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1"/>
  </p:sldMasterIdLst>
  <p:notesMasterIdLst>
    <p:notesMasterId r:id="rId18"/>
  </p:notesMasterIdLst>
  <p:sldIdLst>
    <p:sldId id="256" r:id="rId2"/>
    <p:sldId id="257" r:id="rId3"/>
    <p:sldId id="258" r:id="rId4"/>
    <p:sldId id="312" r:id="rId5"/>
    <p:sldId id="261" r:id="rId6"/>
    <p:sldId id="262" r:id="rId7"/>
    <p:sldId id="263" r:id="rId8"/>
    <p:sldId id="313" r:id="rId9"/>
    <p:sldId id="314" r:id="rId10"/>
    <p:sldId id="315" r:id="rId11"/>
    <p:sldId id="265" r:id="rId12"/>
    <p:sldId id="268" r:id="rId13"/>
    <p:sldId id="270" r:id="rId14"/>
    <p:sldId id="272" r:id="rId15"/>
    <p:sldId id="274" r:id="rId16"/>
    <p:sldId id="275" r:id="rId17"/>
  </p:sldIdLst>
  <p:sldSz cx="9144000" cy="5143500" type="screen16x9"/>
  <p:notesSz cx="6858000" cy="9144000"/>
  <p:embeddedFontLst>
    <p:embeddedFont>
      <p:font typeface="Patua One" panose="020B0604020202020204" charset="0"/>
      <p:regular r:id="rId19"/>
    </p:embeddedFont>
    <p:embeddedFont>
      <p:font typeface="Nunito Sans" panose="020B0604020202020204" charset="0"/>
      <p:regular r:id="rId20"/>
      <p:bold r:id="rId21"/>
      <p:italic r:id="rId22"/>
      <p:boldItalic r:id="rId23"/>
    </p:embeddedFont>
    <p:embeddedFont>
      <p:font typeface="Nunito Sans Light" panose="020B0604020202020204" charset="0"/>
      <p:regular r:id="rId24"/>
      <p:bold r:id="rId25"/>
      <p:italic r:id="rId26"/>
      <p:boldItalic r:id="rId27"/>
    </p:embeddedFont>
    <p:embeddedFont>
      <p:font typeface="Josefin Sans" panose="020B0604020202020204" charset="0"/>
      <p:regular r:id="rId28"/>
      <p:bold r:id="rId29"/>
      <p:italic r:id="rId30"/>
      <p:boldItalic r:id="rId31"/>
    </p:embeddedFont>
    <p:embeddedFont>
      <p:font typeface="Roboto" panose="020B0604020202020204"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EBEB517-3474-4355-B2A6-2253901A57C5}">
  <a:tblStyle styleId="{FEBEB517-3474-4355-B2A6-2253901A57C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font" Target="fonts/font1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font" Target="fonts/font1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43432731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8"/>
        <p:cNvGrpSpPr/>
        <p:nvPr/>
      </p:nvGrpSpPr>
      <p:grpSpPr>
        <a:xfrm>
          <a:off x="0" y="0"/>
          <a:ext cx="0" cy="0"/>
          <a:chOff x="0" y="0"/>
          <a:chExt cx="0" cy="0"/>
        </a:xfrm>
      </p:grpSpPr>
      <p:sp>
        <p:nvSpPr>
          <p:cNvPr id="1169" name="Google Shape;1169;gbc6ada9a20_0_2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0" name="Google Shape;1170;gbc6ada9a20_0_2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827868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9"/>
        <p:cNvGrpSpPr/>
        <p:nvPr/>
      </p:nvGrpSpPr>
      <p:grpSpPr>
        <a:xfrm>
          <a:off x="0" y="0"/>
          <a:ext cx="0" cy="0"/>
          <a:chOff x="0" y="0"/>
          <a:chExt cx="0" cy="0"/>
        </a:xfrm>
      </p:grpSpPr>
      <p:sp>
        <p:nvSpPr>
          <p:cNvPr id="1240" name="Google Shape;1240;gba8ea8d811_2_3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1" name="Google Shape;1241;gba8ea8d811_2_3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25000"/>
              </a:lnSpc>
              <a:spcBef>
                <a:spcPts val="0"/>
              </a:spcBef>
              <a:spcAft>
                <a:spcPts val="0"/>
              </a:spcAft>
              <a:buClr>
                <a:schemeClr val="dk1"/>
              </a:buClr>
              <a:buSzPts val="1100"/>
              <a:buFont typeface="Arial"/>
              <a:buNone/>
            </a:pPr>
            <a:endParaRPr sz="1300" dirty="0">
              <a:solidFill>
                <a:srgbClr val="4D4D4D"/>
              </a:solidFill>
              <a:highlight>
                <a:srgbClr val="FAFAFA"/>
              </a:highlight>
              <a:latin typeface="Roboto"/>
              <a:ea typeface="Roboto"/>
              <a:cs typeface="Roboto"/>
              <a:sym typeface="Roboto"/>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92349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5"/>
        <p:cNvGrpSpPr/>
        <p:nvPr/>
      </p:nvGrpSpPr>
      <p:grpSpPr>
        <a:xfrm>
          <a:off x="0" y="0"/>
          <a:ext cx="0" cy="0"/>
          <a:chOff x="0" y="0"/>
          <a:chExt cx="0" cy="0"/>
        </a:xfrm>
      </p:grpSpPr>
      <p:sp>
        <p:nvSpPr>
          <p:cNvPr id="1246" name="Google Shape;1246;gbae88d605d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7" name="Google Shape;1247;gbae88d605d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691821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2"/>
        <p:cNvGrpSpPr/>
        <p:nvPr/>
      </p:nvGrpSpPr>
      <p:grpSpPr>
        <a:xfrm>
          <a:off x="0" y="0"/>
          <a:ext cx="0" cy="0"/>
          <a:chOff x="0" y="0"/>
          <a:chExt cx="0" cy="0"/>
        </a:xfrm>
      </p:grpSpPr>
      <p:sp>
        <p:nvSpPr>
          <p:cNvPr id="1533" name="Google Shape;1533;gbc6ada9a20_0_5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4" name="Google Shape;1534;gbc6ada9a20_0_5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92729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5"/>
        <p:cNvGrpSpPr/>
        <p:nvPr/>
      </p:nvGrpSpPr>
      <p:grpSpPr>
        <a:xfrm>
          <a:off x="0" y="0"/>
          <a:ext cx="0" cy="0"/>
          <a:chOff x="0" y="0"/>
          <a:chExt cx="0" cy="0"/>
        </a:xfrm>
      </p:grpSpPr>
      <p:sp>
        <p:nvSpPr>
          <p:cNvPr id="1786" name="Google Shape;1786;gbc6ada9a20_0_9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7" name="Google Shape;1787;gbc6ada9a20_0_9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703255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2"/>
        <p:cNvGrpSpPr/>
        <p:nvPr/>
      </p:nvGrpSpPr>
      <p:grpSpPr>
        <a:xfrm>
          <a:off x="0" y="0"/>
          <a:ext cx="0" cy="0"/>
          <a:chOff x="0" y="0"/>
          <a:chExt cx="0" cy="0"/>
        </a:xfrm>
      </p:grpSpPr>
      <p:sp>
        <p:nvSpPr>
          <p:cNvPr id="1843" name="Google Shape;1843;gbc6ada9a20_0_4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4" name="Google Shape;1844;gbc6ada9a20_0_4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662903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3"/>
        <p:cNvGrpSpPr/>
        <p:nvPr/>
      </p:nvGrpSpPr>
      <p:grpSpPr>
        <a:xfrm>
          <a:off x="0" y="0"/>
          <a:ext cx="0" cy="0"/>
          <a:chOff x="0" y="0"/>
          <a:chExt cx="0" cy="0"/>
        </a:xfrm>
      </p:grpSpPr>
      <p:sp>
        <p:nvSpPr>
          <p:cNvPr id="2284" name="Google Shape;2284;gbc6ada9a20_0_16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5" name="Google Shape;2285;gbc6ada9a20_0_16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 lvl="0" indent="0" algn="l" rtl="0">
              <a:lnSpc>
                <a:spcPct val="128571"/>
              </a:lnSpc>
              <a:spcBef>
                <a:spcPts val="0"/>
              </a:spcBef>
              <a:spcAft>
                <a:spcPts val="0"/>
              </a:spcAft>
              <a:buNone/>
            </a:pPr>
            <a:endParaRPr sz="2100" dirty="0">
              <a:solidFill>
                <a:srgbClr val="202124"/>
              </a:solidFill>
              <a:highlight>
                <a:srgbClr val="F8F9FA"/>
              </a:highlight>
            </a:endParaRPr>
          </a:p>
          <a:p>
            <a:pPr marL="0" lvl="0" indent="0" algn="l" rtl="0">
              <a:lnSpc>
                <a:spcPct val="110000"/>
              </a:lnSpc>
              <a:spcBef>
                <a:spcPts val="0"/>
              </a:spcBef>
              <a:spcAft>
                <a:spcPts val="1100"/>
              </a:spcAft>
              <a:buNone/>
            </a:pPr>
            <a:endParaRPr dirty="0"/>
          </a:p>
        </p:txBody>
      </p:sp>
    </p:spTree>
    <p:extLst>
      <p:ext uri="{BB962C8B-B14F-4D97-AF65-F5344CB8AC3E}">
        <p14:creationId xmlns:p14="http://schemas.microsoft.com/office/powerpoint/2010/main" val="4092085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8"/>
        <p:cNvGrpSpPr/>
        <p:nvPr/>
      </p:nvGrpSpPr>
      <p:grpSpPr>
        <a:xfrm>
          <a:off x="0" y="0"/>
          <a:ext cx="0" cy="0"/>
          <a:chOff x="0" y="0"/>
          <a:chExt cx="0" cy="0"/>
        </a:xfrm>
      </p:grpSpPr>
      <p:sp>
        <p:nvSpPr>
          <p:cNvPr id="2379" name="Google Shape;2379;gb457f7ac96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0" name="Google Shape;2380;gb457f7ac96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448715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6"/>
        <p:cNvGrpSpPr/>
        <p:nvPr/>
      </p:nvGrpSpPr>
      <p:grpSpPr>
        <a:xfrm>
          <a:off x="0" y="0"/>
          <a:ext cx="0" cy="0"/>
          <a:chOff x="0" y="0"/>
          <a:chExt cx="0" cy="0"/>
        </a:xfrm>
      </p:grpSpPr>
      <p:sp>
        <p:nvSpPr>
          <p:cNvPr id="2877" name="Google Shape;2877;gbc6ada9a20_0_1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8" name="Google Shape;2878;gbc6ada9a20_0_1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 lvl="0" indent="0" algn="l" rtl="0">
              <a:lnSpc>
                <a:spcPct val="128571"/>
              </a:lnSpc>
              <a:spcBef>
                <a:spcPts val="0"/>
              </a:spcBef>
              <a:spcAft>
                <a:spcPts val="0"/>
              </a:spcAft>
              <a:buClr>
                <a:schemeClr val="dk1"/>
              </a:buClr>
              <a:buSzPts val="1100"/>
              <a:buFont typeface="Arial"/>
              <a:buNone/>
            </a:pPr>
            <a:endParaRPr sz="2100" dirty="0">
              <a:solidFill>
                <a:srgbClr val="202124"/>
              </a:solidFill>
              <a:highlight>
                <a:srgbClr val="F8F9FA"/>
              </a:highlight>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642770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6"/>
        <p:cNvGrpSpPr/>
        <p:nvPr/>
      </p:nvGrpSpPr>
      <p:grpSpPr>
        <a:xfrm>
          <a:off x="0" y="0"/>
          <a:ext cx="0" cy="0"/>
          <a:chOff x="0" y="0"/>
          <a:chExt cx="0" cy="0"/>
        </a:xfrm>
      </p:grpSpPr>
      <p:sp>
        <p:nvSpPr>
          <p:cNvPr id="3057" name="Google Shape;3057;gbc6ada9a20_0_20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8" name="Google Shape;3058;gbc6ada9a20_0_20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Clr>
                <a:srgbClr val="252C40"/>
              </a:buClr>
              <a:buSzPts val="1100"/>
              <a:buFont typeface="Arial"/>
              <a:buNone/>
            </a:pPr>
            <a:endParaRPr dirty="0"/>
          </a:p>
        </p:txBody>
      </p:sp>
    </p:spTree>
    <p:extLst>
      <p:ext uri="{BB962C8B-B14F-4D97-AF65-F5344CB8AC3E}">
        <p14:creationId xmlns:p14="http://schemas.microsoft.com/office/powerpoint/2010/main" val="3917099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1"/>
        <p:cNvGrpSpPr/>
        <p:nvPr/>
      </p:nvGrpSpPr>
      <p:grpSpPr>
        <a:xfrm>
          <a:off x="0" y="0"/>
          <a:ext cx="0" cy="0"/>
          <a:chOff x="0" y="0"/>
          <a:chExt cx="0" cy="0"/>
        </a:xfrm>
      </p:grpSpPr>
      <p:sp>
        <p:nvSpPr>
          <p:cNvPr id="3442" name="Google Shape;3442;gbae88d605d_0_3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3" name="Google Shape;3443;gbae88d605d_0_3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775015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7"/>
        <p:cNvGrpSpPr/>
        <p:nvPr/>
      </p:nvGrpSpPr>
      <p:grpSpPr>
        <a:xfrm>
          <a:off x="0" y="0"/>
          <a:ext cx="0" cy="0"/>
          <a:chOff x="0" y="0"/>
          <a:chExt cx="0" cy="0"/>
        </a:xfrm>
      </p:grpSpPr>
      <p:sp>
        <p:nvSpPr>
          <p:cNvPr id="3448" name="Google Shape;3448;gbc6ada9a20_0_16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9" name="Google Shape;3449;gbc6ada9a20_0_16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8100" lvl="0" indent="0" algn="l" rtl="0">
              <a:lnSpc>
                <a:spcPct val="128571"/>
              </a:lnSpc>
              <a:spcBef>
                <a:spcPts val="0"/>
              </a:spcBef>
              <a:spcAft>
                <a:spcPts val="0"/>
              </a:spcAft>
              <a:buClr>
                <a:schemeClr val="dk1"/>
              </a:buClr>
              <a:buSzPts val="1100"/>
              <a:buFont typeface="Arial"/>
              <a:buNone/>
            </a:pPr>
            <a:endParaRPr sz="2100" dirty="0">
              <a:solidFill>
                <a:srgbClr val="202124"/>
              </a:solidFill>
              <a:highlight>
                <a:srgbClr val="F8F9FA"/>
              </a:highlight>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315448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22725" y="1285850"/>
            <a:ext cx="4048500" cy="1905000"/>
          </a:xfrm>
          <a:prstGeom prst="rect">
            <a:avLst/>
          </a:prstGeom>
        </p:spPr>
        <p:txBody>
          <a:bodyPr spcFirstLastPara="1" wrap="square" lIns="91425" tIns="91425" rIns="91425" bIns="91425" anchor="t" anchorCtr="0">
            <a:noAutofit/>
          </a:bodyPr>
          <a:lstStyle>
            <a:lvl1pPr lvl="0" rtl="0">
              <a:spcBef>
                <a:spcPts val="0"/>
              </a:spcBef>
              <a:spcAft>
                <a:spcPts val="0"/>
              </a:spcAft>
              <a:buSzPts val="6000"/>
              <a:buNone/>
              <a:defRPr sz="4000">
                <a:solidFill>
                  <a:srgbClr val="252C40"/>
                </a:solidFill>
              </a:defRPr>
            </a:lvl1pPr>
            <a:lvl2pPr lvl="1" rtl="0">
              <a:spcBef>
                <a:spcPts val="0"/>
              </a:spcBef>
              <a:spcAft>
                <a:spcPts val="0"/>
              </a:spcAft>
              <a:buSzPts val="5200"/>
              <a:buNone/>
              <a:defRPr sz="5200"/>
            </a:lvl2pPr>
            <a:lvl3pPr lvl="2" rtl="0">
              <a:spcBef>
                <a:spcPts val="0"/>
              </a:spcBef>
              <a:spcAft>
                <a:spcPts val="0"/>
              </a:spcAft>
              <a:buSzPts val="5200"/>
              <a:buNone/>
              <a:defRPr sz="5200"/>
            </a:lvl3pPr>
            <a:lvl4pPr lvl="3" rtl="0">
              <a:spcBef>
                <a:spcPts val="0"/>
              </a:spcBef>
              <a:spcAft>
                <a:spcPts val="0"/>
              </a:spcAft>
              <a:buSzPts val="5200"/>
              <a:buNone/>
              <a:defRPr sz="5200"/>
            </a:lvl4pPr>
            <a:lvl5pPr lvl="4" rtl="0">
              <a:spcBef>
                <a:spcPts val="0"/>
              </a:spcBef>
              <a:spcAft>
                <a:spcPts val="0"/>
              </a:spcAft>
              <a:buSzPts val="5200"/>
              <a:buNone/>
              <a:defRPr sz="5200"/>
            </a:lvl5pPr>
            <a:lvl6pPr lvl="5" rtl="0">
              <a:spcBef>
                <a:spcPts val="0"/>
              </a:spcBef>
              <a:spcAft>
                <a:spcPts val="0"/>
              </a:spcAft>
              <a:buSzPts val="5200"/>
              <a:buNone/>
              <a:defRPr sz="5200"/>
            </a:lvl6pPr>
            <a:lvl7pPr lvl="6" rtl="0">
              <a:spcBef>
                <a:spcPts val="0"/>
              </a:spcBef>
              <a:spcAft>
                <a:spcPts val="0"/>
              </a:spcAft>
              <a:buSzPts val="5200"/>
              <a:buNone/>
              <a:defRPr sz="5200"/>
            </a:lvl7pPr>
            <a:lvl8pPr lvl="7" rtl="0">
              <a:spcBef>
                <a:spcPts val="0"/>
              </a:spcBef>
              <a:spcAft>
                <a:spcPts val="0"/>
              </a:spcAft>
              <a:buSzPts val="5200"/>
              <a:buNone/>
              <a:defRPr sz="5200"/>
            </a:lvl8pPr>
            <a:lvl9pPr lvl="8" rtl="0">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22100" y="3315585"/>
            <a:ext cx="3849300" cy="437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100"/>
              <a:buFont typeface="Nunito Sans Light"/>
              <a:buNone/>
              <a:defRPr sz="1600">
                <a:solidFill>
                  <a:srgbClr val="252C40"/>
                </a:solidFill>
              </a:defRPr>
            </a:lvl1pPr>
            <a:lvl2pPr lvl="1" algn="r" rtl="0">
              <a:lnSpc>
                <a:spcPct val="115000"/>
              </a:lnSpc>
              <a:spcBef>
                <a:spcPts val="0"/>
              </a:spcBef>
              <a:spcAft>
                <a:spcPts val="0"/>
              </a:spcAft>
              <a:buSzPts val="1100"/>
              <a:buFont typeface="Nunito Sans Light"/>
              <a:buNone/>
              <a:defRPr sz="1100">
                <a:latin typeface="Nunito Sans Light"/>
                <a:ea typeface="Nunito Sans Light"/>
                <a:cs typeface="Nunito Sans Light"/>
                <a:sym typeface="Nunito Sans Light"/>
              </a:defRPr>
            </a:lvl2pPr>
            <a:lvl3pPr lvl="2" algn="r" rtl="0">
              <a:lnSpc>
                <a:spcPct val="115000"/>
              </a:lnSpc>
              <a:spcBef>
                <a:spcPts val="0"/>
              </a:spcBef>
              <a:spcAft>
                <a:spcPts val="0"/>
              </a:spcAft>
              <a:buSzPts val="1100"/>
              <a:buFont typeface="Nunito Sans Light"/>
              <a:buNone/>
              <a:defRPr sz="1100">
                <a:latin typeface="Nunito Sans Light"/>
                <a:ea typeface="Nunito Sans Light"/>
                <a:cs typeface="Nunito Sans Light"/>
                <a:sym typeface="Nunito Sans Light"/>
              </a:defRPr>
            </a:lvl3pPr>
            <a:lvl4pPr lvl="3" algn="r" rtl="0">
              <a:lnSpc>
                <a:spcPct val="115000"/>
              </a:lnSpc>
              <a:spcBef>
                <a:spcPts val="0"/>
              </a:spcBef>
              <a:spcAft>
                <a:spcPts val="0"/>
              </a:spcAft>
              <a:buSzPts val="1100"/>
              <a:buFont typeface="Nunito Sans Light"/>
              <a:buNone/>
              <a:defRPr sz="1100">
                <a:latin typeface="Nunito Sans Light"/>
                <a:ea typeface="Nunito Sans Light"/>
                <a:cs typeface="Nunito Sans Light"/>
                <a:sym typeface="Nunito Sans Light"/>
              </a:defRPr>
            </a:lvl4pPr>
            <a:lvl5pPr lvl="4" algn="r" rtl="0">
              <a:lnSpc>
                <a:spcPct val="115000"/>
              </a:lnSpc>
              <a:spcBef>
                <a:spcPts val="0"/>
              </a:spcBef>
              <a:spcAft>
                <a:spcPts val="0"/>
              </a:spcAft>
              <a:buSzPts val="1100"/>
              <a:buFont typeface="Nunito Sans Light"/>
              <a:buNone/>
              <a:defRPr sz="1100">
                <a:latin typeface="Nunito Sans Light"/>
                <a:ea typeface="Nunito Sans Light"/>
                <a:cs typeface="Nunito Sans Light"/>
                <a:sym typeface="Nunito Sans Light"/>
              </a:defRPr>
            </a:lvl5pPr>
            <a:lvl6pPr lvl="5" algn="r" rtl="0">
              <a:lnSpc>
                <a:spcPct val="115000"/>
              </a:lnSpc>
              <a:spcBef>
                <a:spcPts val="0"/>
              </a:spcBef>
              <a:spcAft>
                <a:spcPts val="0"/>
              </a:spcAft>
              <a:buSzPts val="1100"/>
              <a:buFont typeface="Nunito Sans Light"/>
              <a:buNone/>
              <a:defRPr sz="1100">
                <a:latin typeface="Nunito Sans Light"/>
                <a:ea typeface="Nunito Sans Light"/>
                <a:cs typeface="Nunito Sans Light"/>
                <a:sym typeface="Nunito Sans Light"/>
              </a:defRPr>
            </a:lvl6pPr>
            <a:lvl7pPr lvl="6" algn="r" rtl="0">
              <a:lnSpc>
                <a:spcPct val="115000"/>
              </a:lnSpc>
              <a:spcBef>
                <a:spcPts val="0"/>
              </a:spcBef>
              <a:spcAft>
                <a:spcPts val="0"/>
              </a:spcAft>
              <a:buSzPts val="1100"/>
              <a:buFont typeface="Nunito Sans Light"/>
              <a:buNone/>
              <a:defRPr sz="1100">
                <a:latin typeface="Nunito Sans Light"/>
                <a:ea typeface="Nunito Sans Light"/>
                <a:cs typeface="Nunito Sans Light"/>
                <a:sym typeface="Nunito Sans Light"/>
              </a:defRPr>
            </a:lvl7pPr>
            <a:lvl8pPr lvl="7" algn="r" rtl="0">
              <a:lnSpc>
                <a:spcPct val="115000"/>
              </a:lnSpc>
              <a:spcBef>
                <a:spcPts val="0"/>
              </a:spcBef>
              <a:spcAft>
                <a:spcPts val="0"/>
              </a:spcAft>
              <a:buSzPts val="1100"/>
              <a:buFont typeface="Nunito Sans Light"/>
              <a:buNone/>
              <a:defRPr sz="1100">
                <a:latin typeface="Nunito Sans Light"/>
                <a:ea typeface="Nunito Sans Light"/>
                <a:cs typeface="Nunito Sans Light"/>
                <a:sym typeface="Nunito Sans Light"/>
              </a:defRPr>
            </a:lvl8pPr>
            <a:lvl9pPr lvl="8" algn="r" rtl="0">
              <a:lnSpc>
                <a:spcPct val="115000"/>
              </a:lnSpc>
              <a:spcBef>
                <a:spcPts val="0"/>
              </a:spcBef>
              <a:spcAft>
                <a:spcPts val="0"/>
              </a:spcAft>
              <a:buSzPts val="1100"/>
              <a:buFont typeface="Nunito Sans Light"/>
              <a:buNone/>
              <a:defRPr sz="1100">
                <a:latin typeface="Nunito Sans Light"/>
                <a:ea typeface="Nunito Sans Light"/>
                <a:cs typeface="Nunito Sans Light"/>
                <a:sym typeface="Nunito Sans Light"/>
              </a:defRPr>
            </a:lvl9pPr>
          </a:lstStyle>
          <a:p>
            <a:endParaRPr/>
          </a:p>
        </p:txBody>
      </p:sp>
      <p:grpSp>
        <p:nvGrpSpPr>
          <p:cNvPr id="11" name="Google Shape;11;p2"/>
          <p:cNvGrpSpPr/>
          <p:nvPr/>
        </p:nvGrpSpPr>
        <p:grpSpPr>
          <a:xfrm>
            <a:off x="0" y="-11597"/>
            <a:ext cx="10760450" cy="8044026"/>
            <a:chOff x="0" y="-11597"/>
            <a:chExt cx="10760450" cy="8044026"/>
          </a:xfrm>
        </p:grpSpPr>
        <p:sp>
          <p:nvSpPr>
            <p:cNvPr id="12" name="Google Shape;12;p2"/>
            <p:cNvSpPr/>
            <p:nvPr/>
          </p:nvSpPr>
          <p:spPr>
            <a:xfrm>
              <a:off x="0" y="1"/>
              <a:ext cx="1166731" cy="1163744"/>
            </a:xfrm>
            <a:custGeom>
              <a:avLst/>
              <a:gdLst/>
              <a:ahLst/>
              <a:cxnLst/>
              <a:rect l="l" t="t" r="r" b="b"/>
              <a:pathLst>
                <a:path w="25777" h="25711" extrusionOk="0">
                  <a:moveTo>
                    <a:pt x="0" y="1"/>
                  </a:moveTo>
                  <a:lnTo>
                    <a:pt x="0" y="25711"/>
                  </a:lnTo>
                  <a:lnTo>
                    <a:pt x="257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3" name="Google Shape;13;p2"/>
            <p:cNvGrpSpPr/>
            <p:nvPr/>
          </p:nvGrpSpPr>
          <p:grpSpPr>
            <a:xfrm>
              <a:off x="7818526" y="4350659"/>
              <a:ext cx="1346494" cy="813017"/>
              <a:chOff x="7399994" y="4094158"/>
              <a:chExt cx="1754847" cy="1059582"/>
            </a:xfrm>
          </p:grpSpPr>
          <p:sp>
            <p:nvSpPr>
              <p:cNvPr id="14" name="Google Shape;14;p2"/>
              <p:cNvSpPr/>
              <p:nvPr/>
            </p:nvSpPr>
            <p:spPr>
              <a:xfrm>
                <a:off x="8095266" y="4094158"/>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 name="Google Shape;15;p2"/>
              <p:cNvSpPr/>
              <p:nvPr/>
            </p:nvSpPr>
            <p:spPr>
              <a:xfrm>
                <a:off x="7399994" y="4474931"/>
                <a:ext cx="1361846" cy="678809"/>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6" name="Google Shape;16;p2"/>
              <p:cNvGrpSpPr/>
              <p:nvPr/>
            </p:nvGrpSpPr>
            <p:grpSpPr>
              <a:xfrm>
                <a:off x="8877683" y="4245446"/>
                <a:ext cx="177866" cy="385129"/>
                <a:chOff x="8877683" y="4321646"/>
                <a:chExt cx="177866" cy="385129"/>
              </a:xfrm>
            </p:grpSpPr>
            <p:sp>
              <p:nvSpPr>
                <p:cNvPr id="17" name="Google Shape;17;p2"/>
                <p:cNvSpPr/>
                <p:nvPr/>
              </p:nvSpPr>
              <p:spPr>
                <a:xfrm>
                  <a:off x="9030642" y="4321646"/>
                  <a:ext cx="24907" cy="24907"/>
                </a:xfrm>
                <a:custGeom>
                  <a:avLst/>
                  <a:gdLst/>
                  <a:ahLst/>
                  <a:cxnLst/>
                  <a:rect l="l" t="t" r="r" b="b"/>
                  <a:pathLst>
                    <a:path w="383" h="383" extrusionOk="0">
                      <a:moveTo>
                        <a:pt x="194" y="0"/>
                      </a:moveTo>
                      <a:cubicBezTo>
                        <a:pt x="66" y="0"/>
                        <a:pt x="0" y="66"/>
                        <a:pt x="0" y="194"/>
                      </a:cubicBezTo>
                      <a:cubicBezTo>
                        <a:pt x="0" y="321"/>
                        <a:pt x="66" y="382"/>
                        <a:pt x="194" y="382"/>
                      </a:cubicBezTo>
                      <a:cubicBezTo>
                        <a:pt x="321" y="382"/>
                        <a:pt x="382" y="321"/>
                        <a:pt x="382" y="194"/>
                      </a:cubicBezTo>
                      <a:cubicBezTo>
                        <a:pt x="382" y="66"/>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 name="Google Shape;18;p2"/>
                <p:cNvSpPr/>
                <p:nvPr/>
              </p:nvSpPr>
              <p:spPr>
                <a:xfrm>
                  <a:off x="9030642" y="4392143"/>
                  <a:ext cx="24907" cy="24907"/>
                </a:xfrm>
                <a:custGeom>
                  <a:avLst/>
                  <a:gdLst/>
                  <a:ahLst/>
                  <a:cxnLst/>
                  <a:rect l="l" t="t" r="r" b="b"/>
                  <a:pathLst>
                    <a:path w="383" h="383" extrusionOk="0">
                      <a:moveTo>
                        <a:pt x="194" y="1"/>
                      </a:moveTo>
                      <a:cubicBezTo>
                        <a:pt x="66" y="1"/>
                        <a:pt x="0" y="128"/>
                        <a:pt x="0" y="189"/>
                      </a:cubicBezTo>
                      <a:cubicBezTo>
                        <a:pt x="0" y="316"/>
                        <a:pt x="66" y="382"/>
                        <a:pt x="194" y="382"/>
                      </a:cubicBezTo>
                      <a:cubicBezTo>
                        <a:pt x="321" y="382"/>
                        <a:pt x="382" y="316"/>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 name="Google Shape;19;p2"/>
                <p:cNvSpPr/>
                <p:nvPr/>
              </p:nvSpPr>
              <p:spPr>
                <a:xfrm>
                  <a:off x="9030642" y="4466672"/>
                  <a:ext cx="24907" cy="24842"/>
                </a:xfrm>
                <a:custGeom>
                  <a:avLst/>
                  <a:gdLst/>
                  <a:ahLst/>
                  <a:cxnLst/>
                  <a:rect l="l" t="t" r="r" b="b"/>
                  <a:pathLst>
                    <a:path w="383" h="382"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 name="Google Shape;20;p2"/>
                <p:cNvSpPr/>
                <p:nvPr/>
              </p:nvSpPr>
              <p:spPr>
                <a:xfrm>
                  <a:off x="9030642" y="4536843"/>
                  <a:ext cx="24907" cy="24907"/>
                </a:xfrm>
                <a:custGeom>
                  <a:avLst/>
                  <a:gdLst/>
                  <a:ahLst/>
                  <a:cxnLst/>
                  <a:rect l="l" t="t" r="r" b="b"/>
                  <a:pathLst>
                    <a:path w="383" h="383" extrusionOk="0">
                      <a:moveTo>
                        <a:pt x="194" y="0"/>
                      </a:moveTo>
                      <a:cubicBezTo>
                        <a:pt x="66" y="0"/>
                        <a:pt x="0" y="67"/>
                        <a:pt x="0" y="194"/>
                      </a:cubicBezTo>
                      <a:cubicBezTo>
                        <a:pt x="0" y="321"/>
                        <a:pt x="66" y="382"/>
                        <a:pt x="194" y="382"/>
                      </a:cubicBezTo>
                      <a:cubicBezTo>
                        <a:pt x="321" y="382"/>
                        <a:pt x="382" y="321"/>
                        <a:pt x="382" y="194"/>
                      </a:cubicBezTo>
                      <a:cubicBezTo>
                        <a:pt x="382" y="67"/>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 name="Google Shape;21;p2"/>
                <p:cNvSpPr/>
                <p:nvPr/>
              </p:nvSpPr>
              <p:spPr>
                <a:xfrm>
                  <a:off x="9030642" y="4607340"/>
                  <a:ext cx="24907" cy="24907"/>
                </a:xfrm>
                <a:custGeom>
                  <a:avLst/>
                  <a:gdLst/>
                  <a:ahLst/>
                  <a:cxnLst/>
                  <a:rect l="l" t="t" r="r" b="b"/>
                  <a:pathLst>
                    <a:path w="383" h="383" extrusionOk="0">
                      <a:moveTo>
                        <a:pt x="194" y="1"/>
                      </a:moveTo>
                      <a:cubicBezTo>
                        <a:pt x="66" y="1"/>
                        <a:pt x="0" y="128"/>
                        <a:pt x="0" y="189"/>
                      </a:cubicBezTo>
                      <a:cubicBezTo>
                        <a:pt x="0" y="317"/>
                        <a:pt x="66" y="383"/>
                        <a:pt x="194" y="383"/>
                      </a:cubicBezTo>
                      <a:cubicBezTo>
                        <a:pt x="321" y="383"/>
                        <a:pt x="382" y="317"/>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 name="Google Shape;22;p2"/>
                <p:cNvSpPr/>
                <p:nvPr/>
              </p:nvSpPr>
              <p:spPr>
                <a:xfrm>
                  <a:off x="9030642" y="4681868"/>
                  <a:ext cx="24907" cy="24907"/>
                </a:xfrm>
                <a:custGeom>
                  <a:avLst/>
                  <a:gdLst/>
                  <a:ahLst/>
                  <a:cxnLst/>
                  <a:rect l="l" t="t" r="r" b="b"/>
                  <a:pathLst>
                    <a:path w="383" h="383"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 name="Google Shape;23;p2"/>
                <p:cNvSpPr/>
                <p:nvPr/>
              </p:nvSpPr>
              <p:spPr>
                <a:xfrm>
                  <a:off x="8952146" y="4321646"/>
                  <a:ext cx="24907" cy="24907"/>
                </a:xfrm>
                <a:custGeom>
                  <a:avLst/>
                  <a:gdLst/>
                  <a:ahLst/>
                  <a:cxnLst/>
                  <a:rect l="l" t="t" r="r" b="b"/>
                  <a:pathLst>
                    <a:path w="383" h="383" extrusionOk="0">
                      <a:moveTo>
                        <a:pt x="189" y="0"/>
                      </a:moveTo>
                      <a:cubicBezTo>
                        <a:pt x="128" y="0"/>
                        <a:pt x="1" y="66"/>
                        <a:pt x="1" y="194"/>
                      </a:cubicBezTo>
                      <a:cubicBezTo>
                        <a:pt x="1" y="321"/>
                        <a:pt x="128" y="382"/>
                        <a:pt x="189" y="382"/>
                      </a:cubicBezTo>
                      <a:cubicBezTo>
                        <a:pt x="316" y="382"/>
                        <a:pt x="383" y="321"/>
                        <a:pt x="383" y="194"/>
                      </a:cubicBezTo>
                      <a:cubicBezTo>
                        <a:pt x="383"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 name="Google Shape;24;p2"/>
                <p:cNvSpPr/>
                <p:nvPr/>
              </p:nvSpPr>
              <p:spPr>
                <a:xfrm>
                  <a:off x="8952146" y="4392143"/>
                  <a:ext cx="24907" cy="24907"/>
                </a:xfrm>
                <a:custGeom>
                  <a:avLst/>
                  <a:gdLst/>
                  <a:ahLst/>
                  <a:cxnLst/>
                  <a:rect l="l" t="t" r="r" b="b"/>
                  <a:pathLst>
                    <a:path w="383" h="383" extrusionOk="0">
                      <a:moveTo>
                        <a:pt x="189" y="1"/>
                      </a:moveTo>
                      <a:cubicBezTo>
                        <a:pt x="128" y="1"/>
                        <a:pt x="1" y="128"/>
                        <a:pt x="1" y="189"/>
                      </a:cubicBezTo>
                      <a:cubicBezTo>
                        <a:pt x="1" y="316"/>
                        <a:pt x="128" y="382"/>
                        <a:pt x="189" y="382"/>
                      </a:cubicBezTo>
                      <a:cubicBezTo>
                        <a:pt x="316" y="382"/>
                        <a:pt x="383" y="316"/>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 name="Google Shape;25;p2"/>
                <p:cNvSpPr/>
                <p:nvPr/>
              </p:nvSpPr>
              <p:spPr>
                <a:xfrm>
                  <a:off x="8952146" y="4466672"/>
                  <a:ext cx="24907" cy="24842"/>
                </a:xfrm>
                <a:custGeom>
                  <a:avLst/>
                  <a:gdLst/>
                  <a:ahLst/>
                  <a:cxnLst/>
                  <a:rect l="l" t="t" r="r" b="b"/>
                  <a:pathLst>
                    <a:path w="383" h="382"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 name="Google Shape;26;p2"/>
                <p:cNvSpPr/>
                <p:nvPr/>
              </p:nvSpPr>
              <p:spPr>
                <a:xfrm>
                  <a:off x="8952146" y="4536843"/>
                  <a:ext cx="24907" cy="24907"/>
                </a:xfrm>
                <a:custGeom>
                  <a:avLst/>
                  <a:gdLst/>
                  <a:ahLst/>
                  <a:cxnLst/>
                  <a:rect l="l" t="t" r="r" b="b"/>
                  <a:pathLst>
                    <a:path w="383" h="383" extrusionOk="0">
                      <a:moveTo>
                        <a:pt x="189" y="0"/>
                      </a:moveTo>
                      <a:cubicBezTo>
                        <a:pt x="128" y="0"/>
                        <a:pt x="1" y="67"/>
                        <a:pt x="1" y="194"/>
                      </a:cubicBezTo>
                      <a:cubicBezTo>
                        <a:pt x="1" y="321"/>
                        <a:pt x="128" y="382"/>
                        <a:pt x="189" y="382"/>
                      </a:cubicBezTo>
                      <a:cubicBezTo>
                        <a:pt x="316" y="382"/>
                        <a:pt x="383" y="321"/>
                        <a:pt x="383" y="194"/>
                      </a:cubicBezTo>
                      <a:cubicBezTo>
                        <a:pt x="383"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 name="Google Shape;27;p2"/>
                <p:cNvSpPr/>
                <p:nvPr/>
              </p:nvSpPr>
              <p:spPr>
                <a:xfrm>
                  <a:off x="8952146" y="4607340"/>
                  <a:ext cx="24907" cy="24907"/>
                </a:xfrm>
                <a:custGeom>
                  <a:avLst/>
                  <a:gdLst/>
                  <a:ahLst/>
                  <a:cxnLst/>
                  <a:rect l="l" t="t" r="r" b="b"/>
                  <a:pathLst>
                    <a:path w="383" h="383" extrusionOk="0">
                      <a:moveTo>
                        <a:pt x="189" y="1"/>
                      </a:moveTo>
                      <a:cubicBezTo>
                        <a:pt x="128" y="1"/>
                        <a:pt x="1" y="128"/>
                        <a:pt x="1" y="189"/>
                      </a:cubicBezTo>
                      <a:cubicBezTo>
                        <a:pt x="1" y="317"/>
                        <a:pt x="128" y="383"/>
                        <a:pt x="189" y="383"/>
                      </a:cubicBezTo>
                      <a:cubicBezTo>
                        <a:pt x="316" y="383"/>
                        <a:pt x="383" y="317"/>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 name="Google Shape;28;p2"/>
                <p:cNvSpPr/>
                <p:nvPr/>
              </p:nvSpPr>
              <p:spPr>
                <a:xfrm>
                  <a:off x="8952146" y="4681868"/>
                  <a:ext cx="24907" cy="24907"/>
                </a:xfrm>
                <a:custGeom>
                  <a:avLst/>
                  <a:gdLst/>
                  <a:ahLst/>
                  <a:cxnLst/>
                  <a:rect l="l" t="t" r="r" b="b"/>
                  <a:pathLst>
                    <a:path w="383" h="383"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 name="Google Shape;29;p2"/>
                <p:cNvSpPr/>
                <p:nvPr/>
              </p:nvSpPr>
              <p:spPr>
                <a:xfrm>
                  <a:off x="8877683" y="4321646"/>
                  <a:ext cx="24842" cy="24907"/>
                </a:xfrm>
                <a:custGeom>
                  <a:avLst/>
                  <a:gdLst/>
                  <a:ahLst/>
                  <a:cxnLst/>
                  <a:rect l="l" t="t" r="r" b="b"/>
                  <a:pathLst>
                    <a:path w="382" h="383" extrusionOk="0">
                      <a:moveTo>
                        <a:pt x="189" y="0"/>
                      </a:moveTo>
                      <a:cubicBezTo>
                        <a:pt x="61" y="0"/>
                        <a:pt x="0" y="66"/>
                        <a:pt x="0" y="194"/>
                      </a:cubicBezTo>
                      <a:cubicBezTo>
                        <a:pt x="0" y="321"/>
                        <a:pt x="61" y="382"/>
                        <a:pt x="189" y="382"/>
                      </a:cubicBezTo>
                      <a:cubicBezTo>
                        <a:pt x="316" y="382"/>
                        <a:pt x="382" y="321"/>
                        <a:pt x="382" y="194"/>
                      </a:cubicBezTo>
                      <a:cubicBezTo>
                        <a:pt x="382"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 name="Google Shape;30;p2"/>
                <p:cNvSpPr/>
                <p:nvPr/>
              </p:nvSpPr>
              <p:spPr>
                <a:xfrm>
                  <a:off x="8877683" y="4392143"/>
                  <a:ext cx="24842" cy="24907"/>
                </a:xfrm>
                <a:custGeom>
                  <a:avLst/>
                  <a:gdLst/>
                  <a:ahLst/>
                  <a:cxnLst/>
                  <a:rect l="l" t="t" r="r" b="b"/>
                  <a:pathLst>
                    <a:path w="382" h="383" extrusionOk="0">
                      <a:moveTo>
                        <a:pt x="189" y="1"/>
                      </a:moveTo>
                      <a:cubicBezTo>
                        <a:pt x="61" y="1"/>
                        <a:pt x="0" y="128"/>
                        <a:pt x="0" y="189"/>
                      </a:cubicBezTo>
                      <a:cubicBezTo>
                        <a:pt x="0" y="316"/>
                        <a:pt x="61" y="382"/>
                        <a:pt x="189" y="382"/>
                      </a:cubicBezTo>
                      <a:cubicBezTo>
                        <a:pt x="316" y="382"/>
                        <a:pt x="382" y="316"/>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 name="Google Shape;31;p2"/>
                <p:cNvSpPr/>
                <p:nvPr/>
              </p:nvSpPr>
              <p:spPr>
                <a:xfrm>
                  <a:off x="8877683" y="4466672"/>
                  <a:ext cx="24842" cy="24842"/>
                </a:xfrm>
                <a:custGeom>
                  <a:avLst/>
                  <a:gdLst/>
                  <a:ahLst/>
                  <a:cxnLst/>
                  <a:rect l="l" t="t" r="r" b="b"/>
                  <a:pathLst>
                    <a:path w="382" h="382"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 name="Google Shape;32;p2"/>
                <p:cNvSpPr/>
                <p:nvPr/>
              </p:nvSpPr>
              <p:spPr>
                <a:xfrm>
                  <a:off x="8877683" y="4536843"/>
                  <a:ext cx="24842" cy="24907"/>
                </a:xfrm>
                <a:custGeom>
                  <a:avLst/>
                  <a:gdLst/>
                  <a:ahLst/>
                  <a:cxnLst/>
                  <a:rect l="l" t="t" r="r" b="b"/>
                  <a:pathLst>
                    <a:path w="382" h="383" extrusionOk="0">
                      <a:moveTo>
                        <a:pt x="189" y="0"/>
                      </a:moveTo>
                      <a:cubicBezTo>
                        <a:pt x="61" y="0"/>
                        <a:pt x="0" y="67"/>
                        <a:pt x="0" y="194"/>
                      </a:cubicBezTo>
                      <a:cubicBezTo>
                        <a:pt x="0" y="321"/>
                        <a:pt x="61" y="382"/>
                        <a:pt x="189" y="382"/>
                      </a:cubicBezTo>
                      <a:cubicBezTo>
                        <a:pt x="316" y="382"/>
                        <a:pt x="382" y="321"/>
                        <a:pt x="382" y="194"/>
                      </a:cubicBezTo>
                      <a:cubicBezTo>
                        <a:pt x="382"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 name="Google Shape;33;p2"/>
                <p:cNvSpPr/>
                <p:nvPr/>
              </p:nvSpPr>
              <p:spPr>
                <a:xfrm>
                  <a:off x="8877683" y="4607340"/>
                  <a:ext cx="24842" cy="24907"/>
                </a:xfrm>
                <a:custGeom>
                  <a:avLst/>
                  <a:gdLst/>
                  <a:ahLst/>
                  <a:cxnLst/>
                  <a:rect l="l" t="t" r="r" b="b"/>
                  <a:pathLst>
                    <a:path w="382" h="383" extrusionOk="0">
                      <a:moveTo>
                        <a:pt x="189" y="1"/>
                      </a:moveTo>
                      <a:cubicBezTo>
                        <a:pt x="61" y="1"/>
                        <a:pt x="0" y="128"/>
                        <a:pt x="0" y="189"/>
                      </a:cubicBezTo>
                      <a:cubicBezTo>
                        <a:pt x="0" y="317"/>
                        <a:pt x="61" y="383"/>
                        <a:pt x="189" y="383"/>
                      </a:cubicBezTo>
                      <a:cubicBezTo>
                        <a:pt x="316" y="383"/>
                        <a:pt x="382" y="317"/>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 name="Google Shape;34;p2"/>
                <p:cNvSpPr/>
                <p:nvPr/>
              </p:nvSpPr>
              <p:spPr>
                <a:xfrm>
                  <a:off x="8877683" y="4681868"/>
                  <a:ext cx="24842" cy="24907"/>
                </a:xfrm>
                <a:custGeom>
                  <a:avLst/>
                  <a:gdLst/>
                  <a:ahLst/>
                  <a:cxnLst/>
                  <a:rect l="l" t="t" r="r" b="b"/>
                  <a:pathLst>
                    <a:path w="382" h="383"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35" name="Google Shape;35;p2"/>
            <p:cNvGrpSpPr/>
            <p:nvPr/>
          </p:nvGrpSpPr>
          <p:grpSpPr>
            <a:xfrm>
              <a:off x="8703849" y="-11597"/>
              <a:ext cx="451002" cy="1311854"/>
              <a:chOff x="8703849" y="7849"/>
              <a:chExt cx="451002" cy="1311854"/>
            </a:xfrm>
          </p:grpSpPr>
          <p:sp>
            <p:nvSpPr>
              <p:cNvPr id="36" name="Google Shape;36;p2"/>
              <p:cNvSpPr/>
              <p:nvPr/>
            </p:nvSpPr>
            <p:spPr>
              <a:xfrm>
                <a:off x="8803155" y="7849"/>
                <a:ext cx="351696" cy="707619"/>
              </a:xfrm>
              <a:custGeom>
                <a:avLst/>
                <a:gdLst/>
                <a:ahLst/>
                <a:cxnLst/>
                <a:rect l="l" t="t" r="r" b="b"/>
                <a:pathLst>
                  <a:path w="5408" h="10881" extrusionOk="0">
                    <a:moveTo>
                      <a:pt x="5407" y="1"/>
                    </a:moveTo>
                    <a:cubicBezTo>
                      <a:pt x="2419" y="1"/>
                      <a:pt x="1" y="2419"/>
                      <a:pt x="1" y="5407"/>
                    </a:cubicBezTo>
                    <a:cubicBezTo>
                      <a:pt x="1" y="8462"/>
                      <a:pt x="2419" y="10880"/>
                      <a:pt x="5407" y="10880"/>
                    </a:cubicBezTo>
                    <a:lnTo>
                      <a:pt x="540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7" name="Google Shape;37;p2"/>
              <p:cNvSpPr/>
              <p:nvPr/>
            </p:nvSpPr>
            <p:spPr>
              <a:xfrm>
                <a:off x="9063744" y="239629"/>
                <a:ext cx="24907" cy="24907"/>
              </a:xfrm>
              <a:custGeom>
                <a:avLst/>
                <a:gdLst/>
                <a:ahLst/>
                <a:cxnLst/>
                <a:rect l="l" t="t" r="r" b="b"/>
                <a:pathLst>
                  <a:path w="383" h="383" extrusionOk="0">
                    <a:moveTo>
                      <a:pt x="194" y="0"/>
                    </a:moveTo>
                    <a:cubicBezTo>
                      <a:pt x="67" y="0"/>
                      <a:pt x="0" y="128"/>
                      <a:pt x="0" y="189"/>
                    </a:cubicBezTo>
                    <a:cubicBezTo>
                      <a:pt x="0" y="316"/>
                      <a:pt x="67"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8" name="Google Shape;38;p2"/>
              <p:cNvSpPr/>
              <p:nvPr/>
            </p:nvSpPr>
            <p:spPr>
              <a:xfrm>
                <a:off x="8993573" y="239629"/>
                <a:ext cx="24842" cy="24907"/>
              </a:xfrm>
              <a:custGeom>
                <a:avLst/>
                <a:gdLst/>
                <a:ahLst/>
                <a:cxnLst/>
                <a:rect l="l" t="t" r="r" b="b"/>
                <a:pathLst>
                  <a:path w="382" h="383" extrusionOk="0">
                    <a:moveTo>
                      <a:pt x="188" y="0"/>
                    </a:moveTo>
                    <a:cubicBezTo>
                      <a:pt x="61" y="0"/>
                      <a:pt x="0" y="128"/>
                      <a:pt x="0" y="189"/>
                    </a:cubicBezTo>
                    <a:cubicBezTo>
                      <a:pt x="0" y="316"/>
                      <a:pt x="61" y="382"/>
                      <a:pt x="188" y="382"/>
                    </a:cubicBezTo>
                    <a:cubicBezTo>
                      <a:pt x="255" y="382"/>
                      <a:pt x="382" y="316"/>
                      <a:pt x="382" y="189"/>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9" name="Google Shape;39;p2"/>
              <p:cNvSpPr/>
              <p:nvPr/>
            </p:nvSpPr>
            <p:spPr>
              <a:xfrm>
                <a:off x="8919044" y="239629"/>
                <a:ext cx="24907" cy="24907"/>
              </a:xfrm>
              <a:custGeom>
                <a:avLst/>
                <a:gdLst/>
                <a:ahLst/>
                <a:cxnLst/>
                <a:rect l="l" t="t" r="r" b="b"/>
                <a:pathLst>
                  <a:path w="383" h="383" extrusionOk="0">
                    <a:moveTo>
                      <a:pt x="189" y="0"/>
                    </a:moveTo>
                    <a:cubicBezTo>
                      <a:pt x="128" y="0"/>
                      <a:pt x="1" y="128"/>
                      <a:pt x="1" y="189"/>
                    </a:cubicBezTo>
                    <a:cubicBezTo>
                      <a:pt x="1"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 name="Google Shape;40;p2"/>
              <p:cNvSpPr/>
              <p:nvPr/>
            </p:nvSpPr>
            <p:spPr>
              <a:xfrm>
                <a:off x="8848548" y="239629"/>
                <a:ext cx="24842" cy="24907"/>
              </a:xfrm>
              <a:custGeom>
                <a:avLst/>
                <a:gdLst/>
                <a:ahLst/>
                <a:cxnLst/>
                <a:rect l="l" t="t" r="r" b="b"/>
                <a:pathLst>
                  <a:path w="382" h="383" extrusionOk="0">
                    <a:moveTo>
                      <a:pt x="194" y="0"/>
                    </a:moveTo>
                    <a:cubicBezTo>
                      <a:pt x="66" y="0"/>
                      <a:pt x="0" y="128"/>
                      <a:pt x="0" y="189"/>
                    </a:cubicBezTo>
                    <a:cubicBezTo>
                      <a:pt x="0" y="316"/>
                      <a:pt x="66"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 name="Google Shape;41;p2"/>
              <p:cNvSpPr/>
              <p:nvPr/>
            </p:nvSpPr>
            <p:spPr>
              <a:xfrm>
                <a:off x="8778312" y="239629"/>
                <a:ext cx="24907" cy="24907"/>
              </a:xfrm>
              <a:custGeom>
                <a:avLst/>
                <a:gdLst/>
                <a:ahLst/>
                <a:cxnLst/>
                <a:rect l="l" t="t" r="r" b="b"/>
                <a:pathLst>
                  <a:path w="383" h="383" extrusionOk="0">
                    <a:moveTo>
                      <a:pt x="189" y="0"/>
                    </a:moveTo>
                    <a:cubicBezTo>
                      <a:pt x="62" y="0"/>
                      <a:pt x="1" y="128"/>
                      <a:pt x="1" y="189"/>
                    </a:cubicBezTo>
                    <a:cubicBezTo>
                      <a:pt x="1" y="316"/>
                      <a:pt x="62" y="382"/>
                      <a:pt x="189" y="382"/>
                    </a:cubicBezTo>
                    <a:cubicBezTo>
                      <a:pt x="255" y="382"/>
                      <a:pt x="383" y="316"/>
                      <a:pt x="383" y="189"/>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 name="Google Shape;42;p2"/>
              <p:cNvSpPr/>
              <p:nvPr/>
            </p:nvSpPr>
            <p:spPr>
              <a:xfrm>
                <a:off x="8703849" y="239629"/>
                <a:ext cx="24907" cy="24907"/>
              </a:xfrm>
              <a:custGeom>
                <a:avLst/>
                <a:gdLst/>
                <a:ahLst/>
                <a:cxnLst/>
                <a:rect l="l" t="t" r="r" b="b"/>
                <a:pathLst>
                  <a:path w="383" h="383" extrusionOk="0">
                    <a:moveTo>
                      <a:pt x="189" y="0"/>
                    </a:moveTo>
                    <a:cubicBezTo>
                      <a:pt x="128" y="0"/>
                      <a:pt x="0" y="128"/>
                      <a:pt x="0" y="189"/>
                    </a:cubicBezTo>
                    <a:cubicBezTo>
                      <a:pt x="0"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3" name="Google Shape;43;p2"/>
              <p:cNvSpPr/>
              <p:nvPr/>
            </p:nvSpPr>
            <p:spPr>
              <a:xfrm>
                <a:off x="9063744" y="165100"/>
                <a:ext cx="24907" cy="24907"/>
              </a:xfrm>
              <a:custGeom>
                <a:avLst/>
                <a:gdLst/>
                <a:ahLst/>
                <a:cxnLst/>
                <a:rect l="l" t="t" r="r" b="b"/>
                <a:pathLst>
                  <a:path w="383" h="383" extrusionOk="0">
                    <a:moveTo>
                      <a:pt x="194" y="1"/>
                    </a:moveTo>
                    <a:cubicBezTo>
                      <a:pt x="67" y="1"/>
                      <a:pt x="0" y="62"/>
                      <a:pt x="0" y="189"/>
                    </a:cubicBezTo>
                    <a:cubicBezTo>
                      <a:pt x="0" y="317"/>
                      <a:pt x="67"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4" name="Google Shape;44;p2"/>
              <p:cNvSpPr/>
              <p:nvPr/>
            </p:nvSpPr>
            <p:spPr>
              <a:xfrm>
                <a:off x="8993573" y="165100"/>
                <a:ext cx="24842" cy="24907"/>
              </a:xfrm>
              <a:custGeom>
                <a:avLst/>
                <a:gdLst/>
                <a:ahLst/>
                <a:cxnLst/>
                <a:rect l="l" t="t" r="r" b="b"/>
                <a:pathLst>
                  <a:path w="382" h="383" extrusionOk="0">
                    <a:moveTo>
                      <a:pt x="188" y="1"/>
                    </a:moveTo>
                    <a:cubicBezTo>
                      <a:pt x="61" y="1"/>
                      <a:pt x="0" y="62"/>
                      <a:pt x="0" y="189"/>
                    </a:cubicBezTo>
                    <a:cubicBezTo>
                      <a:pt x="0" y="317"/>
                      <a:pt x="61" y="383"/>
                      <a:pt x="188" y="383"/>
                    </a:cubicBezTo>
                    <a:cubicBezTo>
                      <a:pt x="255" y="383"/>
                      <a:pt x="382" y="317"/>
                      <a:pt x="382" y="189"/>
                    </a:cubicBezTo>
                    <a:cubicBezTo>
                      <a:pt x="382" y="62"/>
                      <a:pt x="255" y="1"/>
                      <a:pt x="188"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5" name="Google Shape;45;p2"/>
              <p:cNvSpPr/>
              <p:nvPr/>
            </p:nvSpPr>
            <p:spPr>
              <a:xfrm>
                <a:off x="8919044" y="165100"/>
                <a:ext cx="24907" cy="24907"/>
              </a:xfrm>
              <a:custGeom>
                <a:avLst/>
                <a:gdLst/>
                <a:ahLst/>
                <a:cxnLst/>
                <a:rect l="l" t="t" r="r" b="b"/>
                <a:pathLst>
                  <a:path w="383" h="383" extrusionOk="0">
                    <a:moveTo>
                      <a:pt x="189" y="1"/>
                    </a:moveTo>
                    <a:cubicBezTo>
                      <a:pt x="128" y="1"/>
                      <a:pt x="1" y="62"/>
                      <a:pt x="1" y="189"/>
                    </a:cubicBezTo>
                    <a:cubicBezTo>
                      <a:pt x="1"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6" name="Google Shape;46;p2"/>
              <p:cNvSpPr/>
              <p:nvPr/>
            </p:nvSpPr>
            <p:spPr>
              <a:xfrm>
                <a:off x="8848548" y="165100"/>
                <a:ext cx="24842" cy="24907"/>
              </a:xfrm>
              <a:custGeom>
                <a:avLst/>
                <a:gdLst/>
                <a:ahLst/>
                <a:cxnLst/>
                <a:rect l="l" t="t" r="r" b="b"/>
                <a:pathLst>
                  <a:path w="382" h="383" extrusionOk="0">
                    <a:moveTo>
                      <a:pt x="194" y="1"/>
                    </a:moveTo>
                    <a:cubicBezTo>
                      <a:pt x="66" y="1"/>
                      <a:pt x="0" y="62"/>
                      <a:pt x="0" y="189"/>
                    </a:cubicBezTo>
                    <a:cubicBezTo>
                      <a:pt x="0" y="317"/>
                      <a:pt x="66"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 name="Google Shape;47;p2"/>
              <p:cNvSpPr/>
              <p:nvPr/>
            </p:nvSpPr>
            <p:spPr>
              <a:xfrm>
                <a:off x="8778312" y="165100"/>
                <a:ext cx="24907" cy="24907"/>
              </a:xfrm>
              <a:custGeom>
                <a:avLst/>
                <a:gdLst/>
                <a:ahLst/>
                <a:cxnLst/>
                <a:rect l="l" t="t" r="r" b="b"/>
                <a:pathLst>
                  <a:path w="383" h="383" extrusionOk="0">
                    <a:moveTo>
                      <a:pt x="189" y="1"/>
                    </a:moveTo>
                    <a:cubicBezTo>
                      <a:pt x="62" y="1"/>
                      <a:pt x="1" y="62"/>
                      <a:pt x="1" y="189"/>
                    </a:cubicBezTo>
                    <a:cubicBezTo>
                      <a:pt x="1" y="317"/>
                      <a:pt x="62" y="383"/>
                      <a:pt x="189" y="383"/>
                    </a:cubicBezTo>
                    <a:cubicBezTo>
                      <a:pt x="255" y="383"/>
                      <a:pt x="383" y="317"/>
                      <a:pt x="383" y="189"/>
                    </a:cubicBezTo>
                    <a:cubicBezTo>
                      <a:pt x="383" y="62"/>
                      <a:pt x="255"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 name="Google Shape;48;p2"/>
              <p:cNvSpPr/>
              <p:nvPr/>
            </p:nvSpPr>
            <p:spPr>
              <a:xfrm>
                <a:off x="8703849" y="165100"/>
                <a:ext cx="24907" cy="24907"/>
              </a:xfrm>
              <a:custGeom>
                <a:avLst/>
                <a:gdLst/>
                <a:ahLst/>
                <a:cxnLst/>
                <a:rect l="l" t="t" r="r" b="b"/>
                <a:pathLst>
                  <a:path w="383" h="383" extrusionOk="0">
                    <a:moveTo>
                      <a:pt x="189" y="1"/>
                    </a:moveTo>
                    <a:cubicBezTo>
                      <a:pt x="128" y="1"/>
                      <a:pt x="0" y="62"/>
                      <a:pt x="0" y="189"/>
                    </a:cubicBezTo>
                    <a:cubicBezTo>
                      <a:pt x="0"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 name="Google Shape;49;p2"/>
              <p:cNvSpPr/>
              <p:nvPr/>
            </p:nvSpPr>
            <p:spPr>
              <a:xfrm>
                <a:off x="9063744" y="86344"/>
                <a:ext cx="24907" cy="24907"/>
              </a:xfrm>
              <a:custGeom>
                <a:avLst/>
                <a:gdLst/>
                <a:ahLst/>
                <a:cxnLst/>
                <a:rect l="l" t="t" r="r" b="b"/>
                <a:pathLst>
                  <a:path w="383" h="383" extrusionOk="0">
                    <a:moveTo>
                      <a:pt x="194" y="0"/>
                    </a:moveTo>
                    <a:cubicBezTo>
                      <a:pt x="67" y="0"/>
                      <a:pt x="0" y="128"/>
                      <a:pt x="0" y="194"/>
                    </a:cubicBezTo>
                    <a:cubicBezTo>
                      <a:pt x="0" y="321"/>
                      <a:pt x="67"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 name="Google Shape;50;p2"/>
              <p:cNvSpPr/>
              <p:nvPr/>
            </p:nvSpPr>
            <p:spPr>
              <a:xfrm>
                <a:off x="8993573" y="86344"/>
                <a:ext cx="24842" cy="24907"/>
              </a:xfrm>
              <a:custGeom>
                <a:avLst/>
                <a:gdLst/>
                <a:ahLst/>
                <a:cxnLst/>
                <a:rect l="l" t="t" r="r" b="b"/>
                <a:pathLst>
                  <a:path w="382" h="383" extrusionOk="0">
                    <a:moveTo>
                      <a:pt x="188" y="0"/>
                    </a:moveTo>
                    <a:cubicBezTo>
                      <a:pt x="61" y="0"/>
                      <a:pt x="0" y="128"/>
                      <a:pt x="0" y="194"/>
                    </a:cubicBezTo>
                    <a:cubicBezTo>
                      <a:pt x="0" y="321"/>
                      <a:pt x="61" y="382"/>
                      <a:pt x="188" y="382"/>
                    </a:cubicBezTo>
                    <a:cubicBezTo>
                      <a:pt x="255" y="382"/>
                      <a:pt x="382" y="321"/>
                      <a:pt x="382" y="194"/>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 name="Google Shape;51;p2"/>
              <p:cNvSpPr/>
              <p:nvPr/>
            </p:nvSpPr>
            <p:spPr>
              <a:xfrm>
                <a:off x="8919044" y="86344"/>
                <a:ext cx="24907" cy="24907"/>
              </a:xfrm>
              <a:custGeom>
                <a:avLst/>
                <a:gdLst/>
                <a:ahLst/>
                <a:cxnLst/>
                <a:rect l="l" t="t" r="r" b="b"/>
                <a:pathLst>
                  <a:path w="383" h="383" extrusionOk="0">
                    <a:moveTo>
                      <a:pt x="189" y="0"/>
                    </a:moveTo>
                    <a:cubicBezTo>
                      <a:pt x="128" y="0"/>
                      <a:pt x="1" y="128"/>
                      <a:pt x="1" y="194"/>
                    </a:cubicBezTo>
                    <a:cubicBezTo>
                      <a:pt x="1"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2" name="Google Shape;52;p2"/>
              <p:cNvSpPr/>
              <p:nvPr/>
            </p:nvSpPr>
            <p:spPr>
              <a:xfrm>
                <a:off x="8848548" y="86344"/>
                <a:ext cx="24842" cy="24907"/>
              </a:xfrm>
              <a:custGeom>
                <a:avLst/>
                <a:gdLst/>
                <a:ahLst/>
                <a:cxnLst/>
                <a:rect l="l" t="t" r="r" b="b"/>
                <a:pathLst>
                  <a:path w="382" h="383" extrusionOk="0">
                    <a:moveTo>
                      <a:pt x="194" y="0"/>
                    </a:moveTo>
                    <a:cubicBezTo>
                      <a:pt x="66" y="0"/>
                      <a:pt x="0" y="128"/>
                      <a:pt x="0" y="194"/>
                    </a:cubicBezTo>
                    <a:cubicBezTo>
                      <a:pt x="0" y="321"/>
                      <a:pt x="66"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 name="Google Shape;53;p2"/>
              <p:cNvSpPr/>
              <p:nvPr/>
            </p:nvSpPr>
            <p:spPr>
              <a:xfrm>
                <a:off x="8778312" y="86344"/>
                <a:ext cx="24907" cy="24907"/>
              </a:xfrm>
              <a:custGeom>
                <a:avLst/>
                <a:gdLst/>
                <a:ahLst/>
                <a:cxnLst/>
                <a:rect l="l" t="t" r="r" b="b"/>
                <a:pathLst>
                  <a:path w="383" h="383" extrusionOk="0">
                    <a:moveTo>
                      <a:pt x="189" y="0"/>
                    </a:moveTo>
                    <a:cubicBezTo>
                      <a:pt x="62" y="0"/>
                      <a:pt x="1" y="128"/>
                      <a:pt x="1" y="194"/>
                    </a:cubicBezTo>
                    <a:cubicBezTo>
                      <a:pt x="1" y="321"/>
                      <a:pt x="62" y="382"/>
                      <a:pt x="189" y="382"/>
                    </a:cubicBezTo>
                    <a:cubicBezTo>
                      <a:pt x="255" y="382"/>
                      <a:pt x="383" y="321"/>
                      <a:pt x="383" y="194"/>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 name="Google Shape;54;p2"/>
              <p:cNvSpPr/>
              <p:nvPr/>
            </p:nvSpPr>
            <p:spPr>
              <a:xfrm>
                <a:off x="8703849" y="86344"/>
                <a:ext cx="24907" cy="24907"/>
              </a:xfrm>
              <a:custGeom>
                <a:avLst/>
                <a:gdLst/>
                <a:ahLst/>
                <a:cxnLst/>
                <a:rect l="l" t="t" r="r" b="b"/>
                <a:pathLst>
                  <a:path w="383" h="383" extrusionOk="0">
                    <a:moveTo>
                      <a:pt x="189" y="0"/>
                    </a:moveTo>
                    <a:cubicBezTo>
                      <a:pt x="128" y="0"/>
                      <a:pt x="0" y="128"/>
                      <a:pt x="0" y="194"/>
                    </a:cubicBezTo>
                    <a:cubicBezTo>
                      <a:pt x="0"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 name="Google Shape;55;p2"/>
              <p:cNvSpPr/>
              <p:nvPr/>
            </p:nvSpPr>
            <p:spPr>
              <a:xfrm>
                <a:off x="8703849" y="400847"/>
                <a:ext cx="223517" cy="223582"/>
              </a:xfrm>
              <a:custGeom>
                <a:avLst/>
                <a:gdLst/>
                <a:ahLst/>
                <a:cxnLst/>
                <a:rect l="l" t="t" r="r" b="b"/>
                <a:pathLst>
                  <a:path w="3437" h="3438" extrusionOk="0">
                    <a:moveTo>
                      <a:pt x="1716" y="1"/>
                    </a:moveTo>
                    <a:cubicBezTo>
                      <a:pt x="764" y="1"/>
                      <a:pt x="0" y="765"/>
                      <a:pt x="0" y="1722"/>
                    </a:cubicBezTo>
                    <a:cubicBezTo>
                      <a:pt x="0" y="2674"/>
                      <a:pt x="764" y="3437"/>
                      <a:pt x="1716" y="3437"/>
                    </a:cubicBezTo>
                    <a:cubicBezTo>
                      <a:pt x="2673" y="3437"/>
                      <a:pt x="3437" y="2674"/>
                      <a:pt x="3437" y="1722"/>
                    </a:cubicBezTo>
                    <a:cubicBezTo>
                      <a:pt x="3437" y="765"/>
                      <a:pt x="2673" y="1"/>
                      <a:pt x="17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 name="Google Shape;56;p2"/>
              <p:cNvSpPr/>
              <p:nvPr/>
            </p:nvSpPr>
            <p:spPr>
              <a:xfrm>
                <a:off x="8745210" y="1005141"/>
                <a:ext cx="409640" cy="314562"/>
              </a:xfrm>
              <a:custGeom>
                <a:avLst/>
                <a:gdLst/>
                <a:ahLst/>
                <a:cxnLst/>
                <a:rect l="l" t="t" r="r" b="b"/>
                <a:pathLst>
                  <a:path w="6299" h="4837" extrusionOk="0">
                    <a:moveTo>
                      <a:pt x="1" y="0"/>
                    </a:moveTo>
                    <a:cubicBezTo>
                      <a:pt x="1" y="637"/>
                      <a:pt x="128" y="1273"/>
                      <a:pt x="383" y="1848"/>
                    </a:cubicBezTo>
                    <a:cubicBezTo>
                      <a:pt x="698" y="2739"/>
                      <a:pt x="1335" y="3503"/>
                      <a:pt x="2098" y="4012"/>
                    </a:cubicBezTo>
                    <a:cubicBezTo>
                      <a:pt x="2480" y="4266"/>
                      <a:pt x="2928" y="4455"/>
                      <a:pt x="3371" y="4648"/>
                    </a:cubicBezTo>
                    <a:cubicBezTo>
                      <a:pt x="3880" y="4776"/>
                      <a:pt x="4328" y="4837"/>
                      <a:pt x="4837" y="4837"/>
                    </a:cubicBezTo>
                    <a:lnTo>
                      <a:pt x="6298" y="4837"/>
                    </a:lnTo>
                    <a:lnTo>
                      <a:pt x="6298" y="2230"/>
                    </a:lnTo>
                    <a:lnTo>
                      <a:pt x="4837" y="2230"/>
                    </a:lnTo>
                    <a:cubicBezTo>
                      <a:pt x="4517" y="2230"/>
                      <a:pt x="4262" y="2164"/>
                      <a:pt x="3946" y="2037"/>
                    </a:cubicBezTo>
                    <a:cubicBezTo>
                      <a:pt x="3565" y="1848"/>
                      <a:pt x="3244" y="1594"/>
                      <a:pt x="2989" y="1212"/>
                    </a:cubicBezTo>
                    <a:cubicBezTo>
                      <a:pt x="2862" y="1018"/>
                      <a:pt x="2735" y="830"/>
                      <a:pt x="2674" y="637"/>
                    </a:cubicBezTo>
                    <a:cubicBezTo>
                      <a:pt x="2607" y="448"/>
                      <a:pt x="2607" y="194"/>
                      <a:pt x="260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7" name="Google Shape;57;p2"/>
            <p:cNvSpPr/>
            <p:nvPr/>
          </p:nvSpPr>
          <p:spPr>
            <a:xfrm>
              <a:off x="227519" y="2370647"/>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 name="Google Shape;58;p2"/>
            <p:cNvSpPr/>
            <p:nvPr/>
          </p:nvSpPr>
          <p:spPr>
            <a:xfrm>
              <a:off x="227505" y="1413272"/>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 name="Google Shape;59;p2"/>
            <p:cNvSpPr/>
            <p:nvPr/>
          </p:nvSpPr>
          <p:spPr>
            <a:xfrm>
              <a:off x="3502130" y="4703193"/>
              <a:ext cx="107896" cy="107927"/>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 name="Google Shape;60;p2"/>
            <p:cNvSpPr/>
            <p:nvPr/>
          </p:nvSpPr>
          <p:spPr>
            <a:xfrm>
              <a:off x="8844725" y="3543286"/>
              <a:ext cx="118095" cy="118061"/>
            </a:xfrm>
            <a:custGeom>
              <a:avLst/>
              <a:gdLst/>
              <a:ahLst/>
              <a:cxnLst/>
              <a:rect l="l" t="t" r="r" b="b"/>
              <a:pathLst>
                <a:path w="3438" h="3437" extrusionOk="0">
                  <a:moveTo>
                    <a:pt x="3437" y="0"/>
                  </a:moveTo>
                  <a:cubicBezTo>
                    <a:pt x="1528" y="0"/>
                    <a:pt x="1" y="1528"/>
                    <a:pt x="1" y="3437"/>
                  </a:cubicBezTo>
                  <a:cubicBezTo>
                    <a:pt x="1910" y="3437"/>
                    <a:pt x="3437" y="1910"/>
                    <a:pt x="3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 name="Google Shape;61;p2"/>
            <p:cNvSpPr/>
            <p:nvPr/>
          </p:nvSpPr>
          <p:spPr>
            <a:xfrm>
              <a:off x="8585249" y="3641747"/>
              <a:ext cx="259479" cy="259479"/>
            </a:xfrm>
            <a:custGeom>
              <a:avLst/>
              <a:gdLst/>
              <a:ahLst/>
              <a:cxnLst/>
              <a:rect l="l" t="t" r="r" b="b"/>
              <a:pathLst>
                <a:path w="14322" h="14322" extrusionOk="0">
                  <a:moveTo>
                    <a:pt x="1" y="0"/>
                  </a:moveTo>
                  <a:cubicBezTo>
                    <a:pt x="1" y="764"/>
                    <a:pt x="194" y="1528"/>
                    <a:pt x="449" y="2230"/>
                  </a:cubicBezTo>
                  <a:cubicBezTo>
                    <a:pt x="892" y="3248"/>
                    <a:pt x="1594" y="4073"/>
                    <a:pt x="2546" y="4710"/>
                  </a:cubicBezTo>
                  <a:cubicBezTo>
                    <a:pt x="2994" y="5030"/>
                    <a:pt x="3503" y="5219"/>
                    <a:pt x="4012" y="5412"/>
                  </a:cubicBezTo>
                  <a:cubicBezTo>
                    <a:pt x="4522" y="5601"/>
                    <a:pt x="5092" y="5667"/>
                    <a:pt x="5667" y="5667"/>
                  </a:cubicBezTo>
                  <a:cubicBezTo>
                    <a:pt x="6110" y="5667"/>
                    <a:pt x="6492" y="5728"/>
                    <a:pt x="6874" y="5921"/>
                  </a:cubicBezTo>
                  <a:cubicBezTo>
                    <a:pt x="7383" y="6110"/>
                    <a:pt x="7831" y="6491"/>
                    <a:pt x="8213" y="7001"/>
                  </a:cubicBezTo>
                  <a:lnTo>
                    <a:pt x="8594" y="7764"/>
                  </a:lnTo>
                  <a:cubicBezTo>
                    <a:pt x="8656" y="8085"/>
                    <a:pt x="8722" y="8401"/>
                    <a:pt x="8722" y="8655"/>
                  </a:cubicBezTo>
                  <a:cubicBezTo>
                    <a:pt x="8722" y="9485"/>
                    <a:pt x="8849" y="10183"/>
                    <a:pt x="9165" y="10885"/>
                  </a:cubicBezTo>
                  <a:cubicBezTo>
                    <a:pt x="9546" y="11903"/>
                    <a:pt x="10310" y="12794"/>
                    <a:pt x="11201" y="13364"/>
                  </a:cubicBezTo>
                  <a:cubicBezTo>
                    <a:pt x="11649" y="13685"/>
                    <a:pt x="12158" y="13940"/>
                    <a:pt x="12667" y="14067"/>
                  </a:cubicBezTo>
                  <a:cubicBezTo>
                    <a:pt x="13176" y="14255"/>
                    <a:pt x="13747" y="14322"/>
                    <a:pt x="14322" y="14322"/>
                  </a:cubicBezTo>
                  <a:lnTo>
                    <a:pt x="14322" y="11710"/>
                  </a:lnTo>
                  <a:cubicBezTo>
                    <a:pt x="13940" y="11710"/>
                    <a:pt x="13558" y="11649"/>
                    <a:pt x="13176" y="11455"/>
                  </a:cubicBezTo>
                  <a:cubicBezTo>
                    <a:pt x="12667" y="11267"/>
                    <a:pt x="12158" y="10885"/>
                    <a:pt x="11837" y="10376"/>
                  </a:cubicBezTo>
                  <a:lnTo>
                    <a:pt x="11456" y="9612"/>
                  </a:lnTo>
                  <a:cubicBezTo>
                    <a:pt x="11395" y="9292"/>
                    <a:pt x="11328" y="8976"/>
                    <a:pt x="11328" y="8655"/>
                  </a:cubicBezTo>
                  <a:cubicBezTo>
                    <a:pt x="11328" y="7892"/>
                    <a:pt x="11201" y="7194"/>
                    <a:pt x="10885" y="6491"/>
                  </a:cubicBezTo>
                  <a:cubicBezTo>
                    <a:pt x="10437" y="5473"/>
                    <a:pt x="9740" y="4582"/>
                    <a:pt x="8849" y="4012"/>
                  </a:cubicBezTo>
                  <a:cubicBezTo>
                    <a:pt x="8401" y="3691"/>
                    <a:pt x="7892" y="3437"/>
                    <a:pt x="7383" y="3310"/>
                  </a:cubicBezTo>
                  <a:cubicBezTo>
                    <a:pt x="6813" y="3121"/>
                    <a:pt x="6237" y="3055"/>
                    <a:pt x="5667" y="3055"/>
                  </a:cubicBezTo>
                  <a:cubicBezTo>
                    <a:pt x="5285" y="3055"/>
                    <a:pt x="4837" y="2928"/>
                    <a:pt x="4522" y="2800"/>
                  </a:cubicBezTo>
                  <a:cubicBezTo>
                    <a:pt x="3946" y="2546"/>
                    <a:pt x="3503" y="2164"/>
                    <a:pt x="3183" y="1721"/>
                  </a:cubicBezTo>
                  <a:cubicBezTo>
                    <a:pt x="2994" y="1467"/>
                    <a:pt x="2867" y="1212"/>
                    <a:pt x="2801" y="891"/>
                  </a:cubicBezTo>
                  <a:cubicBezTo>
                    <a:pt x="2740" y="637"/>
                    <a:pt x="2673" y="321"/>
                    <a:pt x="2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 name="Google Shape;62;p2"/>
            <p:cNvSpPr/>
            <p:nvPr/>
          </p:nvSpPr>
          <p:spPr>
            <a:xfrm>
              <a:off x="11" y="3869813"/>
              <a:ext cx="307336" cy="307336"/>
            </a:xfrm>
            <a:custGeom>
              <a:avLst/>
              <a:gdLst/>
              <a:ahLst/>
              <a:cxnLst/>
              <a:rect l="l" t="t" r="r" b="b"/>
              <a:pathLst>
                <a:path w="5667" h="5667" extrusionOk="0">
                  <a:moveTo>
                    <a:pt x="2994" y="1"/>
                  </a:moveTo>
                  <a:cubicBezTo>
                    <a:pt x="2994" y="449"/>
                    <a:pt x="2927" y="830"/>
                    <a:pt x="2800" y="1212"/>
                  </a:cubicBezTo>
                  <a:cubicBezTo>
                    <a:pt x="2546" y="1721"/>
                    <a:pt x="2164" y="2164"/>
                    <a:pt x="1655" y="2546"/>
                  </a:cubicBezTo>
                  <a:cubicBezTo>
                    <a:pt x="1466" y="2673"/>
                    <a:pt x="1212" y="2801"/>
                    <a:pt x="891" y="2928"/>
                  </a:cubicBezTo>
                  <a:cubicBezTo>
                    <a:pt x="636" y="2994"/>
                    <a:pt x="321" y="3055"/>
                    <a:pt x="0" y="3055"/>
                  </a:cubicBezTo>
                  <a:lnTo>
                    <a:pt x="0" y="5667"/>
                  </a:lnTo>
                  <a:cubicBezTo>
                    <a:pt x="764" y="5667"/>
                    <a:pt x="1527" y="5540"/>
                    <a:pt x="2230" y="5219"/>
                  </a:cubicBezTo>
                  <a:cubicBezTo>
                    <a:pt x="3182" y="4776"/>
                    <a:pt x="4073" y="4073"/>
                    <a:pt x="4709" y="3183"/>
                  </a:cubicBezTo>
                  <a:cubicBezTo>
                    <a:pt x="4964" y="2740"/>
                    <a:pt x="5219" y="2230"/>
                    <a:pt x="5412" y="1721"/>
                  </a:cubicBezTo>
                  <a:cubicBezTo>
                    <a:pt x="5539" y="1146"/>
                    <a:pt x="5667" y="576"/>
                    <a:pt x="56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3" name="Google Shape;63;p2"/>
            <p:cNvSpPr/>
            <p:nvPr/>
          </p:nvSpPr>
          <p:spPr>
            <a:xfrm>
              <a:off x="2570967" y="-6008"/>
              <a:ext cx="693634" cy="345190"/>
            </a:xfrm>
            <a:custGeom>
              <a:avLst/>
              <a:gdLst/>
              <a:ahLst/>
              <a:cxnLst/>
              <a:rect l="l" t="t" r="r" b="b"/>
              <a:pathLst>
                <a:path w="12790" h="6365" extrusionOk="0">
                  <a:moveTo>
                    <a:pt x="1" y="1"/>
                  </a:moveTo>
                  <a:cubicBezTo>
                    <a:pt x="1" y="892"/>
                    <a:pt x="189" y="1716"/>
                    <a:pt x="510" y="2480"/>
                  </a:cubicBezTo>
                  <a:cubicBezTo>
                    <a:pt x="953" y="3626"/>
                    <a:pt x="1783" y="4583"/>
                    <a:pt x="2801" y="5280"/>
                  </a:cubicBezTo>
                  <a:cubicBezTo>
                    <a:pt x="3819" y="5983"/>
                    <a:pt x="5092" y="6365"/>
                    <a:pt x="6365" y="6365"/>
                  </a:cubicBezTo>
                  <a:cubicBezTo>
                    <a:pt x="7256" y="6365"/>
                    <a:pt x="8081" y="6171"/>
                    <a:pt x="8844" y="5855"/>
                  </a:cubicBezTo>
                  <a:cubicBezTo>
                    <a:pt x="9990" y="5407"/>
                    <a:pt x="11008" y="4583"/>
                    <a:pt x="11710" y="3564"/>
                  </a:cubicBezTo>
                  <a:cubicBezTo>
                    <a:pt x="12347" y="2546"/>
                    <a:pt x="12790" y="1273"/>
                    <a:pt x="12790" y="1"/>
                  </a:cubicBezTo>
                  <a:lnTo>
                    <a:pt x="10499" y="1"/>
                  </a:lnTo>
                  <a:cubicBezTo>
                    <a:pt x="10499" y="571"/>
                    <a:pt x="10372" y="1080"/>
                    <a:pt x="10183" y="1589"/>
                  </a:cubicBezTo>
                  <a:cubicBezTo>
                    <a:pt x="9862" y="2292"/>
                    <a:pt x="9353" y="2928"/>
                    <a:pt x="8656" y="3371"/>
                  </a:cubicBezTo>
                  <a:cubicBezTo>
                    <a:pt x="8019" y="3819"/>
                    <a:pt x="7256" y="4074"/>
                    <a:pt x="6365" y="4074"/>
                  </a:cubicBezTo>
                  <a:cubicBezTo>
                    <a:pt x="5789" y="4074"/>
                    <a:pt x="5280" y="3946"/>
                    <a:pt x="4771" y="3753"/>
                  </a:cubicBezTo>
                  <a:cubicBezTo>
                    <a:pt x="4074" y="3437"/>
                    <a:pt x="3437" y="2928"/>
                    <a:pt x="2989" y="2292"/>
                  </a:cubicBezTo>
                  <a:cubicBezTo>
                    <a:pt x="2546" y="1589"/>
                    <a:pt x="2292" y="825"/>
                    <a:pt x="22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64" name="Google Shape;64;p2"/>
            <p:cNvGrpSpPr/>
            <p:nvPr/>
          </p:nvGrpSpPr>
          <p:grpSpPr>
            <a:xfrm rot="-5400000">
              <a:off x="9170533" y="1526206"/>
              <a:ext cx="1084270" cy="2095564"/>
              <a:chOff x="4128125" y="488675"/>
              <a:chExt cx="1462857" cy="2827259"/>
            </a:xfrm>
          </p:grpSpPr>
          <p:sp>
            <p:nvSpPr>
              <p:cNvPr id="65" name="Google Shape;65;p2"/>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 name="Google Shape;66;p2"/>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 name="Google Shape;67;p2"/>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8" name="Google Shape;68;p2"/>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9" name="Google Shape;69;p2"/>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70" name="Google Shape;70;p2"/>
            <p:cNvSpPr/>
            <p:nvPr/>
          </p:nvSpPr>
          <p:spPr>
            <a:xfrm>
              <a:off x="566450" y="4401727"/>
              <a:ext cx="307094" cy="307161"/>
            </a:xfrm>
            <a:custGeom>
              <a:avLst/>
              <a:gdLst/>
              <a:ahLst/>
              <a:cxnLst/>
              <a:rect l="l" t="t" r="r" b="b"/>
              <a:pathLst>
                <a:path w="22845" h="22850" extrusionOk="0">
                  <a:moveTo>
                    <a:pt x="11389" y="5092"/>
                  </a:moveTo>
                  <a:cubicBezTo>
                    <a:pt x="14892" y="5092"/>
                    <a:pt x="17753" y="7892"/>
                    <a:pt x="17753" y="11395"/>
                  </a:cubicBezTo>
                  <a:cubicBezTo>
                    <a:pt x="17753" y="14892"/>
                    <a:pt x="14892" y="17692"/>
                    <a:pt x="11389" y="17692"/>
                  </a:cubicBezTo>
                  <a:cubicBezTo>
                    <a:pt x="7892" y="17692"/>
                    <a:pt x="5092" y="14892"/>
                    <a:pt x="5092" y="11395"/>
                  </a:cubicBezTo>
                  <a:cubicBezTo>
                    <a:pt x="5092" y="7892"/>
                    <a:pt x="7892" y="5092"/>
                    <a:pt x="11389" y="5092"/>
                  </a:cubicBezTo>
                  <a:close/>
                  <a:moveTo>
                    <a:pt x="11389" y="1"/>
                  </a:moveTo>
                  <a:cubicBezTo>
                    <a:pt x="5092" y="1"/>
                    <a:pt x="1" y="5092"/>
                    <a:pt x="1" y="11395"/>
                  </a:cubicBezTo>
                  <a:cubicBezTo>
                    <a:pt x="1" y="17692"/>
                    <a:pt x="5092" y="22850"/>
                    <a:pt x="11389" y="22850"/>
                  </a:cubicBezTo>
                  <a:cubicBezTo>
                    <a:pt x="17692" y="22850"/>
                    <a:pt x="22845" y="17692"/>
                    <a:pt x="22845" y="11395"/>
                  </a:cubicBezTo>
                  <a:cubicBezTo>
                    <a:pt x="22845" y="5092"/>
                    <a:pt x="17692" y="1"/>
                    <a:pt x="11389"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71" name="Google Shape;71;p2"/>
            <p:cNvGrpSpPr/>
            <p:nvPr/>
          </p:nvGrpSpPr>
          <p:grpSpPr>
            <a:xfrm>
              <a:off x="1307406" y="4249838"/>
              <a:ext cx="1957156" cy="3782590"/>
              <a:chOff x="4128125" y="488675"/>
              <a:chExt cx="1462857" cy="2827259"/>
            </a:xfrm>
          </p:grpSpPr>
          <p:sp>
            <p:nvSpPr>
              <p:cNvPr id="72" name="Google Shape;72;p2"/>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 name="Google Shape;73;p2"/>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 name="Google Shape;74;p2"/>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 name="Google Shape;75;p2"/>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 name="Google Shape;76;p2"/>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7"/>
        <p:cNvGrpSpPr/>
        <p:nvPr/>
      </p:nvGrpSpPr>
      <p:grpSpPr>
        <a:xfrm>
          <a:off x="0" y="0"/>
          <a:ext cx="0" cy="0"/>
          <a:chOff x="0" y="0"/>
          <a:chExt cx="0" cy="0"/>
        </a:xfrm>
      </p:grpSpPr>
      <p:sp>
        <p:nvSpPr>
          <p:cNvPr id="78" name="Google Shape;78;p3"/>
          <p:cNvSpPr txBox="1">
            <a:spLocks noGrp="1"/>
          </p:cNvSpPr>
          <p:nvPr>
            <p:ph type="title" hasCustomPrompt="1"/>
          </p:nvPr>
        </p:nvSpPr>
        <p:spPr>
          <a:xfrm>
            <a:off x="720000" y="998677"/>
            <a:ext cx="1566000" cy="772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1"/>
              </a:buClr>
              <a:buSzPts val="4800"/>
              <a:buNone/>
              <a:defRPr sz="7200">
                <a:solidFill>
                  <a:schemeClr val="dk2"/>
                </a:solidFill>
              </a:defRPr>
            </a:lvl1pPr>
            <a:lvl2pPr lvl="1" algn="ctr" rtl="0">
              <a:spcBef>
                <a:spcPts val="0"/>
              </a:spcBef>
              <a:spcAft>
                <a:spcPts val="0"/>
              </a:spcAft>
              <a:buClr>
                <a:schemeClr val="accent1"/>
              </a:buClr>
              <a:buSzPts val="4800"/>
              <a:buNone/>
              <a:defRPr sz="4800">
                <a:solidFill>
                  <a:schemeClr val="accent1"/>
                </a:solidFill>
              </a:defRPr>
            </a:lvl2pPr>
            <a:lvl3pPr lvl="2" algn="ctr" rtl="0">
              <a:spcBef>
                <a:spcPts val="0"/>
              </a:spcBef>
              <a:spcAft>
                <a:spcPts val="0"/>
              </a:spcAft>
              <a:buClr>
                <a:schemeClr val="accent1"/>
              </a:buClr>
              <a:buSzPts val="4800"/>
              <a:buNone/>
              <a:defRPr sz="4800">
                <a:solidFill>
                  <a:schemeClr val="accent1"/>
                </a:solidFill>
              </a:defRPr>
            </a:lvl3pPr>
            <a:lvl4pPr lvl="3" algn="ctr" rtl="0">
              <a:spcBef>
                <a:spcPts val="0"/>
              </a:spcBef>
              <a:spcAft>
                <a:spcPts val="0"/>
              </a:spcAft>
              <a:buClr>
                <a:schemeClr val="accent1"/>
              </a:buClr>
              <a:buSzPts val="4800"/>
              <a:buNone/>
              <a:defRPr sz="4800">
                <a:solidFill>
                  <a:schemeClr val="accent1"/>
                </a:solidFill>
              </a:defRPr>
            </a:lvl4pPr>
            <a:lvl5pPr lvl="4" algn="ctr" rtl="0">
              <a:spcBef>
                <a:spcPts val="0"/>
              </a:spcBef>
              <a:spcAft>
                <a:spcPts val="0"/>
              </a:spcAft>
              <a:buClr>
                <a:schemeClr val="accent1"/>
              </a:buClr>
              <a:buSzPts val="4800"/>
              <a:buNone/>
              <a:defRPr sz="4800">
                <a:solidFill>
                  <a:schemeClr val="accent1"/>
                </a:solidFill>
              </a:defRPr>
            </a:lvl5pPr>
            <a:lvl6pPr lvl="5" algn="ctr" rtl="0">
              <a:spcBef>
                <a:spcPts val="0"/>
              </a:spcBef>
              <a:spcAft>
                <a:spcPts val="0"/>
              </a:spcAft>
              <a:buClr>
                <a:schemeClr val="accent1"/>
              </a:buClr>
              <a:buSzPts val="4800"/>
              <a:buNone/>
              <a:defRPr sz="4800">
                <a:solidFill>
                  <a:schemeClr val="accent1"/>
                </a:solidFill>
              </a:defRPr>
            </a:lvl6pPr>
            <a:lvl7pPr lvl="6" algn="ctr" rtl="0">
              <a:spcBef>
                <a:spcPts val="0"/>
              </a:spcBef>
              <a:spcAft>
                <a:spcPts val="0"/>
              </a:spcAft>
              <a:buClr>
                <a:schemeClr val="accent1"/>
              </a:buClr>
              <a:buSzPts val="4800"/>
              <a:buNone/>
              <a:defRPr sz="4800">
                <a:solidFill>
                  <a:schemeClr val="accent1"/>
                </a:solidFill>
              </a:defRPr>
            </a:lvl7pPr>
            <a:lvl8pPr lvl="7" algn="ctr" rtl="0">
              <a:spcBef>
                <a:spcPts val="0"/>
              </a:spcBef>
              <a:spcAft>
                <a:spcPts val="0"/>
              </a:spcAft>
              <a:buClr>
                <a:schemeClr val="accent1"/>
              </a:buClr>
              <a:buSzPts val="4800"/>
              <a:buNone/>
              <a:defRPr sz="4800">
                <a:solidFill>
                  <a:schemeClr val="accent1"/>
                </a:solidFill>
              </a:defRPr>
            </a:lvl8pPr>
            <a:lvl9pPr lvl="8" algn="ctr" rtl="0">
              <a:spcBef>
                <a:spcPts val="0"/>
              </a:spcBef>
              <a:spcAft>
                <a:spcPts val="0"/>
              </a:spcAft>
              <a:buClr>
                <a:schemeClr val="accent1"/>
              </a:buClr>
              <a:buSzPts val="4800"/>
              <a:buNone/>
              <a:defRPr sz="4800">
                <a:solidFill>
                  <a:schemeClr val="accent1"/>
                </a:solidFill>
              </a:defRPr>
            </a:lvl9pPr>
          </a:lstStyle>
          <a:p>
            <a:r>
              <a:t>xx%</a:t>
            </a:r>
          </a:p>
        </p:txBody>
      </p:sp>
      <p:sp>
        <p:nvSpPr>
          <p:cNvPr id="79" name="Google Shape;79;p3"/>
          <p:cNvSpPr txBox="1">
            <a:spLocks noGrp="1"/>
          </p:cNvSpPr>
          <p:nvPr>
            <p:ph type="subTitle" idx="1"/>
          </p:nvPr>
        </p:nvSpPr>
        <p:spPr>
          <a:xfrm>
            <a:off x="720000" y="3668725"/>
            <a:ext cx="2825400" cy="5013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sz="1600"/>
            </a:lvl1pPr>
            <a:lvl2pPr lvl="1" rtl="0">
              <a:lnSpc>
                <a:spcPct val="115000"/>
              </a:lnSpc>
              <a:spcBef>
                <a:spcPts val="0"/>
              </a:spcBef>
              <a:spcAft>
                <a:spcPts val="0"/>
              </a:spcAft>
              <a:buSzPts val="1400"/>
              <a:buNone/>
              <a:defRPr sz="1400"/>
            </a:lvl2pPr>
            <a:lvl3pPr lvl="2" rtl="0">
              <a:lnSpc>
                <a:spcPct val="115000"/>
              </a:lnSpc>
              <a:spcBef>
                <a:spcPts val="0"/>
              </a:spcBef>
              <a:spcAft>
                <a:spcPts val="0"/>
              </a:spcAft>
              <a:buSzPts val="1400"/>
              <a:buNone/>
              <a:defRPr sz="1400"/>
            </a:lvl3pPr>
            <a:lvl4pPr lvl="3" rtl="0">
              <a:lnSpc>
                <a:spcPct val="115000"/>
              </a:lnSpc>
              <a:spcBef>
                <a:spcPts val="0"/>
              </a:spcBef>
              <a:spcAft>
                <a:spcPts val="0"/>
              </a:spcAft>
              <a:buSzPts val="1400"/>
              <a:buNone/>
              <a:defRPr sz="1400"/>
            </a:lvl4pPr>
            <a:lvl5pPr lvl="4" rtl="0">
              <a:lnSpc>
                <a:spcPct val="115000"/>
              </a:lnSpc>
              <a:spcBef>
                <a:spcPts val="0"/>
              </a:spcBef>
              <a:spcAft>
                <a:spcPts val="0"/>
              </a:spcAft>
              <a:buSzPts val="1400"/>
              <a:buNone/>
              <a:defRPr sz="1400"/>
            </a:lvl5pPr>
            <a:lvl6pPr lvl="5" rtl="0">
              <a:lnSpc>
                <a:spcPct val="115000"/>
              </a:lnSpc>
              <a:spcBef>
                <a:spcPts val="0"/>
              </a:spcBef>
              <a:spcAft>
                <a:spcPts val="0"/>
              </a:spcAft>
              <a:buSzPts val="1400"/>
              <a:buNone/>
              <a:defRPr sz="1400"/>
            </a:lvl6pPr>
            <a:lvl7pPr lvl="6" rtl="0">
              <a:lnSpc>
                <a:spcPct val="115000"/>
              </a:lnSpc>
              <a:spcBef>
                <a:spcPts val="0"/>
              </a:spcBef>
              <a:spcAft>
                <a:spcPts val="0"/>
              </a:spcAft>
              <a:buSzPts val="1400"/>
              <a:buNone/>
              <a:defRPr sz="1400"/>
            </a:lvl7pPr>
            <a:lvl8pPr lvl="7" rtl="0">
              <a:lnSpc>
                <a:spcPct val="115000"/>
              </a:lnSpc>
              <a:spcBef>
                <a:spcPts val="0"/>
              </a:spcBef>
              <a:spcAft>
                <a:spcPts val="0"/>
              </a:spcAft>
              <a:buSzPts val="1400"/>
              <a:buNone/>
              <a:defRPr sz="1400"/>
            </a:lvl8pPr>
            <a:lvl9pPr lvl="8" rtl="0">
              <a:lnSpc>
                <a:spcPct val="115000"/>
              </a:lnSpc>
              <a:spcBef>
                <a:spcPts val="0"/>
              </a:spcBef>
              <a:spcAft>
                <a:spcPts val="0"/>
              </a:spcAft>
              <a:buSzPts val="1400"/>
              <a:buNone/>
              <a:defRPr sz="1400"/>
            </a:lvl9pPr>
          </a:lstStyle>
          <a:p>
            <a:endParaRPr/>
          </a:p>
        </p:txBody>
      </p:sp>
      <p:sp>
        <p:nvSpPr>
          <p:cNvPr id="80" name="Google Shape;80;p3"/>
          <p:cNvSpPr txBox="1">
            <a:spLocks noGrp="1"/>
          </p:cNvSpPr>
          <p:nvPr>
            <p:ph type="ctrTitle" idx="2"/>
          </p:nvPr>
        </p:nvSpPr>
        <p:spPr>
          <a:xfrm>
            <a:off x="720000" y="2041769"/>
            <a:ext cx="3852000" cy="13560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None/>
              <a:defRPr sz="60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grpSp>
        <p:nvGrpSpPr>
          <p:cNvPr id="81" name="Google Shape;81;p3"/>
          <p:cNvGrpSpPr/>
          <p:nvPr/>
        </p:nvGrpSpPr>
        <p:grpSpPr>
          <a:xfrm rot="10800000" flipH="1">
            <a:off x="-24656" y="-11597"/>
            <a:ext cx="10771895" cy="5175273"/>
            <a:chOff x="-11444" y="-11597"/>
            <a:chExt cx="10771895" cy="5175273"/>
          </a:xfrm>
        </p:grpSpPr>
        <p:grpSp>
          <p:nvGrpSpPr>
            <p:cNvPr id="82" name="Google Shape;82;p3"/>
            <p:cNvGrpSpPr/>
            <p:nvPr/>
          </p:nvGrpSpPr>
          <p:grpSpPr>
            <a:xfrm>
              <a:off x="1600156" y="4350659"/>
              <a:ext cx="7564864" cy="813016"/>
              <a:chOff x="-704229" y="4094158"/>
              <a:chExt cx="9859069" cy="1059581"/>
            </a:xfrm>
          </p:grpSpPr>
          <p:sp>
            <p:nvSpPr>
              <p:cNvPr id="83" name="Google Shape;83;p3"/>
              <p:cNvSpPr/>
              <p:nvPr/>
            </p:nvSpPr>
            <p:spPr>
              <a:xfrm>
                <a:off x="8095266" y="4094158"/>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 name="Google Shape;84;p3"/>
              <p:cNvSpPr/>
              <p:nvPr/>
            </p:nvSpPr>
            <p:spPr>
              <a:xfrm>
                <a:off x="-704229" y="4715656"/>
                <a:ext cx="878894" cy="438083"/>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85" name="Google Shape;85;p3"/>
              <p:cNvGrpSpPr/>
              <p:nvPr/>
            </p:nvGrpSpPr>
            <p:grpSpPr>
              <a:xfrm>
                <a:off x="8877683" y="4245446"/>
                <a:ext cx="177866" cy="385129"/>
                <a:chOff x="8877683" y="4321646"/>
                <a:chExt cx="177866" cy="385129"/>
              </a:xfrm>
            </p:grpSpPr>
            <p:sp>
              <p:nvSpPr>
                <p:cNvPr id="86" name="Google Shape;86;p3"/>
                <p:cNvSpPr/>
                <p:nvPr/>
              </p:nvSpPr>
              <p:spPr>
                <a:xfrm>
                  <a:off x="9030642" y="4321646"/>
                  <a:ext cx="24907" cy="24907"/>
                </a:xfrm>
                <a:custGeom>
                  <a:avLst/>
                  <a:gdLst/>
                  <a:ahLst/>
                  <a:cxnLst/>
                  <a:rect l="l" t="t" r="r" b="b"/>
                  <a:pathLst>
                    <a:path w="383" h="383" extrusionOk="0">
                      <a:moveTo>
                        <a:pt x="194" y="0"/>
                      </a:moveTo>
                      <a:cubicBezTo>
                        <a:pt x="66" y="0"/>
                        <a:pt x="0" y="66"/>
                        <a:pt x="0" y="194"/>
                      </a:cubicBezTo>
                      <a:cubicBezTo>
                        <a:pt x="0" y="321"/>
                        <a:pt x="66" y="382"/>
                        <a:pt x="194" y="382"/>
                      </a:cubicBezTo>
                      <a:cubicBezTo>
                        <a:pt x="321" y="382"/>
                        <a:pt x="382" y="321"/>
                        <a:pt x="382" y="194"/>
                      </a:cubicBezTo>
                      <a:cubicBezTo>
                        <a:pt x="382" y="66"/>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7" name="Google Shape;87;p3"/>
                <p:cNvSpPr/>
                <p:nvPr/>
              </p:nvSpPr>
              <p:spPr>
                <a:xfrm>
                  <a:off x="9030642" y="4392143"/>
                  <a:ext cx="24907" cy="24907"/>
                </a:xfrm>
                <a:custGeom>
                  <a:avLst/>
                  <a:gdLst/>
                  <a:ahLst/>
                  <a:cxnLst/>
                  <a:rect l="l" t="t" r="r" b="b"/>
                  <a:pathLst>
                    <a:path w="383" h="383" extrusionOk="0">
                      <a:moveTo>
                        <a:pt x="194" y="1"/>
                      </a:moveTo>
                      <a:cubicBezTo>
                        <a:pt x="66" y="1"/>
                        <a:pt x="0" y="128"/>
                        <a:pt x="0" y="189"/>
                      </a:cubicBezTo>
                      <a:cubicBezTo>
                        <a:pt x="0" y="316"/>
                        <a:pt x="66" y="382"/>
                        <a:pt x="194" y="382"/>
                      </a:cubicBezTo>
                      <a:cubicBezTo>
                        <a:pt x="321" y="382"/>
                        <a:pt x="382" y="316"/>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8" name="Google Shape;88;p3"/>
                <p:cNvSpPr/>
                <p:nvPr/>
              </p:nvSpPr>
              <p:spPr>
                <a:xfrm>
                  <a:off x="9030642" y="4466672"/>
                  <a:ext cx="24907" cy="24842"/>
                </a:xfrm>
                <a:custGeom>
                  <a:avLst/>
                  <a:gdLst/>
                  <a:ahLst/>
                  <a:cxnLst/>
                  <a:rect l="l" t="t" r="r" b="b"/>
                  <a:pathLst>
                    <a:path w="383" h="382"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 name="Google Shape;89;p3"/>
                <p:cNvSpPr/>
                <p:nvPr/>
              </p:nvSpPr>
              <p:spPr>
                <a:xfrm>
                  <a:off x="9030642" y="4536843"/>
                  <a:ext cx="24907" cy="24907"/>
                </a:xfrm>
                <a:custGeom>
                  <a:avLst/>
                  <a:gdLst/>
                  <a:ahLst/>
                  <a:cxnLst/>
                  <a:rect l="l" t="t" r="r" b="b"/>
                  <a:pathLst>
                    <a:path w="383" h="383" extrusionOk="0">
                      <a:moveTo>
                        <a:pt x="194" y="0"/>
                      </a:moveTo>
                      <a:cubicBezTo>
                        <a:pt x="66" y="0"/>
                        <a:pt x="0" y="67"/>
                        <a:pt x="0" y="194"/>
                      </a:cubicBezTo>
                      <a:cubicBezTo>
                        <a:pt x="0" y="321"/>
                        <a:pt x="66" y="382"/>
                        <a:pt x="194" y="382"/>
                      </a:cubicBezTo>
                      <a:cubicBezTo>
                        <a:pt x="321" y="382"/>
                        <a:pt x="382" y="321"/>
                        <a:pt x="382" y="194"/>
                      </a:cubicBezTo>
                      <a:cubicBezTo>
                        <a:pt x="382" y="67"/>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 name="Google Shape;90;p3"/>
                <p:cNvSpPr/>
                <p:nvPr/>
              </p:nvSpPr>
              <p:spPr>
                <a:xfrm>
                  <a:off x="9030642" y="4607340"/>
                  <a:ext cx="24907" cy="24907"/>
                </a:xfrm>
                <a:custGeom>
                  <a:avLst/>
                  <a:gdLst/>
                  <a:ahLst/>
                  <a:cxnLst/>
                  <a:rect l="l" t="t" r="r" b="b"/>
                  <a:pathLst>
                    <a:path w="383" h="383" extrusionOk="0">
                      <a:moveTo>
                        <a:pt x="194" y="1"/>
                      </a:moveTo>
                      <a:cubicBezTo>
                        <a:pt x="66" y="1"/>
                        <a:pt x="0" y="128"/>
                        <a:pt x="0" y="189"/>
                      </a:cubicBezTo>
                      <a:cubicBezTo>
                        <a:pt x="0" y="317"/>
                        <a:pt x="66" y="383"/>
                        <a:pt x="194" y="383"/>
                      </a:cubicBezTo>
                      <a:cubicBezTo>
                        <a:pt x="321" y="383"/>
                        <a:pt x="382" y="317"/>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 name="Google Shape;91;p3"/>
                <p:cNvSpPr/>
                <p:nvPr/>
              </p:nvSpPr>
              <p:spPr>
                <a:xfrm>
                  <a:off x="9030642" y="4681868"/>
                  <a:ext cx="24907" cy="24907"/>
                </a:xfrm>
                <a:custGeom>
                  <a:avLst/>
                  <a:gdLst/>
                  <a:ahLst/>
                  <a:cxnLst/>
                  <a:rect l="l" t="t" r="r" b="b"/>
                  <a:pathLst>
                    <a:path w="383" h="383"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 name="Google Shape;92;p3"/>
                <p:cNvSpPr/>
                <p:nvPr/>
              </p:nvSpPr>
              <p:spPr>
                <a:xfrm>
                  <a:off x="8952146" y="4321646"/>
                  <a:ext cx="24907" cy="24907"/>
                </a:xfrm>
                <a:custGeom>
                  <a:avLst/>
                  <a:gdLst/>
                  <a:ahLst/>
                  <a:cxnLst/>
                  <a:rect l="l" t="t" r="r" b="b"/>
                  <a:pathLst>
                    <a:path w="383" h="383" extrusionOk="0">
                      <a:moveTo>
                        <a:pt x="189" y="0"/>
                      </a:moveTo>
                      <a:cubicBezTo>
                        <a:pt x="128" y="0"/>
                        <a:pt x="1" y="66"/>
                        <a:pt x="1" y="194"/>
                      </a:cubicBezTo>
                      <a:cubicBezTo>
                        <a:pt x="1" y="321"/>
                        <a:pt x="128" y="382"/>
                        <a:pt x="189" y="382"/>
                      </a:cubicBezTo>
                      <a:cubicBezTo>
                        <a:pt x="316" y="382"/>
                        <a:pt x="383" y="321"/>
                        <a:pt x="383" y="194"/>
                      </a:cubicBezTo>
                      <a:cubicBezTo>
                        <a:pt x="383"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 name="Google Shape;93;p3"/>
                <p:cNvSpPr/>
                <p:nvPr/>
              </p:nvSpPr>
              <p:spPr>
                <a:xfrm>
                  <a:off x="8952146" y="4392143"/>
                  <a:ext cx="24907" cy="24907"/>
                </a:xfrm>
                <a:custGeom>
                  <a:avLst/>
                  <a:gdLst/>
                  <a:ahLst/>
                  <a:cxnLst/>
                  <a:rect l="l" t="t" r="r" b="b"/>
                  <a:pathLst>
                    <a:path w="383" h="383" extrusionOk="0">
                      <a:moveTo>
                        <a:pt x="189" y="1"/>
                      </a:moveTo>
                      <a:cubicBezTo>
                        <a:pt x="128" y="1"/>
                        <a:pt x="1" y="128"/>
                        <a:pt x="1" y="189"/>
                      </a:cubicBezTo>
                      <a:cubicBezTo>
                        <a:pt x="1" y="316"/>
                        <a:pt x="128" y="382"/>
                        <a:pt x="189" y="382"/>
                      </a:cubicBezTo>
                      <a:cubicBezTo>
                        <a:pt x="316" y="382"/>
                        <a:pt x="383" y="316"/>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 name="Google Shape;94;p3"/>
                <p:cNvSpPr/>
                <p:nvPr/>
              </p:nvSpPr>
              <p:spPr>
                <a:xfrm>
                  <a:off x="8952146" y="4466672"/>
                  <a:ext cx="24907" cy="24842"/>
                </a:xfrm>
                <a:custGeom>
                  <a:avLst/>
                  <a:gdLst/>
                  <a:ahLst/>
                  <a:cxnLst/>
                  <a:rect l="l" t="t" r="r" b="b"/>
                  <a:pathLst>
                    <a:path w="383" h="382"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 name="Google Shape;95;p3"/>
                <p:cNvSpPr/>
                <p:nvPr/>
              </p:nvSpPr>
              <p:spPr>
                <a:xfrm>
                  <a:off x="8952146" y="4536843"/>
                  <a:ext cx="24907" cy="24907"/>
                </a:xfrm>
                <a:custGeom>
                  <a:avLst/>
                  <a:gdLst/>
                  <a:ahLst/>
                  <a:cxnLst/>
                  <a:rect l="l" t="t" r="r" b="b"/>
                  <a:pathLst>
                    <a:path w="383" h="383" extrusionOk="0">
                      <a:moveTo>
                        <a:pt x="189" y="0"/>
                      </a:moveTo>
                      <a:cubicBezTo>
                        <a:pt x="128" y="0"/>
                        <a:pt x="1" y="67"/>
                        <a:pt x="1" y="194"/>
                      </a:cubicBezTo>
                      <a:cubicBezTo>
                        <a:pt x="1" y="321"/>
                        <a:pt x="128" y="382"/>
                        <a:pt x="189" y="382"/>
                      </a:cubicBezTo>
                      <a:cubicBezTo>
                        <a:pt x="316" y="382"/>
                        <a:pt x="383" y="321"/>
                        <a:pt x="383" y="194"/>
                      </a:cubicBezTo>
                      <a:cubicBezTo>
                        <a:pt x="383"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 name="Google Shape;96;p3"/>
                <p:cNvSpPr/>
                <p:nvPr/>
              </p:nvSpPr>
              <p:spPr>
                <a:xfrm>
                  <a:off x="8952146" y="4607340"/>
                  <a:ext cx="24907" cy="24907"/>
                </a:xfrm>
                <a:custGeom>
                  <a:avLst/>
                  <a:gdLst/>
                  <a:ahLst/>
                  <a:cxnLst/>
                  <a:rect l="l" t="t" r="r" b="b"/>
                  <a:pathLst>
                    <a:path w="383" h="383" extrusionOk="0">
                      <a:moveTo>
                        <a:pt x="189" y="1"/>
                      </a:moveTo>
                      <a:cubicBezTo>
                        <a:pt x="128" y="1"/>
                        <a:pt x="1" y="128"/>
                        <a:pt x="1" y="189"/>
                      </a:cubicBezTo>
                      <a:cubicBezTo>
                        <a:pt x="1" y="317"/>
                        <a:pt x="128" y="383"/>
                        <a:pt x="189" y="383"/>
                      </a:cubicBezTo>
                      <a:cubicBezTo>
                        <a:pt x="316" y="383"/>
                        <a:pt x="383" y="317"/>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 name="Google Shape;97;p3"/>
                <p:cNvSpPr/>
                <p:nvPr/>
              </p:nvSpPr>
              <p:spPr>
                <a:xfrm>
                  <a:off x="8952146" y="4681868"/>
                  <a:ext cx="24907" cy="24907"/>
                </a:xfrm>
                <a:custGeom>
                  <a:avLst/>
                  <a:gdLst/>
                  <a:ahLst/>
                  <a:cxnLst/>
                  <a:rect l="l" t="t" r="r" b="b"/>
                  <a:pathLst>
                    <a:path w="383" h="383"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 name="Google Shape;98;p3"/>
                <p:cNvSpPr/>
                <p:nvPr/>
              </p:nvSpPr>
              <p:spPr>
                <a:xfrm>
                  <a:off x="8877683" y="4321646"/>
                  <a:ext cx="24842" cy="24907"/>
                </a:xfrm>
                <a:custGeom>
                  <a:avLst/>
                  <a:gdLst/>
                  <a:ahLst/>
                  <a:cxnLst/>
                  <a:rect l="l" t="t" r="r" b="b"/>
                  <a:pathLst>
                    <a:path w="382" h="383" extrusionOk="0">
                      <a:moveTo>
                        <a:pt x="189" y="0"/>
                      </a:moveTo>
                      <a:cubicBezTo>
                        <a:pt x="61" y="0"/>
                        <a:pt x="0" y="66"/>
                        <a:pt x="0" y="194"/>
                      </a:cubicBezTo>
                      <a:cubicBezTo>
                        <a:pt x="0" y="321"/>
                        <a:pt x="61" y="382"/>
                        <a:pt x="189" y="382"/>
                      </a:cubicBezTo>
                      <a:cubicBezTo>
                        <a:pt x="316" y="382"/>
                        <a:pt x="382" y="321"/>
                        <a:pt x="382" y="194"/>
                      </a:cubicBezTo>
                      <a:cubicBezTo>
                        <a:pt x="382"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 name="Google Shape;99;p3"/>
                <p:cNvSpPr/>
                <p:nvPr/>
              </p:nvSpPr>
              <p:spPr>
                <a:xfrm>
                  <a:off x="8877683" y="4392143"/>
                  <a:ext cx="24842" cy="24907"/>
                </a:xfrm>
                <a:custGeom>
                  <a:avLst/>
                  <a:gdLst/>
                  <a:ahLst/>
                  <a:cxnLst/>
                  <a:rect l="l" t="t" r="r" b="b"/>
                  <a:pathLst>
                    <a:path w="382" h="383" extrusionOk="0">
                      <a:moveTo>
                        <a:pt x="189" y="1"/>
                      </a:moveTo>
                      <a:cubicBezTo>
                        <a:pt x="61" y="1"/>
                        <a:pt x="0" y="128"/>
                        <a:pt x="0" y="189"/>
                      </a:cubicBezTo>
                      <a:cubicBezTo>
                        <a:pt x="0" y="316"/>
                        <a:pt x="61" y="382"/>
                        <a:pt x="189" y="382"/>
                      </a:cubicBezTo>
                      <a:cubicBezTo>
                        <a:pt x="316" y="382"/>
                        <a:pt x="382" y="316"/>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 name="Google Shape;100;p3"/>
                <p:cNvSpPr/>
                <p:nvPr/>
              </p:nvSpPr>
              <p:spPr>
                <a:xfrm>
                  <a:off x="8877683" y="4466672"/>
                  <a:ext cx="24842" cy="24842"/>
                </a:xfrm>
                <a:custGeom>
                  <a:avLst/>
                  <a:gdLst/>
                  <a:ahLst/>
                  <a:cxnLst/>
                  <a:rect l="l" t="t" r="r" b="b"/>
                  <a:pathLst>
                    <a:path w="382" h="382"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 name="Google Shape;101;p3"/>
                <p:cNvSpPr/>
                <p:nvPr/>
              </p:nvSpPr>
              <p:spPr>
                <a:xfrm>
                  <a:off x="8877683" y="4536843"/>
                  <a:ext cx="24842" cy="24907"/>
                </a:xfrm>
                <a:custGeom>
                  <a:avLst/>
                  <a:gdLst/>
                  <a:ahLst/>
                  <a:cxnLst/>
                  <a:rect l="l" t="t" r="r" b="b"/>
                  <a:pathLst>
                    <a:path w="382" h="383" extrusionOk="0">
                      <a:moveTo>
                        <a:pt x="189" y="0"/>
                      </a:moveTo>
                      <a:cubicBezTo>
                        <a:pt x="61" y="0"/>
                        <a:pt x="0" y="67"/>
                        <a:pt x="0" y="194"/>
                      </a:cubicBezTo>
                      <a:cubicBezTo>
                        <a:pt x="0" y="321"/>
                        <a:pt x="61" y="382"/>
                        <a:pt x="189" y="382"/>
                      </a:cubicBezTo>
                      <a:cubicBezTo>
                        <a:pt x="316" y="382"/>
                        <a:pt x="382" y="321"/>
                        <a:pt x="382" y="194"/>
                      </a:cubicBezTo>
                      <a:cubicBezTo>
                        <a:pt x="382"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 name="Google Shape;102;p3"/>
                <p:cNvSpPr/>
                <p:nvPr/>
              </p:nvSpPr>
              <p:spPr>
                <a:xfrm>
                  <a:off x="8877683" y="4607340"/>
                  <a:ext cx="24842" cy="24907"/>
                </a:xfrm>
                <a:custGeom>
                  <a:avLst/>
                  <a:gdLst/>
                  <a:ahLst/>
                  <a:cxnLst/>
                  <a:rect l="l" t="t" r="r" b="b"/>
                  <a:pathLst>
                    <a:path w="382" h="383" extrusionOk="0">
                      <a:moveTo>
                        <a:pt x="189" y="1"/>
                      </a:moveTo>
                      <a:cubicBezTo>
                        <a:pt x="61" y="1"/>
                        <a:pt x="0" y="128"/>
                        <a:pt x="0" y="189"/>
                      </a:cubicBezTo>
                      <a:cubicBezTo>
                        <a:pt x="0" y="317"/>
                        <a:pt x="61" y="383"/>
                        <a:pt x="189" y="383"/>
                      </a:cubicBezTo>
                      <a:cubicBezTo>
                        <a:pt x="316" y="383"/>
                        <a:pt x="382" y="317"/>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3" name="Google Shape;103;p3"/>
                <p:cNvSpPr/>
                <p:nvPr/>
              </p:nvSpPr>
              <p:spPr>
                <a:xfrm>
                  <a:off x="8877683" y="4681868"/>
                  <a:ext cx="24842" cy="24907"/>
                </a:xfrm>
                <a:custGeom>
                  <a:avLst/>
                  <a:gdLst/>
                  <a:ahLst/>
                  <a:cxnLst/>
                  <a:rect l="l" t="t" r="r" b="b"/>
                  <a:pathLst>
                    <a:path w="382" h="383"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104" name="Google Shape;104;p3"/>
            <p:cNvGrpSpPr/>
            <p:nvPr/>
          </p:nvGrpSpPr>
          <p:grpSpPr>
            <a:xfrm>
              <a:off x="8703849" y="-11597"/>
              <a:ext cx="451002" cy="707619"/>
              <a:chOff x="8703849" y="7849"/>
              <a:chExt cx="451002" cy="707619"/>
            </a:xfrm>
          </p:grpSpPr>
          <p:sp>
            <p:nvSpPr>
              <p:cNvPr id="105" name="Google Shape;105;p3"/>
              <p:cNvSpPr/>
              <p:nvPr/>
            </p:nvSpPr>
            <p:spPr>
              <a:xfrm>
                <a:off x="8803155" y="7849"/>
                <a:ext cx="351696" cy="707619"/>
              </a:xfrm>
              <a:custGeom>
                <a:avLst/>
                <a:gdLst/>
                <a:ahLst/>
                <a:cxnLst/>
                <a:rect l="l" t="t" r="r" b="b"/>
                <a:pathLst>
                  <a:path w="5408" h="10881" extrusionOk="0">
                    <a:moveTo>
                      <a:pt x="5407" y="1"/>
                    </a:moveTo>
                    <a:cubicBezTo>
                      <a:pt x="2419" y="1"/>
                      <a:pt x="1" y="2419"/>
                      <a:pt x="1" y="5407"/>
                    </a:cubicBezTo>
                    <a:cubicBezTo>
                      <a:pt x="1" y="8462"/>
                      <a:pt x="2419" y="10880"/>
                      <a:pt x="5407" y="10880"/>
                    </a:cubicBezTo>
                    <a:lnTo>
                      <a:pt x="54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 name="Google Shape;106;p3"/>
              <p:cNvSpPr/>
              <p:nvPr/>
            </p:nvSpPr>
            <p:spPr>
              <a:xfrm>
                <a:off x="9063744" y="239629"/>
                <a:ext cx="24907" cy="24907"/>
              </a:xfrm>
              <a:custGeom>
                <a:avLst/>
                <a:gdLst/>
                <a:ahLst/>
                <a:cxnLst/>
                <a:rect l="l" t="t" r="r" b="b"/>
                <a:pathLst>
                  <a:path w="383" h="383" extrusionOk="0">
                    <a:moveTo>
                      <a:pt x="194" y="0"/>
                    </a:moveTo>
                    <a:cubicBezTo>
                      <a:pt x="67" y="0"/>
                      <a:pt x="0" y="128"/>
                      <a:pt x="0" y="189"/>
                    </a:cubicBezTo>
                    <a:cubicBezTo>
                      <a:pt x="0" y="316"/>
                      <a:pt x="67"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 name="Google Shape;107;p3"/>
              <p:cNvSpPr/>
              <p:nvPr/>
            </p:nvSpPr>
            <p:spPr>
              <a:xfrm>
                <a:off x="8993573" y="239629"/>
                <a:ext cx="24842" cy="24907"/>
              </a:xfrm>
              <a:custGeom>
                <a:avLst/>
                <a:gdLst/>
                <a:ahLst/>
                <a:cxnLst/>
                <a:rect l="l" t="t" r="r" b="b"/>
                <a:pathLst>
                  <a:path w="382" h="383" extrusionOk="0">
                    <a:moveTo>
                      <a:pt x="188" y="0"/>
                    </a:moveTo>
                    <a:cubicBezTo>
                      <a:pt x="61" y="0"/>
                      <a:pt x="0" y="128"/>
                      <a:pt x="0" y="189"/>
                    </a:cubicBezTo>
                    <a:cubicBezTo>
                      <a:pt x="0" y="316"/>
                      <a:pt x="61" y="382"/>
                      <a:pt x="188" y="382"/>
                    </a:cubicBezTo>
                    <a:cubicBezTo>
                      <a:pt x="255" y="382"/>
                      <a:pt x="382" y="316"/>
                      <a:pt x="382" y="189"/>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 name="Google Shape;108;p3"/>
              <p:cNvSpPr/>
              <p:nvPr/>
            </p:nvSpPr>
            <p:spPr>
              <a:xfrm>
                <a:off x="8919044" y="239629"/>
                <a:ext cx="24907" cy="24907"/>
              </a:xfrm>
              <a:custGeom>
                <a:avLst/>
                <a:gdLst/>
                <a:ahLst/>
                <a:cxnLst/>
                <a:rect l="l" t="t" r="r" b="b"/>
                <a:pathLst>
                  <a:path w="383" h="383" extrusionOk="0">
                    <a:moveTo>
                      <a:pt x="189" y="0"/>
                    </a:moveTo>
                    <a:cubicBezTo>
                      <a:pt x="128" y="0"/>
                      <a:pt x="1" y="128"/>
                      <a:pt x="1" y="189"/>
                    </a:cubicBezTo>
                    <a:cubicBezTo>
                      <a:pt x="1"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 name="Google Shape;109;p3"/>
              <p:cNvSpPr/>
              <p:nvPr/>
            </p:nvSpPr>
            <p:spPr>
              <a:xfrm>
                <a:off x="8848548" y="239629"/>
                <a:ext cx="24842" cy="24907"/>
              </a:xfrm>
              <a:custGeom>
                <a:avLst/>
                <a:gdLst/>
                <a:ahLst/>
                <a:cxnLst/>
                <a:rect l="l" t="t" r="r" b="b"/>
                <a:pathLst>
                  <a:path w="382" h="383" extrusionOk="0">
                    <a:moveTo>
                      <a:pt x="194" y="0"/>
                    </a:moveTo>
                    <a:cubicBezTo>
                      <a:pt x="66" y="0"/>
                      <a:pt x="0" y="128"/>
                      <a:pt x="0" y="189"/>
                    </a:cubicBezTo>
                    <a:cubicBezTo>
                      <a:pt x="0" y="316"/>
                      <a:pt x="66"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 name="Google Shape;110;p3"/>
              <p:cNvSpPr/>
              <p:nvPr/>
            </p:nvSpPr>
            <p:spPr>
              <a:xfrm>
                <a:off x="8778312" y="239629"/>
                <a:ext cx="24907" cy="24907"/>
              </a:xfrm>
              <a:custGeom>
                <a:avLst/>
                <a:gdLst/>
                <a:ahLst/>
                <a:cxnLst/>
                <a:rect l="l" t="t" r="r" b="b"/>
                <a:pathLst>
                  <a:path w="383" h="383" extrusionOk="0">
                    <a:moveTo>
                      <a:pt x="189" y="0"/>
                    </a:moveTo>
                    <a:cubicBezTo>
                      <a:pt x="62" y="0"/>
                      <a:pt x="1" y="128"/>
                      <a:pt x="1" y="189"/>
                    </a:cubicBezTo>
                    <a:cubicBezTo>
                      <a:pt x="1" y="316"/>
                      <a:pt x="62" y="382"/>
                      <a:pt x="189" y="382"/>
                    </a:cubicBezTo>
                    <a:cubicBezTo>
                      <a:pt x="255" y="382"/>
                      <a:pt x="383" y="316"/>
                      <a:pt x="383" y="189"/>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 name="Google Shape;111;p3"/>
              <p:cNvSpPr/>
              <p:nvPr/>
            </p:nvSpPr>
            <p:spPr>
              <a:xfrm>
                <a:off x="8703849" y="239629"/>
                <a:ext cx="24907" cy="24907"/>
              </a:xfrm>
              <a:custGeom>
                <a:avLst/>
                <a:gdLst/>
                <a:ahLst/>
                <a:cxnLst/>
                <a:rect l="l" t="t" r="r" b="b"/>
                <a:pathLst>
                  <a:path w="383" h="383" extrusionOk="0">
                    <a:moveTo>
                      <a:pt x="189" y="0"/>
                    </a:moveTo>
                    <a:cubicBezTo>
                      <a:pt x="128" y="0"/>
                      <a:pt x="0" y="128"/>
                      <a:pt x="0" y="189"/>
                    </a:cubicBezTo>
                    <a:cubicBezTo>
                      <a:pt x="0"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 name="Google Shape;112;p3"/>
              <p:cNvSpPr/>
              <p:nvPr/>
            </p:nvSpPr>
            <p:spPr>
              <a:xfrm>
                <a:off x="9063744" y="165100"/>
                <a:ext cx="24907" cy="24907"/>
              </a:xfrm>
              <a:custGeom>
                <a:avLst/>
                <a:gdLst/>
                <a:ahLst/>
                <a:cxnLst/>
                <a:rect l="l" t="t" r="r" b="b"/>
                <a:pathLst>
                  <a:path w="383" h="383" extrusionOk="0">
                    <a:moveTo>
                      <a:pt x="194" y="1"/>
                    </a:moveTo>
                    <a:cubicBezTo>
                      <a:pt x="67" y="1"/>
                      <a:pt x="0" y="62"/>
                      <a:pt x="0" y="189"/>
                    </a:cubicBezTo>
                    <a:cubicBezTo>
                      <a:pt x="0" y="317"/>
                      <a:pt x="67"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 name="Google Shape;113;p3"/>
              <p:cNvSpPr/>
              <p:nvPr/>
            </p:nvSpPr>
            <p:spPr>
              <a:xfrm>
                <a:off x="8993573" y="165100"/>
                <a:ext cx="24842" cy="24907"/>
              </a:xfrm>
              <a:custGeom>
                <a:avLst/>
                <a:gdLst/>
                <a:ahLst/>
                <a:cxnLst/>
                <a:rect l="l" t="t" r="r" b="b"/>
                <a:pathLst>
                  <a:path w="382" h="383" extrusionOk="0">
                    <a:moveTo>
                      <a:pt x="188" y="1"/>
                    </a:moveTo>
                    <a:cubicBezTo>
                      <a:pt x="61" y="1"/>
                      <a:pt x="0" y="62"/>
                      <a:pt x="0" y="189"/>
                    </a:cubicBezTo>
                    <a:cubicBezTo>
                      <a:pt x="0" y="317"/>
                      <a:pt x="61" y="383"/>
                      <a:pt x="188" y="383"/>
                    </a:cubicBezTo>
                    <a:cubicBezTo>
                      <a:pt x="255" y="383"/>
                      <a:pt x="382" y="317"/>
                      <a:pt x="382" y="189"/>
                    </a:cubicBezTo>
                    <a:cubicBezTo>
                      <a:pt x="382" y="62"/>
                      <a:pt x="255" y="1"/>
                      <a:pt x="188"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 name="Google Shape;114;p3"/>
              <p:cNvSpPr/>
              <p:nvPr/>
            </p:nvSpPr>
            <p:spPr>
              <a:xfrm>
                <a:off x="8919044" y="165100"/>
                <a:ext cx="24907" cy="24907"/>
              </a:xfrm>
              <a:custGeom>
                <a:avLst/>
                <a:gdLst/>
                <a:ahLst/>
                <a:cxnLst/>
                <a:rect l="l" t="t" r="r" b="b"/>
                <a:pathLst>
                  <a:path w="383" h="383" extrusionOk="0">
                    <a:moveTo>
                      <a:pt x="189" y="1"/>
                    </a:moveTo>
                    <a:cubicBezTo>
                      <a:pt x="128" y="1"/>
                      <a:pt x="1" y="62"/>
                      <a:pt x="1" y="189"/>
                    </a:cubicBezTo>
                    <a:cubicBezTo>
                      <a:pt x="1"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 name="Google Shape;115;p3"/>
              <p:cNvSpPr/>
              <p:nvPr/>
            </p:nvSpPr>
            <p:spPr>
              <a:xfrm>
                <a:off x="8848548" y="165100"/>
                <a:ext cx="24842" cy="24907"/>
              </a:xfrm>
              <a:custGeom>
                <a:avLst/>
                <a:gdLst/>
                <a:ahLst/>
                <a:cxnLst/>
                <a:rect l="l" t="t" r="r" b="b"/>
                <a:pathLst>
                  <a:path w="382" h="383" extrusionOk="0">
                    <a:moveTo>
                      <a:pt x="194" y="1"/>
                    </a:moveTo>
                    <a:cubicBezTo>
                      <a:pt x="66" y="1"/>
                      <a:pt x="0" y="62"/>
                      <a:pt x="0" y="189"/>
                    </a:cubicBezTo>
                    <a:cubicBezTo>
                      <a:pt x="0" y="317"/>
                      <a:pt x="66"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 name="Google Shape;116;p3"/>
              <p:cNvSpPr/>
              <p:nvPr/>
            </p:nvSpPr>
            <p:spPr>
              <a:xfrm>
                <a:off x="8778312" y="165100"/>
                <a:ext cx="24907" cy="24907"/>
              </a:xfrm>
              <a:custGeom>
                <a:avLst/>
                <a:gdLst/>
                <a:ahLst/>
                <a:cxnLst/>
                <a:rect l="l" t="t" r="r" b="b"/>
                <a:pathLst>
                  <a:path w="383" h="383" extrusionOk="0">
                    <a:moveTo>
                      <a:pt x="189" y="1"/>
                    </a:moveTo>
                    <a:cubicBezTo>
                      <a:pt x="62" y="1"/>
                      <a:pt x="1" y="62"/>
                      <a:pt x="1" y="189"/>
                    </a:cubicBezTo>
                    <a:cubicBezTo>
                      <a:pt x="1" y="317"/>
                      <a:pt x="62" y="383"/>
                      <a:pt x="189" y="383"/>
                    </a:cubicBezTo>
                    <a:cubicBezTo>
                      <a:pt x="255" y="383"/>
                      <a:pt x="383" y="317"/>
                      <a:pt x="383" y="189"/>
                    </a:cubicBezTo>
                    <a:cubicBezTo>
                      <a:pt x="383" y="62"/>
                      <a:pt x="255"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 name="Google Shape;117;p3"/>
              <p:cNvSpPr/>
              <p:nvPr/>
            </p:nvSpPr>
            <p:spPr>
              <a:xfrm>
                <a:off x="8703849" y="165100"/>
                <a:ext cx="24907" cy="24907"/>
              </a:xfrm>
              <a:custGeom>
                <a:avLst/>
                <a:gdLst/>
                <a:ahLst/>
                <a:cxnLst/>
                <a:rect l="l" t="t" r="r" b="b"/>
                <a:pathLst>
                  <a:path w="383" h="383" extrusionOk="0">
                    <a:moveTo>
                      <a:pt x="189" y="1"/>
                    </a:moveTo>
                    <a:cubicBezTo>
                      <a:pt x="128" y="1"/>
                      <a:pt x="0" y="62"/>
                      <a:pt x="0" y="189"/>
                    </a:cubicBezTo>
                    <a:cubicBezTo>
                      <a:pt x="0"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 name="Google Shape;118;p3"/>
              <p:cNvSpPr/>
              <p:nvPr/>
            </p:nvSpPr>
            <p:spPr>
              <a:xfrm>
                <a:off x="9063744" y="86344"/>
                <a:ext cx="24907" cy="24907"/>
              </a:xfrm>
              <a:custGeom>
                <a:avLst/>
                <a:gdLst/>
                <a:ahLst/>
                <a:cxnLst/>
                <a:rect l="l" t="t" r="r" b="b"/>
                <a:pathLst>
                  <a:path w="383" h="383" extrusionOk="0">
                    <a:moveTo>
                      <a:pt x="194" y="0"/>
                    </a:moveTo>
                    <a:cubicBezTo>
                      <a:pt x="67" y="0"/>
                      <a:pt x="0" y="128"/>
                      <a:pt x="0" y="194"/>
                    </a:cubicBezTo>
                    <a:cubicBezTo>
                      <a:pt x="0" y="321"/>
                      <a:pt x="67"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 name="Google Shape;119;p3"/>
              <p:cNvSpPr/>
              <p:nvPr/>
            </p:nvSpPr>
            <p:spPr>
              <a:xfrm>
                <a:off x="8993573" y="86344"/>
                <a:ext cx="24842" cy="24907"/>
              </a:xfrm>
              <a:custGeom>
                <a:avLst/>
                <a:gdLst/>
                <a:ahLst/>
                <a:cxnLst/>
                <a:rect l="l" t="t" r="r" b="b"/>
                <a:pathLst>
                  <a:path w="382" h="383" extrusionOk="0">
                    <a:moveTo>
                      <a:pt x="188" y="0"/>
                    </a:moveTo>
                    <a:cubicBezTo>
                      <a:pt x="61" y="0"/>
                      <a:pt x="0" y="128"/>
                      <a:pt x="0" y="194"/>
                    </a:cubicBezTo>
                    <a:cubicBezTo>
                      <a:pt x="0" y="321"/>
                      <a:pt x="61" y="382"/>
                      <a:pt x="188" y="382"/>
                    </a:cubicBezTo>
                    <a:cubicBezTo>
                      <a:pt x="255" y="382"/>
                      <a:pt x="382" y="321"/>
                      <a:pt x="382" y="194"/>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 name="Google Shape;120;p3"/>
              <p:cNvSpPr/>
              <p:nvPr/>
            </p:nvSpPr>
            <p:spPr>
              <a:xfrm>
                <a:off x="8919044" y="86344"/>
                <a:ext cx="24907" cy="24907"/>
              </a:xfrm>
              <a:custGeom>
                <a:avLst/>
                <a:gdLst/>
                <a:ahLst/>
                <a:cxnLst/>
                <a:rect l="l" t="t" r="r" b="b"/>
                <a:pathLst>
                  <a:path w="383" h="383" extrusionOk="0">
                    <a:moveTo>
                      <a:pt x="189" y="0"/>
                    </a:moveTo>
                    <a:cubicBezTo>
                      <a:pt x="128" y="0"/>
                      <a:pt x="1" y="128"/>
                      <a:pt x="1" y="194"/>
                    </a:cubicBezTo>
                    <a:cubicBezTo>
                      <a:pt x="1"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 name="Google Shape;121;p3"/>
              <p:cNvSpPr/>
              <p:nvPr/>
            </p:nvSpPr>
            <p:spPr>
              <a:xfrm>
                <a:off x="8848548" y="86344"/>
                <a:ext cx="24842" cy="24907"/>
              </a:xfrm>
              <a:custGeom>
                <a:avLst/>
                <a:gdLst/>
                <a:ahLst/>
                <a:cxnLst/>
                <a:rect l="l" t="t" r="r" b="b"/>
                <a:pathLst>
                  <a:path w="382" h="383" extrusionOk="0">
                    <a:moveTo>
                      <a:pt x="194" y="0"/>
                    </a:moveTo>
                    <a:cubicBezTo>
                      <a:pt x="66" y="0"/>
                      <a:pt x="0" y="128"/>
                      <a:pt x="0" y="194"/>
                    </a:cubicBezTo>
                    <a:cubicBezTo>
                      <a:pt x="0" y="321"/>
                      <a:pt x="66"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 name="Google Shape;122;p3"/>
              <p:cNvSpPr/>
              <p:nvPr/>
            </p:nvSpPr>
            <p:spPr>
              <a:xfrm>
                <a:off x="8778312" y="86344"/>
                <a:ext cx="24907" cy="24907"/>
              </a:xfrm>
              <a:custGeom>
                <a:avLst/>
                <a:gdLst/>
                <a:ahLst/>
                <a:cxnLst/>
                <a:rect l="l" t="t" r="r" b="b"/>
                <a:pathLst>
                  <a:path w="383" h="383" extrusionOk="0">
                    <a:moveTo>
                      <a:pt x="189" y="0"/>
                    </a:moveTo>
                    <a:cubicBezTo>
                      <a:pt x="62" y="0"/>
                      <a:pt x="1" y="128"/>
                      <a:pt x="1" y="194"/>
                    </a:cubicBezTo>
                    <a:cubicBezTo>
                      <a:pt x="1" y="321"/>
                      <a:pt x="62" y="382"/>
                      <a:pt x="189" y="382"/>
                    </a:cubicBezTo>
                    <a:cubicBezTo>
                      <a:pt x="255" y="382"/>
                      <a:pt x="383" y="321"/>
                      <a:pt x="383" y="194"/>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 name="Google Shape;123;p3"/>
              <p:cNvSpPr/>
              <p:nvPr/>
            </p:nvSpPr>
            <p:spPr>
              <a:xfrm>
                <a:off x="8703849" y="86344"/>
                <a:ext cx="24907" cy="24907"/>
              </a:xfrm>
              <a:custGeom>
                <a:avLst/>
                <a:gdLst/>
                <a:ahLst/>
                <a:cxnLst/>
                <a:rect l="l" t="t" r="r" b="b"/>
                <a:pathLst>
                  <a:path w="383" h="383" extrusionOk="0">
                    <a:moveTo>
                      <a:pt x="189" y="0"/>
                    </a:moveTo>
                    <a:cubicBezTo>
                      <a:pt x="128" y="0"/>
                      <a:pt x="0" y="128"/>
                      <a:pt x="0" y="194"/>
                    </a:cubicBezTo>
                    <a:cubicBezTo>
                      <a:pt x="0"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4" name="Google Shape;124;p3"/>
              <p:cNvSpPr/>
              <p:nvPr/>
            </p:nvSpPr>
            <p:spPr>
              <a:xfrm>
                <a:off x="8703849" y="400847"/>
                <a:ext cx="223517" cy="223582"/>
              </a:xfrm>
              <a:custGeom>
                <a:avLst/>
                <a:gdLst/>
                <a:ahLst/>
                <a:cxnLst/>
                <a:rect l="l" t="t" r="r" b="b"/>
                <a:pathLst>
                  <a:path w="3437" h="3438" extrusionOk="0">
                    <a:moveTo>
                      <a:pt x="1716" y="1"/>
                    </a:moveTo>
                    <a:cubicBezTo>
                      <a:pt x="764" y="1"/>
                      <a:pt x="0" y="765"/>
                      <a:pt x="0" y="1722"/>
                    </a:cubicBezTo>
                    <a:cubicBezTo>
                      <a:pt x="0" y="2674"/>
                      <a:pt x="764" y="3437"/>
                      <a:pt x="1716" y="3437"/>
                    </a:cubicBezTo>
                    <a:cubicBezTo>
                      <a:pt x="2673" y="3437"/>
                      <a:pt x="3437" y="2674"/>
                      <a:pt x="3437" y="1722"/>
                    </a:cubicBezTo>
                    <a:cubicBezTo>
                      <a:pt x="3437" y="765"/>
                      <a:pt x="2673" y="1"/>
                      <a:pt x="171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25" name="Google Shape;125;p3"/>
            <p:cNvSpPr/>
            <p:nvPr/>
          </p:nvSpPr>
          <p:spPr>
            <a:xfrm>
              <a:off x="227519" y="2370647"/>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 name="Google Shape;126;p3"/>
            <p:cNvSpPr/>
            <p:nvPr/>
          </p:nvSpPr>
          <p:spPr>
            <a:xfrm>
              <a:off x="227505" y="1413272"/>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 name="Google Shape;127;p3"/>
            <p:cNvSpPr/>
            <p:nvPr/>
          </p:nvSpPr>
          <p:spPr>
            <a:xfrm>
              <a:off x="2892530" y="4855593"/>
              <a:ext cx="107896" cy="107927"/>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 name="Google Shape;128;p3"/>
            <p:cNvSpPr/>
            <p:nvPr/>
          </p:nvSpPr>
          <p:spPr>
            <a:xfrm>
              <a:off x="8756562" y="3543286"/>
              <a:ext cx="118095" cy="118061"/>
            </a:xfrm>
            <a:custGeom>
              <a:avLst/>
              <a:gdLst/>
              <a:ahLst/>
              <a:cxnLst/>
              <a:rect l="l" t="t" r="r" b="b"/>
              <a:pathLst>
                <a:path w="3438" h="3437" extrusionOk="0">
                  <a:moveTo>
                    <a:pt x="3437" y="0"/>
                  </a:moveTo>
                  <a:cubicBezTo>
                    <a:pt x="1528" y="0"/>
                    <a:pt x="1" y="1528"/>
                    <a:pt x="1" y="3437"/>
                  </a:cubicBezTo>
                  <a:cubicBezTo>
                    <a:pt x="1910" y="3437"/>
                    <a:pt x="3437" y="1910"/>
                    <a:pt x="3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 name="Google Shape;129;p3"/>
            <p:cNvSpPr/>
            <p:nvPr/>
          </p:nvSpPr>
          <p:spPr>
            <a:xfrm>
              <a:off x="8585249" y="4170822"/>
              <a:ext cx="259479" cy="259479"/>
            </a:xfrm>
            <a:custGeom>
              <a:avLst/>
              <a:gdLst/>
              <a:ahLst/>
              <a:cxnLst/>
              <a:rect l="l" t="t" r="r" b="b"/>
              <a:pathLst>
                <a:path w="14322" h="14322" extrusionOk="0">
                  <a:moveTo>
                    <a:pt x="1" y="0"/>
                  </a:moveTo>
                  <a:cubicBezTo>
                    <a:pt x="1" y="764"/>
                    <a:pt x="194" y="1528"/>
                    <a:pt x="449" y="2230"/>
                  </a:cubicBezTo>
                  <a:cubicBezTo>
                    <a:pt x="892" y="3248"/>
                    <a:pt x="1594" y="4073"/>
                    <a:pt x="2546" y="4710"/>
                  </a:cubicBezTo>
                  <a:cubicBezTo>
                    <a:pt x="2994" y="5030"/>
                    <a:pt x="3503" y="5219"/>
                    <a:pt x="4012" y="5412"/>
                  </a:cubicBezTo>
                  <a:cubicBezTo>
                    <a:pt x="4522" y="5601"/>
                    <a:pt x="5092" y="5667"/>
                    <a:pt x="5667" y="5667"/>
                  </a:cubicBezTo>
                  <a:cubicBezTo>
                    <a:pt x="6110" y="5667"/>
                    <a:pt x="6492" y="5728"/>
                    <a:pt x="6874" y="5921"/>
                  </a:cubicBezTo>
                  <a:cubicBezTo>
                    <a:pt x="7383" y="6110"/>
                    <a:pt x="7831" y="6491"/>
                    <a:pt x="8213" y="7001"/>
                  </a:cubicBezTo>
                  <a:lnTo>
                    <a:pt x="8594" y="7764"/>
                  </a:lnTo>
                  <a:cubicBezTo>
                    <a:pt x="8656" y="8085"/>
                    <a:pt x="8722" y="8401"/>
                    <a:pt x="8722" y="8655"/>
                  </a:cubicBezTo>
                  <a:cubicBezTo>
                    <a:pt x="8722" y="9485"/>
                    <a:pt x="8849" y="10183"/>
                    <a:pt x="9165" y="10885"/>
                  </a:cubicBezTo>
                  <a:cubicBezTo>
                    <a:pt x="9546" y="11903"/>
                    <a:pt x="10310" y="12794"/>
                    <a:pt x="11201" y="13364"/>
                  </a:cubicBezTo>
                  <a:cubicBezTo>
                    <a:pt x="11649" y="13685"/>
                    <a:pt x="12158" y="13940"/>
                    <a:pt x="12667" y="14067"/>
                  </a:cubicBezTo>
                  <a:cubicBezTo>
                    <a:pt x="13176" y="14255"/>
                    <a:pt x="13747" y="14322"/>
                    <a:pt x="14322" y="14322"/>
                  </a:cubicBezTo>
                  <a:lnTo>
                    <a:pt x="14322" y="11710"/>
                  </a:lnTo>
                  <a:cubicBezTo>
                    <a:pt x="13940" y="11710"/>
                    <a:pt x="13558" y="11649"/>
                    <a:pt x="13176" y="11455"/>
                  </a:cubicBezTo>
                  <a:cubicBezTo>
                    <a:pt x="12667" y="11267"/>
                    <a:pt x="12158" y="10885"/>
                    <a:pt x="11837" y="10376"/>
                  </a:cubicBezTo>
                  <a:lnTo>
                    <a:pt x="11456" y="9612"/>
                  </a:lnTo>
                  <a:cubicBezTo>
                    <a:pt x="11395" y="9292"/>
                    <a:pt x="11328" y="8976"/>
                    <a:pt x="11328" y="8655"/>
                  </a:cubicBezTo>
                  <a:cubicBezTo>
                    <a:pt x="11328" y="7892"/>
                    <a:pt x="11201" y="7194"/>
                    <a:pt x="10885" y="6491"/>
                  </a:cubicBezTo>
                  <a:cubicBezTo>
                    <a:pt x="10437" y="5473"/>
                    <a:pt x="9740" y="4582"/>
                    <a:pt x="8849" y="4012"/>
                  </a:cubicBezTo>
                  <a:cubicBezTo>
                    <a:pt x="8401" y="3691"/>
                    <a:pt x="7892" y="3437"/>
                    <a:pt x="7383" y="3310"/>
                  </a:cubicBezTo>
                  <a:cubicBezTo>
                    <a:pt x="6813" y="3121"/>
                    <a:pt x="6237" y="3055"/>
                    <a:pt x="5667" y="3055"/>
                  </a:cubicBezTo>
                  <a:cubicBezTo>
                    <a:pt x="5285" y="3055"/>
                    <a:pt x="4837" y="2928"/>
                    <a:pt x="4522" y="2800"/>
                  </a:cubicBezTo>
                  <a:cubicBezTo>
                    <a:pt x="3946" y="2546"/>
                    <a:pt x="3503" y="2164"/>
                    <a:pt x="3183" y="1721"/>
                  </a:cubicBezTo>
                  <a:cubicBezTo>
                    <a:pt x="2994" y="1467"/>
                    <a:pt x="2867" y="1212"/>
                    <a:pt x="2801" y="891"/>
                  </a:cubicBezTo>
                  <a:cubicBezTo>
                    <a:pt x="2740" y="637"/>
                    <a:pt x="2673" y="321"/>
                    <a:pt x="2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 name="Google Shape;130;p3"/>
            <p:cNvSpPr/>
            <p:nvPr/>
          </p:nvSpPr>
          <p:spPr>
            <a:xfrm>
              <a:off x="-11444" y="456088"/>
              <a:ext cx="307336" cy="307336"/>
            </a:xfrm>
            <a:custGeom>
              <a:avLst/>
              <a:gdLst/>
              <a:ahLst/>
              <a:cxnLst/>
              <a:rect l="l" t="t" r="r" b="b"/>
              <a:pathLst>
                <a:path w="5667" h="5667" extrusionOk="0">
                  <a:moveTo>
                    <a:pt x="2994" y="1"/>
                  </a:moveTo>
                  <a:cubicBezTo>
                    <a:pt x="2994" y="449"/>
                    <a:pt x="2927" y="830"/>
                    <a:pt x="2800" y="1212"/>
                  </a:cubicBezTo>
                  <a:cubicBezTo>
                    <a:pt x="2546" y="1721"/>
                    <a:pt x="2164" y="2164"/>
                    <a:pt x="1655" y="2546"/>
                  </a:cubicBezTo>
                  <a:cubicBezTo>
                    <a:pt x="1466" y="2673"/>
                    <a:pt x="1212" y="2801"/>
                    <a:pt x="891" y="2928"/>
                  </a:cubicBezTo>
                  <a:cubicBezTo>
                    <a:pt x="636" y="2994"/>
                    <a:pt x="321" y="3055"/>
                    <a:pt x="0" y="3055"/>
                  </a:cubicBezTo>
                  <a:lnTo>
                    <a:pt x="0" y="5667"/>
                  </a:lnTo>
                  <a:cubicBezTo>
                    <a:pt x="764" y="5667"/>
                    <a:pt x="1527" y="5540"/>
                    <a:pt x="2230" y="5219"/>
                  </a:cubicBezTo>
                  <a:cubicBezTo>
                    <a:pt x="3182" y="4776"/>
                    <a:pt x="4073" y="4073"/>
                    <a:pt x="4709" y="3183"/>
                  </a:cubicBezTo>
                  <a:cubicBezTo>
                    <a:pt x="4964" y="2740"/>
                    <a:pt x="5219" y="2230"/>
                    <a:pt x="5412" y="1721"/>
                  </a:cubicBezTo>
                  <a:cubicBezTo>
                    <a:pt x="5539" y="1146"/>
                    <a:pt x="5667" y="576"/>
                    <a:pt x="5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 name="Google Shape;131;p3"/>
            <p:cNvSpPr/>
            <p:nvPr/>
          </p:nvSpPr>
          <p:spPr>
            <a:xfrm>
              <a:off x="2570967" y="-6008"/>
              <a:ext cx="693634" cy="345190"/>
            </a:xfrm>
            <a:custGeom>
              <a:avLst/>
              <a:gdLst/>
              <a:ahLst/>
              <a:cxnLst/>
              <a:rect l="l" t="t" r="r" b="b"/>
              <a:pathLst>
                <a:path w="12790" h="6365" extrusionOk="0">
                  <a:moveTo>
                    <a:pt x="1" y="1"/>
                  </a:moveTo>
                  <a:cubicBezTo>
                    <a:pt x="1" y="892"/>
                    <a:pt x="189" y="1716"/>
                    <a:pt x="510" y="2480"/>
                  </a:cubicBezTo>
                  <a:cubicBezTo>
                    <a:pt x="953" y="3626"/>
                    <a:pt x="1783" y="4583"/>
                    <a:pt x="2801" y="5280"/>
                  </a:cubicBezTo>
                  <a:cubicBezTo>
                    <a:pt x="3819" y="5983"/>
                    <a:pt x="5092" y="6365"/>
                    <a:pt x="6365" y="6365"/>
                  </a:cubicBezTo>
                  <a:cubicBezTo>
                    <a:pt x="7256" y="6365"/>
                    <a:pt x="8081" y="6171"/>
                    <a:pt x="8844" y="5855"/>
                  </a:cubicBezTo>
                  <a:cubicBezTo>
                    <a:pt x="9990" y="5407"/>
                    <a:pt x="11008" y="4583"/>
                    <a:pt x="11710" y="3564"/>
                  </a:cubicBezTo>
                  <a:cubicBezTo>
                    <a:pt x="12347" y="2546"/>
                    <a:pt x="12790" y="1273"/>
                    <a:pt x="12790" y="1"/>
                  </a:cubicBezTo>
                  <a:lnTo>
                    <a:pt x="10499" y="1"/>
                  </a:lnTo>
                  <a:cubicBezTo>
                    <a:pt x="10499" y="571"/>
                    <a:pt x="10372" y="1080"/>
                    <a:pt x="10183" y="1589"/>
                  </a:cubicBezTo>
                  <a:cubicBezTo>
                    <a:pt x="9862" y="2292"/>
                    <a:pt x="9353" y="2928"/>
                    <a:pt x="8656" y="3371"/>
                  </a:cubicBezTo>
                  <a:cubicBezTo>
                    <a:pt x="8019" y="3819"/>
                    <a:pt x="7256" y="4074"/>
                    <a:pt x="6365" y="4074"/>
                  </a:cubicBezTo>
                  <a:cubicBezTo>
                    <a:pt x="5789" y="4074"/>
                    <a:pt x="5280" y="3946"/>
                    <a:pt x="4771" y="3753"/>
                  </a:cubicBezTo>
                  <a:cubicBezTo>
                    <a:pt x="4074" y="3437"/>
                    <a:pt x="3437" y="2928"/>
                    <a:pt x="2989" y="2292"/>
                  </a:cubicBezTo>
                  <a:cubicBezTo>
                    <a:pt x="2546" y="1589"/>
                    <a:pt x="2292" y="825"/>
                    <a:pt x="22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32" name="Google Shape;132;p3"/>
            <p:cNvGrpSpPr/>
            <p:nvPr/>
          </p:nvGrpSpPr>
          <p:grpSpPr>
            <a:xfrm rot="-5400000">
              <a:off x="9170533" y="1526206"/>
              <a:ext cx="1084270" cy="2095564"/>
              <a:chOff x="4128125" y="488675"/>
              <a:chExt cx="1462857" cy="2827259"/>
            </a:xfrm>
          </p:grpSpPr>
          <p:sp>
            <p:nvSpPr>
              <p:cNvPr id="133" name="Google Shape;133;p3"/>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 name="Google Shape;134;p3"/>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 name="Google Shape;135;p3"/>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 name="Google Shape;136;p3"/>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7" name="Google Shape;137;p3"/>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38" name="Google Shape;138;p3"/>
            <p:cNvSpPr/>
            <p:nvPr/>
          </p:nvSpPr>
          <p:spPr>
            <a:xfrm>
              <a:off x="265344" y="4467636"/>
              <a:ext cx="118109" cy="118135"/>
            </a:xfrm>
            <a:custGeom>
              <a:avLst/>
              <a:gdLst/>
              <a:ahLst/>
              <a:cxnLst/>
              <a:rect l="l" t="t" r="r" b="b"/>
              <a:pathLst>
                <a:path w="22845" h="22850" extrusionOk="0">
                  <a:moveTo>
                    <a:pt x="11389" y="5092"/>
                  </a:moveTo>
                  <a:cubicBezTo>
                    <a:pt x="14892" y="5092"/>
                    <a:pt x="17753" y="7892"/>
                    <a:pt x="17753" y="11395"/>
                  </a:cubicBezTo>
                  <a:cubicBezTo>
                    <a:pt x="17753" y="14892"/>
                    <a:pt x="14892" y="17692"/>
                    <a:pt x="11389" y="17692"/>
                  </a:cubicBezTo>
                  <a:cubicBezTo>
                    <a:pt x="7892" y="17692"/>
                    <a:pt x="5092" y="14892"/>
                    <a:pt x="5092" y="11395"/>
                  </a:cubicBezTo>
                  <a:cubicBezTo>
                    <a:pt x="5092" y="7892"/>
                    <a:pt x="7892" y="5092"/>
                    <a:pt x="11389" y="5092"/>
                  </a:cubicBezTo>
                  <a:close/>
                  <a:moveTo>
                    <a:pt x="11389" y="1"/>
                  </a:moveTo>
                  <a:cubicBezTo>
                    <a:pt x="5092" y="1"/>
                    <a:pt x="1" y="5092"/>
                    <a:pt x="1" y="11395"/>
                  </a:cubicBezTo>
                  <a:cubicBezTo>
                    <a:pt x="1" y="17692"/>
                    <a:pt x="5092" y="22850"/>
                    <a:pt x="11389" y="22850"/>
                  </a:cubicBezTo>
                  <a:cubicBezTo>
                    <a:pt x="17692" y="22850"/>
                    <a:pt x="22845" y="17692"/>
                    <a:pt x="22845" y="11395"/>
                  </a:cubicBezTo>
                  <a:cubicBezTo>
                    <a:pt x="22845" y="5092"/>
                    <a:pt x="17692" y="1"/>
                    <a:pt x="11389"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9"/>
        <p:cNvGrpSpPr/>
        <p:nvPr/>
      </p:nvGrpSpPr>
      <p:grpSpPr>
        <a:xfrm>
          <a:off x="0" y="0"/>
          <a:ext cx="0" cy="0"/>
          <a:chOff x="0" y="0"/>
          <a:chExt cx="0" cy="0"/>
        </a:xfrm>
      </p:grpSpPr>
      <p:sp>
        <p:nvSpPr>
          <p:cNvPr id="140" name="Google Shape;140;p4"/>
          <p:cNvSpPr txBox="1">
            <a:spLocks noGrp="1"/>
          </p:cNvSpPr>
          <p:nvPr>
            <p:ph type="body" idx="1"/>
          </p:nvPr>
        </p:nvSpPr>
        <p:spPr>
          <a:xfrm>
            <a:off x="720000" y="1250025"/>
            <a:ext cx="7752600" cy="33507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AutoNum type="arabicPeriod"/>
              <a:defRPr sz="1100">
                <a:latin typeface="Nunito Sans"/>
                <a:ea typeface="Nunito Sans"/>
                <a:cs typeface="Nunito Sans"/>
                <a:sym typeface="Nunito Sans"/>
              </a:defRPr>
            </a:lvl1pPr>
            <a:lvl2pPr marL="914400" lvl="1" indent="-317500" rtl="0">
              <a:lnSpc>
                <a:spcPct val="115000"/>
              </a:lnSpc>
              <a:spcBef>
                <a:spcPts val="0"/>
              </a:spcBef>
              <a:spcAft>
                <a:spcPts val="0"/>
              </a:spcAft>
              <a:buSzPts val="1400"/>
              <a:buAutoNum type="alphaLcPeriod"/>
              <a:defRPr/>
            </a:lvl2pPr>
            <a:lvl3pPr marL="1371600" lvl="2" indent="-317500" rtl="0">
              <a:lnSpc>
                <a:spcPct val="115000"/>
              </a:lnSpc>
              <a:spcBef>
                <a:spcPts val="0"/>
              </a:spcBef>
              <a:spcAft>
                <a:spcPts val="0"/>
              </a:spcAft>
              <a:buSzPts val="1400"/>
              <a:buAutoNum type="romanLcPeriod"/>
              <a:defRPr/>
            </a:lvl3pPr>
            <a:lvl4pPr marL="1828800" lvl="3" indent="-317500" rtl="0">
              <a:lnSpc>
                <a:spcPct val="115000"/>
              </a:lnSpc>
              <a:spcBef>
                <a:spcPts val="0"/>
              </a:spcBef>
              <a:spcAft>
                <a:spcPts val="0"/>
              </a:spcAft>
              <a:buSzPts val="1400"/>
              <a:buAutoNum type="arabicPeriod"/>
              <a:defRPr/>
            </a:lvl4pPr>
            <a:lvl5pPr marL="2286000" lvl="4" indent="-317500" rtl="0">
              <a:lnSpc>
                <a:spcPct val="115000"/>
              </a:lnSpc>
              <a:spcBef>
                <a:spcPts val="0"/>
              </a:spcBef>
              <a:spcAft>
                <a:spcPts val="0"/>
              </a:spcAft>
              <a:buSzPts val="1400"/>
              <a:buAutoNum type="alphaLcPeriod"/>
              <a:defRPr/>
            </a:lvl5pPr>
            <a:lvl6pPr marL="2743200" lvl="5" indent="-317500" rtl="0">
              <a:lnSpc>
                <a:spcPct val="115000"/>
              </a:lnSpc>
              <a:spcBef>
                <a:spcPts val="0"/>
              </a:spcBef>
              <a:spcAft>
                <a:spcPts val="0"/>
              </a:spcAft>
              <a:buSzPts val="1400"/>
              <a:buAutoNum type="romanLcPeriod"/>
              <a:defRPr/>
            </a:lvl6pPr>
            <a:lvl7pPr marL="3200400" lvl="6" indent="-317500" rtl="0">
              <a:lnSpc>
                <a:spcPct val="115000"/>
              </a:lnSpc>
              <a:spcBef>
                <a:spcPts val="0"/>
              </a:spcBef>
              <a:spcAft>
                <a:spcPts val="0"/>
              </a:spcAft>
              <a:buSzPts val="1400"/>
              <a:buAutoNum type="arabicPeriod"/>
              <a:defRPr/>
            </a:lvl7pPr>
            <a:lvl8pPr marL="3657600" lvl="7" indent="-317500" rtl="0">
              <a:lnSpc>
                <a:spcPct val="115000"/>
              </a:lnSpc>
              <a:spcBef>
                <a:spcPts val="0"/>
              </a:spcBef>
              <a:spcAft>
                <a:spcPts val="0"/>
              </a:spcAft>
              <a:buSzPts val="1400"/>
              <a:buAutoNum type="alphaLcPeriod"/>
              <a:defRPr/>
            </a:lvl8pPr>
            <a:lvl9pPr marL="4114800" lvl="8" indent="-317500" rtl="0">
              <a:lnSpc>
                <a:spcPct val="115000"/>
              </a:lnSpc>
              <a:spcBef>
                <a:spcPts val="0"/>
              </a:spcBef>
              <a:spcAft>
                <a:spcPts val="0"/>
              </a:spcAft>
              <a:buSzPts val="1400"/>
              <a:buAutoNum type="romanLcPeriod"/>
              <a:defRPr/>
            </a:lvl9pPr>
          </a:lstStyle>
          <a:p>
            <a:endParaRPr/>
          </a:p>
        </p:txBody>
      </p:sp>
      <p:sp>
        <p:nvSpPr>
          <p:cNvPr id="141" name="Google Shape;141;p4"/>
          <p:cNvSpPr txBox="1">
            <a:spLocks noGrp="1"/>
          </p:cNvSpPr>
          <p:nvPr>
            <p:ph type="ctrTitle"/>
          </p:nvPr>
        </p:nvSpPr>
        <p:spPr>
          <a:xfrm>
            <a:off x="720000" y="540000"/>
            <a:ext cx="7752600" cy="502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42" name="Google Shape;142;p4"/>
          <p:cNvGrpSpPr/>
          <p:nvPr/>
        </p:nvGrpSpPr>
        <p:grpSpPr>
          <a:xfrm flipH="1">
            <a:off x="-1627906" y="-11597"/>
            <a:ext cx="10771895" cy="5175273"/>
            <a:chOff x="-11444" y="-11597"/>
            <a:chExt cx="10771895" cy="5175273"/>
          </a:xfrm>
        </p:grpSpPr>
        <p:grpSp>
          <p:nvGrpSpPr>
            <p:cNvPr id="143" name="Google Shape;143;p4"/>
            <p:cNvGrpSpPr/>
            <p:nvPr/>
          </p:nvGrpSpPr>
          <p:grpSpPr>
            <a:xfrm>
              <a:off x="1600156" y="4350659"/>
              <a:ext cx="7564864" cy="813016"/>
              <a:chOff x="-704229" y="4094158"/>
              <a:chExt cx="9859069" cy="1059581"/>
            </a:xfrm>
          </p:grpSpPr>
          <p:sp>
            <p:nvSpPr>
              <p:cNvPr id="144" name="Google Shape;144;p4"/>
              <p:cNvSpPr/>
              <p:nvPr/>
            </p:nvSpPr>
            <p:spPr>
              <a:xfrm>
                <a:off x="8095266" y="4094158"/>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5" name="Google Shape;145;p4"/>
              <p:cNvSpPr/>
              <p:nvPr/>
            </p:nvSpPr>
            <p:spPr>
              <a:xfrm>
                <a:off x="-704229" y="4715656"/>
                <a:ext cx="878894" cy="438083"/>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46" name="Google Shape;146;p4"/>
              <p:cNvGrpSpPr/>
              <p:nvPr/>
            </p:nvGrpSpPr>
            <p:grpSpPr>
              <a:xfrm>
                <a:off x="8877683" y="4245446"/>
                <a:ext cx="177866" cy="385129"/>
                <a:chOff x="8877683" y="4321646"/>
                <a:chExt cx="177866" cy="385129"/>
              </a:xfrm>
            </p:grpSpPr>
            <p:sp>
              <p:nvSpPr>
                <p:cNvPr id="147" name="Google Shape;147;p4"/>
                <p:cNvSpPr/>
                <p:nvPr/>
              </p:nvSpPr>
              <p:spPr>
                <a:xfrm>
                  <a:off x="9030642" y="4321646"/>
                  <a:ext cx="24907" cy="24907"/>
                </a:xfrm>
                <a:custGeom>
                  <a:avLst/>
                  <a:gdLst/>
                  <a:ahLst/>
                  <a:cxnLst/>
                  <a:rect l="l" t="t" r="r" b="b"/>
                  <a:pathLst>
                    <a:path w="383" h="383" extrusionOk="0">
                      <a:moveTo>
                        <a:pt x="194" y="0"/>
                      </a:moveTo>
                      <a:cubicBezTo>
                        <a:pt x="66" y="0"/>
                        <a:pt x="0" y="66"/>
                        <a:pt x="0" y="194"/>
                      </a:cubicBezTo>
                      <a:cubicBezTo>
                        <a:pt x="0" y="321"/>
                        <a:pt x="66" y="382"/>
                        <a:pt x="194" y="382"/>
                      </a:cubicBezTo>
                      <a:cubicBezTo>
                        <a:pt x="321" y="382"/>
                        <a:pt x="382" y="321"/>
                        <a:pt x="382" y="194"/>
                      </a:cubicBezTo>
                      <a:cubicBezTo>
                        <a:pt x="382" y="66"/>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8" name="Google Shape;148;p4"/>
                <p:cNvSpPr/>
                <p:nvPr/>
              </p:nvSpPr>
              <p:spPr>
                <a:xfrm>
                  <a:off x="9030642" y="4392143"/>
                  <a:ext cx="24907" cy="24907"/>
                </a:xfrm>
                <a:custGeom>
                  <a:avLst/>
                  <a:gdLst/>
                  <a:ahLst/>
                  <a:cxnLst/>
                  <a:rect l="l" t="t" r="r" b="b"/>
                  <a:pathLst>
                    <a:path w="383" h="383" extrusionOk="0">
                      <a:moveTo>
                        <a:pt x="194" y="1"/>
                      </a:moveTo>
                      <a:cubicBezTo>
                        <a:pt x="66" y="1"/>
                        <a:pt x="0" y="128"/>
                        <a:pt x="0" y="189"/>
                      </a:cubicBezTo>
                      <a:cubicBezTo>
                        <a:pt x="0" y="316"/>
                        <a:pt x="66" y="382"/>
                        <a:pt x="194" y="382"/>
                      </a:cubicBezTo>
                      <a:cubicBezTo>
                        <a:pt x="321" y="382"/>
                        <a:pt x="382" y="316"/>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9" name="Google Shape;149;p4"/>
                <p:cNvSpPr/>
                <p:nvPr/>
              </p:nvSpPr>
              <p:spPr>
                <a:xfrm>
                  <a:off x="9030642" y="4466672"/>
                  <a:ext cx="24907" cy="24842"/>
                </a:xfrm>
                <a:custGeom>
                  <a:avLst/>
                  <a:gdLst/>
                  <a:ahLst/>
                  <a:cxnLst/>
                  <a:rect l="l" t="t" r="r" b="b"/>
                  <a:pathLst>
                    <a:path w="383" h="382"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0" name="Google Shape;150;p4"/>
                <p:cNvSpPr/>
                <p:nvPr/>
              </p:nvSpPr>
              <p:spPr>
                <a:xfrm>
                  <a:off x="9030642" y="4536843"/>
                  <a:ext cx="24907" cy="24907"/>
                </a:xfrm>
                <a:custGeom>
                  <a:avLst/>
                  <a:gdLst/>
                  <a:ahLst/>
                  <a:cxnLst/>
                  <a:rect l="l" t="t" r="r" b="b"/>
                  <a:pathLst>
                    <a:path w="383" h="383" extrusionOk="0">
                      <a:moveTo>
                        <a:pt x="194" y="0"/>
                      </a:moveTo>
                      <a:cubicBezTo>
                        <a:pt x="66" y="0"/>
                        <a:pt x="0" y="67"/>
                        <a:pt x="0" y="194"/>
                      </a:cubicBezTo>
                      <a:cubicBezTo>
                        <a:pt x="0" y="321"/>
                        <a:pt x="66" y="382"/>
                        <a:pt x="194" y="382"/>
                      </a:cubicBezTo>
                      <a:cubicBezTo>
                        <a:pt x="321" y="382"/>
                        <a:pt x="382" y="321"/>
                        <a:pt x="382" y="194"/>
                      </a:cubicBezTo>
                      <a:cubicBezTo>
                        <a:pt x="382" y="67"/>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1" name="Google Shape;151;p4"/>
                <p:cNvSpPr/>
                <p:nvPr/>
              </p:nvSpPr>
              <p:spPr>
                <a:xfrm>
                  <a:off x="9030642" y="4607340"/>
                  <a:ext cx="24907" cy="24907"/>
                </a:xfrm>
                <a:custGeom>
                  <a:avLst/>
                  <a:gdLst/>
                  <a:ahLst/>
                  <a:cxnLst/>
                  <a:rect l="l" t="t" r="r" b="b"/>
                  <a:pathLst>
                    <a:path w="383" h="383" extrusionOk="0">
                      <a:moveTo>
                        <a:pt x="194" y="1"/>
                      </a:moveTo>
                      <a:cubicBezTo>
                        <a:pt x="66" y="1"/>
                        <a:pt x="0" y="128"/>
                        <a:pt x="0" y="189"/>
                      </a:cubicBezTo>
                      <a:cubicBezTo>
                        <a:pt x="0" y="317"/>
                        <a:pt x="66" y="383"/>
                        <a:pt x="194" y="383"/>
                      </a:cubicBezTo>
                      <a:cubicBezTo>
                        <a:pt x="321" y="383"/>
                        <a:pt x="382" y="317"/>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2" name="Google Shape;152;p4"/>
                <p:cNvSpPr/>
                <p:nvPr/>
              </p:nvSpPr>
              <p:spPr>
                <a:xfrm>
                  <a:off x="9030642" y="4681868"/>
                  <a:ext cx="24907" cy="24907"/>
                </a:xfrm>
                <a:custGeom>
                  <a:avLst/>
                  <a:gdLst/>
                  <a:ahLst/>
                  <a:cxnLst/>
                  <a:rect l="l" t="t" r="r" b="b"/>
                  <a:pathLst>
                    <a:path w="383" h="383"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3" name="Google Shape;153;p4"/>
                <p:cNvSpPr/>
                <p:nvPr/>
              </p:nvSpPr>
              <p:spPr>
                <a:xfrm>
                  <a:off x="8952146" y="4321646"/>
                  <a:ext cx="24907" cy="24907"/>
                </a:xfrm>
                <a:custGeom>
                  <a:avLst/>
                  <a:gdLst/>
                  <a:ahLst/>
                  <a:cxnLst/>
                  <a:rect l="l" t="t" r="r" b="b"/>
                  <a:pathLst>
                    <a:path w="383" h="383" extrusionOk="0">
                      <a:moveTo>
                        <a:pt x="189" y="0"/>
                      </a:moveTo>
                      <a:cubicBezTo>
                        <a:pt x="128" y="0"/>
                        <a:pt x="1" y="66"/>
                        <a:pt x="1" y="194"/>
                      </a:cubicBezTo>
                      <a:cubicBezTo>
                        <a:pt x="1" y="321"/>
                        <a:pt x="128" y="382"/>
                        <a:pt x="189" y="382"/>
                      </a:cubicBezTo>
                      <a:cubicBezTo>
                        <a:pt x="316" y="382"/>
                        <a:pt x="383" y="321"/>
                        <a:pt x="383" y="194"/>
                      </a:cubicBezTo>
                      <a:cubicBezTo>
                        <a:pt x="383"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 name="Google Shape;154;p4"/>
                <p:cNvSpPr/>
                <p:nvPr/>
              </p:nvSpPr>
              <p:spPr>
                <a:xfrm>
                  <a:off x="8952146" y="4392143"/>
                  <a:ext cx="24907" cy="24907"/>
                </a:xfrm>
                <a:custGeom>
                  <a:avLst/>
                  <a:gdLst/>
                  <a:ahLst/>
                  <a:cxnLst/>
                  <a:rect l="l" t="t" r="r" b="b"/>
                  <a:pathLst>
                    <a:path w="383" h="383" extrusionOk="0">
                      <a:moveTo>
                        <a:pt x="189" y="1"/>
                      </a:moveTo>
                      <a:cubicBezTo>
                        <a:pt x="128" y="1"/>
                        <a:pt x="1" y="128"/>
                        <a:pt x="1" y="189"/>
                      </a:cubicBezTo>
                      <a:cubicBezTo>
                        <a:pt x="1" y="316"/>
                        <a:pt x="128" y="382"/>
                        <a:pt x="189" y="382"/>
                      </a:cubicBezTo>
                      <a:cubicBezTo>
                        <a:pt x="316" y="382"/>
                        <a:pt x="383" y="316"/>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 name="Google Shape;155;p4"/>
                <p:cNvSpPr/>
                <p:nvPr/>
              </p:nvSpPr>
              <p:spPr>
                <a:xfrm>
                  <a:off x="8952146" y="4466672"/>
                  <a:ext cx="24907" cy="24842"/>
                </a:xfrm>
                <a:custGeom>
                  <a:avLst/>
                  <a:gdLst/>
                  <a:ahLst/>
                  <a:cxnLst/>
                  <a:rect l="l" t="t" r="r" b="b"/>
                  <a:pathLst>
                    <a:path w="383" h="382"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 name="Google Shape;156;p4"/>
                <p:cNvSpPr/>
                <p:nvPr/>
              </p:nvSpPr>
              <p:spPr>
                <a:xfrm>
                  <a:off x="8952146" y="4536843"/>
                  <a:ext cx="24907" cy="24907"/>
                </a:xfrm>
                <a:custGeom>
                  <a:avLst/>
                  <a:gdLst/>
                  <a:ahLst/>
                  <a:cxnLst/>
                  <a:rect l="l" t="t" r="r" b="b"/>
                  <a:pathLst>
                    <a:path w="383" h="383" extrusionOk="0">
                      <a:moveTo>
                        <a:pt x="189" y="0"/>
                      </a:moveTo>
                      <a:cubicBezTo>
                        <a:pt x="128" y="0"/>
                        <a:pt x="1" y="67"/>
                        <a:pt x="1" y="194"/>
                      </a:cubicBezTo>
                      <a:cubicBezTo>
                        <a:pt x="1" y="321"/>
                        <a:pt x="128" y="382"/>
                        <a:pt x="189" y="382"/>
                      </a:cubicBezTo>
                      <a:cubicBezTo>
                        <a:pt x="316" y="382"/>
                        <a:pt x="383" y="321"/>
                        <a:pt x="383" y="194"/>
                      </a:cubicBezTo>
                      <a:cubicBezTo>
                        <a:pt x="383"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 name="Google Shape;157;p4"/>
                <p:cNvSpPr/>
                <p:nvPr/>
              </p:nvSpPr>
              <p:spPr>
                <a:xfrm>
                  <a:off x="8952146" y="4607340"/>
                  <a:ext cx="24907" cy="24907"/>
                </a:xfrm>
                <a:custGeom>
                  <a:avLst/>
                  <a:gdLst/>
                  <a:ahLst/>
                  <a:cxnLst/>
                  <a:rect l="l" t="t" r="r" b="b"/>
                  <a:pathLst>
                    <a:path w="383" h="383" extrusionOk="0">
                      <a:moveTo>
                        <a:pt x="189" y="1"/>
                      </a:moveTo>
                      <a:cubicBezTo>
                        <a:pt x="128" y="1"/>
                        <a:pt x="1" y="128"/>
                        <a:pt x="1" y="189"/>
                      </a:cubicBezTo>
                      <a:cubicBezTo>
                        <a:pt x="1" y="317"/>
                        <a:pt x="128" y="383"/>
                        <a:pt x="189" y="383"/>
                      </a:cubicBezTo>
                      <a:cubicBezTo>
                        <a:pt x="316" y="383"/>
                        <a:pt x="383" y="317"/>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 name="Google Shape;158;p4"/>
                <p:cNvSpPr/>
                <p:nvPr/>
              </p:nvSpPr>
              <p:spPr>
                <a:xfrm>
                  <a:off x="8952146" y="4681868"/>
                  <a:ext cx="24907" cy="24907"/>
                </a:xfrm>
                <a:custGeom>
                  <a:avLst/>
                  <a:gdLst/>
                  <a:ahLst/>
                  <a:cxnLst/>
                  <a:rect l="l" t="t" r="r" b="b"/>
                  <a:pathLst>
                    <a:path w="383" h="383"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 name="Google Shape;159;p4"/>
                <p:cNvSpPr/>
                <p:nvPr/>
              </p:nvSpPr>
              <p:spPr>
                <a:xfrm>
                  <a:off x="8877683" y="4321646"/>
                  <a:ext cx="24842" cy="24907"/>
                </a:xfrm>
                <a:custGeom>
                  <a:avLst/>
                  <a:gdLst/>
                  <a:ahLst/>
                  <a:cxnLst/>
                  <a:rect l="l" t="t" r="r" b="b"/>
                  <a:pathLst>
                    <a:path w="382" h="383" extrusionOk="0">
                      <a:moveTo>
                        <a:pt x="189" y="0"/>
                      </a:moveTo>
                      <a:cubicBezTo>
                        <a:pt x="61" y="0"/>
                        <a:pt x="0" y="66"/>
                        <a:pt x="0" y="194"/>
                      </a:cubicBezTo>
                      <a:cubicBezTo>
                        <a:pt x="0" y="321"/>
                        <a:pt x="61" y="382"/>
                        <a:pt x="189" y="382"/>
                      </a:cubicBezTo>
                      <a:cubicBezTo>
                        <a:pt x="316" y="382"/>
                        <a:pt x="382" y="321"/>
                        <a:pt x="382" y="194"/>
                      </a:cubicBezTo>
                      <a:cubicBezTo>
                        <a:pt x="382"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 name="Google Shape;160;p4"/>
                <p:cNvSpPr/>
                <p:nvPr/>
              </p:nvSpPr>
              <p:spPr>
                <a:xfrm>
                  <a:off x="8877683" y="4392143"/>
                  <a:ext cx="24842" cy="24907"/>
                </a:xfrm>
                <a:custGeom>
                  <a:avLst/>
                  <a:gdLst/>
                  <a:ahLst/>
                  <a:cxnLst/>
                  <a:rect l="l" t="t" r="r" b="b"/>
                  <a:pathLst>
                    <a:path w="382" h="383" extrusionOk="0">
                      <a:moveTo>
                        <a:pt x="189" y="1"/>
                      </a:moveTo>
                      <a:cubicBezTo>
                        <a:pt x="61" y="1"/>
                        <a:pt x="0" y="128"/>
                        <a:pt x="0" y="189"/>
                      </a:cubicBezTo>
                      <a:cubicBezTo>
                        <a:pt x="0" y="316"/>
                        <a:pt x="61" y="382"/>
                        <a:pt x="189" y="382"/>
                      </a:cubicBezTo>
                      <a:cubicBezTo>
                        <a:pt x="316" y="382"/>
                        <a:pt x="382" y="316"/>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 name="Google Shape;161;p4"/>
                <p:cNvSpPr/>
                <p:nvPr/>
              </p:nvSpPr>
              <p:spPr>
                <a:xfrm>
                  <a:off x="8877683" y="4466672"/>
                  <a:ext cx="24842" cy="24842"/>
                </a:xfrm>
                <a:custGeom>
                  <a:avLst/>
                  <a:gdLst/>
                  <a:ahLst/>
                  <a:cxnLst/>
                  <a:rect l="l" t="t" r="r" b="b"/>
                  <a:pathLst>
                    <a:path w="382" h="382"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 name="Google Shape;162;p4"/>
                <p:cNvSpPr/>
                <p:nvPr/>
              </p:nvSpPr>
              <p:spPr>
                <a:xfrm>
                  <a:off x="8877683" y="4536843"/>
                  <a:ext cx="24842" cy="24907"/>
                </a:xfrm>
                <a:custGeom>
                  <a:avLst/>
                  <a:gdLst/>
                  <a:ahLst/>
                  <a:cxnLst/>
                  <a:rect l="l" t="t" r="r" b="b"/>
                  <a:pathLst>
                    <a:path w="382" h="383" extrusionOk="0">
                      <a:moveTo>
                        <a:pt x="189" y="0"/>
                      </a:moveTo>
                      <a:cubicBezTo>
                        <a:pt x="61" y="0"/>
                        <a:pt x="0" y="67"/>
                        <a:pt x="0" y="194"/>
                      </a:cubicBezTo>
                      <a:cubicBezTo>
                        <a:pt x="0" y="321"/>
                        <a:pt x="61" y="382"/>
                        <a:pt x="189" y="382"/>
                      </a:cubicBezTo>
                      <a:cubicBezTo>
                        <a:pt x="316" y="382"/>
                        <a:pt x="382" y="321"/>
                        <a:pt x="382" y="194"/>
                      </a:cubicBezTo>
                      <a:cubicBezTo>
                        <a:pt x="382"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 name="Google Shape;163;p4"/>
                <p:cNvSpPr/>
                <p:nvPr/>
              </p:nvSpPr>
              <p:spPr>
                <a:xfrm>
                  <a:off x="8877683" y="4607340"/>
                  <a:ext cx="24842" cy="24907"/>
                </a:xfrm>
                <a:custGeom>
                  <a:avLst/>
                  <a:gdLst/>
                  <a:ahLst/>
                  <a:cxnLst/>
                  <a:rect l="l" t="t" r="r" b="b"/>
                  <a:pathLst>
                    <a:path w="382" h="383" extrusionOk="0">
                      <a:moveTo>
                        <a:pt x="189" y="1"/>
                      </a:moveTo>
                      <a:cubicBezTo>
                        <a:pt x="61" y="1"/>
                        <a:pt x="0" y="128"/>
                        <a:pt x="0" y="189"/>
                      </a:cubicBezTo>
                      <a:cubicBezTo>
                        <a:pt x="0" y="317"/>
                        <a:pt x="61" y="383"/>
                        <a:pt x="189" y="383"/>
                      </a:cubicBezTo>
                      <a:cubicBezTo>
                        <a:pt x="316" y="383"/>
                        <a:pt x="382" y="317"/>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 name="Google Shape;164;p4"/>
                <p:cNvSpPr/>
                <p:nvPr/>
              </p:nvSpPr>
              <p:spPr>
                <a:xfrm>
                  <a:off x="8877683" y="4681868"/>
                  <a:ext cx="24842" cy="24907"/>
                </a:xfrm>
                <a:custGeom>
                  <a:avLst/>
                  <a:gdLst/>
                  <a:ahLst/>
                  <a:cxnLst/>
                  <a:rect l="l" t="t" r="r" b="b"/>
                  <a:pathLst>
                    <a:path w="382" h="383"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165" name="Google Shape;165;p4"/>
            <p:cNvGrpSpPr/>
            <p:nvPr/>
          </p:nvGrpSpPr>
          <p:grpSpPr>
            <a:xfrm>
              <a:off x="8703849" y="-11597"/>
              <a:ext cx="451002" cy="707619"/>
              <a:chOff x="8703849" y="7849"/>
              <a:chExt cx="451002" cy="707619"/>
            </a:xfrm>
          </p:grpSpPr>
          <p:sp>
            <p:nvSpPr>
              <p:cNvPr id="166" name="Google Shape;166;p4"/>
              <p:cNvSpPr/>
              <p:nvPr/>
            </p:nvSpPr>
            <p:spPr>
              <a:xfrm>
                <a:off x="8803155" y="7849"/>
                <a:ext cx="351696" cy="707619"/>
              </a:xfrm>
              <a:custGeom>
                <a:avLst/>
                <a:gdLst/>
                <a:ahLst/>
                <a:cxnLst/>
                <a:rect l="l" t="t" r="r" b="b"/>
                <a:pathLst>
                  <a:path w="5408" h="10881" extrusionOk="0">
                    <a:moveTo>
                      <a:pt x="5407" y="1"/>
                    </a:moveTo>
                    <a:cubicBezTo>
                      <a:pt x="2419" y="1"/>
                      <a:pt x="1" y="2419"/>
                      <a:pt x="1" y="5407"/>
                    </a:cubicBezTo>
                    <a:cubicBezTo>
                      <a:pt x="1" y="8462"/>
                      <a:pt x="2419" y="10880"/>
                      <a:pt x="5407" y="10880"/>
                    </a:cubicBezTo>
                    <a:lnTo>
                      <a:pt x="54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 name="Google Shape;167;p4"/>
              <p:cNvSpPr/>
              <p:nvPr/>
            </p:nvSpPr>
            <p:spPr>
              <a:xfrm>
                <a:off x="9063744" y="239629"/>
                <a:ext cx="24907" cy="24907"/>
              </a:xfrm>
              <a:custGeom>
                <a:avLst/>
                <a:gdLst/>
                <a:ahLst/>
                <a:cxnLst/>
                <a:rect l="l" t="t" r="r" b="b"/>
                <a:pathLst>
                  <a:path w="383" h="383" extrusionOk="0">
                    <a:moveTo>
                      <a:pt x="194" y="0"/>
                    </a:moveTo>
                    <a:cubicBezTo>
                      <a:pt x="67" y="0"/>
                      <a:pt x="0" y="128"/>
                      <a:pt x="0" y="189"/>
                    </a:cubicBezTo>
                    <a:cubicBezTo>
                      <a:pt x="0" y="316"/>
                      <a:pt x="67"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 name="Google Shape;168;p4"/>
              <p:cNvSpPr/>
              <p:nvPr/>
            </p:nvSpPr>
            <p:spPr>
              <a:xfrm>
                <a:off x="8993573" y="239629"/>
                <a:ext cx="24842" cy="24907"/>
              </a:xfrm>
              <a:custGeom>
                <a:avLst/>
                <a:gdLst/>
                <a:ahLst/>
                <a:cxnLst/>
                <a:rect l="l" t="t" r="r" b="b"/>
                <a:pathLst>
                  <a:path w="382" h="383" extrusionOk="0">
                    <a:moveTo>
                      <a:pt x="188" y="0"/>
                    </a:moveTo>
                    <a:cubicBezTo>
                      <a:pt x="61" y="0"/>
                      <a:pt x="0" y="128"/>
                      <a:pt x="0" y="189"/>
                    </a:cubicBezTo>
                    <a:cubicBezTo>
                      <a:pt x="0" y="316"/>
                      <a:pt x="61" y="382"/>
                      <a:pt x="188" y="382"/>
                    </a:cubicBezTo>
                    <a:cubicBezTo>
                      <a:pt x="255" y="382"/>
                      <a:pt x="382" y="316"/>
                      <a:pt x="382" y="189"/>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 name="Google Shape;169;p4"/>
              <p:cNvSpPr/>
              <p:nvPr/>
            </p:nvSpPr>
            <p:spPr>
              <a:xfrm>
                <a:off x="8919044" y="239629"/>
                <a:ext cx="24907" cy="24907"/>
              </a:xfrm>
              <a:custGeom>
                <a:avLst/>
                <a:gdLst/>
                <a:ahLst/>
                <a:cxnLst/>
                <a:rect l="l" t="t" r="r" b="b"/>
                <a:pathLst>
                  <a:path w="383" h="383" extrusionOk="0">
                    <a:moveTo>
                      <a:pt x="189" y="0"/>
                    </a:moveTo>
                    <a:cubicBezTo>
                      <a:pt x="128" y="0"/>
                      <a:pt x="1" y="128"/>
                      <a:pt x="1" y="189"/>
                    </a:cubicBezTo>
                    <a:cubicBezTo>
                      <a:pt x="1"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 name="Google Shape;170;p4"/>
              <p:cNvSpPr/>
              <p:nvPr/>
            </p:nvSpPr>
            <p:spPr>
              <a:xfrm>
                <a:off x="8848548" y="239629"/>
                <a:ext cx="24842" cy="24907"/>
              </a:xfrm>
              <a:custGeom>
                <a:avLst/>
                <a:gdLst/>
                <a:ahLst/>
                <a:cxnLst/>
                <a:rect l="l" t="t" r="r" b="b"/>
                <a:pathLst>
                  <a:path w="382" h="383" extrusionOk="0">
                    <a:moveTo>
                      <a:pt x="194" y="0"/>
                    </a:moveTo>
                    <a:cubicBezTo>
                      <a:pt x="66" y="0"/>
                      <a:pt x="0" y="128"/>
                      <a:pt x="0" y="189"/>
                    </a:cubicBezTo>
                    <a:cubicBezTo>
                      <a:pt x="0" y="316"/>
                      <a:pt x="66"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 name="Google Shape;171;p4"/>
              <p:cNvSpPr/>
              <p:nvPr/>
            </p:nvSpPr>
            <p:spPr>
              <a:xfrm>
                <a:off x="8778312" y="239629"/>
                <a:ext cx="24907" cy="24907"/>
              </a:xfrm>
              <a:custGeom>
                <a:avLst/>
                <a:gdLst/>
                <a:ahLst/>
                <a:cxnLst/>
                <a:rect l="l" t="t" r="r" b="b"/>
                <a:pathLst>
                  <a:path w="383" h="383" extrusionOk="0">
                    <a:moveTo>
                      <a:pt x="189" y="0"/>
                    </a:moveTo>
                    <a:cubicBezTo>
                      <a:pt x="62" y="0"/>
                      <a:pt x="1" y="128"/>
                      <a:pt x="1" y="189"/>
                    </a:cubicBezTo>
                    <a:cubicBezTo>
                      <a:pt x="1" y="316"/>
                      <a:pt x="62" y="382"/>
                      <a:pt x="189" y="382"/>
                    </a:cubicBezTo>
                    <a:cubicBezTo>
                      <a:pt x="255" y="382"/>
                      <a:pt x="383" y="316"/>
                      <a:pt x="383" y="189"/>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 name="Google Shape;172;p4"/>
              <p:cNvSpPr/>
              <p:nvPr/>
            </p:nvSpPr>
            <p:spPr>
              <a:xfrm>
                <a:off x="8703849" y="239629"/>
                <a:ext cx="24907" cy="24907"/>
              </a:xfrm>
              <a:custGeom>
                <a:avLst/>
                <a:gdLst/>
                <a:ahLst/>
                <a:cxnLst/>
                <a:rect l="l" t="t" r="r" b="b"/>
                <a:pathLst>
                  <a:path w="383" h="383" extrusionOk="0">
                    <a:moveTo>
                      <a:pt x="189" y="0"/>
                    </a:moveTo>
                    <a:cubicBezTo>
                      <a:pt x="128" y="0"/>
                      <a:pt x="0" y="128"/>
                      <a:pt x="0" y="189"/>
                    </a:cubicBezTo>
                    <a:cubicBezTo>
                      <a:pt x="0"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 name="Google Shape;173;p4"/>
              <p:cNvSpPr/>
              <p:nvPr/>
            </p:nvSpPr>
            <p:spPr>
              <a:xfrm>
                <a:off x="9063744" y="165100"/>
                <a:ext cx="24907" cy="24907"/>
              </a:xfrm>
              <a:custGeom>
                <a:avLst/>
                <a:gdLst/>
                <a:ahLst/>
                <a:cxnLst/>
                <a:rect l="l" t="t" r="r" b="b"/>
                <a:pathLst>
                  <a:path w="383" h="383" extrusionOk="0">
                    <a:moveTo>
                      <a:pt x="194" y="1"/>
                    </a:moveTo>
                    <a:cubicBezTo>
                      <a:pt x="67" y="1"/>
                      <a:pt x="0" y="62"/>
                      <a:pt x="0" y="189"/>
                    </a:cubicBezTo>
                    <a:cubicBezTo>
                      <a:pt x="0" y="317"/>
                      <a:pt x="67"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 name="Google Shape;174;p4"/>
              <p:cNvSpPr/>
              <p:nvPr/>
            </p:nvSpPr>
            <p:spPr>
              <a:xfrm>
                <a:off x="8993573" y="165100"/>
                <a:ext cx="24842" cy="24907"/>
              </a:xfrm>
              <a:custGeom>
                <a:avLst/>
                <a:gdLst/>
                <a:ahLst/>
                <a:cxnLst/>
                <a:rect l="l" t="t" r="r" b="b"/>
                <a:pathLst>
                  <a:path w="382" h="383" extrusionOk="0">
                    <a:moveTo>
                      <a:pt x="188" y="1"/>
                    </a:moveTo>
                    <a:cubicBezTo>
                      <a:pt x="61" y="1"/>
                      <a:pt x="0" y="62"/>
                      <a:pt x="0" y="189"/>
                    </a:cubicBezTo>
                    <a:cubicBezTo>
                      <a:pt x="0" y="317"/>
                      <a:pt x="61" y="383"/>
                      <a:pt x="188" y="383"/>
                    </a:cubicBezTo>
                    <a:cubicBezTo>
                      <a:pt x="255" y="383"/>
                      <a:pt x="382" y="317"/>
                      <a:pt x="382" y="189"/>
                    </a:cubicBezTo>
                    <a:cubicBezTo>
                      <a:pt x="382" y="62"/>
                      <a:pt x="255" y="1"/>
                      <a:pt x="188"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 name="Google Shape;175;p4"/>
              <p:cNvSpPr/>
              <p:nvPr/>
            </p:nvSpPr>
            <p:spPr>
              <a:xfrm>
                <a:off x="8919044" y="165100"/>
                <a:ext cx="24907" cy="24907"/>
              </a:xfrm>
              <a:custGeom>
                <a:avLst/>
                <a:gdLst/>
                <a:ahLst/>
                <a:cxnLst/>
                <a:rect l="l" t="t" r="r" b="b"/>
                <a:pathLst>
                  <a:path w="383" h="383" extrusionOk="0">
                    <a:moveTo>
                      <a:pt x="189" y="1"/>
                    </a:moveTo>
                    <a:cubicBezTo>
                      <a:pt x="128" y="1"/>
                      <a:pt x="1" y="62"/>
                      <a:pt x="1" y="189"/>
                    </a:cubicBezTo>
                    <a:cubicBezTo>
                      <a:pt x="1"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 name="Google Shape;176;p4"/>
              <p:cNvSpPr/>
              <p:nvPr/>
            </p:nvSpPr>
            <p:spPr>
              <a:xfrm>
                <a:off x="8848548" y="165100"/>
                <a:ext cx="24842" cy="24907"/>
              </a:xfrm>
              <a:custGeom>
                <a:avLst/>
                <a:gdLst/>
                <a:ahLst/>
                <a:cxnLst/>
                <a:rect l="l" t="t" r="r" b="b"/>
                <a:pathLst>
                  <a:path w="382" h="383" extrusionOk="0">
                    <a:moveTo>
                      <a:pt x="194" y="1"/>
                    </a:moveTo>
                    <a:cubicBezTo>
                      <a:pt x="66" y="1"/>
                      <a:pt x="0" y="62"/>
                      <a:pt x="0" y="189"/>
                    </a:cubicBezTo>
                    <a:cubicBezTo>
                      <a:pt x="0" y="317"/>
                      <a:pt x="66"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 name="Google Shape;177;p4"/>
              <p:cNvSpPr/>
              <p:nvPr/>
            </p:nvSpPr>
            <p:spPr>
              <a:xfrm>
                <a:off x="8778312" y="165100"/>
                <a:ext cx="24907" cy="24907"/>
              </a:xfrm>
              <a:custGeom>
                <a:avLst/>
                <a:gdLst/>
                <a:ahLst/>
                <a:cxnLst/>
                <a:rect l="l" t="t" r="r" b="b"/>
                <a:pathLst>
                  <a:path w="383" h="383" extrusionOk="0">
                    <a:moveTo>
                      <a:pt x="189" y="1"/>
                    </a:moveTo>
                    <a:cubicBezTo>
                      <a:pt x="62" y="1"/>
                      <a:pt x="1" y="62"/>
                      <a:pt x="1" y="189"/>
                    </a:cubicBezTo>
                    <a:cubicBezTo>
                      <a:pt x="1" y="317"/>
                      <a:pt x="62" y="383"/>
                      <a:pt x="189" y="383"/>
                    </a:cubicBezTo>
                    <a:cubicBezTo>
                      <a:pt x="255" y="383"/>
                      <a:pt x="383" y="317"/>
                      <a:pt x="383" y="189"/>
                    </a:cubicBezTo>
                    <a:cubicBezTo>
                      <a:pt x="383" y="62"/>
                      <a:pt x="255"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8" name="Google Shape;178;p4"/>
              <p:cNvSpPr/>
              <p:nvPr/>
            </p:nvSpPr>
            <p:spPr>
              <a:xfrm>
                <a:off x="8703849" y="165100"/>
                <a:ext cx="24907" cy="24907"/>
              </a:xfrm>
              <a:custGeom>
                <a:avLst/>
                <a:gdLst/>
                <a:ahLst/>
                <a:cxnLst/>
                <a:rect l="l" t="t" r="r" b="b"/>
                <a:pathLst>
                  <a:path w="383" h="383" extrusionOk="0">
                    <a:moveTo>
                      <a:pt x="189" y="1"/>
                    </a:moveTo>
                    <a:cubicBezTo>
                      <a:pt x="128" y="1"/>
                      <a:pt x="0" y="62"/>
                      <a:pt x="0" y="189"/>
                    </a:cubicBezTo>
                    <a:cubicBezTo>
                      <a:pt x="0"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9" name="Google Shape;179;p4"/>
              <p:cNvSpPr/>
              <p:nvPr/>
            </p:nvSpPr>
            <p:spPr>
              <a:xfrm>
                <a:off x="9063744" y="86344"/>
                <a:ext cx="24907" cy="24907"/>
              </a:xfrm>
              <a:custGeom>
                <a:avLst/>
                <a:gdLst/>
                <a:ahLst/>
                <a:cxnLst/>
                <a:rect l="l" t="t" r="r" b="b"/>
                <a:pathLst>
                  <a:path w="383" h="383" extrusionOk="0">
                    <a:moveTo>
                      <a:pt x="194" y="0"/>
                    </a:moveTo>
                    <a:cubicBezTo>
                      <a:pt x="67" y="0"/>
                      <a:pt x="0" y="128"/>
                      <a:pt x="0" y="194"/>
                    </a:cubicBezTo>
                    <a:cubicBezTo>
                      <a:pt x="0" y="321"/>
                      <a:pt x="67"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 name="Google Shape;180;p4"/>
              <p:cNvSpPr/>
              <p:nvPr/>
            </p:nvSpPr>
            <p:spPr>
              <a:xfrm>
                <a:off x="8993573" y="86344"/>
                <a:ext cx="24842" cy="24907"/>
              </a:xfrm>
              <a:custGeom>
                <a:avLst/>
                <a:gdLst/>
                <a:ahLst/>
                <a:cxnLst/>
                <a:rect l="l" t="t" r="r" b="b"/>
                <a:pathLst>
                  <a:path w="382" h="383" extrusionOk="0">
                    <a:moveTo>
                      <a:pt x="188" y="0"/>
                    </a:moveTo>
                    <a:cubicBezTo>
                      <a:pt x="61" y="0"/>
                      <a:pt x="0" y="128"/>
                      <a:pt x="0" y="194"/>
                    </a:cubicBezTo>
                    <a:cubicBezTo>
                      <a:pt x="0" y="321"/>
                      <a:pt x="61" y="382"/>
                      <a:pt x="188" y="382"/>
                    </a:cubicBezTo>
                    <a:cubicBezTo>
                      <a:pt x="255" y="382"/>
                      <a:pt x="382" y="321"/>
                      <a:pt x="382" y="194"/>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 name="Google Shape;181;p4"/>
              <p:cNvSpPr/>
              <p:nvPr/>
            </p:nvSpPr>
            <p:spPr>
              <a:xfrm>
                <a:off x="8919044" y="86344"/>
                <a:ext cx="24907" cy="24907"/>
              </a:xfrm>
              <a:custGeom>
                <a:avLst/>
                <a:gdLst/>
                <a:ahLst/>
                <a:cxnLst/>
                <a:rect l="l" t="t" r="r" b="b"/>
                <a:pathLst>
                  <a:path w="383" h="383" extrusionOk="0">
                    <a:moveTo>
                      <a:pt x="189" y="0"/>
                    </a:moveTo>
                    <a:cubicBezTo>
                      <a:pt x="128" y="0"/>
                      <a:pt x="1" y="128"/>
                      <a:pt x="1" y="194"/>
                    </a:cubicBezTo>
                    <a:cubicBezTo>
                      <a:pt x="1"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 name="Google Shape;182;p4"/>
              <p:cNvSpPr/>
              <p:nvPr/>
            </p:nvSpPr>
            <p:spPr>
              <a:xfrm>
                <a:off x="8848548" y="86344"/>
                <a:ext cx="24842" cy="24907"/>
              </a:xfrm>
              <a:custGeom>
                <a:avLst/>
                <a:gdLst/>
                <a:ahLst/>
                <a:cxnLst/>
                <a:rect l="l" t="t" r="r" b="b"/>
                <a:pathLst>
                  <a:path w="382" h="383" extrusionOk="0">
                    <a:moveTo>
                      <a:pt x="194" y="0"/>
                    </a:moveTo>
                    <a:cubicBezTo>
                      <a:pt x="66" y="0"/>
                      <a:pt x="0" y="128"/>
                      <a:pt x="0" y="194"/>
                    </a:cubicBezTo>
                    <a:cubicBezTo>
                      <a:pt x="0" y="321"/>
                      <a:pt x="66"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 name="Google Shape;183;p4"/>
              <p:cNvSpPr/>
              <p:nvPr/>
            </p:nvSpPr>
            <p:spPr>
              <a:xfrm>
                <a:off x="8778312" y="86344"/>
                <a:ext cx="24907" cy="24907"/>
              </a:xfrm>
              <a:custGeom>
                <a:avLst/>
                <a:gdLst/>
                <a:ahLst/>
                <a:cxnLst/>
                <a:rect l="l" t="t" r="r" b="b"/>
                <a:pathLst>
                  <a:path w="383" h="383" extrusionOk="0">
                    <a:moveTo>
                      <a:pt x="189" y="0"/>
                    </a:moveTo>
                    <a:cubicBezTo>
                      <a:pt x="62" y="0"/>
                      <a:pt x="1" y="128"/>
                      <a:pt x="1" y="194"/>
                    </a:cubicBezTo>
                    <a:cubicBezTo>
                      <a:pt x="1" y="321"/>
                      <a:pt x="62" y="382"/>
                      <a:pt x="189" y="382"/>
                    </a:cubicBezTo>
                    <a:cubicBezTo>
                      <a:pt x="255" y="382"/>
                      <a:pt x="383" y="321"/>
                      <a:pt x="383" y="194"/>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4" name="Google Shape;184;p4"/>
              <p:cNvSpPr/>
              <p:nvPr/>
            </p:nvSpPr>
            <p:spPr>
              <a:xfrm>
                <a:off x="8703849" y="86344"/>
                <a:ext cx="24907" cy="24907"/>
              </a:xfrm>
              <a:custGeom>
                <a:avLst/>
                <a:gdLst/>
                <a:ahLst/>
                <a:cxnLst/>
                <a:rect l="l" t="t" r="r" b="b"/>
                <a:pathLst>
                  <a:path w="383" h="383" extrusionOk="0">
                    <a:moveTo>
                      <a:pt x="189" y="0"/>
                    </a:moveTo>
                    <a:cubicBezTo>
                      <a:pt x="128" y="0"/>
                      <a:pt x="0" y="128"/>
                      <a:pt x="0" y="194"/>
                    </a:cubicBezTo>
                    <a:cubicBezTo>
                      <a:pt x="0"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 name="Google Shape;185;p4"/>
              <p:cNvSpPr/>
              <p:nvPr/>
            </p:nvSpPr>
            <p:spPr>
              <a:xfrm>
                <a:off x="8703849" y="400847"/>
                <a:ext cx="223517" cy="223582"/>
              </a:xfrm>
              <a:custGeom>
                <a:avLst/>
                <a:gdLst/>
                <a:ahLst/>
                <a:cxnLst/>
                <a:rect l="l" t="t" r="r" b="b"/>
                <a:pathLst>
                  <a:path w="3437" h="3438" extrusionOk="0">
                    <a:moveTo>
                      <a:pt x="1716" y="1"/>
                    </a:moveTo>
                    <a:cubicBezTo>
                      <a:pt x="764" y="1"/>
                      <a:pt x="0" y="765"/>
                      <a:pt x="0" y="1722"/>
                    </a:cubicBezTo>
                    <a:cubicBezTo>
                      <a:pt x="0" y="2674"/>
                      <a:pt x="764" y="3437"/>
                      <a:pt x="1716" y="3437"/>
                    </a:cubicBezTo>
                    <a:cubicBezTo>
                      <a:pt x="2673" y="3437"/>
                      <a:pt x="3437" y="2674"/>
                      <a:pt x="3437" y="1722"/>
                    </a:cubicBezTo>
                    <a:cubicBezTo>
                      <a:pt x="3437" y="765"/>
                      <a:pt x="2673" y="1"/>
                      <a:pt x="171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86" name="Google Shape;186;p4"/>
            <p:cNvSpPr/>
            <p:nvPr/>
          </p:nvSpPr>
          <p:spPr>
            <a:xfrm>
              <a:off x="227519" y="2370647"/>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 name="Google Shape;187;p4"/>
            <p:cNvSpPr/>
            <p:nvPr/>
          </p:nvSpPr>
          <p:spPr>
            <a:xfrm>
              <a:off x="227505" y="1413272"/>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 name="Google Shape;188;p4"/>
            <p:cNvSpPr/>
            <p:nvPr/>
          </p:nvSpPr>
          <p:spPr>
            <a:xfrm>
              <a:off x="2892530" y="4855593"/>
              <a:ext cx="107896" cy="107927"/>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 name="Google Shape;189;p4"/>
            <p:cNvSpPr/>
            <p:nvPr/>
          </p:nvSpPr>
          <p:spPr>
            <a:xfrm>
              <a:off x="8756562" y="3543286"/>
              <a:ext cx="118095" cy="118061"/>
            </a:xfrm>
            <a:custGeom>
              <a:avLst/>
              <a:gdLst/>
              <a:ahLst/>
              <a:cxnLst/>
              <a:rect l="l" t="t" r="r" b="b"/>
              <a:pathLst>
                <a:path w="3438" h="3437" extrusionOk="0">
                  <a:moveTo>
                    <a:pt x="3437" y="0"/>
                  </a:moveTo>
                  <a:cubicBezTo>
                    <a:pt x="1528" y="0"/>
                    <a:pt x="1" y="1528"/>
                    <a:pt x="1" y="3437"/>
                  </a:cubicBezTo>
                  <a:cubicBezTo>
                    <a:pt x="1910" y="3437"/>
                    <a:pt x="3437" y="1910"/>
                    <a:pt x="3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 name="Google Shape;190;p4"/>
            <p:cNvSpPr/>
            <p:nvPr/>
          </p:nvSpPr>
          <p:spPr>
            <a:xfrm>
              <a:off x="8585249" y="4170822"/>
              <a:ext cx="259479" cy="259479"/>
            </a:xfrm>
            <a:custGeom>
              <a:avLst/>
              <a:gdLst/>
              <a:ahLst/>
              <a:cxnLst/>
              <a:rect l="l" t="t" r="r" b="b"/>
              <a:pathLst>
                <a:path w="14322" h="14322" extrusionOk="0">
                  <a:moveTo>
                    <a:pt x="1" y="0"/>
                  </a:moveTo>
                  <a:cubicBezTo>
                    <a:pt x="1" y="764"/>
                    <a:pt x="194" y="1528"/>
                    <a:pt x="449" y="2230"/>
                  </a:cubicBezTo>
                  <a:cubicBezTo>
                    <a:pt x="892" y="3248"/>
                    <a:pt x="1594" y="4073"/>
                    <a:pt x="2546" y="4710"/>
                  </a:cubicBezTo>
                  <a:cubicBezTo>
                    <a:pt x="2994" y="5030"/>
                    <a:pt x="3503" y="5219"/>
                    <a:pt x="4012" y="5412"/>
                  </a:cubicBezTo>
                  <a:cubicBezTo>
                    <a:pt x="4522" y="5601"/>
                    <a:pt x="5092" y="5667"/>
                    <a:pt x="5667" y="5667"/>
                  </a:cubicBezTo>
                  <a:cubicBezTo>
                    <a:pt x="6110" y="5667"/>
                    <a:pt x="6492" y="5728"/>
                    <a:pt x="6874" y="5921"/>
                  </a:cubicBezTo>
                  <a:cubicBezTo>
                    <a:pt x="7383" y="6110"/>
                    <a:pt x="7831" y="6491"/>
                    <a:pt x="8213" y="7001"/>
                  </a:cubicBezTo>
                  <a:lnTo>
                    <a:pt x="8594" y="7764"/>
                  </a:lnTo>
                  <a:cubicBezTo>
                    <a:pt x="8656" y="8085"/>
                    <a:pt x="8722" y="8401"/>
                    <a:pt x="8722" y="8655"/>
                  </a:cubicBezTo>
                  <a:cubicBezTo>
                    <a:pt x="8722" y="9485"/>
                    <a:pt x="8849" y="10183"/>
                    <a:pt x="9165" y="10885"/>
                  </a:cubicBezTo>
                  <a:cubicBezTo>
                    <a:pt x="9546" y="11903"/>
                    <a:pt x="10310" y="12794"/>
                    <a:pt x="11201" y="13364"/>
                  </a:cubicBezTo>
                  <a:cubicBezTo>
                    <a:pt x="11649" y="13685"/>
                    <a:pt x="12158" y="13940"/>
                    <a:pt x="12667" y="14067"/>
                  </a:cubicBezTo>
                  <a:cubicBezTo>
                    <a:pt x="13176" y="14255"/>
                    <a:pt x="13747" y="14322"/>
                    <a:pt x="14322" y="14322"/>
                  </a:cubicBezTo>
                  <a:lnTo>
                    <a:pt x="14322" y="11710"/>
                  </a:lnTo>
                  <a:cubicBezTo>
                    <a:pt x="13940" y="11710"/>
                    <a:pt x="13558" y="11649"/>
                    <a:pt x="13176" y="11455"/>
                  </a:cubicBezTo>
                  <a:cubicBezTo>
                    <a:pt x="12667" y="11267"/>
                    <a:pt x="12158" y="10885"/>
                    <a:pt x="11837" y="10376"/>
                  </a:cubicBezTo>
                  <a:lnTo>
                    <a:pt x="11456" y="9612"/>
                  </a:lnTo>
                  <a:cubicBezTo>
                    <a:pt x="11395" y="9292"/>
                    <a:pt x="11328" y="8976"/>
                    <a:pt x="11328" y="8655"/>
                  </a:cubicBezTo>
                  <a:cubicBezTo>
                    <a:pt x="11328" y="7892"/>
                    <a:pt x="11201" y="7194"/>
                    <a:pt x="10885" y="6491"/>
                  </a:cubicBezTo>
                  <a:cubicBezTo>
                    <a:pt x="10437" y="5473"/>
                    <a:pt x="9740" y="4582"/>
                    <a:pt x="8849" y="4012"/>
                  </a:cubicBezTo>
                  <a:cubicBezTo>
                    <a:pt x="8401" y="3691"/>
                    <a:pt x="7892" y="3437"/>
                    <a:pt x="7383" y="3310"/>
                  </a:cubicBezTo>
                  <a:cubicBezTo>
                    <a:pt x="6813" y="3121"/>
                    <a:pt x="6237" y="3055"/>
                    <a:pt x="5667" y="3055"/>
                  </a:cubicBezTo>
                  <a:cubicBezTo>
                    <a:pt x="5285" y="3055"/>
                    <a:pt x="4837" y="2928"/>
                    <a:pt x="4522" y="2800"/>
                  </a:cubicBezTo>
                  <a:cubicBezTo>
                    <a:pt x="3946" y="2546"/>
                    <a:pt x="3503" y="2164"/>
                    <a:pt x="3183" y="1721"/>
                  </a:cubicBezTo>
                  <a:cubicBezTo>
                    <a:pt x="2994" y="1467"/>
                    <a:pt x="2867" y="1212"/>
                    <a:pt x="2801" y="891"/>
                  </a:cubicBezTo>
                  <a:cubicBezTo>
                    <a:pt x="2740" y="637"/>
                    <a:pt x="2673" y="321"/>
                    <a:pt x="26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 name="Google Shape;191;p4"/>
            <p:cNvSpPr/>
            <p:nvPr/>
          </p:nvSpPr>
          <p:spPr>
            <a:xfrm>
              <a:off x="-11444" y="456088"/>
              <a:ext cx="307336" cy="307336"/>
            </a:xfrm>
            <a:custGeom>
              <a:avLst/>
              <a:gdLst/>
              <a:ahLst/>
              <a:cxnLst/>
              <a:rect l="l" t="t" r="r" b="b"/>
              <a:pathLst>
                <a:path w="5667" h="5667" extrusionOk="0">
                  <a:moveTo>
                    <a:pt x="2994" y="1"/>
                  </a:moveTo>
                  <a:cubicBezTo>
                    <a:pt x="2994" y="449"/>
                    <a:pt x="2927" y="830"/>
                    <a:pt x="2800" y="1212"/>
                  </a:cubicBezTo>
                  <a:cubicBezTo>
                    <a:pt x="2546" y="1721"/>
                    <a:pt x="2164" y="2164"/>
                    <a:pt x="1655" y="2546"/>
                  </a:cubicBezTo>
                  <a:cubicBezTo>
                    <a:pt x="1466" y="2673"/>
                    <a:pt x="1212" y="2801"/>
                    <a:pt x="891" y="2928"/>
                  </a:cubicBezTo>
                  <a:cubicBezTo>
                    <a:pt x="636" y="2994"/>
                    <a:pt x="321" y="3055"/>
                    <a:pt x="0" y="3055"/>
                  </a:cubicBezTo>
                  <a:lnTo>
                    <a:pt x="0" y="5667"/>
                  </a:lnTo>
                  <a:cubicBezTo>
                    <a:pt x="764" y="5667"/>
                    <a:pt x="1527" y="5540"/>
                    <a:pt x="2230" y="5219"/>
                  </a:cubicBezTo>
                  <a:cubicBezTo>
                    <a:pt x="3182" y="4776"/>
                    <a:pt x="4073" y="4073"/>
                    <a:pt x="4709" y="3183"/>
                  </a:cubicBezTo>
                  <a:cubicBezTo>
                    <a:pt x="4964" y="2740"/>
                    <a:pt x="5219" y="2230"/>
                    <a:pt x="5412" y="1721"/>
                  </a:cubicBezTo>
                  <a:cubicBezTo>
                    <a:pt x="5539" y="1146"/>
                    <a:pt x="5667" y="576"/>
                    <a:pt x="56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 name="Google Shape;192;p4"/>
            <p:cNvSpPr/>
            <p:nvPr/>
          </p:nvSpPr>
          <p:spPr>
            <a:xfrm>
              <a:off x="2570967" y="-6008"/>
              <a:ext cx="693634" cy="345190"/>
            </a:xfrm>
            <a:custGeom>
              <a:avLst/>
              <a:gdLst/>
              <a:ahLst/>
              <a:cxnLst/>
              <a:rect l="l" t="t" r="r" b="b"/>
              <a:pathLst>
                <a:path w="12790" h="6365" extrusionOk="0">
                  <a:moveTo>
                    <a:pt x="1" y="1"/>
                  </a:moveTo>
                  <a:cubicBezTo>
                    <a:pt x="1" y="892"/>
                    <a:pt x="189" y="1716"/>
                    <a:pt x="510" y="2480"/>
                  </a:cubicBezTo>
                  <a:cubicBezTo>
                    <a:pt x="953" y="3626"/>
                    <a:pt x="1783" y="4583"/>
                    <a:pt x="2801" y="5280"/>
                  </a:cubicBezTo>
                  <a:cubicBezTo>
                    <a:pt x="3819" y="5983"/>
                    <a:pt x="5092" y="6365"/>
                    <a:pt x="6365" y="6365"/>
                  </a:cubicBezTo>
                  <a:cubicBezTo>
                    <a:pt x="7256" y="6365"/>
                    <a:pt x="8081" y="6171"/>
                    <a:pt x="8844" y="5855"/>
                  </a:cubicBezTo>
                  <a:cubicBezTo>
                    <a:pt x="9990" y="5407"/>
                    <a:pt x="11008" y="4583"/>
                    <a:pt x="11710" y="3564"/>
                  </a:cubicBezTo>
                  <a:cubicBezTo>
                    <a:pt x="12347" y="2546"/>
                    <a:pt x="12790" y="1273"/>
                    <a:pt x="12790" y="1"/>
                  </a:cubicBezTo>
                  <a:lnTo>
                    <a:pt x="10499" y="1"/>
                  </a:lnTo>
                  <a:cubicBezTo>
                    <a:pt x="10499" y="571"/>
                    <a:pt x="10372" y="1080"/>
                    <a:pt x="10183" y="1589"/>
                  </a:cubicBezTo>
                  <a:cubicBezTo>
                    <a:pt x="9862" y="2292"/>
                    <a:pt x="9353" y="2928"/>
                    <a:pt x="8656" y="3371"/>
                  </a:cubicBezTo>
                  <a:cubicBezTo>
                    <a:pt x="8019" y="3819"/>
                    <a:pt x="7256" y="4074"/>
                    <a:pt x="6365" y="4074"/>
                  </a:cubicBezTo>
                  <a:cubicBezTo>
                    <a:pt x="5789" y="4074"/>
                    <a:pt x="5280" y="3946"/>
                    <a:pt x="4771" y="3753"/>
                  </a:cubicBezTo>
                  <a:cubicBezTo>
                    <a:pt x="4074" y="3437"/>
                    <a:pt x="3437" y="2928"/>
                    <a:pt x="2989" y="2292"/>
                  </a:cubicBezTo>
                  <a:cubicBezTo>
                    <a:pt x="2546" y="1589"/>
                    <a:pt x="2292" y="825"/>
                    <a:pt x="22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93" name="Google Shape;193;p4"/>
            <p:cNvGrpSpPr/>
            <p:nvPr/>
          </p:nvGrpSpPr>
          <p:grpSpPr>
            <a:xfrm rot="-5400000">
              <a:off x="9170533" y="1526206"/>
              <a:ext cx="1084270" cy="2095564"/>
              <a:chOff x="4128125" y="488675"/>
              <a:chExt cx="1462857" cy="2827259"/>
            </a:xfrm>
          </p:grpSpPr>
          <p:sp>
            <p:nvSpPr>
              <p:cNvPr id="194" name="Google Shape;194;p4"/>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 name="Google Shape;195;p4"/>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 name="Google Shape;196;p4"/>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 name="Google Shape;197;p4"/>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 name="Google Shape;198;p4"/>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99" name="Google Shape;199;p4"/>
            <p:cNvSpPr/>
            <p:nvPr/>
          </p:nvSpPr>
          <p:spPr>
            <a:xfrm>
              <a:off x="265344" y="4467636"/>
              <a:ext cx="118109" cy="118135"/>
            </a:xfrm>
            <a:custGeom>
              <a:avLst/>
              <a:gdLst/>
              <a:ahLst/>
              <a:cxnLst/>
              <a:rect l="l" t="t" r="r" b="b"/>
              <a:pathLst>
                <a:path w="22845" h="22850" extrusionOk="0">
                  <a:moveTo>
                    <a:pt x="11389" y="5092"/>
                  </a:moveTo>
                  <a:cubicBezTo>
                    <a:pt x="14892" y="5092"/>
                    <a:pt x="17753" y="7892"/>
                    <a:pt x="17753" y="11395"/>
                  </a:cubicBezTo>
                  <a:cubicBezTo>
                    <a:pt x="17753" y="14892"/>
                    <a:pt x="14892" y="17692"/>
                    <a:pt x="11389" y="17692"/>
                  </a:cubicBezTo>
                  <a:cubicBezTo>
                    <a:pt x="7892" y="17692"/>
                    <a:pt x="5092" y="14892"/>
                    <a:pt x="5092" y="11395"/>
                  </a:cubicBezTo>
                  <a:cubicBezTo>
                    <a:pt x="5092" y="7892"/>
                    <a:pt x="7892" y="5092"/>
                    <a:pt x="11389" y="5092"/>
                  </a:cubicBezTo>
                  <a:close/>
                  <a:moveTo>
                    <a:pt x="11389" y="1"/>
                  </a:moveTo>
                  <a:cubicBezTo>
                    <a:pt x="5092" y="1"/>
                    <a:pt x="1" y="5092"/>
                    <a:pt x="1" y="11395"/>
                  </a:cubicBezTo>
                  <a:cubicBezTo>
                    <a:pt x="1" y="17692"/>
                    <a:pt x="5092" y="22850"/>
                    <a:pt x="11389" y="22850"/>
                  </a:cubicBezTo>
                  <a:cubicBezTo>
                    <a:pt x="17692" y="22850"/>
                    <a:pt x="22845" y="17692"/>
                    <a:pt x="22845" y="11395"/>
                  </a:cubicBezTo>
                  <a:cubicBezTo>
                    <a:pt x="22845" y="5092"/>
                    <a:pt x="17692" y="1"/>
                    <a:pt x="11389"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32"/>
        <p:cNvGrpSpPr/>
        <p:nvPr/>
      </p:nvGrpSpPr>
      <p:grpSpPr>
        <a:xfrm>
          <a:off x="0" y="0"/>
          <a:ext cx="0" cy="0"/>
          <a:chOff x="0" y="0"/>
          <a:chExt cx="0" cy="0"/>
        </a:xfrm>
      </p:grpSpPr>
      <p:sp>
        <p:nvSpPr>
          <p:cNvPr id="233" name="Google Shape;233;p6"/>
          <p:cNvSpPr txBox="1">
            <a:spLocks noGrp="1"/>
          </p:cNvSpPr>
          <p:nvPr>
            <p:ph type="ctrTitle"/>
          </p:nvPr>
        </p:nvSpPr>
        <p:spPr>
          <a:xfrm>
            <a:off x="720000" y="540000"/>
            <a:ext cx="7704000" cy="502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234" name="Google Shape;234;p6"/>
          <p:cNvGrpSpPr/>
          <p:nvPr/>
        </p:nvGrpSpPr>
        <p:grpSpPr>
          <a:xfrm>
            <a:off x="227514" y="-11464"/>
            <a:ext cx="8916478" cy="4942918"/>
            <a:chOff x="227514" y="-11464"/>
            <a:chExt cx="8916478" cy="4942918"/>
          </a:xfrm>
        </p:grpSpPr>
        <p:sp>
          <p:nvSpPr>
            <p:cNvPr id="235" name="Google Shape;235;p6"/>
            <p:cNvSpPr/>
            <p:nvPr/>
          </p:nvSpPr>
          <p:spPr>
            <a:xfrm rot="10800000" flipH="1">
              <a:off x="8084417" y="-11464"/>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6" name="Google Shape;236;p6"/>
            <p:cNvSpPr/>
            <p:nvPr/>
          </p:nvSpPr>
          <p:spPr>
            <a:xfrm rot="10800000">
              <a:off x="289530" y="867582"/>
              <a:ext cx="107945" cy="107913"/>
            </a:xfrm>
            <a:custGeom>
              <a:avLst/>
              <a:gdLst/>
              <a:ahLst/>
              <a:cxnLst/>
              <a:rect l="l" t="t" r="r" b="b"/>
              <a:pathLst>
                <a:path w="3438" h="3437" extrusionOk="0">
                  <a:moveTo>
                    <a:pt x="831" y="0"/>
                  </a:moveTo>
                  <a:lnTo>
                    <a:pt x="1" y="825"/>
                  </a:lnTo>
                  <a:lnTo>
                    <a:pt x="892" y="1716"/>
                  </a:lnTo>
                  <a:lnTo>
                    <a:pt x="1" y="2673"/>
                  </a:lnTo>
                  <a:lnTo>
                    <a:pt x="831" y="3437"/>
                  </a:lnTo>
                  <a:lnTo>
                    <a:pt x="1722" y="2546"/>
                  </a:lnTo>
                  <a:lnTo>
                    <a:pt x="2674" y="3437"/>
                  </a:lnTo>
                  <a:lnTo>
                    <a:pt x="3437" y="2673"/>
                  </a:lnTo>
                  <a:lnTo>
                    <a:pt x="2546" y="1716"/>
                  </a:lnTo>
                  <a:lnTo>
                    <a:pt x="3437" y="825"/>
                  </a:lnTo>
                  <a:lnTo>
                    <a:pt x="2674" y="0"/>
                  </a:lnTo>
                  <a:lnTo>
                    <a:pt x="1722" y="891"/>
                  </a:lnTo>
                  <a:lnTo>
                    <a:pt x="831" y="0"/>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7" name="Google Shape;237;p6"/>
            <p:cNvSpPr/>
            <p:nvPr/>
          </p:nvSpPr>
          <p:spPr>
            <a:xfrm rot="10800000">
              <a:off x="8735325" y="985169"/>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8" name="Google Shape;238;p6"/>
            <p:cNvSpPr/>
            <p:nvPr/>
          </p:nvSpPr>
          <p:spPr>
            <a:xfrm rot="10800000">
              <a:off x="8722608" y="3644282"/>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9" name="Google Shape;239;p6"/>
            <p:cNvSpPr/>
            <p:nvPr/>
          </p:nvSpPr>
          <p:spPr>
            <a:xfrm rot="10800000">
              <a:off x="250302" y="4745002"/>
              <a:ext cx="186397" cy="186451"/>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0" name="Google Shape;240;p6"/>
            <p:cNvSpPr/>
            <p:nvPr/>
          </p:nvSpPr>
          <p:spPr>
            <a:xfrm rot="10800000">
              <a:off x="8683356" y="4047048"/>
              <a:ext cx="186451" cy="186397"/>
            </a:xfrm>
            <a:custGeom>
              <a:avLst/>
              <a:gdLst/>
              <a:ahLst/>
              <a:cxnLst/>
              <a:rect l="l" t="t" r="r" b="b"/>
              <a:pathLst>
                <a:path w="3438" h="3437" extrusionOk="0">
                  <a:moveTo>
                    <a:pt x="3437" y="0"/>
                  </a:moveTo>
                  <a:cubicBezTo>
                    <a:pt x="1528" y="0"/>
                    <a:pt x="1" y="1528"/>
                    <a:pt x="1" y="3437"/>
                  </a:cubicBezTo>
                  <a:cubicBezTo>
                    <a:pt x="1910" y="3437"/>
                    <a:pt x="3437" y="1910"/>
                    <a:pt x="3437"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1" name="Google Shape;241;p6"/>
            <p:cNvSpPr/>
            <p:nvPr/>
          </p:nvSpPr>
          <p:spPr>
            <a:xfrm>
              <a:off x="227514" y="2370792"/>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42"/>
        <p:cNvGrpSpPr/>
        <p:nvPr/>
      </p:nvGrpSpPr>
      <p:grpSpPr>
        <a:xfrm>
          <a:off x="0" y="0"/>
          <a:ext cx="0" cy="0"/>
          <a:chOff x="0" y="0"/>
          <a:chExt cx="0" cy="0"/>
        </a:xfrm>
      </p:grpSpPr>
      <p:sp>
        <p:nvSpPr>
          <p:cNvPr id="243" name="Google Shape;243;p7"/>
          <p:cNvSpPr txBox="1">
            <a:spLocks noGrp="1"/>
          </p:cNvSpPr>
          <p:nvPr>
            <p:ph type="body" idx="1"/>
          </p:nvPr>
        </p:nvSpPr>
        <p:spPr>
          <a:xfrm>
            <a:off x="720000" y="1427825"/>
            <a:ext cx="3852000" cy="2953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500"/>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244" name="Google Shape;244;p7"/>
          <p:cNvSpPr/>
          <p:nvPr/>
        </p:nvSpPr>
        <p:spPr>
          <a:xfrm>
            <a:off x="8576394" y="3786762"/>
            <a:ext cx="166428" cy="166477"/>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5" name="Google Shape;245;p7"/>
          <p:cNvSpPr/>
          <p:nvPr/>
        </p:nvSpPr>
        <p:spPr>
          <a:xfrm>
            <a:off x="272246" y="4827844"/>
            <a:ext cx="673306" cy="335634"/>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6" name="Google Shape;246;p7"/>
          <p:cNvSpPr/>
          <p:nvPr/>
        </p:nvSpPr>
        <p:spPr>
          <a:xfrm>
            <a:off x="398537" y="4551409"/>
            <a:ext cx="438564" cy="98777"/>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7" name="Google Shape;247;p7"/>
          <p:cNvSpPr/>
          <p:nvPr/>
        </p:nvSpPr>
        <p:spPr>
          <a:xfrm rot="10800000">
            <a:off x="-31326" y="-30104"/>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8" name="Google Shape;248;p7"/>
          <p:cNvSpPr/>
          <p:nvPr/>
        </p:nvSpPr>
        <p:spPr>
          <a:xfrm>
            <a:off x="8424000" y="4203296"/>
            <a:ext cx="438564" cy="98777"/>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9" name="Google Shape;249;p7"/>
          <p:cNvSpPr txBox="1">
            <a:spLocks noGrp="1"/>
          </p:cNvSpPr>
          <p:nvPr>
            <p:ph type="ctrTitle"/>
          </p:nvPr>
        </p:nvSpPr>
        <p:spPr>
          <a:xfrm>
            <a:off x="720000" y="540000"/>
            <a:ext cx="7704000" cy="502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52"/>
        <p:cNvGrpSpPr/>
        <p:nvPr/>
      </p:nvGrpSpPr>
      <p:grpSpPr>
        <a:xfrm>
          <a:off x="0" y="0"/>
          <a:ext cx="0" cy="0"/>
          <a:chOff x="0" y="0"/>
          <a:chExt cx="0" cy="0"/>
        </a:xfrm>
      </p:grpSpPr>
      <p:grpSp>
        <p:nvGrpSpPr>
          <p:cNvPr id="253" name="Google Shape;253;p9"/>
          <p:cNvGrpSpPr/>
          <p:nvPr/>
        </p:nvGrpSpPr>
        <p:grpSpPr>
          <a:xfrm>
            <a:off x="-32645" y="214691"/>
            <a:ext cx="8854461" cy="4942884"/>
            <a:chOff x="-9734" y="226147"/>
            <a:chExt cx="8854461" cy="4942884"/>
          </a:xfrm>
        </p:grpSpPr>
        <p:sp>
          <p:nvSpPr>
            <p:cNvPr id="254" name="Google Shape;254;p9"/>
            <p:cNvSpPr/>
            <p:nvPr/>
          </p:nvSpPr>
          <p:spPr>
            <a:xfrm flipH="1">
              <a:off x="-9734" y="4109457"/>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 name="Google Shape;255;p9"/>
            <p:cNvSpPr/>
            <p:nvPr/>
          </p:nvSpPr>
          <p:spPr>
            <a:xfrm>
              <a:off x="8736783" y="4182072"/>
              <a:ext cx="107945" cy="107913"/>
            </a:xfrm>
            <a:custGeom>
              <a:avLst/>
              <a:gdLst/>
              <a:ahLst/>
              <a:cxnLst/>
              <a:rect l="l" t="t" r="r" b="b"/>
              <a:pathLst>
                <a:path w="3438" h="3437" extrusionOk="0">
                  <a:moveTo>
                    <a:pt x="831" y="0"/>
                  </a:moveTo>
                  <a:lnTo>
                    <a:pt x="1" y="825"/>
                  </a:lnTo>
                  <a:lnTo>
                    <a:pt x="892" y="1716"/>
                  </a:lnTo>
                  <a:lnTo>
                    <a:pt x="1" y="2673"/>
                  </a:lnTo>
                  <a:lnTo>
                    <a:pt x="831" y="3437"/>
                  </a:lnTo>
                  <a:lnTo>
                    <a:pt x="1722" y="2546"/>
                  </a:lnTo>
                  <a:lnTo>
                    <a:pt x="2674" y="3437"/>
                  </a:lnTo>
                  <a:lnTo>
                    <a:pt x="3437" y="2673"/>
                  </a:lnTo>
                  <a:lnTo>
                    <a:pt x="2546" y="1716"/>
                  </a:lnTo>
                  <a:lnTo>
                    <a:pt x="3437" y="825"/>
                  </a:lnTo>
                  <a:lnTo>
                    <a:pt x="2674" y="0"/>
                  </a:lnTo>
                  <a:lnTo>
                    <a:pt x="1722" y="891"/>
                  </a:lnTo>
                  <a:lnTo>
                    <a:pt x="831" y="0"/>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 name="Google Shape;256;p9"/>
            <p:cNvSpPr/>
            <p:nvPr/>
          </p:nvSpPr>
          <p:spPr>
            <a:xfrm>
              <a:off x="227519" y="3492985"/>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 name="Google Shape;257;p9"/>
            <p:cNvSpPr/>
            <p:nvPr/>
          </p:nvSpPr>
          <p:spPr>
            <a:xfrm>
              <a:off x="227505" y="567172"/>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 name="Google Shape;258;p9"/>
            <p:cNvSpPr/>
            <p:nvPr/>
          </p:nvSpPr>
          <p:spPr>
            <a:xfrm>
              <a:off x="6022983" y="4477714"/>
              <a:ext cx="186397" cy="186451"/>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 name="Google Shape;259;p9"/>
            <p:cNvSpPr/>
            <p:nvPr/>
          </p:nvSpPr>
          <p:spPr>
            <a:xfrm>
              <a:off x="586563" y="226147"/>
              <a:ext cx="186451" cy="186397"/>
            </a:xfrm>
            <a:custGeom>
              <a:avLst/>
              <a:gdLst/>
              <a:ahLst/>
              <a:cxnLst/>
              <a:rect l="l" t="t" r="r" b="b"/>
              <a:pathLst>
                <a:path w="3438" h="3437" extrusionOk="0">
                  <a:moveTo>
                    <a:pt x="3437" y="0"/>
                  </a:moveTo>
                  <a:cubicBezTo>
                    <a:pt x="1528" y="0"/>
                    <a:pt x="1" y="1528"/>
                    <a:pt x="1" y="3437"/>
                  </a:cubicBezTo>
                  <a:cubicBezTo>
                    <a:pt x="1910" y="3437"/>
                    <a:pt x="3437" y="1910"/>
                    <a:pt x="3437"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260" name="Google Shape;260;p9"/>
            <p:cNvGrpSpPr/>
            <p:nvPr/>
          </p:nvGrpSpPr>
          <p:grpSpPr>
            <a:xfrm>
              <a:off x="4434567" y="2778105"/>
              <a:ext cx="148325" cy="321163"/>
              <a:chOff x="1266755" y="4029330"/>
              <a:chExt cx="148325" cy="321163"/>
            </a:xfrm>
          </p:grpSpPr>
          <p:sp>
            <p:nvSpPr>
              <p:cNvPr id="261" name="Google Shape;261;p9"/>
              <p:cNvSpPr/>
              <p:nvPr/>
            </p:nvSpPr>
            <p:spPr>
              <a:xfrm>
                <a:off x="1394309" y="4029330"/>
                <a:ext cx="20771" cy="20771"/>
              </a:xfrm>
              <a:custGeom>
                <a:avLst/>
                <a:gdLst/>
                <a:ahLst/>
                <a:cxnLst/>
                <a:rect l="l" t="t" r="r" b="b"/>
                <a:pathLst>
                  <a:path w="383" h="383" extrusionOk="0">
                    <a:moveTo>
                      <a:pt x="194" y="0"/>
                    </a:moveTo>
                    <a:cubicBezTo>
                      <a:pt x="67" y="0"/>
                      <a:pt x="1" y="128"/>
                      <a:pt x="1" y="194"/>
                    </a:cubicBezTo>
                    <a:cubicBezTo>
                      <a:pt x="1" y="321"/>
                      <a:pt x="67" y="382"/>
                      <a:pt x="194" y="382"/>
                    </a:cubicBezTo>
                    <a:cubicBezTo>
                      <a:pt x="321" y="382"/>
                      <a:pt x="382" y="321"/>
                      <a:pt x="382" y="194"/>
                    </a:cubicBezTo>
                    <a:cubicBezTo>
                      <a:pt x="382" y="128"/>
                      <a:pt x="321" y="0"/>
                      <a:pt x="194"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 name="Google Shape;262;p9"/>
              <p:cNvSpPr/>
              <p:nvPr/>
            </p:nvSpPr>
            <p:spPr>
              <a:xfrm>
                <a:off x="1394309" y="4091426"/>
                <a:ext cx="20771" cy="20771"/>
              </a:xfrm>
              <a:custGeom>
                <a:avLst/>
                <a:gdLst/>
                <a:ahLst/>
                <a:cxnLst/>
                <a:rect l="l" t="t" r="r" b="b"/>
                <a:pathLst>
                  <a:path w="383" h="383" extrusionOk="0">
                    <a:moveTo>
                      <a:pt x="194" y="1"/>
                    </a:moveTo>
                    <a:cubicBezTo>
                      <a:pt x="67" y="1"/>
                      <a:pt x="1" y="67"/>
                      <a:pt x="1" y="194"/>
                    </a:cubicBezTo>
                    <a:cubicBezTo>
                      <a:pt x="1" y="255"/>
                      <a:pt x="67" y="383"/>
                      <a:pt x="194" y="383"/>
                    </a:cubicBezTo>
                    <a:cubicBezTo>
                      <a:pt x="321" y="383"/>
                      <a:pt x="382" y="255"/>
                      <a:pt x="382" y="194"/>
                    </a:cubicBezTo>
                    <a:cubicBezTo>
                      <a:pt x="382" y="67"/>
                      <a:pt x="321" y="1"/>
                      <a:pt x="194"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 name="Google Shape;263;p9"/>
              <p:cNvSpPr/>
              <p:nvPr/>
            </p:nvSpPr>
            <p:spPr>
              <a:xfrm>
                <a:off x="1394309" y="4150268"/>
                <a:ext cx="20771" cy="20771"/>
              </a:xfrm>
              <a:custGeom>
                <a:avLst/>
                <a:gdLst/>
                <a:ahLst/>
                <a:cxnLst/>
                <a:rect l="l" t="t" r="r" b="b"/>
                <a:pathLst>
                  <a:path w="383" h="383" extrusionOk="0">
                    <a:moveTo>
                      <a:pt x="194" y="0"/>
                    </a:moveTo>
                    <a:cubicBezTo>
                      <a:pt x="67" y="0"/>
                      <a:pt x="1" y="61"/>
                      <a:pt x="1" y="189"/>
                    </a:cubicBezTo>
                    <a:cubicBezTo>
                      <a:pt x="1" y="316"/>
                      <a:pt x="67" y="382"/>
                      <a:pt x="194" y="382"/>
                    </a:cubicBezTo>
                    <a:cubicBezTo>
                      <a:pt x="321" y="382"/>
                      <a:pt x="382" y="316"/>
                      <a:pt x="382" y="189"/>
                    </a:cubicBezTo>
                    <a:cubicBezTo>
                      <a:pt x="382" y="61"/>
                      <a:pt x="321" y="0"/>
                      <a:pt x="194"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 name="Google Shape;264;p9"/>
              <p:cNvSpPr/>
              <p:nvPr/>
            </p:nvSpPr>
            <p:spPr>
              <a:xfrm>
                <a:off x="1394309" y="4208784"/>
                <a:ext cx="20771" cy="20771"/>
              </a:xfrm>
              <a:custGeom>
                <a:avLst/>
                <a:gdLst/>
                <a:ahLst/>
                <a:cxnLst/>
                <a:rect l="l" t="t" r="r" b="b"/>
                <a:pathLst>
                  <a:path w="383" h="383" extrusionOk="0">
                    <a:moveTo>
                      <a:pt x="194" y="1"/>
                    </a:moveTo>
                    <a:cubicBezTo>
                      <a:pt x="67" y="1"/>
                      <a:pt x="1" y="128"/>
                      <a:pt x="1" y="194"/>
                    </a:cubicBezTo>
                    <a:cubicBezTo>
                      <a:pt x="1" y="321"/>
                      <a:pt x="67" y="382"/>
                      <a:pt x="194" y="382"/>
                    </a:cubicBezTo>
                    <a:cubicBezTo>
                      <a:pt x="321" y="382"/>
                      <a:pt x="382" y="321"/>
                      <a:pt x="382" y="194"/>
                    </a:cubicBezTo>
                    <a:cubicBezTo>
                      <a:pt x="382" y="128"/>
                      <a:pt x="321" y="1"/>
                      <a:pt x="194"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 name="Google Shape;265;p9"/>
              <p:cNvSpPr/>
              <p:nvPr/>
            </p:nvSpPr>
            <p:spPr>
              <a:xfrm>
                <a:off x="1394309" y="4270934"/>
                <a:ext cx="20771" cy="20717"/>
              </a:xfrm>
              <a:custGeom>
                <a:avLst/>
                <a:gdLst/>
                <a:ahLst/>
                <a:cxnLst/>
                <a:rect l="l" t="t" r="r" b="b"/>
                <a:pathLst>
                  <a:path w="383" h="382" extrusionOk="0">
                    <a:moveTo>
                      <a:pt x="194" y="0"/>
                    </a:moveTo>
                    <a:cubicBezTo>
                      <a:pt x="67" y="0"/>
                      <a:pt x="1" y="66"/>
                      <a:pt x="1" y="194"/>
                    </a:cubicBezTo>
                    <a:cubicBezTo>
                      <a:pt x="1" y="255"/>
                      <a:pt x="67" y="382"/>
                      <a:pt x="194" y="382"/>
                    </a:cubicBezTo>
                    <a:cubicBezTo>
                      <a:pt x="321" y="382"/>
                      <a:pt x="382" y="255"/>
                      <a:pt x="382" y="194"/>
                    </a:cubicBezTo>
                    <a:cubicBezTo>
                      <a:pt x="382" y="66"/>
                      <a:pt x="321" y="0"/>
                      <a:pt x="194"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6" name="Google Shape;266;p9"/>
              <p:cNvSpPr/>
              <p:nvPr/>
            </p:nvSpPr>
            <p:spPr>
              <a:xfrm>
                <a:off x="1394309" y="4329722"/>
                <a:ext cx="20771" cy="20771"/>
              </a:xfrm>
              <a:custGeom>
                <a:avLst/>
                <a:gdLst/>
                <a:ahLst/>
                <a:cxnLst/>
                <a:rect l="l" t="t" r="r" b="b"/>
                <a:pathLst>
                  <a:path w="383" h="383" extrusionOk="0">
                    <a:moveTo>
                      <a:pt x="194" y="0"/>
                    </a:moveTo>
                    <a:cubicBezTo>
                      <a:pt x="67" y="0"/>
                      <a:pt x="1" y="62"/>
                      <a:pt x="1" y="189"/>
                    </a:cubicBezTo>
                    <a:cubicBezTo>
                      <a:pt x="1" y="316"/>
                      <a:pt x="67" y="382"/>
                      <a:pt x="194" y="382"/>
                    </a:cubicBezTo>
                    <a:cubicBezTo>
                      <a:pt x="321" y="382"/>
                      <a:pt x="382" y="316"/>
                      <a:pt x="382" y="189"/>
                    </a:cubicBezTo>
                    <a:cubicBezTo>
                      <a:pt x="382" y="62"/>
                      <a:pt x="321" y="0"/>
                      <a:pt x="194"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7" name="Google Shape;267;p9"/>
              <p:cNvSpPr/>
              <p:nvPr/>
            </p:nvSpPr>
            <p:spPr>
              <a:xfrm>
                <a:off x="1332213" y="4029330"/>
                <a:ext cx="20717" cy="20771"/>
              </a:xfrm>
              <a:custGeom>
                <a:avLst/>
                <a:gdLst/>
                <a:ahLst/>
                <a:cxnLst/>
                <a:rect l="l" t="t" r="r" b="b"/>
                <a:pathLst>
                  <a:path w="382" h="383" extrusionOk="0">
                    <a:moveTo>
                      <a:pt x="193" y="0"/>
                    </a:moveTo>
                    <a:cubicBezTo>
                      <a:pt x="66" y="0"/>
                      <a:pt x="0" y="128"/>
                      <a:pt x="0" y="194"/>
                    </a:cubicBezTo>
                    <a:cubicBezTo>
                      <a:pt x="0" y="321"/>
                      <a:pt x="66" y="382"/>
                      <a:pt x="193" y="382"/>
                    </a:cubicBezTo>
                    <a:cubicBezTo>
                      <a:pt x="255" y="382"/>
                      <a:pt x="382" y="321"/>
                      <a:pt x="382" y="194"/>
                    </a:cubicBezTo>
                    <a:cubicBezTo>
                      <a:pt x="382" y="128"/>
                      <a:pt x="255" y="0"/>
                      <a:pt x="193"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 name="Google Shape;268;p9"/>
              <p:cNvSpPr/>
              <p:nvPr/>
            </p:nvSpPr>
            <p:spPr>
              <a:xfrm>
                <a:off x="1332213" y="4091426"/>
                <a:ext cx="20717" cy="20771"/>
              </a:xfrm>
              <a:custGeom>
                <a:avLst/>
                <a:gdLst/>
                <a:ahLst/>
                <a:cxnLst/>
                <a:rect l="l" t="t" r="r" b="b"/>
                <a:pathLst>
                  <a:path w="382" h="383" extrusionOk="0">
                    <a:moveTo>
                      <a:pt x="193" y="1"/>
                    </a:moveTo>
                    <a:cubicBezTo>
                      <a:pt x="66" y="1"/>
                      <a:pt x="0" y="67"/>
                      <a:pt x="0" y="194"/>
                    </a:cubicBezTo>
                    <a:cubicBezTo>
                      <a:pt x="0" y="255"/>
                      <a:pt x="66" y="383"/>
                      <a:pt x="193" y="383"/>
                    </a:cubicBezTo>
                    <a:cubicBezTo>
                      <a:pt x="255" y="383"/>
                      <a:pt x="382" y="255"/>
                      <a:pt x="382" y="194"/>
                    </a:cubicBezTo>
                    <a:cubicBezTo>
                      <a:pt x="382" y="67"/>
                      <a:pt x="255" y="1"/>
                      <a:pt x="193"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 name="Google Shape;269;p9"/>
              <p:cNvSpPr/>
              <p:nvPr/>
            </p:nvSpPr>
            <p:spPr>
              <a:xfrm>
                <a:off x="1332213" y="4150268"/>
                <a:ext cx="20717" cy="20771"/>
              </a:xfrm>
              <a:custGeom>
                <a:avLst/>
                <a:gdLst/>
                <a:ahLst/>
                <a:cxnLst/>
                <a:rect l="l" t="t" r="r" b="b"/>
                <a:pathLst>
                  <a:path w="382" h="383" extrusionOk="0">
                    <a:moveTo>
                      <a:pt x="193" y="0"/>
                    </a:moveTo>
                    <a:cubicBezTo>
                      <a:pt x="66" y="0"/>
                      <a:pt x="0" y="61"/>
                      <a:pt x="0" y="189"/>
                    </a:cubicBezTo>
                    <a:cubicBezTo>
                      <a:pt x="0" y="316"/>
                      <a:pt x="66" y="382"/>
                      <a:pt x="193" y="382"/>
                    </a:cubicBezTo>
                    <a:cubicBezTo>
                      <a:pt x="255" y="382"/>
                      <a:pt x="382" y="316"/>
                      <a:pt x="382" y="189"/>
                    </a:cubicBezTo>
                    <a:cubicBezTo>
                      <a:pt x="382" y="61"/>
                      <a:pt x="255" y="0"/>
                      <a:pt x="193"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0" name="Google Shape;270;p9"/>
              <p:cNvSpPr/>
              <p:nvPr/>
            </p:nvSpPr>
            <p:spPr>
              <a:xfrm>
                <a:off x="1332213" y="4208784"/>
                <a:ext cx="20717" cy="20771"/>
              </a:xfrm>
              <a:custGeom>
                <a:avLst/>
                <a:gdLst/>
                <a:ahLst/>
                <a:cxnLst/>
                <a:rect l="l" t="t" r="r" b="b"/>
                <a:pathLst>
                  <a:path w="382" h="383" extrusionOk="0">
                    <a:moveTo>
                      <a:pt x="193" y="1"/>
                    </a:moveTo>
                    <a:cubicBezTo>
                      <a:pt x="66" y="1"/>
                      <a:pt x="0" y="128"/>
                      <a:pt x="0" y="194"/>
                    </a:cubicBezTo>
                    <a:cubicBezTo>
                      <a:pt x="0" y="321"/>
                      <a:pt x="66" y="382"/>
                      <a:pt x="193" y="382"/>
                    </a:cubicBezTo>
                    <a:cubicBezTo>
                      <a:pt x="255" y="382"/>
                      <a:pt x="382" y="321"/>
                      <a:pt x="382" y="194"/>
                    </a:cubicBezTo>
                    <a:cubicBezTo>
                      <a:pt x="382" y="128"/>
                      <a:pt x="255" y="1"/>
                      <a:pt x="193"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 name="Google Shape;271;p9"/>
              <p:cNvSpPr/>
              <p:nvPr/>
            </p:nvSpPr>
            <p:spPr>
              <a:xfrm>
                <a:off x="1332213" y="4270934"/>
                <a:ext cx="20717" cy="20717"/>
              </a:xfrm>
              <a:custGeom>
                <a:avLst/>
                <a:gdLst/>
                <a:ahLst/>
                <a:cxnLst/>
                <a:rect l="l" t="t" r="r" b="b"/>
                <a:pathLst>
                  <a:path w="382" h="382" extrusionOk="0">
                    <a:moveTo>
                      <a:pt x="193" y="0"/>
                    </a:moveTo>
                    <a:cubicBezTo>
                      <a:pt x="66" y="0"/>
                      <a:pt x="0" y="66"/>
                      <a:pt x="0" y="194"/>
                    </a:cubicBezTo>
                    <a:cubicBezTo>
                      <a:pt x="0" y="255"/>
                      <a:pt x="66" y="382"/>
                      <a:pt x="193" y="382"/>
                    </a:cubicBezTo>
                    <a:cubicBezTo>
                      <a:pt x="255" y="382"/>
                      <a:pt x="382" y="255"/>
                      <a:pt x="382" y="194"/>
                    </a:cubicBezTo>
                    <a:cubicBezTo>
                      <a:pt x="382" y="66"/>
                      <a:pt x="255" y="0"/>
                      <a:pt x="193"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2" name="Google Shape;272;p9"/>
              <p:cNvSpPr/>
              <p:nvPr/>
            </p:nvSpPr>
            <p:spPr>
              <a:xfrm>
                <a:off x="1332213" y="4329722"/>
                <a:ext cx="20717" cy="20771"/>
              </a:xfrm>
              <a:custGeom>
                <a:avLst/>
                <a:gdLst/>
                <a:ahLst/>
                <a:cxnLst/>
                <a:rect l="l" t="t" r="r" b="b"/>
                <a:pathLst>
                  <a:path w="382" h="383" extrusionOk="0">
                    <a:moveTo>
                      <a:pt x="193" y="0"/>
                    </a:moveTo>
                    <a:cubicBezTo>
                      <a:pt x="66" y="0"/>
                      <a:pt x="0" y="62"/>
                      <a:pt x="0" y="189"/>
                    </a:cubicBezTo>
                    <a:cubicBezTo>
                      <a:pt x="0" y="316"/>
                      <a:pt x="66" y="382"/>
                      <a:pt x="193" y="382"/>
                    </a:cubicBezTo>
                    <a:cubicBezTo>
                      <a:pt x="255" y="382"/>
                      <a:pt x="382" y="316"/>
                      <a:pt x="382" y="189"/>
                    </a:cubicBezTo>
                    <a:cubicBezTo>
                      <a:pt x="382" y="62"/>
                      <a:pt x="255" y="0"/>
                      <a:pt x="193"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 name="Google Shape;273;p9"/>
              <p:cNvSpPr/>
              <p:nvPr/>
            </p:nvSpPr>
            <p:spPr>
              <a:xfrm>
                <a:off x="1266755" y="4029330"/>
                <a:ext cx="20771" cy="20771"/>
              </a:xfrm>
              <a:custGeom>
                <a:avLst/>
                <a:gdLst/>
                <a:ahLst/>
                <a:cxnLst/>
                <a:rect l="l" t="t" r="r" b="b"/>
                <a:pathLst>
                  <a:path w="383" h="383" extrusionOk="0">
                    <a:moveTo>
                      <a:pt x="189" y="0"/>
                    </a:moveTo>
                    <a:cubicBezTo>
                      <a:pt x="62" y="0"/>
                      <a:pt x="0" y="128"/>
                      <a:pt x="0" y="194"/>
                    </a:cubicBezTo>
                    <a:cubicBezTo>
                      <a:pt x="0" y="321"/>
                      <a:pt x="62" y="382"/>
                      <a:pt x="189" y="382"/>
                    </a:cubicBezTo>
                    <a:cubicBezTo>
                      <a:pt x="316" y="382"/>
                      <a:pt x="382" y="321"/>
                      <a:pt x="382" y="194"/>
                    </a:cubicBezTo>
                    <a:cubicBezTo>
                      <a:pt x="382" y="128"/>
                      <a:pt x="316" y="0"/>
                      <a:pt x="1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 name="Google Shape;274;p9"/>
              <p:cNvSpPr/>
              <p:nvPr/>
            </p:nvSpPr>
            <p:spPr>
              <a:xfrm>
                <a:off x="1266755" y="4091426"/>
                <a:ext cx="20771" cy="20771"/>
              </a:xfrm>
              <a:custGeom>
                <a:avLst/>
                <a:gdLst/>
                <a:ahLst/>
                <a:cxnLst/>
                <a:rect l="l" t="t" r="r" b="b"/>
                <a:pathLst>
                  <a:path w="383" h="383" extrusionOk="0">
                    <a:moveTo>
                      <a:pt x="189" y="1"/>
                    </a:moveTo>
                    <a:cubicBezTo>
                      <a:pt x="62" y="1"/>
                      <a:pt x="0" y="67"/>
                      <a:pt x="0" y="194"/>
                    </a:cubicBezTo>
                    <a:cubicBezTo>
                      <a:pt x="0" y="255"/>
                      <a:pt x="62" y="383"/>
                      <a:pt x="189" y="383"/>
                    </a:cubicBezTo>
                    <a:cubicBezTo>
                      <a:pt x="316" y="383"/>
                      <a:pt x="382" y="255"/>
                      <a:pt x="382" y="194"/>
                    </a:cubicBezTo>
                    <a:cubicBezTo>
                      <a:pt x="382" y="67"/>
                      <a:pt x="316" y="1"/>
                      <a:pt x="189"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 name="Google Shape;275;p9"/>
              <p:cNvSpPr/>
              <p:nvPr/>
            </p:nvSpPr>
            <p:spPr>
              <a:xfrm>
                <a:off x="1266755" y="4150268"/>
                <a:ext cx="20771" cy="20771"/>
              </a:xfrm>
              <a:custGeom>
                <a:avLst/>
                <a:gdLst/>
                <a:ahLst/>
                <a:cxnLst/>
                <a:rect l="l" t="t" r="r" b="b"/>
                <a:pathLst>
                  <a:path w="383" h="383" extrusionOk="0">
                    <a:moveTo>
                      <a:pt x="189" y="0"/>
                    </a:moveTo>
                    <a:cubicBezTo>
                      <a:pt x="62" y="0"/>
                      <a:pt x="0" y="61"/>
                      <a:pt x="0" y="189"/>
                    </a:cubicBezTo>
                    <a:cubicBezTo>
                      <a:pt x="0" y="316"/>
                      <a:pt x="62" y="382"/>
                      <a:pt x="189" y="382"/>
                    </a:cubicBezTo>
                    <a:cubicBezTo>
                      <a:pt x="316" y="382"/>
                      <a:pt x="382" y="316"/>
                      <a:pt x="382" y="189"/>
                    </a:cubicBezTo>
                    <a:cubicBezTo>
                      <a:pt x="382" y="61"/>
                      <a:pt x="316" y="0"/>
                      <a:pt x="1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 name="Google Shape;276;p9"/>
              <p:cNvSpPr/>
              <p:nvPr/>
            </p:nvSpPr>
            <p:spPr>
              <a:xfrm>
                <a:off x="1266755" y="4208784"/>
                <a:ext cx="20771" cy="20771"/>
              </a:xfrm>
              <a:custGeom>
                <a:avLst/>
                <a:gdLst/>
                <a:ahLst/>
                <a:cxnLst/>
                <a:rect l="l" t="t" r="r" b="b"/>
                <a:pathLst>
                  <a:path w="383" h="383" extrusionOk="0">
                    <a:moveTo>
                      <a:pt x="189" y="1"/>
                    </a:moveTo>
                    <a:cubicBezTo>
                      <a:pt x="62" y="1"/>
                      <a:pt x="0" y="128"/>
                      <a:pt x="0" y="194"/>
                    </a:cubicBezTo>
                    <a:cubicBezTo>
                      <a:pt x="0" y="321"/>
                      <a:pt x="62" y="382"/>
                      <a:pt x="189" y="382"/>
                    </a:cubicBezTo>
                    <a:cubicBezTo>
                      <a:pt x="316" y="382"/>
                      <a:pt x="382" y="321"/>
                      <a:pt x="382" y="194"/>
                    </a:cubicBezTo>
                    <a:cubicBezTo>
                      <a:pt x="382" y="128"/>
                      <a:pt x="316" y="1"/>
                      <a:pt x="189"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 name="Google Shape;277;p9"/>
              <p:cNvSpPr/>
              <p:nvPr/>
            </p:nvSpPr>
            <p:spPr>
              <a:xfrm>
                <a:off x="1266755" y="4270934"/>
                <a:ext cx="20771" cy="20717"/>
              </a:xfrm>
              <a:custGeom>
                <a:avLst/>
                <a:gdLst/>
                <a:ahLst/>
                <a:cxnLst/>
                <a:rect l="l" t="t" r="r" b="b"/>
                <a:pathLst>
                  <a:path w="383" h="382" extrusionOk="0">
                    <a:moveTo>
                      <a:pt x="189" y="0"/>
                    </a:moveTo>
                    <a:cubicBezTo>
                      <a:pt x="62" y="0"/>
                      <a:pt x="0" y="66"/>
                      <a:pt x="0" y="194"/>
                    </a:cubicBezTo>
                    <a:cubicBezTo>
                      <a:pt x="0" y="255"/>
                      <a:pt x="62" y="382"/>
                      <a:pt x="189" y="382"/>
                    </a:cubicBezTo>
                    <a:cubicBezTo>
                      <a:pt x="316" y="382"/>
                      <a:pt x="382" y="255"/>
                      <a:pt x="382" y="194"/>
                    </a:cubicBezTo>
                    <a:cubicBezTo>
                      <a:pt x="382" y="66"/>
                      <a:pt x="316" y="0"/>
                      <a:pt x="1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 name="Google Shape;278;p9"/>
              <p:cNvSpPr/>
              <p:nvPr/>
            </p:nvSpPr>
            <p:spPr>
              <a:xfrm>
                <a:off x="1266755" y="4329722"/>
                <a:ext cx="20771" cy="20771"/>
              </a:xfrm>
              <a:custGeom>
                <a:avLst/>
                <a:gdLst/>
                <a:ahLst/>
                <a:cxnLst/>
                <a:rect l="l" t="t" r="r" b="b"/>
                <a:pathLst>
                  <a:path w="383" h="383" extrusionOk="0">
                    <a:moveTo>
                      <a:pt x="189" y="0"/>
                    </a:moveTo>
                    <a:cubicBezTo>
                      <a:pt x="62" y="0"/>
                      <a:pt x="0" y="62"/>
                      <a:pt x="0" y="189"/>
                    </a:cubicBezTo>
                    <a:cubicBezTo>
                      <a:pt x="0" y="316"/>
                      <a:pt x="62" y="382"/>
                      <a:pt x="189" y="382"/>
                    </a:cubicBezTo>
                    <a:cubicBezTo>
                      <a:pt x="316" y="382"/>
                      <a:pt x="382" y="316"/>
                      <a:pt x="382" y="189"/>
                    </a:cubicBezTo>
                    <a:cubicBezTo>
                      <a:pt x="382" y="62"/>
                      <a:pt x="316" y="0"/>
                      <a:pt x="1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79" name="Google Shape;279;p9"/>
            <p:cNvSpPr/>
            <p:nvPr/>
          </p:nvSpPr>
          <p:spPr>
            <a:xfrm>
              <a:off x="5192170" y="4837430"/>
              <a:ext cx="644355" cy="321177"/>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 name="Google Shape;280;p9"/>
            <p:cNvSpPr/>
            <p:nvPr/>
          </p:nvSpPr>
          <p:spPr>
            <a:xfrm>
              <a:off x="5678575" y="478403"/>
              <a:ext cx="644353" cy="145123"/>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81" name="Google Shape;281;p9"/>
          <p:cNvSpPr txBox="1">
            <a:spLocks noGrp="1"/>
          </p:cNvSpPr>
          <p:nvPr>
            <p:ph type="subTitle" idx="1"/>
          </p:nvPr>
        </p:nvSpPr>
        <p:spPr>
          <a:xfrm>
            <a:off x="5192175" y="2567319"/>
            <a:ext cx="3249900" cy="868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400"/>
              <a:buNone/>
              <a:defRPr sz="1600"/>
            </a:lvl1pPr>
            <a:lvl2pPr lvl="1" algn="r" rtl="0">
              <a:lnSpc>
                <a:spcPct val="115000"/>
              </a:lnSpc>
              <a:spcBef>
                <a:spcPts val="0"/>
              </a:spcBef>
              <a:spcAft>
                <a:spcPts val="0"/>
              </a:spcAft>
              <a:buSzPts val="1400"/>
              <a:buNone/>
              <a:defRPr sz="1400"/>
            </a:lvl2pPr>
            <a:lvl3pPr lvl="2" algn="r" rtl="0">
              <a:lnSpc>
                <a:spcPct val="115000"/>
              </a:lnSpc>
              <a:spcBef>
                <a:spcPts val="0"/>
              </a:spcBef>
              <a:spcAft>
                <a:spcPts val="0"/>
              </a:spcAft>
              <a:buSzPts val="1400"/>
              <a:buNone/>
              <a:defRPr sz="1400"/>
            </a:lvl3pPr>
            <a:lvl4pPr lvl="3" algn="r" rtl="0">
              <a:lnSpc>
                <a:spcPct val="115000"/>
              </a:lnSpc>
              <a:spcBef>
                <a:spcPts val="0"/>
              </a:spcBef>
              <a:spcAft>
                <a:spcPts val="0"/>
              </a:spcAft>
              <a:buSzPts val="1400"/>
              <a:buNone/>
              <a:defRPr sz="1400"/>
            </a:lvl4pPr>
            <a:lvl5pPr lvl="4" algn="r" rtl="0">
              <a:lnSpc>
                <a:spcPct val="115000"/>
              </a:lnSpc>
              <a:spcBef>
                <a:spcPts val="0"/>
              </a:spcBef>
              <a:spcAft>
                <a:spcPts val="0"/>
              </a:spcAft>
              <a:buSzPts val="1400"/>
              <a:buNone/>
              <a:defRPr sz="1400"/>
            </a:lvl5pPr>
            <a:lvl6pPr lvl="5" algn="r" rtl="0">
              <a:lnSpc>
                <a:spcPct val="115000"/>
              </a:lnSpc>
              <a:spcBef>
                <a:spcPts val="0"/>
              </a:spcBef>
              <a:spcAft>
                <a:spcPts val="0"/>
              </a:spcAft>
              <a:buSzPts val="1400"/>
              <a:buNone/>
              <a:defRPr sz="1400"/>
            </a:lvl6pPr>
            <a:lvl7pPr lvl="6" algn="r" rtl="0">
              <a:lnSpc>
                <a:spcPct val="115000"/>
              </a:lnSpc>
              <a:spcBef>
                <a:spcPts val="0"/>
              </a:spcBef>
              <a:spcAft>
                <a:spcPts val="0"/>
              </a:spcAft>
              <a:buSzPts val="1400"/>
              <a:buNone/>
              <a:defRPr sz="1400"/>
            </a:lvl7pPr>
            <a:lvl8pPr lvl="7" algn="r" rtl="0">
              <a:lnSpc>
                <a:spcPct val="115000"/>
              </a:lnSpc>
              <a:spcBef>
                <a:spcPts val="0"/>
              </a:spcBef>
              <a:spcAft>
                <a:spcPts val="0"/>
              </a:spcAft>
              <a:buSzPts val="1400"/>
              <a:buNone/>
              <a:defRPr sz="1400"/>
            </a:lvl8pPr>
            <a:lvl9pPr lvl="8" algn="r" rtl="0">
              <a:lnSpc>
                <a:spcPct val="115000"/>
              </a:lnSpc>
              <a:spcBef>
                <a:spcPts val="0"/>
              </a:spcBef>
              <a:spcAft>
                <a:spcPts val="0"/>
              </a:spcAft>
              <a:buSzPts val="1400"/>
              <a:buNone/>
              <a:defRPr sz="1400"/>
            </a:lvl9pPr>
          </a:lstStyle>
          <a:p>
            <a:endParaRPr/>
          </a:p>
        </p:txBody>
      </p:sp>
      <p:sp>
        <p:nvSpPr>
          <p:cNvPr id="282" name="Google Shape;282;p9"/>
          <p:cNvSpPr txBox="1">
            <a:spLocks noGrp="1"/>
          </p:cNvSpPr>
          <p:nvPr>
            <p:ph type="ctrTitle"/>
          </p:nvPr>
        </p:nvSpPr>
        <p:spPr>
          <a:xfrm>
            <a:off x="5174125" y="1723000"/>
            <a:ext cx="3249900" cy="614100"/>
          </a:xfrm>
          <a:prstGeom prst="rect">
            <a:avLst/>
          </a:prstGeom>
        </p:spPr>
        <p:txBody>
          <a:bodyPr spcFirstLastPara="1" wrap="square" lIns="91425" tIns="91425" rIns="91425" bIns="91425" anchor="ctr" anchorCtr="0">
            <a:noAutofit/>
          </a:bodyPr>
          <a:lstStyle>
            <a:lvl1pPr lvl="0" algn="r" rtl="0">
              <a:lnSpc>
                <a:spcPct val="80000"/>
              </a:lnSpc>
              <a:spcBef>
                <a:spcPts val="0"/>
              </a:spcBef>
              <a:spcAft>
                <a:spcPts val="0"/>
              </a:spcAft>
              <a:buSzPts val="1800"/>
              <a:buNone/>
              <a:defRPr sz="60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85"/>
        <p:cNvGrpSpPr/>
        <p:nvPr/>
      </p:nvGrpSpPr>
      <p:grpSpPr>
        <a:xfrm>
          <a:off x="0" y="0"/>
          <a:ext cx="0" cy="0"/>
          <a:chOff x="0" y="0"/>
          <a:chExt cx="0" cy="0"/>
        </a:xfrm>
      </p:grpSpPr>
      <p:sp>
        <p:nvSpPr>
          <p:cNvPr id="286" name="Google Shape;286;p11"/>
          <p:cNvSpPr txBox="1">
            <a:spLocks noGrp="1"/>
          </p:cNvSpPr>
          <p:nvPr>
            <p:ph type="title" hasCustomPrompt="1"/>
          </p:nvPr>
        </p:nvSpPr>
        <p:spPr>
          <a:xfrm>
            <a:off x="720000" y="1734311"/>
            <a:ext cx="7704000" cy="1298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0000"/>
              <a:buNone/>
              <a:defRPr sz="9000">
                <a:solidFill>
                  <a:schemeClr val="dk2"/>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
        <p:nvSpPr>
          <p:cNvPr id="287" name="Google Shape;287;p11"/>
          <p:cNvSpPr txBox="1">
            <a:spLocks noGrp="1"/>
          </p:cNvSpPr>
          <p:nvPr>
            <p:ph type="subTitle" idx="1"/>
          </p:nvPr>
        </p:nvSpPr>
        <p:spPr>
          <a:xfrm>
            <a:off x="2379450" y="3032386"/>
            <a:ext cx="4385100" cy="376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88" name="Google Shape;288;p11"/>
          <p:cNvGrpSpPr/>
          <p:nvPr/>
        </p:nvGrpSpPr>
        <p:grpSpPr>
          <a:xfrm flipH="1">
            <a:off x="-10287" y="4103882"/>
            <a:ext cx="3215139" cy="1059582"/>
            <a:chOff x="5949424" y="4103882"/>
            <a:chExt cx="3215139" cy="1059582"/>
          </a:xfrm>
        </p:grpSpPr>
        <p:sp>
          <p:nvSpPr>
            <p:cNvPr id="289" name="Google Shape;289;p11"/>
            <p:cNvSpPr/>
            <p:nvPr/>
          </p:nvSpPr>
          <p:spPr>
            <a:xfrm>
              <a:off x="8104989" y="4103882"/>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 name="Google Shape;290;p11"/>
            <p:cNvSpPr/>
            <p:nvPr/>
          </p:nvSpPr>
          <p:spPr>
            <a:xfrm>
              <a:off x="7409717" y="4484654"/>
              <a:ext cx="1361846" cy="678809"/>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 name="Google Shape;291;p11"/>
            <p:cNvSpPr/>
            <p:nvPr/>
          </p:nvSpPr>
          <p:spPr>
            <a:xfrm>
              <a:off x="5949424" y="4592285"/>
              <a:ext cx="918844" cy="206933"/>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292" name="Google Shape;292;p11"/>
            <p:cNvGrpSpPr/>
            <p:nvPr/>
          </p:nvGrpSpPr>
          <p:grpSpPr>
            <a:xfrm>
              <a:off x="8887406" y="4255169"/>
              <a:ext cx="177866" cy="385129"/>
              <a:chOff x="8877683" y="4321646"/>
              <a:chExt cx="177866" cy="385129"/>
            </a:xfrm>
          </p:grpSpPr>
          <p:sp>
            <p:nvSpPr>
              <p:cNvPr id="293" name="Google Shape;293;p11"/>
              <p:cNvSpPr/>
              <p:nvPr/>
            </p:nvSpPr>
            <p:spPr>
              <a:xfrm>
                <a:off x="9030642" y="4321646"/>
                <a:ext cx="24907" cy="24907"/>
              </a:xfrm>
              <a:custGeom>
                <a:avLst/>
                <a:gdLst/>
                <a:ahLst/>
                <a:cxnLst/>
                <a:rect l="l" t="t" r="r" b="b"/>
                <a:pathLst>
                  <a:path w="383" h="383" extrusionOk="0">
                    <a:moveTo>
                      <a:pt x="194" y="0"/>
                    </a:moveTo>
                    <a:cubicBezTo>
                      <a:pt x="66" y="0"/>
                      <a:pt x="0" y="66"/>
                      <a:pt x="0" y="194"/>
                    </a:cubicBezTo>
                    <a:cubicBezTo>
                      <a:pt x="0" y="321"/>
                      <a:pt x="66" y="382"/>
                      <a:pt x="194" y="382"/>
                    </a:cubicBezTo>
                    <a:cubicBezTo>
                      <a:pt x="321" y="382"/>
                      <a:pt x="382" y="321"/>
                      <a:pt x="382" y="194"/>
                    </a:cubicBezTo>
                    <a:cubicBezTo>
                      <a:pt x="382" y="66"/>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 name="Google Shape;294;p11"/>
              <p:cNvSpPr/>
              <p:nvPr/>
            </p:nvSpPr>
            <p:spPr>
              <a:xfrm>
                <a:off x="9030642" y="4392143"/>
                <a:ext cx="24907" cy="24907"/>
              </a:xfrm>
              <a:custGeom>
                <a:avLst/>
                <a:gdLst/>
                <a:ahLst/>
                <a:cxnLst/>
                <a:rect l="l" t="t" r="r" b="b"/>
                <a:pathLst>
                  <a:path w="383" h="383" extrusionOk="0">
                    <a:moveTo>
                      <a:pt x="194" y="1"/>
                    </a:moveTo>
                    <a:cubicBezTo>
                      <a:pt x="66" y="1"/>
                      <a:pt x="0" y="128"/>
                      <a:pt x="0" y="189"/>
                    </a:cubicBezTo>
                    <a:cubicBezTo>
                      <a:pt x="0" y="316"/>
                      <a:pt x="66" y="382"/>
                      <a:pt x="194" y="382"/>
                    </a:cubicBezTo>
                    <a:cubicBezTo>
                      <a:pt x="321" y="382"/>
                      <a:pt x="382" y="316"/>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 name="Google Shape;295;p11"/>
              <p:cNvSpPr/>
              <p:nvPr/>
            </p:nvSpPr>
            <p:spPr>
              <a:xfrm>
                <a:off x="9030642" y="4466672"/>
                <a:ext cx="24907" cy="24842"/>
              </a:xfrm>
              <a:custGeom>
                <a:avLst/>
                <a:gdLst/>
                <a:ahLst/>
                <a:cxnLst/>
                <a:rect l="l" t="t" r="r" b="b"/>
                <a:pathLst>
                  <a:path w="383" h="382"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 name="Google Shape;296;p11"/>
              <p:cNvSpPr/>
              <p:nvPr/>
            </p:nvSpPr>
            <p:spPr>
              <a:xfrm>
                <a:off x="9030642" y="4536843"/>
                <a:ext cx="24907" cy="24907"/>
              </a:xfrm>
              <a:custGeom>
                <a:avLst/>
                <a:gdLst/>
                <a:ahLst/>
                <a:cxnLst/>
                <a:rect l="l" t="t" r="r" b="b"/>
                <a:pathLst>
                  <a:path w="383" h="383" extrusionOk="0">
                    <a:moveTo>
                      <a:pt x="194" y="0"/>
                    </a:moveTo>
                    <a:cubicBezTo>
                      <a:pt x="66" y="0"/>
                      <a:pt x="0" y="67"/>
                      <a:pt x="0" y="194"/>
                    </a:cubicBezTo>
                    <a:cubicBezTo>
                      <a:pt x="0" y="321"/>
                      <a:pt x="66" y="382"/>
                      <a:pt x="194" y="382"/>
                    </a:cubicBezTo>
                    <a:cubicBezTo>
                      <a:pt x="321" y="382"/>
                      <a:pt x="382" y="321"/>
                      <a:pt x="382" y="194"/>
                    </a:cubicBezTo>
                    <a:cubicBezTo>
                      <a:pt x="382" y="67"/>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 name="Google Shape;297;p11"/>
              <p:cNvSpPr/>
              <p:nvPr/>
            </p:nvSpPr>
            <p:spPr>
              <a:xfrm>
                <a:off x="9030642" y="4607340"/>
                <a:ext cx="24907" cy="24907"/>
              </a:xfrm>
              <a:custGeom>
                <a:avLst/>
                <a:gdLst/>
                <a:ahLst/>
                <a:cxnLst/>
                <a:rect l="l" t="t" r="r" b="b"/>
                <a:pathLst>
                  <a:path w="383" h="383" extrusionOk="0">
                    <a:moveTo>
                      <a:pt x="194" y="1"/>
                    </a:moveTo>
                    <a:cubicBezTo>
                      <a:pt x="66" y="1"/>
                      <a:pt x="0" y="128"/>
                      <a:pt x="0" y="189"/>
                    </a:cubicBezTo>
                    <a:cubicBezTo>
                      <a:pt x="0" y="317"/>
                      <a:pt x="66" y="383"/>
                      <a:pt x="194" y="383"/>
                    </a:cubicBezTo>
                    <a:cubicBezTo>
                      <a:pt x="321" y="383"/>
                      <a:pt x="382" y="317"/>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 name="Google Shape;298;p11"/>
              <p:cNvSpPr/>
              <p:nvPr/>
            </p:nvSpPr>
            <p:spPr>
              <a:xfrm>
                <a:off x="9030642" y="4681868"/>
                <a:ext cx="24907" cy="24907"/>
              </a:xfrm>
              <a:custGeom>
                <a:avLst/>
                <a:gdLst/>
                <a:ahLst/>
                <a:cxnLst/>
                <a:rect l="l" t="t" r="r" b="b"/>
                <a:pathLst>
                  <a:path w="383" h="383"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 name="Google Shape;299;p11"/>
              <p:cNvSpPr/>
              <p:nvPr/>
            </p:nvSpPr>
            <p:spPr>
              <a:xfrm>
                <a:off x="8952146" y="4321646"/>
                <a:ext cx="24907" cy="24907"/>
              </a:xfrm>
              <a:custGeom>
                <a:avLst/>
                <a:gdLst/>
                <a:ahLst/>
                <a:cxnLst/>
                <a:rect l="l" t="t" r="r" b="b"/>
                <a:pathLst>
                  <a:path w="383" h="383" extrusionOk="0">
                    <a:moveTo>
                      <a:pt x="189" y="0"/>
                    </a:moveTo>
                    <a:cubicBezTo>
                      <a:pt x="128" y="0"/>
                      <a:pt x="1" y="66"/>
                      <a:pt x="1" y="194"/>
                    </a:cubicBezTo>
                    <a:cubicBezTo>
                      <a:pt x="1" y="321"/>
                      <a:pt x="128" y="382"/>
                      <a:pt x="189" y="382"/>
                    </a:cubicBezTo>
                    <a:cubicBezTo>
                      <a:pt x="316" y="382"/>
                      <a:pt x="383" y="321"/>
                      <a:pt x="383" y="194"/>
                    </a:cubicBezTo>
                    <a:cubicBezTo>
                      <a:pt x="383"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 name="Google Shape;300;p11"/>
              <p:cNvSpPr/>
              <p:nvPr/>
            </p:nvSpPr>
            <p:spPr>
              <a:xfrm>
                <a:off x="8952146" y="4392143"/>
                <a:ext cx="24907" cy="24907"/>
              </a:xfrm>
              <a:custGeom>
                <a:avLst/>
                <a:gdLst/>
                <a:ahLst/>
                <a:cxnLst/>
                <a:rect l="l" t="t" r="r" b="b"/>
                <a:pathLst>
                  <a:path w="383" h="383" extrusionOk="0">
                    <a:moveTo>
                      <a:pt x="189" y="1"/>
                    </a:moveTo>
                    <a:cubicBezTo>
                      <a:pt x="128" y="1"/>
                      <a:pt x="1" y="128"/>
                      <a:pt x="1" y="189"/>
                    </a:cubicBezTo>
                    <a:cubicBezTo>
                      <a:pt x="1" y="316"/>
                      <a:pt x="128" y="382"/>
                      <a:pt x="189" y="382"/>
                    </a:cubicBezTo>
                    <a:cubicBezTo>
                      <a:pt x="316" y="382"/>
                      <a:pt x="383" y="316"/>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 name="Google Shape;301;p11"/>
              <p:cNvSpPr/>
              <p:nvPr/>
            </p:nvSpPr>
            <p:spPr>
              <a:xfrm>
                <a:off x="8952146" y="4466672"/>
                <a:ext cx="24907" cy="24842"/>
              </a:xfrm>
              <a:custGeom>
                <a:avLst/>
                <a:gdLst/>
                <a:ahLst/>
                <a:cxnLst/>
                <a:rect l="l" t="t" r="r" b="b"/>
                <a:pathLst>
                  <a:path w="383" h="382"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 name="Google Shape;302;p11"/>
              <p:cNvSpPr/>
              <p:nvPr/>
            </p:nvSpPr>
            <p:spPr>
              <a:xfrm>
                <a:off x="8952146" y="4536843"/>
                <a:ext cx="24907" cy="24907"/>
              </a:xfrm>
              <a:custGeom>
                <a:avLst/>
                <a:gdLst/>
                <a:ahLst/>
                <a:cxnLst/>
                <a:rect l="l" t="t" r="r" b="b"/>
                <a:pathLst>
                  <a:path w="383" h="383" extrusionOk="0">
                    <a:moveTo>
                      <a:pt x="189" y="0"/>
                    </a:moveTo>
                    <a:cubicBezTo>
                      <a:pt x="128" y="0"/>
                      <a:pt x="1" y="67"/>
                      <a:pt x="1" y="194"/>
                    </a:cubicBezTo>
                    <a:cubicBezTo>
                      <a:pt x="1" y="321"/>
                      <a:pt x="128" y="382"/>
                      <a:pt x="189" y="382"/>
                    </a:cubicBezTo>
                    <a:cubicBezTo>
                      <a:pt x="316" y="382"/>
                      <a:pt x="383" y="321"/>
                      <a:pt x="383" y="194"/>
                    </a:cubicBezTo>
                    <a:cubicBezTo>
                      <a:pt x="383"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 name="Google Shape;303;p11"/>
              <p:cNvSpPr/>
              <p:nvPr/>
            </p:nvSpPr>
            <p:spPr>
              <a:xfrm>
                <a:off x="8952146" y="4607340"/>
                <a:ext cx="24907" cy="24907"/>
              </a:xfrm>
              <a:custGeom>
                <a:avLst/>
                <a:gdLst/>
                <a:ahLst/>
                <a:cxnLst/>
                <a:rect l="l" t="t" r="r" b="b"/>
                <a:pathLst>
                  <a:path w="383" h="383" extrusionOk="0">
                    <a:moveTo>
                      <a:pt x="189" y="1"/>
                    </a:moveTo>
                    <a:cubicBezTo>
                      <a:pt x="128" y="1"/>
                      <a:pt x="1" y="128"/>
                      <a:pt x="1" y="189"/>
                    </a:cubicBezTo>
                    <a:cubicBezTo>
                      <a:pt x="1" y="317"/>
                      <a:pt x="128" y="383"/>
                      <a:pt x="189" y="383"/>
                    </a:cubicBezTo>
                    <a:cubicBezTo>
                      <a:pt x="316" y="383"/>
                      <a:pt x="383" y="317"/>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 name="Google Shape;304;p11"/>
              <p:cNvSpPr/>
              <p:nvPr/>
            </p:nvSpPr>
            <p:spPr>
              <a:xfrm>
                <a:off x="8952146" y="4681868"/>
                <a:ext cx="24907" cy="24907"/>
              </a:xfrm>
              <a:custGeom>
                <a:avLst/>
                <a:gdLst/>
                <a:ahLst/>
                <a:cxnLst/>
                <a:rect l="l" t="t" r="r" b="b"/>
                <a:pathLst>
                  <a:path w="383" h="383"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 name="Google Shape;305;p11"/>
              <p:cNvSpPr/>
              <p:nvPr/>
            </p:nvSpPr>
            <p:spPr>
              <a:xfrm>
                <a:off x="8877683" y="4321646"/>
                <a:ext cx="24842" cy="24907"/>
              </a:xfrm>
              <a:custGeom>
                <a:avLst/>
                <a:gdLst/>
                <a:ahLst/>
                <a:cxnLst/>
                <a:rect l="l" t="t" r="r" b="b"/>
                <a:pathLst>
                  <a:path w="382" h="383" extrusionOk="0">
                    <a:moveTo>
                      <a:pt x="189" y="0"/>
                    </a:moveTo>
                    <a:cubicBezTo>
                      <a:pt x="61" y="0"/>
                      <a:pt x="0" y="66"/>
                      <a:pt x="0" y="194"/>
                    </a:cubicBezTo>
                    <a:cubicBezTo>
                      <a:pt x="0" y="321"/>
                      <a:pt x="61" y="382"/>
                      <a:pt x="189" y="382"/>
                    </a:cubicBezTo>
                    <a:cubicBezTo>
                      <a:pt x="316" y="382"/>
                      <a:pt x="382" y="321"/>
                      <a:pt x="382" y="194"/>
                    </a:cubicBezTo>
                    <a:cubicBezTo>
                      <a:pt x="382"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6" name="Google Shape;306;p11"/>
              <p:cNvSpPr/>
              <p:nvPr/>
            </p:nvSpPr>
            <p:spPr>
              <a:xfrm>
                <a:off x="8877683" y="4392143"/>
                <a:ext cx="24842" cy="24907"/>
              </a:xfrm>
              <a:custGeom>
                <a:avLst/>
                <a:gdLst/>
                <a:ahLst/>
                <a:cxnLst/>
                <a:rect l="l" t="t" r="r" b="b"/>
                <a:pathLst>
                  <a:path w="382" h="383" extrusionOk="0">
                    <a:moveTo>
                      <a:pt x="189" y="1"/>
                    </a:moveTo>
                    <a:cubicBezTo>
                      <a:pt x="61" y="1"/>
                      <a:pt x="0" y="128"/>
                      <a:pt x="0" y="189"/>
                    </a:cubicBezTo>
                    <a:cubicBezTo>
                      <a:pt x="0" y="316"/>
                      <a:pt x="61" y="382"/>
                      <a:pt x="189" y="382"/>
                    </a:cubicBezTo>
                    <a:cubicBezTo>
                      <a:pt x="316" y="382"/>
                      <a:pt x="382" y="316"/>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 name="Google Shape;307;p11"/>
              <p:cNvSpPr/>
              <p:nvPr/>
            </p:nvSpPr>
            <p:spPr>
              <a:xfrm>
                <a:off x="8877683" y="4466672"/>
                <a:ext cx="24842" cy="24842"/>
              </a:xfrm>
              <a:custGeom>
                <a:avLst/>
                <a:gdLst/>
                <a:ahLst/>
                <a:cxnLst/>
                <a:rect l="l" t="t" r="r" b="b"/>
                <a:pathLst>
                  <a:path w="382" h="382"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 name="Google Shape;308;p11"/>
              <p:cNvSpPr/>
              <p:nvPr/>
            </p:nvSpPr>
            <p:spPr>
              <a:xfrm>
                <a:off x="8877683" y="4536843"/>
                <a:ext cx="24842" cy="24907"/>
              </a:xfrm>
              <a:custGeom>
                <a:avLst/>
                <a:gdLst/>
                <a:ahLst/>
                <a:cxnLst/>
                <a:rect l="l" t="t" r="r" b="b"/>
                <a:pathLst>
                  <a:path w="382" h="383" extrusionOk="0">
                    <a:moveTo>
                      <a:pt x="189" y="0"/>
                    </a:moveTo>
                    <a:cubicBezTo>
                      <a:pt x="61" y="0"/>
                      <a:pt x="0" y="67"/>
                      <a:pt x="0" y="194"/>
                    </a:cubicBezTo>
                    <a:cubicBezTo>
                      <a:pt x="0" y="321"/>
                      <a:pt x="61" y="382"/>
                      <a:pt x="189" y="382"/>
                    </a:cubicBezTo>
                    <a:cubicBezTo>
                      <a:pt x="316" y="382"/>
                      <a:pt x="382" y="321"/>
                      <a:pt x="382" y="194"/>
                    </a:cubicBezTo>
                    <a:cubicBezTo>
                      <a:pt x="382"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 name="Google Shape;309;p11"/>
              <p:cNvSpPr/>
              <p:nvPr/>
            </p:nvSpPr>
            <p:spPr>
              <a:xfrm>
                <a:off x="8877683" y="4607340"/>
                <a:ext cx="24842" cy="24907"/>
              </a:xfrm>
              <a:custGeom>
                <a:avLst/>
                <a:gdLst/>
                <a:ahLst/>
                <a:cxnLst/>
                <a:rect l="l" t="t" r="r" b="b"/>
                <a:pathLst>
                  <a:path w="382" h="383" extrusionOk="0">
                    <a:moveTo>
                      <a:pt x="189" y="1"/>
                    </a:moveTo>
                    <a:cubicBezTo>
                      <a:pt x="61" y="1"/>
                      <a:pt x="0" y="128"/>
                      <a:pt x="0" y="189"/>
                    </a:cubicBezTo>
                    <a:cubicBezTo>
                      <a:pt x="0" y="317"/>
                      <a:pt x="61" y="383"/>
                      <a:pt x="189" y="383"/>
                    </a:cubicBezTo>
                    <a:cubicBezTo>
                      <a:pt x="316" y="383"/>
                      <a:pt x="382" y="317"/>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 name="Google Shape;310;p11"/>
              <p:cNvSpPr/>
              <p:nvPr/>
            </p:nvSpPr>
            <p:spPr>
              <a:xfrm>
                <a:off x="8877683" y="4681868"/>
                <a:ext cx="24842" cy="24907"/>
              </a:xfrm>
              <a:custGeom>
                <a:avLst/>
                <a:gdLst/>
                <a:ahLst/>
                <a:cxnLst/>
                <a:rect l="l" t="t" r="r" b="b"/>
                <a:pathLst>
                  <a:path w="382" h="383"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311" name="Google Shape;311;p11"/>
          <p:cNvSpPr/>
          <p:nvPr/>
        </p:nvSpPr>
        <p:spPr>
          <a:xfrm flipH="1">
            <a:off x="356896" y="968725"/>
            <a:ext cx="169504" cy="169554"/>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 name="Google Shape;312;p11"/>
          <p:cNvSpPr/>
          <p:nvPr/>
        </p:nvSpPr>
        <p:spPr>
          <a:xfrm flipH="1">
            <a:off x="1257870" y="4"/>
            <a:ext cx="678827" cy="678827"/>
          </a:xfrm>
          <a:custGeom>
            <a:avLst/>
            <a:gdLst/>
            <a:ahLst/>
            <a:cxnLst/>
            <a:rect l="l" t="t" r="r" b="b"/>
            <a:pathLst>
              <a:path w="14322" h="14322" extrusionOk="0">
                <a:moveTo>
                  <a:pt x="1" y="0"/>
                </a:moveTo>
                <a:cubicBezTo>
                  <a:pt x="1" y="764"/>
                  <a:pt x="194" y="1528"/>
                  <a:pt x="449" y="2230"/>
                </a:cubicBezTo>
                <a:cubicBezTo>
                  <a:pt x="892" y="3248"/>
                  <a:pt x="1594" y="4073"/>
                  <a:pt x="2546" y="4710"/>
                </a:cubicBezTo>
                <a:cubicBezTo>
                  <a:pt x="2994" y="5030"/>
                  <a:pt x="3503" y="5219"/>
                  <a:pt x="4012" y="5412"/>
                </a:cubicBezTo>
                <a:cubicBezTo>
                  <a:pt x="4522" y="5601"/>
                  <a:pt x="5092" y="5667"/>
                  <a:pt x="5667" y="5667"/>
                </a:cubicBezTo>
                <a:cubicBezTo>
                  <a:pt x="6110" y="5667"/>
                  <a:pt x="6492" y="5728"/>
                  <a:pt x="6874" y="5921"/>
                </a:cubicBezTo>
                <a:cubicBezTo>
                  <a:pt x="7383" y="6110"/>
                  <a:pt x="7831" y="6491"/>
                  <a:pt x="8213" y="7001"/>
                </a:cubicBezTo>
                <a:lnTo>
                  <a:pt x="8594" y="7764"/>
                </a:lnTo>
                <a:cubicBezTo>
                  <a:pt x="8656" y="8085"/>
                  <a:pt x="8722" y="8401"/>
                  <a:pt x="8722" y="8655"/>
                </a:cubicBezTo>
                <a:cubicBezTo>
                  <a:pt x="8722" y="9485"/>
                  <a:pt x="8849" y="10183"/>
                  <a:pt x="9165" y="10885"/>
                </a:cubicBezTo>
                <a:cubicBezTo>
                  <a:pt x="9546" y="11903"/>
                  <a:pt x="10310" y="12794"/>
                  <a:pt x="11201" y="13364"/>
                </a:cubicBezTo>
                <a:cubicBezTo>
                  <a:pt x="11649" y="13685"/>
                  <a:pt x="12158" y="13940"/>
                  <a:pt x="12667" y="14067"/>
                </a:cubicBezTo>
                <a:cubicBezTo>
                  <a:pt x="13176" y="14255"/>
                  <a:pt x="13747" y="14322"/>
                  <a:pt x="14322" y="14322"/>
                </a:cubicBezTo>
                <a:lnTo>
                  <a:pt x="14322" y="11710"/>
                </a:lnTo>
                <a:cubicBezTo>
                  <a:pt x="13940" y="11710"/>
                  <a:pt x="13558" y="11649"/>
                  <a:pt x="13176" y="11455"/>
                </a:cubicBezTo>
                <a:cubicBezTo>
                  <a:pt x="12667" y="11267"/>
                  <a:pt x="12158" y="10885"/>
                  <a:pt x="11837" y="10376"/>
                </a:cubicBezTo>
                <a:lnTo>
                  <a:pt x="11456" y="9612"/>
                </a:lnTo>
                <a:cubicBezTo>
                  <a:pt x="11395" y="9292"/>
                  <a:pt x="11328" y="8976"/>
                  <a:pt x="11328" y="8655"/>
                </a:cubicBezTo>
                <a:cubicBezTo>
                  <a:pt x="11328" y="7892"/>
                  <a:pt x="11201" y="7194"/>
                  <a:pt x="10885" y="6491"/>
                </a:cubicBezTo>
                <a:cubicBezTo>
                  <a:pt x="10437" y="5473"/>
                  <a:pt x="9740" y="4582"/>
                  <a:pt x="8849" y="4012"/>
                </a:cubicBezTo>
                <a:cubicBezTo>
                  <a:pt x="8401" y="3691"/>
                  <a:pt x="7892" y="3437"/>
                  <a:pt x="7383" y="3310"/>
                </a:cubicBezTo>
                <a:cubicBezTo>
                  <a:pt x="6813" y="3121"/>
                  <a:pt x="6237" y="3055"/>
                  <a:pt x="5667" y="3055"/>
                </a:cubicBezTo>
                <a:cubicBezTo>
                  <a:pt x="5285" y="3055"/>
                  <a:pt x="4837" y="2928"/>
                  <a:pt x="4522" y="2800"/>
                </a:cubicBezTo>
                <a:cubicBezTo>
                  <a:pt x="3946" y="2546"/>
                  <a:pt x="3503" y="2164"/>
                  <a:pt x="3183" y="1721"/>
                </a:cubicBezTo>
                <a:cubicBezTo>
                  <a:pt x="2994" y="1467"/>
                  <a:pt x="2867" y="1212"/>
                  <a:pt x="2801" y="891"/>
                </a:cubicBezTo>
                <a:cubicBezTo>
                  <a:pt x="2740" y="637"/>
                  <a:pt x="2673" y="321"/>
                  <a:pt x="26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313" name="Google Shape;313;p11"/>
          <p:cNvGrpSpPr/>
          <p:nvPr/>
        </p:nvGrpSpPr>
        <p:grpSpPr>
          <a:xfrm flipH="1">
            <a:off x="8576098" y="4103865"/>
            <a:ext cx="249156" cy="539522"/>
            <a:chOff x="1266755" y="4029330"/>
            <a:chExt cx="148325" cy="321163"/>
          </a:xfrm>
        </p:grpSpPr>
        <p:sp>
          <p:nvSpPr>
            <p:cNvPr id="314" name="Google Shape;314;p11"/>
            <p:cNvSpPr/>
            <p:nvPr/>
          </p:nvSpPr>
          <p:spPr>
            <a:xfrm>
              <a:off x="1394309" y="4029330"/>
              <a:ext cx="20771" cy="20771"/>
            </a:xfrm>
            <a:custGeom>
              <a:avLst/>
              <a:gdLst/>
              <a:ahLst/>
              <a:cxnLst/>
              <a:rect l="l" t="t" r="r" b="b"/>
              <a:pathLst>
                <a:path w="383" h="383" extrusionOk="0">
                  <a:moveTo>
                    <a:pt x="194" y="0"/>
                  </a:moveTo>
                  <a:cubicBezTo>
                    <a:pt x="67" y="0"/>
                    <a:pt x="1" y="128"/>
                    <a:pt x="1" y="194"/>
                  </a:cubicBezTo>
                  <a:cubicBezTo>
                    <a:pt x="1" y="321"/>
                    <a:pt x="67" y="382"/>
                    <a:pt x="194" y="382"/>
                  </a:cubicBezTo>
                  <a:cubicBezTo>
                    <a:pt x="321" y="382"/>
                    <a:pt x="382" y="321"/>
                    <a:pt x="382" y="194"/>
                  </a:cubicBezTo>
                  <a:cubicBezTo>
                    <a:pt x="382" y="128"/>
                    <a:pt x="321" y="0"/>
                    <a:pt x="194"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 name="Google Shape;315;p11"/>
            <p:cNvSpPr/>
            <p:nvPr/>
          </p:nvSpPr>
          <p:spPr>
            <a:xfrm>
              <a:off x="1394309" y="4091426"/>
              <a:ext cx="20771" cy="20771"/>
            </a:xfrm>
            <a:custGeom>
              <a:avLst/>
              <a:gdLst/>
              <a:ahLst/>
              <a:cxnLst/>
              <a:rect l="l" t="t" r="r" b="b"/>
              <a:pathLst>
                <a:path w="383" h="383" extrusionOk="0">
                  <a:moveTo>
                    <a:pt x="194" y="1"/>
                  </a:moveTo>
                  <a:cubicBezTo>
                    <a:pt x="67" y="1"/>
                    <a:pt x="1" y="67"/>
                    <a:pt x="1" y="194"/>
                  </a:cubicBezTo>
                  <a:cubicBezTo>
                    <a:pt x="1" y="255"/>
                    <a:pt x="67" y="383"/>
                    <a:pt x="194" y="383"/>
                  </a:cubicBezTo>
                  <a:cubicBezTo>
                    <a:pt x="321" y="383"/>
                    <a:pt x="382" y="255"/>
                    <a:pt x="382" y="194"/>
                  </a:cubicBezTo>
                  <a:cubicBezTo>
                    <a:pt x="382" y="67"/>
                    <a:pt x="321" y="1"/>
                    <a:pt x="194"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 name="Google Shape;316;p11"/>
            <p:cNvSpPr/>
            <p:nvPr/>
          </p:nvSpPr>
          <p:spPr>
            <a:xfrm>
              <a:off x="1394309" y="4150268"/>
              <a:ext cx="20771" cy="20771"/>
            </a:xfrm>
            <a:custGeom>
              <a:avLst/>
              <a:gdLst/>
              <a:ahLst/>
              <a:cxnLst/>
              <a:rect l="l" t="t" r="r" b="b"/>
              <a:pathLst>
                <a:path w="383" h="383" extrusionOk="0">
                  <a:moveTo>
                    <a:pt x="194" y="0"/>
                  </a:moveTo>
                  <a:cubicBezTo>
                    <a:pt x="67" y="0"/>
                    <a:pt x="1" y="61"/>
                    <a:pt x="1" y="189"/>
                  </a:cubicBezTo>
                  <a:cubicBezTo>
                    <a:pt x="1" y="316"/>
                    <a:pt x="67" y="382"/>
                    <a:pt x="194" y="382"/>
                  </a:cubicBezTo>
                  <a:cubicBezTo>
                    <a:pt x="321" y="382"/>
                    <a:pt x="382" y="316"/>
                    <a:pt x="382" y="189"/>
                  </a:cubicBezTo>
                  <a:cubicBezTo>
                    <a:pt x="382" y="61"/>
                    <a:pt x="321" y="0"/>
                    <a:pt x="194"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 name="Google Shape;317;p11"/>
            <p:cNvSpPr/>
            <p:nvPr/>
          </p:nvSpPr>
          <p:spPr>
            <a:xfrm>
              <a:off x="1394309" y="4208784"/>
              <a:ext cx="20771" cy="20771"/>
            </a:xfrm>
            <a:custGeom>
              <a:avLst/>
              <a:gdLst/>
              <a:ahLst/>
              <a:cxnLst/>
              <a:rect l="l" t="t" r="r" b="b"/>
              <a:pathLst>
                <a:path w="383" h="383" extrusionOk="0">
                  <a:moveTo>
                    <a:pt x="194" y="1"/>
                  </a:moveTo>
                  <a:cubicBezTo>
                    <a:pt x="67" y="1"/>
                    <a:pt x="1" y="128"/>
                    <a:pt x="1" y="194"/>
                  </a:cubicBezTo>
                  <a:cubicBezTo>
                    <a:pt x="1" y="321"/>
                    <a:pt x="67" y="382"/>
                    <a:pt x="194" y="382"/>
                  </a:cubicBezTo>
                  <a:cubicBezTo>
                    <a:pt x="321" y="382"/>
                    <a:pt x="382" y="321"/>
                    <a:pt x="382" y="194"/>
                  </a:cubicBezTo>
                  <a:cubicBezTo>
                    <a:pt x="382" y="128"/>
                    <a:pt x="321" y="1"/>
                    <a:pt x="194"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 name="Google Shape;318;p11"/>
            <p:cNvSpPr/>
            <p:nvPr/>
          </p:nvSpPr>
          <p:spPr>
            <a:xfrm>
              <a:off x="1394309" y="4270934"/>
              <a:ext cx="20771" cy="20717"/>
            </a:xfrm>
            <a:custGeom>
              <a:avLst/>
              <a:gdLst/>
              <a:ahLst/>
              <a:cxnLst/>
              <a:rect l="l" t="t" r="r" b="b"/>
              <a:pathLst>
                <a:path w="383" h="382" extrusionOk="0">
                  <a:moveTo>
                    <a:pt x="194" y="0"/>
                  </a:moveTo>
                  <a:cubicBezTo>
                    <a:pt x="67" y="0"/>
                    <a:pt x="1" y="66"/>
                    <a:pt x="1" y="194"/>
                  </a:cubicBezTo>
                  <a:cubicBezTo>
                    <a:pt x="1" y="255"/>
                    <a:pt x="67" y="382"/>
                    <a:pt x="194" y="382"/>
                  </a:cubicBezTo>
                  <a:cubicBezTo>
                    <a:pt x="321" y="382"/>
                    <a:pt x="382" y="255"/>
                    <a:pt x="382" y="194"/>
                  </a:cubicBezTo>
                  <a:cubicBezTo>
                    <a:pt x="382" y="66"/>
                    <a:pt x="321" y="0"/>
                    <a:pt x="194"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 name="Google Shape;319;p11"/>
            <p:cNvSpPr/>
            <p:nvPr/>
          </p:nvSpPr>
          <p:spPr>
            <a:xfrm>
              <a:off x="1394309" y="4329722"/>
              <a:ext cx="20771" cy="20771"/>
            </a:xfrm>
            <a:custGeom>
              <a:avLst/>
              <a:gdLst/>
              <a:ahLst/>
              <a:cxnLst/>
              <a:rect l="l" t="t" r="r" b="b"/>
              <a:pathLst>
                <a:path w="383" h="383" extrusionOk="0">
                  <a:moveTo>
                    <a:pt x="194" y="0"/>
                  </a:moveTo>
                  <a:cubicBezTo>
                    <a:pt x="67" y="0"/>
                    <a:pt x="1" y="62"/>
                    <a:pt x="1" y="189"/>
                  </a:cubicBezTo>
                  <a:cubicBezTo>
                    <a:pt x="1" y="316"/>
                    <a:pt x="67" y="382"/>
                    <a:pt x="194" y="382"/>
                  </a:cubicBezTo>
                  <a:cubicBezTo>
                    <a:pt x="321" y="382"/>
                    <a:pt x="382" y="316"/>
                    <a:pt x="382" y="189"/>
                  </a:cubicBezTo>
                  <a:cubicBezTo>
                    <a:pt x="382" y="62"/>
                    <a:pt x="321" y="0"/>
                    <a:pt x="194"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 name="Google Shape;320;p11"/>
            <p:cNvSpPr/>
            <p:nvPr/>
          </p:nvSpPr>
          <p:spPr>
            <a:xfrm>
              <a:off x="1332213" y="4029330"/>
              <a:ext cx="20717" cy="20771"/>
            </a:xfrm>
            <a:custGeom>
              <a:avLst/>
              <a:gdLst/>
              <a:ahLst/>
              <a:cxnLst/>
              <a:rect l="l" t="t" r="r" b="b"/>
              <a:pathLst>
                <a:path w="382" h="383" extrusionOk="0">
                  <a:moveTo>
                    <a:pt x="193" y="0"/>
                  </a:moveTo>
                  <a:cubicBezTo>
                    <a:pt x="66" y="0"/>
                    <a:pt x="0" y="128"/>
                    <a:pt x="0" y="194"/>
                  </a:cubicBezTo>
                  <a:cubicBezTo>
                    <a:pt x="0" y="321"/>
                    <a:pt x="66" y="382"/>
                    <a:pt x="193" y="382"/>
                  </a:cubicBezTo>
                  <a:cubicBezTo>
                    <a:pt x="255" y="382"/>
                    <a:pt x="382" y="321"/>
                    <a:pt x="382" y="194"/>
                  </a:cubicBezTo>
                  <a:cubicBezTo>
                    <a:pt x="382" y="128"/>
                    <a:pt x="255" y="0"/>
                    <a:pt x="193"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1" name="Google Shape;321;p11"/>
            <p:cNvSpPr/>
            <p:nvPr/>
          </p:nvSpPr>
          <p:spPr>
            <a:xfrm>
              <a:off x="1332213" y="4091426"/>
              <a:ext cx="20717" cy="20771"/>
            </a:xfrm>
            <a:custGeom>
              <a:avLst/>
              <a:gdLst/>
              <a:ahLst/>
              <a:cxnLst/>
              <a:rect l="l" t="t" r="r" b="b"/>
              <a:pathLst>
                <a:path w="382" h="383" extrusionOk="0">
                  <a:moveTo>
                    <a:pt x="193" y="1"/>
                  </a:moveTo>
                  <a:cubicBezTo>
                    <a:pt x="66" y="1"/>
                    <a:pt x="0" y="67"/>
                    <a:pt x="0" y="194"/>
                  </a:cubicBezTo>
                  <a:cubicBezTo>
                    <a:pt x="0" y="255"/>
                    <a:pt x="66" y="383"/>
                    <a:pt x="193" y="383"/>
                  </a:cubicBezTo>
                  <a:cubicBezTo>
                    <a:pt x="255" y="383"/>
                    <a:pt x="382" y="255"/>
                    <a:pt x="382" y="194"/>
                  </a:cubicBezTo>
                  <a:cubicBezTo>
                    <a:pt x="382" y="67"/>
                    <a:pt x="255" y="1"/>
                    <a:pt x="193"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 name="Google Shape;322;p11"/>
            <p:cNvSpPr/>
            <p:nvPr/>
          </p:nvSpPr>
          <p:spPr>
            <a:xfrm>
              <a:off x="1332213" y="4150268"/>
              <a:ext cx="20717" cy="20771"/>
            </a:xfrm>
            <a:custGeom>
              <a:avLst/>
              <a:gdLst/>
              <a:ahLst/>
              <a:cxnLst/>
              <a:rect l="l" t="t" r="r" b="b"/>
              <a:pathLst>
                <a:path w="382" h="383" extrusionOk="0">
                  <a:moveTo>
                    <a:pt x="193" y="0"/>
                  </a:moveTo>
                  <a:cubicBezTo>
                    <a:pt x="66" y="0"/>
                    <a:pt x="0" y="61"/>
                    <a:pt x="0" y="189"/>
                  </a:cubicBezTo>
                  <a:cubicBezTo>
                    <a:pt x="0" y="316"/>
                    <a:pt x="66" y="382"/>
                    <a:pt x="193" y="382"/>
                  </a:cubicBezTo>
                  <a:cubicBezTo>
                    <a:pt x="255" y="382"/>
                    <a:pt x="382" y="316"/>
                    <a:pt x="382" y="189"/>
                  </a:cubicBezTo>
                  <a:cubicBezTo>
                    <a:pt x="382" y="61"/>
                    <a:pt x="255" y="0"/>
                    <a:pt x="193"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 name="Google Shape;323;p11"/>
            <p:cNvSpPr/>
            <p:nvPr/>
          </p:nvSpPr>
          <p:spPr>
            <a:xfrm>
              <a:off x="1332213" y="4208784"/>
              <a:ext cx="20717" cy="20771"/>
            </a:xfrm>
            <a:custGeom>
              <a:avLst/>
              <a:gdLst/>
              <a:ahLst/>
              <a:cxnLst/>
              <a:rect l="l" t="t" r="r" b="b"/>
              <a:pathLst>
                <a:path w="382" h="383" extrusionOk="0">
                  <a:moveTo>
                    <a:pt x="193" y="1"/>
                  </a:moveTo>
                  <a:cubicBezTo>
                    <a:pt x="66" y="1"/>
                    <a:pt x="0" y="128"/>
                    <a:pt x="0" y="194"/>
                  </a:cubicBezTo>
                  <a:cubicBezTo>
                    <a:pt x="0" y="321"/>
                    <a:pt x="66" y="382"/>
                    <a:pt x="193" y="382"/>
                  </a:cubicBezTo>
                  <a:cubicBezTo>
                    <a:pt x="255" y="382"/>
                    <a:pt x="382" y="321"/>
                    <a:pt x="382" y="194"/>
                  </a:cubicBezTo>
                  <a:cubicBezTo>
                    <a:pt x="382" y="128"/>
                    <a:pt x="255" y="1"/>
                    <a:pt x="193"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4" name="Google Shape;324;p11"/>
            <p:cNvSpPr/>
            <p:nvPr/>
          </p:nvSpPr>
          <p:spPr>
            <a:xfrm>
              <a:off x="1332213" y="4270934"/>
              <a:ext cx="20717" cy="20717"/>
            </a:xfrm>
            <a:custGeom>
              <a:avLst/>
              <a:gdLst/>
              <a:ahLst/>
              <a:cxnLst/>
              <a:rect l="l" t="t" r="r" b="b"/>
              <a:pathLst>
                <a:path w="382" h="382" extrusionOk="0">
                  <a:moveTo>
                    <a:pt x="193" y="0"/>
                  </a:moveTo>
                  <a:cubicBezTo>
                    <a:pt x="66" y="0"/>
                    <a:pt x="0" y="66"/>
                    <a:pt x="0" y="194"/>
                  </a:cubicBezTo>
                  <a:cubicBezTo>
                    <a:pt x="0" y="255"/>
                    <a:pt x="66" y="382"/>
                    <a:pt x="193" y="382"/>
                  </a:cubicBezTo>
                  <a:cubicBezTo>
                    <a:pt x="255" y="382"/>
                    <a:pt x="382" y="255"/>
                    <a:pt x="382" y="194"/>
                  </a:cubicBezTo>
                  <a:cubicBezTo>
                    <a:pt x="382" y="66"/>
                    <a:pt x="255" y="0"/>
                    <a:pt x="193"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5" name="Google Shape;325;p11"/>
            <p:cNvSpPr/>
            <p:nvPr/>
          </p:nvSpPr>
          <p:spPr>
            <a:xfrm>
              <a:off x="1332213" y="4329722"/>
              <a:ext cx="20717" cy="20771"/>
            </a:xfrm>
            <a:custGeom>
              <a:avLst/>
              <a:gdLst/>
              <a:ahLst/>
              <a:cxnLst/>
              <a:rect l="l" t="t" r="r" b="b"/>
              <a:pathLst>
                <a:path w="382" h="383" extrusionOk="0">
                  <a:moveTo>
                    <a:pt x="193" y="0"/>
                  </a:moveTo>
                  <a:cubicBezTo>
                    <a:pt x="66" y="0"/>
                    <a:pt x="0" y="62"/>
                    <a:pt x="0" y="189"/>
                  </a:cubicBezTo>
                  <a:cubicBezTo>
                    <a:pt x="0" y="316"/>
                    <a:pt x="66" y="382"/>
                    <a:pt x="193" y="382"/>
                  </a:cubicBezTo>
                  <a:cubicBezTo>
                    <a:pt x="255" y="382"/>
                    <a:pt x="382" y="316"/>
                    <a:pt x="382" y="189"/>
                  </a:cubicBezTo>
                  <a:cubicBezTo>
                    <a:pt x="382" y="62"/>
                    <a:pt x="255" y="0"/>
                    <a:pt x="193"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6" name="Google Shape;326;p11"/>
            <p:cNvSpPr/>
            <p:nvPr/>
          </p:nvSpPr>
          <p:spPr>
            <a:xfrm>
              <a:off x="1266755" y="4029330"/>
              <a:ext cx="20771" cy="20771"/>
            </a:xfrm>
            <a:custGeom>
              <a:avLst/>
              <a:gdLst/>
              <a:ahLst/>
              <a:cxnLst/>
              <a:rect l="l" t="t" r="r" b="b"/>
              <a:pathLst>
                <a:path w="383" h="383" extrusionOk="0">
                  <a:moveTo>
                    <a:pt x="189" y="0"/>
                  </a:moveTo>
                  <a:cubicBezTo>
                    <a:pt x="62" y="0"/>
                    <a:pt x="0" y="128"/>
                    <a:pt x="0" y="194"/>
                  </a:cubicBezTo>
                  <a:cubicBezTo>
                    <a:pt x="0" y="321"/>
                    <a:pt x="62" y="382"/>
                    <a:pt x="189" y="382"/>
                  </a:cubicBezTo>
                  <a:cubicBezTo>
                    <a:pt x="316" y="382"/>
                    <a:pt x="382" y="321"/>
                    <a:pt x="382" y="194"/>
                  </a:cubicBezTo>
                  <a:cubicBezTo>
                    <a:pt x="382" y="128"/>
                    <a:pt x="316" y="0"/>
                    <a:pt x="189"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7" name="Google Shape;327;p11"/>
            <p:cNvSpPr/>
            <p:nvPr/>
          </p:nvSpPr>
          <p:spPr>
            <a:xfrm>
              <a:off x="1266755" y="4091426"/>
              <a:ext cx="20771" cy="20771"/>
            </a:xfrm>
            <a:custGeom>
              <a:avLst/>
              <a:gdLst/>
              <a:ahLst/>
              <a:cxnLst/>
              <a:rect l="l" t="t" r="r" b="b"/>
              <a:pathLst>
                <a:path w="383" h="383" extrusionOk="0">
                  <a:moveTo>
                    <a:pt x="189" y="1"/>
                  </a:moveTo>
                  <a:cubicBezTo>
                    <a:pt x="62" y="1"/>
                    <a:pt x="0" y="67"/>
                    <a:pt x="0" y="194"/>
                  </a:cubicBezTo>
                  <a:cubicBezTo>
                    <a:pt x="0" y="255"/>
                    <a:pt x="62" y="383"/>
                    <a:pt x="189" y="383"/>
                  </a:cubicBezTo>
                  <a:cubicBezTo>
                    <a:pt x="316" y="383"/>
                    <a:pt x="382" y="255"/>
                    <a:pt x="382" y="194"/>
                  </a:cubicBezTo>
                  <a:cubicBezTo>
                    <a:pt x="382" y="67"/>
                    <a:pt x="316" y="1"/>
                    <a:pt x="189"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 name="Google Shape;328;p11"/>
            <p:cNvSpPr/>
            <p:nvPr/>
          </p:nvSpPr>
          <p:spPr>
            <a:xfrm>
              <a:off x="1266755" y="4150268"/>
              <a:ext cx="20771" cy="20771"/>
            </a:xfrm>
            <a:custGeom>
              <a:avLst/>
              <a:gdLst/>
              <a:ahLst/>
              <a:cxnLst/>
              <a:rect l="l" t="t" r="r" b="b"/>
              <a:pathLst>
                <a:path w="383" h="383" extrusionOk="0">
                  <a:moveTo>
                    <a:pt x="189" y="0"/>
                  </a:moveTo>
                  <a:cubicBezTo>
                    <a:pt x="62" y="0"/>
                    <a:pt x="0" y="61"/>
                    <a:pt x="0" y="189"/>
                  </a:cubicBezTo>
                  <a:cubicBezTo>
                    <a:pt x="0" y="316"/>
                    <a:pt x="62" y="382"/>
                    <a:pt x="189" y="382"/>
                  </a:cubicBezTo>
                  <a:cubicBezTo>
                    <a:pt x="316" y="382"/>
                    <a:pt x="382" y="316"/>
                    <a:pt x="382" y="189"/>
                  </a:cubicBezTo>
                  <a:cubicBezTo>
                    <a:pt x="382" y="61"/>
                    <a:pt x="316" y="0"/>
                    <a:pt x="189"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 name="Google Shape;329;p11"/>
            <p:cNvSpPr/>
            <p:nvPr/>
          </p:nvSpPr>
          <p:spPr>
            <a:xfrm>
              <a:off x="1266755" y="4208784"/>
              <a:ext cx="20771" cy="20771"/>
            </a:xfrm>
            <a:custGeom>
              <a:avLst/>
              <a:gdLst/>
              <a:ahLst/>
              <a:cxnLst/>
              <a:rect l="l" t="t" r="r" b="b"/>
              <a:pathLst>
                <a:path w="383" h="383" extrusionOk="0">
                  <a:moveTo>
                    <a:pt x="189" y="1"/>
                  </a:moveTo>
                  <a:cubicBezTo>
                    <a:pt x="62" y="1"/>
                    <a:pt x="0" y="128"/>
                    <a:pt x="0" y="194"/>
                  </a:cubicBezTo>
                  <a:cubicBezTo>
                    <a:pt x="0" y="321"/>
                    <a:pt x="62" y="382"/>
                    <a:pt x="189" y="382"/>
                  </a:cubicBezTo>
                  <a:cubicBezTo>
                    <a:pt x="316" y="382"/>
                    <a:pt x="382" y="321"/>
                    <a:pt x="382" y="194"/>
                  </a:cubicBezTo>
                  <a:cubicBezTo>
                    <a:pt x="382" y="128"/>
                    <a:pt x="316" y="1"/>
                    <a:pt x="189"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 name="Google Shape;330;p11"/>
            <p:cNvSpPr/>
            <p:nvPr/>
          </p:nvSpPr>
          <p:spPr>
            <a:xfrm>
              <a:off x="1266755" y="4270934"/>
              <a:ext cx="20771" cy="20717"/>
            </a:xfrm>
            <a:custGeom>
              <a:avLst/>
              <a:gdLst/>
              <a:ahLst/>
              <a:cxnLst/>
              <a:rect l="l" t="t" r="r" b="b"/>
              <a:pathLst>
                <a:path w="383" h="382" extrusionOk="0">
                  <a:moveTo>
                    <a:pt x="189" y="0"/>
                  </a:moveTo>
                  <a:cubicBezTo>
                    <a:pt x="62" y="0"/>
                    <a:pt x="0" y="66"/>
                    <a:pt x="0" y="194"/>
                  </a:cubicBezTo>
                  <a:cubicBezTo>
                    <a:pt x="0" y="255"/>
                    <a:pt x="62" y="382"/>
                    <a:pt x="189" y="382"/>
                  </a:cubicBezTo>
                  <a:cubicBezTo>
                    <a:pt x="316" y="382"/>
                    <a:pt x="382" y="255"/>
                    <a:pt x="382" y="194"/>
                  </a:cubicBezTo>
                  <a:cubicBezTo>
                    <a:pt x="382" y="66"/>
                    <a:pt x="316" y="0"/>
                    <a:pt x="189"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 name="Google Shape;331;p11"/>
            <p:cNvSpPr/>
            <p:nvPr/>
          </p:nvSpPr>
          <p:spPr>
            <a:xfrm>
              <a:off x="1266755" y="4329722"/>
              <a:ext cx="20771" cy="20771"/>
            </a:xfrm>
            <a:custGeom>
              <a:avLst/>
              <a:gdLst/>
              <a:ahLst/>
              <a:cxnLst/>
              <a:rect l="l" t="t" r="r" b="b"/>
              <a:pathLst>
                <a:path w="383" h="383" extrusionOk="0">
                  <a:moveTo>
                    <a:pt x="189" y="0"/>
                  </a:moveTo>
                  <a:cubicBezTo>
                    <a:pt x="62" y="0"/>
                    <a:pt x="0" y="62"/>
                    <a:pt x="0" y="189"/>
                  </a:cubicBezTo>
                  <a:cubicBezTo>
                    <a:pt x="0" y="316"/>
                    <a:pt x="62" y="382"/>
                    <a:pt x="189" y="382"/>
                  </a:cubicBezTo>
                  <a:cubicBezTo>
                    <a:pt x="316" y="382"/>
                    <a:pt x="382" y="316"/>
                    <a:pt x="382" y="189"/>
                  </a:cubicBezTo>
                  <a:cubicBezTo>
                    <a:pt x="382" y="62"/>
                    <a:pt x="316" y="0"/>
                    <a:pt x="189"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332" name="Google Shape;332;p11"/>
          <p:cNvSpPr/>
          <p:nvPr/>
        </p:nvSpPr>
        <p:spPr>
          <a:xfrm flipH="1">
            <a:off x="317046" y="3620842"/>
            <a:ext cx="249170" cy="249170"/>
          </a:xfrm>
          <a:custGeom>
            <a:avLst/>
            <a:gdLst/>
            <a:ahLst/>
            <a:cxnLst/>
            <a:rect l="l" t="t" r="r" b="b"/>
            <a:pathLst>
              <a:path w="5662" h="5662" extrusionOk="0">
                <a:moveTo>
                  <a:pt x="0" y="0"/>
                </a:moveTo>
                <a:cubicBezTo>
                  <a:pt x="0" y="764"/>
                  <a:pt x="128" y="1528"/>
                  <a:pt x="443" y="2225"/>
                </a:cubicBezTo>
                <a:cubicBezTo>
                  <a:pt x="891" y="3243"/>
                  <a:pt x="1589" y="4073"/>
                  <a:pt x="2480" y="4710"/>
                </a:cubicBezTo>
                <a:cubicBezTo>
                  <a:pt x="2928" y="5025"/>
                  <a:pt x="3437" y="5219"/>
                  <a:pt x="3946" y="5407"/>
                </a:cubicBezTo>
                <a:cubicBezTo>
                  <a:pt x="4516" y="5601"/>
                  <a:pt x="5025" y="5662"/>
                  <a:pt x="5662" y="5662"/>
                </a:cubicBezTo>
                <a:lnTo>
                  <a:pt x="5662" y="3055"/>
                </a:lnTo>
                <a:cubicBezTo>
                  <a:pt x="5219" y="3055"/>
                  <a:pt x="4837" y="2928"/>
                  <a:pt x="4455" y="2801"/>
                </a:cubicBezTo>
                <a:cubicBezTo>
                  <a:pt x="3946" y="2546"/>
                  <a:pt x="3437" y="2164"/>
                  <a:pt x="3116" y="1716"/>
                </a:cubicBezTo>
                <a:cubicBezTo>
                  <a:pt x="2989" y="1462"/>
                  <a:pt x="2862" y="1207"/>
                  <a:pt x="2734" y="891"/>
                </a:cubicBezTo>
                <a:cubicBezTo>
                  <a:pt x="2673" y="637"/>
                  <a:pt x="2607" y="316"/>
                  <a:pt x="2607"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 name="Google Shape;333;p11"/>
          <p:cNvSpPr/>
          <p:nvPr/>
        </p:nvSpPr>
        <p:spPr>
          <a:xfrm flipH="1">
            <a:off x="8423997" y="2548851"/>
            <a:ext cx="720106" cy="720120"/>
          </a:xfrm>
          <a:custGeom>
            <a:avLst/>
            <a:gdLst/>
            <a:ahLst/>
            <a:cxnLst/>
            <a:rect l="l" t="t" r="r" b="b"/>
            <a:pathLst>
              <a:path w="5667" h="5667" extrusionOk="0">
                <a:moveTo>
                  <a:pt x="2994" y="1"/>
                </a:moveTo>
                <a:cubicBezTo>
                  <a:pt x="2994" y="449"/>
                  <a:pt x="2927" y="830"/>
                  <a:pt x="2800" y="1212"/>
                </a:cubicBezTo>
                <a:cubicBezTo>
                  <a:pt x="2546" y="1721"/>
                  <a:pt x="2164" y="2164"/>
                  <a:pt x="1655" y="2546"/>
                </a:cubicBezTo>
                <a:cubicBezTo>
                  <a:pt x="1466" y="2673"/>
                  <a:pt x="1212" y="2801"/>
                  <a:pt x="891" y="2928"/>
                </a:cubicBezTo>
                <a:cubicBezTo>
                  <a:pt x="636" y="2994"/>
                  <a:pt x="321" y="3055"/>
                  <a:pt x="0" y="3055"/>
                </a:cubicBezTo>
                <a:lnTo>
                  <a:pt x="0" y="5667"/>
                </a:lnTo>
                <a:cubicBezTo>
                  <a:pt x="764" y="5667"/>
                  <a:pt x="1527" y="5540"/>
                  <a:pt x="2230" y="5219"/>
                </a:cubicBezTo>
                <a:cubicBezTo>
                  <a:pt x="3182" y="4776"/>
                  <a:pt x="4073" y="4073"/>
                  <a:pt x="4709" y="3183"/>
                </a:cubicBezTo>
                <a:cubicBezTo>
                  <a:pt x="4964" y="2740"/>
                  <a:pt x="5219" y="2230"/>
                  <a:pt x="5412" y="1721"/>
                </a:cubicBezTo>
                <a:cubicBezTo>
                  <a:pt x="5539" y="1146"/>
                  <a:pt x="5667" y="576"/>
                  <a:pt x="56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334" name="Google Shape;334;p11"/>
          <p:cNvGrpSpPr/>
          <p:nvPr/>
        </p:nvGrpSpPr>
        <p:grpSpPr>
          <a:xfrm flipH="1">
            <a:off x="4580433" y="3870003"/>
            <a:ext cx="1957156" cy="3782590"/>
            <a:chOff x="4128125" y="488675"/>
            <a:chExt cx="1462857" cy="2827259"/>
          </a:xfrm>
        </p:grpSpPr>
        <p:sp>
          <p:nvSpPr>
            <p:cNvPr id="335" name="Google Shape;335;p11"/>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 name="Google Shape;336;p11"/>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 name="Google Shape;337;p11"/>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 name="Google Shape;338;p11"/>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9" name="Google Shape;339;p11"/>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340" name="Google Shape;340;p11"/>
          <p:cNvSpPr/>
          <p:nvPr/>
        </p:nvSpPr>
        <p:spPr>
          <a:xfrm rot="10800000" flipH="1">
            <a:off x="4629" y="3"/>
            <a:ext cx="1103120" cy="549848"/>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341" name="Google Shape;341;p11"/>
          <p:cNvGrpSpPr/>
          <p:nvPr/>
        </p:nvGrpSpPr>
        <p:grpSpPr>
          <a:xfrm rot="-5400000" flipH="1">
            <a:off x="6893747" y="-1336920"/>
            <a:ext cx="1620553" cy="3132038"/>
            <a:chOff x="4128125" y="488675"/>
            <a:chExt cx="1462857" cy="2827259"/>
          </a:xfrm>
        </p:grpSpPr>
        <p:sp>
          <p:nvSpPr>
            <p:cNvPr id="342" name="Google Shape;342;p11"/>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 name="Google Shape;343;p11"/>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4" name="Google Shape;344;p11"/>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5" name="Google Shape;345;p11"/>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6" name="Google Shape;346;p11"/>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47"/>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1">
  <p:cSld name="CUSTOM_45">
    <p:spTree>
      <p:nvGrpSpPr>
        <p:cNvPr id="1" name="Shape 456"/>
        <p:cNvGrpSpPr/>
        <p:nvPr/>
      </p:nvGrpSpPr>
      <p:grpSpPr>
        <a:xfrm>
          <a:off x="0" y="0"/>
          <a:ext cx="0" cy="0"/>
          <a:chOff x="0" y="0"/>
          <a:chExt cx="0" cy="0"/>
        </a:xfrm>
      </p:grpSpPr>
      <p:sp>
        <p:nvSpPr>
          <p:cNvPr id="457" name="Google Shape;457;p15"/>
          <p:cNvSpPr txBox="1">
            <a:spLocks noGrp="1"/>
          </p:cNvSpPr>
          <p:nvPr>
            <p:ph type="subTitle" idx="1"/>
          </p:nvPr>
        </p:nvSpPr>
        <p:spPr>
          <a:xfrm>
            <a:off x="4686650" y="2567325"/>
            <a:ext cx="3527100" cy="86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sz="1600"/>
            </a:lvl1pPr>
            <a:lvl2pPr lvl="1" algn="r" rtl="0">
              <a:lnSpc>
                <a:spcPct val="115000"/>
              </a:lnSpc>
              <a:spcBef>
                <a:spcPts val="0"/>
              </a:spcBef>
              <a:spcAft>
                <a:spcPts val="0"/>
              </a:spcAft>
              <a:buSzPts val="1400"/>
              <a:buNone/>
              <a:defRPr sz="1400"/>
            </a:lvl2pPr>
            <a:lvl3pPr lvl="2" algn="r" rtl="0">
              <a:lnSpc>
                <a:spcPct val="115000"/>
              </a:lnSpc>
              <a:spcBef>
                <a:spcPts val="0"/>
              </a:spcBef>
              <a:spcAft>
                <a:spcPts val="0"/>
              </a:spcAft>
              <a:buSzPts val="1400"/>
              <a:buNone/>
              <a:defRPr sz="1400"/>
            </a:lvl3pPr>
            <a:lvl4pPr lvl="3" algn="r" rtl="0">
              <a:lnSpc>
                <a:spcPct val="115000"/>
              </a:lnSpc>
              <a:spcBef>
                <a:spcPts val="0"/>
              </a:spcBef>
              <a:spcAft>
                <a:spcPts val="0"/>
              </a:spcAft>
              <a:buSzPts val="1400"/>
              <a:buNone/>
              <a:defRPr sz="1400"/>
            </a:lvl4pPr>
            <a:lvl5pPr lvl="4" algn="r" rtl="0">
              <a:lnSpc>
                <a:spcPct val="115000"/>
              </a:lnSpc>
              <a:spcBef>
                <a:spcPts val="0"/>
              </a:spcBef>
              <a:spcAft>
                <a:spcPts val="0"/>
              </a:spcAft>
              <a:buSzPts val="1400"/>
              <a:buNone/>
              <a:defRPr sz="1400"/>
            </a:lvl5pPr>
            <a:lvl6pPr lvl="5" algn="r" rtl="0">
              <a:lnSpc>
                <a:spcPct val="115000"/>
              </a:lnSpc>
              <a:spcBef>
                <a:spcPts val="0"/>
              </a:spcBef>
              <a:spcAft>
                <a:spcPts val="0"/>
              </a:spcAft>
              <a:buSzPts val="1400"/>
              <a:buNone/>
              <a:defRPr sz="1400"/>
            </a:lvl6pPr>
            <a:lvl7pPr lvl="6" algn="r" rtl="0">
              <a:lnSpc>
                <a:spcPct val="115000"/>
              </a:lnSpc>
              <a:spcBef>
                <a:spcPts val="0"/>
              </a:spcBef>
              <a:spcAft>
                <a:spcPts val="0"/>
              </a:spcAft>
              <a:buSzPts val="1400"/>
              <a:buNone/>
              <a:defRPr sz="1400"/>
            </a:lvl7pPr>
            <a:lvl8pPr lvl="7" algn="r" rtl="0">
              <a:lnSpc>
                <a:spcPct val="115000"/>
              </a:lnSpc>
              <a:spcBef>
                <a:spcPts val="0"/>
              </a:spcBef>
              <a:spcAft>
                <a:spcPts val="0"/>
              </a:spcAft>
              <a:buSzPts val="1400"/>
              <a:buNone/>
              <a:defRPr sz="1400"/>
            </a:lvl8pPr>
            <a:lvl9pPr lvl="8" algn="r" rtl="0">
              <a:lnSpc>
                <a:spcPct val="115000"/>
              </a:lnSpc>
              <a:spcBef>
                <a:spcPts val="0"/>
              </a:spcBef>
              <a:spcAft>
                <a:spcPts val="0"/>
              </a:spcAft>
              <a:buSzPts val="1400"/>
              <a:buNone/>
              <a:defRPr sz="1400"/>
            </a:lvl9pPr>
          </a:lstStyle>
          <a:p>
            <a:endParaRPr/>
          </a:p>
        </p:txBody>
      </p:sp>
      <p:sp>
        <p:nvSpPr>
          <p:cNvPr id="458" name="Google Shape;458;p15"/>
          <p:cNvSpPr txBox="1">
            <a:spLocks noGrp="1"/>
          </p:cNvSpPr>
          <p:nvPr>
            <p:ph type="ctrTitle"/>
          </p:nvPr>
        </p:nvSpPr>
        <p:spPr>
          <a:xfrm>
            <a:off x="4686650" y="1723000"/>
            <a:ext cx="3508800" cy="6141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SzPts val="1800"/>
              <a:buNone/>
              <a:defRPr sz="60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grpSp>
        <p:nvGrpSpPr>
          <p:cNvPr id="459" name="Google Shape;459;p15"/>
          <p:cNvGrpSpPr/>
          <p:nvPr/>
        </p:nvGrpSpPr>
        <p:grpSpPr>
          <a:xfrm rot="10800000" flipH="1">
            <a:off x="-24656" y="-11597"/>
            <a:ext cx="10771895" cy="5175273"/>
            <a:chOff x="-11444" y="-11597"/>
            <a:chExt cx="10771895" cy="5175273"/>
          </a:xfrm>
        </p:grpSpPr>
        <p:grpSp>
          <p:nvGrpSpPr>
            <p:cNvPr id="460" name="Google Shape;460;p15"/>
            <p:cNvGrpSpPr/>
            <p:nvPr/>
          </p:nvGrpSpPr>
          <p:grpSpPr>
            <a:xfrm>
              <a:off x="1600156" y="4350659"/>
              <a:ext cx="7564864" cy="813016"/>
              <a:chOff x="-704229" y="4094158"/>
              <a:chExt cx="9859069" cy="1059581"/>
            </a:xfrm>
          </p:grpSpPr>
          <p:sp>
            <p:nvSpPr>
              <p:cNvPr id="461" name="Google Shape;461;p15"/>
              <p:cNvSpPr/>
              <p:nvPr/>
            </p:nvSpPr>
            <p:spPr>
              <a:xfrm>
                <a:off x="8095266" y="4094158"/>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62" name="Google Shape;462;p15"/>
              <p:cNvSpPr/>
              <p:nvPr/>
            </p:nvSpPr>
            <p:spPr>
              <a:xfrm>
                <a:off x="-704229" y="4715656"/>
                <a:ext cx="878894" cy="438083"/>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463" name="Google Shape;463;p15"/>
              <p:cNvGrpSpPr/>
              <p:nvPr/>
            </p:nvGrpSpPr>
            <p:grpSpPr>
              <a:xfrm>
                <a:off x="8877683" y="4245446"/>
                <a:ext cx="177866" cy="385129"/>
                <a:chOff x="8877683" y="4321646"/>
                <a:chExt cx="177866" cy="385129"/>
              </a:xfrm>
            </p:grpSpPr>
            <p:sp>
              <p:nvSpPr>
                <p:cNvPr id="464" name="Google Shape;464;p15"/>
                <p:cNvSpPr/>
                <p:nvPr/>
              </p:nvSpPr>
              <p:spPr>
                <a:xfrm>
                  <a:off x="9030642" y="4321646"/>
                  <a:ext cx="24907" cy="24907"/>
                </a:xfrm>
                <a:custGeom>
                  <a:avLst/>
                  <a:gdLst/>
                  <a:ahLst/>
                  <a:cxnLst/>
                  <a:rect l="l" t="t" r="r" b="b"/>
                  <a:pathLst>
                    <a:path w="383" h="383" extrusionOk="0">
                      <a:moveTo>
                        <a:pt x="194" y="0"/>
                      </a:moveTo>
                      <a:cubicBezTo>
                        <a:pt x="66" y="0"/>
                        <a:pt x="0" y="66"/>
                        <a:pt x="0" y="194"/>
                      </a:cubicBezTo>
                      <a:cubicBezTo>
                        <a:pt x="0" y="321"/>
                        <a:pt x="66" y="382"/>
                        <a:pt x="194" y="382"/>
                      </a:cubicBezTo>
                      <a:cubicBezTo>
                        <a:pt x="321" y="382"/>
                        <a:pt x="382" y="321"/>
                        <a:pt x="382" y="194"/>
                      </a:cubicBezTo>
                      <a:cubicBezTo>
                        <a:pt x="382" y="66"/>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65" name="Google Shape;465;p15"/>
                <p:cNvSpPr/>
                <p:nvPr/>
              </p:nvSpPr>
              <p:spPr>
                <a:xfrm>
                  <a:off x="9030642" y="4392143"/>
                  <a:ext cx="24907" cy="24907"/>
                </a:xfrm>
                <a:custGeom>
                  <a:avLst/>
                  <a:gdLst/>
                  <a:ahLst/>
                  <a:cxnLst/>
                  <a:rect l="l" t="t" r="r" b="b"/>
                  <a:pathLst>
                    <a:path w="383" h="383" extrusionOk="0">
                      <a:moveTo>
                        <a:pt x="194" y="1"/>
                      </a:moveTo>
                      <a:cubicBezTo>
                        <a:pt x="66" y="1"/>
                        <a:pt x="0" y="128"/>
                        <a:pt x="0" y="189"/>
                      </a:cubicBezTo>
                      <a:cubicBezTo>
                        <a:pt x="0" y="316"/>
                        <a:pt x="66" y="382"/>
                        <a:pt x="194" y="382"/>
                      </a:cubicBezTo>
                      <a:cubicBezTo>
                        <a:pt x="321" y="382"/>
                        <a:pt x="382" y="316"/>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66" name="Google Shape;466;p15"/>
                <p:cNvSpPr/>
                <p:nvPr/>
              </p:nvSpPr>
              <p:spPr>
                <a:xfrm>
                  <a:off x="9030642" y="4466672"/>
                  <a:ext cx="24907" cy="24842"/>
                </a:xfrm>
                <a:custGeom>
                  <a:avLst/>
                  <a:gdLst/>
                  <a:ahLst/>
                  <a:cxnLst/>
                  <a:rect l="l" t="t" r="r" b="b"/>
                  <a:pathLst>
                    <a:path w="383" h="382"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67" name="Google Shape;467;p15"/>
                <p:cNvSpPr/>
                <p:nvPr/>
              </p:nvSpPr>
              <p:spPr>
                <a:xfrm>
                  <a:off x="9030642" y="4536843"/>
                  <a:ext cx="24907" cy="24907"/>
                </a:xfrm>
                <a:custGeom>
                  <a:avLst/>
                  <a:gdLst/>
                  <a:ahLst/>
                  <a:cxnLst/>
                  <a:rect l="l" t="t" r="r" b="b"/>
                  <a:pathLst>
                    <a:path w="383" h="383" extrusionOk="0">
                      <a:moveTo>
                        <a:pt x="194" y="0"/>
                      </a:moveTo>
                      <a:cubicBezTo>
                        <a:pt x="66" y="0"/>
                        <a:pt x="0" y="67"/>
                        <a:pt x="0" y="194"/>
                      </a:cubicBezTo>
                      <a:cubicBezTo>
                        <a:pt x="0" y="321"/>
                        <a:pt x="66" y="382"/>
                        <a:pt x="194" y="382"/>
                      </a:cubicBezTo>
                      <a:cubicBezTo>
                        <a:pt x="321" y="382"/>
                        <a:pt x="382" y="321"/>
                        <a:pt x="382" y="194"/>
                      </a:cubicBezTo>
                      <a:cubicBezTo>
                        <a:pt x="382" y="67"/>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68" name="Google Shape;468;p15"/>
                <p:cNvSpPr/>
                <p:nvPr/>
              </p:nvSpPr>
              <p:spPr>
                <a:xfrm>
                  <a:off x="9030642" y="4607340"/>
                  <a:ext cx="24907" cy="24907"/>
                </a:xfrm>
                <a:custGeom>
                  <a:avLst/>
                  <a:gdLst/>
                  <a:ahLst/>
                  <a:cxnLst/>
                  <a:rect l="l" t="t" r="r" b="b"/>
                  <a:pathLst>
                    <a:path w="383" h="383" extrusionOk="0">
                      <a:moveTo>
                        <a:pt x="194" y="1"/>
                      </a:moveTo>
                      <a:cubicBezTo>
                        <a:pt x="66" y="1"/>
                        <a:pt x="0" y="128"/>
                        <a:pt x="0" y="189"/>
                      </a:cubicBezTo>
                      <a:cubicBezTo>
                        <a:pt x="0" y="317"/>
                        <a:pt x="66" y="383"/>
                        <a:pt x="194" y="383"/>
                      </a:cubicBezTo>
                      <a:cubicBezTo>
                        <a:pt x="321" y="383"/>
                        <a:pt x="382" y="317"/>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69" name="Google Shape;469;p15"/>
                <p:cNvSpPr/>
                <p:nvPr/>
              </p:nvSpPr>
              <p:spPr>
                <a:xfrm>
                  <a:off x="9030642" y="4681868"/>
                  <a:ext cx="24907" cy="24907"/>
                </a:xfrm>
                <a:custGeom>
                  <a:avLst/>
                  <a:gdLst/>
                  <a:ahLst/>
                  <a:cxnLst/>
                  <a:rect l="l" t="t" r="r" b="b"/>
                  <a:pathLst>
                    <a:path w="383" h="383"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0" name="Google Shape;470;p15"/>
                <p:cNvSpPr/>
                <p:nvPr/>
              </p:nvSpPr>
              <p:spPr>
                <a:xfrm>
                  <a:off x="8952146" y="4321646"/>
                  <a:ext cx="24907" cy="24907"/>
                </a:xfrm>
                <a:custGeom>
                  <a:avLst/>
                  <a:gdLst/>
                  <a:ahLst/>
                  <a:cxnLst/>
                  <a:rect l="l" t="t" r="r" b="b"/>
                  <a:pathLst>
                    <a:path w="383" h="383" extrusionOk="0">
                      <a:moveTo>
                        <a:pt x="189" y="0"/>
                      </a:moveTo>
                      <a:cubicBezTo>
                        <a:pt x="128" y="0"/>
                        <a:pt x="1" y="66"/>
                        <a:pt x="1" y="194"/>
                      </a:cubicBezTo>
                      <a:cubicBezTo>
                        <a:pt x="1" y="321"/>
                        <a:pt x="128" y="382"/>
                        <a:pt x="189" y="382"/>
                      </a:cubicBezTo>
                      <a:cubicBezTo>
                        <a:pt x="316" y="382"/>
                        <a:pt x="383" y="321"/>
                        <a:pt x="383" y="194"/>
                      </a:cubicBezTo>
                      <a:cubicBezTo>
                        <a:pt x="383"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1" name="Google Shape;471;p15"/>
                <p:cNvSpPr/>
                <p:nvPr/>
              </p:nvSpPr>
              <p:spPr>
                <a:xfrm>
                  <a:off x="8952146" y="4392143"/>
                  <a:ext cx="24907" cy="24907"/>
                </a:xfrm>
                <a:custGeom>
                  <a:avLst/>
                  <a:gdLst/>
                  <a:ahLst/>
                  <a:cxnLst/>
                  <a:rect l="l" t="t" r="r" b="b"/>
                  <a:pathLst>
                    <a:path w="383" h="383" extrusionOk="0">
                      <a:moveTo>
                        <a:pt x="189" y="1"/>
                      </a:moveTo>
                      <a:cubicBezTo>
                        <a:pt x="128" y="1"/>
                        <a:pt x="1" y="128"/>
                        <a:pt x="1" y="189"/>
                      </a:cubicBezTo>
                      <a:cubicBezTo>
                        <a:pt x="1" y="316"/>
                        <a:pt x="128" y="382"/>
                        <a:pt x="189" y="382"/>
                      </a:cubicBezTo>
                      <a:cubicBezTo>
                        <a:pt x="316" y="382"/>
                        <a:pt x="383" y="316"/>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2" name="Google Shape;472;p15"/>
                <p:cNvSpPr/>
                <p:nvPr/>
              </p:nvSpPr>
              <p:spPr>
                <a:xfrm>
                  <a:off x="8952146" y="4466672"/>
                  <a:ext cx="24907" cy="24842"/>
                </a:xfrm>
                <a:custGeom>
                  <a:avLst/>
                  <a:gdLst/>
                  <a:ahLst/>
                  <a:cxnLst/>
                  <a:rect l="l" t="t" r="r" b="b"/>
                  <a:pathLst>
                    <a:path w="383" h="382"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3" name="Google Shape;473;p15"/>
                <p:cNvSpPr/>
                <p:nvPr/>
              </p:nvSpPr>
              <p:spPr>
                <a:xfrm>
                  <a:off x="8952146" y="4536843"/>
                  <a:ext cx="24907" cy="24907"/>
                </a:xfrm>
                <a:custGeom>
                  <a:avLst/>
                  <a:gdLst/>
                  <a:ahLst/>
                  <a:cxnLst/>
                  <a:rect l="l" t="t" r="r" b="b"/>
                  <a:pathLst>
                    <a:path w="383" h="383" extrusionOk="0">
                      <a:moveTo>
                        <a:pt x="189" y="0"/>
                      </a:moveTo>
                      <a:cubicBezTo>
                        <a:pt x="128" y="0"/>
                        <a:pt x="1" y="67"/>
                        <a:pt x="1" y="194"/>
                      </a:cubicBezTo>
                      <a:cubicBezTo>
                        <a:pt x="1" y="321"/>
                        <a:pt x="128" y="382"/>
                        <a:pt x="189" y="382"/>
                      </a:cubicBezTo>
                      <a:cubicBezTo>
                        <a:pt x="316" y="382"/>
                        <a:pt x="383" y="321"/>
                        <a:pt x="383" y="194"/>
                      </a:cubicBezTo>
                      <a:cubicBezTo>
                        <a:pt x="383"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4" name="Google Shape;474;p15"/>
                <p:cNvSpPr/>
                <p:nvPr/>
              </p:nvSpPr>
              <p:spPr>
                <a:xfrm>
                  <a:off x="8952146" y="4607340"/>
                  <a:ext cx="24907" cy="24907"/>
                </a:xfrm>
                <a:custGeom>
                  <a:avLst/>
                  <a:gdLst/>
                  <a:ahLst/>
                  <a:cxnLst/>
                  <a:rect l="l" t="t" r="r" b="b"/>
                  <a:pathLst>
                    <a:path w="383" h="383" extrusionOk="0">
                      <a:moveTo>
                        <a:pt x="189" y="1"/>
                      </a:moveTo>
                      <a:cubicBezTo>
                        <a:pt x="128" y="1"/>
                        <a:pt x="1" y="128"/>
                        <a:pt x="1" y="189"/>
                      </a:cubicBezTo>
                      <a:cubicBezTo>
                        <a:pt x="1" y="317"/>
                        <a:pt x="128" y="383"/>
                        <a:pt x="189" y="383"/>
                      </a:cubicBezTo>
                      <a:cubicBezTo>
                        <a:pt x="316" y="383"/>
                        <a:pt x="383" y="317"/>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5" name="Google Shape;475;p15"/>
                <p:cNvSpPr/>
                <p:nvPr/>
              </p:nvSpPr>
              <p:spPr>
                <a:xfrm>
                  <a:off x="8952146" y="4681868"/>
                  <a:ext cx="24907" cy="24907"/>
                </a:xfrm>
                <a:custGeom>
                  <a:avLst/>
                  <a:gdLst/>
                  <a:ahLst/>
                  <a:cxnLst/>
                  <a:rect l="l" t="t" r="r" b="b"/>
                  <a:pathLst>
                    <a:path w="383" h="383"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6" name="Google Shape;476;p15"/>
                <p:cNvSpPr/>
                <p:nvPr/>
              </p:nvSpPr>
              <p:spPr>
                <a:xfrm>
                  <a:off x="8877683" y="4321646"/>
                  <a:ext cx="24842" cy="24907"/>
                </a:xfrm>
                <a:custGeom>
                  <a:avLst/>
                  <a:gdLst/>
                  <a:ahLst/>
                  <a:cxnLst/>
                  <a:rect l="l" t="t" r="r" b="b"/>
                  <a:pathLst>
                    <a:path w="382" h="383" extrusionOk="0">
                      <a:moveTo>
                        <a:pt x="189" y="0"/>
                      </a:moveTo>
                      <a:cubicBezTo>
                        <a:pt x="61" y="0"/>
                        <a:pt x="0" y="66"/>
                        <a:pt x="0" y="194"/>
                      </a:cubicBezTo>
                      <a:cubicBezTo>
                        <a:pt x="0" y="321"/>
                        <a:pt x="61" y="382"/>
                        <a:pt x="189" y="382"/>
                      </a:cubicBezTo>
                      <a:cubicBezTo>
                        <a:pt x="316" y="382"/>
                        <a:pt x="382" y="321"/>
                        <a:pt x="382" y="194"/>
                      </a:cubicBezTo>
                      <a:cubicBezTo>
                        <a:pt x="382"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7" name="Google Shape;477;p15"/>
                <p:cNvSpPr/>
                <p:nvPr/>
              </p:nvSpPr>
              <p:spPr>
                <a:xfrm>
                  <a:off x="8877683" y="4392143"/>
                  <a:ext cx="24842" cy="24907"/>
                </a:xfrm>
                <a:custGeom>
                  <a:avLst/>
                  <a:gdLst/>
                  <a:ahLst/>
                  <a:cxnLst/>
                  <a:rect l="l" t="t" r="r" b="b"/>
                  <a:pathLst>
                    <a:path w="382" h="383" extrusionOk="0">
                      <a:moveTo>
                        <a:pt x="189" y="1"/>
                      </a:moveTo>
                      <a:cubicBezTo>
                        <a:pt x="61" y="1"/>
                        <a:pt x="0" y="128"/>
                        <a:pt x="0" y="189"/>
                      </a:cubicBezTo>
                      <a:cubicBezTo>
                        <a:pt x="0" y="316"/>
                        <a:pt x="61" y="382"/>
                        <a:pt x="189" y="382"/>
                      </a:cubicBezTo>
                      <a:cubicBezTo>
                        <a:pt x="316" y="382"/>
                        <a:pt x="382" y="316"/>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8" name="Google Shape;478;p15"/>
                <p:cNvSpPr/>
                <p:nvPr/>
              </p:nvSpPr>
              <p:spPr>
                <a:xfrm>
                  <a:off x="8877683" y="4466672"/>
                  <a:ext cx="24842" cy="24842"/>
                </a:xfrm>
                <a:custGeom>
                  <a:avLst/>
                  <a:gdLst/>
                  <a:ahLst/>
                  <a:cxnLst/>
                  <a:rect l="l" t="t" r="r" b="b"/>
                  <a:pathLst>
                    <a:path w="382" h="382"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9" name="Google Shape;479;p15"/>
                <p:cNvSpPr/>
                <p:nvPr/>
              </p:nvSpPr>
              <p:spPr>
                <a:xfrm>
                  <a:off x="8877683" y="4536843"/>
                  <a:ext cx="24842" cy="24907"/>
                </a:xfrm>
                <a:custGeom>
                  <a:avLst/>
                  <a:gdLst/>
                  <a:ahLst/>
                  <a:cxnLst/>
                  <a:rect l="l" t="t" r="r" b="b"/>
                  <a:pathLst>
                    <a:path w="382" h="383" extrusionOk="0">
                      <a:moveTo>
                        <a:pt x="189" y="0"/>
                      </a:moveTo>
                      <a:cubicBezTo>
                        <a:pt x="61" y="0"/>
                        <a:pt x="0" y="67"/>
                        <a:pt x="0" y="194"/>
                      </a:cubicBezTo>
                      <a:cubicBezTo>
                        <a:pt x="0" y="321"/>
                        <a:pt x="61" y="382"/>
                        <a:pt x="189" y="382"/>
                      </a:cubicBezTo>
                      <a:cubicBezTo>
                        <a:pt x="316" y="382"/>
                        <a:pt x="382" y="321"/>
                        <a:pt x="382" y="194"/>
                      </a:cubicBezTo>
                      <a:cubicBezTo>
                        <a:pt x="382"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0" name="Google Shape;480;p15"/>
                <p:cNvSpPr/>
                <p:nvPr/>
              </p:nvSpPr>
              <p:spPr>
                <a:xfrm>
                  <a:off x="8877683" y="4607340"/>
                  <a:ext cx="24842" cy="24907"/>
                </a:xfrm>
                <a:custGeom>
                  <a:avLst/>
                  <a:gdLst/>
                  <a:ahLst/>
                  <a:cxnLst/>
                  <a:rect l="l" t="t" r="r" b="b"/>
                  <a:pathLst>
                    <a:path w="382" h="383" extrusionOk="0">
                      <a:moveTo>
                        <a:pt x="189" y="1"/>
                      </a:moveTo>
                      <a:cubicBezTo>
                        <a:pt x="61" y="1"/>
                        <a:pt x="0" y="128"/>
                        <a:pt x="0" y="189"/>
                      </a:cubicBezTo>
                      <a:cubicBezTo>
                        <a:pt x="0" y="317"/>
                        <a:pt x="61" y="383"/>
                        <a:pt x="189" y="383"/>
                      </a:cubicBezTo>
                      <a:cubicBezTo>
                        <a:pt x="316" y="383"/>
                        <a:pt x="382" y="317"/>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1" name="Google Shape;481;p15"/>
                <p:cNvSpPr/>
                <p:nvPr/>
              </p:nvSpPr>
              <p:spPr>
                <a:xfrm>
                  <a:off x="8877683" y="4681868"/>
                  <a:ext cx="24842" cy="24907"/>
                </a:xfrm>
                <a:custGeom>
                  <a:avLst/>
                  <a:gdLst/>
                  <a:ahLst/>
                  <a:cxnLst/>
                  <a:rect l="l" t="t" r="r" b="b"/>
                  <a:pathLst>
                    <a:path w="382" h="383"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482" name="Google Shape;482;p15"/>
            <p:cNvGrpSpPr/>
            <p:nvPr/>
          </p:nvGrpSpPr>
          <p:grpSpPr>
            <a:xfrm>
              <a:off x="8703849" y="-11597"/>
              <a:ext cx="451002" cy="707619"/>
              <a:chOff x="8703849" y="7849"/>
              <a:chExt cx="451002" cy="707619"/>
            </a:xfrm>
          </p:grpSpPr>
          <p:sp>
            <p:nvSpPr>
              <p:cNvPr id="483" name="Google Shape;483;p15"/>
              <p:cNvSpPr/>
              <p:nvPr/>
            </p:nvSpPr>
            <p:spPr>
              <a:xfrm>
                <a:off x="8803155" y="7849"/>
                <a:ext cx="351696" cy="707619"/>
              </a:xfrm>
              <a:custGeom>
                <a:avLst/>
                <a:gdLst/>
                <a:ahLst/>
                <a:cxnLst/>
                <a:rect l="l" t="t" r="r" b="b"/>
                <a:pathLst>
                  <a:path w="5408" h="10881" extrusionOk="0">
                    <a:moveTo>
                      <a:pt x="5407" y="1"/>
                    </a:moveTo>
                    <a:cubicBezTo>
                      <a:pt x="2419" y="1"/>
                      <a:pt x="1" y="2419"/>
                      <a:pt x="1" y="5407"/>
                    </a:cubicBezTo>
                    <a:cubicBezTo>
                      <a:pt x="1" y="8462"/>
                      <a:pt x="2419" y="10880"/>
                      <a:pt x="5407" y="10880"/>
                    </a:cubicBezTo>
                    <a:lnTo>
                      <a:pt x="54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4" name="Google Shape;484;p15"/>
              <p:cNvSpPr/>
              <p:nvPr/>
            </p:nvSpPr>
            <p:spPr>
              <a:xfrm>
                <a:off x="9063744" y="239629"/>
                <a:ext cx="24907" cy="24907"/>
              </a:xfrm>
              <a:custGeom>
                <a:avLst/>
                <a:gdLst/>
                <a:ahLst/>
                <a:cxnLst/>
                <a:rect l="l" t="t" r="r" b="b"/>
                <a:pathLst>
                  <a:path w="383" h="383" extrusionOk="0">
                    <a:moveTo>
                      <a:pt x="194" y="0"/>
                    </a:moveTo>
                    <a:cubicBezTo>
                      <a:pt x="67" y="0"/>
                      <a:pt x="0" y="128"/>
                      <a:pt x="0" y="189"/>
                    </a:cubicBezTo>
                    <a:cubicBezTo>
                      <a:pt x="0" y="316"/>
                      <a:pt x="67"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5" name="Google Shape;485;p15"/>
              <p:cNvSpPr/>
              <p:nvPr/>
            </p:nvSpPr>
            <p:spPr>
              <a:xfrm>
                <a:off x="8993573" y="239629"/>
                <a:ext cx="24842" cy="24907"/>
              </a:xfrm>
              <a:custGeom>
                <a:avLst/>
                <a:gdLst/>
                <a:ahLst/>
                <a:cxnLst/>
                <a:rect l="l" t="t" r="r" b="b"/>
                <a:pathLst>
                  <a:path w="382" h="383" extrusionOk="0">
                    <a:moveTo>
                      <a:pt x="188" y="0"/>
                    </a:moveTo>
                    <a:cubicBezTo>
                      <a:pt x="61" y="0"/>
                      <a:pt x="0" y="128"/>
                      <a:pt x="0" y="189"/>
                    </a:cubicBezTo>
                    <a:cubicBezTo>
                      <a:pt x="0" y="316"/>
                      <a:pt x="61" y="382"/>
                      <a:pt x="188" y="382"/>
                    </a:cubicBezTo>
                    <a:cubicBezTo>
                      <a:pt x="255" y="382"/>
                      <a:pt x="382" y="316"/>
                      <a:pt x="382" y="189"/>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6" name="Google Shape;486;p15"/>
              <p:cNvSpPr/>
              <p:nvPr/>
            </p:nvSpPr>
            <p:spPr>
              <a:xfrm>
                <a:off x="8919044" y="239629"/>
                <a:ext cx="24907" cy="24907"/>
              </a:xfrm>
              <a:custGeom>
                <a:avLst/>
                <a:gdLst/>
                <a:ahLst/>
                <a:cxnLst/>
                <a:rect l="l" t="t" r="r" b="b"/>
                <a:pathLst>
                  <a:path w="383" h="383" extrusionOk="0">
                    <a:moveTo>
                      <a:pt x="189" y="0"/>
                    </a:moveTo>
                    <a:cubicBezTo>
                      <a:pt x="128" y="0"/>
                      <a:pt x="1" y="128"/>
                      <a:pt x="1" y="189"/>
                    </a:cubicBezTo>
                    <a:cubicBezTo>
                      <a:pt x="1"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7" name="Google Shape;487;p15"/>
              <p:cNvSpPr/>
              <p:nvPr/>
            </p:nvSpPr>
            <p:spPr>
              <a:xfrm>
                <a:off x="8848548" y="239629"/>
                <a:ext cx="24842" cy="24907"/>
              </a:xfrm>
              <a:custGeom>
                <a:avLst/>
                <a:gdLst/>
                <a:ahLst/>
                <a:cxnLst/>
                <a:rect l="l" t="t" r="r" b="b"/>
                <a:pathLst>
                  <a:path w="382" h="383" extrusionOk="0">
                    <a:moveTo>
                      <a:pt x="194" y="0"/>
                    </a:moveTo>
                    <a:cubicBezTo>
                      <a:pt x="66" y="0"/>
                      <a:pt x="0" y="128"/>
                      <a:pt x="0" y="189"/>
                    </a:cubicBezTo>
                    <a:cubicBezTo>
                      <a:pt x="0" y="316"/>
                      <a:pt x="66"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8" name="Google Shape;488;p15"/>
              <p:cNvSpPr/>
              <p:nvPr/>
            </p:nvSpPr>
            <p:spPr>
              <a:xfrm>
                <a:off x="8778312" y="239629"/>
                <a:ext cx="24907" cy="24907"/>
              </a:xfrm>
              <a:custGeom>
                <a:avLst/>
                <a:gdLst/>
                <a:ahLst/>
                <a:cxnLst/>
                <a:rect l="l" t="t" r="r" b="b"/>
                <a:pathLst>
                  <a:path w="383" h="383" extrusionOk="0">
                    <a:moveTo>
                      <a:pt x="189" y="0"/>
                    </a:moveTo>
                    <a:cubicBezTo>
                      <a:pt x="62" y="0"/>
                      <a:pt x="1" y="128"/>
                      <a:pt x="1" y="189"/>
                    </a:cubicBezTo>
                    <a:cubicBezTo>
                      <a:pt x="1" y="316"/>
                      <a:pt x="62" y="382"/>
                      <a:pt x="189" y="382"/>
                    </a:cubicBezTo>
                    <a:cubicBezTo>
                      <a:pt x="255" y="382"/>
                      <a:pt x="383" y="316"/>
                      <a:pt x="383" y="189"/>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9" name="Google Shape;489;p15"/>
              <p:cNvSpPr/>
              <p:nvPr/>
            </p:nvSpPr>
            <p:spPr>
              <a:xfrm>
                <a:off x="8703849" y="239629"/>
                <a:ext cx="24907" cy="24907"/>
              </a:xfrm>
              <a:custGeom>
                <a:avLst/>
                <a:gdLst/>
                <a:ahLst/>
                <a:cxnLst/>
                <a:rect l="l" t="t" r="r" b="b"/>
                <a:pathLst>
                  <a:path w="383" h="383" extrusionOk="0">
                    <a:moveTo>
                      <a:pt x="189" y="0"/>
                    </a:moveTo>
                    <a:cubicBezTo>
                      <a:pt x="128" y="0"/>
                      <a:pt x="0" y="128"/>
                      <a:pt x="0" y="189"/>
                    </a:cubicBezTo>
                    <a:cubicBezTo>
                      <a:pt x="0"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0" name="Google Shape;490;p15"/>
              <p:cNvSpPr/>
              <p:nvPr/>
            </p:nvSpPr>
            <p:spPr>
              <a:xfrm>
                <a:off x="9063744" y="165100"/>
                <a:ext cx="24907" cy="24907"/>
              </a:xfrm>
              <a:custGeom>
                <a:avLst/>
                <a:gdLst/>
                <a:ahLst/>
                <a:cxnLst/>
                <a:rect l="l" t="t" r="r" b="b"/>
                <a:pathLst>
                  <a:path w="383" h="383" extrusionOk="0">
                    <a:moveTo>
                      <a:pt x="194" y="1"/>
                    </a:moveTo>
                    <a:cubicBezTo>
                      <a:pt x="67" y="1"/>
                      <a:pt x="0" y="62"/>
                      <a:pt x="0" y="189"/>
                    </a:cubicBezTo>
                    <a:cubicBezTo>
                      <a:pt x="0" y="317"/>
                      <a:pt x="67"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1" name="Google Shape;491;p15"/>
              <p:cNvSpPr/>
              <p:nvPr/>
            </p:nvSpPr>
            <p:spPr>
              <a:xfrm>
                <a:off x="8993573" y="165100"/>
                <a:ext cx="24842" cy="24907"/>
              </a:xfrm>
              <a:custGeom>
                <a:avLst/>
                <a:gdLst/>
                <a:ahLst/>
                <a:cxnLst/>
                <a:rect l="l" t="t" r="r" b="b"/>
                <a:pathLst>
                  <a:path w="382" h="383" extrusionOk="0">
                    <a:moveTo>
                      <a:pt x="188" y="1"/>
                    </a:moveTo>
                    <a:cubicBezTo>
                      <a:pt x="61" y="1"/>
                      <a:pt x="0" y="62"/>
                      <a:pt x="0" y="189"/>
                    </a:cubicBezTo>
                    <a:cubicBezTo>
                      <a:pt x="0" y="317"/>
                      <a:pt x="61" y="383"/>
                      <a:pt x="188" y="383"/>
                    </a:cubicBezTo>
                    <a:cubicBezTo>
                      <a:pt x="255" y="383"/>
                      <a:pt x="382" y="317"/>
                      <a:pt x="382" y="189"/>
                    </a:cubicBezTo>
                    <a:cubicBezTo>
                      <a:pt x="382" y="62"/>
                      <a:pt x="255" y="1"/>
                      <a:pt x="188"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2" name="Google Shape;492;p15"/>
              <p:cNvSpPr/>
              <p:nvPr/>
            </p:nvSpPr>
            <p:spPr>
              <a:xfrm>
                <a:off x="8919044" y="165100"/>
                <a:ext cx="24907" cy="24907"/>
              </a:xfrm>
              <a:custGeom>
                <a:avLst/>
                <a:gdLst/>
                <a:ahLst/>
                <a:cxnLst/>
                <a:rect l="l" t="t" r="r" b="b"/>
                <a:pathLst>
                  <a:path w="383" h="383" extrusionOk="0">
                    <a:moveTo>
                      <a:pt x="189" y="1"/>
                    </a:moveTo>
                    <a:cubicBezTo>
                      <a:pt x="128" y="1"/>
                      <a:pt x="1" y="62"/>
                      <a:pt x="1" y="189"/>
                    </a:cubicBezTo>
                    <a:cubicBezTo>
                      <a:pt x="1"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3" name="Google Shape;493;p15"/>
              <p:cNvSpPr/>
              <p:nvPr/>
            </p:nvSpPr>
            <p:spPr>
              <a:xfrm>
                <a:off x="8848548" y="165100"/>
                <a:ext cx="24842" cy="24907"/>
              </a:xfrm>
              <a:custGeom>
                <a:avLst/>
                <a:gdLst/>
                <a:ahLst/>
                <a:cxnLst/>
                <a:rect l="l" t="t" r="r" b="b"/>
                <a:pathLst>
                  <a:path w="382" h="383" extrusionOk="0">
                    <a:moveTo>
                      <a:pt x="194" y="1"/>
                    </a:moveTo>
                    <a:cubicBezTo>
                      <a:pt x="66" y="1"/>
                      <a:pt x="0" y="62"/>
                      <a:pt x="0" y="189"/>
                    </a:cubicBezTo>
                    <a:cubicBezTo>
                      <a:pt x="0" y="317"/>
                      <a:pt x="66"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4" name="Google Shape;494;p15"/>
              <p:cNvSpPr/>
              <p:nvPr/>
            </p:nvSpPr>
            <p:spPr>
              <a:xfrm>
                <a:off x="8778312" y="165100"/>
                <a:ext cx="24907" cy="24907"/>
              </a:xfrm>
              <a:custGeom>
                <a:avLst/>
                <a:gdLst/>
                <a:ahLst/>
                <a:cxnLst/>
                <a:rect l="l" t="t" r="r" b="b"/>
                <a:pathLst>
                  <a:path w="383" h="383" extrusionOk="0">
                    <a:moveTo>
                      <a:pt x="189" y="1"/>
                    </a:moveTo>
                    <a:cubicBezTo>
                      <a:pt x="62" y="1"/>
                      <a:pt x="1" y="62"/>
                      <a:pt x="1" y="189"/>
                    </a:cubicBezTo>
                    <a:cubicBezTo>
                      <a:pt x="1" y="317"/>
                      <a:pt x="62" y="383"/>
                      <a:pt x="189" y="383"/>
                    </a:cubicBezTo>
                    <a:cubicBezTo>
                      <a:pt x="255" y="383"/>
                      <a:pt x="383" y="317"/>
                      <a:pt x="383" y="189"/>
                    </a:cubicBezTo>
                    <a:cubicBezTo>
                      <a:pt x="383" y="62"/>
                      <a:pt x="255"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5" name="Google Shape;495;p15"/>
              <p:cNvSpPr/>
              <p:nvPr/>
            </p:nvSpPr>
            <p:spPr>
              <a:xfrm>
                <a:off x="8703849" y="165100"/>
                <a:ext cx="24907" cy="24907"/>
              </a:xfrm>
              <a:custGeom>
                <a:avLst/>
                <a:gdLst/>
                <a:ahLst/>
                <a:cxnLst/>
                <a:rect l="l" t="t" r="r" b="b"/>
                <a:pathLst>
                  <a:path w="383" h="383" extrusionOk="0">
                    <a:moveTo>
                      <a:pt x="189" y="1"/>
                    </a:moveTo>
                    <a:cubicBezTo>
                      <a:pt x="128" y="1"/>
                      <a:pt x="0" y="62"/>
                      <a:pt x="0" y="189"/>
                    </a:cubicBezTo>
                    <a:cubicBezTo>
                      <a:pt x="0"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6" name="Google Shape;496;p15"/>
              <p:cNvSpPr/>
              <p:nvPr/>
            </p:nvSpPr>
            <p:spPr>
              <a:xfrm>
                <a:off x="9063744" y="86344"/>
                <a:ext cx="24907" cy="24907"/>
              </a:xfrm>
              <a:custGeom>
                <a:avLst/>
                <a:gdLst/>
                <a:ahLst/>
                <a:cxnLst/>
                <a:rect l="l" t="t" r="r" b="b"/>
                <a:pathLst>
                  <a:path w="383" h="383" extrusionOk="0">
                    <a:moveTo>
                      <a:pt x="194" y="0"/>
                    </a:moveTo>
                    <a:cubicBezTo>
                      <a:pt x="67" y="0"/>
                      <a:pt x="0" y="128"/>
                      <a:pt x="0" y="194"/>
                    </a:cubicBezTo>
                    <a:cubicBezTo>
                      <a:pt x="0" y="321"/>
                      <a:pt x="67"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7" name="Google Shape;497;p15"/>
              <p:cNvSpPr/>
              <p:nvPr/>
            </p:nvSpPr>
            <p:spPr>
              <a:xfrm>
                <a:off x="8993573" y="86344"/>
                <a:ext cx="24842" cy="24907"/>
              </a:xfrm>
              <a:custGeom>
                <a:avLst/>
                <a:gdLst/>
                <a:ahLst/>
                <a:cxnLst/>
                <a:rect l="l" t="t" r="r" b="b"/>
                <a:pathLst>
                  <a:path w="382" h="383" extrusionOk="0">
                    <a:moveTo>
                      <a:pt x="188" y="0"/>
                    </a:moveTo>
                    <a:cubicBezTo>
                      <a:pt x="61" y="0"/>
                      <a:pt x="0" y="128"/>
                      <a:pt x="0" y="194"/>
                    </a:cubicBezTo>
                    <a:cubicBezTo>
                      <a:pt x="0" y="321"/>
                      <a:pt x="61" y="382"/>
                      <a:pt x="188" y="382"/>
                    </a:cubicBezTo>
                    <a:cubicBezTo>
                      <a:pt x="255" y="382"/>
                      <a:pt x="382" y="321"/>
                      <a:pt x="382" y="194"/>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8" name="Google Shape;498;p15"/>
              <p:cNvSpPr/>
              <p:nvPr/>
            </p:nvSpPr>
            <p:spPr>
              <a:xfrm>
                <a:off x="8919044" y="86344"/>
                <a:ext cx="24907" cy="24907"/>
              </a:xfrm>
              <a:custGeom>
                <a:avLst/>
                <a:gdLst/>
                <a:ahLst/>
                <a:cxnLst/>
                <a:rect l="l" t="t" r="r" b="b"/>
                <a:pathLst>
                  <a:path w="383" h="383" extrusionOk="0">
                    <a:moveTo>
                      <a:pt x="189" y="0"/>
                    </a:moveTo>
                    <a:cubicBezTo>
                      <a:pt x="128" y="0"/>
                      <a:pt x="1" y="128"/>
                      <a:pt x="1" y="194"/>
                    </a:cubicBezTo>
                    <a:cubicBezTo>
                      <a:pt x="1"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9" name="Google Shape;499;p15"/>
              <p:cNvSpPr/>
              <p:nvPr/>
            </p:nvSpPr>
            <p:spPr>
              <a:xfrm>
                <a:off x="8848548" y="86344"/>
                <a:ext cx="24842" cy="24907"/>
              </a:xfrm>
              <a:custGeom>
                <a:avLst/>
                <a:gdLst/>
                <a:ahLst/>
                <a:cxnLst/>
                <a:rect l="l" t="t" r="r" b="b"/>
                <a:pathLst>
                  <a:path w="382" h="383" extrusionOk="0">
                    <a:moveTo>
                      <a:pt x="194" y="0"/>
                    </a:moveTo>
                    <a:cubicBezTo>
                      <a:pt x="66" y="0"/>
                      <a:pt x="0" y="128"/>
                      <a:pt x="0" y="194"/>
                    </a:cubicBezTo>
                    <a:cubicBezTo>
                      <a:pt x="0" y="321"/>
                      <a:pt x="66"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0" name="Google Shape;500;p15"/>
              <p:cNvSpPr/>
              <p:nvPr/>
            </p:nvSpPr>
            <p:spPr>
              <a:xfrm>
                <a:off x="8778312" y="86344"/>
                <a:ext cx="24907" cy="24907"/>
              </a:xfrm>
              <a:custGeom>
                <a:avLst/>
                <a:gdLst/>
                <a:ahLst/>
                <a:cxnLst/>
                <a:rect l="l" t="t" r="r" b="b"/>
                <a:pathLst>
                  <a:path w="383" h="383" extrusionOk="0">
                    <a:moveTo>
                      <a:pt x="189" y="0"/>
                    </a:moveTo>
                    <a:cubicBezTo>
                      <a:pt x="62" y="0"/>
                      <a:pt x="1" y="128"/>
                      <a:pt x="1" y="194"/>
                    </a:cubicBezTo>
                    <a:cubicBezTo>
                      <a:pt x="1" y="321"/>
                      <a:pt x="62" y="382"/>
                      <a:pt x="189" y="382"/>
                    </a:cubicBezTo>
                    <a:cubicBezTo>
                      <a:pt x="255" y="382"/>
                      <a:pt x="383" y="321"/>
                      <a:pt x="383" y="194"/>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1" name="Google Shape;501;p15"/>
              <p:cNvSpPr/>
              <p:nvPr/>
            </p:nvSpPr>
            <p:spPr>
              <a:xfrm>
                <a:off x="8703849" y="86344"/>
                <a:ext cx="24907" cy="24907"/>
              </a:xfrm>
              <a:custGeom>
                <a:avLst/>
                <a:gdLst/>
                <a:ahLst/>
                <a:cxnLst/>
                <a:rect l="l" t="t" r="r" b="b"/>
                <a:pathLst>
                  <a:path w="383" h="383" extrusionOk="0">
                    <a:moveTo>
                      <a:pt x="189" y="0"/>
                    </a:moveTo>
                    <a:cubicBezTo>
                      <a:pt x="128" y="0"/>
                      <a:pt x="0" y="128"/>
                      <a:pt x="0" y="194"/>
                    </a:cubicBezTo>
                    <a:cubicBezTo>
                      <a:pt x="0"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2" name="Google Shape;502;p15"/>
              <p:cNvSpPr/>
              <p:nvPr/>
            </p:nvSpPr>
            <p:spPr>
              <a:xfrm>
                <a:off x="8703849" y="400847"/>
                <a:ext cx="223517" cy="223582"/>
              </a:xfrm>
              <a:custGeom>
                <a:avLst/>
                <a:gdLst/>
                <a:ahLst/>
                <a:cxnLst/>
                <a:rect l="l" t="t" r="r" b="b"/>
                <a:pathLst>
                  <a:path w="3437" h="3438" extrusionOk="0">
                    <a:moveTo>
                      <a:pt x="1716" y="1"/>
                    </a:moveTo>
                    <a:cubicBezTo>
                      <a:pt x="764" y="1"/>
                      <a:pt x="0" y="765"/>
                      <a:pt x="0" y="1722"/>
                    </a:cubicBezTo>
                    <a:cubicBezTo>
                      <a:pt x="0" y="2674"/>
                      <a:pt x="764" y="3437"/>
                      <a:pt x="1716" y="3437"/>
                    </a:cubicBezTo>
                    <a:cubicBezTo>
                      <a:pt x="2673" y="3437"/>
                      <a:pt x="3437" y="2674"/>
                      <a:pt x="3437" y="1722"/>
                    </a:cubicBezTo>
                    <a:cubicBezTo>
                      <a:pt x="3437" y="765"/>
                      <a:pt x="2673" y="1"/>
                      <a:pt x="171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03" name="Google Shape;503;p15"/>
            <p:cNvSpPr/>
            <p:nvPr/>
          </p:nvSpPr>
          <p:spPr>
            <a:xfrm>
              <a:off x="227519" y="2370647"/>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4" name="Google Shape;504;p15"/>
            <p:cNvSpPr/>
            <p:nvPr/>
          </p:nvSpPr>
          <p:spPr>
            <a:xfrm>
              <a:off x="227505" y="1413272"/>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5" name="Google Shape;505;p15"/>
            <p:cNvSpPr/>
            <p:nvPr/>
          </p:nvSpPr>
          <p:spPr>
            <a:xfrm>
              <a:off x="2892530" y="4855593"/>
              <a:ext cx="107896" cy="107927"/>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6" name="Google Shape;506;p15"/>
            <p:cNvSpPr/>
            <p:nvPr/>
          </p:nvSpPr>
          <p:spPr>
            <a:xfrm>
              <a:off x="8756562" y="3543286"/>
              <a:ext cx="118095" cy="118061"/>
            </a:xfrm>
            <a:custGeom>
              <a:avLst/>
              <a:gdLst/>
              <a:ahLst/>
              <a:cxnLst/>
              <a:rect l="l" t="t" r="r" b="b"/>
              <a:pathLst>
                <a:path w="3438" h="3437" extrusionOk="0">
                  <a:moveTo>
                    <a:pt x="3437" y="0"/>
                  </a:moveTo>
                  <a:cubicBezTo>
                    <a:pt x="1528" y="0"/>
                    <a:pt x="1" y="1528"/>
                    <a:pt x="1" y="3437"/>
                  </a:cubicBezTo>
                  <a:cubicBezTo>
                    <a:pt x="1910" y="3437"/>
                    <a:pt x="3437" y="1910"/>
                    <a:pt x="3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7" name="Google Shape;507;p15"/>
            <p:cNvSpPr/>
            <p:nvPr/>
          </p:nvSpPr>
          <p:spPr>
            <a:xfrm>
              <a:off x="8585249" y="4170822"/>
              <a:ext cx="259479" cy="259479"/>
            </a:xfrm>
            <a:custGeom>
              <a:avLst/>
              <a:gdLst/>
              <a:ahLst/>
              <a:cxnLst/>
              <a:rect l="l" t="t" r="r" b="b"/>
              <a:pathLst>
                <a:path w="14322" h="14322" extrusionOk="0">
                  <a:moveTo>
                    <a:pt x="1" y="0"/>
                  </a:moveTo>
                  <a:cubicBezTo>
                    <a:pt x="1" y="764"/>
                    <a:pt x="194" y="1528"/>
                    <a:pt x="449" y="2230"/>
                  </a:cubicBezTo>
                  <a:cubicBezTo>
                    <a:pt x="892" y="3248"/>
                    <a:pt x="1594" y="4073"/>
                    <a:pt x="2546" y="4710"/>
                  </a:cubicBezTo>
                  <a:cubicBezTo>
                    <a:pt x="2994" y="5030"/>
                    <a:pt x="3503" y="5219"/>
                    <a:pt x="4012" y="5412"/>
                  </a:cubicBezTo>
                  <a:cubicBezTo>
                    <a:pt x="4522" y="5601"/>
                    <a:pt x="5092" y="5667"/>
                    <a:pt x="5667" y="5667"/>
                  </a:cubicBezTo>
                  <a:cubicBezTo>
                    <a:pt x="6110" y="5667"/>
                    <a:pt x="6492" y="5728"/>
                    <a:pt x="6874" y="5921"/>
                  </a:cubicBezTo>
                  <a:cubicBezTo>
                    <a:pt x="7383" y="6110"/>
                    <a:pt x="7831" y="6491"/>
                    <a:pt x="8213" y="7001"/>
                  </a:cubicBezTo>
                  <a:lnTo>
                    <a:pt x="8594" y="7764"/>
                  </a:lnTo>
                  <a:cubicBezTo>
                    <a:pt x="8656" y="8085"/>
                    <a:pt x="8722" y="8401"/>
                    <a:pt x="8722" y="8655"/>
                  </a:cubicBezTo>
                  <a:cubicBezTo>
                    <a:pt x="8722" y="9485"/>
                    <a:pt x="8849" y="10183"/>
                    <a:pt x="9165" y="10885"/>
                  </a:cubicBezTo>
                  <a:cubicBezTo>
                    <a:pt x="9546" y="11903"/>
                    <a:pt x="10310" y="12794"/>
                    <a:pt x="11201" y="13364"/>
                  </a:cubicBezTo>
                  <a:cubicBezTo>
                    <a:pt x="11649" y="13685"/>
                    <a:pt x="12158" y="13940"/>
                    <a:pt x="12667" y="14067"/>
                  </a:cubicBezTo>
                  <a:cubicBezTo>
                    <a:pt x="13176" y="14255"/>
                    <a:pt x="13747" y="14322"/>
                    <a:pt x="14322" y="14322"/>
                  </a:cubicBezTo>
                  <a:lnTo>
                    <a:pt x="14322" y="11710"/>
                  </a:lnTo>
                  <a:cubicBezTo>
                    <a:pt x="13940" y="11710"/>
                    <a:pt x="13558" y="11649"/>
                    <a:pt x="13176" y="11455"/>
                  </a:cubicBezTo>
                  <a:cubicBezTo>
                    <a:pt x="12667" y="11267"/>
                    <a:pt x="12158" y="10885"/>
                    <a:pt x="11837" y="10376"/>
                  </a:cubicBezTo>
                  <a:lnTo>
                    <a:pt x="11456" y="9612"/>
                  </a:lnTo>
                  <a:cubicBezTo>
                    <a:pt x="11395" y="9292"/>
                    <a:pt x="11328" y="8976"/>
                    <a:pt x="11328" y="8655"/>
                  </a:cubicBezTo>
                  <a:cubicBezTo>
                    <a:pt x="11328" y="7892"/>
                    <a:pt x="11201" y="7194"/>
                    <a:pt x="10885" y="6491"/>
                  </a:cubicBezTo>
                  <a:cubicBezTo>
                    <a:pt x="10437" y="5473"/>
                    <a:pt x="9740" y="4582"/>
                    <a:pt x="8849" y="4012"/>
                  </a:cubicBezTo>
                  <a:cubicBezTo>
                    <a:pt x="8401" y="3691"/>
                    <a:pt x="7892" y="3437"/>
                    <a:pt x="7383" y="3310"/>
                  </a:cubicBezTo>
                  <a:cubicBezTo>
                    <a:pt x="6813" y="3121"/>
                    <a:pt x="6237" y="3055"/>
                    <a:pt x="5667" y="3055"/>
                  </a:cubicBezTo>
                  <a:cubicBezTo>
                    <a:pt x="5285" y="3055"/>
                    <a:pt x="4837" y="2928"/>
                    <a:pt x="4522" y="2800"/>
                  </a:cubicBezTo>
                  <a:cubicBezTo>
                    <a:pt x="3946" y="2546"/>
                    <a:pt x="3503" y="2164"/>
                    <a:pt x="3183" y="1721"/>
                  </a:cubicBezTo>
                  <a:cubicBezTo>
                    <a:pt x="2994" y="1467"/>
                    <a:pt x="2867" y="1212"/>
                    <a:pt x="2801" y="891"/>
                  </a:cubicBezTo>
                  <a:cubicBezTo>
                    <a:pt x="2740" y="637"/>
                    <a:pt x="2673" y="321"/>
                    <a:pt x="2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8" name="Google Shape;508;p15"/>
            <p:cNvSpPr/>
            <p:nvPr/>
          </p:nvSpPr>
          <p:spPr>
            <a:xfrm>
              <a:off x="-11444" y="456088"/>
              <a:ext cx="307336" cy="307336"/>
            </a:xfrm>
            <a:custGeom>
              <a:avLst/>
              <a:gdLst/>
              <a:ahLst/>
              <a:cxnLst/>
              <a:rect l="l" t="t" r="r" b="b"/>
              <a:pathLst>
                <a:path w="5667" h="5667" extrusionOk="0">
                  <a:moveTo>
                    <a:pt x="2994" y="1"/>
                  </a:moveTo>
                  <a:cubicBezTo>
                    <a:pt x="2994" y="449"/>
                    <a:pt x="2927" y="830"/>
                    <a:pt x="2800" y="1212"/>
                  </a:cubicBezTo>
                  <a:cubicBezTo>
                    <a:pt x="2546" y="1721"/>
                    <a:pt x="2164" y="2164"/>
                    <a:pt x="1655" y="2546"/>
                  </a:cubicBezTo>
                  <a:cubicBezTo>
                    <a:pt x="1466" y="2673"/>
                    <a:pt x="1212" y="2801"/>
                    <a:pt x="891" y="2928"/>
                  </a:cubicBezTo>
                  <a:cubicBezTo>
                    <a:pt x="636" y="2994"/>
                    <a:pt x="321" y="3055"/>
                    <a:pt x="0" y="3055"/>
                  </a:cubicBezTo>
                  <a:lnTo>
                    <a:pt x="0" y="5667"/>
                  </a:lnTo>
                  <a:cubicBezTo>
                    <a:pt x="764" y="5667"/>
                    <a:pt x="1527" y="5540"/>
                    <a:pt x="2230" y="5219"/>
                  </a:cubicBezTo>
                  <a:cubicBezTo>
                    <a:pt x="3182" y="4776"/>
                    <a:pt x="4073" y="4073"/>
                    <a:pt x="4709" y="3183"/>
                  </a:cubicBezTo>
                  <a:cubicBezTo>
                    <a:pt x="4964" y="2740"/>
                    <a:pt x="5219" y="2230"/>
                    <a:pt x="5412" y="1721"/>
                  </a:cubicBezTo>
                  <a:cubicBezTo>
                    <a:pt x="5539" y="1146"/>
                    <a:pt x="5667" y="576"/>
                    <a:pt x="56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9" name="Google Shape;509;p15"/>
            <p:cNvSpPr/>
            <p:nvPr/>
          </p:nvSpPr>
          <p:spPr>
            <a:xfrm>
              <a:off x="2570967" y="-6008"/>
              <a:ext cx="693634" cy="345190"/>
            </a:xfrm>
            <a:custGeom>
              <a:avLst/>
              <a:gdLst/>
              <a:ahLst/>
              <a:cxnLst/>
              <a:rect l="l" t="t" r="r" b="b"/>
              <a:pathLst>
                <a:path w="12790" h="6365" extrusionOk="0">
                  <a:moveTo>
                    <a:pt x="1" y="1"/>
                  </a:moveTo>
                  <a:cubicBezTo>
                    <a:pt x="1" y="892"/>
                    <a:pt x="189" y="1716"/>
                    <a:pt x="510" y="2480"/>
                  </a:cubicBezTo>
                  <a:cubicBezTo>
                    <a:pt x="953" y="3626"/>
                    <a:pt x="1783" y="4583"/>
                    <a:pt x="2801" y="5280"/>
                  </a:cubicBezTo>
                  <a:cubicBezTo>
                    <a:pt x="3819" y="5983"/>
                    <a:pt x="5092" y="6365"/>
                    <a:pt x="6365" y="6365"/>
                  </a:cubicBezTo>
                  <a:cubicBezTo>
                    <a:pt x="7256" y="6365"/>
                    <a:pt x="8081" y="6171"/>
                    <a:pt x="8844" y="5855"/>
                  </a:cubicBezTo>
                  <a:cubicBezTo>
                    <a:pt x="9990" y="5407"/>
                    <a:pt x="11008" y="4583"/>
                    <a:pt x="11710" y="3564"/>
                  </a:cubicBezTo>
                  <a:cubicBezTo>
                    <a:pt x="12347" y="2546"/>
                    <a:pt x="12790" y="1273"/>
                    <a:pt x="12790" y="1"/>
                  </a:cubicBezTo>
                  <a:lnTo>
                    <a:pt x="10499" y="1"/>
                  </a:lnTo>
                  <a:cubicBezTo>
                    <a:pt x="10499" y="571"/>
                    <a:pt x="10372" y="1080"/>
                    <a:pt x="10183" y="1589"/>
                  </a:cubicBezTo>
                  <a:cubicBezTo>
                    <a:pt x="9862" y="2292"/>
                    <a:pt x="9353" y="2928"/>
                    <a:pt x="8656" y="3371"/>
                  </a:cubicBezTo>
                  <a:cubicBezTo>
                    <a:pt x="8019" y="3819"/>
                    <a:pt x="7256" y="4074"/>
                    <a:pt x="6365" y="4074"/>
                  </a:cubicBezTo>
                  <a:cubicBezTo>
                    <a:pt x="5789" y="4074"/>
                    <a:pt x="5280" y="3946"/>
                    <a:pt x="4771" y="3753"/>
                  </a:cubicBezTo>
                  <a:cubicBezTo>
                    <a:pt x="4074" y="3437"/>
                    <a:pt x="3437" y="2928"/>
                    <a:pt x="2989" y="2292"/>
                  </a:cubicBezTo>
                  <a:cubicBezTo>
                    <a:pt x="2546" y="1589"/>
                    <a:pt x="2292" y="825"/>
                    <a:pt x="22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10" name="Google Shape;510;p15"/>
            <p:cNvGrpSpPr/>
            <p:nvPr/>
          </p:nvGrpSpPr>
          <p:grpSpPr>
            <a:xfrm rot="-5400000">
              <a:off x="9170533" y="1526206"/>
              <a:ext cx="1084270" cy="2095564"/>
              <a:chOff x="4128125" y="488675"/>
              <a:chExt cx="1462857" cy="2827259"/>
            </a:xfrm>
          </p:grpSpPr>
          <p:sp>
            <p:nvSpPr>
              <p:cNvPr id="511" name="Google Shape;511;p15"/>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2" name="Google Shape;512;p15"/>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3" name="Google Shape;513;p15"/>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4" name="Google Shape;514;p15"/>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5" name="Google Shape;515;p15"/>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16" name="Google Shape;516;p15"/>
            <p:cNvSpPr/>
            <p:nvPr/>
          </p:nvSpPr>
          <p:spPr>
            <a:xfrm>
              <a:off x="265344" y="4467636"/>
              <a:ext cx="118109" cy="118135"/>
            </a:xfrm>
            <a:custGeom>
              <a:avLst/>
              <a:gdLst/>
              <a:ahLst/>
              <a:cxnLst/>
              <a:rect l="l" t="t" r="r" b="b"/>
              <a:pathLst>
                <a:path w="22845" h="22850" extrusionOk="0">
                  <a:moveTo>
                    <a:pt x="11389" y="5092"/>
                  </a:moveTo>
                  <a:cubicBezTo>
                    <a:pt x="14892" y="5092"/>
                    <a:pt x="17753" y="7892"/>
                    <a:pt x="17753" y="11395"/>
                  </a:cubicBezTo>
                  <a:cubicBezTo>
                    <a:pt x="17753" y="14892"/>
                    <a:pt x="14892" y="17692"/>
                    <a:pt x="11389" y="17692"/>
                  </a:cubicBezTo>
                  <a:cubicBezTo>
                    <a:pt x="7892" y="17692"/>
                    <a:pt x="5092" y="14892"/>
                    <a:pt x="5092" y="11395"/>
                  </a:cubicBezTo>
                  <a:cubicBezTo>
                    <a:pt x="5092" y="7892"/>
                    <a:pt x="7892" y="5092"/>
                    <a:pt x="11389" y="5092"/>
                  </a:cubicBezTo>
                  <a:close/>
                  <a:moveTo>
                    <a:pt x="11389" y="1"/>
                  </a:moveTo>
                  <a:cubicBezTo>
                    <a:pt x="5092" y="1"/>
                    <a:pt x="1" y="5092"/>
                    <a:pt x="1" y="11395"/>
                  </a:cubicBezTo>
                  <a:cubicBezTo>
                    <a:pt x="1" y="17692"/>
                    <a:pt x="5092" y="22850"/>
                    <a:pt x="11389" y="22850"/>
                  </a:cubicBezTo>
                  <a:cubicBezTo>
                    <a:pt x="17692" y="22850"/>
                    <a:pt x="22845" y="17692"/>
                    <a:pt x="22845" y="11395"/>
                  </a:cubicBezTo>
                  <a:cubicBezTo>
                    <a:pt x="22845" y="5092"/>
                    <a:pt x="17692" y="1"/>
                    <a:pt x="11389"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wo columns">
  <p:cSld name="CUSTOM_28">
    <p:spTree>
      <p:nvGrpSpPr>
        <p:cNvPr id="1" name="Shape 517"/>
        <p:cNvGrpSpPr/>
        <p:nvPr/>
      </p:nvGrpSpPr>
      <p:grpSpPr>
        <a:xfrm>
          <a:off x="0" y="0"/>
          <a:ext cx="0" cy="0"/>
          <a:chOff x="0" y="0"/>
          <a:chExt cx="0" cy="0"/>
        </a:xfrm>
      </p:grpSpPr>
      <p:sp>
        <p:nvSpPr>
          <p:cNvPr id="518" name="Google Shape;518;p16"/>
          <p:cNvSpPr txBox="1">
            <a:spLocks noGrp="1"/>
          </p:cNvSpPr>
          <p:nvPr>
            <p:ph type="ctrTitle"/>
          </p:nvPr>
        </p:nvSpPr>
        <p:spPr>
          <a:xfrm>
            <a:off x="773156" y="1517075"/>
            <a:ext cx="2250900" cy="450900"/>
          </a:xfrm>
          <a:prstGeom prst="rect">
            <a:avLst/>
          </a:prstGeom>
        </p:spPr>
        <p:txBody>
          <a:bodyPr spcFirstLastPara="1" wrap="square" lIns="91425" tIns="91425" rIns="91425" bIns="91425" anchor="b" anchorCtr="0">
            <a:noAutofit/>
          </a:bodyPr>
          <a:lstStyle>
            <a:lvl1pPr lvl="0" algn="r" rtl="0">
              <a:lnSpc>
                <a:spcPct val="80000"/>
              </a:lnSpc>
              <a:spcBef>
                <a:spcPts val="0"/>
              </a:spcBef>
              <a:spcAft>
                <a:spcPts val="0"/>
              </a:spcAft>
              <a:buClr>
                <a:schemeClr val="dk2"/>
              </a:buClr>
              <a:buSzPts val="2400"/>
              <a:buNone/>
              <a:defRPr sz="1800">
                <a:solidFill>
                  <a:schemeClr val="dk2"/>
                </a:solidFill>
              </a:defRPr>
            </a:lvl1pPr>
            <a:lvl2pPr lvl="1" rtl="0">
              <a:lnSpc>
                <a:spcPct val="80000"/>
              </a:lnSpc>
              <a:spcBef>
                <a:spcPts val="0"/>
              </a:spcBef>
              <a:spcAft>
                <a:spcPts val="0"/>
              </a:spcAft>
              <a:buClr>
                <a:schemeClr val="dk2"/>
              </a:buClr>
              <a:buSzPts val="2400"/>
              <a:buNone/>
              <a:defRPr sz="2400">
                <a:solidFill>
                  <a:schemeClr val="dk2"/>
                </a:solidFill>
              </a:defRPr>
            </a:lvl2pPr>
            <a:lvl3pPr lvl="2" rtl="0">
              <a:lnSpc>
                <a:spcPct val="80000"/>
              </a:lnSpc>
              <a:spcBef>
                <a:spcPts val="0"/>
              </a:spcBef>
              <a:spcAft>
                <a:spcPts val="0"/>
              </a:spcAft>
              <a:buClr>
                <a:schemeClr val="dk2"/>
              </a:buClr>
              <a:buSzPts val="2400"/>
              <a:buNone/>
              <a:defRPr sz="2400">
                <a:solidFill>
                  <a:schemeClr val="dk2"/>
                </a:solidFill>
              </a:defRPr>
            </a:lvl3pPr>
            <a:lvl4pPr lvl="3" rtl="0">
              <a:lnSpc>
                <a:spcPct val="80000"/>
              </a:lnSpc>
              <a:spcBef>
                <a:spcPts val="0"/>
              </a:spcBef>
              <a:spcAft>
                <a:spcPts val="0"/>
              </a:spcAft>
              <a:buClr>
                <a:schemeClr val="dk2"/>
              </a:buClr>
              <a:buSzPts val="2400"/>
              <a:buNone/>
              <a:defRPr sz="2400">
                <a:solidFill>
                  <a:schemeClr val="dk2"/>
                </a:solidFill>
              </a:defRPr>
            </a:lvl4pPr>
            <a:lvl5pPr lvl="4" rtl="0">
              <a:lnSpc>
                <a:spcPct val="80000"/>
              </a:lnSpc>
              <a:spcBef>
                <a:spcPts val="0"/>
              </a:spcBef>
              <a:spcAft>
                <a:spcPts val="0"/>
              </a:spcAft>
              <a:buClr>
                <a:schemeClr val="dk2"/>
              </a:buClr>
              <a:buSzPts val="2400"/>
              <a:buNone/>
              <a:defRPr sz="2400">
                <a:solidFill>
                  <a:schemeClr val="dk2"/>
                </a:solidFill>
              </a:defRPr>
            </a:lvl5pPr>
            <a:lvl6pPr lvl="5" rtl="0">
              <a:lnSpc>
                <a:spcPct val="80000"/>
              </a:lnSpc>
              <a:spcBef>
                <a:spcPts val="0"/>
              </a:spcBef>
              <a:spcAft>
                <a:spcPts val="0"/>
              </a:spcAft>
              <a:buClr>
                <a:schemeClr val="dk2"/>
              </a:buClr>
              <a:buSzPts val="2400"/>
              <a:buNone/>
              <a:defRPr sz="2400">
                <a:solidFill>
                  <a:schemeClr val="dk2"/>
                </a:solidFill>
              </a:defRPr>
            </a:lvl6pPr>
            <a:lvl7pPr lvl="6" rtl="0">
              <a:lnSpc>
                <a:spcPct val="80000"/>
              </a:lnSpc>
              <a:spcBef>
                <a:spcPts val="0"/>
              </a:spcBef>
              <a:spcAft>
                <a:spcPts val="0"/>
              </a:spcAft>
              <a:buClr>
                <a:schemeClr val="dk2"/>
              </a:buClr>
              <a:buSzPts val="2400"/>
              <a:buNone/>
              <a:defRPr sz="2400">
                <a:solidFill>
                  <a:schemeClr val="dk2"/>
                </a:solidFill>
              </a:defRPr>
            </a:lvl7pPr>
            <a:lvl8pPr lvl="7" rtl="0">
              <a:lnSpc>
                <a:spcPct val="80000"/>
              </a:lnSpc>
              <a:spcBef>
                <a:spcPts val="0"/>
              </a:spcBef>
              <a:spcAft>
                <a:spcPts val="0"/>
              </a:spcAft>
              <a:buClr>
                <a:schemeClr val="dk2"/>
              </a:buClr>
              <a:buSzPts val="2400"/>
              <a:buNone/>
              <a:defRPr sz="2400">
                <a:solidFill>
                  <a:schemeClr val="dk2"/>
                </a:solidFill>
              </a:defRPr>
            </a:lvl8pPr>
            <a:lvl9pPr lvl="8" rtl="0">
              <a:lnSpc>
                <a:spcPct val="80000"/>
              </a:lnSpc>
              <a:spcBef>
                <a:spcPts val="0"/>
              </a:spcBef>
              <a:spcAft>
                <a:spcPts val="0"/>
              </a:spcAft>
              <a:buClr>
                <a:schemeClr val="dk2"/>
              </a:buClr>
              <a:buSzPts val="2400"/>
              <a:buNone/>
              <a:defRPr sz="2400">
                <a:solidFill>
                  <a:schemeClr val="dk2"/>
                </a:solidFill>
              </a:defRPr>
            </a:lvl9pPr>
          </a:lstStyle>
          <a:p>
            <a:endParaRPr/>
          </a:p>
        </p:txBody>
      </p:sp>
      <p:sp>
        <p:nvSpPr>
          <p:cNvPr id="519" name="Google Shape;519;p16"/>
          <p:cNvSpPr txBox="1">
            <a:spLocks noGrp="1"/>
          </p:cNvSpPr>
          <p:nvPr>
            <p:ph type="subTitle" idx="1"/>
          </p:nvPr>
        </p:nvSpPr>
        <p:spPr>
          <a:xfrm>
            <a:off x="773156" y="1946500"/>
            <a:ext cx="2250900" cy="11109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000"/>
              <a:buNone/>
              <a:defRPr sz="1400"/>
            </a:lvl1pPr>
            <a:lvl2pPr lvl="1" rtl="0">
              <a:lnSpc>
                <a:spcPct val="115000"/>
              </a:lnSpc>
              <a:spcBef>
                <a:spcPts val="0"/>
              </a:spcBef>
              <a:spcAft>
                <a:spcPts val="0"/>
              </a:spcAft>
              <a:buSzPts val="1000"/>
              <a:buNone/>
              <a:defRPr sz="1000"/>
            </a:lvl2pPr>
            <a:lvl3pPr lvl="2" rtl="0">
              <a:lnSpc>
                <a:spcPct val="115000"/>
              </a:lnSpc>
              <a:spcBef>
                <a:spcPts val="0"/>
              </a:spcBef>
              <a:spcAft>
                <a:spcPts val="0"/>
              </a:spcAft>
              <a:buSzPts val="1000"/>
              <a:buNone/>
              <a:defRPr sz="1000"/>
            </a:lvl3pPr>
            <a:lvl4pPr lvl="3" rtl="0">
              <a:lnSpc>
                <a:spcPct val="115000"/>
              </a:lnSpc>
              <a:spcBef>
                <a:spcPts val="0"/>
              </a:spcBef>
              <a:spcAft>
                <a:spcPts val="0"/>
              </a:spcAft>
              <a:buSzPts val="1000"/>
              <a:buNone/>
              <a:defRPr sz="1000"/>
            </a:lvl4pPr>
            <a:lvl5pPr lvl="4" rtl="0">
              <a:lnSpc>
                <a:spcPct val="115000"/>
              </a:lnSpc>
              <a:spcBef>
                <a:spcPts val="0"/>
              </a:spcBef>
              <a:spcAft>
                <a:spcPts val="0"/>
              </a:spcAft>
              <a:buSzPts val="1000"/>
              <a:buNone/>
              <a:defRPr sz="1000"/>
            </a:lvl5pPr>
            <a:lvl6pPr lvl="5" rtl="0">
              <a:lnSpc>
                <a:spcPct val="115000"/>
              </a:lnSpc>
              <a:spcBef>
                <a:spcPts val="0"/>
              </a:spcBef>
              <a:spcAft>
                <a:spcPts val="0"/>
              </a:spcAft>
              <a:buSzPts val="1000"/>
              <a:buNone/>
              <a:defRPr sz="1000"/>
            </a:lvl6pPr>
            <a:lvl7pPr lvl="6" rtl="0">
              <a:lnSpc>
                <a:spcPct val="115000"/>
              </a:lnSpc>
              <a:spcBef>
                <a:spcPts val="0"/>
              </a:spcBef>
              <a:spcAft>
                <a:spcPts val="0"/>
              </a:spcAft>
              <a:buSzPts val="1000"/>
              <a:buNone/>
              <a:defRPr sz="1000"/>
            </a:lvl7pPr>
            <a:lvl8pPr lvl="7" rtl="0">
              <a:lnSpc>
                <a:spcPct val="115000"/>
              </a:lnSpc>
              <a:spcBef>
                <a:spcPts val="0"/>
              </a:spcBef>
              <a:spcAft>
                <a:spcPts val="0"/>
              </a:spcAft>
              <a:buSzPts val="1000"/>
              <a:buNone/>
              <a:defRPr sz="1000"/>
            </a:lvl8pPr>
            <a:lvl9pPr lvl="8" rtl="0">
              <a:lnSpc>
                <a:spcPct val="115000"/>
              </a:lnSpc>
              <a:spcBef>
                <a:spcPts val="0"/>
              </a:spcBef>
              <a:spcAft>
                <a:spcPts val="0"/>
              </a:spcAft>
              <a:buSzPts val="1000"/>
              <a:buNone/>
              <a:defRPr sz="1000"/>
            </a:lvl9pPr>
          </a:lstStyle>
          <a:p>
            <a:endParaRPr/>
          </a:p>
        </p:txBody>
      </p:sp>
      <p:sp>
        <p:nvSpPr>
          <p:cNvPr id="520" name="Google Shape;520;p16"/>
          <p:cNvSpPr txBox="1">
            <a:spLocks noGrp="1"/>
          </p:cNvSpPr>
          <p:nvPr>
            <p:ph type="ctrTitle" idx="2"/>
          </p:nvPr>
        </p:nvSpPr>
        <p:spPr>
          <a:xfrm>
            <a:off x="6138000" y="1459175"/>
            <a:ext cx="2203500" cy="5088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dk2"/>
              </a:buClr>
              <a:buSzPts val="2400"/>
              <a:buNone/>
              <a:defRPr sz="1800">
                <a:solidFill>
                  <a:schemeClr val="dk2"/>
                </a:solidFill>
              </a:defRPr>
            </a:lvl1pPr>
            <a:lvl2pPr lvl="1" rtl="0">
              <a:lnSpc>
                <a:spcPct val="80000"/>
              </a:lnSpc>
              <a:spcBef>
                <a:spcPts val="0"/>
              </a:spcBef>
              <a:spcAft>
                <a:spcPts val="0"/>
              </a:spcAft>
              <a:buClr>
                <a:schemeClr val="dk2"/>
              </a:buClr>
              <a:buSzPts val="2400"/>
              <a:buNone/>
              <a:defRPr sz="2400">
                <a:solidFill>
                  <a:schemeClr val="dk2"/>
                </a:solidFill>
              </a:defRPr>
            </a:lvl2pPr>
            <a:lvl3pPr lvl="2" rtl="0">
              <a:lnSpc>
                <a:spcPct val="80000"/>
              </a:lnSpc>
              <a:spcBef>
                <a:spcPts val="0"/>
              </a:spcBef>
              <a:spcAft>
                <a:spcPts val="0"/>
              </a:spcAft>
              <a:buClr>
                <a:schemeClr val="dk2"/>
              </a:buClr>
              <a:buSzPts val="2400"/>
              <a:buNone/>
              <a:defRPr sz="2400">
                <a:solidFill>
                  <a:schemeClr val="dk2"/>
                </a:solidFill>
              </a:defRPr>
            </a:lvl3pPr>
            <a:lvl4pPr lvl="3" rtl="0">
              <a:lnSpc>
                <a:spcPct val="80000"/>
              </a:lnSpc>
              <a:spcBef>
                <a:spcPts val="0"/>
              </a:spcBef>
              <a:spcAft>
                <a:spcPts val="0"/>
              </a:spcAft>
              <a:buClr>
                <a:schemeClr val="dk2"/>
              </a:buClr>
              <a:buSzPts val="2400"/>
              <a:buNone/>
              <a:defRPr sz="2400">
                <a:solidFill>
                  <a:schemeClr val="dk2"/>
                </a:solidFill>
              </a:defRPr>
            </a:lvl4pPr>
            <a:lvl5pPr lvl="4" rtl="0">
              <a:lnSpc>
                <a:spcPct val="80000"/>
              </a:lnSpc>
              <a:spcBef>
                <a:spcPts val="0"/>
              </a:spcBef>
              <a:spcAft>
                <a:spcPts val="0"/>
              </a:spcAft>
              <a:buClr>
                <a:schemeClr val="dk2"/>
              </a:buClr>
              <a:buSzPts val="2400"/>
              <a:buNone/>
              <a:defRPr sz="2400">
                <a:solidFill>
                  <a:schemeClr val="dk2"/>
                </a:solidFill>
              </a:defRPr>
            </a:lvl5pPr>
            <a:lvl6pPr lvl="5" rtl="0">
              <a:lnSpc>
                <a:spcPct val="80000"/>
              </a:lnSpc>
              <a:spcBef>
                <a:spcPts val="0"/>
              </a:spcBef>
              <a:spcAft>
                <a:spcPts val="0"/>
              </a:spcAft>
              <a:buClr>
                <a:schemeClr val="dk2"/>
              </a:buClr>
              <a:buSzPts val="2400"/>
              <a:buNone/>
              <a:defRPr sz="2400">
                <a:solidFill>
                  <a:schemeClr val="dk2"/>
                </a:solidFill>
              </a:defRPr>
            </a:lvl6pPr>
            <a:lvl7pPr lvl="6" rtl="0">
              <a:lnSpc>
                <a:spcPct val="80000"/>
              </a:lnSpc>
              <a:spcBef>
                <a:spcPts val="0"/>
              </a:spcBef>
              <a:spcAft>
                <a:spcPts val="0"/>
              </a:spcAft>
              <a:buClr>
                <a:schemeClr val="dk2"/>
              </a:buClr>
              <a:buSzPts val="2400"/>
              <a:buNone/>
              <a:defRPr sz="2400">
                <a:solidFill>
                  <a:schemeClr val="dk2"/>
                </a:solidFill>
              </a:defRPr>
            </a:lvl7pPr>
            <a:lvl8pPr lvl="7" rtl="0">
              <a:lnSpc>
                <a:spcPct val="80000"/>
              </a:lnSpc>
              <a:spcBef>
                <a:spcPts val="0"/>
              </a:spcBef>
              <a:spcAft>
                <a:spcPts val="0"/>
              </a:spcAft>
              <a:buClr>
                <a:schemeClr val="dk2"/>
              </a:buClr>
              <a:buSzPts val="2400"/>
              <a:buNone/>
              <a:defRPr sz="2400">
                <a:solidFill>
                  <a:schemeClr val="dk2"/>
                </a:solidFill>
              </a:defRPr>
            </a:lvl8pPr>
            <a:lvl9pPr lvl="8" rtl="0">
              <a:lnSpc>
                <a:spcPct val="80000"/>
              </a:lnSpc>
              <a:spcBef>
                <a:spcPts val="0"/>
              </a:spcBef>
              <a:spcAft>
                <a:spcPts val="0"/>
              </a:spcAft>
              <a:buClr>
                <a:schemeClr val="dk2"/>
              </a:buClr>
              <a:buSzPts val="2400"/>
              <a:buNone/>
              <a:defRPr sz="2400">
                <a:solidFill>
                  <a:schemeClr val="dk2"/>
                </a:solidFill>
              </a:defRPr>
            </a:lvl9pPr>
          </a:lstStyle>
          <a:p>
            <a:endParaRPr/>
          </a:p>
        </p:txBody>
      </p:sp>
      <p:sp>
        <p:nvSpPr>
          <p:cNvPr id="521" name="Google Shape;521;p16"/>
          <p:cNvSpPr txBox="1">
            <a:spLocks noGrp="1"/>
          </p:cNvSpPr>
          <p:nvPr>
            <p:ph type="subTitle" idx="3"/>
          </p:nvPr>
        </p:nvSpPr>
        <p:spPr>
          <a:xfrm>
            <a:off x="6138000" y="1967975"/>
            <a:ext cx="2203500" cy="10893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None/>
              <a:defRPr sz="1400"/>
            </a:lvl1pPr>
            <a:lvl2pPr lvl="1" rtl="0">
              <a:lnSpc>
                <a:spcPct val="115000"/>
              </a:lnSpc>
              <a:spcBef>
                <a:spcPts val="0"/>
              </a:spcBef>
              <a:spcAft>
                <a:spcPts val="0"/>
              </a:spcAft>
              <a:buSzPts val="1000"/>
              <a:buNone/>
              <a:defRPr sz="1000"/>
            </a:lvl2pPr>
            <a:lvl3pPr lvl="2" rtl="0">
              <a:lnSpc>
                <a:spcPct val="115000"/>
              </a:lnSpc>
              <a:spcBef>
                <a:spcPts val="0"/>
              </a:spcBef>
              <a:spcAft>
                <a:spcPts val="0"/>
              </a:spcAft>
              <a:buSzPts val="1000"/>
              <a:buNone/>
              <a:defRPr sz="1000"/>
            </a:lvl3pPr>
            <a:lvl4pPr lvl="3" rtl="0">
              <a:lnSpc>
                <a:spcPct val="115000"/>
              </a:lnSpc>
              <a:spcBef>
                <a:spcPts val="0"/>
              </a:spcBef>
              <a:spcAft>
                <a:spcPts val="0"/>
              </a:spcAft>
              <a:buSzPts val="1000"/>
              <a:buNone/>
              <a:defRPr sz="1000"/>
            </a:lvl4pPr>
            <a:lvl5pPr lvl="4" rtl="0">
              <a:lnSpc>
                <a:spcPct val="115000"/>
              </a:lnSpc>
              <a:spcBef>
                <a:spcPts val="0"/>
              </a:spcBef>
              <a:spcAft>
                <a:spcPts val="0"/>
              </a:spcAft>
              <a:buSzPts val="1000"/>
              <a:buNone/>
              <a:defRPr sz="1000"/>
            </a:lvl5pPr>
            <a:lvl6pPr lvl="5" rtl="0">
              <a:lnSpc>
                <a:spcPct val="115000"/>
              </a:lnSpc>
              <a:spcBef>
                <a:spcPts val="0"/>
              </a:spcBef>
              <a:spcAft>
                <a:spcPts val="0"/>
              </a:spcAft>
              <a:buSzPts val="1000"/>
              <a:buNone/>
              <a:defRPr sz="1000"/>
            </a:lvl6pPr>
            <a:lvl7pPr lvl="6" rtl="0">
              <a:lnSpc>
                <a:spcPct val="115000"/>
              </a:lnSpc>
              <a:spcBef>
                <a:spcPts val="0"/>
              </a:spcBef>
              <a:spcAft>
                <a:spcPts val="0"/>
              </a:spcAft>
              <a:buSzPts val="1000"/>
              <a:buNone/>
              <a:defRPr sz="1000"/>
            </a:lvl7pPr>
            <a:lvl8pPr lvl="7" rtl="0">
              <a:lnSpc>
                <a:spcPct val="115000"/>
              </a:lnSpc>
              <a:spcBef>
                <a:spcPts val="0"/>
              </a:spcBef>
              <a:spcAft>
                <a:spcPts val="0"/>
              </a:spcAft>
              <a:buSzPts val="1000"/>
              <a:buNone/>
              <a:defRPr sz="1000"/>
            </a:lvl8pPr>
            <a:lvl9pPr lvl="8" rtl="0">
              <a:lnSpc>
                <a:spcPct val="115000"/>
              </a:lnSpc>
              <a:spcBef>
                <a:spcPts val="0"/>
              </a:spcBef>
              <a:spcAft>
                <a:spcPts val="0"/>
              </a:spcAft>
              <a:buSzPts val="1000"/>
              <a:buNone/>
              <a:defRPr sz="1000"/>
            </a:lvl9pPr>
          </a:lstStyle>
          <a:p>
            <a:endParaRPr/>
          </a:p>
        </p:txBody>
      </p:sp>
      <p:sp>
        <p:nvSpPr>
          <p:cNvPr id="522" name="Google Shape;522;p16"/>
          <p:cNvSpPr txBox="1">
            <a:spLocks noGrp="1"/>
          </p:cNvSpPr>
          <p:nvPr>
            <p:ph type="ctrTitle" idx="4"/>
          </p:nvPr>
        </p:nvSpPr>
        <p:spPr>
          <a:xfrm>
            <a:off x="720000" y="540000"/>
            <a:ext cx="7704000" cy="502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1"/>
                </a:solidFill>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523" name="Google Shape;523;p16"/>
          <p:cNvGrpSpPr/>
          <p:nvPr/>
        </p:nvGrpSpPr>
        <p:grpSpPr>
          <a:xfrm>
            <a:off x="-11" y="-9227"/>
            <a:ext cx="8914358" cy="5172705"/>
            <a:chOff x="-11" y="-9227"/>
            <a:chExt cx="8914358" cy="5172705"/>
          </a:xfrm>
        </p:grpSpPr>
        <p:sp>
          <p:nvSpPr>
            <p:cNvPr id="524" name="Google Shape;524;p16"/>
            <p:cNvSpPr/>
            <p:nvPr/>
          </p:nvSpPr>
          <p:spPr>
            <a:xfrm>
              <a:off x="8747919" y="3339999"/>
              <a:ext cx="166428" cy="166477"/>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25" name="Google Shape;525;p16"/>
            <p:cNvGrpSpPr/>
            <p:nvPr/>
          </p:nvGrpSpPr>
          <p:grpSpPr>
            <a:xfrm>
              <a:off x="538003" y="787491"/>
              <a:ext cx="253458" cy="548835"/>
              <a:chOff x="1266755" y="4029330"/>
              <a:chExt cx="148325" cy="321163"/>
            </a:xfrm>
          </p:grpSpPr>
          <p:sp>
            <p:nvSpPr>
              <p:cNvPr id="526" name="Google Shape;526;p16"/>
              <p:cNvSpPr/>
              <p:nvPr/>
            </p:nvSpPr>
            <p:spPr>
              <a:xfrm>
                <a:off x="1394309" y="4029330"/>
                <a:ext cx="20771" cy="20771"/>
              </a:xfrm>
              <a:custGeom>
                <a:avLst/>
                <a:gdLst/>
                <a:ahLst/>
                <a:cxnLst/>
                <a:rect l="l" t="t" r="r" b="b"/>
                <a:pathLst>
                  <a:path w="383" h="383" extrusionOk="0">
                    <a:moveTo>
                      <a:pt x="194" y="0"/>
                    </a:moveTo>
                    <a:cubicBezTo>
                      <a:pt x="67" y="0"/>
                      <a:pt x="1" y="128"/>
                      <a:pt x="1" y="194"/>
                    </a:cubicBezTo>
                    <a:cubicBezTo>
                      <a:pt x="1" y="321"/>
                      <a:pt x="67" y="382"/>
                      <a:pt x="194" y="382"/>
                    </a:cubicBezTo>
                    <a:cubicBezTo>
                      <a:pt x="321" y="382"/>
                      <a:pt x="382" y="321"/>
                      <a:pt x="382" y="194"/>
                    </a:cubicBezTo>
                    <a:cubicBezTo>
                      <a:pt x="382" y="128"/>
                      <a:pt x="321" y="0"/>
                      <a:pt x="1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27" name="Google Shape;527;p16"/>
              <p:cNvSpPr/>
              <p:nvPr/>
            </p:nvSpPr>
            <p:spPr>
              <a:xfrm>
                <a:off x="1394309" y="4091426"/>
                <a:ext cx="20771" cy="20771"/>
              </a:xfrm>
              <a:custGeom>
                <a:avLst/>
                <a:gdLst/>
                <a:ahLst/>
                <a:cxnLst/>
                <a:rect l="l" t="t" r="r" b="b"/>
                <a:pathLst>
                  <a:path w="383" h="383" extrusionOk="0">
                    <a:moveTo>
                      <a:pt x="194" y="1"/>
                    </a:moveTo>
                    <a:cubicBezTo>
                      <a:pt x="67" y="1"/>
                      <a:pt x="1" y="67"/>
                      <a:pt x="1" y="194"/>
                    </a:cubicBezTo>
                    <a:cubicBezTo>
                      <a:pt x="1" y="255"/>
                      <a:pt x="67" y="383"/>
                      <a:pt x="194" y="383"/>
                    </a:cubicBezTo>
                    <a:cubicBezTo>
                      <a:pt x="321" y="383"/>
                      <a:pt x="382" y="255"/>
                      <a:pt x="382" y="194"/>
                    </a:cubicBezTo>
                    <a:cubicBezTo>
                      <a:pt x="382" y="67"/>
                      <a:pt x="321" y="1"/>
                      <a:pt x="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28" name="Google Shape;528;p16"/>
              <p:cNvSpPr/>
              <p:nvPr/>
            </p:nvSpPr>
            <p:spPr>
              <a:xfrm>
                <a:off x="1394309" y="4150268"/>
                <a:ext cx="20771" cy="20771"/>
              </a:xfrm>
              <a:custGeom>
                <a:avLst/>
                <a:gdLst/>
                <a:ahLst/>
                <a:cxnLst/>
                <a:rect l="l" t="t" r="r" b="b"/>
                <a:pathLst>
                  <a:path w="383" h="383" extrusionOk="0">
                    <a:moveTo>
                      <a:pt x="194" y="0"/>
                    </a:moveTo>
                    <a:cubicBezTo>
                      <a:pt x="67" y="0"/>
                      <a:pt x="1" y="61"/>
                      <a:pt x="1" y="189"/>
                    </a:cubicBezTo>
                    <a:cubicBezTo>
                      <a:pt x="1" y="316"/>
                      <a:pt x="67" y="382"/>
                      <a:pt x="194" y="382"/>
                    </a:cubicBezTo>
                    <a:cubicBezTo>
                      <a:pt x="321" y="382"/>
                      <a:pt x="382" y="316"/>
                      <a:pt x="382" y="189"/>
                    </a:cubicBezTo>
                    <a:cubicBezTo>
                      <a:pt x="382" y="61"/>
                      <a:pt x="321" y="0"/>
                      <a:pt x="1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29" name="Google Shape;529;p16"/>
              <p:cNvSpPr/>
              <p:nvPr/>
            </p:nvSpPr>
            <p:spPr>
              <a:xfrm>
                <a:off x="1394309" y="4208784"/>
                <a:ext cx="20771" cy="20771"/>
              </a:xfrm>
              <a:custGeom>
                <a:avLst/>
                <a:gdLst/>
                <a:ahLst/>
                <a:cxnLst/>
                <a:rect l="l" t="t" r="r" b="b"/>
                <a:pathLst>
                  <a:path w="383" h="383" extrusionOk="0">
                    <a:moveTo>
                      <a:pt x="194" y="1"/>
                    </a:moveTo>
                    <a:cubicBezTo>
                      <a:pt x="67" y="1"/>
                      <a:pt x="1" y="128"/>
                      <a:pt x="1" y="194"/>
                    </a:cubicBezTo>
                    <a:cubicBezTo>
                      <a:pt x="1" y="321"/>
                      <a:pt x="67" y="382"/>
                      <a:pt x="194" y="382"/>
                    </a:cubicBezTo>
                    <a:cubicBezTo>
                      <a:pt x="321" y="382"/>
                      <a:pt x="382" y="321"/>
                      <a:pt x="382" y="194"/>
                    </a:cubicBezTo>
                    <a:cubicBezTo>
                      <a:pt x="382" y="128"/>
                      <a:pt x="321" y="1"/>
                      <a:pt x="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0" name="Google Shape;530;p16"/>
              <p:cNvSpPr/>
              <p:nvPr/>
            </p:nvSpPr>
            <p:spPr>
              <a:xfrm>
                <a:off x="1394309" y="4270934"/>
                <a:ext cx="20771" cy="20717"/>
              </a:xfrm>
              <a:custGeom>
                <a:avLst/>
                <a:gdLst/>
                <a:ahLst/>
                <a:cxnLst/>
                <a:rect l="l" t="t" r="r" b="b"/>
                <a:pathLst>
                  <a:path w="383" h="382" extrusionOk="0">
                    <a:moveTo>
                      <a:pt x="194" y="0"/>
                    </a:moveTo>
                    <a:cubicBezTo>
                      <a:pt x="67" y="0"/>
                      <a:pt x="1" y="66"/>
                      <a:pt x="1" y="194"/>
                    </a:cubicBezTo>
                    <a:cubicBezTo>
                      <a:pt x="1" y="255"/>
                      <a:pt x="67" y="382"/>
                      <a:pt x="194" y="382"/>
                    </a:cubicBezTo>
                    <a:cubicBezTo>
                      <a:pt x="321" y="382"/>
                      <a:pt x="382" y="255"/>
                      <a:pt x="382" y="194"/>
                    </a:cubicBezTo>
                    <a:cubicBezTo>
                      <a:pt x="382" y="66"/>
                      <a:pt x="321" y="0"/>
                      <a:pt x="1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1" name="Google Shape;531;p16"/>
              <p:cNvSpPr/>
              <p:nvPr/>
            </p:nvSpPr>
            <p:spPr>
              <a:xfrm>
                <a:off x="1394309" y="4329722"/>
                <a:ext cx="20771" cy="20771"/>
              </a:xfrm>
              <a:custGeom>
                <a:avLst/>
                <a:gdLst/>
                <a:ahLst/>
                <a:cxnLst/>
                <a:rect l="l" t="t" r="r" b="b"/>
                <a:pathLst>
                  <a:path w="383" h="383" extrusionOk="0">
                    <a:moveTo>
                      <a:pt x="194" y="0"/>
                    </a:moveTo>
                    <a:cubicBezTo>
                      <a:pt x="67" y="0"/>
                      <a:pt x="1" y="62"/>
                      <a:pt x="1" y="189"/>
                    </a:cubicBezTo>
                    <a:cubicBezTo>
                      <a:pt x="1" y="316"/>
                      <a:pt x="67" y="382"/>
                      <a:pt x="194" y="382"/>
                    </a:cubicBezTo>
                    <a:cubicBezTo>
                      <a:pt x="321" y="382"/>
                      <a:pt x="382" y="316"/>
                      <a:pt x="382" y="189"/>
                    </a:cubicBezTo>
                    <a:cubicBezTo>
                      <a:pt x="382" y="62"/>
                      <a:pt x="321" y="0"/>
                      <a:pt x="1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2" name="Google Shape;532;p16"/>
              <p:cNvSpPr/>
              <p:nvPr/>
            </p:nvSpPr>
            <p:spPr>
              <a:xfrm>
                <a:off x="1332213" y="4029330"/>
                <a:ext cx="20717" cy="20771"/>
              </a:xfrm>
              <a:custGeom>
                <a:avLst/>
                <a:gdLst/>
                <a:ahLst/>
                <a:cxnLst/>
                <a:rect l="l" t="t" r="r" b="b"/>
                <a:pathLst>
                  <a:path w="382" h="383" extrusionOk="0">
                    <a:moveTo>
                      <a:pt x="193" y="0"/>
                    </a:moveTo>
                    <a:cubicBezTo>
                      <a:pt x="66" y="0"/>
                      <a:pt x="0" y="128"/>
                      <a:pt x="0" y="194"/>
                    </a:cubicBezTo>
                    <a:cubicBezTo>
                      <a:pt x="0" y="321"/>
                      <a:pt x="66" y="382"/>
                      <a:pt x="193" y="382"/>
                    </a:cubicBezTo>
                    <a:cubicBezTo>
                      <a:pt x="255" y="382"/>
                      <a:pt x="382" y="321"/>
                      <a:pt x="382" y="194"/>
                    </a:cubicBezTo>
                    <a:cubicBezTo>
                      <a:pt x="382" y="128"/>
                      <a:pt x="255" y="0"/>
                      <a:pt x="1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3" name="Google Shape;533;p16"/>
              <p:cNvSpPr/>
              <p:nvPr/>
            </p:nvSpPr>
            <p:spPr>
              <a:xfrm>
                <a:off x="1332213" y="4091426"/>
                <a:ext cx="20717" cy="20771"/>
              </a:xfrm>
              <a:custGeom>
                <a:avLst/>
                <a:gdLst/>
                <a:ahLst/>
                <a:cxnLst/>
                <a:rect l="l" t="t" r="r" b="b"/>
                <a:pathLst>
                  <a:path w="382" h="383" extrusionOk="0">
                    <a:moveTo>
                      <a:pt x="193" y="1"/>
                    </a:moveTo>
                    <a:cubicBezTo>
                      <a:pt x="66" y="1"/>
                      <a:pt x="0" y="67"/>
                      <a:pt x="0" y="194"/>
                    </a:cubicBezTo>
                    <a:cubicBezTo>
                      <a:pt x="0" y="255"/>
                      <a:pt x="66" y="383"/>
                      <a:pt x="193" y="383"/>
                    </a:cubicBezTo>
                    <a:cubicBezTo>
                      <a:pt x="255" y="383"/>
                      <a:pt x="382" y="255"/>
                      <a:pt x="382" y="194"/>
                    </a:cubicBezTo>
                    <a:cubicBezTo>
                      <a:pt x="382" y="67"/>
                      <a:pt x="255" y="1"/>
                      <a:pt x="1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4" name="Google Shape;534;p16"/>
              <p:cNvSpPr/>
              <p:nvPr/>
            </p:nvSpPr>
            <p:spPr>
              <a:xfrm>
                <a:off x="1332213" y="4150268"/>
                <a:ext cx="20717" cy="20771"/>
              </a:xfrm>
              <a:custGeom>
                <a:avLst/>
                <a:gdLst/>
                <a:ahLst/>
                <a:cxnLst/>
                <a:rect l="l" t="t" r="r" b="b"/>
                <a:pathLst>
                  <a:path w="382" h="383" extrusionOk="0">
                    <a:moveTo>
                      <a:pt x="193" y="0"/>
                    </a:moveTo>
                    <a:cubicBezTo>
                      <a:pt x="66" y="0"/>
                      <a:pt x="0" y="61"/>
                      <a:pt x="0" y="189"/>
                    </a:cubicBezTo>
                    <a:cubicBezTo>
                      <a:pt x="0" y="316"/>
                      <a:pt x="66" y="382"/>
                      <a:pt x="193" y="382"/>
                    </a:cubicBezTo>
                    <a:cubicBezTo>
                      <a:pt x="255" y="382"/>
                      <a:pt x="382" y="316"/>
                      <a:pt x="382" y="189"/>
                    </a:cubicBezTo>
                    <a:cubicBezTo>
                      <a:pt x="382" y="61"/>
                      <a:pt x="255" y="0"/>
                      <a:pt x="1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5" name="Google Shape;535;p16"/>
              <p:cNvSpPr/>
              <p:nvPr/>
            </p:nvSpPr>
            <p:spPr>
              <a:xfrm>
                <a:off x="1332213" y="4208784"/>
                <a:ext cx="20717" cy="20771"/>
              </a:xfrm>
              <a:custGeom>
                <a:avLst/>
                <a:gdLst/>
                <a:ahLst/>
                <a:cxnLst/>
                <a:rect l="l" t="t" r="r" b="b"/>
                <a:pathLst>
                  <a:path w="382" h="383" extrusionOk="0">
                    <a:moveTo>
                      <a:pt x="193" y="1"/>
                    </a:moveTo>
                    <a:cubicBezTo>
                      <a:pt x="66" y="1"/>
                      <a:pt x="0" y="128"/>
                      <a:pt x="0" y="194"/>
                    </a:cubicBezTo>
                    <a:cubicBezTo>
                      <a:pt x="0" y="321"/>
                      <a:pt x="66" y="382"/>
                      <a:pt x="193" y="382"/>
                    </a:cubicBezTo>
                    <a:cubicBezTo>
                      <a:pt x="255" y="382"/>
                      <a:pt x="382" y="321"/>
                      <a:pt x="382" y="194"/>
                    </a:cubicBezTo>
                    <a:cubicBezTo>
                      <a:pt x="382" y="128"/>
                      <a:pt x="255" y="1"/>
                      <a:pt x="1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6" name="Google Shape;536;p16"/>
              <p:cNvSpPr/>
              <p:nvPr/>
            </p:nvSpPr>
            <p:spPr>
              <a:xfrm>
                <a:off x="1332213" y="4270934"/>
                <a:ext cx="20717" cy="20717"/>
              </a:xfrm>
              <a:custGeom>
                <a:avLst/>
                <a:gdLst/>
                <a:ahLst/>
                <a:cxnLst/>
                <a:rect l="l" t="t" r="r" b="b"/>
                <a:pathLst>
                  <a:path w="382" h="382" extrusionOk="0">
                    <a:moveTo>
                      <a:pt x="193" y="0"/>
                    </a:moveTo>
                    <a:cubicBezTo>
                      <a:pt x="66" y="0"/>
                      <a:pt x="0" y="66"/>
                      <a:pt x="0" y="194"/>
                    </a:cubicBezTo>
                    <a:cubicBezTo>
                      <a:pt x="0" y="255"/>
                      <a:pt x="66" y="382"/>
                      <a:pt x="193" y="382"/>
                    </a:cubicBezTo>
                    <a:cubicBezTo>
                      <a:pt x="255" y="382"/>
                      <a:pt x="382" y="255"/>
                      <a:pt x="382" y="194"/>
                    </a:cubicBezTo>
                    <a:cubicBezTo>
                      <a:pt x="382" y="66"/>
                      <a:pt x="255" y="0"/>
                      <a:pt x="1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7" name="Google Shape;537;p16"/>
              <p:cNvSpPr/>
              <p:nvPr/>
            </p:nvSpPr>
            <p:spPr>
              <a:xfrm>
                <a:off x="1332213" y="4329722"/>
                <a:ext cx="20717" cy="20771"/>
              </a:xfrm>
              <a:custGeom>
                <a:avLst/>
                <a:gdLst/>
                <a:ahLst/>
                <a:cxnLst/>
                <a:rect l="l" t="t" r="r" b="b"/>
                <a:pathLst>
                  <a:path w="382" h="383" extrusionOk="0">
                    <a:moveTo>
                      <a:pt x="193" y="0"/>
                    </a:moveTo>
                    <a:cubicBezTo>
                      <a:pt x="66" y="0"/>
                      <a:pt x="0" y="62"/>
                      <a:pt x="0" y="189"/>
                    </a:cubicBezTo>
                    <a:cubicBezTo>
                      <a:pt x="0" y="316"/>
                      <a:pt x="66" y="382"/>
                      <a:pt x="193" y="382"/>
                    </a:cubicBezTo>
                    <a:cubicBezTo>
                      <a:pt x="255" y="382"/>
                      <a:pt x="382" y="316"/>
                      <a:pt x="382" y="189"/>
                    </a:cubicBezTo>
                    <a:cubicBezTo>
                      <a:pt x="382" y="62"/>
                      <a:pt x="255" y="0"/>
                      <a:pt x="1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8" name="Google Shape;538;p16"/>
              <p:cNvSpPr/>
              <p:nvPr/>
            </p:nvSpPr>
            <p:spPr>
              <a:xfrm>
                <a:off x="1266755" y="4029330"/>
                <a:ext cx="20771" cy="20771"/>
              </a:xfrm>
              <a:custGeom>
                <a:avLst/>
                <a:gdLst/>
                <a:ahLst/>
                <a:cxnLst/>
                <a:rect l="l" t="t" r="r" b="b"/>
                <a:pathLst>
                  <a:path w="383" h="383" extrusionOk="0">
                    <a:moveTo>
                      <a:pt x="189" y="0"/>
                    </a:moveTo>
                    <a:cubicBezTo>
                      <a:pt x="62" y="0"/>
                      <a:pt x="0" y="128"/>
                      <a:pt x="0" y="194"/>
                    </a:cubicBezTo>
                    <a:cubicBezTo>
                      <a:pt x="0" y="321"/>
                      <a:pt x="62" y="382"/>
                      <a:pt x="189" y="382"/>
                    </a:cubicBezTo>
                    <a:cubicBezTo>
                      <a:pt x="316" y="382"/>
                      <a:pt x="382" y="321"/>
                      <a:pt x="382" y="194"/>
                    </a:cubicBezTo>
                    <a:cubicBezTo>
                      <a:pt x="382" y="128"/>
                      <a:pt x="316" y="0"/>
                      <a:pt x="1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9" name="Google Shape;539;p16"/>
              <p:cNvSpPr/>
              <p:nvPr/>
            </p:nvSpPr>
            <p:spPr>
              <a:xfrm>
                <a:off x="1266755" y="4091426"/>
                <a:ext cx="20771" cy="20771"/>
              </a:xfrm>
              <a:custGeom>
                <a:avLst/>
                <a:gdLst/>
                <a:ahLst/>
                <a:cxnLst/>
                <a:rect l="l" t="t" r="r" b="b"/>
                <a:pathLst>
                  <a:path w="383" h="383" extrusionOk="0">
                    <a:moveTo>
                      <a:pt x="189" y="1"/>
                    </a:moveTo>
                    <a:cubicBezTo>
                      <a:pt x="62" y="1"/>
                      <a:pt x="0" y="67"/>
                      <a:pt x="0" y="194"/>
                    </a:cubicBezTo>
                    <a:cubicBezTo>
                      <a:pt x="0" y="255"/>
                      <a:pt x="62" y="383"/>
                      <a:pt x="189" y="383"/>
                    </a:cubicBezTo>
                    <a:cubicBezTo>
                      <a:pt x="316" y="383"/>
                      <a:pt x="382" y="255"/>
                      <a:pt x="382" y="194"/>
                    </a:cubicBezTo>
                    <a:cubicBezTo>
                      <a:pt x="382" y="67"/>
                      <a:pt x="316" y="1"/>
                      <a:pt x="1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0" name="Google Shape;540;p16"/>
              <p:cNvSpPr/>
              <p:nvPr/>
            </p:nvSpPr>
            <p:spPr>
              <a:xfrm>
                <a:off x="1266755" y="4150268"/>
                <a:ext cx="20771" cy="20771"/>
              </a:xfrm>
              <a:custGeom>
                <a:avLst/>
                <a:gdLst/>
                <a:ahLst/>
                <a:cxnLst/>
                <a:rect l="l" t="t" r="r" b="b"/>
                <a:pathLst>
                  <a:path w="383" h="383" extrusionOk="0">
                    <a:moveTo>
                      <a:pt x="189" y="0"/>
                    </a:moveTo>
                    <a:cubicBezTo>
                      <a:pt x="62" y="0"/>
                      <a:pt x="0" y="61"/>
                      <a:pt x="0" y="189"/>
                    </a:cubicBezTo>
                    <a:cubicBezTo>
                      <a:pt x="0" y="316"/>
                      <a:pt x="62" y="382"/>
                      <a:pt x="189" y="382"/>
                    </a:cubicBezTo>
                    <a:cubicBezTo>
                      <a:pt x="316" y="382"/>
                      <a:pt x="382" y="316"/>
                      <a:pt x="382" y="189"/>
                    </a:cubicBezTo>
                    <a:cubicBezTo>
                      <a:pt x="382" y="61"/>
                      <a:pt x="316" y="0"/>
                      <a:pt x="1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1" name="Google Shape;541;p16"/>
              <p:cNvSpPr/>
              <p:nvPr/>
            </p:nvSpPr>
            <p:spPr>
              <a:xfrm>
                <a:off x="1266755" y="4208784"/>
                <a:ext cx="20771" cy="20771"/>
              </a:xfrm>
              <a:custGeom>
                <a:avLst/>
                <a:gdLst/>
                <a:ahLst/>
                <a:cxnLst/>
                <a:rect l="l" t="t" r="r" b="b"/>
                <a:pathLst>
                  <a:path w="383" h="383" extrusionOk="0">
                    <a:moveTo>
                      <a:pt x="189" y="1"/>
                    </a:moveTo>
                    <a:cubicBezTo>
                      <a:pt x="62" y="1"/>
                      <a:pt x="0" y="128"/>
                      <a:pt x="0" y="194"/>
                    </a:cubicBezTo>
                    <a:cubicBezTo>
                      <a:pt x="0" y="321"/>
                      <a:pt x="62" y="382"/>
                      <a:pt x="189" y="382"/>
                    </a:cubicBezTo>
                    <a:cubicBezTo>
                      <a:pt x="316" y="382"/>
                      <a:pt x="382" y="321"/>
                      <a:pt x="382" y="194"/>
                    </a:cubicBezTo>
                    <a:cubicBezTo>
                      <a:pt x="382" y="128"/>
                      <a:pt x="316" y="1"/>
                      <a:pt x="1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2" name="Google Shape;542;p16"/>
              <p:cNvSpPr/>
              <p:nvPr/>
            </p:nvSpPr>
            <p:spPr>
              <a:xfrm>
                <a:off x="1266755" y="4270934"/>
                <a:ext cx="20771" cy="20717"/>
              </a:xfrm>
              <a:custGeom>
                <a:avLst/>
                <a:gdLst/>
                <a:ahLst/>
                <a:cxnLst/>
                <a:rect l="l" t="t" r="r" b="b"/>
                <a:pathLst>
                  <a:path w="383" h="382" extrusionOk="0">
                    <a:moveTo>
                      <a:pt x="189" y="0"/>
                    </a:moveTo>
                    <a:cubicBezTo>
                      <a:pt x="62" y="0"/>
                      <a:pt x="0" y="66"/>
                      <a:pt x="0" y="194"/>
                    </a:cubicBezTo>
                    <a:cubicBezTo>
                      <a:pt x="0" y="255"/>
                      <a:pt x="62" y="382"/>
                      <a:pt x="189" y="382"/>
                    </a:cubicBezTo>
                    <a:cubicBezTo>
                      <a:pt x="316" y="382"/>
                      <a:pt x="382" y="255"/>
                      <a:pt x="382" y="194"/>
                    </a:cubicBezTo>
                    <a:cubicBezTo>
                      <a:pt x="382" y="66"/>
                      <a:pt x="316" y="0"/>
                      <a:pt x="1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3" name="Google Shape;543;p16"/>
              <p:cNvSpPr/>
              <p:nvPr/>
            </p:nvSpPr>
            <p:spPr>
              <a:xfrm>
                <a:off x="1266755" y="4329722"/>
                <a:ext cx="20771" cy="20771"/>
              </a:xfrm>
              <a:custGeom>
                <a:avLst/>
                <a:gdLst/>
                <a:ahLst/>
                <a:cxnLst/>
                <a:rect l="l" t="t" r="r" b="b"/>
                <a:pathLst>
                  <a:path w="383" h="383" extrusionOk="0">
                    <a:moveTo>
                      <a:pt x="189" y="0"/>
                    </a:moveTo>
                    <a:cubicBezTo>
                      <a:pt x="62" y="0"/>
                      <a:pt x="0" y="62"/>
                      <a:pt x="0" y="189"/>
                    </a:cubicBezTo>
                    <a:cubicBezTo>
                      <a:pt x="0" y="316"/>
                      <a:pt x="62" y="382"/>
                      <a:pt x="189" y="382"/>
                    </a:cubicBezTo>
                    <a:cubicBezTo>
                      <a:pt x="316" y="382"/>
                      <a:pt x="382" y="316"/>
                      <a:pt x="382" y="189"/>
                    </a:cubicBezTo>
                    <a:cubicBezTo>
                      <a:pt x="382" y="62"/>
                      <a:pt x="316" y="0"/>
                      <a:pt x="1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44" name="Google Shape;544;p16"/>
            <p:cNvSpPr/>
            <p:nvPr/>
          </p:nvSpPr>
          <p:spPr>
            <a:xfrm>
              <a:off x="272246" y="4827844"/>
              <a:ext cx="673306" cy="335634"/>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5" name="Google Shape;545;p16"/>
            <p:cNvSpPr/>
            <p:nvPr/>
          </p:nvSpPr>
          <p:spPr>
            <a:xfrm>
              <a:off x="389612" y="4203296"/>
              <a:ext cx="438564" cy="98777"/>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6" name="Google Shape;546;p16"/>
            <p:cNvSpPr/>
            <p:nvPr/>
          </p:nvSpPr>
          <p:spPr>
            <a:xfrm rot="10800000">
              <a:off x="-11" y="-9227"/>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7" name="Google Shape;547;p16"/>
            <p:cNvSpPr/>
            <p:nvPr/>
          </p:nvSpPr>
          <p:spPr>
            <a:xfrm>
              <a:off x="8424000" y="4203296"/>
              <a:ext cx="438564" cy="98777"/>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wo columns 2">
  <p:cSld name="CUSTOM_46">
    <p:spTree>
      <p:nvGrpSpPr>
        <p:cNvPr id="1" name="Shape 548"/>
        <p:cNvGrpSpPr/>
        <p:nvPr/>
      </p:nvGrpSpPr>
      <p:grpSpPr>
        <a:xfrm>
          <a:off x="0" y="0"/>
          <a:ext cx="0" cy="0"/>
          <a:chOff x="0" y="0"/>
          <a:chExt cx="0" cy="0"/>
        </a:xfrm>
      </p:grpSpPr>
      <p:grpSp>
        <p:nvGrpSpPr>
          <p:cNvPr id="549" name="Google Shape;549;p17"/>
          <p:cNvGrpSpPr/>
          <p:nvPr/>
        </p:nvGrpSpPr>
        <p:grpSpPr>
          <a:xfrm>
            <a:off x="-12" y="-5864"/>
            <a:ext cx="9165027" cy="8385686"/>
            <a:chOff x="-12" y="-5864"/>
            <a:chExt cx="9165027" cy="8385686"/>
          </a:xfrm>
        </p:grpSpPr>
        <p:grpSp>
          <p:nvGrpSpPr>
            <p:cNvPr id="550" name="Google Shape;550;p17"/>
            <p:cNvGrpSpPr/>
            <p:nvPr/>
          </p:nvGrpSpPr>
          <p:grpSpPr>
            <a:xfrm>
              <a:off x="8352003" y="4350804"/>
              <a:ext cx="813012" cy="813012"/>
              <a:chOff x="8095266" y="4094158"/>
              <a:chExt cx="1059575" cy="1059575"/>
            </a:xfrm>
          </p:grpSpPr>
          <p:sp>
            <p:nvSpPr>
              <p:cNvPr id="551" name="Google Shape;551;p17"/>
              <p:cNvSpPr/>
              <p:nvPr/>
            </p:nvSpPr>
            <p:spPr>
              <a:xfrm>
                <a:off x="8095266" y="4094158"/>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52" name="Google Shape;552;p17"/>
              <p:cNvGrpSpPr/>
              <p:nvPr/>
            </p:nvGrpSpPr>
            <p:grpSpPr>
              <a:xfrm>
                <a:off x="8877683" y="4245446"/>
                <a:ext cx="177866" cy="385129"/>
                <a:chOff x="8877683" y="4321646"/>
                <a:chExt cx="177866" cy="385129"/>
              </a:xfrm>
            </p:grpSpPr>
            <p:sp>
              <p:nvSpPr>
                <p:cNvPr id="553" name="Google Shape;553;p17"/>
                <p:cNvSpPr/>
                <p:nvPr/>
              </p:nvSpPr>
              <p:spPr>
                <a:xfrm>
                  <a:off x="9030642" y="4321646"/>
                  <a:ext cx="24907" cy="24907"/>
                </a:xfrm>
                <a:custGeom>
                  <a:avLst/>
                  <a:gdLst/>
                  <a:ahLst/>
                  <a:cxnLst/>
                  <a:rect l="l" t="t" r="r" b="b"/>
                  <a:pathLst>
                    <a:path w="383" h="383" extrusionOk="0">
                      <a:moveTo>
                        <a:pt x="194" y="0"/>
                      </a:moveTo>
                      <a:cubicBezTo>
                        <a:pt x="66" y="0"/>
                        <a:pt x="0" y="66"/>
                        <a:pt x="0" y="194"/>
                      </a:cubicBezTo>
                      <a:cubicBezTo>
                        <a:pt x="0" y="321"/>
                        <a:pt x="66" y="382"/>
                        <a:pt x="194" y="382"/>
                      </a:cubicBezTo>
                      <a:cubicBezTo>
                        <a:pt x="321" y="382"/>
                        <a:pt x="382" y="321"/>
                        <a:pt x="382" y="194"/>
                      </a:cubicBezTo>
                      <a:cubicBezTo>
                        <a:pt x="382" y="66"/>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4" name="Google Shape;554;p17"/>
                <p:cNvSpPr/>
                <p:nvPr/>
              </p:nvSpPr>
              <p:spPr>
                <a:xfrm>
                  <a:off x="9030642" y="4392143"/>
                  <a:ext cx="24907" cy="24907"/>
                </a:xfrm>
                <a:custGeom>
                  <a:avLst/>
                  <a:gdLst/>
                  <a:ahLst/>
                  <a:cxnLst/>
                  <a:rect l="l" t="t" r="r" b="b"/>
                  <a:pathLst>
                    <a:path w="383" h="383" extrusionOk="0">
                      <a:moveTo>
                        <a:pt x="194" y="1"/>
                      </a:moveTo>
                      <a:cubicBezTo>
                        <a:pt x="66" y="1"/>
                        <a:pt x="0" y="128"/>
                        <a:pt x="0" y="189"/>
                      </a:cubicBezTo>
                      <a:cubicBezTo>
                        <a:pt x="0" y="316"/>
                        <a:pt x="66" y="382"/>
                        <a:pt x="194" y="382"/>
                      </a:cubicBezTo>
                      <a:cubicBezTo>
                        <a:pt x="321" y="382"/>
                        <a:pt x="382" y="316"/>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5" name="Google Shape;555;p17"/>
                <p:cNvSpPr/>
                <p:nvPr/>
              </p:nvSpPr>
              <p:spPr>
                <a:xfrm>
                  <a:off x="9030642" y="4466672"/>
                  <a:ext cx="24907" cy="24842"/>
                </a:xfrm>
                <a:custGeom>
                  <a:avLst/>
                  <a:gdLst/>
                  <a:ahLst/>
                  <a:cxnLst/>
                  <a:rect l="l" t="t" r="r" b="b"/>
                  <a:pathLst>
                    <a:path w="383" h="382"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6" name="Google Shape;556;p17"/>
                <p:cNvSpPr/>
                <p:nvPr/>
              </p:nvSpPr>
              <p:spPr>
                <a:xfrm>
                  <a:off x="9030642" y="4536843"/>
                  <a:ext cx="24907" cy="24907"/>
                </a:xfrm>
                <a:custGeom>
                  <a:avLst/>
                  <a:gdLst/>
                  <a:ahLst/>
                  <a:cxnLst/>
                  <a:rect l="l" t="t" r="r" b="b"/>
                  <a:pathLst>
                    <a:path w="383" h="383" extrusionOk="0">
                      <a:moveTo>
                        <a:pt x="194" y="0"/>
                      </a:moveTo>
                      <a:cubicBezTo>
                        <a:pt x="66" y="0"/>
                        <a:pt x="0" y="67"/>
                        <a:pt x="0" y="194"/>
                      </a:cubicBezTo>
                      <a:cubicBezTo>
                        <a:pt x="0" y="321"/>
                        <a:pt x="66" y="382"/>
                        <a:pt x="194" y="382"/>
                      </a:cubicBezTo>
                      <a:cubicBezTo>
                        <a:pt x="321" y="382"/>
                        <a:pt x="382" y="321"/>
                        <a:pt x="382" y="194"/>
                      </a:cubicBezTo>
                      <a:cubicBezTo>
                        <a:pt x="382" y="67"/>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7" name="Google Shape;557;p17"/>
                <p:cNvSpPr/>
                <p:nvPr/>
              </p:nvSpPr>
              <p:spPr>
                <a:xfrm>
                  <a:off x="9030642" y="4607340"/>
                  <a:ext cx="24907" cy="24907"/>
                </a:xfrm>
                <a:custGeom>
                  <a:avLst/>
                  <a:gdLst/>
                  <a:ahLst/>
                  <a:cxnLst/>
                  <a:rect l="l" t="t" r="r" b="b"/>
                  <a:pathLst>
                    <a:path w="383" h="383" extrusionOk="0">
                      <a:moveTo>
                        <a:pt x="194" y="1"/>
                      </a:moveTo>
                      <a:cubicBezTo>
                        <a:pt x="66" y="1"/>
                        <a:pt x="0" y="128"/>
                        <a:pt x="0" y="189"/>
                      </a:cubicBezTo>
                      <a:cubicBezTo>
                        <a:pt x="0" y="317"/>
                        <a:pt x="66" y="383"/>
                        <a:pt x="194" y="383"/>
                      </a:cubicBezTo>
                      <a:cubicBezTo>
                        <a:pt x="321" y="383"/>
                        <a:pt x="382" y="317"/>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8" name="Google Shape;558;p17"/>
                <p:cNvSpPr/>
                <p:nvPr/>
              </p:nvSpPr>
              <p:spPr>
                <a:xfrm>
                  <a:off x="9030642" y="4681868"/>
                  <a:ext cx="24907" cy="24907"/>
                </a:xfrm>
                <a:custGeom>
                  <a:avLst/>
                  <a:gdLst/>
                  <a:ahLst/>
                  <a:cxnLst/>
                  <a:rect l="l" t="t" r="r" b="b"/>
                  <a:pathLst>
                    <a:path w="383" h="383"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9" name="Google Shape;559;p17"/>
                <p:cNvSpPr/>
                <p:nvPr/>
              </p:nvSpPr>
              <p:spPr>
                <a:xfrm>
                  <a:off x="8952146" y="4321646"/>
                  <a:ext cx="24907" cy="24907"/>
                </a:xfrm>
                <a:custGeom>
                  <a:avLst/>
                  <a:gdLst/>
                  <a:ahLst/>
                  <a:cxnLst/>
                  <a:rect l="l" t="t" r="r" b="b"/>
                  <a:pathLst>
                    <a:path w="383" h="383" extrusionOk="0">
                      <a:moveTo>
                        <a:pt x="189" y="0"/>
                      </a:moveTo>
                      <a:cubicBezTo>
                        <a:pt x="128" y="0"/>
                        <a:pt x="1" y="66"/>
                        <a:pt x="1" y="194"/>
                      </a:cubicBezTo>
                      <a:cubicBezTo>
                        <a:pt x="1" y="321"/>
                        <a:pt x="128" y="382"/>
                        <a:pt x="189" y="382"/>
                      </a:cubicBezTo>
                      <a:cubicBezTo>
                        <a:pt x="316" y="382"/>
                        <a:pt x="383" y="321"/>
                        <a:pt x="383" y="194"/>
                      </a:cubicBezTo>
                      <a:cubicBezTo>
                        <a:pt x="383"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0" name="Google Shape;560;p17"/>
                <p:cNvSpPr/>
                <p:nvPr/>
              </p:nvSpPr>
              <p:spPr>
                <a:xfrm>
                  <a:off x="8952146" y="4392143"/>
                  <a:ext cx="24907" cy="24907"/>
                </a:xfrm>
                <a:custGeom>
                  <a:avLst/>
                  <a:gdLst/>
                  <a:ahLst/>
                  <a:cxnLst/>
                  <a:rect l="l" t="t" r="r" b="b"/>
                  <a:pathLst>
                    <a:path w="383" h="383" extrusionOk="0">
                      <a:moveTo>
                        <a:pt x="189" y="1"/>
                      </a:moveTo>
                      <a:cubicBezTo>
                        <a:pt x="128" y="1"/>
                        <a:pt x="1" y="128"/>
                        <a:pt x="1" y="189"/>
                      </a:cubicBezTo>
                      <a:cubicBezTo>
                        <a:pt x="1" y="316"/>
                        <a:pt x="128" y="382"/>
                        <a:pt x="189" y="382"/>
                      </a:cubicBezTo>
                      <a:cubicBezTo>
                        <a:pt x="316" y="382"/>
                        <a:pt x="383" y="316"/>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1" name="Google Shape;561;p17"/>
                <p:cNvSpPr/>
                <p:nvPr/>
              </p:nvSpPr>
              <p:spPr>
                <a:xfrm>
                  <a:off x="8952146" y="4466672"/>
                  <a:ext cx="24907" cy="24842"/>
                </a:xfrm>
                <a:custGeom>
                  <a:avLst/>
                  <a:gdLst/>
                  <a:ahLst/>
                  <a:cxnLst/>
                  <a:rect l="l" t="t" r="r" b="b"/>
                  <a:pathLst>
                    <a:path w="383" h="382"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2" name="Google Shape;562;p17"/>
                <p:cNvSpPr/>
                <p:nvPr/>
              </p:nvSpPr>
              <p:spPr>
                <a:xfrm>
                  <a:off x="8952146" y="4536843"/>
                  <a:ext cx="24907" cy="24907"/>
                </a:xfrm>
                <a:custGeom>
                  <a:avLst/>
                  <a:gdLst/>
                  <a:ahLst/>
                  <a:cxnLst/>
                  <a:rect l="l" t="t" r="r" b="b"/>
                  <a:pathLst>
                    <a:path w="383" h="383" extrusionOk="0">
                      <a:moveTo>
                        <a:pt x="189" y="0"/>
                      </a:moveTo>
                      <a:cubicBezTo>
                        <a:pt x="128" y="0"/>
                        <a:pt x="1" y="67"/>
                        <a:pt x="1" y="194"/>
                      </a:cubicBezTo>
                      <a:cubicBezTo>
                        <a:pt x="1" y="321"/>
                        <a:pt x="128" y="382"/>
                        <a:pt x="189" y="382"/>
                      </a:cubicBezTo>
                      <a:cubicBezTo>
                        <a:pt x="316" y="382"/>
                        <a:pt x="383" y="321"/>
                        <a:pt x="383" y="194"/>
                      </a:cubicBezTo>
                      <a:cubicBezTo>
                        <a:pt x="383"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3" name="Google Shape;563;p17"/>
                <p:cNvSpPr/>
                <p:nvPr/>
              </p:nvSpPr>
              <p:spPr>
                <a:xfrm>
                  <a:off x="8952146" y="4607340"/>
                  <a:ext cx="24907" cy="24907"/>
                </a:xfrm>
                <a:custGeom>
                  <a:avLst/>
                  <a:gdLst/>
                  <a:ahLst/>
                  <a:cxnLst/>
                  <a:rect l="l" t="t" r="r" b="b"/>
                  <a:pathLst>
                    <a:path w="383" h="383" extrusionOk="0">
                      <a:moveTo>
                        <a:pt x="189" y="1"/>
                      </a:moveTo>
                      <a:cubicBezTo>
                        <a:pt x="128" y="1"/>
                        <a:pt x="1" y="128"/>
                        <a:pt x="1" y="189"/>
                      </a:cubicBezTo>
                      <a:cubicBezTo>
                        <a:pt x="1" y="317"/>
                        <a:pt x="128" y="383"/>
                        <a:pt x="189" y="383"/>
                      </a:cubicBezTo>
                      <a:cubicBezTo>
                        <a:pt x="316" y="383"/>
                        <a:pt x="383" y="317"/>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4" name="Google Shape;564;p17"/>
                <p:cNvSpPr/>
                <p:nvPr/>
              </p:nvSpPr>
              <p:spPr>
                <a:xfrm>
                  <a:off x="8952146" y="4681868"/>
                  <a:ext cx="24907" cy="24907"/>
                </a:xfrm>
                <a:custGeom>
                  <a:avLst/>
                  <a:gdLst/>
                  <a:ahLst/>
                  <a:cxnLst/>
                  <a:rect l="l" t="t" r="r" b="b"/>
                  <a:pathLst>
                    <a:path w="383" h="383"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5" name="Google Shape;565;p17"/>
                <p:cNvSpPr/>
                <p:nvPr/>
              </p:nvSpPr>
              <p:spPr>
                <a:xfrm>
                  <a:off x="8877683" y="4321646"/>
                  <a:ext cx="24842" cy="24907"/>
                </a:xfrm>
                <a:custGeom>
                  <a:avLst/>
                  <a:gdLst/>
                  <a:ahLst/>
                  <a:cxnLst/>
                  <a:rect l="l" t="t" r="r" b="b"/>
                  <a:pathLst>
                    <a:path w="382" h="383" extrusionOk="0">
                      <a:moveTo>
                        <a:pt x="189" y="0"/>
                      </a:moveTo>
                      <a:cubicBezTo>
                        <a:pt x="61" y="0"/>
                        <a:pt x="0" y="66"/>
                        <a:pt x="0" y="194"/>
                      </a:cubicBezTo>
                      <a:cubicBezTo>
                        <a:pt x="0" y="321"/>
                        <a:pt x="61" y="382"/>
                        <a:pt x="189" y="382"/>
                      </a:cubicBezTo>
                      <a:cubicBezTo>
                        <a:pt x="316" y="382"/>
                        <a:pt x="382" y="321"/>
                        <a:pt x="382" y="194"/>
                      </a:cubicBezTo>
                      <a:cubicBezTo>
                        <a:pt x="382"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6" name="Google Shape;566;p17"/>
                <p:cNvSpPr/>
                <p:nvPr/>
              </p:nvSpPr>
              <p:spPr>
                <a:xfrm>
                  <a:off x="8877683" y="4392143"/>
                  <a:ext cx="24842" cy="24907"/>
                </a:xfrm>
                <a:custGeom>
                  <a:avLst/>
                  <a:gdLst/>
                  <a:ahLst/>
                  <a:cxnLst/>
                  <a:rect l="l" t="t" r="r" b="b"/>
                  <a:pathLst>
                    <a:path w="382" h="383" extrusionOk="0">
                      <a:moveTo>
                        <a:pt x="189" y="1"/>
                      </a:moveTo>
                      <a:cubicBezTo>
                        <a:pt x="61" y="1"/>
                        <a:pt x="0" y="128"/>
                        <a:pt x="0" y="189"/>
                      </a:cubicBezTo>
                      <a:cubicBezTo>
                        <a:pt x="0" y="316"/>
                        <a:pt x="61" y="382"/>
                        <a:pt x="189" y="382"/>
                      </a:cubicBezTo>
                      <a:cubicBezTo>
                        <a:pt x="316" y="382"/>
                        <a:pt x="382" y="316"/>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7" name="Google Shape;567;p17"/>
                <p:cNvSpPr/>
                <p:nvPr/>
              </p:nvSpPr>
              <p:spPr>
                <a:xfrm>
                  <a:off x="8877683" y="4466672"/>
                  <a:ext cx="24842" cy="24842"/>
                </a:xfrm>
                <a:custGeom>
                  <a:avLst/>
                  <a:gdLst/>
                  <a:ahLst/>
                  <a:cxnLst/>
                  <a:rect l="l" t="t" r="r" b="b"/>
                  <a:pathLst>
                    <a:path w="382" h="382"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8" name="Google Shape;568;p17"/>
                <p:cNvSpPr/>
                <p:nvPr/>
              </p:nvSpPr>
              <p:spPr>
                <a:xfrm>
                  <a:off x="8877683" y="4536843"/>
                  <a:ext cx="24842" cy="24907"/>
                </a:xfrm>
                <a:custGeom>
                  <a:avLst/>
                  <a:gdLst/>
                  <a:ahLst/>
                  <a:cxnLst/>
                  <a:rect l="l" t="t" r="r" b="b"/>
                  <a:pathLst>
                    <a:path w="382" h="383" extrusionOk="0">
                      <a:moveTo>
                        <a:pt x="189" y="0"/>
                      </a:moveTo>
                      <a:cubicBezTo>
                        <a:pt x="61" y="0"/>
                        <a:pt x="0" y="67"/>
                        <a:pt x="0" y="194"/>
                      </a:cubicBezTo>
                      <a:cubicBezTo>
                        <a:pt x="0" y="321"/>
                        <a:pt x="61" y="382"/>
                        <a:pt x="189" y="382"/>
                      </a:cubicBezTo>
                      <a:cubicBezTo>
                        <a:pt x="316" y="382"/>
                        <a:pt x="382" y="321"/>
                        <a:pt x="382" y="194"/>
                      </a:cubicBezTo>
                      <a:cubicBezTo>
                        <a:pt x="382"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9" name="Google Shape;569;p17"/>
                <p:cNvSpPr/>
                <p:nvPr/>
              </p:nvSpPr>
              <p:spPr>
                <a:xfrm>
                  <a:off x="8877683" y="4607340"/>
                  <a:ext cx="24842" cy="24907"/>
                </a:xfrm>
                <a:custGeom>
                  <a:avLst/>
                  <a:gdLst/>
                  <a:ahLst/>
                  <a:cxnLst/>
                  <a:rect l="l" t="t" r="r" b="b"/>
                  <a:pathLst>
                    <a:path w="382" h="383" extrusionOk="0">
                      <a:moveTo>
                        <a:pt x="189" y="1"/>
                      </a:moveTo>
                      <a:cubicBezTo>
                        <a:pt x="61" y="1"/>
                        <a:pt x="0" y="128"/>
                        <a:pt x="0" y="189"/>
                      </a:cubicBezTo>
                      <a:cubicBezTo>
                        <a:pt x="0" y="317"/>
                        <a:pt x="61" y="383"/>
                        <a:pt x="189" y="383"/>
                      </a:cubicBezTo>
                      <a:cubicBezTo>
                        <a:pt x="316" y="383"/>
                        <a:pt x="382" y="317"/>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0" name="Google Shape;570;p17"/>
                <p:cNvSpPr/>
                <p:nvPr/>
              </p:nvSpPr>
              <p:spPr>
                <a:xfrm>
                  <a:off x="8877683" y="4681868"/>
                  <a:ext cx="24842" cy="24907"/>
                </a:xfrm>
                <a:custGeom>
                  <a:avLst/>
                  <a:gdLst/>
                  <a:ahLst/>
                  <a:cxnLst/>
                  <a:rect l="l" t="t" r="r" b="b"/>
                  <a:pathLst>
                    <a:path w="382" h="383"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571" name="Google Shape;571;p17"/>
            <p:cNvSpPr/>
            <p:nvPr/>
          </p:nvSpPr>
          <p:spPr>
            <a:xfrm>
              <a:off x="227514" y="2370792"/>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2" name="Google Shape;572;p17"/>
            <p:cNvSpPr/>
            <p:nvPr/>
          </p:nvSpPr>
          <p:spPr>
            <a:xfrm>
              <a:off x="227499" y="1413417"/>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3" name="Google Shape;573;p17"/>
            <p:cNvSpPr/>
            <p:nvPr/>
          </p:nvSpPr>
          <p:spPr>
            <a:xfrm>
              <a:off x="8613019" y="280516"/>
              <a:ext cx="259479" cy="259479"/>
            </a:xfrm>
            <a:custGeom>
              <a:avLst/>
              <a:gdLst/>
              <a:ahLst/>
              <a:cxnLst/>
              <a:rect l="l" t="t" r="r" b="b"/>
              <a:pathLst>
                <a:path w="14322" h="14322" extrusionOk="0">
                  <a:moveTo>
                    <a:pt x="1" y="0"/>
                  </a:moveTo>
                  <a:cubicBezTo>
                    <a:pt x="1" y="764"/>
                    <a:pt x="194" y="1528"/>
                    <a:pt x="449" y="2230"/>
                  </a:cubicBezTo>
                  <a:cubicBezTo>
                    <a:pt x="892" y="3248"/>
                    <a:pt x="1594" y="4073"/>
                    <a:pt x="2546" y="4710"/>
                  </a:cubicBezTo>
                  <a:cubicBezTo>
                    <a:pt x="2994" y="5030"/>
                    <a:pt x="3503" y="5219"/>
                    <a:pt x="4012" y="5412"/>
                  </a:cubicBezTo>
                  <a:cubicBezTo>
                    <a:pt x="4522" y="5601"/>
                    <a:pt x="5092" y="5667"/>
                    <a:pt x="5667" y="5667"/>
                  </a:cubicBezTo>
                  <a:cubicBezTo>
                    <a:pt x="6110" y="5667"/>
                    <a:pt x="6492" y="5728"/>
                    <a:pt x="6874" y="5921"/>
                  </a:cubicBezTo>
                  <a:cubicBezTo>
                    <a:pt x="7383" y="6110"/>
                    <a:pt x="7831" y="6491"/>
                    <a:pt x="8213" y="7001"/>
                  </a:cubicBezTo>
                  <a:lnTo>
                    <a:pt x="8594" y="7764"/>
                  </a:lnTo>
                  <a:cubicBezTo>
                    <a:pt x="8656" y="8085"/>
                    <a:pt x="8722" y="8401"/>
                    <a:pt x="8722" y="8655"/>
                  </a:cubicBezTo>
                  <a:cubicBezTo>
                    <a:pt x="8722" y="9485"/>
                    <a:pt x="8849" y="10183"/>
                    <a:pt x="9165" y="10885"/>
                  </a:cubicBezTo>
                  <a:cubicBezTo>
                    <a:pt x="9546" y="11903"/>
                    <a:pt x="10310" y="12794"/>
                    <a:pt x="11201" y="13364"/>
                  </a:cubicBezTo>
                  <a:cubicBezTo>
                    <a:pt x="11649" y="13685"/>
                    <a:pt x="12158" y="13940"/>
                    <a:pt x="12667" y="14067"/>
                  </a:cubicBezTo>
                  <a:cubicBezTo>
                    <a:pt x="13176" y="14255"/>
                    <a:pt x="13747" y="14322"/>
                    <a:pt x="14322" y="14322"/>
                  </a:cubicBezTo>
                  <a:lnTo>
                    <a:pt x="14322" y="11710"/>
                  </a:lnTo>
                  <a:cubicBezTo>
                    <a:pt x="13940" y="11710"/>
                    <a:pt x="13558" y="11649"/>
                    <a:pt x="13176" y="11455"/>
                  </a:cubicBezTo>
                  <a:cubicBezTo>
                    <a:pt x="12667" y="11267"/>
                    <a:pt x="12158" y="10885"/>
                    <a:pt x="11837" y="10376"/>
                  </a:cubicBezTo>
                  <a:lnTo>
                    <a:pt x="11456" y="9612"/>
                  </a:lnTo>
                  <a:cubicBezTo>
                    <a:pt x="11395" y="9292"/>
                    <a:pt x="11328" y="8976"/>
                    <a:pt x="11328" y="8655"/>
                  </a:cubicBezTo>
                  <a:cubicBezTo>
                    <a:pt x="11328" y="7892"/>
                    <a:pt x="11201" y="7194"/>
                    <a:pt x="10885" y="6491"/>
                  </a:cubicBezTo>
                  <a:cubicBezTo>
                    <a:pt x="10437" y="5473"/>
                    <a:pt x="9740" y="4582"/>
                    <a:pt x="8849" y="4012"/>
                  </a:cubicBezTo>
                  <a:cubicBezTo>
                    <a:pt x="8401" y="3691"/>
                    <a:pt x="7892" y="3437"/>
                    <a:pt x="7383" y="3310"/>
                  </a:cubicBezTo>
                  <a:cubicBezTo>
                    <a:pt x="6813" y="3121"/>
                    <a:pt x="6237" y="3055"/>
                    <a:pt x="5667" y="3055"/>
                  </a:cubicBezTo>
                  <a:cubicBezTo>
                    <a:pt x="5285" y="3055"/>
                    <a:pt x="4837" y="2928"/>
                    <a:pt x="4522" y="2800"/>
                  </a:cubicBezTo>
                  <a:cubicBezTo>
                    <a:pt x="3946" y="2546"/>
                    <a:pt x="3503" y="2164"/>
                    <a:pt x="3183" y="1721"/>
                  </a:cubicBezTo>
                  <a:cubicBezTo>
                    <a:pt x="2994" y="1467"/>
                    <a:pt x="2867" y="1212"/>
                    <a:pt x="2801" y="891"/>
                  </a:cubicBezTo>
                  <a:cubicBezTo>
                    <a:pt x="2740" y="637"/>
                    <a:pt x="2673" y="321"/>
                    <a:pt x="26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4" name="Google Shape;574;p17"/>
            <p:cNvSpPr/>
            <p:nvPr/>
          </p:nvSpPr>
          <p:spPr>
            <a:xfrm>
              <a:off x="6" y="3869958"/>
              <a:ext cx="307336" cy="307336"/>
            </a:xfrm>
            <a:custGeom>
              <a:avLst/>
              <a:gdLst/>
              <a:ahLst/>
              <a:cxnLst/>
              <a:rect l="l" t="t" r="r" b="b"/>
              <a:pathLst>
                <a:path w="5667" h="5667" extrusionOk="0">
                  <a:moveTo>
                    <a:pt x="2994" y="1"/>
                  </a:moveTo>
                  <a:cubicBezTo>
                    <a:pt x="2994" y="449"/>
                    <a:pt x="2927" y="830"/>
                    <a:pt x="2800" y="1212"/>
                  </a:cubicBezTo>
                  <a:cubicBezTo>
                    <a:pt x="2546" y="1721"/>
                    <a:pt x="2164" y="2164"/>
                    <a:pt x="1655" y="2546"/>
                  </a:cubicBezTo>
                  <a:cubicBezTo>
                    <a:pt x="1466" y="2673"/>
                    <a:pt x="1212" y="2801"/>
                    <a:pt x="891" y="2928"/>
                  </a:cubicBezTo>
                  <a:cubicBezTo>
                    <a:pt x="636" y="2994"/>
                    <a:pt x="321" y="3055"/>
                    <a:pt x="0" y="3055"/>
                  </a:cubicBezTo>
                  <a:lnTo>
                    <a:pt x="0" y="5667"/>
                  </a:lnTo>
                  <a:cubicBezTo>
                    <a:pt x="764" y="5667"/>
                    <a:pt x="1527" y="5540"/>
                    <a:pt x="2230" y="5219"/>
                  </a:cubicBezTo>
                  <a:cubicBezTo>
                    <a:pt x="3182" y="4776"/>
                    <a:pt x="4073" y="4073"/>
                    <a:pt x="4709" y="3183"/>
                  </a:cubicBezTo>
                  <a:cubicBezTo>
                    <a:pt x="4964" y="2740"/>
                    <a:pt x="5219" y="2230"/>
                    <a:pt x="5412" y="1721"/>
                  </a:cubicBezTo>
                  <a:cubicBezTo>
                    <a:pt x="5539" y="1146"/>
                    <a:pt x="5667" y="576"/>
                    <a:pt x="56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5" name="Google Shape;575;p17"/>
            <p:cNvSpPr/>
            <p:nvPr/>
          </p:nvSpPr>
          <p:spPr>
            <a:xfrm>
              <a:off x="4220287" y="-5864"/>
              <a:ext cx="693634" cy="345190"/>
            </a:xfrm>
            <a:custGeom>
              <a:avLst/>
              <a:gdLst/>
              <a:ahLst/>
              <a:cxnLst/>
              <a:rect l="l" t="t" r="r" b="b"/>
              <a:pathLst>
                <a:path w="12790" h="6365" extrusionOk="0">
                  <a:moveTo>
                    <a:pt x="1" y="1"/>
                  </a:moveTo>
                  <a:cubicBezTo>
                    <a:pt x="1" y="892"/>
                    <a:pt x="189" y="1716"/>
                    <a:pt x="510" y="2480"/>
                  </a:cubicBezTo>
                  <a:cubicBezTo>
                    <a:pt x="953" y="3626"/>
                    <a:pt x="1783" y="4583"/>
                    <a:pt x="2801" y="5280"/>
                  </a:cubicBezTo>
                  <a:cubicBezTo>
                    <a:pt x="3819" y="5983"/>
                    <a:pt x="5092" y="6365"/>
                    <a:pt x="6365" y="6365"/>
                  </a:cubicBezTo>
                  <a:cubicBezTo>
                    <a:pt x="7256" y="6365"/>
                    <a:pt x="8081" y="6171"/>
                    <a:pt x="8844" y="5855"/>
                  </a:cubicBezTo>
                  <a:cubicBezTo>
                    <a:pt x="9990" y="5407"/>
                    <a:pt x="11008" y="4583"/>
                    <a:pt x="11710" y="3564"/>
                  </a:cubicBezTo>
                  <a:cubicBezTo>
                    <a:pt x="12347" y="2546"/>
                    <a:pt x="12790" y="1273"/>
                    <a:pt x="12790" y="1"/>
                  </a:cubicBezTo>
                  <a:lnTo>
                    <a:pt x="10499" y="1"/>
                  </a:lnTo>
                  <a:cubicBezTo>
                    <a:pt x="10499" y="571"/>
                    <a:pt x="10372" y="1080"/>
                    <a:pt x="10183" y="1589"/>
                  </a:cubicBezTo>
                  <a:cubicBezTo>
                    <a:pt x="9862" y="2292"/>
                    <a:pt x="9353" y="2928"/>
                    <a:pt x="8656" y="3371"/>
                  </a:cubicBezTo>
                  <a:cubicBezTo>
                    <a:pt x="8019" y="3819"/>
                    <a:pt x="7256" y="4074"/>
                    <a:pt x="6365" y="4074"/>
                  </a:cubicBezTo>
                  <a:cubicBezTo>
                    <a:pt x="5789" y="4074"/>
                    <a:pt x="5280" y="3946"/>
                    <a:pt x="4771" y="3753"/>
                  </a:cubicBezTo>
                  <a:cubicBezTo>
                    <a:pt x="4074" y="3437"/>
                    <a:pt x="3437" y="2928"/>
                    <a:pt x="2989" y="2292"/>
                  </a:cubicBezTo>
                  <a:cubicBezTo>
                    <a:pt x="2546" y="1589"/>
                    <a:pt x="2292" y="825"/>
                    <a:pt x="22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76" name="Google Shape;576;p17"/>
            <p:cNvGrpSpPr/>
            <p:nvPr/>
          </p:nvGrpSpPr>
          <p:grpSpPr>
            <a:xfrm>
              <a:off x="3588526" y="4597233"/>
              <a:ext cx="1957156" cy="3782590"/>
              <a:chOff x="5833129" y="748224"/>
              <a:chExt cx="1462857" cy="2827259"/>
            </a:xfrm>
          </p:grpSpPr>
          <p:sp>
            <p:nvSpPr>
              <p:cNvPr id="577" name="Google Shape;577;p17"/>
              <p:cNvSpPr/>
              <p:nvPr/>
            </p:nvSpPr>
            <p:spPr>
              <a:xfrm>
                <a:off x="5833129" y="748224"/>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8" name="Google Shape;578;p17"/>
              <p:cNvSpPr/>
              <p:nvPr/>
            </p:nvSpPr>
            <p:spPr>
              <a:xfrm>
                <a:off x="5944193" y="859287"/>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9" name="Google Shape;579;p17"/>
              <p:cNvSpPr/>
              <p:nvPr/>
            </p:nvSpPr>
            <p:spPr>
              <a:xfrm>
                <a:off x="6048952" y="963949"/>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0" name="Google Shape;580;p17"/>
              <p:cNvSpPr/>
              <p:nvPr/>
            </p:nvSpPr>
            <p:spPr>
              <a:xfrm>
                <a:off x="6154098" y="1069193"/>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1" name="Google Shape;581;p17"/>
              <p:cNvSpPr/>
              <p:nvPr/>
            </p:nvSpPr>
            <p:spPr>
              <a:xfrm>
                <a:off x="6258760" y="1173854"/>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82" name="Google Shape;582;p17"/>
            <p:cNvSpPr/>
            <p:nvPr/>
          </p:nvSpPr>
          <p:spPr>
            <a:xfrm>
              <a:off x="-12" y="531265"/>
              <a:ext cx="450993" cy="448295"/>
            </a:xfrm>
            <a:custGeom>
              <a:avLst/>
              <a:gdLst/>
              <a:ahLst/>
              <a:cxnLst/>
              <a:rect l="l" t="t" r="r" b="b"/>
              <a:pathLst>
                <a:path w="11202" h="11135" extrusionOk="0">
                  <a:moveTo>
                    <a:pt x="8528" y="1"/>
                  </a:moveTo>
                  <a:cubicBezTo>
                    <a:pt x="8528" y="255"/>
                    <a:pt x="8528" y="510"/>
                    <a:pt x="8401" y="764"/>
                  </a:cubicBezTo>
                  <a:cubicBezTo>
                    <a:pt x="8274" y="1080"/>
                    <a:pt x="8019" y="1401"/>
                    <a:pt x="7704" y="1589"/>
                  </a:cubicBezTo>
                  <a:cubicBezTo>
                    <a:pt x="7510" y="1716"/>
                    <a:pt x="7383" y="1783"/>
                    <a:pt x="7194" y="1844"/>
                  </a:cubicBezTo>
                  <a:cubicBezTo>
                    <a:pt x="7001" y="1910"/>
                    <a:pt x="6813" y="1971"/>
                    <a:pt x="6558" y="1971"/>
                  </a:cubicBezTo>
                  <a:cubicBezTo>
                    <a:pt x="5983" y="1971"/>
                    <a:pt x="5346" y="2098"/>
                    <a:pt x="4776" y="2292"/>
                  </a:cubicBezTo>
                  <a:cubicBezTo>
                    <a:pt x="3946" y="2674"/>
                    <a:pt x="3249" y="3244"/>
                    <a:pt x="2801" y="4007"/>
                  </a:cubicBezTo>
                  <a:cubicBezTo>
                    <a:pt x="2546" y="4328"/>
                    <a:pt x="2358" y="4771"/>
                    <a:pt x="2164" y="5153"/>
                  </a:cubicBezTo>
                  <a:cubicBezTo>
                    <a:pt x="2037" y="5601"/>
                    <a:pt x="1976" y="6110"/>
                    <a:pt x="1976" y="6553"/>
                  </a:cubicBezTo>
                  <a:cubicBezTo>
                    <a:pt x="1976" y="6808"/>
                    <a:pt x="1910" y="7062"/>
                    <a:pt x="1849" y="7317"/>
                  </a:cubicBezTo>
                  <a:cubicBezTo>
                    <a:pt x="1655" y="7698"/>
                    <a:pt x="1401" y="7953"/>
                    <a:pt x="1085" y="8208"/>
                  </a:cubicBezTo>
                  <a:cubicBezTo>
                    <a:pt x="958" y="8274"/>
                    <a:pt x="764" y="8401"/>
                    <a:pt x="576" y="8462"/>
                  </a:cubicBezTo>
                  <a:cubicBezTo>
                    <a:pt x="383" y="8462"/>
                    <a:pt x="194" y="8528"/>
                    <a:pt x="1" y="8528"/>
                  </a:cubicBezTo>
                  <a:lnTo>
                    <a:pt x="1" y="11135"/>
                  </a:lnTo>
                  <a:cubicBezTo>
                    <a:pt x="637" y="11135"/>
                    <a:pt x="1273" y="11008"/>
                    <a:pt x="1783" y="10819"/>
                  </a:cubicBezTo>
                  <a:cubicBezTo>
                    <a:pt x="2612" y="10437"/>
                    <a:pt x="3310" y="9862"/>
                    <a:pt x="3819" y="9099"/>
                  </a:cubicBezTo>
                  <a:cubicBezTo>
                    <a:pt x="4074" y="8783"/>
                    <a:pt x="4267" y="8335"/>
                    <a:pt x="4394" y="7892"/>
                  </a:cubicBezTo>
                  <a:cubicBezTo>
                    <a:pt x="4522" y="7510"/>
                    <a:pt x="4583" y="7001"/>
                    <a:pt x="4583" y="6553"/>
                  </a:cubicBezTo>
                  <a:cubicBezTo>
                    <a:pt x="4583" y="6298"/>
                    <a:pt x="4649" y="6044"/>
                    <a:pt x="4776" y="5789"/>
                  </a:cubicBezTo>
                  <a:cubicBezTo>
                    <a:pt x="4903" y="5407"/>
                    <a:pt x="5158" y="5153"/>
                    <a:pt x="5474" y="4898"/>
                  </a:cubicBezTo>
                  <a:cubicBezTo>
                    <a:pt x="5667" y="4837"/>
                    <a:pt x="5794" y="4710"/>
                    <a:pt x="5983" y="4644"/>
                  </a:cubicBezTo>
                  <a:cubicBezTo>
                    <a:pt x="6176" y="4583"/>
                    <a:pt x="6365" y="4583"/>
                    <a:pt x="6558" y="4583"/>
                  </a:cubicBezTo>
                  <a:cubicBezTo>
                    <a:pt x="7194" y="4583"/>
                    <a:pt x="7831" y="4455"/>
                    <a:pt x="8401" y="4201"/>
                  </a:cubicBezTo>
                  <a:cubicBezTo>
                    <a:pt x="9231" y="3880"/>
                    <a:pt x="9928" y="3310"/>
                    <a:pt x="10376" y="2546"/>
                  </a:cubicBezTo>
                  <a:cubicBezTo>
                    <a:pt x="10631" y="2164"/>
                    <a:pt x="10819" y="1783"/>
                    <a:pt x="11013" y="1335"/>
                  </a:cubicBezTo>
                  <a:cubicBezTo>
                    <a:pt x="11140" y="892"/>
                    <a:pt x="11201" y="444"/>
                    <a:pt x="1120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83" name="Google Shape;583;p17"/>
          <p:cNvSpPr txBox="1">
            <a:spLocks noGrp="1"/>
          </p:cNvSpPr>
          <p:nvPr>
            <p:ph type="ctrTitle"/>
          </p:nvPr>
        </p:nvSpPr>
        <p:spPr>
          <a:xfrm>
            <a:off x="720000" y="540000"/>
            <a:ext cx="7704000" cy="502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dk1"/>
                </a:solidFill>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84" name="Google Shape;584;p17"/>
          <p:cNvSpPr txBox="1">
            <a:spLocks noGrp="1"/>
          </p:cNvSpPr>
          <p:nvPr>
            <p:ph type="ctrTitle" idx="2"/>
          </p:nvPr>
        </p:nvSpPr>
        <p:spPr>
          <a:xfrm>
            <a:off x="782625" y="1301600"/>
            <a:ext cx="3538500" cy="5088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Clr>
                <a:schemeClr val="dk2"/>
              </a:buClr>
              <a:buSzPts val="2400"/>
              <a:buNone/>
              <a:defRPr sz="1800">
                <a:solidFill>
                  <a:schemeClr val="dk2"/>
                </a:solidFill>
              </a:defRPr>
            </a:lvl1pPr>
            <a:lvl2pPr lvl="1" rtl="0">
              <a:lnSpc>
                <a:spcPct val="80000"/>
              </a:lnSpc>
              <a:spcBef>
                <a:spcPts val="0"/>
              </a:spcBef>
              <a:spcAft>
                <a:spcPts val="0"/>
              </a:spcAft>
              <a:buClr>
                <a:schemeClr val="dk2"/>
              </a:buClr>
              <a:buSzPts val="2400"/>
              <a:buNone/>
              <a:defRPr sz="2400">
                <a:solidFill>
                  <a:schemeClr val="dk2"/>
                </a:solidFill>
              </a:defRPr>
            </a:lvl2pPr>
            <a:lvl3pPr lvl="2" rtl="0">
              <a:lnSpc>
                <a:spcPct val="80000"/>
              </a:lnSpc>
              <a:spcBef>
                <a:spcPts val="0"/>
              </a:spcBef>
              <a:spcAft>
                <a:spcPts val="0"/>
              </a:spcAft>
              <a:buClr>
                <a:schemeClr val="dk2"/>
              </a:buClr>
              <a:buSzPts val="2400"/>
              <a:buNone/>
              <a:defRPr sz="2400">
                <a:solidFill>
                  <a:schemeClr val="dk2"/>
                </a:solidFill>
              </a:defRPr>
            </a:lvl3pPr>
            <a:lvl4pPr lvl="3" rtl="0">
              <a:lnSpc>
                <a:spcPct val="80000"/>
              </a:lnSpc>
              <a:spcBef>
                <a:spcPts val="0"/>
              </a:spcBef>
              <a:spcAft>
                <a:spcPts val="0"/>
              </a:spcAft>
              <a:buClr>
                <a:schemeClr val="dk2"/>
              </a:buClr>
              <a:buSzPts val="2400"/>
              <a:buNone/>
              <a:defRPr sz="2400">
                <a:solidFill>
                  <a:schemeClr val="dk2"/>
                </a:solidFill>
              </a:defRPr>
            </a:lvl4pPr>
            <a:lvl5pPr lvl="4" rtl="0">
              <a:lnSpc>
                <a:spcPct val="80000"/>
              </a:lnSpc>
              <a:spcBef>
                <a:spcPts val="0"/>
              </a:spcBef>
              <a:spcAft>
                <a:spcPts val="0"/>
              </a:spcAft>
              <a:buClr>
                <a:schemeClr val="dk2"/>
              </a:buClr>
              <a:buSzPts val="2400"/>
              <a:buNone/>
              <a:defRPr sz="2400">
                <a:solidFill>
                  <a:schemeClr val="dk2"/>
                </a:solidFill>
              </a:defRPr>
            </a:lvl5pPr>
            <a:lvl6pPr lvl="5" rtl="0">
              <a:lnSpc>
                <a:spcPct val="80000"/>
              </a:lnSpc>
              <a:spcBef>
                <a:spcPts val="0"/>
              </a:spcBef>
              <a:spcAft>
                <a:spcPts val="0"/>
              </a:spcAft>
              <a:buClr>
                <a:schemeClr val="dk2"/>
              </a:buClr>
              <a:buSzPts val="2400"/>
              <a:buNone/>
              <a:defRPr sz="2400">
                <a:solidFill>
                  <a:schemeClr val="dk2"/>
                </a:solidFill>
              </a:defRPr>
            </a:lvl6pPr>
            <a:lvl7pPr lvl="6" rtl="0">
              <a:lnSpc>
                <a:spcPct val="80000"/>
              </a:lnSpc>
              <a:spcBef>
                <a:spcPts val="0"/>
              </a:spcBef>
              <a:spcAft>
                <a:spcPts val="0"/>
              </a:spcAft>
              <a:buClr>
                <a:schemeClr val="dk2"/>
              </a:buClr>
              <a:buSzPts val="2400"/>
              <a:buNone/>
              <a:defRPr sz="2400">
                <a:solidFill>
                  <a:schemeClr val="dk2"/>
                </a:solidFill>
              </a:defRPr>
            </a:lvl7pPr>
            <a:lvl8pPr lvl="7" rtl="0">
              <a:lnSpc>
                <a:spcPct val="80000"/>
              </a:lnSpc>
              <a:spcBef>
                <a:spcPts val="0"/>
              </a:spcBef>
              <a:spcAft>
                <a:spcPts val="0"/>
              </a:spcAft>
              <a:buClr>
                <a:schemeClr val="dk2"/>
              </a:buClr>
              <a:buSzPts val="2400"/>
              <a:buNone/>
              <a:defRPr sz="2400">
                <a:solidFill>
                  <a:schemeClr val="dk2"/>
                </a:solidFill>
              </a:defRPr>
            </a:lvl8pPr>
            <a:lvl9pPr lvl="8" rtl="0">
              <a:lnSpc>
                <a:spcPct val="80000"/>
              </a:lnSpc>
              <a:spcBef>
                <a:spcPts val="0"/>
              </a:spcBef>
              <a:spcAft>
                <a:spcPts val="0"/>
              </a:spcAft>
              <a:buClr>
                <a:schemeClr val="dk2"/>
              </a:buClr>
              <a:buSzPts val="2400"/>
              <a:buNone/>
              <a:defRPr sz="2400">
                <a:solidFill>
                  <a:schemeClr val="dk2"/>
                </a:solidFill>
              </a:defRPr>
            </a:lvl9pPr>
          </a:lstStyle>
          <a:p>
            <a:endParaRPr/>
          </a:p>
        </p:txBody>
      </p:sp>
      <p:sp>
        <p:nvSpPr>
          <p:cNvPr id="585" name="Google Shape;585;p17"/>
          <p:cNvSpPr txBox="1">
            <a:spLocks noGrp="1"/>
          </p:cNvSpPr>
          <p:nvPr>
            <p:ph type="subTitle" idx="1"/>
          </p:nvPr>
        </p:nvSpPr>
        <p:spPr>
          <a:xfrm>
            <a:off x="792200" y="1799150"/>
            <a:ext cx="3538500" cy="46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000"/>
              <a:buNone/>
              <a:defRPr sz="1600"/>
            </a:lvl1pPr>
            <a:lvl2pPr lvl="1" rtl="0">
              <a:lnSpc>
                <a:spcPct val="115000"/>
              </a:lnSpc>
              <a:spcBef>
                <a:spcPts val="0"/>
              </a:spcBef>
              <a:spcAft>
                <a:spcPts val="0"/>
              </a:spcAft>
              <a:buSzPts val="1000"/>
              <a:buNone/>
              <a:defRPr sz="1000"/>
            </a:lvl2pPr>
            <a:lvl3pPr lvl="2" rtl="0">
              <a:lnSpc>
                <a:spcPct val="115000"/>
              </a:lnSpc>
              <a:spcBef>
                <a:spcPts val="0"/>
              </a:spcBef>
              <a:spcAft>
                <a:spcPts val="0"/>
              </a:spcAft>
              <a:buSzPts val="1000"/>
              <a:buNone/>
              <a:defRPr sz="1000"/>
            </a:lvl3pPr>
            <a:lvl4pPr lvl="3" rtl="0">
              <a:lnSpc>
                <a:spcPct val="115000"/>
              </a:lnSpc>
              <a:spcBef>
                <a:spcPts val="0"/>
              </a:spcBef>
              <a:spcAft>
                <a:spcPts val="0"/>
              </a:spcAft>
              <a:buSzPts val="1000"/>
              <a:buNone/>
              <a:defRPr sz="1000"/>
            </a:lvl4pPr>
            <a:lvl5pPr lvl="4" rtl="0">
              <a:lnSpc>
                <a:spcPct val="115000"/>
              </a:lnSpc>
              <a:spcBef>
                <a:spcPts val="0"/>
              </a:spcBef>
              <a:spcAft>
                <a:spcPts val="0"/>
              </a:spcAft>
              <a:buSzPts val="1000"/>
              <a:buNone/>
              <a:defRPr sz="1000"/>
            </a:lvl5pPr>
            <a:lvl6pPr lvl="5" rtl="0">
              <a:lnSpc>
                <a:spcPct val="115000"/>
              </a:lnSpc>
              <a:spcBef>
                <a:spcPts val="0"/>
              </a:spcBef>
              <a:spcAft>
                <a:spcPts val="0"/>
              </a:spcAft>
              <a:buSzPts val="1000"/>
              <a:buNone/>
              <a:defRPr sz="1000"/>
            </a:lvl6pPr>
            <a:lvl7pPr lvl="6" rtl="0">
              <a:lnSpc>
                <a:spcPct val="115000"/>
              </a:lnSpc>
              <a:spcBef>
                <a:spcPts val="0"/>
              </a:spcBef>
              <a:spcAft>
                <a:spcPts val="0"/>
              </a:spcAft>
              <a:buSzPts val="1000"/>
              <a:buNone/>
              <a:defRPr sz="1000"/>
            </a:lvl7pPr>
            <a:lvl8pPr lvl="7" rtl="0">
              <a:lnSpc>
                <a:spcPct val="115000"/>
              </a:lnSpc>
              <a:spcBef>
                <a:spcPts val="0"/>
              </a:spcBef>
              <a:spcAft>
                <a:spcPts val="0"/>
              </a:spcAft>
              <a:buSzPts val="1000"/>
              <a:buNone/>
              <a:defRPr sz="1000"/>
            </a:lvl8pPr>
            <a:lvl9pPr lvl="8" rtl="0">
              <a:lnSpc>
                <a:spcPct val="115000"/>
              </a:lnSpc>
              <a:spcBef>
                <a:spcPts val="0"/>
              </a:spcBef>
              <a:spcAft>
                <a:spcPts val="0"/>
              </a:spcAft>
              <a:buSzPts val="1000"/>
              <a:buNone/>
              <a:defRPr sz="1000"/>
            </a:lvl9pPr>
          </a:lstStyle>
          <a:p>
            <a:endParaRPr/>
          </a:p>
        </p:txBody>
      </p:sp>
      <p:sp>
        <p:nvSpPr>
          <p:cNvPr id="586" name="Google Shape;586;p17"/>
          <p:cNvSpPr txBox="1">
            <a:spLocks noGrp="1"/>
          </p:cNvSpPr>
          <p:nvPr>
            <p:ph type="ctrTitle" idx="3"/>
          </p:nvPr>
        </p:nvSpPr>
        <p:spPr>
          <a:xfrm>
            <a:off x="4831775" y="1301600"/>
            <a:ext cx="3538500" cy="5088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Clr>
                <a:schemeClr val="dk2"/>
              </a:buClr>
              <a:buSzPts val="2400"/>
              <a:buNone/>
              <a:defRPr sz="1800">
                <a:solidFill>
                  <a:schemeClr val="dk2"/>
                </a:solidFill>
              </a:defRPr>
            </a:lvl1pPr>
            <a:lvl2pPr lvl="1" rtl="0">
              <a:lnSpc>
                <a:spcPct val="80000"/>
              </a:lnSpc>
              <a:spcBef>
                <a:spcPts val="0"/>
              </a:spcBef>
              <a:spcAft>
                <a:spcPts val="0"/>
              </a:spcAft>
              <a:buClr>
                <a:schemeClr val="dk2"/>
              </a:buClr>
              <a:buSzPts val="2400"/>
              <a:buNone/>
              <a:defRPr sz="2400">
                <a:solidFill>
                  <a:schemeClr val="dk2"/>
                </a:solidFill>
              </a:defRPr>
            </a:lvl2pPr>
            <a:lvl3pPr lvl="2" rtl="0">
              <a:lnSpc>
                <a:spcPct val="80000"/>
              </a:lnSpc>
              <a:spcBef>
                <a:spcPts val="0"/>
              </a:spcBef>
              <a:spcAft>
                <a:spcPts val="0"/>
              </a:spcAft>
              <a:buClr>
                <a:schemeClr val="dk2"/>
              </a:buClr>
              <a:buSzPts val="2400"/>
              <a:buNone/>
              <a:defRPr sz="2400">
                <a:solidFill>
                  <a:schemeClr val="dk2"/>
                </a:solidFill>
              </a:defRPr>
            </a:lvl3pPr>
            <a:lvl4pPr lvl="3" rtl="0">
              <a:lnSpc>
                <a:spcPct val="80000"/>
              </a:lnSpc>
              <a:spcBef>
                <a:spcPts val="0"/>
              </a:spcBef>
              <a:spcAft>
                <a:spcPts val="0"/>
              </a:spcAft>
              <a:buClr>
                <a:schemeClr val="dk2"/>
              </a:buClr>
              <a:buSzPts val="2400"/>
              <a:buNone/>
              <a:defRPr sz="2400">
                <a:solidFill>
                  <a:schemeClr val="dk2"/>
                </a:solidFill>
              </a:defRPr>
            </a:lvl4pPr>
            <a:lvl5pPr lvl="4" rtl="0">
              <a:lnSpc>
                <a:spcPct val="80000"/>
              </a:lnSpc>
              <a:spcBef>
                <a:spcPts val="0"/>
              </a:spcBef>
              <a:spcAft>
                <a:spcPts val="0"/>
              </a:spcAft>
              <a:buClr>
                <a:schemeClr val="dk2"/>
              </a:buClr>
              <a:buSzPts val="2400"/>
              <a:buNone/>
              <a:defRPr sz="2400">
                <a:solidFill>
                  <a:schemeClr val="dk2"/>
                </a:solidFill>
              </a:defRPr>
            </a:lvl5pPr>
            <a:lvl6pPr lvl="5" rtl="0">
              <a:lnSpc>
                <a:spcPct val="80000"/>
              </a:lnSpc>
              <a:spcBef>
                <a:spcPts val="0"/>
              </a:spcBef>
              <a:spcAft>
                <a:spcPts val="0"/>
              </a:spcAft>
              <a:buClr>
                <a:schemeClr val="dk2"/>
              </a:buClr>
              <a:buSzPts val="2400"/>
              <a:buNone/>
              <a:defRPr sz="2400">
                <a:solidFill>
                  <a:schemeClr val="dk2"/>
                </a:solidFill>
              </a:defRPr>
            </a:lvl6pPr>
            <a:lvl7pPr lvl="6" rtl="0">
              <a:lnSpc>
                <a:spcPct val="80000"/>
              </a:lnSpc>
              <a:spcBef>
                <a:spcPts val="0"/>
              </a:spcBef>
              <a:spcAft>
                <a:spcPts val="0"/>
              </a:spcAft>
              <a:buClr>
                <a:schemeClr val="dk2"/>
              </a:buClr>
              <a:buSzPts val="2400"/>
              <a:buNone/>
              <a:defRPr sz="2400">
                <a:solidFill>
                  <a:schemeClr val="dk2"/>
                </a:solidFill>
              </a:defRPr>
            </a:lvl7pPr>
            <a:lvl8pPr lvl="7" rtl="0">
              <a:lnSpc>
                <a:spcPct val="80000"/>
              </a:lnSpc>
              <a:spcBef>
                <a:spcPts val="0"/>
              </a:spcBef>
              <a:spcAft>
                <a:spcPts val="0"/>
              </a:spcAft>
              <a:buClr>
                <a:schemeClr val="dk2"/>
              </a:buClr>
              <a:buSzPts val="2400"/>
              <a:buNone/>
              <a:defRPr sz="2400">
                <a:solidFill>
                  <a:schemeClr val="dk2"/>
                </a:solidFill>
              </a:defRPr>
            </a:lvl8pPr>
            <a:lvl9pPr lvl="8" rtl="0">
              <a:lnSpc>
                <a:spcPct val="80000"/>
              </a:lnSpc>
              <a:spcBef>
                <a:spcPts val="0"/>
              </a:spcBef>
              <a:spcAft>
                <a:spcPts val="0"/>
              </a:spcAft>
              <a:buClr>
                <a:schemeClr val="dk2"/>
              </a:buClr>
              <a:buSzPts val="2400"/>
              <a:buNone/>
              <a:defRPr sz="2400">
                <a:solidFill>
                  <a:schemeClr val="dk2"/>
                </a:solidFill>
              </a:defRPr>
            </a:lvl9pPr>
          </a:lstStyle>
          <a:p>
            <a:endParaRPr/>
          </a:p>
        </p:txBody>
      </p:sp>
      <p:sp>
        <p:nvSpPr>
          <p:cNvPr id="587" name="Google Shape;587;p17"/>
          <p:cNvSpPr txBox="1">
            <a:spLocks noGrp="1"/>
          </p:cNvSpPr>
          <p:nvPr>
            <p:ph type="subTitle" idx="4"/>
          </p:nvPr>
        </p:nvSpPr>
        <p:spPr>
          <a:xfrm>
            <a:off x="4831775" y="1799150"/>
            <a:ext cx="3538500" cy="46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000"/>
              <a:buNone/>
              <a:defRPr sz="1600"/>
            </a:lvl1pPr>
            <a:lvl2pPr lvl="1" rtl="0">
              <a:lnSpc>
                <a:spcPct val="115000"/>
              </a:lnSpc>
              <a:spcBef>
                <a:spcPts val="0"/>
              </a:spcBef>
              <a:spcAft>
                <a:spcPts val="0"/>
              </a:spcAft>
              <a:buSzPts val="1000"/>
              <a:buNone/>
              <a:defRPr sz="1000"/>
            </a:lvl2pPr>
            <a:lvl3pPr lvl="2" rtl="0">
              <a:lnSpc>
                <a:spcPct val="115000"/>
              </a:lnSpc>
              <a:spcBef>
                <a:spcPts val="0"/>
              </a:spcBef>
              <a:spcAft>
                <a:spcPts val="0"/>
              </a:spcAft>
              <a:buSzPts val="1000"/>
              <a:buNone/>
              <a:defRPr sz="1000"/>
            </a:lvl3pPr>
            <a:lvl4pPr lvl="3" rtl="0">
              <a:lnSpc>
                <a:spcPct val="115000"/>
              </a:lnSpc>
              <a:spcBef>
                <a:spcPts val="0"/>
              </a:spcBef>
              <a:spcAft>
                <a:spcPts val="0"/>
              </a:spcAft>
              <a:buSzPts val="1000"/>
              <a:buNone/>
              <a:defRPr sz="1000"/>
            </a:lvl4pPr>
            <a:lvl5pPr lvl="4" rtl="0">
              <a:lnSpc>
                <a:spcPct val="115000"/>
              </a:lnSpc>
              <a:spcBef>
                <a:spcPts val="0"/>
              </a:spcBef>
              <a:spcAft>
                <a:spcPts val="0"/>
              </a:spcAft>
              <a:buSzPts val="1000"/>
              <a:buNone/>
              <a:defRPr sz="1000"/>
            </a:lvl5pPr>
            <a:lvl6pPr lvl="5" rtl="0">
              <a:lnSpc>
                <a:spcPct val="115000"/>
              </a:lnSpc>
              <a:spcBef>
                <a:spcPts val="0"/>
              </a:spcBef>
              <a:spcAft>
                <a:spcPts val="0"/>
              </a:spcAft>
              <a:buSzPts val="1000"/>
              <a:buNone/>
              <a:defRPr sz="1000"/>
            </a:lvl6pPr>
            <a:lvl7pPr lvl="6" rtl="0">
              <a:lnSpc>
                <a:spcPct val="115000"/>
              </a:lnSpc>
              <a:spcBef>
                <a:spcPts val="0"/>
              </a:spcBef>
              <a:spcAft>
                <a:spcPts val="0"/>
              </a:spcAft>
              <a:buSzPts val="1000"/>
              <a:buNone/>
              <a:defRPr sz="1000"/>
            </a:lvl7pPr>
            <a:lvl8pPr lvl="7" rtl="0">
              <a:lnSpc>
                <a:spcPct val="115000"/>
              </a:lnSpc>
              <a:spcBef>
                <a:spcPts val="0"/>
              </a:spcBef>
              <a:spcAft>
                <a:spcPts val="0"/>
              </a:spcAft>
              <a:buSzPts val="1000"/>
              <a:buNone/>
              <a:defRPr sz="1000"/>
            </a:lvl8pPr>
            <a:lvl9pPr lvl="8" rtl="0">
              <a:lnSpc>
                <a:spcPct val="115000"/>
              </a:lnSpc>
              <a:spcBef>
                <a:spcPts val="0"/>
              </a:spcBef>
              <a:spcAft>
                <a:spcPts val="0"/>
              </a:spcAft>
              <a:buSzPts val="1000"/>
              <a:buNone/>
              <a:defRPr sz="10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p:cSld name="CUSTOM_40">
    <p:spTree>
      <p:nvGrpSpPr>
        <p:cNvPr id="1" name="Shape 652"/>
        <p:cNvGrpSpPr/>
        <p:nvPr/>
      </p:nvGrpSpPr>
      <p:grpSpPr>
        <a:xfrm>
          <a:off x="0" y="0"/>
          <a:ext cx="0" cy="0"/>
          <a:chOff x="0" y="0"/>
          <a:chExt cx="0" cy="0"/>
        </a:xfrm>
      </p:grpSpPr>
      <p:grpSp>
        <p:nvGrpSpPr>
          <p:cNvPr id="653" name="Google Shape;653;p20"/>
          <p:cNvGrpSpPr/>
          <p:nvPr/>
        </p:nvGrpSpPr>
        <p:grpSpPr>
          <a:xfrm rot="10800000" flipH="1">
            <a:off x="5" y="-11464"/>
            <a:ext cx="8854461" cy="4942884"/>
            <a:chOff x="-9734" y="226147"/>
            <a:chExt cx="8854461" cy="4942884"/>
          </a:xfrm>
        </p:grpSpPr>
        <p:sp>
          <p:nvSpPr>
            <p:cNvPr id="654" name="Google Shape;654;p20"/>
            <p:cNvSpPr/>
            <p:nvPr/>
          </p:nvSpPr>
          <p:spPr>
            <a:xfrm flipH="1">
              <a:off x="-9734" y="4109457"/>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55" name="Google Shape;655;p20"/>
            <p:cNvSpPr/>
            <p:nvPr/>
          </p:nvSpPr>
          <p:spPr>
            <a:xfrm>
              <a:off x="8736783" y="4182072"/>
              <a:ext cx="107945" cy="107913"/>
            </a:xfrm>
            <a:custGeom>
              <a:avLst/>
              <a:gdLst/>
              <a:ahLst/>
              <a:cxnLst/>
              <a:rect l="l" t="t" r="r" b="b"/>
              <a:pathLst>
                <a:path w="3438" h="3437" extrusionOk="0">
                  <a:moveTo>
                    <a:pt x="831" y="0"/>
                  </a:moveTo>
                  <a:lnTo>
                    <a:pt x="1" y="825"/>
                  </a:lnTo>
                  <a:lnTo>
                    <a:pt x="892" y="1716"/>
                  </a:lnTo>
                  <a:lnTo>
                    <a:pt x="1" y="2673"/>
                  </a:lnTo>
                  <a:lnTo>
                    <a:pt x="831" y="3437"/>
                  </a:lnTo>
                  <a:lnTo>
                    <a:pt x="1722" y="2546"/>
                  </a:lnTo>
                  <a:lnTo>
                    <a:pt x="2674" y="3437"/>
                  </a:lnTo>
                  <a:lnTo>
                    <a:pt x="3437" y="2673"/>
                  </a:lnTo>
                  <a:lnTo>
                    <a:pt x="2546" y="1716"/>
                  </a:lnTo>
                  <a:lnTo>
                    <a:pt x="3437" y="825"/>
                  </a:lnTo>
                  <a:lnTo>
                    <a:pt x="2674" y="0"/>
                  </a:lnTo>
                  <a:lnTo>
                    <a:pt x="1722" y="891"/>
                  </a:lnTo>
                  <a:lnTo>
                    <a:pt x="831" y="0"/>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56" name="Google Shape;656;p20"/>
            <p:cNvSpPr/>
            <p:nvPr/>
          </p:nvSpPr>
          <p:spPr>
            <a:xfrm>
              <a:off x="227519" y="3492985"/>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57" name="Google Shape;657;p20"/>
            <p:cNvSpPr/>
            <p:nvPr/>
          </p:nvSpPr>
          <p:spPr>
            <a:xfrm>
              <a:off x="227505" y="567172"/>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58" name="Google Shape;658;p20"/>
            <p:cNvSpPr/>
            <p:nvPr/>
          </p:nvSpPr>
          <p:spPr>
            <a:xfrm>
              <a:off x="6022983" y="4477714"/>
              <a:ext cx="186397" cy="186451"/>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59" name="Google Shape;659;p20"/>
            <p:cNvSpPr/>
            <p:nvPr/>
          </p:nvSpPr>
          <p:spPr>
            <a:xfrm>
              <a:off x="586563" y="226147"/>
              <a:ext cx="186451" cy="186397"/>
            </a:xfrm>
            <a:custGeom>
              <a:avLst/>
              <a:gdLst/>
              <a:ahLst/>
              <a:cxnLst/>
              <a:rect l="l" t="t" r="r" b="b"/>
              <a:pathLst>
                <a:path w="3438" h="3437" extrusionOk="0">
                  <a:moveTo>
                    <a:pt x="3437" y="0"/>
                  </a:moveTo>
                  <a:cubicBezTo>
                    <a:pt x="1528" y="0"/>
                    <a:pt x="1" y="1528"/>
                    <a:pt x="1" y="3437"/>
                  </a:cubicBezTo>
                  <a:cubicBezTo>
                    <a:pt x="1910" y="3437"/>
                    <a:pt x="3437" y="1910"/>
                    <a:pt x="3437"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660" name="Google Shape;660;p20"/>
            <p:cNvGrpSpPr/>
            <p:nvPr/>
          </p:nvGrpSpPr>
          <p:grpSpPr>
            <a:xfrm>
              <a:off x="4434567" y="2778105"/>
              <a:ext cx="148325" cy="321163"/>
              <a:chOff x="1266755" y="4029330"/>
              <a:chExt cx="148325" cy="321163"/>
            </a:xfrm>
          </p:grpSpPr>
          <p:sp>
            <p:nvSpPr>
              <p:cNvPr id="661" name="Google Shape;661;p20"/>
              <p:cNvSpPr/>
              <p:nvPr/>
            </p:nvSpPr>
            <p:spPr>
              <a:xfrm>
                <a:off x="1394309" y="4029330"/>
                <a:ext cx="20771" cy="20771"/>
              </a:xfrm>
              <a:custGeom>
                <a:avLst/>
                <a:gdLst/>
                <a:ahLst/>
                <a:cxnLst/>
                <a:rect l="l" t="t" r="r" b="b"/>
                <a:pathLst>
                  <a:path w="383" h="383" extrusionOk="0">
                    <a:moveTo>
                      <a:pt x="194" y="0"/>
                    </a:moveTo>
                    <a:cubicBezTo>
                      <a:pt x="67" y="0"/>
                      <a:pt x="1" y="128"/>
                      <a:pt x="1" y="194"/>
                    </a:cubicBezTo>
                    <a:cubicBezTo>
                      <a:pt x="1" y="321"/>
                      <a:pt x="67" y="382"/>
                      <a:pt x="194" y="382"/>
                    </a:cubicBezTo>
                    <a:cubicBezTo>
                      <a:pt x="321" y="382"/>
                      <a:pt x="382" y="321"/>
                      <a:pt x="382" y="194"/>
                    </a:cubicBezTo>
                    <a:cubicBezTo>
                      <a:pt x="382" y="128"/>
                      <a:pt x="321" y="0"/>
                      <a:pt x="194"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2" name="Google Shape;662;p20"/>
              <p:cNvSpPr/>
              <p:nvPr/>
            </p:nvSpPr>
            <p:spPr>
              <a:xfrm>
                <a:off x="1394309" y="4091426"/>
                <a:ext cx="20771" cy="20771"/>
              </a:xfrm>
              <a:custGeom>
                <a:avLst/>
                <a:gdLst/>
                <a:ahLst/>
                <a:cxnLst/>
                <a:rect l="l" t="t" r="r" b="b"/>
                <a:pathLst>
                  <a:path w="383" h="383" extrusionOk="0">
                    <a:moveTo>
                      <a:pt x="194" y="1"/>
                    </a:moveTo>
                    <a:cubicBezTo>
                      <a:pt x="67" y="1"/>
                      <a:pt x="1" y="67"/>
                      <a:pt x="1" y="194"/>
                    </a:cubicBezTo>
                    <a:cubicBezTo>
                      <a:pt x="1" y="255"/>
                      <a:pt x="67" y="383"/>
                      <a:pt x="194" y="383"/>
                    </a:cubicBezTo>
                    <a:cubicBezTo>
                      <a:pt x="321" y="383"/>
                      <a:pt x="382" y="255"/>
                      <a:pt x="382" y="194"/>
                    </a:cubicBezTo>
                    <a:cubicBezTo>
                      <a:pt x="382" y="67"/>
                      <a:pt x="321" y="1"/>
                      <a:pt x="194"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3" name="Google Shape;663;p20"/>
              <p:cNvSpPr/>
              <p:nvPr/>
            </p:nvSpPr>
            <p:spPr>
              <a:xfrm>
                <a:off x="1394309" y="4150268"/>
                <a:ext cx="20771" cy="20771"/>
              </a:xfrm>
              <a:custGeom>
                <a:avLst/>
                <a:gdLst/>
                <a:ahLst/>
                <a:cxnLst/>
                <a:rect l="l" t="t" r="r" b="b"/>
                <a:pathLst>
                  <a:path w="383" h="383" extrusionOk="0">
                    <a:moveTo>
                      <a:pt x="194" y="0"/>
                    </a:moveTo>
                    <a:cubicBezTo>
                      <a:pt x="67" y="0"/>
                      <a:pt x="1" y="61"/>
                      <a:pt x="1" y="189"/>
                    </a:cubicBezTo>
                    <a:cubicBezTo>
                      <a:pt x="1" y="316"/>
                      <a:pt x="67" y="382"/>
                      <a:pt x="194" y="382"/>
                    </a:cubicBezTo>
                    <a:cubicBezTo>
                      <a:pt x="321" y="382"/>
                      <a:pt x="382" y="316"/>
                      <a:pt x="382" y="189"/>
                    </a:cubicBezTo>
                    <a:cubicBezTo>
                      <a:pt x="382" y="61"/>
                      <a:pt x="321" y="0"/>
                      <a:pt x="194"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4" name="Google Shape;664;p20"/>
              <p:cNvSpPr/>
              <p:nvPr/>
            </p:nvSpPr>
            <p:spPr>
              <a:xfrm>
                <a:off x="1394309" y="4208784"/>
                <a:ext cx="20771" cy="20771"/>
              </a:xfrm>
              <a:custGeom>
                <a:avLst/>
                <a:gdLst/>
                <a:ahLst/>
                <a:cxnLst/>
                <a:rect l="l" t="t" r="r" b="b"/>
                <a:pathLst>
                  <a:path w="383" h="383" extrusionOk="0">
                    <a:moveTo>
                      <a:pt x="194" y="1"/>
                    </a:moveTo>
                    <a:cubicBezTo>
                      <a:pt x="67" y="1"/>
                      <a:pt x="1" y="128"/>
                      <a:pt x="1" y="194"/>
                    </a:cubicBezTo>
                    <a:cubicBezTo>
                      <a:pt x="1" y="321"/>
                      <a:pt x="67" y="382"/>
                      <a:pt x="194" y="382"/>
                    </a:cubicBezTo>
                    <a:cubicBezTo>
                      <a:pt x="321" y="382"/>
                      <a:pt x="382" y="321"/>
                      <a:pt x="382" y="194"/>
                    </a:cubicBezTo>
                    <a:cubicBezTo>
                      <a:pt x="382" y="128"/>
                      <a:pt x="321" y="1"/>
                      <a:pt x="194"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5" name="Google Shape;665;p20"/>
              <p:cNvSpPr/>
              <p:nvPr/>
            </p:nvSpPr>
            <p:spPr>
              <a:xfrm>
                <a:off x="1394309" y="4270934"/>
                <a:ext cx="20771" cy="20717"/>
              </a:xfrm>
              <a:custGeom>
                <a:avLst/>
                <a:gdLst/>
                <a:ahLst/>
                <a:cxnLst/>
                <a:rect l="l" t="t" r="r" b="b"/>
                <a:pathLst>
                  <a:path w="383" h="382" extrusionOk="0">
                    <a:moveTo>
                      <a:pt x="194" y="0"/>
                    </a:moveTo>
                    <a:cubicBezTo>
                      <a:pt x="67" y="0"/>
                      <a:pt x="1" y="66"/>
                      <a:pt x="1" y="194"/>
                    </a:cubicBezTo>
                    <a:cubicBezTo>
                      <a:pt x="1" y="255"/>
                      <a:pt x="67" y="382"/>
                      <a:pt x="194" y="382"/>
                    </a:cubicBezTo>
                    <a:cubicBezTo>
                      <a:pt x="321" y="382"/>
                      <a:pt x="382" y="255"/>
                      <a:pt x="382" y="194"/>
                    </a:cubicBezTo>
                    <a:cubicBezTo>
                      <a:pt x="382" y="66"/>
                      <a:pt x="321" y="0"/>
                      <a:pt x="194"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6" name="Google Shape;666;p20"/>
              <p:cNvSpPr/>
              <p:nvPr/>
            </p:nvSpPr>
            <p:spPr>
              <a:xfrm>
                <a:off x="1394309" y="4329722"/>
                <a:ext cx="20771" cy="20771"/>
              </a:xfrm>
              <a:custGeom>
                <a:avLst/>
                <a:gdLst/>
                <a:ahLst/>
                <a:cxnLst/>
                <a:rect l="l" t="t" r="r" b="b"/>
                <a:pathLst>
                  <a:path w="383" h="383" extrusionOk="0">
                    <a:moveTo>
                      <a:pt x="194" y="0"/>
                    </a:moveTo>
                    <a:cubicBezTo>
                      <a:pt x="67" y="0"/>
                      <a:pt x="1" y="62"/>
                      <a:pt x="1" y="189"/>
                    </a:cubicBezTo>
                    <a:cubicBezTo>
                      <a:pt x="1" y="316"/>
                      <a:pt x="67" y="382"/>
                      <a:pt x="194" y="382"/>
                    </a:cubicBezTo>
                    <a:cubicBezTo>
                      <a:pt x="321" y="382"/>
                      <a:pt x="382" y="316"/>
                      <a:pt x="382" y="189"/>
                    </a:cubicBezTo>
                    <a:cubicBezTo>
                      <a:pt x="382" y="62"/>
                      <a:pt x="321" y="0"/>
                      <a:pt x="194"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7" name="Google Shape;667;p20"/>
              <p:cNvSpPr/>
              <p:nvPr/>
            </p:nvSpPr>
            <p:spPr>
              <a:xfrm>
                <a:off x="1332213" y="4029330"/>
                <a:ext cx="20717" cy="20771"/>
              </a:xfrm>
              <a:custGeom>
                <a:avLst/>
                <a:gdLst/>
                <a:ahLst/>
                <a:cxnLst/>
                <a:rect l="l" t="t" r="r" b="b"/>
                <a:pathLst>
                  <a:path w="382" h="383" extrusionOk="0">
                    <a:moveTo>
                      <a:pt x="193" y="0"/>
                    </a:moveTo>
                    <a:cubicBezTo>
                      <a:pt x="66" y="0"/>
                      <a:pt x="0" y="128"/>
                      <a:pt x="0" y="194"/>
                    </a:cubicBezTo>
                    <a:cubicBezTo>
                      <a:pt x="0" y="321"/>
                      <a:pt x="66" y="382"/>
                      <a:pt x="193" y="382"/>
                    </a:cubicBezTo>
                    <a:cubicBezTo>
                      <a:pt x="255" y="382"/>
                      <a:pt x="382" y="321"/>
                      <a:pt x="382" y="194"/>
                    </a:cubicBezTo>
                    <a:cubicBezTo>
                      <a:pt x="382" y="128"/>
                      <a:pt x="255" y="0"/>
                      <a:pt x="193"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8" name="Google Shape;668;p20"/>
              <p:cNvSpPr/>
              <p:nvPr/>
            </p:nvSpPr>
            <p:spPr>
              <a:xfrm>
                <a:off x="1332213" y="4091426"/>
                <a:ext cx="20717" cy="20771"/>
              </a:xfrm>
              <a:custGeom>
                <a:avLst/>
                <a:gdLst/>
                <a:ahLst/>
                <a:cxnLst/>
                <a:rect l="l" t="t" r="r" b="b"/>
                <a:pathLst>
                  <a:path w="382" h="383" extrusionOk="0">
                    <a:moveTo>
                      <a:pt x="193" y="1"/>
                    </a:moveTo>
                    <a:cubicBezTo>
                      <a:pt x="66" y="1"/>
                      <a:pt x="0" y="67"/>
                      <a:pt x="0" y="194"/>
                    </a:cubicBezTo>
                    <a:cubicBezTo>
                      <a:pt x="0" y="255"/>
                      <a:pt x="66" y="383"/>
                      <a:pt x="193" y="383"/>
                    </a:cubicBezTo>
                    <a:cubicBezTo>
                      <a:pt x="255" y="383"/>
                      <a:pt x="382" y="255"/>
                      <a:pt x="382" y="194"/>
                    </a:cubicBezTo>
                    <a:cubicBezTo>
                      <a:pt x="382" y="67"/>
                      <a:pt x="255" y="1"/>
                      <a:pt x="193"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9" name="Google Shape;669;p20"/>
              <p:cNvSpPr/>
              <p:nvPr/>
            </p:nvSpPr>
            <p:spPr>
              <a:xfrm>
                <a:off x="1332213" y="4150268"/>
                <a:ext cx="20717" cy="20771"/>
              </a:xfrm>
              <a:custGeom>
                <a:avLst/>
                <a:gdLst/>
                <a:ahLst/>
                <a:cxnLst/>
                <a:rect l="l" t="t" r="r" b="b"/>
                <a:pathLst>
                  <a:path w="382" h="383" extrusionOk="0">
                    <a:moveTo>
                      <a:pt x="193" y="0"/>
                    </a:moveTo>
                    <a:cubicBezTo>
                      <a:pt x="66" y="0"/>
                      <a:pt x="0" y="61"/>
                      <a:pt x="0" y="189"/>
                    </a:cubicBezTo>
                    <a:cubicBezTo>
                      <a:pt x="0" y="316"/>
                      <a:pt x="66" y="382"/>
                      <a:pt x="193" y="382"/>
                    </a:cubicBezTo>
                    <a:cubicBezTo>
                      <a:pt x="255" y="382"/>
                      <a:pt x="382" y="316"/>
                      <a:pt x="382" y="189"/>
                    </a:cubicBezTo>
                    <a:cubicBezTo>
                      <a:pt x="382" y="61"/>
                      <a:pt x="255" y="0"/>
                      <a:pt x="193"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0" name="Google Shape;670;p20"/>
              <p:cNvSpPr/>
              <p:nvPr/>
            </p:nvSpPr>
            <p:spPr>
              <a:xfrm>
                <a:off x="1332213" y="4208784"/>
                <a:ext cx="20717" cy="20771"/>
              </a:xfrm>
              <a:custGeom>
                <a:avLst/>
                <a:gdLst/>
                <a:ahLst/>
                <a:cxnLst/>
                <a:rect l="l" t="t" r="r" b="b"/>
                <a:pathLst>
                  <a:path w="382" h="383" extrusionOk="0">
                    <a:moveTo>
                      <a:pt x="193" y="1"/>
                    </a:moveTo>
                    <a:cubicBezTo>
                      <a:pt x="66" y="1"/>
                      <a:pt x="0" y="128"/>
                      <a:pt x="0" y="194"/>
                    </a:cubicBezTo>
                    <a:cubicBezTo>
                      <a:pt x="0" y="321"/>
                      <a:pt x="66" y="382"/>
                      <a:pt x="193" y="382"/>
                    </a:cubicBezTo>
                    <a:cubicBezTo>
                      <a:pt x="255" y="382"/>
                      <a:pt x="382" y="321"/>
                      <a:pt x="382" y="194"/>
                    </a:cubicBezTo>
                    <a:cubicBezTo>
                      <a:pt x="382" y="128"/>
                      <a:pt x="255" y="1"/>
                      <a:pt x="193"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1" name="Google Shape;671;p20"/>
              <p:cNvSpPr/>
              <p:nvPr/>
            </p:nvSpPr>
            <p:spPr>
              <a:xfrm>
                <a:off x="1332213" y="4270934"/>
                <a:ext cx="20717" cy="20717"/>
              </a:xfrm>
              <a:custGeom>
                <a:avLst/>
                <a:gdLst/>
                <a:ahLst/>
                <a:cxnLst/>
                <a:rect l="l" t="t" r="r" b="b"/>
                <a:pathLst>
                  <a:path w="382" h="382" extrusionOk="0">
                    <a:moveTo>
                      <a:pt x="193" y="0"/>
                    </a:moveTo>
                    <a:cubicBezTo>
                      <a:pt x="66" y="0"/>
                      <a:pt x="0" y="66"/>
                      <a:pt x="0" y="194"/>
                    </a:cubicBezTo>
                    <a:cubicBezTo>
                      <a:pt x="0" y="255"/>
                      <a:pt x="66" y="382"/>
                      <a:pt x="193" y="382"/>
                    </a:cubicBezTo>
                    <a:cubicBezTo>
                      <a:pt x="255" y="382"/>
                      <a:pt x="382" y="255"/>
                      <a:pt x="382" y="194"/>
                    </a:cubicBezTo>
                    <a:cubicBezTo>
                      <a:pt x="382" y="66"/>
                      <a:pt x="255" y="0"/>
                      <a:pt x="193"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2" name="Google Shape;672;p20"/>
              <p:cNvSpPr/>
              <p:nvPr/>
            </p:nvSpPr>
            <p:spPr>
              <a:xfrm>
                <a:off x="1332213" y="4329722"/>
                <a:ext cx="20717" cy="20771"/>
              </a:xfrm>
              <a:custGeom>
                <a:avLst/>
                <a:gdLst/>
                <a:ahLst/>
                <a:cxnLst/>
                <a:rect l="l" t="t" r="r" b="b"/>
                <a:pathLst>
                  <a:path w="382" h="383" extrusionOk="0">
                    <a:moveTo>
                      <a:pt x="193" y="0"/>
                    </a:moveTo>
                    <a:cubicBezTo>
                      <a:pt x="66" y="0"/>
                      <a:pt x="0" y="62"/>
                      <a:pt x="0" y="189"/>
                    </a:cubicBezTo>
                    <a:cubicBezTo>
                      <a:pt x="0" y="316"/>
                      <a:pt x="66" y="382"/>
                      <a:pt x="193" y="382"/>
                    </a:cubicBezTo>
                    <a:cubicBezTo>
                      <a:pt x="255" y="382"/>
                      <a:pt x="382" y="316"/>
                      <a:pt x="382" y="189"/>
                    </a:cubicBezTo>
                    <a:cubicBezTo>
                      <a:pt x="382" y="62"/>
                      <a:pt x="255" y="0"/>
                      <a:pt x="193"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3" name="Google Shape;673;p20"/>
              <p:cNvSpPr/>
              <p:nvPr/>
            </p:nvSpPr>
            <p:spPr>
              <a:xfrm>
                <a:off x="1266755" y="4029330"/>
                <a:ext cx="20771" cy="20771"/>
              </a:xfrm>
              <a:custGeom>
                <a:avLst/>
                <a:gdLst/>
                <a:ahLst/>
                <a:cxnLst/>
                <a:rect l="l" t="t" r="r" b="b"/>
                <a:pathLst>
                  <a:path w="383" h="383" extrusionOk="0">
                    <a:moveTo>
                      <a:pt x="189" y="0"/>
                    </a:moveTo>
                    <a:cubicBezTo>
                      <a:pt x="62" y="0"/>
                      <a:pt x="0" y="128"/>
                      <a:pt x="0" y="194"/>
                    </a:cubicBezTo>
                    <a:cubicBezTo>
                      <a:pt x="0" y="321"/>
                      <a:pt x="62" y="382"/>
                      <a:pt x="189" y="382"/>
                    </a:cubicBezTo>
                    <a:cubicBezTo>
                      <a:pt x="316" y="382"/>
                      <a:pt x="382" y="321"/>
                      <a:pt x="382" y="194"/>
                    </a:cubicBezTo>
                    <a:cubicBezTo>
                      <a:pt x="382" y="128"/>
                      <a:pt x="316" y="0"/>
                      <a:pt x="1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4" name="Google Shape;674;p20"/>
              <p:cNvSpPr/>
              <p:nvPr/>
            </p:nvSpPr>
            <p:spPr>
              <a:xfrm>
                <a:off x="1266755" y="4091426"/>
                <a:ext cx="20771" cy="20771"/>
              </a:xfrm>
              <a:custGeom>
                <a:avLst/>
                <a:gdLst/>
                <a:ahLst/>
                <a:cxnLst/>
                <a:rect l="l" t="t" r="r" b="b"/>
                <a:pathLst>
                  <a:path w="383" h="383" extrusionOk="0">
                    <a:moveTo>
                      <a:pt x="189" y="1"/>
                    </a:moveTo>
                    <a:cubicBezTo>
                      <a:pt x="62" y="1"/>
                      <a:pt x="0" y="67"/>
                      <a:pt x="0" y="194"/>
                    </a:cubicBezTo>
                    <a:cubicBezTo>
                      <a:pt x="0" y="255"/>
                      <a:pt x="62" y="383"/>
                      <a:pt x="189" y="383"/>
                    </a:cubicBezTo>
                    <a:cubicBezTo>
                      <a:pt x="316" y="383"/>
                      <a:pt x="382" y="255"/>
                      <a:pt x="382" y="194"/>
                    </a:cubicBezTo>
                    <a:cubicBezTo>
                      <a:pt x="382" y="67"/>
                      <a:pt x="316" y="1"/>
                      <a:pt x="189"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5" name="Google Shape;675;p20"/>
              <p:cNvSpPr/>
              <p:nvPr/>
            </p:nvSpPr>
            <p:spPr>
              <a:xfrm>
                <a:off x="1266755" y="4150268"/>
                <a:ext cx="20771" cy="20771"/>
              </a:xfrm>
              <a:custGeom>
                <a:avLst/>
                <a:gdLst/>
                <a:ahLst/>
                <a:cxnLst/>
                <a:rect l="l" t="t" r="r" b="b"/>
                <a:pathLst>
                  <a:path w="383" h="383" extrusionOk="0">
                    <a:moveTo>
                      <a:pt x="189" y="0"/>
                    </a:moveTo>
                    <a:cubicBezTo>
                      <a:pt x="62" y="0"/>
                      <a:pt x="0" y="61"/>
                      <a:pt x="0" y="189"/>
                    </a:cubicBezTo>
                    <a:cubicBezTo>
                      <a:pt x="0" y="316"/>
                      <a:pt x="62" y="382"/>
                      <a:pt x="189" y="382"/>
                    </a:cubicBezTo>
                    <a:cubicBezTo>
                      <a:pt x="316" y="382"/>
                      <a:pt x="382" y="316"/>
                      <a:pt x="382" y="189"/>
                    </a:cubicBezTo>
                    <a:cubicBezTo>
                      <a:pt x="382" y="61"/>
                      <a:pt x="316" y="0"/>
                      <a:pt x="1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6" name="Google Shape;676;p20"/>
              <p:cNvSpPr/>
              <p:nvPr/>
            </p:nvSpPr>
            <p:spPr>
              <a:xfrm>
                <a:off x="1266755" y="4208784"/>
                <a:ext cx="20771" cy="20771"/>
              </a:xfrm>
              <a:custGeom>
                <a:avLst/>
                <a:gdLst/>
                <a:ahLst/>
                <a:cxnLst/>
                <a:rect l="l" t="t" r="r" b="b"/>
                <a:pathLst>
                  <a:path w="383" h="383" extrusionOk="0">
                    <a:moveTo>
                      <a:pt x="189" y="1"/>
                    </a:moveTo>
                    <a:cubicBezTo>
                      <a:pt x="62" y="1"/>
                      <a:pt x="0" y="128"/>
                      <a:pt x="0" y="194"/>
                    </a:cubicBezTo>
                    <a:cubicBezTo>
                      <a:pt x="0" y="321"/>
                      <a:pt x="62" y="382"/>
                      <a:pt x="189" y="382"/>
                    </a:cubicBezTo>
                    <a:cubicBezTo>
                      <a:pt x="316" y="382"/>
                      <a:pt x="382" y="321"/>
                      <a:pt x="382" y="194"/>
                    </a:cubicBezTo>
                    <a:cubicBezTo>
                      <a:pt x="382" y="128"/>
                      <a:pt x="316" y="1"/>
                      <a:pt x="189"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7" name="Google Shape;677;p20"/>
              <p:cNvSpPr/>
              <p:nvPr/>
            </p:nvSpPr>
            <p:spPr>
              <a:xfrm>
                <a:off x="1266755" y="4270934"/>
                <a:ext cx="20771" cy="20717"/>
              </a:xfrm>
              <a:custGeom>
                <a:avLst/>
                <a:gdLst/>
                <a:ahLst/>
                <a:cxnLst/>
                <a:rect l="l" t="t" r="r" b="b"/>
                <a:pathLst>
                  <a:path w="383" h="382" extrusionOk="0">
                    <a:moveTo>
                      <a:pt x="189" y="0"/>
                    </a:moveTo>
                    <a:cubicBezTo>
                      <a:pt x="62" y="0"/>
                      <a:pt x="0" y="66"/>
                      <a:pt x="0" y="194"/>
                    </a:cubicBezTo>
                    <a:cubicBezTo>
                      <a:pt x="0" y="255"/>
                      <a:pt x="62" y="382"/>
                      <a:pt x="189" y="382"/>
                    </a:cubicBezTo>
                    <a:cubicBezTo>
                      <a:pt x="316" y="382"/>
                      <a:pt x="382" y="255"/>
                      <a:pt x="382" y="194"/>
                    </a:cubicBezTo>
                    <a:cubicBezTo>
                      <a:pt x="382" y="66"/>
                      <a:pt x="316" y="0"/>
                      <a:pt x="1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8" name="Google Shape;678;p20"/>
              <p:cNvSpPr/>
              <p:nvPr/>
            </p:nvSpPr>
            <p:spPr>
              <a:xfrm>
                <a:off x="1266755" y="4329722"/>
                <a:ext cx="20771" cy="20771"/>
              </a:xfrm>
              <a:custGeom>
                <a:avLst/>
                <a:gdLst/>
                <a:ahLst/>
                <a:cxnLst/>
                <a:rect l="l" t="t" r="r" b="b"/>
                <a:pathLst>
                  <a:path w="383" h="383" extrusionOk="0">
                    <a:moveTo>
                      <a:pt x="189" y="0"/>
                    </a:moveTo>
                    <a:cubicBezTo>
                      <a:pt x="62" y="0"/>
                      <a:pt x="0" y="62"/>
                      <a:pt x="0" y="189"/>
                    </a:cubicBezTo>
                    <a:cubicBezTo>
                      <a:pt x="0" y="316"/>
                      <a:pt x="62" y="382"/>
                      <a:pt x="189" y="382"/>
                    </a:cubicBezTo>
                    <a:cubicBezTo>
                      <a:pt x="316" y="382"/>
                      <a:pt x="382" y="316"/>
                      <a:pt x="382" y="189"/>
                    </a:cubicBezTo>
                    <a:cubicBezTo>
                      <a:pt x="382" y="62"/>
                      <a:pt x="316" y="0"/>
                      <a:pt x="1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679" name="Google Shape;679;p20"/>
            <p:cNvSpPr/>
            <p:nvPr/>
          </p:nvSpPr>
          <p:spPr>
            <a:xfrm>
              <a:off x="5192170" y="4837430"/>
              <a:ext cx="644355" cy="321177"/>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80" name="Google Shape;680;p20"/>
            <p:cNvSpPr/>
            <p:nvPr/>
          </p:nvSpPr>
          <p:spPr>
            <a:xfrm>
              <a:off x="5678575" y="478403"/>
              <a:ext cx="644353" cy="145123"/>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681" name="Google Shape;681;p20"/>
          <p:cNvSpPr txBox="1">
            <a:spLocks noGrp="1"/>
          </p:cNvSpPr>
          <p:nvPr>
            <p:ph type="title" hasCustomPrompt="1"/>
          </p:nvPr>
        </p:nvSpPr>
        <p:spPr>
          <a:xfrm>
            <a:off x="6858000" y="998677"/>
            <a:ext cx="1566000" cy="7728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accent1"/>
              </a:buClr>
              <a:buSzPts val="4800"/>
              <a:buNone/>
              <a:defRPr sz="7200">
                <a:solidFill>
                  <a:schemeClr val="dk2"/>
                </a:solidFill>
              </a:defRPr>
            </a:lvl1pPr>
            <a:lvl2pPr lvl="1" algn="r" rtl="0">
              <a:spcBef>
                <a:spcPts val="0"/>
              </a:spcBef>
              <a:spcAft>
                <a:spcPts val="0"/>
              </a:spcAft>
              <a:buClr>
                <a:schemeClr val="accent1"/>
              </a:buClr>
              <a:buSzPts val="4800"/>
              <a:buNone/>
              <a:defRPr sz="4800">
                <a:solidFill>
                  <a:schemeClr val="accent1"/>
                </a:solidFill>
              </a:defRPr>
            </a:lvl2pPr>
            <a:lvl3pPr lvl="2" algn="r" rtl="0">
              <a:spcBef>
                <a:spcPts val="0"/>
              </a:spcBef>
              <a:spcAft>
                <a:spcPts val="0"/>
              </a:spcAft>
              <a:buClr>
                <a:schemeClr val="accent1"/>
              </a:buClr>
              <a:buSzPts val="4800"/>
              <a:buNone/>
              <a:defRPr sz="4800">
                <a:solidFill>
                  <a:schemeClr val="accent1"/>
                </a:solidFill>
              </a:defRPr>
            </a:lvl3pPr>
            <a:lvl4pPr lvl="3" algn="r" rtl="0">
              <a:spcBef>
                <a:spcPts val="0"/>
              </a:spcBef>
              <a:spcAft>
                <a:spcPts val="0"/>
              </a:spcAft>
              <a:buClr>
                <a:schemeClr val="accent1"/>
              </a:buClr>
              <a:buSzPts val="4800"/>
              <a:buNone/>
              <a:defRPr sz="4800">
                <a:solidFill>
                  <a:schemeClr val="accent1"/>
                </a:solidFill>
              </a:defRPr>
            </a:lvl4pPr>
            <a:lvl5pPr lvl="4" algn="r" rtl="0">
              <a:spcBef>
                <a:spcPts val="0"/>
              </a:spcBef>
              <a:spcAft>
                <a:spcPts val="0"/>
              </a:spcAft>
              <a:buClr>
                <a:schemeClr val="accent1"/>
              </a:buClr>
              <a:buSzPts val="4800"/>
              <a:buNone/>
              <a:defRPr sz="4800">
                <a:solidFill>
                  <a:schemeClr val="accent1"/>
                </a:solidFill>
              </a:defRPr>
            </a:lvl5pPr>
            <a:lvl6pPr lvl="5" algn="r" rtl="0">
              <a:spcBef>
                <a:spcPts val="0"/>
              </a:spcBef>
              <a:spcAft>
                <a:spcPts val="0"/>
              </a:spcAft>
              <a:buClr>
                <a:schemeClr val="accent1"/>
              </a:buClr>
              <a:buSzPts val="4800"/>
              <a:buNone/>
              <a:defRPr sz="4800">
                <a:solidFill>
                  <a:schemeClr val="accent1"/>
                </a:solidFill>
              </a:defRPr>
            </a:lvl6pPr>
            <a:lvl7pPr lvl="6" algn="r" rtl="0">
              <a:spcBef>
                <a:spcPts val="0"/>
              </a:spcBef>
              <a:spcAft>
                <a:spcPts val="0"/>
              </a:spcAft>
              <a:buClr>
                <a:schemeClr val="accent1"/>
              </a:buClr>
              <a:buSzPts val="4800"/>
              <a:buNone/>
              <a:defRPr sz="4800">
                <a:solidFill>
                  <a:schemeClr val="accent1"/>
                </a:solidFill>
              </a:defRPr>
            </a:lvl7pPr>
            <a:lvl8pPr lvl="7" algn="r" rtl="0">
              <a:spcBef>
                <a:spcPts val="0"/>
              </a:spcBef>
              <a:spcAft>
                <a:spcPts val="0"/>
              </a:spcAft>
              <a:buClr>
                <a:schemeClr val="accent1"/>
              </a:buClr>
              <a:buSzPts val="4800"/>
              <a:buNone/>
              <a:defRPr sz="4800">
                <a:solidFill>
                  <a:schemeClr val="accent1"/>
                </a:solidFill>
              </a:defRPr>
            </a:lvl8pPr>
            <a:lvl9pPr lvl="8" algn="r" rtl="0">
              <a:spcBef>
                <a:spcPts val="0"/>
              </a:spcBef>
              <a:spcAft>
                <a:spcPts val="0"/>
              </a:spcAft>
              <a:buClr>
                <a:schemeClr val="accent1"/>
              </a:buClr>
              <a:buSzPts val="4800"/>
              <a:buNone/>
              <a:defRPr sz="4800">
                <a:solidFill>
                  <a:schemeClr val="accent1"/>
                </a:solidFill>
              </a:defRPr>
            </a:lvl9pPr>
          </a:lstStyle>
          <a:p>
            <a:r>
              <a:t>xx%</a:t>
            </a:r>
          </a:p>
        </p:txBody>
      </p:sp>
      <p:sp>
        <p:nvSpPr>
          <p:cNvPr id="682" name="Google Shape;682;p20"/>
          <p:cNvSpPr txBox="1">
            <a:spLocks noGrp="1"/>
          </p:cNvSpPr>
          <p:nvPr>
            <p:ph type="subTitle" idx="1"/>
          </p:nvPr>
        </p:nvSpPr>
        <p:spPr>
          <a:xfrm>
            <a:off x="5598600" y="3668725"/>
            <a:ext cx="2825400" cy="5013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400"/>
              <a:buNone/>
              <a:defRPr sz="1600"/>
            </a:lvl1pPr>
            <a:lvl2pPr lvl="1" algn="r" rtl="0">
              <a:lnSpc>
                <a:spcPct val="115000"/>
              </a:lnSpc>
              <a:spcBef>
                <a:spcPts val="0"/>
              </a:spcBef>
              <a:spcAft>
                <a:spcPts val="0"/>
              </a:spcAft>
              <a:buSzPts val="1400"/>
              <a:buNone/>
              <a:defRPr sz="1400"/>
            </a:lvl2pPr>
            <a:lvl3pPr lvl="2" algn="r" rtl="0">
              <a:lnSpc>
                <a:spcPct val="115000"/>
              </a:lnSpc>
              <a:spcBef>
                <a:spcPts val="0"/>
              </a:spcBef>
              <a:spcAft>
                <a:spcPts val="0"/>
              </a:spcAft>
              <a:buSzPts val="1400"/>
              <a:buNone/>
              <a:defRPr sz="1400"/>
            </a:lvl3pPr>
            <a:lvl4pPr lvl="3" algn="r" rtl="0">
              <a:lnSpc>
                <a:spcPct val="115000"/>
              </a:lnSpc>
              <a:spcBef>
                <a:spcPts val="0"/>
              </a:spcBef>
              <a:spcAft>
                <a:spcPts val="0"/>
              </a:spcAft>
              <a:buSzPts val="1400"/>
              <a:buNone/>
              <a:defRPr sz="1400"/>
            </a:lvl4pPr>
            <a:lvl5pPr lvl="4" algn="r" rtl="0">
              <a:lnSpc>
                <a:spcPct val="115000"/>
              </a:lnSpc>
              <a:spcBef>
                <a:spcPts val="0"/>
              </a:spcBef>
              <a:spcAft>
                <a:spcPts val="0"/>
              </a:spcAft>
              <a:buSzPts val="1400"/>
              <a:buNone/>
              <a:defRPr sz="1400"/>
            </a:lvl5pPr>
            <a:lvl6pPr lvl="5" algn="r" rtl="0">
              <a:lnSpc>
                <a:spcPct val="115000"/>
              </a:lnSpc>
              <a:spcBef>
                <a:spcPts val="0"/>
              </a:spcBef>
              <a:spcAft>
                <a:spcPts val="0"/>
              </a:spcAft>
              <a:buSzPts val="1400"/>
              <a:buNone/>
              <a:defRPr sz="1400"/>
            </a:lvl6pPr>
            <a:lvl7pPr lvl="6" algn="r" rtl="0">
              <a:lnSpc>
                <a:spcPct val="115000"/>
              </a:lnSpc>
              <a:spcBef>
                <a:spcPts val="0"/>
              </a:spcBef>
              <a:spcAft>
                <a:spcPts val="0"/>
              </a:spcAft>
              <a:buSzPts val="1400"/>
              <a:buNone/>
              <a:defRPr sz="1400"/>
            </a:lvl7pPr>
            <a:lvl8pPr lvl="7" algn="r" rtl="0">
              <a:lnSpc>
                <a:spcPct val="115000"/>
              </a:lnSpc>
              <a:spcBef>
                <a:spcPts val="0"/>
              </a:spcBef>
              <a:spcAft>
                <a:spcPts val="0"/>
              </a:spcAft>
              <a:buSzPts val="1400"/>
              <a:buNone/>
              <a:defRPr sz="1400"/>
            </a:lvl8pPr>
            <a:lvl9pPr lvl="8" algn="r" rtl="0">
              <a:lnSpc>
                <a:spcPct val="115000"/>
              </a:lnSpc>
              <a:spcBef>
                <a:spcPts val="0"/>
              </a:spcBef>
              <a:spcAft>
                <a:spcPts val="0"/>
              </a:spcAft>
              <a:buSzPts val="1400"/>
              <a:buNone/>
              <a:defRPr sz="1400"/>
            </a:lvl9pPr>
          </a:lstStyle>
          <a:p>
            <a:endParaRPr/>
          </a:p>
        </p:txBody>
      </p:sp>
      <p:sp>
        <p:nvSpPr>
          <p:cNvPr id="683" name="Google Shape;683;p20"/>
          <p:cNvSpPr txBox="1">
            <a:spLocks noGrp="1"/>
          </p:cNvSpPr>
          <p:nvPr>
            <p:ph type="ctrTitle" idx="2"/>
          </p:nvPr>
        </p:nvSpPr>
        <p:spPr>
          <a:xfrm>
            <a:off x="4572000" y="2041769"/>
            <a:ext cx="3852000" cy="1356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800"/>
              <a:buNone/>
              <a:defRPr sz="6000"/>
            </a:lvl1pPr>
            <a:lvl2pPr lvl="1" algn="r" rtl="0">
              <a:spcBef>
                <a:spcPts val="0"/>
              </a:spcBef>
              <a:spcAft>
                <a:spcPts val="0"/>
              </a:spcAft>
              <a:buSzPts val="1800"/>
              <a:buNone/>
              <a:defRPr sz="1800"/>
            </a:lvl2pPr>
            <a:lvl3pPr lvl="2" algn="r" rtl="0">
              <a:spcBef>
                <a:spcPts val="0"/>
              </a:spcBef>
              <a:spcAft>
                <a:spcPts val="0"/>
              </a:spcAft>
              <a:buSzPts val="1800"/>
              <a:buNone/>
              <a:defRPr sz="1800"/>
            </a:lvl3pPr>
            <a:lvl4pPr lvl="3" algn="r" rtl="0">
              <a:spcBef>
                <a:spcPts val="0"/>
              </a:spcBef>
              <a:spcAft>
                <a:spcPts val="0"/>
              </a:spcAft>
              <a:buSzPts val="1800"/>
              <a:buNone/>
              <a:defRPr sz="1800"/>
            </a:lvl4pPr>
            <a:lvl5pPr lvl="4" algn="r" rtl="0">
              <a:spcBef>
                <a:spcPts val="0"/>
              </a:spcBef>
              <a:spcAft>
                <a:spcPts val="0"/>
              </a:spcAft>
              <a:buSzPts val="1800"/>
              <a:buNone/>
              <a:defRPr sz="1800"/>
            </a:lvl5pPr>
            <a:lvl6pPr lvl="5" algn="r" rtl="0">
              <a:spcBef>
                <a:spcPts val="0"/>
              </a:spcBef>
              <a:spcAft>
                <a:spcPts val="0"/>
              </a:spcAft>
              <a:buSzPts val="1800"/>
              <a:buNone/>
              <a:defRPr sz="1800"/>
            </a:lvl6pPr>
            <a:lvl7pPr lvl="6" algn="r" rtl="0">
              <a:spcBef>
                <a:spcPts val="0"/>
              </a:spcBef>
              <a:spcAft>
                <a:spcPts val="0"/>
              </a:spcAft>
              <a:buSzPts val="1800"/>
              <a:buNone/>
              <a:defRPr sz="1800"/>
            </a:lvl7pPr>
            <a:lvl8pPr lvl="7" algn="r" rtl="0">
              <a:spcBef>
                <a:spcPts val="0"/>
              </a:spcBef>
              <a:spcAft>
                <a:spcPts val="0"/>
              </a:spcAft>
              <a:buSzPts val="1800"/>
              <a:buNone/>
              <a:defRPr sz="1800"/>
            </a:lvl8pPr>
            <a:lvl9pPr lvl="8" algn="r" rtl="0">
              <a:spcBef>
                <a:spcPts val="0"/>
              </a:spcBef>
              <a:spcAft>
                <a:spcPts val="0"/>
              </a:spcAft>
              <a:buSzPts val="1800"/>
              <a:buNone/>
              <a:defRPr sz="18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CUSTOM_38">
    <p:spTree>
      <p:nvGrpSpPr>
        <p:cNvPr id="1" name="Shape 933"/>
        <p:cNvGrpSpPr/>
        <p:nvPr/>
      </p:nvGrpSpPr>
      <p:grpSpPr>
        <a:xfrm>
          <a:off x="0" y="0"/>
          <a:ext cx="0" cy="0"/>
          <a:chOff x="0" y="0"/>
          <a:chExt cx="0" cy="0"/>
        </a:xfrm>
      </p:grpSpPr>
      <p:grpSp>
        <p:nvGrpSpPr>
          <p:cNvPr id="934" name="Google Shape;934;p27"/>
          <p:cNvGrpSpPr/>
          <p:nvPr/>
        </p:nvGrpSpPr>
        <p:grpSpPr>
          <a:xfrm flipH="1">
            <a:off x="-1627906" y="-11597"/>
            <a:ext cx="10771895" cy="5175273"/>
            <a:chOff x="-11444" y="-11597"/>
            <a:chExt cx="10771895" cy="5175273"/>
          </a:xfrm>
        </p:grpSpPr>
        <p:grpSp>
          <p:nvGrpSpPr>
            <p:cNvPr id="935" name="Google Shape;935;p27"/>
            <p:cNvGrpSpPr/>
            <p:nvPr/>
          </p:nvGrpSpPr>
          <p:grpSpPr>
            <a:xfrm>
              <a:off x="1600156" y="4350659"/>
              <a:ext cx="7564864" cy="813016"/>
              <a:chOff x="-704229" y="4094158"/>
              <a:chExt cx="9859069" cy="1059581"/>
            </a:xfrm>
          </p:grpSpPr>
          <p:sp>
            <p:nvSpPr>
              <p:cNvPr id="936" name="Google Shape;936;p27"/>
              <p:cNvSpPr/>
              <p:nvPr/>
            </p:nvSpPr>
            <p:spPr>
              <a:xfrm>
                <a:off x="8095266" y="4094158"/>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7" name="Google Shape;937;p27"/>
              <p:cNvSpPr/>
              <p:nvPr/>
            </p:nvSpPr>
            <p:spPr>
              <a:xfrm>
                <a:off x="-704229" y="4715656"/>
                <a:ext cx="878894" cy="438083"/>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938" name="Google Shape;938;p27"/>
              <p:cNvGrpSpPr/>
              <p:nvPr/>
            </p:nvGrpSpPr>
            <p:grpSpPr>
              <a:xfrm>
                <a:off x="8877683" y="4245446"/>
                <a:ext cx="177866" cy="385129"/>
                <a:chOff x="8877683" y="4321646"/>
                <a:chExt cx="177866" cy="385129"/>
              </a:xfrm>
            </p:grpSpPr>
            <p:sp>
              <p:nvSpPr>
                <p:cNvPr id="939" name="Google Shape;939;p27"/>
                <p:cNvSpPr/>
                <p:nvPr/>
              </p:nvSpPr>
              <p:spPr>
                <a:xfrm>
                  <a:off x="9030642" y="4321646"/>
                  <a:ext cx="24907" cy="24907"/>
                </a:xfrm>
                <a:custGeom>
                  <a:avLst/>
                  <a:gdLst/>
                  <a:ahLst/>
                  <a:cxnLst/>
                  <a:rect l="l" t="t" r="r" b="b"/>
                  <a:pathLst>
                    <a:path w="383" h="383" extrusionOk="0">
                      <a:moveTo>
                        <a:pt x="194" y="0"/>
                      </a:moveTo>
                      <a:cubicBezTo>
                        <a:pt x="66" y="0"/>
                        <a:pt x="0" y="66"/>
                        <a:pt x="0" y="194"/>
                      </a:cubicBezTo>
                      <a:cubicBezTo>
                        <a:pt x="0" y="321"/>
                        <a:pt x="66" y="382"/>
                        <a:pt x="194" y="382"/>
                      </a:cubicBezTo>
                      <a:cubicBezTo>
                        <a:pt x="321" y="382"/>
                        <a:pt x="382" y="321"/>
                        <a:pt x="382" y="194"/>
                      </a:cubicBezTo>
                      <a:cubicBezTo>
                        <a:pt x="382" y="66"/>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0" name="Google Shape;940;p27"/>
                <p:cNvSpPr/>
                <p:nvPr/>
              </p:nvSpPr>
              <p:spPr>
                <a:xfrm>
                  <a:off x="9030642" y="4392143"/>
                  <a:ext cx="24907" cy="24907"/>
                </a:xfrm>
                <a:custGeom>
                  <a:avLst/>
                  <a:gdLst/>
                  <a:ahLst/>
                  <a:cxnLst/>
                  <a:rect l="l" t="t" r="r" b="b"/>
                  <a:pathLst>
                    <a:path w="383" h="383" extrusionOk="0">
                      <a:moveTo>
                        <a:pt x="194" y="1"/>
                      </a:moveTo>
                      <a:cubicBezTo>
                        <a:pt x="66" y="1"/>
                        <a:pt x="0" y="128"/>
                        <a:pt x="0" y="189"/>
                      </a:cubicBezTo>
                      <a:cubicBezTo>
                        <a:pt x="0" y="316"/>
                        <a:pt x="66" y="382"/>
                        <a:pt x="194" y="382"/>
                      </a:cubicBezTo>
                      <a:cubicBezTo>
                        <a:pt x="321" y="382"/>
                        <a:pt x="382" y="316"/>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1" name="Google Shape;941;p27"/>
                <p:cNvSpPr/>
                <p:nvPr/>
              </p:nvSpPr>
              <p:spPr>
                <a:xfrm>
                  <a:off x="9030642" y="4466672"/>
                  <a:ext cx="24907" cy="24842"/>
                </a:xfrm>
                <a:custGeom>
                  <a:avLst/>
                  <a:gdLst/>
                  <a:ahLst/>
                  <a:cxnLst/>
                  <a:rect l="l" t="t" r="r" b="b"/>
                  <a:pathLst>
                    <a:path w="383" h="382"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2" name="Google Shape;942;p27"/>
                <p:cNvSpPr/>
                <p:nvPr/>
              </p:nvSpPr>
              <p:spPr>
                <a:xfrm>
                  <a:off x="9030642" y="4536843"/>
                  <a:ext cx="24907" cy="24907"/>
                </a:xfrm>
                <a:custGeom>
                  <a:avLst/>
                  <a:gdLst/>
                  <a:ahLst/>
                  <a:cxnLst/>
                  <a:rect l="l" t="t" r="r" b="b"/>
                  <a:pathLst>
                    <a:path w="383" h="383" extrusionOk="0">
                      <a:moveTo>
                        <a:pt x="194" y="0"/>
                      </a:moveTo>
                      <a:cubicBezTo>
                        <a:pt x="66" y="0"/>
                        <a:pt x="0" y="67"/>
                        <a:pt x="0" y="194"/>
                      </a:cubicBezTo>
                      <a:cubicBezTo>
                        <a:pt x="0" y="321"/>
                        <a:pt x="66" y="382"/>
                        <a:pt x="194" y="382"/>
                      </a:cubicBezTo>
                      <a:cubicBezTo>
                        <a:pt x="321" y="382"/>
                        <a:pt x="382" y="321"/>
                        <a:pt x="382" y="194"/>
                      </a:cubicBezTo>
                      <a:cubicBezTo>
                        <a:pt x="382" y="67"/>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3" name="Google Shape;943;p27"/>
                <p:cNvSpPr/>
                <p:nvPr/>
              </p:nvSpPr>
              <p:spPr>
                <a:xfrm>
                  <a:off x="9030642" y="4607340"/>
                  <a:ext cx="24907" cy="24907"/>
                </a:xfrm>
                <a:custGeom>
                  <a:avLst/>
                  <a:gdLst/>
                  <a:ahLst/>
                  <a:cxnLst/>
                  <a:rect l="l" t="t" r="r" b="b"/>
                  <a:pathLst>
                    <a:path w="383" h="383" extrusionOk="0">
                      <a:moveTo>
                        <a:pt x="194" y="1"/>
                      </a:moveTo>
                      <a:cubicBezTo>
                        <a:pt x="66" y="1"/>
                        <a:pt x="0" y="128"/>
                        <a:pt x="0" y="189"/>
                      </a:cubicBezTo>
                      <a:cubicBezTo>
                        <a:pt x="0" y="317"/>
                        <a:pt x="66" y="383"/>
                        <a:pt x="194" y="383"/>
                      </a:cubicBezTo>
                      <a:cubicBezTo>
                        <a:pt x="321" y="383"/>
                        <a:pt x="382" y="317"/>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4" name="Google Shape;944;p27"/>
                <p:cNvSpPr/>
                <p:nvPr/>
              </p:nvSpPr>
              <p:spPr>
                <a:xfrm>
                  <a:off x="9030642" y="4681868"/>
                  <a:ext cx="24907" cy="24907"/>
                </a:xfrm>
                <a:custGeom>
                  <a:avLst/>
                  <a:gdLst/>
                  <a:ahLst/>
                  <a:cxnLst/>
                  <a:rect l="l" t="t" r="r" b="b"/>
                  <a:pathLst>
                    <a:path w="383" h="383"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5" name="Google Shape;945;p27"/>
                <p:cNvSpPr/>
                <p:nvPr/>
              </p:nvSpPr>
              <p:spPr>
                <a:xfrm>
                  <a:off x="8952146" y="4321646"/>
                  <a:ext cx="24907" cy="24907"/>
                </a:xfrm>
                <a:custGeom>
                  <a:avLst/>
                  <a:gdLst/>
                  <a:ahLst/>
                  <a:cxnLst/>
                  <a:rect l="l" t="t" r="r" b="b"/>
                  <a:pathLst>
                    <a:path w="383" h="383" extrusionOk="0">
                      <a:moveTo>
                        <a:pt x="189" y="0"/>
                      </a:moveTo>
                      <a:cubicBezTo>
                        <a:pt x="128" y="0"/>
                        <a:pt x="1" y="66"/>
                        <a:pt x="1" y="194"/>
                      </a:cubicBezTo>
                      <a:cubicBezTo>
                        <a:pt x="1" y="321"/>
                        <a:pt x="128" y="382"/>
                        <a:pt x="189" y="382"/>
                      </a:cubicBezTo>
                      <a:cubicBezTo>
                        <a:pt x="316" y="382"/>
                        <a:pt x="383" y="321"/>
                        <a:pt x="383" y="194"/>
                      </a:cubicBezTo>
                      <a:cubicBezTo>
                        <a:pt x="383"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6" name="Google Shape;946;p27"/>
                <p:cNvSpPr/>
                <p:nvPr/>
              </p:nvSpPr>
              <p:spPr>
                <a:xfrm>
                  <a:off x="8952146" y="4392143"/>
                  <a:ext cx="24907" cy="24907"/>
                </a:xfrm>
                <a:custGeom>
                  <a:avLst/>
                  <a:gdLst/>
                  <a:ahLst/>
                  <a:cxnLst/>
                  <a:rect l="l" t="t" r="r" b="b"/>
                  <a:pathLst>
                    <a:path w="383" h="383" extrusionOk="0">
                      <a:moveTo>
                        <a:pt x="189" y="1"/>
                      </a:moveTo>
                      <a:cubicBezTo>
                        <a:pt x="128" y="1"/>
                        <a:pt x="1" y="128"/>
                        <a:pt x="1" y="189"/>
                      </a:cubicBezTo>
                      <a:cubicBezTo>
                        <a:pt x="1" y="316"/>
                        <a:pt x="128" y="382"/>
                        <a:pt x="189" y="382"/>
                      </a:cubicBezTo>
                      <a:cubicBezTo>
                        <a:pt x="316" y="382"/>
                        <a:pt x="383" y="316"/>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7" name="Google Shape;947;p27"/>
                <p:cNvSpPr/>
                <p:nvPr/>
              </p:nvSpPr>
              <p:spPr>
                <a:xfrm>
                  <a:off x="8952146" y="4466672"/>
                  <a:ext cx="24907" cy="24842"/>
                </a:xfrm>
                <a:custGeom>
                  <a:avLst/>
                  <a:gdLst/>
                  <a:ahLst/>
                  <a:cxnLst/>
                  <a:rect l="l" t="t" r="r" b="b"/>
                  <a:pathLst>
                    <a:path w="383" h="382"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8" name="Google Shape;948;p27"/>
                <p:cNvSpPr/>
                <p:nvPr/>
              </p:nvSpPr>
              <p:spPr>
                <a:xfrm>
                  <a:off x="8952146" y="4536843"/>
                  <a:ext cx="24907" cy="24907"/>
                </a:xfrm>
                <a:custGeom>
                  <a:avLst/>
                  <a:gdLst/>
                  <a:ahLst/>
                  <a:cxnLst/>
                  <a:rect l="l" t="t" r="r" b="b"/>
                  <a:pathLst>
                    <a:path w="383" h="383" extrusionOk="0">
                      <a:moveTo>
                        <a:pt x="189" y="0"/>
                      </a:moveTo>
                      <a:cubicBezTo>
                        <a:pt x="128" y="0"/>
                        <a:pt x="1" y="67"/>
                        <a:pt x="1" y="194"/>
                      </a:cubicBezTo>
                      <a:cubicBezTo>
                        <a:pt x="1" y="321"/>
                        <a:pt x="128" y="382"/>
                        <a:pt x="189" y="382"/>
                      </a:cubicBezTo>
                      <a:cubicBezTo>
                        <a:pt x="316" y="382"/>
                        <a:pt x="383" y="321"/>
                        <a:pt x="383" y="194"/>
                      </a:cubicBezTo>
                      <a:cubicBezTo>
                        <a:pt x="383"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9" name="Google Shape;949;p27"/>
                <p:cNvSpPr/>
                <p:nvPr/>
              </p:nvSpPr>
              <p:spPr>
                <a:xfrm>
                  <a:off x="8952146" y="4607340"/>
                  <a:ext cx="24907" cy="24907"/>
                </a:xfrm>
                <a:custGeom>
                  <a:avLst/>
                  <a:gdLst/>
                  <a:ahLst/>
                  <a:cxnLst/>
                  <a:rect l="l" t="t" r="r" b="b"/>
                  <a:pathLst>
                    <a:path w="383" h="383" extrusionOk="0">
                      <a:moveTo>
                        <a:pt x="189" y="1"/>
                      </a:moveTo>
                      <a:cubicBezTo>
                        <a:pt x="128" y="1"/>
                        <a:pt x="1" y="128"/>
                        <a:pt x="1" y="189"/>
                      </a:cubicBezTo>
                      <a:cubicBezTo>
                        <a:pt x="1" y="317"/>
                        <a:pt x="128" y="383"/>
                        <a:pt x="189" y="383"/>
                      </a:cubicBezTo>
                      <a:cubicBezTo>
                        <a:pt x="316" y="383"/>
                        <a:pt x="383" y="317"/>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0" name="Google Shape;950;p27"/>
                <p:cNvSpPr/>
                <p:nvPr/>
              </p:nvSpPr>
              <p:spPr>
                <a:xfrm>
                  <a:off x="8952146" y="4681868"/>
                  <a:ext cx="24907" cy="24907"/>
                </a:xfrm>
                <a:custGeom>
                  <a:avLst/>
                  <a:gdLst/>
                  <a:ahLst/>
                  <a:cxnLst/>
                  <a:rect l="l" t="t" r="r" b="b"/>
                  <a:pathLst>
                    <a:path w="383" h="383"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1" name="Google Shape;951;p27"/>
                <p:cNvSpPr/>
                <p:nvPr/>
              </p:nvSpPr>
              <p:spPr>
                <a:xfrm>
                  <a:off x="8877683" y="4321646"/>
                  <a:ext cx="24842" cy="24907"/>
                </a:xfrm>
                <a:custGeom>
                  <a:avLst/>
                  <a:gdLst/>
                  <a:ahLst/>
                  <a:cxnLst/>
                  <a:rect l="l" t="t" r="r" b="b"/>
                  <a:pathLst>
                    <a:path w="382" h="383" extrusionOk="0">
                      <a:moveTo>
                        <a:pt x="189" y="0"/>
                      </a:moveTo>
                      <a:cubicBezTo>
                        <a:pt x="61" y="0"/>
                        <a:pt x="0" y="66"/>
                        <a:pt x="0" y="194"/>
                      </a:cubicBezTo>
                      <a:cubicBezTo>
                        <a:pt x="0" y="321"/>
                        <a:pt x="61" y="382"/>
                        <a:pt x="189" y="382"/>
                      </a:cubicBezTo>
                      <a:cubicBezTo>
                        <a:pt x="316" y="382"/>
                        <a:pt x="382" y="321"/>
                        <a:pt x="382" y="194"/>
                      </a:cubicBezTo>
                      <a:cubicBezTo>
                        <a:pt x="382"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2" name="Google Shape;952;p27"/>
                <p:cNvSpPr/>
                <p:nvPr/>
              </p:nvSpPr>
              <p:spPr>
                <a:xfrm>
                  <a:off x="8877683" y="4392143"/>
                  <a:ext cx="24842" cy="24907"/>
                </a:xfrm>
                <a:custGeom>
                  <a:avLst/>
                  <a:gdLst/>
                  <a:ahLst/>
                  <a:cxnLst/>
                  <a:rect l="l" t="t" r="r" b="b"/>
                  <a:pathLst>
                    <a:path w="382" h="383" extrusionOk="0">
                      <a:moveTo>
                        <a:pt x="189" y="1"/>
                      </a:moveTo>
                      <a:cubicBezTo>
                        <a:pt x="61" y="1"/>
                        <a:pt x="0" y="128"/>
                        <a:pt x="0" y="189"/>
                      </a:cubicBezTo>
                      <a:cubicBezTo>
                        <a:pt x="0" y="316"/>
                        <a:pt x="61" y="382"/>
                        <a:pt x="189" y="382"/>
                      </a:cubicBezTo>
                      <a:cubicBezTo>
                        <a:pt x="316" y="382"/>
                        <a:pt x="382" y="316"/>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3" name="Google Shape;953;p27"/>
                <p:cNvSpPr/>
                <p:nvPr/>
              </p:nvSpPr>
              <p:spPr>
                <a:xfrm>
                  <a:off x="8877683" y="4466672"/>
                  <a:ext cx="24842" cy="24842"/>
                </a:xfrm>
                <a:custGeom>
                  <a:avLst/>
                  <a:gdLst/>
                  <a:ahLst/>
                  <a:cxnLst/>
                  <a:rect l="l" t="t" r="r" b="b"/>
                  <a:pathLst>
                    <a:path w="382" h="382"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4" name="Google Shape;954;p27"/>
                <p:cNvSpPr/>
                <p:nvPr/>
              </p:nvSpPr>
              <p:spPr>
                <a:xfrm>
                  <a:off x="8877683" y="4536843"/>
                  <a:ext cx="24842" cy="24907"/>
                </a:xfrm>
                <a:custGeom>
                  <a:avLst/>
                  <a:gdLst/>
                  <a:ahLst/>
                  <a:cxnLst/>
                  <a:rect l="l" t="t" r="r" b="b"/>
                  <a:pathLst>
                    <a:path w="382" h="383" extrusionOk="0">
                      <a:moveTo>
                        <a:pt x="189" y="0"/>
                      </a:moveTo>
                      <a:cubicBezTo>
                        <a:pt x="61" y="0"/>
                        <a:pt x="0" y="67"/>
                        <a:pt x="0" y="194"/>
                      </a:cubicBezTo>
                      <a:cubicBezTo>
                        <a:pt x="0" y="321"/>
                        <a:pt x="61" y="382"/>
                        <a:pt x="189" y="382"/>
                      </a:cubicBezTo>
                      <a:cubicBezTo>
                        <a:pt x="316" y="382"/>
                        <a:pt x="382" y="321"/>
                        <a:pt x="382" y="194"/>
                      </a:cubicBezTo>
                      <a:cubicBezTo>
                        <a:pt x="382"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5" name="Google Shape;955;p27"/>
                <p:cNvSpPr/>
                <p:nvPr/>
              </p:nvSpPr>
              <p:spPr>
                <a:xfrm>
                  <a:off x="8877683" y="4607340"/>
                  <a:ext cx="24842" cy="24907"/>
                </a:xfrm>
                <a:custGeom>
                  <a:avLst/>
                  <a:gdLst/>
                  <a:ahLst/>
                  <a:cxnLst/>
                  <a:rect l="l" t="t" r="r" b="b"/>
                  <a:pathLst>
                    <a:path w="382" h="383" extrusionOk="0">
                      <a:moveTo>
                        <a:pt x="189" y="1"/>
                      </a:moveTo>
                      <a:cubicBezTo>
                        <a:pt x="61" y="1"/>
                        <a:pt x="0" y="128"/>
                        <a:pt x="0" y="189"/>
                      </a:cubicBezTo>
                      <a:cubicBezTo>
                        <a:pt x="0" y="317"/>
                        <a:pt x="61" y="383"/>
                        <a:pt x="189" y="383"/>
                      </a:cubicBezTo>
                      <a:cubicBezTo>
                        <a:pt x="316" y="383"/>
                        <a:pt x="382" y="317"/>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6" name="Google Shape;956;p27"/>
                <p:cNvSpPr/>
                <p:nvPr/>
              </p:nvSpPr>
              <p:spPr>
                <a:xfrm>
                  <a:off x="8877683" y="4681868"/>
                  <a:ext cx="24842" cy="24907"/>
                </a:xfrm>
                <a:custGeom>
                  <a:avLst/>
                  <a:gdLst/>
                  <a:ahLst/>
                  <a:cxnLst/>
                  <a:rect l="l" t="t" r="r" b="b"/>
                  <a:pathLst>
                    <a:path w="382" h="383"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957" name="Google Shape;957;p27"/>
            <p:cNvGrpSpPr/>
            <p:nvPr/>
          </p:nvGrpSpPr>
          <p:grpSpPr>
            <a:xfrm>
              <a:off x="8703849" y="-11597"/>
              <a:ext cx="451002" cy="707619"/>
              <a:chOff x="8703849" y="7849"/>
              <a:chExt cx="451002" cy="707619"/>
            </a:xfrm>
          </p:grpSpPr>
          <p:sp>
            <p:nvSpPr>
              <p:cNvPr id="958" name="Google Shape;958;p27"/>
              <p:cNvSpPr/>
              <p:nvPr/>
            </p:nvSpPr>
            <p:spPr>
              <a:xfrm>
                <a:off x="8803155" y="7849"/>
                <a:ext cx="351696" cy="707619"/>
              </a:xfrm>
              <a:custGeom>
                <a:avLst/>
                <a:gdLst/>
                <a:ahLst/>
                <a:cxnLst/>
                <a:rect l="l" t="t" r="r" b="b"/>
                <a:pathLst>
                  <a:path w="5408" h="10881" extrusionOk="0">
                    <a:moveTo>
                      <a:pt x="5407" y="1"/>
                    </a:moveTo>
                    <a:cubicBezTo>
                      <a:pt x="2419" y="1"/>
                      <a:pt x="1" y="2419"/>
                      <a:pt x="1" y="5407"/>
                    </a:cubicBezTo>
                    <a:cubicBezTo>
                      <a:pt x="1" y="8462"/>
                      <a:pt x="2419" y="10880"/>
                      <a:pt x="5407" y="10880"/>
                    </a:cubicBezTo>
                    <a:lnTo>
                      <a:pt x="540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9" name="Google Shape;959;p27"/>
              <p:cNvSpPr/>
              <p:nvPr/>
            </p:nvSpPr>
            <p:spPr>
              <a:xfrm>
                <a:off x="9063744" y="239629"/>
                <a:ext cx="24907" cy="24907"/>
              </a:xfrm>
              <a:custGeom>
                <a:avLst/>
                <a:gdLst/>
                <a:ahLst/>
                <a:cxnLst/>
                <a:rect l="l" t="t" r="r" b="b"/>
                <a:pathLst>
                  <a:path w="383" h="383" extrusionOk="0">
                    <a:moveTo>
                      <a:pt x="194" y="0"/>
                    </a:moveTo>
                    <a:cubicBezTo>
                      <a:pt x="67" y="0"/>
                      <a:pt x="0" y="128"/>
                      <a:pt x="0" y="189"/>
                    </a:cubicBezTo>
                    <a:cubicBezTo>
                      <a:pt x="0" y="316"/>
                      <a:pt x="67"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0" name="Google Shape;960;p27"/>
              <p:cNvSpPr/>
              <p:nvPr/>
            </p:nvSpPr>
            <p:spPr>
              <a:xfrm>
                <a:off x="8993573" y="239629"/>
                <a:ext cx="24842" cy="24907"/>
              </a:xfrm>
              <a:custGeom>
                <a:avLst/>
                <a:gdLst/>
                <a:ahLst/>
                <a:cxnLst/>
                <a:rect l="l" t="t" r="r" b="b"/>
                <a:pathLst>
                  <a:path w="382" h="383" extrusionOk="0">
                    <a:moveTo>
                      <a:pt x="188" y="0"/>
                    </a:moveTo>
                    <a:cubicBezTo>
                      <a:pt x="61" y="0"/>
                      <a:pt x="0" y="128"/>
                      <a:pt x="0" y="189"/>
                    </a:cubicBezTo>
                    <a:cubicBezTo>
                      <a:pt x="0" y="316"/>
                      <a:pt x="61" y="382"/>
                      <a:pt x="188" y="382"/>
                    </a:cubicBezTo>
                    <a:cubicBezTo>
                      <a:pt x="255" y="382"/>
                      <a:pt x="382" y="316"/>
                      <a:pt x="382" y="189"/>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1" name="Google Shape;961;p27"/>
              <p:cNvSpPr/>
              <p:nvPr/>
            </p:nvSpPr>
            <p:spPr>
              <a:xfrm>
                <a:off x="8919044" y="239629"/>
                <a:ext cx="24907" cy="24907"/>
              </a:xfrm>
              <a:custGeom>
                <a:avLst/>
                <a:gdLst/>
                <a:ahLst/>
                <a:cxnLst/>
                <a:rect l="l" t="t" r="r" b="b"/>
                <a:pathLst>
                  <a:path w="383" h="383" extrusionOk="0">
                    <a:moveTo>
                      <a:pt x="189" y="0"/>
                    </a:moveTo>
                    <a:cubicBezTo>
                      <a:pt x="128" y="0"/>
                      <a:pt x="1" y="128"/>
                      <a:pt x="1" y="189"/>
                    </a:cubicBezTo>
                    <a:cubicBezTo>
                      <a:pt x="1"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2" name="Google Shape;962;p27"/>
              <p:cNvSpPr/>
              <p:nvPr/>
            </p:nvSpPr>
            <p:spPr>
              <a:xfrm>
                <a:off x="8848548" y="239629"/>
                <a:ext cx="24842" cy="24907"/>
              </a:xfrm>
              <a:custGeom>
                <a:avLst/>
                <a:gdLst/>
                <a:ahLst/>
                <a:cxnLst/>
                <a:rect l="l" t="t" r="r" b="b"/>
                <a:pathLst>
                  <a:path w="382" h="383" extrusionOk="0">
                    <a:moveTo>
                      <a:pt x="194" y="0"/>
                    </a:moveTo>
                    <a:cubicBezTo>
                      <a:pt x="66" y="0"/>
                      <a:pt x="0" y="128"/>
                      <a:pt x="0" y="189"/>
                    </a:cubicBezTo>
                    <a:cubicBezTo>
                      <a:pt x="0" y="316"/>
                      <a:pt x="66"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3" name="Google Shape;963;p27"/>
              <p:cNvSpPr/>
              <p:nvPr/>
            </p:nvSpPr>
            <p:spPr>
              <a:xfrm>
                <a:off x="8778312" y="239629"/>
                <a:ext cx="24907" cy="24907"/>
              </a:xfrm>
              <a:custGeom>
                <a:avLst/>
                <a:gdLst/>
                <a:ahLst/>
                <a:cxnLst/>
                <a:rect l="l" t="t" r="r" b="b"/>
                <a:pathLst>
                  <a:path w="383" h="383" extrusionOk="0">
                    <a:moveTo>
                      <a:pt x="189" y="0"/>
                    </a:moveTo>
                    <a:cubicBezTo>
                      <a:pt x="62" y="0"/>
                      <a:pt x="1" y="128"/>
                      <a:pt x="1" y="189"/>
                    </a:cubicBezTo>
                    <a:cubicBezTo>
                      <a:pt x="1" y="316"/>
                      <a:pt x="62" y="382"/>
                      <a:pt x="189" y="382"/>
                    </a:cubicBezTo>
                    <a:cubicBezTo>
                      <a:pt x="255" y="382"/>
                      <a:pt x="383" y="316"/>
                      <a:pt x="383" y="189"/>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4" name="Google Shape;964;p27"/>
              <p:cNvSpPr/>
              <p:nvPr/>
            </p:nvSpPr>
            <p:spPr>
              <a:xfrm>
                <a:off x="8703849" y="239629"/>
                <a:ext cx="24907" cy="24907"/>
              </a:xfrm>
              <a:custGeom>
                <a:avLst/>
                <a:gdLst/>
                <a:ahLst/>
                <a:cxnLst/>
                <a:rect l="l" t="t" r="r" b="b"/>
                <a:pathLst>
                  <a:path w="383" h="383" extrusionOk="0">
                    <a:moveTo>
                      <a:pt x="189" y="0"/>
                    </a:moveTo>
                    <a:cubicBezTo>
                      <a:pt x="128" y="0"/>
                      <a:pt x="0" y="128"/>
                      <a:pt x="0" y="189"/>
                    </a:cubicBezTo>
                    <a:cubicBezTo>
                      <a:pt x="0"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5" name="Google Shape;965;p27"/>
              <p:cNvSpPr/>
              <p:nvPr/>
            </p:nvSpPr>
            <p:spPr>
              <a:xfrm>
                <a:off x="9063744" y="165100"/>
                <a:ext cx="24907" cy="24907"/>
              </a:xfrm>
              <a:custGeom>
                <a:avLst/>
                <a:gdLst/>
                <a:ahLst/>
                <a:cxnLst/>
                <a:rect l="l" t="t" r="r" b="b"/>
                <a:pathLst>
                  <a:path w="383" h="383" extrusionOk="0">
                    <a:moveTo>
                      <a:pt x="194" y="1"/>
                    </a:moveTo>
                    <a:cubicBezTo>
                      <a:pt x="67" y="1"/>
                      <a:pt x="0" y="62"/>
                      <a:pt x="0" y="189"/>
                    </a:cubicBezTo>
                    <a:cubicBezTo>
                      <a:pt x="0" y="317"/>
                      <a:pt x="67"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6" name="Google Shape;966;p27"/>
              <p:cNvSpPr/>
              <p:nvPr/>
            </p:nvSpPr>
            <p:spPr>
              <a:xfrm>
                <a:off x="8993573" y="165100"/>
                <a:ext cx="24842" cy="24907"/>
              </a:xfrm>
              <a:custGeom>
                <a:avLst/>
                <a:gdLst/>
                <a:ahLst/>
                <a:cxnLst/>
                <a:rect l="l" t="t" r="r" b="b"/>
                <a:pathLst>
                  <a:path w="382" h="383" extrusionOk="0">
                    <a:moveTo>
                      <a:pt x="188" y="1"/>
                    </a:moveTo>
                    <a:cubicBezTo>
                      <a:pt x="61" y="1"/>
                      <a:pt x="0" y="62"/>
                      <a:pt x="0" y="189"/>
                    </a:cubicBezTo>
                    <a:cubicBezTo>
                      <a:pt x="0" y="317"/>
                      <a:pt x="61" y="383"/>
                      <a:pt x="188" y="383"/>
                    </a:cubicBezTo>
                    <a:cubicBezTo>
                      <a:pt x="255" y="383"/>
                      <a:pt x="382" y="317"/>
                      <a:pt x="382" y="189"/>
                    </a:cubicBezTo>
                    <a:cubicBezTo>
                      <a:pt x="382" y="62"/>
                      <a:pt x="255" y="1"/>
                      <a:pt x="188"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7" name="Google Shape;967;p27"/>
              <p:cNvSpPr/>
              <p:nvPr/>
            </p:nvSpPr>
            <p:spPr>
              <a:xfrm>
                <a:off x="8919044" y="165100"/>
                <a:ext cx="24907" cy="24907"/>
              </a:xfrm>
              <a:custGeom>
                <a:avLst/>
                <a:gdLst/>
                <a:ahLst/>
                <a:cxnLst/>
                <a:rect l="l" t="t" r="r" b="b"/>
                <a:pathLst>
                  <a:path w="383" h="383" extrusionOk="0">
                    <a:moveTo>
                      <a:pt x="189" y="1"/>
                    </a:moveTo>
                    <a:cubicBezTo>
                      <a:pt x="128" y="1"/>
                      <a:pt x="1" y="62"/>
                      <a:pt x="1" y="189"/>
                    </a:cubicBezTo>
                    <a:cubicBezTo>
                      <a:pt x="1"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8" name="Google Shape;968;p27"/>
              <p:cNvSpPr/>
              <p:nvPr/>
            </p:nvSpPr>
            <p:spPr>
              <a:xfrm>
                <a:off x="8848548" y="165100"/>
                <a:ext cx="24842" cy="24907"/>
              </a:xfrm>
              <a:custGeom>
                <a:avLst/>
                <a:gdLst/>
                <a:ahLst/>
                <a:cxnLst/>
                <a:rect l="l" t="t" r="r" b="b"/>
                <a:pathLst>
                  <a:path w="382" h="383" extrusionOk="0">
                    <a:moveTo>
                      <a:pt x="194" y="1"/>
                    </a:moveTo>
                    <a:cubicBezTo>
                      <a:pt x="66" y="1"/>
                      <a:pt x="0" y="62"/>
                      <a:pt x="0" y="189"/>
                    </a:cubicBezTo>
                    <a:cubicBezTo>
                      <a:pt x="0" y="317"/>
                      <a:pt x="66"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9" name="Google Shape;969;p27"/>
              <p:cNvSpPr/>
              <p:nvPr/>
            </p:nvSpPr>
            <p:spPr>
              <a:xfrm>
                <a:off x="8778312" y="165100"/>
                <a:ext cx="24907" cy="24907"/>
              </a:xfrm>
              <a:custGeom>
                <a:avLst/>
                <a:gdLst/>
                <a:ahLst/>
                <a:cxnLst/>
                <a:rect l="l" t="t" r="r" b="b"/>
                <a:pathLst>
                  <a:path w="383" h="383" extrusionOk="0">
                    <a:moveTo>
                      <a:pt x="189" y="1"/>
                    </a:moveTo>
                    <a:cubicBezTo>
                      <a:pt x="62" y="1"/>
                      <a:pt x="1" y="62"/>
                      <a:pt x="1" y="189"/>
                    </a:cubicBezTo>
                    <a:cubicBezTo>
                      <a:pt x="1" y="317"/>
                      <a:pt x="62" y="383"/>
                      <a:pt x="189" y="383"/>
                    </a:cubicBezTo>
                    <a:cubicBezTo>
                      <a:pt x="255" y="383"/>
                      <a:pt x="383" y="317"/>
                      <a:pt x="383" y="189"/>
                    </a:cubicBezTo>
                    <a:cubicBezTo>
                      <a:pt x="383" y="62"/>
                      <a:pt x="255"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0" name="Google Shape;970;p27"/>
              <p:cNvSpPr/>
              <p:nvPr/>
            </p:nvSpPr>
            <p:spPr>
              <a:xfrm>
                <a:off x="8703849" y="165100"/>
                <a:ext cx="24907" cy="24907"/>
              </a:xfrm>
              <a:custGeom>
                <a:avLst/>
                <a:gdLst/>
                <a:ahLst/>
                <a:cxnLst/>
                <a:rect l="l" t="t" r="r" b="b"/>
                <a:pathLst>
                  <a:path w="383" h="383" extrusionOk="0">
                    <a:moveTo>
                      <a:pt x="189" y="1"/>
                    </a:moveTo>
                    <a:cubicBezTo>
                      <a:pt x="128" y="1"/>
                      <a:pt x="0" y="62"/>
                      <a:pt x="0" y="189"/>
                    </a:cubicBezTo>
                    <a:cubicBezTo>
                      <a:pt x="0"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1" name="Google Shape;971;p27"/>
              <p:cNvSpPr/>
              <p:nvPr/>
            </p:nvSpPr>
            <p:spPr>
              <a:xfrm>
                <a:off x="9063744" y="86344"/>
                <a:ext cx="24907" cy="24907"/>
              </a:xfrm>
              <a:custGeom>
                <a:avLst/>
                <a:gdLst/>
                <a:ahLst/>
                <a:cxnLst/>
                <a:rect l="l" t="t" r="r" b="b"/>
                <a:pathLst>
                  <a:path w="383" h="383" extrusionOk="0">
                    <a:moveTo>
                      <a:pt x="194" y="0"/>
                    </a:moveTo>
                    <a:cubicBezTo>
                      <a:pt x="67" y="0"/>
                      <a:pt x="0" y="128"/>
                      <a:pt x="0" y="194"/>
                    </a:cubicBezTo>
                    <a:cubicBezTo>
                      <a:pt x="0" y="321"/>
                      <a:pt x="67"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2" name="Google Shape;972;p27"/>
              <p:cNvSpPr/>
              <p:nvPr/>
            </p:nvSpPr>
            <p:spPr>
              <a:xfrm>
                <a:off x="8993573" y="86344"/>
                <a:ext cx="24842" cy="24907"/>
              </a:xfrm>
              <a:custGeom>
                <a:avLst/>
                <a:gdLst/>
                <a:ahLst/>
                <a:cxnLst/>
                <a:rect l="l" t="t" r="r" b="b"/>
                <a:pathLst>
                  <a:path w="382" h="383" extrusionOk="0">
                    <a:moveTo>
                      <a:pt x="188" y="0"/>
                    </a:moveTo>
                    <a:cubicBezTo>
                      <a:pt x="61" y="0"/>
                      <a:pt x="0" y="128"/>
                      <a:pt x="0" y="194"/>
                    </a:cubicBezTo>
                    <a:cubicBezTo>
                      <a:pt x="0" y="321"/>
                      <a:pt x="61" y="382"/>
                      <a:pt x="188" y="382"/>
                    </a:cubicBezTo>
                    <a:cubicBezTo>
                      <a:pt x="255" y="382"/>
                      <a:pt x="382" y="321"/>
                      <a:pt x="382" y="194"/>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3" name="Google Shape;973;p27"/>
              <p:cNvSpPr/>
              <p:nvPr/>
            </p:nvSpPr>
            <p:spPr>
              <a:xfrm>
                <a:off x="8919044" y="86344"/>
                <a:ext cx="24907" cy="24907"/>
              </a:xfrm>
              <a:custGeom>
                <a:avLst/>
                <a:gdLst/>
                <a:ahLst/>
                <a:cxnLst/>
                <a:rect l="l" t="t" r="r" b="b"/>
                <a:pathLst>
                  <a:path w="383" h="383" extrusionOk="0">
                    <a:moveTo>
                      <a:pt x="189" y="0"/>
                    </a:moveTo>
                    <a:cubicBezTo>
                      <a:pt x="128" y="0"/>
                      <a:pt x="1" y="128"/>
                      <a:pt x="1" y="194"/>
                    </a:cubicBezTo>
                    <a:cubicBezTo>
                      <a:pt x="1"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4" name="Google Shape;974;p27"/>
              <p:cNvSpPr/>
              <p:nvPr/>
            </p:nvSpPr>
            <p:spPr>
              <a:xfrm>
                <a:off x="8848548" y="86344"/>
                <a:ext cx="24842" cy="24907"/>
              </a:xfrm>
              <a:custGeom>
                <a:avLst/>
                <a:gdLst/>
                <a:ahLst/>
                <a:cxnLst/>
                <a:rect l="l" t="t" r="r" b="b"/>
                <a:pathLst>
                  <a:path w="382" h="383" extrusionOk="0">
                    <a:moveTo>
                      <a:pt x="194" y="0"/>
                    </a:moveTo>
                    <a:cubicBezTo>
                      <a:pt x="66" y="0"/>
                      <a:pt x="0" y="128"/>
                      <a:pt x="0" y="194"/>
                    </a:cubicBezTo>
                    <a:cubicBezTo>
                      <a:pt x="0" y="321"/>
                      <a:pt x="66"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5" name="Google Shape;975;p27"/>
              <p:cNvSpPr/>
              <p:nvPr/>
            </p:nvSpPr>
            <p:spPr>
              <a:xfrm>
                <a:off x="8778312" y="86344"/>
                <a:ext cx="24907" cy="24907"/>
              </a:xfrm>
              <a:custGeom>
                <a:avLst/>
                <a:gdLst/>
                <a:ahLst/>
                <a:cxnLst/>
                <a:rect l="l" t="t" r="r" b="b"/>
                <a:pathLst>
                  <a:path w="383" h="383" extrusionOk="0">
                    <a:moveTo>
                      <a:pt x="189" y="0"/>
                    </a:moveTo>
                    <a:cubicBezTo>
                      <a:pt x="62" y="0"/>
                      <a:pt x="1" y="128"/>
                      <a:pt x="1" y="194"/>
                    </a:cubicBezTo>
                    <a:cubicBezTo>
                      <a:pt x="1" y="321"/>
                      <a:pt x="62" y="382"/>
                      <a:pt x="189" y="382"/>
                    </a:cubicBezTo>
                    <a:cubicBezTo>
                      <a:pt x="255" y="382"/>
                      <a:pt x="383" y="321"/>
                      <a:pt x="383" y="194"/>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6" name="Google Shape;976;p27"/>
              <p:cNvSpPr/>
              <p:nvPr/>
            </p:nvSpPr>
            <p:spPr>
              <a:xfrm>
                <a:off x="8703849" y="86344"/>
                <a:ext cx="24907" cy="24907"/>
              </a:xfrm>
              <a:custGeom>
                <a:avLst/>
                <a:gdLst/>
                <a:ahLst/>
                <a:cxnLst/>
                <a:rect l="l" t="t" r="r" b="b"/>
                <a:pathLst>
                  <a:path w="383" h="383" extrusionOk="0">
                    <a:moveTo>
                      <a:pt x="189" y="0"/>
                    </a:moveTo>
                    <a:cubicBezTo>
                      <a:pt x="128" y="0"/>
                      <a:pt x="0" y="128"/>
                      <a:pt x="0" y="194"/>
                    </a:cubicBezTo>
                    <a:cubicBezTo>
                      <a:pt x="0"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77" name="Google Shape;977;p27"/>
            <p:cNvSpPr/>
            <p:nvPr/>
          </p:nvSpPr>
          <p:spPr>
            <a:xfrm>
              <a:off x="227519" y="2370647"/>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8" name="Google Shape;978;p27"/>
            <p:cNvSpPr/>
            <p:nvPr/>
          </p:nvSpPr>
          <p:spPr>
            <a:xfrm>
              <a:off x="227505" y="1413272"/>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9" name="Google Shape;979;p27"/>
            <p:cNvSpPr/>
            <p:nvPr/>
          </p:nvSpPr>
          <p:spPr>
            <a:xfrm>
              <a:off x="2892530" y="4855593"/>
              <a:ext cx="107896" cy="107927"/>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0" name="Google Shape;980;p27"/>
            <p:cNvSpPr/>
            <p:nvPr/>
          </p:nvSpPr>
          <p:spPr>
            <a:xfrm>
              <a:off x="8756562" y="3543286"/>
              <a:ext cx="118095" cy="118061"/>
            </a:xfrm>
            <a:custGeom>
              <a:avLst/>
              <a:gdLst/>
              <a:ahLst/>
              <a:cxnLst/>
              <a:rect l="l" t="t" r="r" b="b"/>
              <a:pathLst>
                <a:path w="3438" h="3437" extrusionOk="0">
                  <a:moveTo>
                    <a:pt x="3437" y="0"/>
                  </a:moveTo>
                  <a:cubicBezTo>
                    <a:pt x="1528" y="0"/>
                    <a:pt x="1" y="1528"/>
                    <a:pt x="1" y="3437"/>
                  </a:cubicBezTo>
                  <a:cubicBezTo>
                    <a:pt x="1910" y="3437"/>
                    <a:pt x="3437" y="1910"/>
                    <a:pt x="3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1" name="Google Shape;981;p27"/>
            <p:cNvSpPr/>
            <p:nvPr/>
          </p:nvSpPr>
          <p:spPr>
            <a:xfrm>
              <a:off x="8585249" y="4170822"/>
              <a:ext cx="259479" cy="259479"/>
            </a:xfrm>
            <a:custGeom>
              <a:avLst/>
              <a:gdLst/>
              <a:ahLst/>
              <a:cxnLst/>
              <a:rect l="l" t="t" r="r" b="b"/>
              <a:pathLst>
                <a:path w="14322" h="14322" extrusionOk="0">
                  <a:moveTo>
                    <a:pt x="1" y="0"/>
                  </a:moveTo>
                  <a:cubicBezTo>
                    <a:pt x="1" y="764"/>
                    <a:pt x="194" y="1528"/>
                    <a:pt x="449" y="2230"/>
                  </a:cubicBezTo>
                  <a:cubicBezTo>
                    <a:pt x="892" y="3248"/>
                    <a:pt x="1594" y="4073"/>
                    <a:pt x="2546" y="4710"/>
                  </a:cubicBezTo>
                  <a:cubicBezTo>
                    <a:pt x="2994" y="5030"/>
                    <a:pt x="3503" y="5219"/>
                    <a:pt x="4012" y="5412"/>
                  </a:cubicBezTo>
                  <a:cubicBezTo>
                    <a:pt x="4522" y="5601"/>
                    <a:pt x="5092" y="5667"/>
                    <a:pt x="5667" y="5667"/>
                  </a:cubicBezTo>
                  <a:cubicBezTo>
                    <a:pt x="6110" y="5667"/>
                    <a:pt x="6492" y="5728"/>
                    <a:pt x="6874" y="5921"/>
                  </a:cubicBezTo>
                  <a:cubicBezTo>
                    <a:pt x="7383" y="6110"/>
                    <a:pt x="7831" y="6491"/>
                    <a:pt x="8213" y="7001"/>
                  </a:cubicBezTo>
                  <a:lnTo>
                    <a:pt x="8594" y="7764"/>
                  </a:lnTo>
                  <a:cubicBezTo>
                    <a:pt x="8656" y="8085"/>
                    <a:pt x="8722" y="8401"/>
                    <a:pt x="8722" y="8655"/>
                  </a:cubicBezTo>
                  <a:cubicBezTo>
                    <a:pt x="8722" y="9485"/>
                    <a:pt x="8849" y="10183"/>
                    <a:pt x="9165" y="10885"/>
                  </a:cubicBezTo>
                  <a:cubicBezTo>
                    <a:pt x="9546" y="11903"/>
                    <a:pt x="10310" y="12794"/>
                    <a:pt x="11201" y="13364"/>
                  </a:cubicBezTo>
                  <a:cubicBezTo>
                    <a:pt x="11649" y="13685"/>
                    <a:pt x="12158" y="13940"/>
                    <a:pt x="12667" y="14067"/>
                  </a:cubicBezTo>
                  <a:cubicBezTo>
                    <a:pt x="13176" y="14255"/>
                    <a:pt x="13747" y="14322"/>
                    <a:pt x="14322" y="14322"/>
                  </a:cubicBezTo>
                  <a:lnTo>
                    <a:pt x="14322" y="11710"/>
                  </a:lnTo>
                  <a:cubicBezTo>
                    <a:pt x="13940" y="11710"/>
                    <a:pt x="13558" y="11649"/>
                    <a:pt x="13176" y="11455"/>
                  </a:cubicBezTo>
                  <a:cubicBezTo>
                    <a:pt x="12667" y="11267"/>
                    <a:pt x="12158" y="10885"/>
                    <a:pt x="11837" y="10376"/>
                  </a:cubicBezTo>
                  <a:lnTo>
                    <a:pt x="11456" y="9612"/>
                  </a:lnTo>
                  <a:cubicBezTo>
                    <a:pt x="11395" y="9292"/>
                    <a:pt x="11328" y="8976"/>
                    <a:pt x="11328" y="8655"/>
                  </a:cubicBezTo>
                  <a:cubicBezTo>
                    <a:pt x="11328" y="7892"/>
                    <a:pt x="11201" y="7194"/>
                    <a:pt x="10885" y="6491"/>
                  </a:cubicBezTo>
                  <a:cubicBezTo>
                    <a:pt x="10437" y="5473"/>
                    <a:pt x="9740" y="4582"/>
                    <a:pt x="8849" y="4012"/>
                  </a:cubicBezTo>
                  <a:cubicBezTo>
                    <a:pt x="8401" y="3691"/>
                    <a:pt x="7892" y="3437"/>
                    <a:pt x="7383" y="3310"/>
                  </a:cubicBezTo>
                  <a:cubicBezTo>
                    <a:pt x="6813" y="3121"/>
                    <a:pt x="6237" y="3055"/>
                    <a:pt x="5667" y="3055"/>
                  </a:cubicBezTo>
                  <a:cubicBezTo>
                    <a:pt x="5285" y="3055"/>
                    <a:pt x="4837" y="2928"/>
                    <a:pt x="4522" y="2800"/>
                  </a:cubicBezTo>
                  <a:cubicBezTo>
                    <a:pt x="3946" y="2546"/>
                    <a:pt x="3503" y="2164"/>
                    <a:pt x="3183" y="1721"/>
                  </a:cubicBezTo>
                  <a:cubicBezTo>
                    <a:pt x="2994" y="1467"/>
                    <a:pt x="2867" y="1212"/>
                    <a:pt x="2801" y="891"/>
                  </a:cubicBezTo>
                  <a:cubicBezTo>
                    <a:pt x="2740" y="637"/>
                    <a:pt x="2673" y="321"/>
                    <a:pt x="26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2" name="Google Shape;982;p27"/>
            <p:cNvSpPr/>
            <p:nvPr/>
          </p:nvSpPr>
          <p:spPr>
            <a:xfrm>
              <a:off x="-11444" y="456088"/>
              <a:ext cx="307336" cy="307336"/>
            </a:xfrm>
            <a:custGeom>
              <a:avLst/>
              <a:gdLst/>
              <a:ahLst/>
              <a:cxnLst/>
              <a:rect l="l" t="t" r="r" b="b"/>
              <a:pathLst>
                <a:path w="5667" h="5667" extrusionOk="0">
                  <a:moveTo>
                    <a:pt x="2994" y="1"/>
                  </a:moveTo>
                  <a:cubicBezTo>
                    <a:pt x="2994" y="449"/>
                    <a:pt x="2927" y="830"/>
                    <a:pt x="2800" y="1212"/>
                  </a:cubicBezTo>
                  <a:cubicBezTo>
                    <a:pt x="2546" y="1721"/>
                    <a:pt x="2164" y="2164"/>
                    <a:pt x="1655" y="2546"/>
                  </a:cubicBezTo>
                  <a:cubicBezTo>
                    <a:pt x="1466" y="2673"/>
                    <a:pt x="1212" y="2801"/>
                    <a:pt x="891" y="2928"/>
                  </a:cubicBezTo>
                  <a:cubicBezTo>
                    <a:pt x="636" y="2994"/>
                    <a:pt x="321" y="3055"/>
                    <a:pt x="0" y="3055"/>
                  </a:cubicBezTo>
                  <a:lnTo>
                    <a:pt x="0" y="5667"/>
                  </a:lnTo>
                  <a:cubicBezTo>
                    <a:pt x="764" y="5667"/>
                    <a:pt x="1527" y="5540"/>
                    <a:pt x="2230" y="5219"/>
                  </a:cubicBezTo>
                  <a:cubicBezTo>
                    <a:pt x="3182" y="4776"/>
                    <a:pt x="4073" y="4073"/>
                    <a:pt x="4709" y="3183"/>
                  </a:cubicBezTo>
                  <a:cubicBezTo>
                    <a:pt x="4964" y="2740"/>
                    <a:pt x="5219" y="2230"/>
                    <a:pt x="5412" y="1721"/>
                  </a:cubicBezTo>
                  <a:cubicBezTo>
                    <a:pt x="5539" y="1146"/>
                    <a:pt x="5667" y="576"/>
                    <a:pt x="5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3" name="Google Shape;983;p27"/>
            <p:cNvSpPr/>
            <p:nvPr/>
          </p:nvSpPr>
          <p:spPr>
            <a:xfrm>
              <a:off x="2570967" y="-6008"/>
              <a:ext cx="693634" cy="345190"/>
            </a:xfrm>
            <a:custGeom>
              <a:avLst/>
              <a:gdLst/>
              <a:ahLst/>
              <a:cxnLst/>
              <a:rect l="l" t="t" r="r" b="b"/>
              <a:pathLst>
                <a:path w="12790" h="6365" extrusionOk="0">
                  <a:moveTo>
                    <a:pt x="1" y="1"/>
                  </a:moveTo>
                  <a:cubicBezTo>
                    <a:pt x="1" y="892"/>
                    <a:pt x="189" y="1716"/>
                    <a:pt x="510" y="2480"/>
                  </a:cubicBezTo>
                  <a:cubicBezTo>
                    <a:pt x="953" y="3626"/>
                    <a:pt x="1783" y="4583"/>
                    <a:pt x="2801" y="5280"/>
                  </a:cubicBezTo>
                  <a:cubicBezTo>
                    <a:pt x="3819" y="5983"/>
                    <a:pt x="5092" y="6365"/>
                    <a:pt x="6365" y="6365"/>
                  </a:cubicBezTo>
                  <a:cubicBezTo>
                    <a:pt x="7256" y="6365"/>
                    <a:pt x="8081" y="6171"/>
                    <a:pt x="8844" y="5855"/>
                  </a:cubicBezTo>
                  <a:cubicBezTo>
                    <a:pt x="9990" y="5407"/>
                    <a:pt x="11008" y="4583"/>
                    <a:pt x="11710" y="3564"/>
                  </a:cubicBezTo>
                  <a:cubicBezTo>
                    <a:pt x="12347" y="2546"/>
                    <a:pt x="12790" y="1273"/>
                    <a:pt x="12790" y="1"/>
                  </a:cubicBezTo>
                  <a:lnTo>
                    <a:pt x="10499" y="1"/>
                  </a:lnTo>
                  <a:cubicBezTo>
                    <a:pt x="10499" y="571"/>
                    <a:pt x="10372" y="1080"/>
                    <a:pt x="10183" y="1589"/>
                  </a:cubicBezTo>
                  <a:cubicBezTo>
                    <a:pt x="9862" y="2292"/>
                    <a:pt x="9353" y="2928"/>
                    <a:pt x="8656" y="3371"/>
                  </a:cubicBezTo>
                  <a:cubicBezTo>
                    <a:pt x="8019" y="3819"/>
                    <a:pt x="7256" y="4074"/>
                    <a:pt x="6365" y="4074"/>
                  </a:cubicBezTo>
                  <a:cubicBezTo>
                    <a:pt x="5789" y="4074"/>
                    <a:pt x="5280" y="3946"/>
                    <a:pt x="4771" y="3753"/>
                  </a:cubicBezTo>
                  <a:cubicBezTo>
                    <a:pt x="4074" y="3437"/>
                    <a:pt x="3437" y="2928"/>
                    <a:pt x="2989" y="2292"/>
                  </a:cubicBezTo>
                  <a:cubicBezTo>
                    <a:pt x="2546" y="1589"/>
                    <a:pt x="2292" y="825"/>
                    <a:pt x="22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984" name="Google Shape;984;p27"/>
            <p:cNvGrpSpPr/>
            <p:nvPr/>
          </p:nvGrpSpPr>
          <p:grpSpPr>
            <a:xfrm rot="-5400000">
              <a:off x="9170533" y="1526206"/>
              <a:ext cx="1084270" cy="2095564"/>
              <a:chOff x="4128125" y="488675"/>
              <a:chExt cx="1462857" cy="2827259"/>
            </a:xfrm>
          </p:grpSpPr>
          <p:sp>
            <p:nvSpPr>
              <p:cNvPr id="985" name="Google Shape;985;p27"/>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6" name="Google Shape;986;p27"/>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7" name="Google Shape;987;p27"/>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8" name="Google Shape;988;p27"/>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9" name="Google Shape;989;p27"/>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90" name="Google Shape;990;p27"/>
            <p:cNvSpPr/>
            <p:nvPr/>
          </p:nvSpPr>
          <p:spPr>
            <a:xfrm>
              <a:off x="265344" y="4467636"/>
              <a:ext cx="118109" cy="118135"/>
            </a:xfrm>
            <a:custGeom>
              <a:avLst/>
              <a:gdLst/>
              <a:ahLst/>
              <a:cxnLst/>
              <a:rect l="l" t="t" r="r" b="b"/>
              <a:pathLst>
                <a:path w="22845" h="22850" extrusionOk="0">
                  <a:moveTo>
                    <a:pt x="11389" y="5092"/>
                  </a:moveTo>
                  <a:cubicBezTo>
                    <a:pt x="14892" y="5092"/>
                    <a:pt x="17753" y="7892"/>
                    <a:pt x="17753" y="11395"/>
                  </a:cubicBezTo>
                  <a:cubicBezTo>
                    <a:pt x="17753" y="14892"/>
                    <a:pt x="14892" y="17692"/>
                    <a:pt x="11389" y="17692"/>
                  </a:cubicBezTo>
                  <a:cubicBezTo>
                    <a:pt x="7892" y="17692"/>
                    <a:pt x="5092" y="14892"/>
                    <a:pt x="5092" y="11395"/>
                  </a:cubicBezTo>
                  <a:cubicBezTo>
                    <a:pt x="5092" y="7892"/>
                    <a:pt x="7892" y="5092"/>
                    <a:pt x="11389" y="5092"/>
                  </a:cubicBezTo>
                  <a:close/>
                  <a:moveTo>
                    <a:pt x="11389" y="1"/>
                  </a:moveTo>
                  <a:cubicBezTo>
                    <a:pt x="5092" y="1"/>
                    <a:pt x="1" y="5092"/>
                    <a:pt x="1" y="11395"/>
                  </a:cubicBezTo>
                  <a:cubicBezTo>
                    <a:pt x="1" y="17692"/>
                    <a:pt x="5092" y="22850"/>
                    <a:pt x="11389" y="22850"/>
                  </a:cubicBezTo>
                  <a:cubicBezTo>
                    <a:pt x="17692" y="22850"/>
                    <a:pt x="22845" y="17692"/>
                    <a:pt x="22845" y="11395"/>
                  </a:cubicBezTo>
                  <a:cubicBezTo>
                    <a:pt x="22845" y="5092"/>
                    <a:pt x="17692" y="1"/>
                    <a:pt x="11389"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91" name="Google Shape;991;p27"/>
          <p:cNvSpPr txBox="1">
            <a:spLocks noGrp="1"/>
          </p:cNvSpPr>
          <p:nvPr>
            <p:ph type="subTitle" idx="1"/>
          </p:nvPr>
        </p:nvSpPr>
        <p:spPr>
          <a:xfrm>
            <a:off x="6194700" y="3189995"/>
            <a:ext cx="2226600" cy="273000"/>
          </a:xfrm>
          <a:prstGeom prst="rect">
            <a:avLst/>
          </a:prstGeom>
          <a:noFill/>
        </p:spPr>
        <p:txBody>
          <a:bodyPr spcFirstLastPara="1" wrap="square" lIns="91425" tIns="91425" rIns="91425" bIns="91425" anchor="ctr" anchorCtr="0">
            <a:noAutofit/>
          </a:bodyPr>
          <a:lstStyle>
            <a:lvl1pPr lvl="0" algn="ctr" rtl="0">
              <a:lnSpc>
                <a:spcPct val="80000"/>
              </a:lnSpc>
              <a:spcBef>
                <a:spcPts val="0"/>
              </a:spcBef>
              <a:spcAft>
                <a:spcPts val="0"/>
              </a:spcAft>
              <a:buClr>
                <a:schemeClr val="dk2"/>
              </a:buClr>
              <a:buSzPts val="1200"/>
              <a:buNone/>
              <a:defRPr sz="1800">
                <a:solidFill>
                  <a:schemeClr val="dk2"/>
                </a:solidFill>
                <a:latin typeface="Patua One"/>
                <a:ea typeface="Patua One"/>
                <a:cs typeface="Patua One"/>
                <a:sym typeface="Patua One"/>
              </a:defRPr>
            </a:lvl1pPr>
            <a:lvl2pPr lvl="1" algn="ctr" rtl="0">
              <a:spcBef>
                <a:spcPts val="0"/>
              </a:spcBef>
              <a:spcAft>
                <a:spcPts val="0"/>
              </a:spcAft>
              <a:buClr>
                <a:schemeClr val="dk2"/>
              </a:buClr>
              <a:buSzPts val="1200"/>
              <a:buNone/>
              <a:defRPr sz="1200">
                <a:solidFill>
                  <a:schemeClr val="dk2"/>
                </a:solidFill>
              </a:defRPr>
            </a:lvl2pPr>
            <a:lvl3pPr lvl="2" algn="ctr" rtl="0">
              <a:spcBef>
                <a:spcPts val="0"/>
              </a:spcBef>
              <a:spcAft>
                <a:spcPts val="0"/>
              </a:spcAft>
              <a:buClr>
                <a:schemeClr val="dk2"/>
              </a:buClr>
              <a:buSzPts val="1200"/>
              <a:buNone/>
              <a:defRPr sz="1200">
                <a:solidFill>
                  <a:schemeClr val="dk2"/>
                </a:solidFill>
              </a:defRPr>
            </a:lvl3pPr>
            <a:lvl4pPr lvl="3" algn="ctr" rtl="0">
              <a:spcBef>
                <a:spcPts val="0"/>
              </a:spcBef>
              <a:spcAft>
                <a:spcPts val="0"/>
              </a:spcAft>
              <a:buClr>
                <a:schemeClr val="dk2"/>
              </a:buClr>
              <a:buSzPts val="1200"/>
              <a:buNone/>
              <a:defRPr sz="1200">
                <a:solidFill>
                  <a:schemeClr val="dk2"/>
                </a:solidFill>
              </a:defRPr>
            </a:lvl4pPr>
            <a:lvl5pPr lvl="4" algn="ctr" rtl="0">
              <a:spcBef>
                <a:spcPts val="0"/>
              </a:spcBef>
              <a:spcAft>
                <a:spcPts val="0"/>
              </a:spcAft>
              <a:buClr>
                <a:schemeClr val="dk2"/>
              </a:buClr>
              <a:buSzPts val="1200"/>
              <a:buNone/>
              <a:defRPr sz="1200">
                <a:solidFill>
                  <a:schemeClr val="dk2"/>
                </a:solidFill>
              </a:defRPr>
            </a:lvl5pPr>
            <a:lvl6pPr lvl="5" algn="ctr" rtl="0">
              <a:spcBef>
                <a:spcPts val="0"/>
              </a:spcBef>
              <a:spcAft>
                <a:spcPts val="0"/>
              </a:spcAft>
              <a:buClr>
                <a:schemeClr val="dk2"/>
              </a:buClr>
              <a:buSzPts val="1200"/>
              <a:buNone/>
              <a:defRPr sz="1200">
                <a:solidFill>
                  <a:schemeClr val="dk2"/>
                </a:solidFill>
              </a:defRPr>
            </a:lvl6pPr>
            <a:lvl7pPr lvl="6" algn="ctr" rtl="0">
              <a:spcBef>
                <a:spcPts val="0"/>
              </a:spcBef>
              <a:spcAft>
                <a:spcPts val="0"/>
              </a:spcAft>
              <a:buClr>
                <a:schemeClr val="dk2"/>
              </a:buClr>
              <a:buSzPts val="1200"/>
              <a:buNone/>
              <a:defRPr sz="1200">
                <a:solidFill>
                  <a:schemeClr val="dk2"/>
                </a:solidFill>
              </a:defRPr>
            </a:lvl7pPr>
            <a:lvl8pPr lvl="7" algn="ctr" rtl="0">
              <a:spcBef>
                <a:spcPts val="0"/>
              </a:spcBef>
              <a:spcAft>
                <a:spcPts val="0"/>
              </a:spcAft>
              <a:buClr>
                <a:schemeClr val="dk2"/>
              </a:buClr>
              <a:buSzPts val="1200"/>
              <a:buNone/>
              <a:defRPr sz="1200">
                <a:solidFill>
                  <a:schemeClr val="dk2"/>
                </a:solidFill>
              </a:defRPr>
            </a:lvl8pPr>
            <a:lvl9pPr lvl="8" algn="ctr" rtl="0">
              <a:spcBef>
                <a:spcPts val="0"/>
              </a:spcBef>
              <a:spcAft>
                <a:spcPts val="0"/>
              </a:spcAft>
              <a:buClr>
                <a:schemeClr val="dk2"/>
              </a:buClr>
              <a:buSzPts val="1200"/>
              <a:buNone/>
              <a:defRPr sz="1200">
                <a:solidFill>
                  <a:schemeClr val="dk2"/>
                </a:solidFill>
              </a:defRPr>
            </a:lvl9pPr>
          </a:lstStyle>
          <a:p>
            <a:endParaRPr/>
          </a:p>
        </p:txBody>
      </p:sp>
      <p:sp>
        <p:nvSpPr>
          <p:cNvPr id="992" name="Google Shape;992;p27"/>
          <p:cNvSpPr txBox="1">
            <a:spLocks noGrp="1"/>
          </p:cNvSpPr>
          <p:nvPr>
            <p:ph type="subTitle" idx="2"/>
          </p:nvPr>
        </p:nvSpPr>
        <p:spPr>
          <a:xfrm>
            <a:off x="6194700" y="3459136"/>
            <a:ext cx="2226600" cy="57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000"/>
              <a:buNone/>
              <a:defRPr sz="1400">
                <a:solidFill>
                  <a:schemeClr val="dk1"/>
                </a:solidFill>
              </a:defRPr>
            </a:lvl1pPr>
            <a:lvl2pPr lvl="1" algn="ctr" rtl="0">
              <a:lnSpc>
                <a:spcPct val="115000"/>
              </a:lnSpc>
              <a:spcBef>
                <a:spcPts val="0"/>
              </a:spcBef>
              <a:spcAft>
                <a:spcPts val="0"/>
              </a:spcAft>
              <a:buSzPts val="1000"/>
              <a:buNone/>
              <a:defRPr sz="1000"/>
            </a:lvl2pPr>
            <a:lvl3pPr lvl="2" algn="ctr" rtl="0">
              <a:lnSpc>
                <a:spcPct val="115000"/>
              </a:lnSpc>
              <a:spcBef>
                <a:spcPts val="0"/>
              </a:spcBef>
              <a:spcAft>
                <a:spcPts val="0"/>
              </a:spcAft>
              <a:buSzPts val="1000"/>
              <a:buNone/>
              <a:defRPr sz="1000"/>
            </a:lvl3pPr>
            <a:lvl4pPr lvl="3" algn="ctr" rtl="0">
              <a:lnSpc>
                <a:spcPct val="115000"/>
              </a:lnSpc>
              <a:spcBef>
                <a:spcPts val="0"/>
              </a:spcBef>
              <a:spcAft>
                <a:spcPts val="0"/>
              </a:spcAft>
              <a:buSzPts val="1000"/>
              <a:buNone/>
              <a:defRPr sz="1000"/>
            </a:lvl4pPr>
            <a:lvl5pPr lvl="4" algn="ctr" rtl="0">
              <a:lnSpc>
                <a:spcPct val="115000"/>
              </a:lnSpc>
              <a:spcBef>
                <a:spcPts val="0"/>
              </a:spcBef>
              <a:spcAft>
                <a:spcPts val="0"/>
              </a:spcAft>
              <a:buSzPts val="1000"/>
              <a:buNone/>
              <a:defRPr sz="1000"/>
            </a:lvl5pPr>
            <a:lvl6pPr lvl="5" algn="ctr" rtl="0">
              <a:lnSpc>
                <a:spcPct val="115000"/>
              </a:lnSpc>
              <a:spcBef>
                <a:spcPts val="0"/>
              </a:spcBef>
              <a:spcAft>
                <a:spcPts val="0"/>
              </a:spcAft>
              <a:buSzPts val="1000"/>
              <a:buNone/>
              <a:defRPr sz="1000"/>
            </a:lvl6pPr>
            <a:lvl7pPr lvl="6" algn="ctr" rtl="0">
              <a:lnSpc>
                <a:spcPct val="115000"/>
              </a:lnSpc>
              <a:spcBef>
                <a:spcPts val="0"/>
              </a:spcBef>
              <a:spcAft>
                <a:spcPts val="0"/>
              </a:spcAft>
              <a:buSzPts val="1000"/>
              <a:buNone/>
              <a:defRPr sz="1000"/>
            </a:lvl7pPr>
            <a:lvl8pPr lvl="7" algn="ctr" rtl="0">
              <a:lnSpc>
                <a:spcPct val="115000"/>
              </a:lnSpc>
              <a:spcBef>
                <a:spcPts val="0"/>
              </a:spcBef>
              <a:spcAft>
                <a:spcPts val="0"/>
              </a:spcAft>
              <a:buSzPts val="1000"/>
              <a:buNone/>
              <a:defRPr sz="1000"/>
            </a:lvl8pPr>
            <a:lvl9pPr lvl="8" algn="ctr" rtl="0">
              <a:lnSpc>
                <a:spcPct val="115000"/>
              </a:lnSpc>
              <a:spcBef>
                <a:spcPts val="0"/>
              </a:spcBef>
              <a:spcAft>
                <a:spcPts val="0"/>
              </a:spcAft>
              <a:buSzPts val="1000"/>
              <a:buNone/>
              <a:defRPr sz="1000"/>
            </a:lvl9pPr>
          </a:lstStyle>
          <a:p>
            <a:endParaRPr/>
          </a:p>
        </p:txBody>
      </p:sp>
      <p:sp>
        <p:nvSpPr>
          <p:cNvPr id="993" name="Google Shape;993;p27"/>
          <p:cNvSpPr txBox="1">
            <a:spLocks noGrp="1"/>
          </p:cNvSpPr>
          <p:nvPr>
            <p:ph type="subTitle" idx="3"/>
          </p:nvPr>
        </p:nvSpPr>
        <p:spPr>
          <a:xfrm>
            <a:off x="3463600" y="3189995"/>
            <a:ext cx="2226600" cy="273000"/>
          </a:xfrm>
          <a:prstGeom prst="rect">
            <a:avLst/>
          </a:prstGeom>
          <a:noFill/>
        </p:spPr>
        <p:txBody>
          <a:bodyPr spcFirstLastPara="1" wrap="square" lIns="91425" tIns="91425" rIns="91425" bIns="91425" anchor="ctr" anchorCtr="0">
            <a:noAutofit/>
          </a:bodyPr>
          <a:lstStyle>
            <a:lvl1pPr lvl="0" algn="ctr" rtl="0">
              <a:lnSpc>
                <a:spcPct val="80000"/>
              </a:lnSpc>
              <a:spcBef>
                <a:spcPts val="0"/>
              </a:spcBef>
              <a:spcAft>
                <a:spcPts val="0"/>
              </a:spcAft>
              <a:buClr>
                <a:schemeClr val="dk2"/>
              </a:buClr>
              <a:buSzPts val="1200"/>
              <a:buNone/>
              <a:defRPr sz="1800">
                <a:solidFill>
                  <a:schemeClr val="dk2"/>
                </a:solidFill>
                <a:latin typeface="Patua One"/>
                <a:ea typeface="Patua One"/>
                <a:cs typeface="Patua One"/>
                <a:sym typeface="Patua One"/>
              </a:defRPr>
            </a:lvl1pPr>
            <a:lvl2pPr lvl="1" algn="ctr" rtl="0">
              <a:spcBef>
                <a:spcPts val="0"/>
              </a:spcBef>
              <a:spcAft>
                <a:spcPts val="0"/>
              </a:spcAft>
              <a:buClr>
                <a:schemeClr val="dk2"/>
              </a:buClr>
              <a:buSzPts val="1200"/>
              <a:buNone/>
              <a:defRPr sz="1200">
                <a:solidFill>
                  <a:schemeClr val="dk2"/>
                </a:solidFill>
              </a:defRPr>
            </a:lvl2pPr>
            <a:lvl3pPr lvl="2" algn="ctr" rtl="0">
              <a:spcBef>
                <a:spcPts val="0"/>
              </a:spcBef>
              <a:spcAft>
                <a:spcPts val="0"/>
              </a:spcAft>
              <a:buClr>
                <a:schemeClr val="dk2"/>
              </a:buClr>
              <a:buSzPts val="1200"/>
              <a:buNone/>
              <a:defRPr sz="1200">
                <a:solidFill>
                  <a:schemeClr val="dk2"/>
                </a:solidFill>
              </a:defRPr>
            </a:lvl3pPr>
            <a:lvl4pPr lvl="3" algn="ctr" rtl="0">
              <a:spcBef>
                <a:spcPts val="0"/>
              </a:spcBef>
              <a:spcAft>
                <a:spcPts val="0"/>
              </a:spcAft>
              <a:buClr>
                <a:schemeClr val="dk2"/>
              </a:buClr>
              <a:buSzPts val="1200"/>
              <a:buNone/>
              <a:defRPr sz="1200">
                <a:solidFill>
                  <a:schemeClr val="dk2"/>
                </a:solidFill>
              </a:defRPr>
            </a:lvl4pPr>
            <a:lvl5pPr lvl="4" algn="ctr" rtl="0">
              <a:spcBef>
                <a:spcPts val="0"/>
              </a:spcBef>
              <a:spcAft>
                <a:spcPts val="0"/>
              </a:spcAft>
              <a:buClr>
                <a:schemeClr val="dk2"/>
              </a:buClr>
              <a:buSzPts val="1200"/>
              <a:buNone/>
              <a:defRPr sz="1200">
                <a:solidFill>
                  <a:schemeClr val="dk2"/>
                </a:solidFill>
              </a:defRPr>
            </a:lvl5pPr>
            <a:lvl6pPr lvl="5" algn="ctr" rtl="0">
              <a:spcBef>
                <a:spcPts val="0"/>
              </a:spcBef>
              <a:spcAft>
                <a:spcPts val="0"/>
              </a:spcAft>
              <a:buClr>
                <a:schemeClr val="dk2"/>
              </a:buClr>
              <a:buSzPts val="1200"/>
              <a:buNone/>
              <a:defRPr sz="1200">
                <a:solidFill>
                  <a:schemeClr val="dk2"/>
                </a:solidFill>
              </a:defRPr>
            </a:lvl6pPr>
            <a:lvl7pPr lvl="6" algn="ctr" rtl="0">
              <a:spcBef>
                <a:spcPts val="0"/>
              </a:spcBef>
              <a:spcAft>
                <a:spcPts val="0"/>
              </a:spcAft>
              <a:buClr>
                <a:schemeClr val="dk2"/>
              </a:buClr>
              <a:buSzPts val="1200"/>
              <a:buNone/>
              <a:defRPr sz="1200">
                <a:solidFill>
                  <a:schemeClr val="dk2"/>
                </a:solidFill>
              </a:defRPr>
            </a:lvl7pPr>
            <a:lvl8pPr lvl="7" algn="ctr" rtl="0">
              <a:spcBef>
                <a:spcPts val="0"/>
              </a:spcBef>
              <a:spcAft>
                <a:spcPts val="0"/>
              </a:spcAft>
              <a:buClr>
                <a:schemeClr val="dk2"/>
              </a:buClr>
              <a:buSzPts val="1200"/>
              <a:buNone/>
              <a:defRPr sz="1200">
                <a:solidFill>
                  <a:schemeClr val="dk2"/>
                </a:solidFill>
              </a:defRPr>
            </a:lvl8pPr>
            <a:lvl9pPr lvl="8" algn="ctr" rtl="0">
              <a:spcBef>
                <a:spcPts val="0"/>
              </a:spcBef>
              <a:spcAft>
                <a:spcPts val="0"/>
              </a:spcAft>
              <a:buClr>
                <a:schemeClr val="dk2"/>
              </a:buClr>
              <a:buSzPts val="1200"/>
              <a:buNone/>
              <a:defRPr sz="1200">
                <a:solidFill>
                  <a:schemeClr val="dk2"/>
                </a:solidFill>
              </a:defRPr>
            </a:lvl9pPr>
          </a:lstStyle>
          <a:p>
            <a:endParaRPr/>
          </a:p>
        </p:txBody>
      </p:sp>
      <p:sp>
        <p:nvSpPr>
          <p:cNvPr id="994" name="Google Shape;994;p27"/>
          <p:cNvSpPr txBox="1">
            <a:spLocks noGrp="1"/>
          </p:cNvSpPr>
          <p:nvPr>
            <p:ph type="subTitle" idx="4"/>
          </p:nvPr>
        </p:nvSpPr>
        <p:spPr>
          <a:xfrm>
            <a:off x="3463600" y="3459136"/>
            <a:ext cx="2226600" cy="57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000"/>
              <a:buNone/>
              <a:defRPr sz="1400">
                <a:solidFill>
                  <a:schemeClr val="dk1"/>
                </a:solidFill>
              </a:defRPr>
            </a:lvl1pPr>
            <a:lvl2pPr lvl="1" algn="ctr" rtl="0">
              <a:lnSpc>
                <a:spcPct val="115000"/>
              </a:lnSpc>
              <a:spcBef>
                <a:spcPts val="0"/>
              </a:spcBef>
              <a:spcAft>
                <a:spcPts val="0"/>
              </a:spcAft>
              <a:buSzPts val="1000"/>
              <a:buNone/>
              <a:defRPr sz="1000"/>
            </a:lvl2pPr>
            <a:lvl3pPr lvl="2" algn="ctr" rtl="0">
              <a:lnSpc>
                <a:spcPct val="115000"/>
              </a:lnSpc>
              <a:spcBef>
                <a:spcPts val="0"/>
              </a:spcBef>
              <a:spcAft>
                <a:spcPts val="0"/>
              </a:spcAft>
              <a:buSzPts val="1000"/>
              <a:buNone/>
              <a:defRPr sz="1000"/>
            </a:lvl3pPr>
            <a:lvl4pPr lvl="3" algn="ctr" rtl="0">
              <a:lnSpc>
                <a:spcPct val="115000"/>
              </a:lnSpc>
              <a:spcBef>
                <a:spcPts val="0"/>
              </a:spcBef>
              <a:spcAft>
                <a:spcPts val="0"/>
              </a:spcAft>
              <a:buSzPts val="1000"/>
              <a:buNone/>
              <a:defRPr sz="1000"/>
            </a:lvl4pPr>
            <a:lvl5pPr lvl="4" algn="ctr" rtl="0">
              <a:lnSpc>
                <a:spcPct val="115000"/>
              </a:lnSpc>
              <a:spcBef>
                <a:spcPts val="0"/>
              </a:spcBef>
              <a:spcAft>
                <a:spcPts val="0"/>
              </a:spcAft>
              <a:buSzPts val="1000"/>
              <a:buNone/>
              <a:defRPr sz="1000"/>
            </a:lvl5pPr>
            <a:lvl6pPr lvl="5" algn="ctr" rtl="0">
              <a:lnSpc>
                <a:spcPct val="115000"/>
              </a:lnSpc>
              <a:spcBef>
                <a:spcPts val="0"/>
              </a:spcBef>
              <a:spcAft>
                <a:spcPts val="0"/>
              </a:spcAft>
              <a:buSzPts val="1000"/>
              <a:buNone/>
              <a:defRPr sz="1000"/>
            </a:lvl6pPr>
            <a:lvl7pPr lvl="6" algn="ctr" rtl="0">
              <a:lnSpc>
                <a:spcPct val="115000"/>
              </a:lnSpc>
              <a:spcBef>
                <a:spcPts val="0"/>
              </a:spcBef>
              <a:spcAft>
                <a:spcPts val="0"/>
              </a:spcAft>
              <a:buSzPts val="1000"/>
              <a:buNone/>
              <a:defRPr sz="1000"/>
            </a:lvl7pPr>
            <a:lvl8pPr lvl="7" algn="ctr" rtl="0">
              <a:lnSpc>
                <a:spcPct val="115000"/>
              </a:lnSpc>
              <a:spcBef>
                <a:spcPts val="0"/>
              </a:spcBef>
              <a:spcAft>
                <a:spcPts val="0"/>
              </a:spcAft>
              <a:buSzPts val="1000"/>
              <a:buNone/>
              <a:defRPr sz="1000"/>
            </a:lvl8pPr>
            <a:lvl9pPr lvl="8" algn="ctr" rtl="0">
              <a:lnSpc>
                <a:spcPct val="115000"/>
              </a:lnSpc>
              <a:spcBef>
                <a:spcPts val="0"/>
              </a:spcBef>
              <a:spcAft>
                <a:spcPts val="0"/>
              </a:spcAft>
              <a:buSzPts val="1000"/>
              <a:buNone/>
              <a:defRPr sz="1000"/>
            </a:lvl9pPr>
          </a:lstStyle>
          <a:p>
            <a:endParaRPr/>
          </a:p>
        </p:txBody>
      </p:sp>
      <p:sp>
        <p:nvSpPr>
          <p:cNvPr id="995" name="Google Shape;995;p27"/>
          <p:cNvSpPr txBox="1">
            <a:spLocks noGrp="1"/>
          </p:cNvSpPr>
          <p:nvPr>
            <p:ph type="subTitle" idx="5"/>
          </p:nvPr>
        </p:nvSpPr>
        <p:spPr>
          <a:xfrm>
            <a:off x="732500" y="3189995"/>
            <a:ext cx="2226600" cy="273000"/>
          </a:xfrm>
          <a:prstGeom prst="rect">
            <a:avLst/>
          </a:prstGeom>
          <a:noFill/>
        </p:spPr>
        <p:txBody>
          <a:bodyPr spcFirstLastPara="1" wrap="square" lIns="91425" tIns="91425" rIns="91425" bIns="91425" anchor="ctr" anchorCtr="0">
            <a:noAutofit/>
          </a:bodyPr>
          <a:lstStyle>
            <a:lvl1pPr lvl="0" algn="ctr" rtl="0">
              <a:lnSpc>
                <a:spcPct val="80000"/>
              </a:lnSpc>
              <a:spcBef>
                <a:spcPts val="0"/>
              </a:spcBef>
              <a:spcAft>
                <a:spcPts val="0"/>
              </a:spcAft>
              <a:buClr>
                <a:schemeClr val="dk2"/>
              </a:buClr>
              <a:buSzPts val="1200"/>
              <a:buNone/>
              <a:defRPr sz="1800">
                <a:solidFill>
                  <a:schemeClr val="dk2"/>
                </a:solidFill>
                <a:latin typeface="Patua One"/>
                <a:ea typeface="Patua One"/>
                <a:cs typeface="Patua One"/>
                <a:sym typeface="Patua One"/>
              </a:defRPr>
            </a:lvl1pPr>
            <a:lvl2pPr lvl="1" algn="ctr" rtl="0">
              <a:spcBef>
                <a:spcPts val="0"/>
              </a:spcBef>
              <a:spcAft>
                <a:spcPts val="0"/>
              </a:spcAft>
              <a:buClr>
                <a:schemeClr val="dk2"/>
              </a:buClr>
              <a:buSzPts val="1200"/>
              <a:buNone/>
              <a:defRPr sz="1200">
                <a:solidFill>
                  <a:schemeClr val="dk2"/>
                </a:solidFill>
              </a:defRPr>
            </a:lvl2pPr>
            <a:lvl3pPr lvl="2" algn="ctr" rtl="0">
              <a:spcBef>
                <a:spcPts val="0"/>
              </a:spcBef>
              <a:spcAft>
                <a:spcPts val="0"/>
              </a:spcAft>
              <a:buClr>
                <a:schemeClr val="dk2"/>
              </a:buClr>
              <a:buSzPts val="1200"/>
              <a:buNone/>
              <a:defRPr sz="1200">
                <a:solidFill>
                  <a:schemeClr val="dk2"/>
                </a:solidFill>
              </a:defRPr>
            </a:lvl3pPr>
            <a:lvl4pPr lvl="3" algn="ctr" rtl="0">
              <a:spcBef>
                <a:spcPts val="0"/>
              </a:spcBef>
              <a:spcAft>
                <a:spcPts val="0"/>
              </a:spcAft>
              <a:buClr>
                <a:schemeClr val="dk2"/>
              </a:buClr>
              <a:buSzPts val="1200"/>
              <a:buNone/>
              <a:defRPr sz="1200">
                <a:solidFill>
                  <a:schemeClr val="dk2"/>
                </a:solidFill>
              </a:defRPr>
            </a:lvl4pPr>
            <a:lvl5pPr lvl="4" algn="ctr" rtl="0">
              <a:spcBef>
                <a:spcPts val="0"/>
              </a:spcBef>
              <a:spcAft>
                <a:spcPts val="0"/>
              </a:spcAft>
              <a:buClr>
                <a:schemeClr val="dk2"/>
              </a:buClr>
              <a:buSzPts val="1200"/>
              <a:buNone/>
              <a:defRPr sz="1200">
                <a:solidFill>
                  <a:schemeClr val="dk2"/>
                </a:solidFill>
              </a:defRPr>
            </a:lvl5pPr>
            <a:lvl6pPr lvl="5" algn="ctr" rtl="0">
              <a:spcBef>
                <a:spcPts val="0"/>
              </a:spcBef>
              <a:spcAft>
                <a:spcPts val="0"/>
              </a:spcAft>
              <a:buClr>
                <a:schemeClr val="dk2"/>
              </a:buClr>
              <a:buSzPts val="1200"/>
              <a:buNone/>
              <a:defRPr sz="1200">
                <a:solidFill>
                  <a:schemeClr val="dk2"/>
                </a:solidFill>
              </a:defRPr>
            </a:lvl6pPr>
            <a:lvl7pPr lvl="6" algn="ctr" rtl="0">
              <a:spcBef>
                <a:spcPts val="0"/>
              </a:spcBef>
              <a:spcAft>
                <a:spcPts val="0"/>
              </a:spcAft>
              <a:buClr>
                <a:schemeClr val="dk2"/>
              </a:buClr>
              <a:buSzPts val="1200"/>
              <a:buNone/>
              <a:defRPr sz="1200">
                <a:solidFill>
                  <a:schemeClr val="dk2"/>
                </a:solidFill>
              </a:defRPr>
            </a:lvl7pPr>
            <a:lvl8pPr lvl="7" algn="ctr" rtl="0">
              <a:spcBef>
                <a:spcPts val="0"/>
              </a:spcBef>
              <a:spcAft>
                <a:spcPts val="0"/>
              </a:spcAft>
              <a:buClr>
                <a:schemeClr val="dk2"/>
              </a:buClr>
              <a:buSzPts val="1200"/>
              <a:buNone/>
              <a:defRPr sz="1200">
                <a:solidFill>
                  <a:schemeClr val="dk2"/>
                </a:solidFill>
              </a:defRPr>
            </a:lvl8pPr>
            <a:lvl9pPr lvl="8" algn="ctr" rtl="0">
              <a:spcBef>
                <a:spcPts val="0"/>
              </a:spcBef>
              <a:spcAft>
                <a:spcPts val="0"/>
              </a:spcAft>
              <a:buClr>
                <a:schemeClr val="dk2"/>
              </a:buClr>
              <a:buSzPts val="1200"/>
              <a:buNone/>
              <a:defRPr sz="1200">
                <a:solidFill>
                  <a:schemeClr val="dk2"/>
                </a:solidFill>
              </a:defRPr>
            </a:lvl9pPr>
          </a:lstStyle>
          <a:p>
            <a:endParaRPr/>
          </a:p>
        </p:txBody>
      </p:sp>
      <p:sp>
        <p:nvSpPr>
          <p:cNvPr id="996" name="Google Shape;996;p27"/>
          <p:cNvSpPr txBox="1">
            <a:spLocks noGrp="1"/>
          </p:cNvSpPr>
          <p:nvPr>
            <p:ph type="subTitle" idx="6"/>
          </p:nvPr>
        </p:nvSpPr>
        <p:spPr>
          <a:xfrm>
            <a:off x="732500" y="3459136"/>
            <a:ext cx="2226600" cy="57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000"/>
              <a:buNone/>
              <a:defRPr sz="1400">
                <a:solidFill>
                  <a:schemeClr val="dk1"/>
                </a:solidFill>
              </a:defRPr>
            </a:lvl1pPr>
            <a:lvl2pPr lvl="1" algn="ctr" rtl="0">
              <a:lnSpc>
                <a:spcPct val="115000"/>
              </a:lnSpc>
              <a:spcBef>
                <a:spcPts val="0"/>
              </a:spcBef>
              <a:spcAft>
                <a:spcPts val="0"/>
              </a:spcAft>
              <a:buSzPts val="1000"/>
              <a:buNone/>
              <a:defRPr sz="1000"/>
            </a:lvl2pPr>
            <a:lvl3pPr lvl="2" algn="ctr" rtl="0">
              <a:lnSpc>
                <a:spcPct val="115000"/>
              </a:lnSpc>
              <a:spcBef>
                <a:spcPts val="0"/>
              </a:spcBef>
              <a:spcAft>
                <a:spcPts val="0"/>
              </a:spcAft>
              <a:buSzPts val="1000"/>
              <a:buNone/>
              <a:defRPr sz="1000"/>
            </a:lvl3pPr>
            <a:lvl4pPr lvl="3" algn="ctr" rtl="0">
              <a:lnSpc>
                <a:spcPct val="115000"/>
              </a:lnSpc>
              <a:spcBef>
                <a:spcPts val="0"/>
              </a:spcBef>
              <a:spcAft>
                <a:spcPts val="0"/>
              </a:spcAft>
              <a:buSzPts val="1000"/>
              <a:buNone/>
              <a:defRPr sz="1000"/>
            </a:lvl4pPr>
            <a:lvl5pPr lvl="4" algn="ctr" rtl="0">
              <a:lnSpc>
                <a:spcPct val="115000"/>
              </a:lnSpc>
              <a:spcBef>
                <a:spcPts val="0"/>
              </a:spcBef>
              <a:spcAft>
                <a:spcPts val="0"/>
              </a:spcAft>
              <a:buSzPts val="1000"/>
              <a:buNone/>
              <a:defRPr sz="1000"/>
            </a:lvl5pPr>
            <a:lvl6pPr lvl="5" algn="ctr" rtl="0">
              <a:lnSpc>
                <a:spcPct val="115000"/>
              </a:lnSpc>
              <a:spcBef>
                <a:spcPts val="0"/>
              </a:spcBef>
              <a:spcAft>
                <a:spcPts val="0"/>
              </a:spcAft>
              <a:buSzPts val="1000"/>
              <a:buNone/>
              <a:defRPr sz="1000"/>
            </a:lvl6pPr>
            <a:lvl7pPr lvl="6" algn="ctr" rtl="0">
              <a:lnSpc>
                <a:spcPct val="115000"/>
              </a:lnSpc>
              <a:spcBef>
                <a:spcPts val="0"/>
              </a:spcBef>
              <a:spcAft>
                <a:spcPts val="0"/>
              </a:spcAft>
              <a:buSzPts val="1000"/>
              <a:buNone/>
              <a:defRPr sz="1000"/>
            </a:lvl7pPr>
            <a:lvl8pPr lvl="7" algn="ctr" rtl="0">
              <a:lnSpc>
                <a:spcPct val="115000"/>
              </a:lnSpc>
              <a:spcBef>
                <a:spcPts val="0"/>
              </a:spcBef>
              <a:spcAft>
                <a:spcPts val="0"/>
              </a:spcAft>
              <a:buSzPts val="1000"/>
              <a:buNone/>
              <a:defRPr sz="1000"/>
            </a:lvl8pPr>
            <a:lvl9pPr lvl="8" algn="ctr" rtl="0">
              <a:lnSpc>
                <a:spcPct val="115000"/>
              </a:lnSpc>
              <a:spcBef>
                <a:spcPts val="0"/>
              </a:spcBef>
              <a:spcAft>
                <a:spcPts val="0"/>
              </a:spcAft>
              <a:buSzPts val="1000"/>
              <a:buNone/>
              <a:defRPr sz="1000"/>
            </a:lvl9pPr>
          </a:lstStyle>
          <a:p>
            <a:endParaRPr/>
          </a:p>
        </p:txBody>
      </p:sp>
      <p:sp>
        <p:nvSpPr>
          <p:cNvPr id="997" name="Google Shape;997;p27"/>
          <p:cNvSpPr txBox="1">
            <a:spLocks noGrp="1"/>
          </p:cNvSpPr>
          <p:nvPr>
            <p:ph type="ctrTitle"/>
          </p:nvPr>
        </p:nvSpPr>
        <p:spPr>
          <a:xfrm>
            <a:off x="720000" y="540000"/>
            <a:ext cx="7704000" cy="502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34_1_1_1">
    <p:spTree>
      <p:nvGrpSpPr>
        <p:cNvPr id="1" name="Shape 1035"/>
        <p:cNvGrpSpPr/>
        <p:nvPr/>
      </p:nvGrpSpPr>
      <p:grpSpPr>
        <a:xfrm>
          <a:off x="0" y="0"/>
          <a:ext cx="0" cy="0"/>
          <a:chOff x="0" y="0"/>
          <a:chExt cx="0" cy="0"/>
        </a:xfrm>
      </p:grpSpPr>
      <p:grpSp>
        <p:nvGrpSpPr>
          <p:cNvPr id="1036" name="Google Shape;1036;p30"/>
          <p:cNvGrpSpPr/>
          <p:nvPr/>
        </p:nvGrpSpPr>
        <p:grpSpPr>
          <a:xfrm flipH="1">
            <a:off x="-1617918" y="-11597"/>
            <a:ext cx="10760450" cy="8044026"/>
            <a:chOff x="0" y="-11597"/>
            <a:chExt cx="10760450" cy="8044026"/>
          </a:xfrm>
        </p:grpSpPr>
        <p:sp>
          <p:nvSpPr>
            <p:cNvPr id="1037" name="Google Shape;1037;p30"/>
            <p:cNvSpPr/>
            <p:nvPr/>
          </p:nvSpPr>
          <p:spPr>
            <a:xfrm>
              <a:off x="0" y="1"/>
              <a:ext cx="1166731" cy="1163744"/>
            </a:xfrm>
            <a:custGeom>
              <a:avLst/>
              <a:gdLst/>
              <a:ahLst/>
              <a:cxnLst/>
              <a:rect l="l" t="t" r="r" b="b"/>
              <a:pathLst>
                <a:path w="25777" h="25711" extrusionOk="0">
                  <a:moveTo>
                    <a:pt x="0" y="1"/>
                  </a:moveTo>
                  <a:lnTo>
                    <a:pt x="0" y="25711"/>
                  </a:lnTo>
                  <a:lnTo>
                    <a:pt x="2577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038" name="Google Shape;1038;p30"/>
            <p:cNvGrpSpPr/>
            <p:nvPr/>
          </p:nvGrpSpPr>
          <p:grpSpPr>
            <a:xfrm>
              <a:off x="7583546" y="4350659"/>
              <a:ext cx="1581474" cy="813017"/>
              <a:chOff x="7093751" y="4094158"/>
              <a:chExt cx="2061089" cy="1059582"/>
            </a:xfrm>
          </p:grpSpPr>
          <p:sp>
            <p:nvSpPr>
              <p:cNvPr id="1039" name="Google Shape;1039;p30"/>
              <p:cNvSpPr/>
              <p:nvPr/>
            </p:nvSpPr>
            <p:spPr>
              <a:xfrm>
                <a:off x="8095266" y="4094158"/>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0" name="Google Shape;1040;p30"/>
              <p:cNvSpPr/>
              <p:nvPr/>
            </p:nvSpPr>
            <p:spPr>
              <a:xfrm>
                <a:off x="7399994" y="4474931"/>
                <a:ext cx="1361846" cy="678809"/>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1" name="Google Shape;1041;p30"/>
              <p:cNvSpPr/>
              <p:nvPr/>
            </p:nvSpPr>
            <p:spPr>
              <a:xfrm>
                <a:off x="7093751" y="4582562"/>
                <a:ext cx="918844" cy="206933"/>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042" name="Google Shape;1042;p30"/>
              <p:cNvGrpSpPr/>
              <p:nvPr/>
            </p:nvGrpSpPr>
            <p:grpSpPr>
              <a:xfrm>
                <a:off x="8877683" y="4245446"/>
                <a:ext cx="177866" cy="385129"/>
                <a:chOff x="8877683" y="4321646"/>
                <a:chExt cx="177866" cy="385129"/>
              </a:xfrm>
            </p:grpSpPr>
            <p:sp>
              <p:nvSpPr>
                <p:cNvPr id="1043" name="Google Shape;1043;p30"/>
                <p:cNvSpPr/>
                <p:nvPr/>
              </p:nvSpPr>
              <p:spPr>
                <a:xfrm>
                  <a:off x="9030642" y="4321646"/>
                  <a:ext cx="24907" cy="24907"/>
                </a:xfrm>
                <a:custGeom>
                  <a:avLst/>
                  <a:gdLst/>
                  <a:ahLst/>
                  <a:cxnLst/>
                  <a:rect l="l" t="t" r="r" b="b"/>
                  <a:pathLst>
                    <a:path w="383" h="383" extrusionOk="0">
                      <a:moveTo>
                        <a:pt x="194" y="0"/>
                      </a:moveTo>
                      <a:cubicBezTo>
                        <a:pt x="66" y="0"/>
                        <a:pt x="0" y="66"/>
                        <a:pt x="0" y="194"/>
                      </a:cubicBezTo>
                      <a:cubicBezTo>
                        <a:pt x="0" y="321"/>
                        <a:pt x="66" y="382"/>
                        <a:pt x="194" y="382"/>
                      </a:cubicBezTo>
                      <a:cubicBezTo>
                        <a:pt x="321" y="382"/>
                        <a:pt x="382" y="321"/>
                        <a:pt x="382" y="194"/>
                      </a:cubicBezTo>
                      <a:cubicBezTo>
                        <a:pt x="382" y="66"/>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4" name="Google Shape;1044;p30"/>
                <p:cNvSpPr/>
                <p:nvPr/>
              </p:nvSpPr>
              <p:spPr>
                <a:xfrm>
                  <a:off x="9030642" y="4392143"/>
                  <a:ext cx="24907" cy="24907"/>
                </a:xfrm>
                <a:custGeom>
                  <a:avLst/>
                  <a:gdLst/>
                  <a:ahLst/>
                  <a:cxnLst/>
                  <a:rect l="l" t="t" r="r" b="b"/>
                  <a:pathLst>
                    <a:path w="383" h="383" extrusionOk="0">
                      <a:moveTo>
                        <a:pt x="194" y="1"/>
                      </a:moveTo>
                      <a:cubicBezTo>
                        <a:pt x="66" y="1"/>
                        <a:pt x="0" y="128"/>
                        <a:pt x="0" y="189"/>
                      </a:cubicBezTo>
                      <a:cubicBezTo>
                        <a:pt x="0" y="316"/>
                        <a:pt x="66" y="382"/>
                        <a:pt x="194" y="382"/>
                      </a:cubicBezTo>
                      <a:cubicBezTo>
                        <a:pt x="321" y="382"/>
                        <a:pt x="382" y="316"/>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5" name="Google Shape;1045;p30"/>
                <p:cNvSpPr/>
                <p:nvPr/>
              </p:nvSpPr>
              <p:spPr>
                <a:xfrm>
                  <a:off x="9030642" y="4466672"/>
                  <a:ext cx="24907" cy="24842"/>
                </a:xfrm>
                <a:custGeom>
                  <a:avLst/>
                  <a:gdLst/>
                  <a:ahLst/>
                  <a:cxnLst/>
                  <a:rect l="l" t="t" r="r" b="b"/>
                  <a:pathLst>
                    <a:path w="383" h="382"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6" name="Google Shape;1046;p30"/>
                <p:cNvSpPr/>
                <p:nvPr/>
              </p:nvSpPr>
              <p:spPr>
                <a:xfrm>
                  <a:off x="9030642" y="4536843"/>
                  <a:ext cx="24907" cy="24907"/>
                </a:xfrm>
                <a:custGeom>
                  <a:avLst/>
                  <a:gdLst/>
                  <a:ahLst/>
                  <a:cxnLst/>
                  <a:rect l="l" t="t" r="r" b="b"/>
                  <a:pathLst>
                    <a:path w="383" h="383" extrusionOk="0">
                      <a:moveTo>
                        <a:pt x="194" y="0"/>
                      </a:moveTo>
                      <a:cubicBezTo>
                        <a:pt x="66" y="0"/>
                        <a:pt x="0" y="67"/>
                        <a:pt x="0" y="194"/>
                      </a:cubicBezTo>
                      <a:cubicBezTo>
                        <a:pt x="0" y="321"/>
                        <a:pt x="66" y="382"/>
                        <a:pt x="194" y="382"/>
                      </a:cubicBezTo>
                      <a:cubicBezTo>
                        <a:pt x="321" y="382"/>
                        <a:pt x="382" y="321"/>
                        <a:pt x="382" y="194"/>
                      </a:cubicBezTo>
                      <a:cubicBezTo>
                        <a:pt x="382" y="67"/>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7" name="Google Shape;1047;p30"/>
                <p:cNvSpPr/>
                <p:nvPr/>
              </p:nvSpPr>
              <p:spPr>
                <a:xfrm>
                  <a:off x="9030642" y="4607340"/>
                  <a:ext cx="24907" cy="24907"/>
                </a:xfrm>
                <a:custGeom>
                  <a:avLst/>
                  <a:gdLst/>
                  <a:ahLst/>
                  <a:cxnLst/>
                  <a:rect l="l" t="t" r="r" b="b"/>
                  <a:pathLst>
                    <a:path w="383" h="383" extrusionOk="0">
                      <a:moveTo>
                        <a:pt x="194" y="1"/>
                      </a:moveTo>
                      <a:cubicBezTo>
                        <a:pt x="66" y="1"/>
                        <a:pt x="0" y="128"/>
                        <a:pt x="0" y="189"/>
                      </a:cubicBezTo>
                      <a:cubicBezTo>
                        <a:pt x="0" y="317"/>
                        <a:pt x="66" y="383"/>
                        <a:pt x="194" y="383"/>
                      </a:cubicBezTo>
                      <a:cubicBezTo>
                        <a:pt x="321" y="383"/>
                        <a:pt x="382" y="317"/>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 name="Google Shape;1048;p30"/>
                <p:cNvSpPr/>
                <p:nvPr/>
              </p:nvSpPr>
              <p:spPr>
                <a:xfrm>
                  <a:off x="9030642" y="4681868"/>
                  <a:ext cx="24907" cy="24907"/>
                </a:xfrm>
                <a:custGeom>
                  <a:avLst/>
                  <a:gdLst/>
                  <a:ahLst/>
                  <a:cxnLst/>
                  <a:rect l="l" t="t" r="r" b="b"/>
                  <a:pathLst>
                    <a:path w="383" h="383"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 name="Google Shape;1049;p30"/>
                <p:cNvSpPr/>
                <p:nvPr/>
              </p:nvSpPr>
              <p:spPr>
                <a:xfrm>
                  <a:off x="8952146" y="4321646"/>
                  <a:ext cx="24907" cy="24907"/>
                </a:xfrm>
                <a:custGeom>
                  <a:avLst/>
                  <a:gdLst/>
                  <a:ahLst/>
                  <a:cxnLst/>
                  <a:rect l="l" t="t" r="r" b="b"/>
                  <a:pathLst>
                    <a:path w="383" h="383" extrusionOk="0">
                      <a:moveTo>
                        <a:pt x="189" y="0"/>
                      </a:moveTo>
                      <a:cubicBezTo>
                        <a:pt x="128" y="0"/>
                        <a:pt x="1" y="66"/>
                        <a:pt x="1" y="194"/>
                      </a:cubicBezTo>
                      <a:cubicBezTo>
                        <a:pt x="1" y="321"/>
                        <a:pt x="128" y="382"/>
                        <a:pt x="189" y="382"/>
                      </a:cubicBezTo>
                      <a:cubicBezTo>
                        <a:pt x="316" y="382"/>
                        <a:pt x="383" y="321"/>
                        <a:pt x="383" y="194"/>
                      </a:cubicBezTo>
                      <a:cubicBezTo>
                        <a:pt x="383"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0" name="Google Shape;1050;p30"/>
                <p:cNvSpPr/>
                <p:nvPr/>
              </p:nvSpPr>
              <p:spPr>
                <a:xfrm>
                  <a:off x="8952146" y="4392143"/>
                  <a:ext cx="24907" cy="24907"/>
                </a:xfrm>
                <a:custGeom>
                  <a:avLst/>
                  <a:gdLst/>
                  <a:ahLst/>
                  <a:cxnLst/>
                  <a:rect l="l" t="t" r="r" b="b"/>
                  <a:pathLst>
                    <a:path w="383" h="383" extrusionOk="0">
                      <a:moveTo>
                        <a:pt x="189" y="1"/>
                      </a:moveTo>
                      <a:cubicBezTo>
                        <a:pt x="128" y="1"/>
                        <a:pt x="1" y="128"/>
                        <a:pt x="1" y="189"/>
                      </a:cubicBezTo>
                      <a:cubicBezTo>
                        <a:pt x="1" y="316"/>
                        <a:pt x="128" y="382"/>
                        <a:pt x="189" y="382"/>
                      </a:cubicBezTo>
                      <a:cubicBezTo>
                        <a:pt x="316" y="382"/>
                        <a:pt x="383" y="316"/>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1" name="Google Shape;1051;p30"/>
                <p:cNvSpPr/>
                <p:nvPr/>
              </p:nvSpPr>
              <p:spPr>
                <a:xfrm>
                  <a:off x="8952146" y="4466672"/>
                  <a:ext cx="24907" cy="24842"/>
                </a:xfrm>
                <a:custGeom>
                  <a:avLst/>
                  <a:gdLst/>
                  <a:ahLst/>
                  <a:cxnLst/>
                  <a:rect l="l" t="t" r="r" b="b"/>
                  <a:pathLst>
                    <a:path w="383" h="382"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2" name="Google Shape;1052;p30"/>
                <p:cNvSpPr/>
                <p:nvPr/>
              </p:nvSpPr>
              <p:spPr>
                <a:xfrm>
                  <a:off x="8952146" y="4536843"/>
                  <a:ext cx="24907" cy="24907"/>
                </a:xfrm>
                <a:custGeom>
                  <a:avLst/>
                  <a:gdLst/>
                  <a:ahLst/>
                  <a:cxnLst/>
                  <a:rect l="l" t="t" r="r" b="b"/>
                  <a:pathLst>
                    <a:path w="383" h="383" extrusionOk="0">
                      <a:moveTo>
                        <a:pt x="189" y="0"/>
                      </a:moveTo>
                      <a:cubicBezTo>
                        <a:pt x="128" y="0"/>
                        <a:pt x="1" y="67"/>
                        <a:pt x="1" y="194"/>
                      </a:cubicBezTo>
                      <a:cubicBezTo>
                        <a:pt x="1" y="321"/>
                        <a:pt x="128" y="382"/>
                        <a:pt x="189" y="382"/>
                      </a:cubicBezTo>
                      <a:cubicBezTo>
                        <a:pt x="316" y="382"/>
                        <a:pt x="383" y="321"/>
                        <a:pt x="383" y="194"/>
                      </a:cubicBezTo>
                      <a:cubicBezTo>
                        <a:pt x="383"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3" name="Google Shape;1053;p30"/>
                <p:cNvSpPr/>
                <p:nvPr/>
              </p:nvSpPr>
              <p:spPr>
                <a:xfrm>
                  <a:off x="8952146" y="4607340"/>
                  <a:ext cx="24907" cy="24907"/>
                </a:xfrm>
                <a:custGeom>
                  <a:avLst/>
                  <a:gdLst/>
                  <a:ahLst/>
                  <a:cxnLst/>
                  <a:rect l="l" t="t" r="r" b="b"/>
                  <a:pathLst>
                    <a:path w="383" h="383" extrusionOk="0">
                      <a:moveTo>
                        <a:pt x="189" y="1"/>
                      </a:moveTo>
                      <a:cubicBezTo>
                        <a:pt x="128" y="1"/>
                        <a:pt x="1" y="128"/>
                        <a:pt x="1" y="189"/>
                      </a:cubicBezTo>
                      <a:cubicBezTo>
                        <a:pt x="1" y="317"/>
                        <a:pt x="128" y="383"/>
                        <a:pt x="189" y="383"/>
                      </a:cubicBezTo>
                      <a:cubicBezTo>
                        <a:pt x="316" y="383"/>
                        <a:pt x="383" y="317"/>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4" name="Google Shape;1054;p30"/>
                <p:cNvSpPr/>
                <p:nvPr/>
              </p:nvSpPr>
              <p:spPr>
                <a:xfrm>
                  <a:off x="8952146" y="4681868"/>
                  <a:ext cx="24907" cy="24907"/>
                </a:xfrm>
                <a:custGeom>
                  <a:avLst/>
                  <a:gdLst/>
                  <a:ahLst/>
                  <a:cxnLst/>
                  <a:rect l="l" t="t" r="r" b="b"/>
                  <a:pathLst>
                    <a:path w="383" h="383"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5" name="Google Shape;1055;p30"/>
                <p:cNvSpPr/>
                <p:nvPr/>
              </p:nvSpPr>
              <p:spPr>
                <a:xfrm>
                  <a:off x="8877683" y="4321646"/>
                  <a:ext cx="24842" cy="24907"/>
                </a:xfrm>
                <a:custGeom>
                  <a:avLst/>
                  <a:gdLst/>
                  <a:ahLst/>
                  <a:cxnLst/>
                  <a:rect l="l" t="t" r="r" b="b"/>
                  <a:pathLst>
                    <a:path w="382" h="383" extrusionOk="0">
                      <a:moveTo>
                        <a:pt x="189" y="0"/>
                      </a:moveTo>
                      <a:cubicBezTo>
                        <a:pt x="61" y="0"/>
                        <a:pt x="0" y="66"/>
                        <a:pt x="0" y="194"/>
                      </a:cubicBezTo>
                      <a:cubicBezTo>
                        <a:pt x="0" y="321"/>
                        <a:pt x="61" y="382"/>
                        <a:pt x="189" y="382"/>
                      </a:cubicBezTo>
                      <a:cubicBezTo>
                        <a:pt x="316" y="382"/>
                        <a:pt x="382" y="321"/>
                        <a:pt x="382" y="194"/>
                      </a:cubicBezTo>
                      <a:cubicBezTo>
                        <a:pt x="382"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6" name="Google Shape;1056;p30"/>
                <p:cNvSpPr/>
                <p:nvPr/>
              </p:nvSpPr>
              <p:spPr>
                <a:xfrm>
                  <a:off x="8877683" y="4392143"/>
                  <a:ext cx="24842" cy="24907"/>
                </a:xfrm>
                <a:custGeom>
                  <a:avLst/>
                  <a:gdLst/>
                  <a:ahLst/>
                  <a:cxnLst/>
                  <a:rect l="l" t="t" r="r" b="b"/>
                  <a:pathLst>
                    <a:path w="382" h="383" extrusionOk="0">
                      <a:moveTo>
                        <a:pt x="189" y="1"/>
                      </a:moveTo>
                      <a:cubicBezTo>
                        <a:pt x="61" y="1"/>
                        <a:pt x="0" y="128"/>
                        <a:pt x="0" y="189"/>
                      </a:cubicBezTo>
                      <a:cubicBezTo>
                        <a:pt x="0" y="316"/>
                        <a:pt x="61" y="382"/>
                        <a:pt x="189" y="382"/>
                      </a:cubicBezTo>
                      <a:cubicBezTo>
                        <a:pt x="316" y="382"/>
                        <a:pt x="382" y="316"/>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7" name="Google Shape;1057;p30"/>
                <p:cNvSpPr/>
                <p:nvPr/>
              </p:nvSpPr>
              <p:spPr>
                <a:xfrm>
                  <a:off x="8877683" y="4466672"/>
                  <a:ext cx="24842" cy="24842"/>
                </a:xfrm>
                <a:custGeom>
                  <a:avLst/>
                  <a:gdLst/>
                  <a:ahLst/>
                  <a:cxnLst/>
                  <a:rect l="l" t="t" r="r" b="b"/>
                  <a:pathLst>
                    <a:path w="382" h="382"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8" name="Google Shape;1058;p30"/>
                <p:cNvSpPr/>
                <p:nvPr/>
              </p:nvSpPr>
              <p:spPr>
                <a:xfrm>
                  <a:off x="8877683" y="4536843"/>
                  <a:ext cx="24842" cy="24907"/>
                </a:xfrm>
                <a:custGeom>
                  <a:avLst/>
                  <a:gdLst/>
                  <a:ahLst/>
                  <a:cxnLst/>
                  <a:rect l="l" t="t" r="r" b="b"/>
                  <a:pathLst>
                    <a:path w="382" h="383" extrusionOk="0">
                      <a:moveTo>
                        <a:pt x="189" y="0"/>
                      </a:moveTo>
                      <a:cubicBezTo>
                        <a:pt x="61" y="0"/>
                        <a:pt x="0" y="67"/>
                        <a:pt x="0" y="194"/>
                      </a:cubicBezTo>
                      <a:cubicBezTo>
                        <a:pt x="0" y="321"/>
                        <a:pt x="61" y="382"/>
                        <a:pt x="189" y="382"/>
                      </a:cubicBezTo>
                      <a:cubicBezTo>
                        <a:pt x="316" y="382"/>
                        <a:pt x="382" y="321"/>
                        <a:pt x="382" y="194"/>
                      </a:cubicBezTo>
                      <a:cubicBezTo>
                        <a:pt x="382"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9" name="Google Shape;1059;p30"/>
                <p:cNvSpPr/>
                <p:nvPr/>
              </p:nvSpPr>
              <p:spPr>
                <a:xfrm>
                  <a:off x="8877683" y="4607340"/>
                  <a:ext cx="24842" cy="24907"/>
                </a:xfrm>
                <a:custGeom>
                  <a:avLst/>
                  <a:gdLst/>
                  <a:ahLst/>
                  <a:cxnLst/>
                  <a:rect l="l" t="t" r="r" b="b"/>
                  <a:pathLst>
                    <a:path w="382" h="383" extrusionOk="0">
                      <a:moveTo>
                        <a:pt x="189" y="1"/>
                      </a:moveTo>
                      <a:cubicBezTo>
                        <a:pt x="61" y="1"/>
                        <a:pt x="0" y="128"/>
                        <a:pt x="0" y="189"/>
                      </a:cubicBezTo>
                      <a:cubicBezTo>
                        <a:pt x="0" y="317"/>
                        <a:pt x="61" y="383"/>
                        <a:pt x="189" y="383"/>
                      </a:cubicBezTo>
                      <a:cubicBezTo>
                        <a:pt x="316" y="383"/>
                        <a:pt x="382" y="317"/>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0" name="Google Shape;1060;p30"/>
                <p:cNvSpPr/>
                <p:nvPr/>
              </p:nvSpPr>
              <p:spPr>
                <a:xfrm>
                  <a:off x="8877683" y="4681868"/>
                  <a:ext cx="24842" cy="24907"/>
                </a:xfrm>
                <a:custGeom>
                  <a:avLst/>
                  <a:gdLst/>
                  <a:ahLst/>
                  <a:cxnLst/>
                  <a:rect l="l" t="t" r="r" b="b"/>
                  <a:pathLst>
                    <a:path w="382" h="383"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1061" name="Google Shape;1061;p30"/>
            <p:cNvGrpSpPr/>
            <p:nvPr/>
          </p:nvGrpSpPr>
          <p:grpSpPr>
            <a:xfrm>
              <a:off x="8703849" y="-11597"/>
              <a:ext cx="451002" cy="1311854"/>
              <a:chOff x="8703849" y="7849"/>
              <a:chExt cx="451002" cy="1311854"/>
            </a:xfrm>
          </p:grpSpPr>
          <p:sp>
            <p:nvSpPr>
              <p:cNvPr id="1062" name="Google Shape;1062;p30"/>
              <p:cNvSpPr/>
              <p:nvPr/>
            </p:nvSpPr>
            <p:spPr>
              <a:xfrm>
                <a:off x="8803155" y="7849"/>
                <a:ext cx="351696" cy="707619"/>
              </a:xfrm>
              <a:custGeom>
                <a:avLst/>
                <a:gdLst/>
                <a:ahLst/>
                <a:cxnLst/>
                <a:rect l="l" t="t" r="r" b="b"/>
                <a:pathLst>
                  <a:path w="5408" h="10881" extrusionOk="0">
                    <a:moveTo>
                      <a:pt x="5407" y="1"/>
                    </a:moveTo>
                    <a:cubicBezTo>
                      <a:pt x="2419" y="1"/>
                      <a:pt x="1" y="2419"/>
                      <a:pt x="1" y="5407"/>
                    </a:cubicBezTo>
                    <a:cubicBezTo>
                      <a:pt x="1" y="8462"/>
                      <a:pt x="2419" y="10880"/>
                      <a:pt x="5407" y="10880"/>
                    </a:cubicBezTo>
                    <a:lnTo>
                      <a:pt x="540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3" name="Google Shape;1063;p30"/>
              <p:cNvSpPr/>
              <p:nvPr/>
            </p:nvSpPr>
            <p:spPr>
              <a:xfrm>
                <a:off x="9063744" y="239629"/>
                <a:ext cx="24907" cy="24907"/>
              </a:xfrm>
              <a:custGeom>
                <a:avLst/>
                <a:gdLst/>
                <a:ahLst/>
                <a:cxnLst/>
                <a:rect l="l" t="t" r="r" b="b"/>
                <a:pathLst>
                  <a:path w="383" h="383" extrusionOk="0">
                    <a:moveTo>
                      <a:pt x="194" y="0"/>
                    </a:moveTo>
                    <a:cubicBezTo>
                      <a:pt x="67" y="0"/>
                      <a:pt x="0" y="128"/>
                      <a:pt x="0" y="189"/>
                    </a:cubicBezTo>
                    <a:cubicBezTo>
                      <a:pt x="0" y="316"/>
                      <a:pt x="67"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4" name="Google Shape;1064;p30"/>
              <p:cNvSpPr/>
              <p:nvPr/>
            </p:nvSpPr>
            <p:spPr>
              <a:xfrm>
                <a:off x="8993573" y="239629"/>
                <a:ext cx="24842" cy="24907"/>
              </a:xfrm>
              <a:custGeom>
                <a:avLst/>
                <a:gdLst/>
                <a:ahLst/>
                <a:cxnLst/>
                <a:rect l="l" t="t" r="r" b="b"/>
                <a:pathLst>
                  <a:path w="382" h="383" extrusionOk="0">
                    <a:moveTo>
                      <a:pt x="188" y="0"/>
                    </a:moveTo>
                    <a:cubicBezTo>
                      <a:pt x="61" y="0"/>
                      <a:pt x="0" y="128"/>
                      <a:pt x="0" y="189"/>
                    </a:cubicBezTo>
                    <a:cubicBezTo>
                      <a:pt x="0" y="316"/>
                      <a:pt x="61" y="382"/>
                      <a:pt x="188" y="382"/>
                    </a:cubicBezTo>
                    <a:cubicBezTo>
                      <a:pt x="255" y="382"/>
                      <a:pt x="382" y="316"/>
                      <a:pt x="382" y="189"/>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5" name="Google Shape;1065;p30"/>
              <p:cNvSpPr/>
              <p:nvPr/>
            </p:nvSpPr>
            <p:spPr>
              <a:xfrm>
                <a:off x="8919044" y="239629"/>
                <a:ext cx="24907" cy="24907"/>
              </a:xfrm>
              <a:custGeom>
                <a:avLst/>
                <a:gdLst/>
                <a:ahLst/>
                <a:cxnLst/>
                <a:rect l="l" t="t" r="r" b="b"/>
                <a:pathLst>
                  <a:path w="383" h="383" extrusionOk="0">
                    <a:moveTo>
                      <a:pt x="189" y="0"/>
                    </a:moveTo>
                    <a:cubicBezTo>
                      <a:pt x="128" y="0"/>
                      <a:pt x="1" y="128"/>
                      <a:pt x="1" y="189"/>
                    </a:cubicBezTo>
                    <a:cubicBezTo>
                      <a:pt x="1"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6" name="Google Shape;1066;p30"/>
              <p:cNvSpPr/>
              <p:nvPr/>
            </p:nvSpPr>
            <p:spPr>
              <a:xfrm>
                <a:off x="8848548" y="239629"/>
                <a:ext cx="24842" cy="24907"/>
              </a:xfrm>
              <a:custGeom>
                <a:avLst/>
                <a:gdLst/>
                <a:ahLst/>
                <a:cxnLst/>
                <a:rect l="l" t="t" r="r" b="b"/>
                <a:pathLst>
                  <a:path w="382" h="383" extrusionOk="0">
                    <a:moveTo>
                      <a:pt x="194" y="0"/>
                    </a:moveTo>
                    <a:cubicBezTo>
                      <a:pt x="66" y="0"/>
                      <a:pt x="0" y="128"/>
                      <a:pt x="0" y="189"/>
                    </a:cubicBezTo>
                    <a:cubicBezTo>
                      <a:pt x="0" y="316"/>
                      <a:pt x="66" y="382"/>
                      <a:pt x="194" y="382"/>
                    </a:cubicBezTo>
                    <a:cubicBezTo>
                      <a:pt x="321" y="382"/>
                      <a:pt x="382" y="316"/>
                      <a:pt x="382" y="189"/>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7" name="Google Shape;1067;p30"/>
              <p:cNvSpPr/>
              <p:nvPr/>
            </p:nvSpPr>
            <p:spPr>
              <a:xfrm>
                <a:off x="8778312" y="239629"/>
                <a:ext cx="24907" cy="24907"/>
              </a:xfrm>
              <a:custGeom>
                <a:avLst/>
                <a:gdLst/>
                <a:ahLst/>
                <a:cxnLst/>
                <a:rect l="l" t="t" r="r" b="b"/>
                <a:pathLst>
                  <a:path w="383" h="383" extrusionOk="0">
                    <a:moveTo>
                      <a:pt x="189" y="0"/>
                    </a:moveTo>
                    <a:cubicBezTo>
                      <a:pt x="62" y="0"/>
                      <a:pt x="1" y="128"/>
                      <a:pt x="1" y="189"/>
                    </a:cubicBezTo>
                    <a:cubicBezTo>
                      <a:pt x="1" y="316"/>
                      <a:pt x="62" y="382"/>
                      <a:pt x="189" y="382"/>
                    </a:cubicBezTo>
                    <a:cubicBezTo>
                      <a:pt x="255" y="382"/>
                      <a:pt x="383" y="316"/>
                      <a:pt x="383" y="189"/>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8" name="Google Shape;1068;p30"/>
              <p:cNvSpPr/>
              <p:nvPr/>
            </p:nvSpPr>
            <p:spPr>
              <a:xfrm>
                <a:off x="8703849" y="239629"/>
                <a:ext cx="24907" cy="24907"/>
              </a:xfrm>
              <a:custGeom>
                <a:avLst/>
                <a:gdLst/>
                <a:ahLst/>
                <a:cxnLst/>
                <a:rect l="l" t="t" r="r" b="b"/>
                <a:pathLst>
                  <a:path w="383" h="383" extrusionOk="0">
                    <a:moveTo>
                      <a:pt x="189" y="0"/>
                    </a:moveTo>
                    <a:cubicBezTo>
                      <a:pt x="128" y="0"/>
                      <a:pt x="0" y="128"/>
                      <a:pt x="0" y="189"/>
                    </a:cubicBezTo>
                    <a:cubicBezTo>
                      <a:pt x="0" y="316"/>
                      <a:pt x="128" y="382"/>
                      <a:pt x="189" y="382"/>
                    </a:cubicBezTo>
                    <a:cubicBezTo>
                      <a:pt x="316" y="382"/>
                      <a:pt x="382" y="316"/>
                      <a:pt x="382" y="189"/>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9" name="Google Shape;1069;p30"/>
              <p:cNvSpPr/>
              <p:nvPr/>
            </p:nvSpPr>
            <p:spPr>
              <a:xfrm>
                <a:off x="9063744" y="165100"/>
                <a:ext cx="24907" cy="24907"/>
              </a:xfrm>
              <a:custGeom>
                <a:avLst/>
                <a:gdLst/>
                <a:ahLst/>
                <a:cxnLst/>
                <a:rect l="l" t="t" r="r" b="b"/>
                <a:pathLst>
                  <a:path w="383" h="383" extrusionOk="0">
                    <a:moveTo>
                      <a:pt x="194" y="1"/>
                    </a:moveTo>
                    <a:cubicBezTo>
                      <a:pt x="67" y="1"/>
                      <a:pt x="0" y="62"/>
                      <a:pt x="0" y="189"/>
                    </a:cubicBezTo>
                    <a:cubicBezTo>
                      <a:pt x="0" y="317"/>
                      <a:pt x="67"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0" name="Google Shape;1070;p30"/>
              <p:cNvSpPr/>
              <p:nvPr/>
            </p:nvSpPr>
            <p:spPr>
              <a:xfrm>
                <a:off x="8993573" y="165100"/>
                <a:ext cx="24842" cy="24907"/>
              </a:xfrm>
              <a:custGeom>
                <a:avLst/>
                <a:gdLst/>
                <a:ahLst/>
                <a:cxnLst/>
                <a:rect l="l" t="t" r="r" b="b"/>
                <a:pathLst>
                  <a:path w="382" h="383" extrusionOk="0">
                    <a:moveTo>
                      <a:pt x="188" y="1"/>
                    </a:moveTo>
                    <a:cubicBezTo>
                      <a:pt x="61" y="1"/>
                      <a:pt x="0" y="62"/>
                      <a:pt x="0" y="189"/>
                    </a:cubicBezTo>
                    <a:cubicBezTo>
                      <a:pt x="0" y="317"/>
                      <a:pt x="61" y="383"/>
                      <a:pt x="188" y="383"/>
                    </a:cubicBezTo>
                    <a:cubicBezTo>
                      <a:pt x="255" y="383"/>
                      <a:pt x="382" y="317"/>
                      <a:pt x="382" y="189"/>
                    </a:cubicBezTo>
                    <a:cubicBezTo>
                      <a:pt x="382" y="62"/>
                      <a:pt x="255" y="1"/>
                      <a:pt x="188"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1" name="Google Shape;1071;p30"/>
              <p:cNvSpPr/>
              <p:nvPr/>
            </p:nvSpPr>
            <p:spPr>
              <a:xfrm>
                <a:off x="8919044" y="165100"/>
                <a:ext cx="24907" cy="24907"/>
              </a:xfrm>
              <a:custGeom>
                <a:avLst/>
                <a:gdLst/>
                <a:ahLst/>
                <a:cxnLst/>
                <a:rect l="l" t="t" r="r" b="b"/>
                <a:pathLst>
                  <a:path w="383" h="383" extrusionOk="0">
                    <a:moveTo>
                      <a:pt x="189" y="1"/>
                    </a:moveTo>
                    <a:cubicBezTo>
                      <a:pt x="128" y="1"/>
                      <a:pt x="1" y="62"/>
                      <a:pt x="1" y="189"/>
                    </a:cubicBezTo>
                    <a:cubicBezTo>
                      <a:pt x="1"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2" name="Google Shape;1072;p30"/>
              <p:cNvSpPr/>
              <p:nvPr/>
            </p:nvSpPr>
            <p:spPr>
              <a:xfrm>
                <a:off x="8848548" y="165100"/>
                <a:ext cx="24842" cy="24907"/>
              </a:xfrm>
              <a:custGeom>
                <a:avLst/>
                <a:gdLst/>
                <a:ahLst/>
                <a:cxnLst/>
                <a:rect l="l" t="t" r="r" b="b"/>
                <a:pathLst>
                  <a:path w="382" h="383" extrusionOk="0">
                    <a:moveTo>
                      <a:pt x="194" y="1"/>
                    </a:moveTo>
                    <a:cubicBezTo>
                      <a:pt x="66" y="1"/>
                      <a:pt x="0" y="62"/>
                      <a:pt x="0" y="189"/>
                    </a:cubicBezTo>
                    <a:cubicBezTo>
                      <a:pt x="0" y="317"/>
                      <a:pt x="66" y="383"/>
                      <a:pt x="194" y="383"/>
                    </a:cubicBezTo>
                    <a:cubicBezTo>
                      <a:pt x="321" y="383"/>
                      <a:pt x="382" y="317"/>
                      <a:pt x="382" y="189"/>
                    </a:cubicBezTo>
                    <a:cubicBezTo>
                      <a:pt x="382" y="62"/>
                      <a:pt x="321" y="1"/>
                      <a:pt x="194"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3" name="Google Shape;1073;p30"/>
              <p:cNvSpPr/>
              <p:nvPr/>
            </p:nvSpPr>
            <p:spPr>
              <a:xfrm>
                <a:off x="8778312" y="165100"/>
                <a:ext cx="24907" cy="24907"/>
              </a:xfrm>
              <a:custGeom>
                <a:avLst/>
                <a:gdLst/>
                <a:ahLst/>
                <a:cxnLst/>
                <a:rect l="l" t="t" r="r" b="b"/>
                <a:pathLst>
                  <a:path w="383" h="383" extrusionOk="0">
                    <a:moveTo>
                      <a:pt x="189" y="1"/>
                    </a:moveTo>
                    <a:cubicBezTo>
                      <a:pt x="62" y="1"/>
                      <a:pt x="1" y="62"/>
                      <a:pt x="1" y="189"/>
                    </a:cubicBezTo>
                    <a:cubicBezTo>
                      <a:pt x="1" y="317"/>
                      <a:pt x="62" y="383"/>
                      <a:pt x="189" y="383"/>
                    </a:cubicBezTo>
                    <a:cubicBezTo>
                      <a:pt x="255" y="383"/>
                      <a:pt x="383" y="317"/>
                      <a:pt x="383" y="189"/>
                    </a:cubicBezTo>
                    <a:cubicBezTo>
                      <a:pt x="383" y="62"/>
                      <a:pt x="255"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4" name="Google Shape;1074;p30"/>
              <p:cNvSpPr/>
              <p:nvPr/>
            </p:nvSpPr>
            <p:spPr>
              <a:xfrm>
                <a:off x="8703849" y="165100"/>
                <a:ext cx="24907" cy="24907"/>
              </a:xfrm>
              <a:custGeom>
                <a:avLst/>
                <a:gdLst/>
                <a:ahLst/>
                <a:cxnLst/>
                <a:rect l="l" t="t" r="r" b="b"/>
                <a:pathLst>
                  <a:path w="383" h="383" extrusionOk="0">
                    <a:moveTo>
                      <a:pt x="189" y="1"/>
                    </a:moveTo>
                    <a:cubicBezTo>
                      <a:pt x="128" y="1"/>
                      <a:pt x="0" y="62"/>
                      <a:pt x="0" y="189"/>
                    </a:cubicBezTo>
                    <a:cubicBezTo>
                      <a:pt x="0" y="317"/>
                      <a:pt x="128" y="383"/>
                      <a:pt x="189" y="383"/>
                    </a:cubicBezTo>
                    <a:cubicBezTo>
                      <a:pt x="316" y="383"/>
                      <a:pt x="382" y="317"/>
                      <a:pt x="382" y="189"/>
                    </a:cubicBezTo>
                    <a:cubicBezTo>
                      <a:pt x="382" y="62"/>
                      <a:pt x="316" y="1"/>
                      <a:pt x="189" y="1"/>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5" name="Google Shape;1075;p30"/>
              <p:cNvSpPr/>
              <p:nvPr/>
            </p:nvSpPr>
            <p:spPr>
              <a:xfrm>
                <a:off x="9063744" y="86344"/>
                <a:ext cx="24907" cy="24907"/>
              </a:xfrm>
              <a:custGeom>
                <a:avLst/>
                <a:gdLst/>
                <a:ahLst/>
                <a:cxnLst/>
                <a:rect l="l" t="t" r="r" b="b"/>
                <a:pathLst>
                  <a:path w="383" h="383" extrusionOk="0">
                    <a:moveTo>
                      <a:pt x="194" y="0"/>
                    </a:moveTo>
                    <a:cubicBezTo>
                      <a:pt x="67" y="0"/>
                      <a:pt x="0" y="128"/>
                      <a:pt x="0" y="194"/>
                    </a:cubicBezTo>
                    <a:cubicBezTo>
                      <a:pt x="0" y="321"/>
                      <a:pt x="67"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6" name="Google Shape;1076;p30"/>
              <p:cNvSpPr/>
              <p:nvPr/>
            </p:nvSpPr>
            <p:spPr>
              <a:xfrm>
                <a:off x="8993573" y="86344"/>
                <a:ext cx="24842" cy="24907"/>
              </a:xfrm>
              <a:custGeom>
                <a:avLst/>
                <a:gdLst/>
                <a:ahLst/>
                <a:cxnLst/>
                <a:rect l="l" t="t" r="r" b="b"/>
                <a:pathLst>
                  <a:path w="382" h="383" extrusionOk="0">
                    <a:moveTo>
                      <a:pt x="188" y="0"/>
                    </a:moveTo>
                    <a:cubicBezTo>
                      <a:pt x="61" y="0"/>
                      <a:pt x="0" y="128"/>
                      <a:pt x="0" y="194"/>
                    </a:cubicBezTo>
                    <a:cubicBezTo>
                      <a:pt x="0" y="321"/>
                      <a:pt x="61" y="382"/>
                      <a:pt x="188" y="382"/>
                    </a:cubicBezTo>
                    <a:cubicBezTo>
                      <a:pt x="255" y="382"/>
                      <a:pt x="382" y="321"/>
                      <a:pt x="382" y="194"/>
                    </a:cubicBezTo>
                    <a:cubicBezTo>
                      <a:pt x="382" y="128"/>
                      <a:pt x="255" y="0"/>
                      <a:pt x="188"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7" name="Google Shape;1077;p30"/>
              <p:cNvSpPr/>
              <p:nvPr/>
            </p:nvSpPr>
            <p:spPr>
              <a:xfrm>
                <a:off x="8919044" y="86344"/>
                <a:ext cx="24907" cy="24907"/>
              </a:xfrm>
              <a:custGeom>
                <a:avLst/>
                <a:gdLst/>
                <a:ahLst/>
                <a:cxnLst/>
                <a:rect l="l" t="t" r="r" b="b"/>
                <a:pathLst>
                  <a:path w="383" h="383" extrusionOk="0">
                    <a:moveTo>
                      <a:pt x="189" y="0"/>
                    </a:moveTo>
                    <a:cubicBezTo>
                      <a:pt x="128" y="0"/>
                      <a:pt x="1" y="128"/>
                      <a:pt x="1" y="194"/>
                    </a:cubicBezTo>
                    <a:cubicBezTo>
                      <a:pt x="1"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8" name="Google Shape;1078;p30"/>
              <p:cNvSpPr/>
              <p:nvPr/>
            </p:nvSpPr>
            <p:spPr>
              <a:xfrm>
                <a:off x="8848548" y="86344"/>
                <a:ext cx="24842" cy="24907"/>
              </a:xfrm>
              <a:custGeom>
                <a:avLst/>
                <a:gdLst/>
                <a:ahLst/>
                <a:cxnLst/>
                <a:rect l="l" t="t" r="r" b="b"/>
                <a:pathLst>
                  <a:path w="382" h="383" extrusionOk="0">
                    <a:moveTo>
                      <a:pt x="194" y="0"/>
                    </a:moveTo>
                    <a:cubicBezTo>
                      <a:pt x="66" y="0"/>
                      <a:pt x="0" y="128"/>
                      <a:pt x="0" y="194"/>
                    </a:cubicBezTo>
                    <a:cubicBezTo>
                      <a:pt x="0" y="321"/>
                      <a:pt x="66" y="382"/>
                      <a:pt x="194" y="382"/>
                    </a:cubicBezTo>
                    <a:cubicBezTo>
                      <a:pt x="321" y="382"/>
                      <a:pt x="382" y="321"/>
                      <a:pt x="382" y="194"/>
                    </a:cubicBezTo>
                    <a:cubicBezTo>
                      <a:pt x="382" y="128"/>
                      <a:pt x="321" y="0"/>
                      <a:pt x="194"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9" name="Google Shape;1079;p30"/>
              <p:cNvSpPr/>
              <p:nvPr/>
            </p:nvSpPr>
            <p:spPr>
              <a:xfrm>
                <a:off x="8778312" y="86344"/>
                <a:ext cx="24907" cy="24907"/>
              </a:xfrm>
              <a:custGeom>
                <a:avLst/>
                <a:gdLst/>
                <a:ahLst/>
                <a:cxnLst/>
                <a:rect l="l" t="t" r="r" b="b"/>
                <a:pathLst>
                  <a:path w="383" h="383" extrusionOk="0">
                    <a:moveTo>
                      <a:pt x="189" y="0"/>
                    </a:moveTo>
                    <a:cubicBezTo>
                      <a:pt x="62" y="0"/>
                      <a:pt x="1" y="128"/>
                      <a:pt x="1" y="194"/>
                    </a:cubicBezTo>
                    <a:cubicBezTo>
                      <a:pt x="1" y="321"/>
                      <a:pt x="62" y="382"/>
                      <a:pt x="189" y="382"/>
                    </a:cubicBezTo>
                    <a:cubicBezTo>
                      <a:pt x="255" y="382"/>
                      <a:pt x="383" y="321"/>
                      <a:pt x="383" y="194"/>
                    </a:cubicBezTo>
                    <a:cubicBezTo>
                      <a:pt x="383" y="128"/>
                      <a:pt x="255"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0" name="Google Shape;1080;p30"/>
              <p:cNvSpPr/>
              <p:nvPr/>
            </p:nvSpPr>
            <p:spPr>
              <a:xfrm>
                <a:off x="8703849" y="86344"/>
                <a:ext cx="24907" cy="24907"/>
              </a:xfrm>
              <a:custGeom>
                <a:avLst/>
                <a:gdLst/>
                <a:ahLst/>
                <a:cxnLst/>
                <a:rect l="l" t="t" r="r" b="b"/>
                <a:pathLst>
                  <a:path w="383" h="383" extrusionOk="0">
                    <a:moveTo>
                      <a:pt x="189" y="0"/>
                    </a:moveTo>
                    <a:cubicBezTo>
                      <a:pt x="128" y="0"/>
                      <a:pt x="0" y="128"/>
                      <a:pt x="0" y="194"/>
                    </a:cubicBezTo>
                    <a:cubicBezTo>
                      <a:pt x="0" y="321"/>
                      <a:pt x="128" y="382"/>
                      <a:pt x="189" y="382"/>
                    </a:cubicBezTo>
                    <a:cubicBezTo>
                      <a:pt x="316" y="382"/>
                      <a:pt x="382" y="321"/>
                      <a:pt x="382" y="194"/>
                    </a:cubicBezTo>
                    <a:cubicBezTo>
                      <a:pt x="382" y="128"/>
                      <a:pt x="316" y="0"/>
                      <a:pt x="189" y="0"/>
                    </a:cubicBezTo>
                    <a:close/>
                  </a:path>
                </a:pathLst>
              </a:custGeom>
              <a:solidFill>
                <a:srgbClr val="E8D3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1" name="Google Shape;1081;p30"/>
              <p:cNvSpPr/>
              <p:nvPr/>
            </p:nvSpPr>
            <p:spPr>
              <a:xfrm>
                <a:off x="8703849" y="400847"/>
                <a:ext cx="223517" cy="223582"/>
              </a:xfrm>
              <a:custGeom>
                <a:avLst/>
                <a:gdLst/>
                <a:ahLst/>
                <a:cxnLst/>
                <a:rect l="l" t="t" r="r" b="b"/>
                <a:pathLst>
                  <a:path w="3437" h="3438" extrusionOk="0">
                    <a:moveTo>
                      <a:pt x="1716" y="1"/>
                    </a:moveTo>
                    <a:cubicBezTo>
                      <a:pt x="764" y="1"/>
                      <a:pt x="0" y="765"/>
                      <a:pt x="0" y="1722"/>
                    </a:cubicBezTo>
                    <a:cubicBezTo>
                      <a:pt x="0" y="2674"/>
                      <a:pt x="764" y="3437"/>
                      <a:pt x="1716" y="3437"/>
                    </a:cubicBezTo>
                    <a:cubicBezTo>
                      <a:pt x="2673" y="3437"/>
                      <a:pt x="3437" y="2674"/>
                      <a:pt x="3437" y="1722"/>
                    </a:cubicBezTo>
                    <a:cubicBezTo>
                      <a:pt x="3437" y="765"/>
                      <a:pt x="2673" y="1"/>
                      <a:pt x="17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2" name="Google Shape;1082;p30"/>
              <p:cNvSpPr/>
              <p:nvPr/>
            </p:nvSpPr>
            <p:spPr>
              <a:xfrm>
                <a:off x="8745210" y="1005141"/>
                <a:ext cx="409640" cy="314562"/>
              </a:xfrm>
              <a:custGeom>
                <a:avLst/>
                <a:gdLst/>
                <a:ahLst/>
                <a:cxnLst/>
                <a:rect l="l" t="t" r="r" b="b"/>
                <a:pathLst>
                  <a:path w="6299" h="4837" extrusionOk="0">
                    <a:moveTo>
                      <a:pt x="1" y="0"/>
                    </a:moveTo>
                    <a:cubicBezTo>
                      <a:pt x="1" y="637"/>
                      <a:pt x="128" y="1273"/>
                      <a:pt x="383" y="1848"/>
                    </a:cubicBezTo>
                    <a:cubicBezTo>
                      <a:pt x="698" y="2739"/>
                      <a:pt x="1335" y="3503"/>
                      <a:pt x="2098" y="4012"/>
                    </a:cubicBezTo>
                    <a:cubicBezTo>
                      <a:pt x="2480" y="4266"/>
                      <a:pt x="2928" y="4455"/>
                      <a:pt x="3371" y="4648"/>
                    </a:cubicBezTo>
                    <a:cubicBezTo>
                      <a:pt x="3880" y="4776"/>
                      <a:pt x="4328" y="4837"/>
                      <a:pt x="4837" y="4837"/>
                    </a:cubicBezTo>
                    <a:lnTo>
                      <a:pt x="6298" y="4837"/>
                    </a:lnTo>
                    <a:lnTo>
                      <a:pt x="6298" y="2230"/>
                    </a:lnTo>
                    <a:lnTo>
                      <a:pt x="4837" y="2230"/>
                    </a:lnTo>
                    <a:cubicBezTo>
                      <a:pt x="4517" y="2230"/>
                      <a:pt x="4262" y="2164"/>
                      <a:pt x="3946" y="2037"/>
                    </a:cubicBezTo>
                    <a:cubicBezTo>
                      <a:pt x="3565" y="1848"/>
                      <a:pt x="3244" y="1594"/>
                      <a:pt x="2989" y="1212"/>
                    </a:cubicBezTo>
                    <a:cubicBezTo>
                      <a:pt x="2862" y="1018"/>
                      <a:pt x="2735" y="830"/>
                      <a:pt x="2674" y="637"/>
                    </a:cubicBezTo>
                    <a:cubicBezTo>
                      <a:pt x="2607" y="448"/>
                      <a:pt x="2607" y="194"/>
                      <a:pt x="260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083" name="Google Shape;1083;p30"/>
            <p:cNvSpPr/>
            <p:nvPr/>
          </p:nvSpPr>
          <p:spPr>
            <a:xfrm>
              <a:off x="227519" y="2370647"/>
              <a:ext cx="107913" cy="107913"/>
            </a:xfrm>
            <a:custGeom>
              <a:avLst/>
              <a:gdLst/>
              <a:ahLst/>
              <a:cxnLst/>
              <a:rect l="l" t="t" r="r" b="b"/>
              <a:pathLst>
                <a:path w="3437" h="3437" extrusionOk="0">
                  <a:moveTo>
                    <a:pt x="825" y="0"/>
                  </a:moveTo>
                  <a:lnTo>
                    <a:pt x="0" y="825"/>
                  </a:lnTo>
                  <a:lnTo>
                    <a:pt x="891" y="1716"/>
                  </a:lnTo>
                  <a:lnTo>
                    <a:pt x="0" y="2673"/>
                  </a:lnTo>
                  <a:lnTo>
                    <a:pt x="825" y="3437"/>
                  </a:lnTo>
                  <a:lnTo>
                    <a:pt x="1716" y="2546"/>
                  </a:lnTo>
                  <a:lnTo>
                    <a:pt x="2673" y="3437"/>
                  </a:lnTo>
                  <a:lnTo>
                    <a:pt x="3437" y="2673"/>
                  </a:lnTo>
                  <a:lnTo>
                    <a:pt x="2546" y="1716"/>
                  </a:lnTo>
                  <a:lnTo>
                    <a:pt x="3437" y="825"/>
                  </a:lnTo>
                  <a:lnTo>
                    <a:pt x="2673" y="0"/>
                  </a:lnTo>
                  <a:lnTo>
                    <a:pt x="1716" y="891"/>
                  </a:lnTo>
                  <a:lnTo>
                    <a:pt x="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4" name="Google Shape;1084;p30"/>
            <p:cNvSpPr/>
            <p:nvPr/>
          </p:nvSpPr>
          <p:spPr>
            <a:xfrm>
              <a:off x="227505" y="1413272"/>
              <a:ext cx="107945" cy="107913"/>
            </a:xfrm>
            <a:custGeom>
              <a:avLst/>
              <a:gdLst/>
              <a:ahLst/>
              <a:cxnLst/>
              <a:rect l="l" t="t" r="r" b="b"/>
              <a:pathLst>
                <a:path w="3438" h="3437" extrusionOk="0">
                  <a:moveTo>
                    <a:pt x="831" y="0"/>
                  </a:moveTo>
                  <a:lnTo>
                    <a:pt x="1" y="825"/>
                  </a:lnTo>
                  <a:lnTo>
                    <a:pt x="892" y="1716"/>
                  </a:lnTo>
                  <a:lnTo>
                    <a:pt x="1" y="2673"/>
                  </a:lnTo>
                  <a:lnTo>
                    <a:pt x="831" y="3437"/>
                  </a:lnTo>
                  <a:lnTo>
                    <a:pt x="1721" y="2546"/>
                  </a:lnTo>
                  <a:lnTo>
                    <a:pt x="2612" y="3437"/>
                  </a:lnTo>
                  <a:lnTo>
                    <a:pt x="3437" y="2673"/>
                  </a:lnTo>
                  <a:lnTo>
                    <a:pt x="2546" y="1716"/>
                  </a:lnTo>
                  <a:lnTo>
                    <a:pt x="3437" y="825"/>
                  </a:lnTo>
                  <a:lnTo>
                    <a:pt x="2612" y="0"/>
                  </a:lnTo>
                  <a:lnTo>
                    <a:pt x="1721" y="891"/>
                  </a:lnTo>
                  <a:lnTo>
                    <a:pt x="8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5" name="Google Shape;1085;p30"/>
            <p:cNvSpPr/>
            <p:nvPr/>
          </p:nvSpPr>
          <p:spPr>
            <a:xfrm>
              <a:off x="3502130" y="4703193"/>
              <a:ext cx="107896" cy="107927"/>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6" name="Google Shape;1086;p30"/>
            <p:cNvSpPr/>
            <p:nvPr/>
          </p:nvSpPr>
          <p:spPr>
            <a:xfrm>
              <a:off x="8844725" y="3543286"/>
              <a:ext cx="118095" cy="118061"/>
            </a:xfrm>
            <a:custGeom>
              <a:avLst/>
              <a:gdLst/>
              <a:ahLst/>
              <a:cxnLst/>
              <a:rect l="l" t="t" r="r" b="b"/>
              <a:pathLst>
                <a:path w="3438" h="3437" extrusionOk="0">
                  <a:moveTo>
                    <a:pt x="3437" y="0"/>
                  </a:moveTo>
                  <a:cubicBezTo>
                    <a:pt x="1528" y="0"/>
                    <a:pt x="1" y="1528"/>
                    <a:pt x="1" y="3437"/>
                  </a:cubicBezTo>
                  <a:cubicBezTo>
                    <a:pt x="1910" y="3437"/>
                    <a:pt x="3437" y="1910"/>
                    <a:pt x="3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7" name="Google Shape;1087;p30"/>
            <p:cNvSpPr/>
            <p:nvPr/>
          </p:nvSpPr>
          <p:spPr>
            <a:xfrm>
              <a:off x="8585249" y="3641747"/>
              <a:ext cx="259479" cy="259479"/>
            </a:xfrm>
            <a:custGeom>
              <a:avLst/>
              <a:gdLst/>
              <a:ahLst/>
              <a:cxnLst/>
              <a:rect l="l" t="t" r="r" b="b"/>
              <a:pathLst>
                <a:path w="14322" h="14322" extrusionOk="0">
                  <a:moveTo>
                    <a:pt x="1" y="0"/>
                  </a:moveTo>
                  <a:cubicBezTo>
                    <a:pt x="1" y="764"/>
                    <a:pt x="194" y="1528"/>
                    <a:pt x="449" y="2230"/>
                  </a:cubicBezTo>
                  <a:cubicBezTo>
                    <a:pt x="892" y="3248"/>
                    <a:pt x="1594" y="4073"/>
                    <a:pt x="2546" y="4710"/>
                  </a:cubicBezTo>
                  <a:cubicBezTo>
                    <a:pt x="2994" y="5030"/>
                    <a:pt x="3503" y="5219"/>
                    <a:pt x="4012" y="5412"/>
                  </a:cubicBezTo>
                  <a:cubicBezTo>
                    <a:pt x="4522" y="5601"/>
                    <a:pt x="5092" y="5667"/>
                    <a:pt x="5667" y="5667"/>
                  </a:cubicBezTo>
                  <a:cubicBezTo>
                    <a:pt x="6110" y="5667"/>
                    <a:pt x="6492" y="5728"/>
                    <a:pt x="6874" y="5921"/>
                  </a:cubicBezTo>
                  <a:cubicBezTo>
                    <a:pt x="7383" y="6110"/>
                    <a:pt x="7831" y="6491"/>
                    <a:pt x="8213" y="7001"/>
                  </a:cubicBezTo>
                  <a:lnTo>
                    <a:pt x="8594" y="7764"/>
                  </a:lnTo>
                  <a:cubicBezTo>
                    <a:pt x="8656" y="8085"/>
                    <a:pt x="8722" y="8401"/>
                    <a:pt x="8722" y="8655"/>
                  </a:cubicBezTo>
                  <a:cubicBezTo>
                    <a:pt x="8722" y="9485"/>
                    <a:pt x="8849" y="10183"/>
                    <a:pt x="9165" y="10885"/>
                  </a:cubicBezTo>
                  <a:cubicBezTo>
                    <a:pt x="9546" y="11903"/>
                    <a:pt x="10310" y="12794"/>
                    <a:pt x="11201" y="13364"/>
                  </a:cubicBezTo>
                  <a:cubicBezTo>
                    <a:pt x="11649" y="13685"/>
                    <a:pt x="12158" y="13940"/>
                    <a:pt x="12667" y="14067"/>
                  </a:cubicBezTo>
                  <a:cubicBezTo>
                    <a:pt x="13176" y="14255"/>
                    <a:pt x="13747" y="14322"/>
                    <a:pt x="14322" y="14322"/>
                  </a:cubicBezTo>
                  <a:lnTo>
                    <a:pt x="14322" y="11710"/>
                  </a:lnTo>
                  <a:cubicBezTo>
                    <a:pt x="13940" y="11710"/>
                    <a:pt x="13558" y="11649"/>
                    <a:pt x="13176" y="11455"/>
                  </a:cubicBezTo>
                  <a:cubicBezTo>
                    <a:pt x="12667" y="11267"/>
                    <a:pt x="12158" y="10885"/>
                    <a:pt x="11837" y="10376"/>
                  </a:cubicBezTo>
                  <a:lnTo>
                    <a:pt x="11456" y="9612"/>
                  </a:lnTo>
                  <a:cubicBezTo>
                    <a:pt x="11395" y="9292"/>
                    <a:pt x="11328" y="8976"/>
                    <a:pt x="11328" y="8655"/>
                  </a:cubicBezTo>
                  <a:cubicBezTo>
                    <a:pt x="11328" y="7892"/>
                    <a:pt x="11201" y="7194"/>
                    <a:pt x="10885" y="6491"/>
                  </a:cubicBezTo>
                  <a:cubicBezTo>
                    <a:pt x="10437" y="5473"/>
                    <a:pt x="9740" y="4582"/>
                    <a:pt x="8849" y="4012"/>
                  </a:cubicBezTo>
                  <a:cubicBezTo>
                    <a:pt x="8401" y="3691"/>
                    <a:pt x="7892" y="3437"/>
                    <a:pt x="7383" y="3310"/>
                  </a:cubicBezTo>
                  <a:cubicBezTo>
                    <a:pt x="6813" y="3121"/>
                    <a:pt x="6237" y="3055"/>
                    <a:pt x="5667" y="3055"/>
                  </a:cubicBezTo>
                  <a:cubicBezTo>
                    <a:pt x="5285" y="3055"/>
                    <a:pt x="4837" y="2928"/>
                    <a:pt x="4522" y="2800"/>
                  </a:cubicBezTo>
                  <a:cubicBezTo>
                    <a:pt x="3946" y="2546"/>
                    <a:pt x="3503" y="2164"/>
                    <a:pt x="3183" y="1721"/>
                  </a:cubicBezTo>
                  <a:cubicBezTo>
                    <a:pt x="2994" y="1467"/>
                    <a:pt x="2867" y="1212"/>
                    <a:pt x="2801" y="891"/>
                  </a:cubicBezTo>
                  <a:cubicBezTo>
                    <a:pt x="2740" y="637"/>
                    <a:pt x="2673" y="321"/>
                    <a:pt x="2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8" name="Google Shape;1088;p30"/>
            <p:cNvSpPr/>
            <p:nvPr/>
          </p:nvSpPr>
          <p:spPr>
            <a:xfrm>
              <a:off x="11" y="3869813"/>
              <a:ext cx="307336" cy="307336"/>
            </a:xfrm>
            <a:custGeom>
              <a:avLst/>
              <a:gdLst/>
              <a:ahLst/>
              <a:cxnLst/>
              <a:rect l="l" t="t" r="r" b="b"/>
              <a:pathLst>
                <a:path w="5667" h="5667" extrusionOk="0">
                  <a:moveTo>
                    <a:pt x="2994" y="1"/>
                  </a:moveTo>
                  <a:cubicBezTo>
                    <a:pt x="2994" y="449"/>
                    <a:pt x="2927" y="830"/>
                    <a:pt x="2800" y="1212"/>
                  </a:cubicBezTo>
                  <a:cubicBezTo>
                    <a:pt x="2546" y="1721"/>
                    <a:pt x="2164" y="2164"/>
                    <a:pt x="1655" y="2546"/>
                  </a:cubicBezTo>
                  <a:cubicBezTo>
                    <a:pt x="1466" y="2673"/>
                    <a:pt x="1212" y="2801"/>
                    <a:pt x="891" y="2928"/>
                  </a:cubicBezTo>
                  <a:cubicBezTo>
                    <a:pt x="636" y="2994"/>
                    <a:pt x="321" y="3055"/>
                    <a:pt x="0" y="3055"/>
                  </a:cubicBezTo>
                  <a:lnTo>
                    <a:pt x="0" y="5667"/>
                  </a:lnTo>
                  <a:cubicBezTo>
                    <a:pt x="764" y="5667"/>
                    <a:pt x="1527" y="5540"/>
                    <a:pt x="2230" y="5219"/>
                  </a:cubicBezTo>
                  <a:cubicBezTo>
                    <a:pt x="3182" y="4776"/>
                    <a:pt x="4073" y="4073"/>
                    <a:pt x="4709" y="3183"/>
                  </a:cubicBezTo>
                  <a:cubicBezTo>
                    <a:pt x="4964" y="2740"/>
                    <a:pt x="5219" y="2230"/>
                    <a:pt x="5412" y="1721"/>
                  </a:cubicBezTo>
                  <a:cubicBezTo>
                    <a:pt x="5539" y="1146"/>
                    <a:pt x="5667" y="576"/>
                    <a:pt x="56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9" name="Google Shape;1089;p30"/>
            <p:cNvSpPr/>
            <p:nvPr/>
          </p:nvSpPr>
          <p:spPr>
            <a:xfrm>
              <a:off x="2570967" y="-6008"/>
              <a:ext cx="693634" cy="345190"/>
            </a:xfrm>
            <a:custGeom>
              <a:avLst/>
              <a:gdLst/>
              <a:ahLst/>
              <a:cxnLst/>
              <a:rect l="l" t="t" r="r" b="b"/>
              <a:pathLst>
                <a:path w="12790" h="6365" extrusionOk="0">
                  <a:moveTo>
                    <a:pt x="1" y="1"/>
                  </a:moveTo>
                  <a:cubicBezTo>
                    <a:pt x="1" y="892"/>
                    <a:pt x="189" y="1716"/>
                    <a:pt x="510" y="2480"/>
                  </a:cubicBezTo>
                  <a:cubicBezTo>
                    <a:pt x="953" y="3626"/>
                    <a:pt x="1783" y="4583"/>
                    <a:pt x="2801" y="5280"/>
                  </a:cubicBezTo>
                  <a:cubicBezTo>
                    <a:pt x="3819" y="5983"/>
                    <a:pt x="5092" y="6365"/>
                    <a:pt x="6365" y="6365"/>
                  </a:cubicBezTo>
                  <a:cubicBezTo>
                    <a:pt x="7256" y="6365"/>
                    <a:pt x="8081" y="6171"/>
                    <a:pt x="8844" y="5855"/>
                  </a:cubicBezTo>
                  <a:cubicBezTo>
                    <a:pt x="9990" y="5407"/>
                    <a:pt x="11008" y="4583"/>
                    <a:pt x="11710" y="3564"/>
                  </a:cubicBezTo>
                  <a:cubicBezTo>
                    <a:pt x="12347" y="2546"/>
                    <a:pt x="12790" y="1273"/>
                    <a:pt x="12790" y="1"/>
                  </a:cubicBezTo>
                  <a:lnTo>
                    <a:pt x="10499" y="1"/>
                  </a:lnTo>
                  <a:cubicBezTo>
                    <a:pt x="10499" y="571"/>
                    <a:pt x="10372" y="1080"/>
                    <a:pt x="10183" y="1589"/>
                  </a:cubicBezTo>
                  <a:cubicBezTo>
                    <a:pt x="9862" y="2292"/>
                    <a:pt x="9353" y="2928"/>
                    <a:pt x="8656" y="3371"/>
                  </a:cubicBezTo>
                  <a:cubicBezTo>
                    <a:pt x="8019" y="3819"/>
                    <a:pt x="7256" y="4074"/>
                    <a:pt x="6365" y="4074"/>
                  </a:cubicBezTo>
                  <a:cubicBezTo>
                    <a:pt x="5789" y="4074"/>
                    <a:pt x="5280" y="3946"/>
                    <a:pt x="4771" y="3753"/>
                  </a:cubicBezTo>
                  <a:cubicBezTo>
                    <a:pt x="4074" y="3437"/>
                    <a:pt x="3437" y="2928"/>
                    <a:pt x="2989" y="2292"/>
                  </a:cubicBezTo>
                  <a:cubicBezTo>
                    <a:pt x="2546" y="1589"/>
                    <a:pt x="2292" y="825"/>
                    <a:pt x="22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090" name="Google Shape;1090;p30"/>
            <p:cNvGrpSpPr/>
            <p:nvPr/>
          </p:nvGrpSpPr>
          <p:grpSpPr>
            <a:xfrm rot="-5400000">
              <a:off x="9170533" y="1526206"/>
              <a:ext cx="1084270" cy="2095564"/>
              <a:chOff x="4128125" y="488675"/>
              <a:chExt cx="1462857" cy="2827259"/>
            </a:xfrm>
          </p:grpSpPr>
          <p:sp>
            <p:nvSpPr>
              <p:cNvPr id="1091" name="Google Shape;1091;p30"/>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2" name="Google Shape;1092;p30"/>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3" name="Google Shape;1093;p30"/>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4" name="Google Shape;1094;p30"/>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5" name="Google Shape;1095;p30"/>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096" name="Google Shape;1096;p30"/>
            <p:cNvSpPr/>
            <p:nvPr/>
          </p:nvSpPr>
          <p:spPr>
            <a:xfrm>
              <a:off x="566450" y="4401727"/>
              <a:ext cx="307094" cy="307161"/>
            </a:xfrm>
            <a:custGeom>
              <a:avLst/>
              <a:gdLst/>
              <a:ahLst/>
              <a:cxnLst/>
              <a:rect l="l" t="t" r="r" b="b"/>
              <a:pathLst>
                <a:path w="22845" h="22850" extrusionOk="0">
                  <a:moveTo>
                    <a:pt x="11389" y="5092"/>
                  </a:moveTo>
                  <a:cubicBezTo>
                    <a:pt x="14892" y="5092"/>
                    <a:pt x="17753" y="7892"/>
                    <a:pt x="17753" y="11395"/>
                  </a:cubicBezTo>
                  <a:cubicBezTo>
                    <a:pt x="17753" y="14892"/>
                    <a:pt x="14892" y="17692"/>
                    <a:pt x="11389" y="17692"/>
                  </a:cubicBezTo>
                  <a:cubicBezTo>
                    <a:pt x="7892" y="17692"/>
                    <a:pt x="5092" y="14892"/>
                    <a:pt x="5092" y="11395"/>
                  </a:cubicBezTo>
                  <a:cubicBezTo>
                    <a:pt x="5092" y="7892"/>
                    <a:pt x="7892" y="5092"/>
                    <a:pt x="11389" y="5092"/>
                  </a:cubicBezTo>
                  <a:close/>
                  <a:moveTo>
                    <a:pt x="11389" y="1"/>
                  </a:moveTo>
                  <a:cubicBezTo>
                    <a:pt x="5092" y="1"/>
                    <a:pt x="1" y="5092"/>
                    <a:pt x="1" y="11395"/>
                  </a:cubicBezTo>
                  <a:cubicBezTo>
                    <a:pt x="1" y="17692"/>
                    <a:pt x="5092" y="22850"/>
                    <a:pt x="11389" y="22850"/>
                  </a:cubicBezTo>
                  <a:cubicBezTo>
                    <a:pt x="17692" y="22850"/>
                    <a:pt x="22845" y="17692"/>
                    <a:pt x="22845" y="11395"/>
                  </a:cubicBezTo>
                  <a:cubicBezTo>
                    <a:pt x="22845" y="5092"/>
                    <a:pt x="17692" y="1"/>
                    <a:pt x="11389"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097" name="Google Shape;1097;p30"/>
            <p:cNvGrpSpPr/>
            <p:nvPr/>
          </p:nvGrpSpPr>
          <p:grpSpPr>
            <a:xfrm>
              <a:off x="1307406" y="4249838"/>
              <a:ext cx="1957156" cy="3782590"/>
              <a:chOff x="4128125" y="488675"/>
              <a:chExt cx="1462857" cy="2827259"/>
            </a:xfrm>
          </p:grpSpPr>
          <p:sp>
            <p:nvSpPr>
              <p:cNvPr id="1098" name="Google Shape;1098;p30"/>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9" name="Google Shape;1099;p30"/>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0" name="Google Shape;1100;p30"/>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1" name="Google Shape;1101;p30"/>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2" name="Google Shape;1102;p30"/>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2">
  <p:cSld name="CUSTOM_34_1_1_1_1">
    <p:spTree>
      <p:nvGrpSpPr>
        <p:cNvPr id="1" name="Shape 1103"/>
        <p:cNvGrpSpPr/>
        <p:nvPr/>
      </p:nvGrpSpPr>
      <p:grpSpPr>
        <a:xfrm>
          <a:off x="0" y="0"/>
          <a:ext cx="0" cy="0"/>
          <a:chOff x="0" y="0"/>
          <a:chExt cx="0" cy="0"/>
        </a:xfrm>
      </p:grpSpPr>
      <p:sp>
        <p:nvSpPr>
          <p:cNvPr id="1104" name="Google Shape;1104;p31"/>
          <p:cNvSpPr txBox="1">
            <a:spLocks noGrp="1"/>
          </p:cNvSpPr>
          <p:nvPr>
            <p:ph type="sldNum" idx="12"/>
          </p:nvPr>
        </p:nvSpPr>
        <p:spPr>
          <a:xfrm rot="10800000" flipH="1">
            <a:off x="8556784" y="-9580"/>
            <a:ext cx="548700" cy="3936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dirty="0"/>
          </a:p>
        </p:txBody>
      </p:sp>
      <p:sp>
        <p:nvSpPr>
          <p:cNvPr id="1105" name="Google Shape;1105;p31"/>
          <p:cNvSpPr txBox="1"/>
          <p:nvPr/>
        </p:nvSpPr>
        <p:spPr>
          <a:xfrm rot="10800000" flipH="1">
            <a:off x="8556784" y="-9580"/>
            <a:ext cx="5487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300" b="1">
                <a:solidFill>
                  <a:srgbClr val="252C40"/>
                </a:solidFill>
                <a:latin typeface="Josefin Sans"/>
                <a:ea typeface="Josefin Sans"/>
                <a:cs typeface="Josefin Sans"/>
                <a:sym typeface="Josefin Sans"/>
              </a:rPr>
              <a:t>‹#›</a:t>
            </a:fld>
            <a:endParaRPr sz="1300" b="1" dirty="0">
              <a:solidFill>
                <a:srgbClr val="252C40"/>
              </a:solidFill>
              <a:latin typeface="Josefin Sans"/>
              <a:ea typeface="Josefin Sans"/>
              <a:cs typeface="Josefin Sans"/>
              <a:sym typeface="Josefin Sans"/>
            </a:endParaRPr>
          </a:p>
        </p:txBody>
      </p:sp>
      <p:grpSp>
        <p:nvGrpSpPr>
          <p:cNvPr id="1106" name="Google Shape;1106;p31"/>
          <p:cNvGrpSpPr/>
          <p:nvPr/>
        </p:nvGrpSpPr>
        <p:grpSpPr>
          <a:xfrm rot="10800000" flipH="1">
            <a:off x="4571999" y="-29592"/>
            <a:ext cx="4592564" cy="1059582"/>
            <a:chOff x="4571999" y="4103882"/>
            <a:chExt cx="4592564" cy="1059582"/>
          </a:xfrm>
        </p:grpSpPr>
        <p:sp>
          <p:nvSpPr>
            <p:cNvPr id="1107" name="Google Shape;1107;p31"/>
            <p:cNvSpPr/>
            <p:nvPr/>
          </p:nvSpPr>
          <p:spPr>
            <a:xfrm>
              <a:off x="8104989" y="4103882"/>
              <a:ext cx="1059575" cy="1059575"/>
            </a:xfrm>
            <a:custGeom>
              <a:avLst/>
              <a:gdLst/>
              <a:ahLst/>
              <a:cxnLst/>
              <a:rect l="l" t="t" r="r" b="b"/>
              <a:pathLst>
                <a:path w="16293" h="16293" extrusionOk="0">
                  <a:moveTo>
                    <a:pt x="16292" y="1"/>
                  </a:moveTo>
                  <a:lnTo>
                    <a:pt x="1" y="16292"/>
                  </a:lnTo>
                  <a:lnTo>
                    <a:pt x="16292" y="16292"/>
                  </a:lnTo>
                  <a:lnTo>
                    <a:pt x="16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8" name="Google Shape;1108;p31"/>
            <p:cNvSpPr/>
            <p:nvPr/>
          </p:nvSpPr>
          <p:spPr>
            <a:xfrm>
              <a:off x="7409717" y="4484654"/>
              <a:ext cx="1361846" cy="678809"/>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9" name="Google Shape;1109;p31"/>
            <p:cNvSpPr/>
            <p:nvPr/>
          </p:nvSpPr>
          <p:spPr>
            <a:xfrm>
              <a:off x="4571999" y="4592285"/>
              <a:ext cx="918844" cy="206933"/>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110" name="Google Shape;1110;p31"/>
            <p:cNvGrpSpPr/>
            <p:nvPr/>
          </p:nvGrpSpPr>
          <p:grpSpPr>
            <a:xfrm>
              <a:off x="8887406" y="4255169"/>
              <a:ext cx="177866" cy="385129"/>
              <a:chOff x="8877683" y="4321646"/>
              <a:chExt cx="177866" cy="385129"/>
            </a:xfrm>
          </p:grpSpPr>
          <p:sp>
            <p:nvSpPr>
              <p:cNvPr id="1111" name="Google Shape;1111;p31"/>
              <p:cNvSpPr/>
              <p:nvPr/>
            </p:nvSpPr>
            <p:spPr>
              <a:xfrm>
                <a:off x="9030642" y="4321646"/>
                <a:ext cx="24907" cy="24907"/>
              </a:xfrm>
              <a:custGeom>
                <a:avLst/>
                <a:gdLst/>
                <a:ahLst/>
                <a:cxnLst/>
                <a:rect l="l" t="t" r="r" b="b"/>
                <a:pathLst>
                  <a:path w="383" h="383" extrusionOk="0">
                    <a:moveTo>
                      <a:pt x="194" y="0"/>
                    </a:moveTo>
                    <a:cubicBezTo>
                      <a:pt x="66" y="0"/>
                      <a:pt x="0" y="66"/>
                      <a:pt x="0" y="194"/>
                    </a:cubicBezTo>
                    <a:cubicBezTo>
                      <a:pt x="0" y="321"/>
                      <a:pt x="66" y="382"/>
                      <a:pt x="194" y="382"/>
                    </a:cubicBezTo>
                    <a:cubicBezTo>
                      <a:pt x="321" y="382"/>
                      <a:pt x="382" y="321"/>
                      <a:pt x="382" y="194"/>
                    </a:cubicBezTo>
                    <a:cubicBezTo>
                      <a:pt x="382" y="66"/>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2" name="Google Shape;1112;p31"/>
              <p:cNvSpPr/>
              <p:nvPr/>
            </p:nvSpPr>
            <p:spPr>
              <a:xfrm>
                <a:off x="9030642" y="4392143"/>
                <a:ext cx="24907" cy="24907"/>
              </a:xfrm>
              <a:custGeom>
                <a:avLst/>
                <a:gdLst/>
                <a:ahLst/>
                <a:cxnLst/>
                <a:rect l="l" t="t" r="r" b="b"/>
                <a:pathLst>
                  <a:path w="383" h="383" extrusionOk="0">
                    <a:moveTo>
                      <a:pt x="194" y="1"/>
                    </a:moveTo>
                    <a:cubicBezTo>
                      <a:pt x="66" y="1"/>
                      <a:pt x="0" y="128"/>
                      <a:pt x="0" y="189"/>
                    </a:cubicBezTo>
                    <a:cubicBezTo>
                      <a:pt x="0" y="316"/>
                      <a:pt x="66" y="382"/>
                      <a:pt x="194" y="382"/>
                    </a:cubicBezTo>
                    <a:cubicBezTo>
                      <a:pt x="321" y="382"/>
                      <a:pt x="382" y="316"/>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3" name="Google Shape;1113;p31"/>
              <p:cNvSpPr/>
              <p:nvPr/>
            </p:nvSpPr>
            <p:spPr>
              <a:xfrm>
                <a:off x="9030642" y="4466672"/>
                <a:ext cx="24907" cy="24842"/>
              </a:xfrm>
              <a:custGeom>
                <a:avLst/>
                <a:gdLst/>
                <a:ahLst/>
                <a:cxnLst/>
                <a:rect l="l" t="t" r="r" b="b"/>
                <a:pathLst>
                  <a:path w="383" h="382"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4" name="Google Shape;1114;p31"/>
              <p:cNvSpPr/>
              <p:nvPr/>
            </p:nvSpPr>
            <p:spPr>
              <a:xfrm>
                <a:off x="9030642" y="4536843"/>
                <a:ext cx="24907" cy="24907"/>
              </a:xfrm>
              <a:custGeom>
                <a:avLst/>
                <a:gdLst/>
                <a:ahLst/>
                <a:cxnLst/>
                <a:rect l="l" t="t" r="r" b="b"/>
                <a:pathLst>
                  <a:path w="383" h="383" extrusionOk="0">
                    <a:moveTo>
                      <a:pt x="194" y="0"/>
                    </a:moveTo>
                    <a:cubicBezTo>
                      <a:pt x="66" y="0"/>
                      <a:pt x="0" y="67"/>
                      <a:pt x="0" y="194"/>
                    </a:cubicBezTo>
                    <a:cubicBezTo>
                      <a:pt x="0" y="321"/>
                      <a:pt x="66" y="382"/>
                      <a:pt x="194" y="382"/>
                    </a:cubicBezTo>
                    <a:cubicBezTo>
                      <a:pt x="321" y="382"/>
                      <a:pt x="382" y="321"/>
                      <a:pt x="382" y="194"/>
                    </a:cubicBezTo>
                    <a:cubicBezTo>
                      <a:pt x="382" y="67"/>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5" name="Google Shape;1115;p31"/>
              <p:cNvSpPr/>
              <p:nvPr/>
            </p:nvSpPr>
            <p:spPr>
              <a:xfrm>
                <a:off x="9030642" y="4607340"/>
                <a:ext cx="24907" cy="24907"/>
              </a:xfrm>
              <a:custGeom>
                <a:avLst/>
                <a:gdLst/>
                <a:ahLst/>
                <a:cxnLst/>
                <a:rect l="l" t="t" r="r" b="b"/>
                <a:pathLst>
                  <a:path w="383" h="383" extrusionOk="0">
                    <a:moveTo>
                      <a:pt x="194" y="1"/>
                    </a:moveTo>
                    <a:cubicBezTo>
                      <a:pt x="66" y="1"/>
                      <a:pt x="0" y="128"/>
                      <a:pt x="0" y="189"/>
                    </a:cubicBezTo>
                    <a:cubicBezTo>
                      <a:pt x="0" y="317"/>
                      <a:pt x="66" y="383"/>
                      <a:pt x="194" y="383"/>
                    </a:cubicBezTo>
                    <a:cubicBezTo>
                      <a:pt x="321" y="383"/>
                      <a:pt x="382" y="317"/>
                      <a:pt x="382" y="189"/>
                    </a:cubicBezTo>
                    <a:cubicBezTo>
                      <a:pt x="382" y="128"/>
                      <a:pt x="321" y="1"/>
                      <a:pt x="19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6" name="Google Shape;1116;p31"/>
              <p:cNvSpPr/>
              <p:nvPr/>
            </p:nvSpPr>
            <p:spPr>
              <a:xfrm>
                <a:off x="9030642" y="4681868"/>
                <a:ext cx="24907" cy="24907"/>
              </a:xfrm>
              <a:custGeom>
                <a:avLst/>
                <a:gdLst/>
                <a:ahLst/>
                <a:cxnLst/>
                <a:rect l="l" t="t" r="r" b="b"/>
                <a:pathLst>
                  <a:path w="383" h="383" extrusionOk="0">
                    <a:moveTo>
                      <a:pt x="194" y="0"/>
                    </a:moveTo>
                    <a:cubicBezTo>
                      <a:pt x="66" y="0"/>
                      <a:pt x="0" y="61"/>
                      <a:pt x="0" y="189"/>
                    </a:cubicBezTo>
                    <a:cubicBezTo>
                      <a:pt x="0" y="255"/>
                      <a:pt x="66" y="382"/>
                      <a:pt x="194" y="382"/>
                    </a:cubicBezTo>
                    <a:cubicBezTo>
                      <a:pt x="321" y="382"/>
                      <a:pt x="382" y="255"/>
                      <a:pt x="382" y="189"/>
                    </a:cubicBezTo>
                    <a:cubicBezTo>
                      <a:pt x="382" y="61"/>
                      <a:pt x="321" y="0"/>
                      <a:pt x="194"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7" name="Google Shape;1117;p31"/>
              <p:cNvSpPr/>
              <p:nvPr/>
            </p:nvSpPr>
            <p:spPr>
              <a:xfrm>
                <a:off x="8952146" y="4321646"/>
                <a:ext cx="24907" cy="24907"/>
              </a:xfrm>
              <a:custGeom>
                <a:avLst/>
                <a:gdLst/>
                <a:ahLst/>
                <a:cxnLst/>
                <a:rect l="l" t="t" r="r" b="b"/>
                <a:pathLst>
                  <a:path w="383" h="383" extrusionOk="0">
                    <a:moveTo>
                      <a:pt x="189" y="0"/>
                    </a:moveTo>
                    <a:cubicBezTo>
                      <a:pt x="128" y="0"/>
                      <a:pt x="1" y="66"/>
                      <a:pt x="1" y="194"/>
                    </a:cubicBezTo>
                    <a:cubicBezTo>
                      <a:pt x="1" y="321"/>
                      <a:pt x="128" y="382"/>
                      <a:pt x="189" y="382"/>
                    </a:cubicBezTo>
                    <a:cubicBezTo>
                      <a:pt x="316" y="382"/>
                      <a:pt x="383" y="321"/>
                      <a:pt x="383" y="194"/>
                    </a:cubicBezTo>
                    <a:cubicBezTo>
                      <a:pt x="383"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8" name="Google Shape;1118;p31"/>
              <p:cNvSpPr/>
              <p:nvPr/>
            </p:nvSpPr>
            <p:spPr>
              <a:xfrm>
                <a:off x="8952146" y="4392143"/>
                <a:ext cx="24907" cy="24907"/>
              </a:xfrm>
              <a:custGeom>
                <a:avLst/>
                <a:gdLst/>
                <a:ahLst/>
                <a:cxnLst/>
                <a:rect l="l" t="t" r="r" b="b"/>
                <a:pathLst>
                  <a:path w="383" h="383" extrusionOk="0">
                    <a:moveTo>
                      <a:pt x="189" y="1"/>
                    </a:moveTo>
                    <a:cubicBezTo>
                      <a:pt x="128" y="1"/>
                      <a:pt x="1" y="128"/>
                      <a:pt x="1" y="189"/>
                    </a:cubicBezTo>
                    <a:cubicBezTo>
                      <a:pt x="1" y="316"/>
                      <a:pt x="128" y="382"/>
                      <a:pt x="189" y="382"/>
                    </a:cubicBezTo>
                    <a:cubicBezTo>
                      <a:pt x="316" y="382"/>
                      <a:pt x="383" y="316"/>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9" name="Google Shape;1119;p31"/>
              <p:cNvSpPr/>
              <p:nvPr/>
            </p:nvSpPr>
            <p:spPr>
              <a:xfrm>
                <a:off x="8952146" y="4466672"/>
                <a:ext cx="24907" cy="24842"/>
              </a:xfrm>
              <a:custGeom>
                <a:avLst/>
                <a:gdLst/>
                <a:ahLst/>
                <a:cxnLst/>
                <a:rect l="l" t="t" r="r" b="b"/>
                <a:pathLst>
                  <a:path w="383" h="382"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0" name="Google Shape;1120;p31"/>
              <p:cNvSpPr/>
              <p:nvPr/>
            </p:nvSpPr>
            <p:spPr>
              <a:xfrm>
                <a:off x="8952146" y="4536843"/>
                <a:ext cx="24907" cy="24907"/>
              </a:xfrm>
              <a:custGeom>
                <a:avLst/>
                <a:gdLst/>
                <a:ahLst/>
                <a:cxnLst/>
                <a:rect l="l" t="t" r="r" b="b"/>
                <a:pathLst>
                  <a:path w="383" h="383" extrusionOk="0">
                    <a:moveTo>
                      <a:pt x="189" y="0"/>
                    </a:moveTo>
                    <a:cubicBezTo>
                      <a:pt x="128" y="0"/>
                      <a:pt x="1" y="67"/>
                      <a:pt x="1" y="194"/>
                    </a:cubicBezTo>
                    <a:cubicBezTo>
                      <a:pt x="1" y="321"/>
                      <a:pt x="128" y="382"/>
                      <a:pt x="189" y="382"/>
                    </a:cubicBezTo>
                    <a:cubicBezTo>
                      <a:pt x="316" y="382"/>
                      <a:pt x="383" y="321"/>
                      <a:pt x="383" y="194"/>
                    </a:cubicBezTo>
                    <a:cubicBezTo>
                      <a:pt x="383"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1" name="Google Shape;1121;p31"/>
              <p:cNvSpPr/>
              <p:nvPr/>
            </p:nvSpPr>
            <p:spPr>
              <a:xfrm>
                <a:off x="8952146" y="4607340"/>
                <a:ext cx="24907" cy="24907"/>
              </a:xfrm>
              <a:custGeom>
                <a:avLst/>
                <a:gdLst/>
                <a:ahLst/>
                <a:cxnLst/>
                <a:rect l="l" t="t" r="r" b="b"/>
                <a:pathLst>
                  <a:path w="383" h="383" extrusionOk="0">
                    <a:moveTo>
                      <a:pt x="189" y="1"/>
                    </a:moveTo>
                    <a:cubicBezTo>
                      <a:pt x="128" y="1"/>
                      <a:pt x="1" y="128"/>
                      <a:pt x="1" y="189"/>
                    </a:cubicBezTo>
                    <a:cubicBezTo>
                      <a:pt x="1" y="317"/>
                      <a:pt x="128" y="383"/>
                      <a:pt x="189" y="383"/>
                    </a:cubicBezTo>
                    <a:cubicBezTo>
                      <a:pt x="316" y="383"/>
                      <a:pt x="383" y="317"/>
                      <a:pt x="383" y="189"/>
                    </a:cubicBezTo>
                    <a:cubicBezTo>
                      <a:pt x="383"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2" name="Google Shape;1122;p31"/>
              <p:cNvSpPr/>
              <p:nvPr/>
            </p:nvSpPr>
            <p:spPr>
              <a:xfrm>
                <a:off x="8952146" y="4681868"/>
                <a:ext cx="24907" cy="24907"/>
              </a:xfrm>
              <a:custGeom>
                <a:avLst/>
                <a:gdLst/>
                <a:ahLst/>
                <a:cxnLst/>
                <a:rect l="l" t="t" r="r" b="b"/>
                <a:pathLst>
                  <a:path w="383" h="383" extrusionOk="0">
                    <a:moveTo>
                      <a:pt x="189" y="0"/>
                    </a:moveTo>
                    <a:cubicBezTo>
                      <a:pt x="128" y="0"/>
                      <a:pt x="1" y="61"/>
                      <a:pt x="1" y="189"/>
                    </a:cubicBezTo>
                    <a:cubicBezTo>
                      <a:pt x="1" y="255"/>
                      <a:pt x="128" y="382"/>
                      <a:pt x="189" y="382"/>
                    </a:cubicBezTo>
                    <a:cubicBezTo>
                      <a:pt x="316" y="382"/>
                      <a:pt x="383" y="255"/>
                      <a:pt x="383" y="189"/>
                    </a:cubicBezTo>
                    <a:cubicBezTo>
                      <a:pt x="383"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3" name="Google Shape;1123;p31"/>
              <p:cNvSpPr/>
              <p:nvPr/>
            </p:nvSpPr>
            <p:spPr>
              <a:xfrm>
                <a:off x="8877683" y="4321646"/>
                <a:ext cx="24842" cy="24907"/>
              </a:xfrm>
              <a:custGeom>
                <a:avLst/>
                <a:gdLst/>
                <a:ahLst/>
                <a:cxnLst/>
                <a:rect l="l" t="t" r="r" b="b"/>
                <a:pathLst>
                  <a:path w="382" h="383" extrusionOk="0">
                    <a:moveTo>
                      <a:pt x="189" y="0"/>
                    </a:moveTo>
                    <a:cubicBezTo>
                      <a:pt x="61" y="0"/>
                      <a:pt x="0" y="66"/>
                      <a:pt x="0" y="194"/>
                    </a:cubicBezTo>
                    <a:cubicBezTo>
                      <a:pt x="0" y="321"/>
                      <a:pt x="61" y="382"/>
                      <a:pt x="189" y="382"/>
                    </a:cubicBezTo>
                    <a:cubicBezTo>
                      <a:pt x="316" y="382"/>
                      <a:pt x="382" y="321"/>
                      <a:pt x="382" y="194"/>
                    </a:cubicBezTo>
                    <a:cubicBezTo>
                      <a:pt x="382" y="66"/>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4" name="Google Shape;1124;p31"/>
              <p:cNvSpPr/>
              <p:nvPr/>
            </p:nvSpPr>
            <p:spPr>
              <a:xfrm>
                <a:off x="8877683" y="4392143"/>
                <a:ext cx="24842" cy="24907"/>
              </a:xfrm>
              <a:custGeom>
                <a:avLst/>
                <a:gdLst/>
                <a:ahLst/>
                <a:cxnLst/>
                <a:rect l="l" t="t" r="r" b="b"/>
                <a:pathLst>
                  <a:path w="382" h="383" extrusionOk="0">
                    <a:moveTo>
                      <a:pt x="189" y="1"/>
                    </a:moveTo>
                    <a:cubicBezTo>
                      <a:pt x="61" y="1"/>
                      <a:pt x="0" y="128"/>
                      <a:pt x="0" y="189"/>
                    </a:cubicBezTo>
                    <a:cubicBezTo>
                      <a:pt x="0" y="316"/>
                      <a:pt x="61" y="382"/>
                      <a:pt x="189" y="382"/>
                    </a:cubicBezTo>
                    <a:cubicBezTo>
                      <a:pt x="316" y="382"/>
                      <a:pt x="382" y="316"/>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5" name="Google Shape;1125;p31"/>
              <p:cNvSpPr/>
              <p:nvPr/>
            </p:nvSpPr>
            <p:spPr>
              <a:xfrm>
                <a:off x="8877683" y="4466672"/>
                <a:ext cx="24842" cy="24842"/>
              </a:xfrm>
              <a:custGeom>
                <a:avLst/>
                <a:gdLst/>
                <a:ahLst/>
                <a:cxnLst/>
                <a:rect l="l" t="t" r="r" b="b"/>
                <a:pathLst>
                  <a:path w="382" h="382"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6" name="Google Shape;1126;p31"/>
              <p:cNvSpPr/>
              <p:nvPr/>
            </p:nvSpPr>
            <p:spPr>
              <a:xfrm>
                <a:off x="8877683" y="4536843"/>
                <a:ext cx="24842" cy="24907"/>
              </a:xfrm>
              <a:custGeom>
                <a:avLst/>
                <a:gdLst/>
                <a:ahLst/>
                <a:cxnLst/>
                <a:rect l="l" t="t" r="r" b="b"/>
                <a:pathLst>
                  <a:path w="382" h="383" extrusionOk="0">
                    <a:moveTo>
                      <a:pt x="189" y="0"/>
                    </a:moveTo>
                    <a:cubicBezTo>
                      <a:pt x="61" y="0"/>
                      <a:pt x="0" y="67"/>
                      <a:pt x="0" y="194"/>
                    </a:cubicBezTo>
                    <a:cubicBezTo>
                      <a:pt x="0" y="321"/>
                      <a:pt x="61" y="382"/>
                      <a:pt x="189" y="382"/>
                    </a:cubicBezTo>
                    <a:cubicBezTo>
                      <a:pt x="316" y="382"/>
                      <a:pt x="382" y="321"/>
                      <a:pt x="382" y="194"/>
                    </a:cubicBezTo>
                    <a:cubicBezTo>
                      <a:pt x="382" y="67"/>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7" name="Google Shape;1127;p31"/>
              <p:cNvSpPr/>
              <p:nvPr/>
            </p:nvSpPr>
            <p:spPr>
              <a:xfrm>
                <a:off x="8877683" y="4607340"/>
                <a:ext cx="24842" cy="24907"/>
              </a:xfrm>
              <a:custGeom>
                <a:avLst/>
                <a:gdLst/>
                <a:ahLst/>
                <a:cxnLst/>
                <a:rect l="l" t="t" r="r" b="b"/>
                <a:pathLst>
                  <a:path w="382" h="383" extrusionOk="0">
                    <a:moveTo>
                      <a:pt x="189" y="1"/>
                    </a:moveTo>
                    <a:cubicBezTo>
                      <a:pt x="61" y="1"/>
                      <a:pt x="0" y="128"/>
                      <a:pt x="0" y="189"/>
                    </a:cubicBezTo>
                    <a:cubicBezTo>
                      <a:pt x="0" y="317"/>
                      <a:pt x="61" y="383"/>
                      <a:pt x="189" y="383"/>
                    </a:cubicBezTo>
                    <a:cubicBezTo>
                      <a:pt x="316" y="383"/>
                      <a:pt x="382" y="317"/>
                      <a:pt x="382" y="189"/>
                    </a:cubicBezTo>
                    <a:cubicBezTo>
                      <a:pt x="382" y="128"/>
                      <a:pt x="316" y="1"/>
                      <a:pt x="18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8" name="Google Shape;1128;p31"/>
              <p:cNvSpPr/>
              <p:nvPr/>
            </p:nvSpPr>
            <p:spPr>
              <a:xfrm>
                <a:off x="8877683" y="4681868"/>
                <a:ext cx="24842" cy="24907"/>
              </a:xfrm>
              <a:custGeom>
                <a:avLst/>
                <a:gdLst/>
                <a:ahLst/>
                <a:cxnLst/>
                <a:rect l="l" t="t" r="r" b="b"/>
                <a:pathLst>
                  <a:path w="382" h="383" extrusionOk="0">
                    <a:moveTo>
                      <a:pt x="189" y="0"/>
                    </a:moveTo>
                    <a:cubicBezTo>
                      <a:pt x="61" y="0"/>
                      <a:pt x="0" y="61"/>
                      <a:pt x="0" y="189"/>
                    </a:cubicBezTo>
                    <a:cubicBezTo>
                      <a:pt x="0" y="255"/>
                      <a:pt x="61" y="382"/>
                      <a:pt x="189" y="382"/>
                    </a:cubicBezTo>
                    <a:cubicBezTo>
                      <a:pt x="316" y="382"/>
                      <a:pt x="382" y="255"/>
                      <a:pt x="382" y="189"/>
                    </a:cubicBezTo>
                    <a:cubicBezTo>
                      <a:pt x="382" y="61"/>
                      <a:pt x="316" y="0"/>
                      <a:pt x="18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1129" name="Google Shape;1129;p31"/>
          <p:cNvSpPr/>
          <p:nvPr/>
        </p:nvSpPr>
        <p:spPr>
          <a:xfrm rot="10800000" flipH="1">
            <a:off x="2365677" y="4424318"/>
            <a:ext cx="169504" cy="169554"/>
          </a:xfrm>
          <a:custGeom>
            <a:avLst/>
            <a:gdLst/>
            <a:ahLst/>
            <a:cxnLst/>
            <a:rect l="l" t="t" r="r" b="b"/>
            <a:pathLst>
              <a:path w="3437" h="3438" extrusionOk="0">
                <a:moveTo>
                  <a:pt x="3437" y="1"/>
                </a:moveTo>
                <a:cubicBezTo>
                  <a:pt x="1528" y="1"/>
                  <a:pt x="0" y="1528"/>
                  <a:pt x="0" y="3437"/>
                </a:cubicBezTo>
                <a:cubicBezTo>
                  <a:pt x="1909" y="3437"/>
                  <a:pt x="3437" y="1910"/>
                  <a:pt x="3437" y="1"/>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0" name="Google Shape;1130;p31"/>
          <p:cNvSpPr/>
          <p:nvPr/>
        </p:nvSpPr>
        <p:spPr>
          <a:xfrm rot="10800000" flipH="1">
            <a:off x="3957854" y="4455040"/>
            <a:ext cx="678827" cy="678827"/>
          </a:xfrm>
          <a:custGeom>
            <a:avLst/>
            <a:gdLst/>
            <a:ahLst/>
            <a:cxnLst/>
            <a:rect l="l" t="t" r="r" b="b"/>
            <a:pathLst>
              <a:path w="14322" h="14322" extrusionOk="0">
                <a:moveTo>
                  <a:pt x="1" y="0"/>
                </a:moveTo>
                <a:cubicBezTo>
                  <a:pt x="1" y="764"/>
                  <a:pt x="194" y="1528"/>
                  <a:pt x="449" y="2230"/>
                </a:cubicBezTo>
                <a:cubicBezTo>
                  <a:pt x="892" y="3248"/>
                  <a:pt x="1594" y="4073"/>
                  <a:pt x="2546" y="4710"/>
                </a:cubicBezTo>
                <a:cubicBezTo>
                  <a:pt x="2994" y="5030"/>
                  <a:pt x="3503" y="5219"/>
                  <a:pt x="4012" y="5412"/>
                </a:cubicBezTo>
                <a:cubicBezTo>
                  <a:pt x="4522" y="5601"/>
                  <a:pt x="5092" y="5667"/>
                  <a:pt x="5667" y="5667"/>
                </a:cubicBezTo>
                <a:cubicBezTo>
                  <a:pt x="6110" y="5667"/>
                  <a:pt x="6492" y="5728"/>
                  <a:pt x="6874" y="5921"/>
                </a:cubicBezTo>
                <a:cubicBezTo>
                  <a:pt x="7383" y="6110"/>
                  <a:pt x="7831" y="6491"/>
                  <a:pt x="8213" y="7001"/>
                </a:cubicBezTo>
                <a:lnTo>
                  <a:pt x="8594" y="7764"/>
                </a:lnTo>
                <a:cubicBezTo>
                  <a:pt x="8656" y="8085"/>
                  <a:pt x="8722" y="8401"/>
                  <a:pt x="8722" y="8655"/>
                </a:cubicBezTo>
                <a:cubicBezTo>
                  <a:pt x="8722" y="9485"/>
                  <a:pt x="8849" y="10183"/>
                  <a:pt x="9165" y="10885"/>
                </a:cubicBezTo>
                <a:cubicBezTo>
                  <a:pt x="9546" y="11903"/>
                  <a:pt x="10310" y="12794"/>
                  <a:pt x="11201" y="13364"/>
                </a:cubicBezTo>
                <a:cubicBezTo>
                  <a:pt x="11649" y="13685"/>
                  <a:pt x="12158" y="13940"/>
                  <a:pt x="12667" y="14067"/>
                </a:cubicBezTo>
                <a:cubicBezTo>
                  <a:pt x="13176" y="14255"/>
                  <a:pt x="13747" y="14322"/>
                  <a:pt x="14322" y="14322"/>
                </a:cubicBezTo>
                <a:lnTo>
                  <a:pt x="14322" y="11710"/>
                </a:lnTo>
                <a:cubicBezTo>
                  <a:pt x="13940" y="11710"/>
                  <a:pt x="13558" y="11649"/>
                  <a:pt x="13176" y="11455"/>
                </a:cubicBezTo>
                <a:cubicBezTo>
                  <a:pt x="12667" y="11267"/>
                  <a:pt x="12158" y="10885"/>
                  <a:pt x="11837" y="10376"/>
                </a:cubicBezTo>
                <a:lnTo>
                  <a:pt x="11456" y="9612"/>
                </a:lnTo>
                <a:cubicBezTo>
                  <a:pt x="11395" y="9292"/>
                  <a:pt x="11328" y="8976"/>
                  <a:pt x="11328" y="8655"/>
                </a:cubicBezTo>
                <a:cubicBezTo>
                  <a:pt x="11328" y="7892"/>
                  <a:pt x="11201" y="7194"/>
                  <a:pt x="10885" y="6491"/>
                </a:cubicBezTo>
                <a:cubicBezTo>
                  <a:pt x="10437" y="5473"/>
                  <a:pt x="9740" y="4582"/>
                  <a:pt x="8849" y="4012"/>
                </a:cubicBezTo>
                <a:cubicBezTo>
                  <a:pt x="8401" y="3691"/>
                  <a:pt x="7892" y="3437"/>
                  <a:pt x="7383" y="3310"/>
                </a:cubicBezTo>
                <a:cubicBezTo>
                  <a:pt x="6813" y="3121"/>
                  <a:pt x="6237" y="3055"/>
                  <a:pt x="5667" y="3055"/>
                </a:cubicBezTo>
                <a:cubicBezTo>
                  <a:pt x="5285" y="3055"/>
                  <a:pt x="4837" y="2928"/>
                  <a:pt x="4522" y="2800"/>
                </a:cubicBezTo>
                <a:cubicBezTo>
                  <a:pt x="3946" y="2546"/>
                  <a:pt x="3503" y="2164"/>
                  <a:pt x="3183" y="1721"/>
                </a:cubicBezTo>
                <a:cubicBezTo>
                  <a:pt x="2994" y="1467"/>
                  <a:pt x="2867" y="1212"/>
                  <a:pt x="2801" y="891"/>
                </a:cubicBezTo>
                <a:cubicBezTo>
                  <a:pt x="2740" y="637"/>
                  <a:pt x="2673" y="321"/>
                  <a:pt x="26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131" name="Google Shape;1131;p31"/>
          <p:cNvGrpSpPr/>
          <p:nvPr/>
        </p:nvGrpSpPr>
        <p:grpSpPr>
          <a:xfrm rot="10800000" flipH="1">
            <a:off x="189622" y="3419710"/>
            <a:ext cx="249156" cy="539522"/>
            <a:chOff x="1266755" y="4029330"/>
            <a:chExt cx="148325" cy="321163"/>
          </a:xfrm>
        </p:grpSpPr>
        <p:sp>
          <p:nvSpPr>
            <p:cNvPr id="1132" name="Google Shape;1132;p31"/>
            <p:cNvSpPr/>
            <p:nvPr/>
          </p:nvSpPr>
          <p:spPr>
            <a:xfrm>
              <a:off x="1394309" y="4029330"/>
              <a:ext cx="20771" cy="20771"/>
            </a:xfrm>
            <a:custGeom>
              <a:avLst/>
              <a:gdLst/>
              <a:ahLst/>
              <a:cxnLst/>
              <a:rect l="l" t="t" r="r" b="b"/>
              <a:pathLst>
                <a:path w="383" h="383" extrusionOk="0">
                  <a:moveTo>
                    <a:pt x="194" y="0"/>
                  </a:moveTo>
                  <a:cubicBezTo>
                    <a:pt x="67" y="0"/>
                    <a:pt x="1" y="128"/>
                    <a:pt x="1" y="194"/>
                  </a:cubicBezTo>
                  <a:cubicBezTo>
                    <a:pt x="1" y="321"/>
                    <a:pt x="67" y="382"/>
                    <a:pt x="194" y="382"/>
                  </a:cubicBezTo>
                  <a:cubicBezTo>
                    <a:pt x="321" y="382"/>
                    <a:pt x="382" y="321"/>
                    <a:pt x="382" y="194"/>
                  </a:cubicBezTo>
                  <a:cubicBezTo>
                    <a:pt x="382" y="128"/>
                    <a:pt x="321" y="0"/>
                    <a:pt x="194"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3" name="Google Shape;1133;p31"/>
            <p:cNvSpPr/>
            <p:nvPr/>
          </p:nvSpPr>
          <p:spPr>
            <a:xfrm>
              <a:off x="1394309" y="4091426"/>
              <a:ext cx="20771" cy="20771"/>
            </a:xfrm>
            <a:custGeom>
              <a:avLst/>
              <a:gdLst/>
              <a:ahLst/>
              <a:cxnLst/>
              <a:rect l="l" t="t" r="r" b="b"/>
              <a:pathLst>
                <a:path w="383" h="383" extrusionOk="0">
                  <a:moveTo>
                    <a:pt x="194" y="1"/>
                  </a:moveTo>
                  <a:cubicBezTo>
                    <a:pt x="67" y="1"/>
                    <a:pt x="1" y="67"/>
                    <a:pt x="1" y="194"/>
                  </a:cubicBezTo>
                  <a:cubicBezTo>
                    <a:pt x="1" y="255"/>
                    <a:pt x="67" y="383"/>
                    <a:pt x="194" y="383"/>
                  </a:cubicBezTo>
                  <a:cubicBezTo>
                    <a:pt x="321" y="383"/>
                    <a:pt x="382" y="255"/>
                    <a:pt x="382" y="194"/>
                  </a:cubicBezTo>
                  <a:cubicBezTo>
                    <a:pt x="382" y="67"/>
                    <a:pt x="321" y="1"/>
                    <a:pt x="194"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4" name="Google Shape;1134;p31"/>
            <p:cNvSpPr/>
            <p:nvPr/>
          </p:nvSpPr>
          <p:spPr>
            <a:xfrm>
              <a:off x="1394309" y="4150268"/>
              <a:ext cx="20771" cy="20771"/>
            </a:xfrm>
            <a:custGeom>
              <a:avLst/>
              <a:gdLst/>
              <a:ahLst/>
              <a:cxnLst/>
              <a:rect l="l" t="t" r="r" b="b"/>
              <a:pathLst>
                <a:path w="383" h="383" extrusionOk="0">
                  <a:moveTo>
                    <a:pt x="194" y="0"/>
                  </a:moveTo>
                  <a:cubicBezTo>
                    <a:pt x="67" y="0"/>
                    <a:pt x="1" y="61"/>
                    <a:pt x="1" y="189"/>
                  </a:cubicBezTo>
                  <a:cubicBezTo>
                    <a:pt x="1" y="316"/>
                    <a:pt x="67" y="382"/>
                    <a:pt x="194" y="382"/>
                  </a:cubicBezTo>
                  <a:cubicBezTo>
                    <a:pt x="321" y="382"/>
                    <a:pt x="382" y="316"/>
                    <a:pt x="382" y="189"/>
                  </a:cubicBezTo>
                  <a:cubicBezTo>
                    <a:pt x="382" y="61"/>
                    <a:pt x="321" y="0"/>
                    <a:pt x="194"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5" name="Google Shape;1135;p31"/>
            <p:cNvSpPr/>
            <p:nvPr/>
          </p:nvSpPr>
          <p:spPr>
            <a:xfrm>
              <a:off x="1394309" y="4208784"/>
              <a:ext cx="20771" cy="20771"/>
            </a:xfrm>
            <a:custGeom>
              <a:avLst/>
              <a:gdLst/>
              <a:ahLst/>
              <a:cxnLst/>
              <a:rect l="l" t="t" r="r" b="b"/>
              <a:pathLst>
                <a:path w="383" h="383" extrusionOk="0">
                  <a:moveTo>
                    <a:pt x="194" y="1"/>
                  </a:moveTo>
                  <a:cubicBezTo>
                    <a:pt x="67" y="1"/>
                    <a:pt x="1" y="128"/>
                    <a:pt x="1" y="194"/>
                  </a:cubicBezTo>
                  <a:cubicBezTo>
                    <a:pt x="1" y="321"/>
                    <a:pt x="67" y="382"/>
                    <a:pt x="194" y="382"/>
                  </a:cubicBezTo>
                  <a:cubicBezTo>
                    <a:pt x="321" y="382"/>
                    <a:pt x="382" y="321"/>
                    <a:pt x="382" y="194"/>
                  </a:cubicBezTo>
                  <a:cubicBezTo>
                    <a:pt x="382" y="128"/>
                    <a:pt x="321" y="1"/>
                    <a:pt x="194"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6" name="Google Shape;1136;p31"/>
            <p:cNvSpPr/>
            <p:nvPr/>
          </p:nvSpPr>
          <p:spPr>
            <a:xfrm>
              <a:off x="1394309" y="4270934"/>
              <a:ext cx="20771" cy="20717"/>
            </a:xfrm>
            <a:custGeom>
              <a:avLst/>
              <a:gdLst/>
              <a:ahLst/>
              <a:cxnLst/>
              <a:rect l="l" t="t" r="r" b="b"/>
              <a:pathLst>
                <a:path w="383" h="382" extrusionOk="0">
                  <a:moveTo>
                    <a:pt x="194" y="0"/>
                  </a:moveTo>
                  <a:cubicBezTo>
                    <a:pt x="67" y="0"/>
                    <a:pt x="1" y="66"/>
                    <a:pt x="1" y="194"/>
                  </a:cubicBezTo>
                  <a:cubicBezTo>
                    <a:pt x="1" y="255"/>
                    <a:pt x="67" y="382"/>
                    <a:pt x="194" y="382"/>
                  </a:cubicBezTo>
                  <a:cubicBezTo>
                    <a:pt x="321" y="382"/>
                    <a:pt x="382" y="255"/>
                    <a:pt x="382" y="194"/>
                  </a:cubicBezTo>
                  <a:cubicBezTo>
                    <a:pt x="382" y="66"/>
                    <a:pt x="321" y="0"/>
                    <a:pt x="194"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7" name="Google Shape;1137;p31"/>
            <p:cNvSpPr/>
            <p:nvPr/>
          </p:nvSpPr>
          <p:spPr>
            <a:xfrm>
              <a:off x="1394309" y="4329722"/>
              <a:ext cx="20771" cy="20771"/>
            </a:xfrm>
            <a:custGeom>
              <a:avLst/>
              <a:gdLst/>
              <a:ahLst/>
              <a:cxnLst/>
              <a:rect l="l" t="t" r="r" b="b"/>
              <a:pathLst>
                <a:path w="383" h="383" extrusionOk="0">
                  <a:moveTo>
                    <a:pt x="194" y="0"/>
                  </a:moveTo>
                  <a:cubicBezTo>
                    <a:pt x="67" y="0"/>
                    <a:pt x="1" y="62"/>
                    <a:pt x="1" y="189"/>
                  </a:cubicBezTo>
                  <a:cubicBezTo>
                    <a:pt x="1" y="316"/>
                    <a:pt x="67" y="382"/>
                    <a:pt x="194" y="382"/>
                  </a:cubicBezTo>
                  <a:cubicBezTo>
                    <a:pt x="321" y="382"/>
                    <a:pt x="382" y="316"/>
                    <a:pt x="382" y="189"/>
                  </a:cubicBezTo>
                  <a:cubicBezTo>
                    <a:pt x="382" y="62"/>
                    <a:pt x="321" y="0"/>
                    <a:pt x="194"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8" name="Google Shape;1138;p31"/>
            <p:cNvSpPr/>
            <p:nvPr/>
          </p:nvSpPr>
          <p:spPr>
            <a:xfrm>
              <a:off x="1332213" y="4029330"/>
              <a:ext cx="20717" cy="20771"/>
            </a:xfrm>
            <a:custGeom>
              <a:avLst/>
              <a:gdLst/>
              <a:ahLst/>
              <a:cxnLst/>
              <a:rect l="l" t="t" r="r" b="b"/>
              <a:pathLst>
                <a:path w="382" h="383" extrusionOk="0">
                  <a:moveTo>
                    <a:pt x="193" y="0"/>
                  </a:moveTo>
                  <a:cubicBezTo>
                    <a:pt x="66" y="0"/>
                    <a:pt x="0" y="128"/>
                    <a:pt x="0" y="194"/>
                  </a:cubicBezTo>
                  <a:cubicBezTo>
                    <a:pt x="0" y="321"/>
                    <a:pt x="66" y="382"/>
                    <a:pt x="193" y="382"/>
                  </a:cubicBezTo>
                  <a:cubicBezTo>
                    <a:pt x="255" y="382"/>
                    <a:pt x="382" y="321"/>
                    <a:pt x="382" y="194"/>
                  </a:cubicBezTo>
                  <a:cubicBezTo>
                    <a:pt x="382" y="128"/>
                    <a:pt x="255" y="0"/>
                    <a:pt x="193"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9" name="Google Shape;1139;p31"/>
            <p:cNvSpPr/>
            <p:nvPr/>
          </p:nvSpPr>
          <p:spPr>
            <a:xfrm>
              <a:off x="1332213" y="4091426"/>
              <a:ext cx="20717" cy="20771"/>
            </a:xfrm>
            <a:custGeom>
              <a:avLst/>
              <a:gdLst/>
              <a:ahLst/>
              <a:cxnLst/>
              <a:rect l="l" t="t" r="r" b="b"/>
              <a:pathLst>
                <a:path w="382" h="383" extrusionOk="0">
                  <a:moveTo>
                    <a:pt x="193" y="1"/>
                  </a:moveTo>
                  <a:cubicBezTo>
                    <a:pt x="66" y="1"/>
                    <a:pt x="0" y="67"/>
                    <a:pt x="0" y="194"/>
                  </a:cubicBezTo>
                  <a:cubicBezTo>
                    <a:pt x="0" y="255"/>
                    <a:pt x="66" y="383"/>
                    <a:pt x="193" y="383"/>
                  </a:cubicBezTo>
                  <a:cubicBezTo>
                    <a:pt x="255" y="383"/>
                    <a:pt x="382" y="255"/>
                    <a:pt x="382" y="194"/>
                  </a:cubicBezTo>
                  <a:cubicBezTo>
                    <a:pt x="382" y="67"/>
                    <a:pt x="255" y="1"/>
                    <a:pt x="193"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0" name="Google Shape;1140;p31"/>
            <p:cNvSpPr/>
            <p:nvPr/>
          </p:nvSpPr>
          <p:spPr>
            <a:xfrm>
              <a:off x="1332213" y="4150268"/>
              <a:ext cx="20717" cy="20771"/>
            </a:xfrm>
            <a:custGeom>
              <a:avLst/>
              <a:gdLst/>
              <a:ahLst/>
              <a:cxnLst/>
              <a:rect l="l" t="t" r="r" b="b"/>
              <a:pathLst>
                <a:path w="382" h="383" extrusionOk="0">
                  <a:moveTo>
                    <a:pt x="193" y="0"/>
                  </a:moveTo>
                  <a:cubicBezTo>
                    <a:pt x="66" y="0"/>
                    <a:pt x="0" y="61"/>
                    <a:pt x="0" y="189"/>
                  </a:cubicBezTo>
                  <a:cubicBezTo>
                    <a:pt x="0" y="316"/>
                    <a:pt x="66" y="382"/>
                    <a:pt x="193" y="382"/>
                  </a:cubicBezTo>
                  <a:cubicBezTo>
                    <a:pt x="255" y="382"/>
                    <a:pt x="382" y="316"/>
                    <a:pt x="382" y="189"/>
                  </a:cubicBezTo>
                  <a:cubicBezTo>
                    <a:pt x="382" y="61"/>
                    <a:pt x="255" y="0"/>
                    <a:pt x="193"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1" name="Google Shape;1141;p31"/>
            <p:cNvSpPr/>
            <p:nvPr/>
          </p:nvSpPr>
          <p:spPr>
            <a:xfrm>
              <a:off x="1332213" y="4208784"/>
              <a:ext cx="20717" cy="20771"/>
            </a:xfrm>
            <a:custGeom>
              <a:avLst/>
              <a:gdLst/>
              <a:ahLst/>
              <a:cxnLst/>
              <a:rect l="l" t="t" r="r" b="b"/>
              <a:pathLst>
                <a:path w="382" h="383" extrusionOk="0">
                  <a:moveTo>
                    <a:pt x="193" y="1"/>
                  </a:moveTo>
                  <a:cubicBezTo>
                    <a:pt x="66" y="1"/>
                    <a:pt x="0" y="128"/>
                    <a:pt x="0" y="194"/>
                  </a:cubicBezTo>
                  <a:cubicBezTo>
                    <a:pt x="0" y="321"/>
                    <a:pt x="66" y="382"/>
                    <a:pt x="193" y="382"/>
                  </a:cubicBezTo>
                  <a:cubicBezTo>
                    <a:pt x="255" y="382"/>
                    <a:pt x="382" y="321"/>
                    <a:pt x="382" y="194"/>
                  </a:cubicBezTo>
                  <a:cubicBezTo>
                    <a:pt x="382" y="128"/>
                    <a:pt x="255" y="1"/>
                    <a:pt x="193"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2" name="Google Shape;1142;p31"/>
            <p:cNvSpPr/>
            <p:nvPr/>
          </p:nvSpPr>
          <p:spPr>
            <a:xfrm>
              <a:off x="1332213" y="4270934"/>
              <a:ext cx="20717" cy="20717"/>
            </a:xfrm>
            <a:custGeom>
              <a:avLst/>
              <a:gdLst/>
              <a:ahLst/>
              <a:cxnLst/>
              <a:rect l="l" t="t" r="r" b="b"/>
              <a:pathLst>
                <a:path w="382" h="382" extrusionOk="0">
                  <a:moveTo>
                    <a:pt x="193" y="0"/>
                  </a:moveTo>
                  <a:cubicBezTo>
                    <a:pt x="66" y="0"/>
                    <a:pt x="0" y="66"/>
                    <a:pt x="0" y="194"/>
                  </a:cubicBezTo>
                  <a:cubicBezTo>
                    <a:pt x="0" y="255"/>
                    <a:pt x="66" y="382"/>
                    <a:pt x="193" y="382"/>
                  </a:cubicBezTo>
                  <a:cubicBezTo>
                    <a:pt x="255" y="382"/>
                    <a:pt x="382" y="255"/>
                    <a:pt x="382" y="194"/>
                  </a:cubicBezTo>
                  <a:cubicBezTo>
                    <a:pt x="382" y="66"/>
                    <a:pt x="255" y="0"/>
                    <a:pt x="193"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3" name="Google Shape;1143;p31"/>
            <p:cNvSpPr/>
            <p:nvPr/>
          </p:nvSpPr>
          <p:spPr>
            <a:xfrm>
              <a:off x="1332213" y="4329722"/>
              <a:ext cx="20717" cy="20771"/>
            </a:xfrm>
            <a:custGeom>
              <a:avLst/>
              <a:gdLst/>
              <a:ahLst/>
              <a:cxnLst/>
              <a:rect l="l" t="t" r="r" b="b"/>
              <a:pathLst>
                <a:path w="382" h="383" extrusionOk="0">
                  <a:moveTo>
                    <a:pt x="193" y="0"/>
                  </a:moveTo>
                  <a:cubicBezTo>
                    <a:pt x="66" y="0"/>
                    <a:pt x="0" y="62"/>
                    <a:pt x="0" y="189"/>
                  </a:cubicBezTo>
                  <a:cubicBezTo>
                    <a:pt x="0" y="316"/>
                    <a:pt x="66" y="382"/>
                    <a:pt x="193" y="382"/>
                  </a:cubicBezTo>
                  <a:cubicBezTo>
                    <a:pt x="255" y="382"/>
                    <a:pt x="382" y="316"/>
                    <a:pt x="382" y="189"/>
                  </a:cubicBezTo>
                  <a:cubicBezTo>
                    <a:pt x="382" y="62"/>
                    <a:pt x="255" y="0"/>
                    <a:pt x="193"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4" name="Google Shape;1144;p31"/>
            <p:cNvSpPr/>
            <p:nvPr/>
          </p:nvSpPr>
          <p:spPr>
            <a:xfrm>
              <a:off x="1266755" y="4029330"/>
              <a:ext cx="20771" cy="20771"/>
            </a:xfrm>
            <a:custGeom>
              <a:avLst/>
              <a:gdLst/>
              <a:ahLst/>
              <a:cxnLst/>
              <a:rect l="l" t="t" r="r" b="b"/>
              <a:pathLst>
                <a:path w="383" h="383" extrusionOk="0">
                  <a:moveTo>
                    <a:pt x="189" y="0"/>
                  </a:moveTo>
                  <a:cubicBezTo>
                    <a:pt x="62" y="0"/>
                    <a:pt x="0" y="128"/>
                    <a:pt x="0" y="194"/>
                  </a:cubicBezTo>
                  <a:cubicBezTo>
                    <a:pt x="0" y="321"/>
                    <a:pt x="62" y="382"/>
                    <a:pt x="189" y="382"/>
                  </a:cubicBezTo>
                  <a:cubicBezTo>
                    <a:pt x="316" y="382"/>
                    <a:pt x="382" y="321"/>
                    <a:pt x="382" y="194"/>
                  </a:cubicBezTo>
                  <a:cubicBezTo>
                    <a:pt x="382" y="128"/>
                    <a:pt x="316" y="0"/>
                    <a:pt x="189"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5" name="Google Shape;1145;p31"/>
            <p:cNvSpPr/>
            <p:nvPr/>
          </p:nvSpPr>
          <p:spPr>
            <a:xfrm>
              <a:off x="1266755" y="4091426"/>
              <a:ext cx="20771" cy="20771"/>
            </a:xfrm>
            <a:custGeom>
              <a:avLst/>
              <a:gdLst/>
              <a:ahLst/>
              <a:cxnLst/>
              <a:rect l="l" t="t" r="r" b="b"/>
              <a:pathLst>
                <a:path w="383" h="383" extrusionOk="0">
                  <a:moveTo>
                    <a:pt x="189" y="1"/>
                  </a:moveTo>
                  <a:cubicBezTo>
                    <a:pt x="62" y="1"/>
                    <a:pt x="0" y="67"/>
                    <a:pt x="0" y="194"/>
                  </a:cubicBezTo>
                  <a:cubicBezTo>
                    <a:pt x="0" y="255"/>
                    <a:pt x="62" y="383"/>
                    <a:pt x="189" y="383"/>
                  </a:cubicBezTo>
                  <a:cubicBezTo>
                    <a:pt x="316" y="383"/>
                    <a:pt x="382" y="255"/>
                    <a:pt x="382" y="194"/>
                  </a:cubicBezTo>
                  <a:cubicBezTo>
                    <a:pt x="382" y="67"/>
                    <a:pt x="316" y="1"/>
                    <a:pt x="189"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6" name="Google Shape;1146;p31"/>
            <p:cNvSpPr/>
            <p:nvPr/>
          </p:nvSpPr>
          <p:spPr>
            <a:xfrm>
              <a:off x="1266755" y="4150268"/>
              <a:ext cx="20771" cy="20771"/>
            </a:xfrm>
            <a:custGeom>
              <a:avLst/>
              <a:gdLst/>
              <a:ahLst/>
              <a:cxnLst/>
              <a:rect l="l" t="t" r="r" b="b"/>
              <a:pathLst>
                <a:path w="383" h="383" extrusionOk="0">
                  <a:moveTo>
                    <a:pt x="189" y="0"/>
                  </a:moveTo>
                  <a:cubicBezTo>
                    <a:pt x="62" y="0"/>
                    <a:pt x="0" y="61"/>
                    <a:pt x="0" y="189"/>
                  </a:cubicBezTo>
                  <a:cubicBezTo>
                    <a:pt x="0" y="316"/>
                    <a:pt x="62" y="382"/>
                    <a:pt x="189" y="382"/>
                  </a:cubicBezTo>
                  <a:cubicBezTo>
                    <a:pt x="316" y="382"/>
                    <a:pt x="382" y="316"/>
                    <a:pt x="382" y="189"/>
                  </a:cubicBezTo>
                  <a:cubicBezTo>
                    <a:pt x="382" y="61"/>
                    <a:pt x="316" y="0"/>
                    <a:pt x="189"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7" name="Google Shape;1147;p31"/>
            <p:cNvSpPr/>
            <p:nvPr/>
          </p:nvSpPr>
          <p:spPr>
            <a:xfrm>
              <a:off x="1266755" y="4208784"/>
              <a:ext cx="20771" cy="20771"/>
            </a:xfrm>
            <a:custGeom>
              <a:avLst/>
              <a:gdLst/>
              <a:ahLst/>
              <a:cxnLst/>
              <a:rect l="l" t="t" r="r" b="b"/>
              <a:pathLst>
                <a:path w="383" h="383" extrusionOk="0">
                  <a:moveTo>
                    <a:pt x="189" y="1"/>
                  </a:moveTo>
                  <a:cubicBezTo>
                    <a:pt x="62" y="1"/>
                    <a:pt x="0" y="128"/>
                    <a:pt x="0" y="194"/>
                  </a:cubicBezTo>
                  <a:cubicBezTo>
                    <a:pt x="0" y="321"/>
                    <a:pt x="62" y="382"/>
                    <a:pt x="189" y="382"/>
                  </a:cubicBezTo>
                  <a:cubicBezTo>
                    <a:pt x="316" y="382"/>
                    <a:pt x="382" y="321"/>
                    <a:pt x="382" y="194"/>
                  </a:cubicBezTo>
                  <a:cubicBezTo>
                    <a:pt x="382" y="128"/>
                    <a:pt x="316" y="1"/>
                    <a:pt x="189"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8" name="Google Shape;1148;p31"/>
            <p:cNvSpPr/>
            <p:nvPr/>
          </p:nvSpPr>
          <p:spPr>
            <a:xfrm>
              <a:off x="1266755" y="4270934"/>
              <a:ext cx="20771" cy="20717"/>
            </a:xfrm>
            <a:custGeom>
              <a:avLst/>
              <a:gdLst/>
              <a:ahLst/>
              <a:cxnLst/>
              <a:rect l="l" t="t" r="r" b="b"/>
              <a:pathLst>
                <a:path w="383" h="382" extrusionOk="0">
                  <a:moveTo>
                    <a:pt x="189" y="0"/>
                  </a:moveTo>
                  <a:cubicBezTo>
                    <a:pt x="62" y="0"/>
                    <a:pt x="0" y="66"/>
                    <a:pt x="0" y="194"/>
                  </a:cubicBezTo>
                  <a:cubicBezTo>
                    <a:pt x="0" y="255"/>
                    <a:pt x="62" y="382"/>
                    <a:pt x="189" y="382"/>
                  </a:cubicBezTo>
                  <a:cubicBezTo>
                    <a:pt x="316" y="382"/>
                    <a:pt x="382" y="255"/>
                    <a:pt x="382" y="194"/>
                  </a:cubicBezTo>
                  <a:cubicBezTo>
                    <a:pt x="382" y="66"/>
                    <a:pt x="316" y="0"/>
                    <a:pt x="189"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9" name="Google Shape;1149;p31"/>
            <p:cNvSpPr/>
            <p:nvPr/>
          </p:nvSpPr>
          <p:spPr>
            <a:xfrm>
              <a:off x="1266755" y="4329722"/>
              <a:ext cx="20771" cy="20771"/>
            </a:xfrm>
            <a:custGeom>
              <a:avLst/>
              <a:gdLst/>
              <a:ahLst/>
              <a:cxnLst/>
              <a:rect l="l" t="t" r="r" b="b"/>
              <a:pathLst>
                <a:path w="383" h="383" extrusionOk="0">
                  <a:moveTo>
                    <a:pt x="189" y="0"/>
                  </a:moveTo>
                  <a:cubicBezTo>
                    <a:pt x="62" y="0"/>
                    <a:pt x="0" y="62"/>
                    <a:pt x="0" y="189"/>
                  </a:cubicBezTo>
                  <a:cubicBezTo>
                    <a:pt x="0" y="316"/>
                    <a:pt x="62" y="382"/>
                    <a:pt x="189" y="382"/>
                  </a:cubicBezTo>
                  <a:cubicBezTo>
                    <a:pt x="316" y="382"/>
                    <a:pt x="382" y="316"/>
                    <a:pt x="382" y="189"/>
                  </a:cubicBezTo>
                  <a:cubicBezTo>
                    <a:pt x="382" y="62"/>
                    <a:pt x="316" y="0"/>
                    <a:pt x="189"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150" name="Google Shape;1150;p31"/>
          <p:cNvSpPr/>
          <p:nvPr/>
        </p:nvSpPr>
        <p:spPr>
          <a:xfrm rot="10800000" flipH="1">
            <a:off x="-26" y="543750"/>
            <a:ext cx="720106" cy="720120"/>
          </a:xfrm>
          <a:custGeom>
            <a:avLst/>
            <a:gdLst/>
            <a:ahLst/>
            <a:cxnLst/>
            <a:rect l="l" t="t" r="r" b="b"/>
            <a:pathLst>
              <a:path w="5667" h="5667" extrusionOk="0">
                <a:moveTo>
                  <a:pt x="2994" y="1"/>
                </a:moveTo>
                <a:cubicBezTo>
                  <a:pt x="2994" y="449"/>
                  <a:pt x="2927" y="830"/>
                  <a:pt x="2800" y="1212"/>
                </a:cubicBezTo>
                <a:cubicBezTo>
                  <a:pt x="2546" y="1721"/>
                  <a:pt x="2164" y="2164"/>
                  <a:pt x="1655" y="2546"/>
                </a:cubicBezTo>
                <a:cubicBezTo>
                  <a:pt x="1466" y="2673"/>
                  <a:pt x="1212" y="2801"/>
                  <a:pt x="891" y="2928"/>
                </a:cubicBezTo>
                <a:cubicBezTo>
                  <a:pt x="636" y="2994"/>
                  <a:pt x="321" y="3055"/>
                  <a:pt x="0" y="3055"/>
                </a:cubicBezTo>
                <a:lnTo>
                  <a:pt x="0" y="5667"/>
                </a:lnTo>
                <a:cubicBezTo>
                  <a:pt x="764" y="5667"/>
                  <a:pt x="1527" y="5540"/>
                  <a:pt x="2230" y="5219"/>
                </a:cubicBezTo>
                <a:cubicBezTo>
                  <a:pt x="3182" y="4776"/>
                  <a:pt x="4073" y="4073"/>
                  <a:pt x="4709" y="3183"/>
                </a:cubicBezTo>
                <a:cubicBezTo>
                  <a:pt x="4964" y="2740"/>
                  <a:pt x="5219" y="2230"/>
                  <a:pt x="5412" y="1721"/>
                </a:cubicBezTo>
                <a:cubicBezTo>
                  <a:pt x="5539" y="1146"/>
                  <a:pt x="5667" y="576"/>
                  <a:pt x="56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151" name="Google Shape;1151;p31"/>
          <p:cNvGrpSpPr/>
          <p:nvPr/>
        </p:nvGrpSpPr>
        <p:grpSpPr>
          <a:xfrm rot="10800000" flipH="1">
            <a:off x="1572312" y="-2518722"/>
            <a:ext cx="1957156" cy="3782590"/>
            <a:chOff x="4128125" y="488675"/>
            <a:chExt cx="1462857" cy="2827259"/>
          </a:xfrm>
        </p:grpSpPr>
        <p:sp>
          <p:nvSpPr>
            <p:cNvPr id="1152" name="Google Shape;1152;p31"/>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3" name="Google Shape;1153;p31"/>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4" name="Google Shape;1154;p31"/>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5" name="Google Shape;1155;p31"/>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6" name="Google Shape;1156;p31"/>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157" name="Google Shape;1157;p31"/>
          <p:cNvSpPr/>
          <p:nvPr/>
        </p:nvSpPr>
        <p:spPr>
          <a:xfrm flipH="1">
            <a:off x="7116708" y="4584020"/>
            <a:ext cx="1103120" cy="549848"/>
          </a:xfrm>
          <a:custGeom>
            <a:avLst/>
            <a:gdLst/>
            <a:ahLst/>
            <a:cxnLst/>
            <a:rect l="l" t="t" r="r" b="b"/>
            <a:pathLst>
              <a:path w="20941" h="10438" extrusionOk="0">
                <a:moveTo>
                  <a:pt x="10437" y="0"/>
                </a:moveTo>
                <a:cubicBezTo>
                  <a:pt x="8976" y="0"/>
                  <a:pt x="7637" y="316"/>
                  <a:pt x="6364" y="825"/>
                </a:cubicBezTo>
                <a:cubicBezTo>
                  <a:pt x="4521" y="1589"/>
                  <a:pt x="2867" y="2928"/>
                  <a:pt x="1782" y="4582"/>
                </a:cubicBezTo>
                <a:cubicBezTo>
                  <a:pt x="637" y="6298"/>
                  <a:pt x="0" y="8273"/>
                  <a:pt x="0" y="10437"/>
                </a:cubicBezTo>
                <a:lnTo>
                  <a:pt x="2291" y="10437"/>
                </a:lnTo>
                <a:cubicBezTo>
                  <a:pt x="2291" y="9353"/>
                  <a:pt x="2485" y="8273"/>
                  <a:pt x="2928" y="7255"/>
                </a:cubicBezTo>
                <a:cubicBezTo>
                  <a:pt x="3503" y="5789"/>
                  <a:pt x="4582" y="4582"/>
                  <a:pt x="5855" y="3691"/>
                </a:cubicBezTo>
                <a:cubicBezTo>
                  <a:pt x="7194" y="2801"/>
                  <a:pt x="8722" y="2291"/>
                  <a:pt x="10437" y="2291"/>
                </a:cubicBezTo>
                <a:cubicBezTo>
                  <a:pt x="11583" y="2291"/>
                  <a:pt x="12667" y="2546"/>
                  <a:pt x="13619" y="2928"/>
                </a:cubicBezTo>
                <a:cubicBezTo>
                  <a:pt x="15085" y="3564"/>
                  <a:pt x="16358" y="4582"/>
                  <a:pt x="17249" y="5916"/>
                </a:cubicBezTo>
                <a:cubicBezTo>
                  <a:pt x="18074" y="7189"/>
                  <a:pt x="18583" y="8783"/>
                  <a:pt x="18649" y="10437"/>
                </a:cubicBezTo>
                <a:lnTo>
                  <a:pt x="20940" y="10437"/>
                </a:lnTo>
                <a:cubicBezTo>
                  <a:pt x="20940" y="9037"/>
                  <a:pt x="20620" y="7637"/>
                  <a:pt x="20110" y="6364"/>
                </a:cubicBezTo>
                <a:cubicBezTo>
                  <a:pt x="19286" y="4516"/>
                  <a:pt x="17947" y="2928"/>
                  <a:pt x="16292" y="1782"/>
                </a:cubicBezTo>
                <a:cubicBezTo>
                  <a:pt x="14637" y="637"/>
                  <a:pt x="12601" y="0"/>
                  <a:pt x="104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158" name="Google Shape;1158;p31"/>
          <p:cNvGrpSpPr/>
          <p:nvPr/>
        </p:nvGrpSpPr>
        <p:grpSpPr>
          <a:xfrm rot="5400000" flipH="1">
            <a:off x="-298920" y="3501767"/>
            <a:ext cx="1620553" cy="3132038"/>
            <a:chOff x="4128125" y="488675"/>
            <a:chExt cx="1462857" cy="2827259"/>
          </a:xfrm>
        </p:grpSpPr>
        <p:sp>
          <p:nvSpPr>
            <p:cNvPr id="1159" name="Google Shape;1159;p31"/>
            <p:cNvSpPr/>
            <p:nvPr/>
          </p:nvSpPr>
          <p:spPr>
            <a:xfrm>
              <a:off x="4128125" y="488675"/>
              <a:ext cx="1462857" cy="2827259"/>
            </a:xfrm>
            <a:custGeom>
              <a:avLst/>
              <a:gdLst/>
              <a:ahLst/>
              <a:cxnLst/>
              <a:rect l="l" t="t" r="r" b="b"/>
              <a:pathLst>
                <a:path w="15081" h="29147" extrusionOk="0">
                  <a:moveTo>
                    <a:pt x="7571" y="0"/>
                  </a:moveTo>
                  <a:cubicBezTo>
                    <a:pt x="3437" y="0"/>
                    <a:pt x="0" y="3437"/>
                    <a:pt x="0" y="7571"/>
                  </a:cubicBezTo>
                  <a:lnTo>
                    <a:pt x="0" y="29147"/>
                  </a:lnTo>
                  <a:lnTo>
                    <a:pt x="61" y="29147"/>
                  </a:lnTo>
                  <a:lnTo>
                    <a:pt x="61" y="7571"/>
                  </a:lnTo>
                  <a:cubicBezTo>
                    <a:pt x="61" y="3437"/>
                    <a:pt x="3437" y="61"/>
                    <a:pt x="7571" y="61"/>
                  </a:cubicBezTo>
                  <a:cubicBezTo>
                    <a:pt x="11710" y="61"/>
                    <a:pt x="15019" y="3437"/>
                    <a:pt x="15019" y="7571"/>
                  </a:cubicBezTo>
                  <a:lnTo>
                    <a:pt x="15019" y="29147"/>
                  </a:lnTo>
                  <a:lnTo>
                    <a:pt x="15080" y="29147"/>
                  </a:lnTo>
                  <a:lnTo>
                    <a:pt x="15080" y="7571"/>
                  </a:lnTo>
                  <a:cubicBezTo>
                    <a:pt x="15080" y="3437"/>
                    <a:pt x="11710" y="0"/>
                    <a:pt x="757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0" name="Google Shape;1160;p31"/>
            <p:cNvSpPr/>
            <p:nvPr/>
          </p:nvSpPr>
          <p:spPr>
            <a:xfrm>
              <a:off x="4239189" y="599739"/>
              <a:ext cx="1247032" cy="2716194"/>
            </a:xfrm>
            <a:custGeom>
              <a:avLst/>
              <a:gdLst/>
              <a:ahLst/>
              <a:cxnLst/>
              <a:rect l="l" t="t" r="r" b="b"/>
              <a:pathLst>
                <a:path w="12856" h="28002" extrusionOk="0">
                  <a:moveTo>
                    <a:pt x="6426" y="1"/>
                  </a:moveTo>
                  <a:cubicBezTo>
                    <a:pt x="2862" y="1"/>
                    <a:pt x="1" y="2862"/>
                    <a:pt x="1" y="6426"/>
                  </a:cubicBezTo>
                  <a:lnTo>
                    <a:pt x="1" y="28002"/>
                  </a:lnTo>
                  <a:lnTo>
                    <a:pt x="62" y="28002"/>
                  </a:lnTo>
                  <a:lnTo>
                    <a:pt x="62" y="6426"/>
                  </a:lnTo>
                  <a:cubicBezTo>
                    <a:pt x="62" y="2928"/>
                    <a:pt x="2928" y="62"/>
                    <a:pt x="6426" y="62"/>
                  </a:cubicBezTo>
                  <a:cubicBezTo>
                    <a:pt x="9929" y="62"/>
                    <a:pt x="12790" y="2928"/>
                    <a:pt x="12790" y="6426"/>
                  </a:cubicBezTo>
                  <a:lnTo>
                    <a:pt x="12790" y="28002"/>
                  </a:lnTo>
                  <a:lnTo>
                    <a:pt x="12856" y="28002"/>
                  </a:lnTo>
                  <a:lnTo>
                    <a:pt x="12856" y="6426"/>
                  </a:lnTo>
                  <a:cubicBezTo>
                    <a:pt x="12856" y="2862"/>
                    <a:pt x="9990" y="1"/>
                    <a:pt x="642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1" name="Google Shape;1161;p31"/>
            <p:cNvSpPr/>
            <p:nvPr/>
          </p:nvSpPr>
          <p:spPr>
            <a:xfrm>
              <a:off x="4343947" y="704400"/>
              <a:ext cx="1037124" cy="2611531"/>
            </a:xfrm>
            <a:custGeom>
              <a:avLst/>
              <a:gdLst/>
              <a:ahLst/>
              <a:cxnLst/>
              <a:rect l="l" t="t" r="r" b="b"/>
              <a:pathLst>
                <a:path w="10692" h="26923" extrusionOk="0">
                  <a:moveTo>
                    <a:pt x="5346" y="1"/>
                  </a:moveTo>
                  <a:cubicBezTo>
                    <a:pt x="2418" y="1"/>
                    <a:pt x="0" y="2419"/>
                    <a:pt x="0" y="5347"/>
                  </a:cubicBezTo>
                  <a:lnTo>
                    <a:pt x="0" y="26923"/>
                  </a:lnTo>
                  <a:lnTo>
                    <a:pt x="66" y="26923"/>
                  </a:lnTo>
                  <a:lnTo>
                    <a:pt x="66" y="5347"/>
                  </a:lnTo>
                  <a:cubicBezTo>
                    <a:pt x="66" y="2419"/>
                    <a:pt x="2418" y="67"/>
                    <a:pt x="5346" y="67"/>
                  </a:cubicBezTo>
                  <a:cubicBezTo>
                    <a:pt x="8273" y="67"/>
                    <a:pt x="10630" y="2419"/>
                    <a:pt x="10630" y="5347"/>
                  </a:cubicBezTo>
                  <a:lnTo>
                    <a:pt x="10630" y="26923"/>
                  </a:lnTo>
                  <a:lnTo>
                    <a:pt x="10691" y="26923"/>
                  </a:lnTo>
                  <a:lnTo>
                    <a:pt x="10691" y="5347"/>
                  </a:lnTo>
                  <a:cubicBezTo>
                    <a:pt x="10691" y="2419"/>
                    <a:pt x="8273" y="1"/>
                    <a:pt x="53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2" name="Google Shape;1162;p31"/>
            <p:cNvSpPr/>
            <p:nvPr/>
          </p:nvSpPr>
          <p:spPr>
            <a:xfrm>
              <a:off x="4449094" y="809644"/>
              <a:ext cx="827313" cy="2506286"/>
            </a:xfrm>
            <a:custGeom>
              <a:avLst/>
              <a:gdLst/>
              <a:ahLst/>
              <a:cxnLst/>
              <a:rect l="l" t="t" r="r" b="b"/>
              <a:pathLst>
                <a:path w="8529" h="25838" extrusionOk="0">
                  <a:moveTo>
                    <a:pt x="4262" y="0"/>
                  </a:moveTo>
                  <a:cubicBezTo>
                    <a:pt x="1910" y="0"/>
                    <a:pt x="1" y="1909"/>
                    <a:pt x="1" y="4262"/>
                  </a:cubicBezTo>
                  <a:lnTo>
                    <a:pt x="1" y="25838"/>
                  </a:lnTo>
                  <a:lnTo>
                    <a:pt x="62" y="25838"/>
                  </a:lnTo>
                  <a:lnTo>
                    <a:pt x="62" y="4262"/>
                  </a:lnTo>
                  <a:cubicBezTo>
                    <a:pt x="62" y="1971"/>
                    <a:pt x="1971" y="61"/>
                    <a:pt x="4262" y="61"/>
                  </a:cubicBezTo>
                  <a:cubicBezTo>
                    <a:pt x="6553" y="61"/>
                    <a:pt x="8462" y="1971"/>
                    <a:pt x="8462" y="4262"/>
                  </a:cubicBezTo>
                  <a:lnTo>
                    <a:pt x="8462" y="25838"/>
                  </a:lnTo>
                  <a:lnTo>
                    <a:pt x="8528" y="25838"/>
                  </a:lnTo>
                  <a:lnTo>
                    <a:pt x="8528" y="4262"/>
                  </a:lnTo>
                  <a:cubicBezTo>
                    <a:pt x="8528" y="1909"/>
                    <a:pt x="6619" y="0"/>
                    <a:pt x="42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3" name="Google Shape;1163;p31"/>
            <p:cNvSpPr/>
            <p:nvPr/>
          </p:nvSpPr>
          <p:spPr>
            <a:xfrm>
              <a:off x="4553756" y="914306"/>
              <a:ext cx="617405" cy="2401623"/>
            </a:xfrm>
            <a:custGeom>
              <a:avLst/>
              <a:gdLst/>
              <a:ahLst/>
              <a:cxnLst/>
              <a:rect l="l" t="t" r="r" b="b"/>
              <a:pathLst>
                <a:path w="6365" h="24759" extrusionOk="0">
                  <a:moveTo>
                    <a:pt x="3183" y="1"/>
                  </a:moveTo>
                  <a:cubicBezTo>
                    <a:pt x="1467" y="1"/>
                    <a:pt x="1" y="1401"/>
                    <a:pt x="1" y="3183"/>
                  </a:cubicBezTo>
                  <a:lnTo>
                    <a:pt x="1" y="24759"/>
                  </a:lnTo>
                  <a:lnTo>
                    <a:pt x="67" y="24759"/>
                  </a:lnTo>
                  <a:lnTo>
                    <a:pt x="67" y="3183"/>
                  </a:lnTo>
                  <a:cubicBezTo>
                    <a:pt x="67" y="1467"/>
                    <a:pt x="1467" y="67"/>
                    <a:pt x="3183" y="67"/>
                  </a:cubicBezTo>
                  <a:cubicBezTo>
                    <a:pt x="4904" y="67"/>
                    <a:pt x="6304" y="1467"/>
                    <a:pt x="6304" y="3183"/>
                  </a:cubicBezTo>
                  <a:lnTo>
                    <a:pt x="6304" y="24759"/>
                  </a:lnTo>
                  <a:lnTo>
                    <a:pt x="6365" y="24759"/>
                  </a:lnTo>
                  <a:lnTo>
                    <a:pt x="6365" y="3183"/>
                  </a:lnTo>
                  <a:cubicBezTo>
                    <a:pt x="6365" y="1401"/>
                    <a:pt x="4904" y="1"/>
                    <a:pt x="31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02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atua One"/>
              <a:buNone/>
              <a:defRPr sz="3000">
                <a:solidFill>
                  <a:schemeClr val="dk1"/>
                </a:solidFill>
                <a:latin typeface="Patua One"/>
                <a:ea typeface="Patua One"/>
                <a:cs typeface="Patua One"/>
                <a:sym typeface="Patua One"/>
              </a:defRPr>
            </a:lvl1pPr>
            <a:lvl2pPr lvl="1" rtl="0">
              <a:spcBef>
                <a:spcPts val="0"/>
              </a:spcBef>
              <a:spcAft>
                <a:spcPts val="0"/>
              </a:spcAft>
              <a:buClr>
                <a:schemeClr val="dk1"/>
              </a:buClr>
              <a:buSzPts val="3000"/>
              <a:buFont typeface="Patua One"/>
              <a:buNone/>
              <a:defRPr sz="3000">
                <a:solidFill>
                  <a:schemeClr val="dk1"/>
                </a:solidFill>
                <a:latin typeface="Patua One"/>
                <a:ea typeface="Patua One"/>
                <a:cs typeface="Patua One"/>
                <a:sym typeface="Patua One"/>
              </a:defRPr>
            </a:lvl2pPr>
            <a:lvl3pPr lvl="2" rtl="0">
              <a:spcBef>
                <a:spcPts val="0"/>
              </a:spcBef>
              <a:spcAft>
                <a:spcPts val="0"/>
              </a:spcAft>
              <a:buClr>
                <a:schemeClr val="dk1"/>
              </a:buClr>
              <a:buSzPts val="3000"/>
              <a:buFont typeface="Patua One"/>
              <a:buNone/>
              <a:defRPr sz="3000">
                <a:solidFill>
                  <a:schemeClr val="dk1"/>
                </a:solidFill>
                <a:latin typeface="Patua One"/>
                <a:ea typeface="Patua One"/>
                <a:cs typeface="Patua One"/>
                <a:sym typeface="Patua One"/>
              </a:defRPr>
            </a:lvl3pPr>
            <a:lvl4pPr lvl="3" rtl="0">
              <a:spcBef>
                <a:spcPts val="0"/>
              </a:spcBef>
              <a:spcAft>
                <a:spcPts val="0"/>
              </a:spcAft>
              <a:buClr>
                <a:schemeClr val="dk1"/>
              </a:buClr>
              <a:buSzPts val="3000"/>
              <a:buFont typeface="Patua One"/>
              <a:buNone/>
              <a:defRPr sz="3000">
                <a:solidFill>
                  <a:schemeClr val="dk1"/>
                </a:solidFill>
                <a:latin typeface="Patua One"/>
                <a:ea typeface="Patua One"/>
                <a:cs typeface="Patua One"/>
                <a:sym typeface="Patua One"/>
              </a:defRPr>
            </a:lvl4pPr>
            <a:lvl5pPr lvl="4" rtl="0">
              <a:spcBef>
                <a:spcPts val="0"/>
              </a:spcBef>
              <a:spcAft>
                <a:spcPts val="0"/>
              </a:spcAft>
              <a:buClr>
                <a:schemeClr val="dk1"/>
              </a:buClr>
              <a:buSzPts val="3000"/>
              <a:buFont typeface="Patua One"/>
              <a:buNone/>
              <a:defRPr sz="3000">
                <a:solidFill>
                  <a:schemeClr val="dk1"/>
                </a:solidFill>
                <a:latin typeface="Patua One"/>
                <a:ea typeface="Patua One"/>
                <a:cs typeface="Patua One"/>
                <a:sym typeface="Patua One"/>
              </a:defRPr>
            </a:lvl5pPr>
            <a:lvl6pPr lvl="5" rtl="0">
              <a:spcBef>
                <a:spcPts val="0"/>
              </a:spcBef>
              <a:spcAft>
                <a:spcPts val="0"/>
              </a:spcAft>
              <a:buClr>
                <a:schemeClr val="dk1"/>
              </a:buClr>
              <a:buSzPts val="3000"/>
              <a:buFont typeface="Patua One"/>
              <a:buNone/>
              <a:defRPr sz="3000">
                <a:solidFill>
                  <a:schemeClr val="dk1"/>
                </a:solidFill>
                <a:latin typeface="Patua One"/>
                <a:ea typeface="Patua One"/>
                <a:cs typeface="Patua One"/>
                <a:sym typeface="Patua One"/>
              </a:defRPr>
            </a:lvl6pPr>
            <a:lvl7pPr lvl="6" rtl="0">
              <a:spcBef>
                <a:spcPts val="0"/>
              </a:spcBef>
              <a:spcAft>
                <a:spcPts val="0"/>
              </a:spcAft>
              <a:buClr>
                <a:schemeClr val="dk1"/>
              </a:buClr>
              <a:buSzPts val="3000"/>
              <a:buFont typeface="Patua One"/>
              <a:buNone/>
              <a:defRPr sz="3000">
                <a:solidFill>
                  <a:schemeClr val="dk1"/>
                </a:solidFill>
                <a:latin typeface="Patua One"/>
                <a:ea typeface="Patua One"/>
                <a:cs typeface="Patua One"/>
                <a:sym typeface="Patua One"/>
              </a:defRPr>
            </a:lvl7pPr>
            <a:lvl8pPr lvl="7" rtl="0">
              <a:spcBef>
                <a:spcPts val="0"/>
              </a:spcBef>
              <a:spcAft>
                <a:spcPts val="0"/>
              </a:spcAft>
              <a:buClr>
                <a:schemeClr val="dk1"/>
              </a:buClr>
              <a:buSzPts val="3000"/>
              <a:buFont typeface="Patua One"/>
              <a:buNone/>
              <a:defRPr sz="3000">
                <a:solidFill>
                  <a:schemeClr val="dk1"/>
                </a:solidFill>
                <a:latin typeface="Patua One"/>
                <a:ea typeface="Patua One"/>
                <a:cs typeface="Patua One"/>
                <a:sym typeface="Patua One"/>
              </a:defRPr>
            </a:lvl8pPr>
            <a:lvl9pPr lvl="8" rtl="0">
              <a:spcBef>
                <a:spcPts val="0"/>
              </a:spcBef>
              <a:spcAft>
                <a:spcPts val="0"/>
              </a:spcAft>
              <a:buClr>
                <a:schemeClr val="dk1"/>
              </a:buClr>
              <a:buSzPts val="3000"/>
              <a:buFont typeface="Patua One"/>
              <a:buNone/>
              <a:defRPr sz="3000">
                <a:solidFill>
                  <a:schemeClr val="dk1"/>
                </a:solidFill>
                <a:latin typeface="Patua One"/>
                <a:ea typeface="Patua One"/>
                <a:cs typeface="Patua One"/>
                <a:sym typeface="Patua One"/>
              </a:defRPr>
            </a:lvl9pPr>
          </a:lstStyle>
          <a:p>
            <a:endParaRPr/>
          </a:p>
        </p:txBody>
      </p:sp>
      <p:sp>
        <p:nvSpPr>
          <p:cNvPr id="7" name="Google Shape;7;p1"/>
          <p:cNvSpPr txBox="1">
            <a:spLocks noGrp="1"/>
          </p:cNvSpPr>
          <p:nvPr>
            <p:ph type="body" idx="1"/>
          </p:nvPr>
        </p:nvSpPr>
        <p:spPr>
          <a:xfrm>
            <a:off x="720000" y="1152475"/>
            <a:ext cx="7704000" cy="3448200"/>
          </a:xfrm>
          <a:prstGeom prst="rect">
            <a:avLst/>
          </a:prstGeom>
          <a:noFill/>
          <a:ln>
            <a:noFill/>
          </a:ln>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dk1"/>
              </a:buClr>
              <a:buSzPts val="1400"/>
              <a:buFont typeface="Nunito Sans"/>
              <a:buChar char="●"/>
              <a:defRPr>
                <a:solidFill>
                  <a:schemeClr val="dk1"/>
                </a:solidFill>
                <a:latin typeface="Nunito Sans"/>
                <a:ea typeface="Nunito Sans"/>
                <a:cs typeface="Nunito Sans"/>
                <a:sym typeface="Nunito Sans"/>
              </a:defRPr>
            </a:lvl1pPr>
            <a:lvl2pPr marL="914400" lvl="1" indent="-317500" rtl="0">
              <a:lnSpc>
                <a:spcPct val="100000"/>
              </a:lnSpc>
              <a:spcBef>
                <a:spcPts val="0"/>
              </a:spcBef>
              <a:spcAft>
                <a:spcPts val="0"/>
              </a:spcAft>
              <a:buClr>
                <a:schemeClr val="dk1"/>
              </a:buClr>
              <a:buSzPts val="1400"/>
              <a:buFont typeface="Nunito Sans"/>
              <a:buChar char="○"/>
              <a:defRPr>
                <a:solidFill>
                  <a:schemeClr val="dk1"/>
                </a:solidFill>
                <a:latin typeface="Nunito Sans"/>
                <a:ea typeface="Nunito Sans"/>
                <a:cs typeface="Nunito Sans"/>
                <a:sym typeface="Nunito Sans"/>
              </a:defRPr>
            </a:lvl2pPr>
            <a:lvl3pPr marL="1371600" lvl="2" indent="-317500" rtl="0">
              <a:lnSpc>
                <a:spcPct val="100000"/>
              </a:lnSpc>
              <a:spcBef>
                <a:spcPts val="0"/>
              </a:spcBef>
              <a:spcAft>
                <a:spcPts val="0"/>
              </a:spcAft>
              <a:buClr>
                <a:schemeClr val="dk1"/>
              </a:buClr>
              <a:buSzPts val="1400"/>
              <a:buFont typeface="Nunito Sans"/>
              <a:buChar char="■"/>
              <a:defRPr>
                <a:solidFill>
                  <a:schemeClr val="dk1"/>
                </a:solidFill>
                <a:latin typeface="Nunito Sans"/>
                <a:ea typeface="Nunito Sans"/>
                <a:cs typeface="Nunito Sans"/>
                <a:sym typeface="Nunito Sans"/>
              </a:defRPr>
            </a:lvl3pPr>
            <a:lvl4pPr marL="1828800" lvl="3" indent="-317500" rtl="0">
              <a:lnSpc>
                <a:spcPct val="100000"/>
              </a:lnSpc>
              <a:spcBef>
                <a:spcPts val="0"/>
              </a:spcBef>
              <a:spcAft>
                <a:spcPts val="0"/>
              </a:spcAft>
              <a:buClr>
                <a:schemeClr val="dk1"/>
              </a:buClr>
              <a:buSzPts val="1400"/>
              <a:buFont typeface="Nunito Sans"/>
              <a:buChar char="●"/>
              <a:defRPr>
                <a:solidFill>
                  <a:schemeClr val="dk1"/>
                </a:solidFill>
                <a:latin typeface="Nunito Sans"/>
                <a:ea typeface="Nunito Sans"/>
                <a:cs typeface="Nunito Sans"/>
                <a:sym typeface="Nunito Sans"/>
              </a:defRPr>
            </a:lvl4pPr>
            <a:lvl5pPr marL="2286000" lvl="4" indent="-317500" rtl="0">
              <a:lnSpc>
                <a:spcPct val="100000"/>
              </a:lnSpc>
              <a:spcBef>
                <a:spcPts val="0"/>
              </a:spcBef>
              <a:spcAft>
                <a:spcPts val="0"/>
              </a:spcAft>
              <a:buClr>
                <a:schemeClr val="dk1"/>
              </a:buClr>
              <a:buSzPts val="1400"/>
              <a:buFont typeface="Nunito Sans"/>
              <a:buChar char="○"/>
              <a:defRPr>
                <a:solidFill>
                  <a:schemeClr val="dk1"/>
                </a:solidFill>
                <a:latin typeface="Nunito Sans"/>
                <a:ea typeface="Nunito Sans"/>
                <a:cs typeface="Nunito Sans"/>
                <a:sym typeface="Nunito Sans"/>
              </a:defRPr>
            </a:lvl5pPr>
            <a:lvl6pPr marL="2743200" lvl="5" indent="-317500" rtl="0">
              <a:lnSpc>
                <a:spcPct val="100000"/>
              </a:lnSpc>
              <a:spcBef>
                <a:spcPts val="0"/>
              </a:spcBef>
              <a:spcAft>
                <a:spcPts val="0"/>
              </a:spcAft>
              <a:buClr>
                <a:schemeClr val="dk1"/>
              </a:buClr>
              <a:buSzPts val="1400"/>
              <a:buFont typeface="Nunito Sans"/>
              <a:buChar char="■"/>
              <a:defRPr>
                <a:solidFill>
                  <a:schemeClr val="dk1"/>
                </a:solidFill>
                <a:latin typeface="Nunito Sans"/>
                <a:ea typeface="Nunito Sans"/>
                <a:cs typeface="Nunito Sans"/>
                <a:sym typeface="Nunito Sans"/>
              </a:defRPr>
            </a:lvl6pPr>
            <a:lvl7pPr marL="3200400" lvl="6" indent="-317500" rtl="0">
              <a:lnSpc>
                <a:spcPct val="100000"/>
              </a:lnSpc>
              <a:spcBef>
                <a:spcPts val="0"/>
              </a:spcBef>
              <a:spcAft>
                <a:spcPts val="0"/>
              </a:spcAft>
              <a:buClr>
                <a:schemeClr val="dk1"/>
              </a:buClr>
              <a:buSzPts val="1400"/>
              <a:buFont typeface="Nunito Sans"/>
              <a:buChar char="●"/>
              <a:defRPr>
                <a:solidFill>
                  <a:schemeClr val="dk1"/>
                </a:solidFill>
                <a:latin typeface="Nunito Sans"/>
                <a:ea typeface="Nunito Sans"/>
                <a:cs typeface="Nunito Sans"/>
                <a:sym typeface="Nunito Sans"/>
              </a:defRPr>
            </a:lvl7pPr>
            <a:lvl8pPr marL="3657600" lvl="7" indent="-317500" rtl="0">
              <a:lnSpc>
                <a:spcPct val="100000"/>
              </a:lnSpc>
              <a:spcBef>
                <a:spcPts val="0"/>
              </a:spcBef>
              <a:spcAft>
                <a:spcPts val="0"/>
              </a:spcAft>
              <a:buClr>
                <a:schemeClr val="dk1"/>
              </a:buClr>
              <a:buSzPts val="1400"/>
              <a:buFont typeface="Nunito Sans"/>
              <a:buChar char="○"/>
              <a:defRPr>
                <a:solidFill>
                  <a:schemeClr val="dk1"/>
                </a:solidFill>
                <a:latin typeface="Nunito Sans"/>
                <a:ea typeface="Nunito Sans"/>
                <a:cs typeface="Nunito Sans"/>
                <a:sym typeface="Nunito Sans"/>
              </a:defRPr>
            </a:lvl8pPr>
            <a:lvl9pPr marL="4114800" lvl="8" indent="-317500" rtl="0">
              <a:lnSpc>
                <a:spcPct val="100000"/>
              </a:lnSpc>
              <a:spcBef>
                <a:spcPts val="0"/>
              </a:spcBef>
              <a:spcAft>
                <a:spcPts val="0"/>
              </a:spcAft>
              <a:buClr>
                <a:schemeClr val="dk1"/>
              </a:buClr>
              <a:buSzPts val="1400"/>
              <a:buFont typeface="Nunito Sans"/>
              <a:buChar char="■"/>
              <a:defRPr>
                <a:solidFill>
                  <a:schemeClr val="dk1"/>
                </a:solidFill>
                <a:latin typeface="Nunito Sans"/>
                <a:ea typeface="Nunito Sans"/>
                <a:cs typeface="Nunito Sans"/>
                <a:sym typeface="Nunito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5" r:id="rId6"/>
    <p:sldLayoutId id="2147483657" r:id="rId7"/>
    <p:sldLayoutId id="2147483658" r:id="rId8"/>
    <p:sldLayoutId id="2147483661" r:id="rId9"/>
    <p:sldLayoutId id="2147483662" r:id="rId10"/>
    <p:sldLayoutId id="2147483663" r:id="rId11"/>
    <p:sldLayoutId id="2147483666" r:id="rId12"/>
    <p:sldLayoutId id="2147483673" r:id="rId13"/>
    <p:sldLayoutId id="2147483676" r:id="rId14"/>
    <p:sldLayoutId id="2147483677"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71"/>
        <p:cNvGrpSpPr/>
        <p:nvPr/>
      </p:nvGrpSpPr>
      <p:grpSpPr>
        <a:xfrm>
          <a:off x="0" y="0"/>
          <a:ext cx="0" cy="0"/>
          <a:chOff x="0" y="0"/>
          <a:chExt cx="0" cy="0"/>
        </a:xfrm>
      </p:grpSpPr>
      <p:sp>
        <p:nvSpPr>
          <p:cNvPr id="1172" name="Google Shape;1172;p34"/>
          <p:cNvSpPr txBox="1">
            <a:spLocks noGrp="1"/>
          </p:cNvSpPr>
          <p:nvPr>
            <p:ph type="ctrTitle"/>
          </p:nvPr>
        </p:nvSpPr>
        <p:spPr>
          <a:xfrm>
            <a:off x="643514" y="512537"/>
            <a:ext cx="8262979" cy="2022920"/>
          </a:xfrm>
          <a:prstGeom prst="rect">
            <a:avLst/>
          </a:prstGeom>
        </p:spPr>
        <p:txBody>
          <a:bodyPr spcFirstLastPara="1" wrap="square" lIns="91425" tIns="91425" rIns="91425" bIns="91425" anchor="t" anchorCtr="0">
            <a:noAutofit/>
          </a:bodyPr>
          <a:lstStyle/>
          <a:p>
            <a:r>
              <a:rPr lang="en" sz="2800" b="1" dirty="0">
                <a:latin typeface="Times New Roman" panose="02020603050405020304" pitchFamily="18" charset="0"/>
                <a:cs typeface="Times New Roman" panose="02020603050405020304" pitchFamily="18" charset="0"/>
              </a:rPr>
              <a:t/>
            </a:r>
            <a:br>
              <a:rPr lang="en" sz="2800" b="1" dirty="0">
                <a:latin typeface="Times New Roman" panose="02020603050405020304" pitchFamily="18" charset="0"/>
                <a:cs typeface="Times New Roman" panose="02020603050405020304" pitchFamily="18" charset="0"/>
              </a:rPr>
            </a:br>
            <a:r>
              <a:rPr lang="en" sz="3600" b="1" dirty="0">
                <a:latin typeface="+mj-lt"/>
                <a:cs typeface="Times New Roman" panose="02020603050405020304" pitchFamily="18" charset="0"/>
              </a:rPr>
              <a:t>Title-</a:t>
            </a:r>
            <a:r>
              <a:rPr lang="en-GB" sz="3600" b="1" dirty="0">
                <a:effectLst/>
                <a:latin typeface="+mj-lt"/>
                <a:ea typeface="Times New Roman" panose="02020603050405020304" pitchFamily="18" charset="0"/>
                <a:cs typeface="Times New Roman" panose="02020603050405020304" pitchFamily="18" charset="0"/>
              </a:rPr>
              <a:t>Prevalence of physical activity among students in a public university </a:t>
            </a:r>
            <a:r>
              <a:rPr lang="en-GB" sz="2800" b="1" dirty="0">
                <a:effectLst/>
                <a:latin typeface="Times New Roman" panose="02020603050405020304" pitchFamily="18" charset="0"/>
                <a:ea typeface="Times New Roman" panose="02020603050405020304" pitchFamily="18" charset="0"/>
                <a:cs typeface="Times New Roman" panose="02020603050405020304" pitchFamily="18" charset="0"/>
              </a:rPr>
              <a:t/>
            </a:r>
            <a:br>
              <a:rPr lang="en-GB" sz="2800" b="1"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2800" dirty="0">
                <a:effectLst/>
                <a:latin typeface="Times New Roman" panose="02020603050405020304" pitchFamily="18" charset="0"/>
                <a:ea typeface="Times New Roman" panose="02020603050405020304" pitchFamily="18" charset="0"/>
                <a:cs typeface="Times New Roman" panose="02020603050405020304" pitchFamily="18" charset="0"/>
              </a:rPr>
              <a:t/>
            </a:r>
            <a:br>
              <a:rPr lang="en-IN" sz="2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1200" dirty="0" smtClean="0">
                <a:effectLst/>
                <a:latin typeface="Arial" panose="020B0604020202020204" pitchFamily="34" charset="0"/>
                <a:ea typeface="Times New Roman" panose="02020603050405020304" pitchFamily="18" charset="0"/>
                <a:cs typeface="Arial" panose="020B0604020202020204" pitchFamily="34" charset="0"/>
              </a:rPr>
              <a:t>Name: </a:t>
            </a:r>
            <a:r>
              <a:rPr lang="en-IN" sz="1200" dirty="0" smtClean="0">
                <a:effectLst/>
                <a:latin typeface="Arial" panose="020B0604020202020204" pitchFamily="34" charset="0"/>
                <a:ea typeface="Times New Roman" panose="02020603050405020304" pitchFamily="18" charset="0"/>
                <a:cs typeface="Arial" panose="020B0604020202020204" pitchFamily="34" charset="0"/>
              </a:rPr>
              <a:t>Vaishali</a:t>
            </a:r>
            <a:r>
              <a:rPr lang="en-IN" sz="1200" dirty="0" smtClean="0">
                <a:effectLst/>
                <a:latin typeface="Arial" panose="020B0604020202020204" pitchFamily="34" charset="0"/>
                <a:ea typeface="Times New Roman" panose="02020603050405020304" pitchFamily="18" charset="0"/>
                <a:cs typeface="Arial" panose="020B0604020202020204" pitchFamily="34" charset="0"/>
              </a:rPr>
              <a:t> K. </a:t>
            </a:r>
            <a:r>
              <a:rPr lang="en-IN" sz="1200" dirty="0" smtClean="0">
                <a:effectLst/>
                <a:latin typeface="Arial" panose="020B0604020202020204" pitchFamily="34" charset="0"/>
                <a:ea typeface="Times New Roman" panose="02020603050405020304" pitchFamily="18" charset="0"/>
                <a:cs typeface="Arial" panose="020B0604020202020204" pitchFamily="34" charset="0"/>
              </a:rPr>
              <a:t>Nai</a:t>
            </a:r>
            <a:r>
              <a:rPr lang="en-IN" sz="1200" dirty="0" smtClean="0">
                <a:effectLst/>
                <a:latin typeface="Arial" panose="020B0604020202020204" pitchFamily="34" charset="0"/>
                <a:ea typeface="Times New Roman" panose="02020603050405020304" pitchFamily="18" charset="0"/>
                <a:cs typeface="Arial" panose="020B0604020202020204" pitchFamily="34" charset="0"/>
              </a:rPr>
              <a:t/>
            </a:r>
            <a:br>
              <a:rPr lang="en-IN" sz="1200" dirty="0" smtClean="0">
                <a:effectLst/>
                <a:latin typeface="Arial" panose="020B0604020202020204" pitchFamily="34" charset="0"/>
                <a:ea typeface="Times New Roman" panose="02020603050405020304" pitchFamily="18" charset="0"/>
                <a:cs typeface="Arial" panose="020B0604020202020204" pitchFamily="34" charset="0"/>
              </a:rPr>
            </a:br>
            <a:r>
              <a:rPr lang="en-IN" sz="1200" dirty="0" smtClean="0">
                <a:latin typeface="Arial" panose="020B0604020202020204" pitchFamily="34" charset="0"/>
                <a:ea typeface="Times New Roman" panose="02020603050405020304" pitchFamily="18" charset="0"/>
                <a:cs typeface="Arial" panose="020B0604020202020204" pitchFamily="34" charset="0"/>
              </a:rPr>
              <a:t>Student Number: 2243293</a:t>
            </a:r>
            <a:br>
              <a:rPr lang="en-IN" sz="1200" dirty="0" smtClean="0">
                <a:latin typeface="Arial" panose="020B0604020202020204" pitchFamily="34" charset="0"/>
                <a:ea typeface="Times New Roman" panose="02020603050405020304" pitchFamily="18" charset="0"/>
                <a:cs typeface="Arial" panose="020B0604020202020204" pitchFamily="34" charset="0"/>
              </a:rPr>
            </a:br>
            <a:r>
              <a:rPr lang="en-IN" sz="1200" dirty="0" smtClean="0">
                <a:latin typeface="Arial" panose="020B0604020202020204" pitchFamily="34" charset="0"/>
                <a:ea typeface="Times New Roman" panose="02020603050405020304" pitchFamily="18" charset="0"/>
                <a:cs typeface="Arial" panose="020B0604020202020204" pitchFamily="34" charset="0"/>
              </a:rPr>
              <a:t>Module Title: Practice-Based Research</a:t>
            </a:r>
            <a:br>
              <a:rPr lang="en-IN" sz="1200" dirty="0" smtClean="0">
                <a:latin typeface="Arial" panose="020B0604020202020204" pitchFamily="34" charset="0"/>
                <a:ea typeface="Times New Roman" panose="02020603050405020304" pitchFamily="18" charset="0"/>
                <a:cs typeface="Arial" panose="020B0604020202020204" pitchFamily="34" charset="0"/>
              </a:rPr>
            </a:br>
            <a:r>
              <a:rPr lang="en-IN" sz="1200" dirty="0" smtClean="0">
                <a:latin typeface="Arial" panose="020B0604020202020204" pitchFamily="34" charset="0"/>
                <a:ea typeface="Times New Roman" panose="02020603050405020304" pitchFamily="18" charset="0"/>
                <a:cs typeface="Arial" panose="020B0604020202020204" pitchFamily="34" charset="0"/>
              </a:rPr>
              <a:t>Module Code: LCHS7001</a:t>
            </a:r>
            <a:br>
              <a:rPr lang="en-IN" sz="1200" dirty="0" smtClean="0">
                <a:latin typeface="Arial" panose="020B0604020202020204" pitchFamily="34" charset="0"/>
                <a:ea typeface="Times New Roman" panose="02020603050405020304" pitchFamily="18" charset="0"/>
                <a:cs typeface="Arial" panose="020B0604020202020204" pitchFamily="34" charset="0"/>
              </a:rPr>
            </a:br>
            <a:r>
              <a:rPr lang="en-IN" sz="1200" dirty="0" smtClean="0">
                <a:latin typeface="Arial" panose="020B0604020202020204" pitchFamily="34" charset="0"/>
                <a:ea typeface="Times New Roman" panose="02020603050405020304" pitchFamily="18" charset="0"/>
                <a:cs typeface="Arial" panose="020B0604020202020204" pitchFamily="34" charset="0"/>
              </a:rPr>
              <a:t>Lecturer’s Name: De Zeno Leung</a:t>
            </a:r>
            <a:br>
              <a:rPr lang="en-IN" sz="1200" dirty="0" smtClean="0">
                <a:latin typeface="Arial" panose="020B0604020202020204" pitchFamily="34" charset="0"/>
                <a:ea typeface="Times New Roman" panose="02020603050405020304" pitchFamily="18" charset="0"/>
                <a:cs typeface="Arial" panose="020B0604020202020204" pitchFamily="34" charset="0"/>
              </a:rPr>
            </a:br>
            <a:r>
              <a:rPr lang="en-IN" sz="1200" dirty="0" smtClean="0">
                <a:latin typeface="Arial" panose="020B0604020202020204" pitchFamily="34" charset="0"/>
                <a:ea typeface="Times New Roman" panose="02020603050405020304" pitchFamily="18" charset="0"/>
                <a:cs typeface="Arial" panose="020B0604020202020204" pitchFamily="34" charset="0"/>
              </a:rPr>
              <a:t>Assignment Title: Individual Presentation- Research Proposal</a:t>
            </a:r>
            <a:endParaRPr sz="1200" dirty="0">
              <a:latin typeface="Arial" panose="020B0604020202020204" pitchFamily="34" charset="0"/>
              <a:cs typeface="Arial" panose="020B0604020202020204" pitchFamily="34" charset="0"/>
            </a:endParaRPr>
          </a:p>
        </p:txBody>
      </p:sp>
      <p:grpSp>
        <p:nvGrpSpPr>
          <p:cNvPr id="1174" name="Google Shape;1174;p34"/>
          <p:cNvGrpSpPr/>
          <p:nvPr/>
        </p:nvGrpSpPr>
        <p:grpSpPr>
          <a:xfrm>
            <a:off x="6697683" y="2571750"/>
            <a:ext cx="2031964" cy="1905001"/>
            <a:chOff x="5117987" y="1328696"/>
            <a:chExt cx="3004569" cy="2756446"/>
          </a:xfrm>
        </p:grpSpPr>
        <p:sp>
          <p:nvSpPr>
            <p:cNvPr id="1175" name="Google Shape;1175;p34"/>
            <p:cNvSpPr/>
            <p:nvPr/>
          </p:nvSpPr>
          <p:spPr>
            <a:xfrm>
              <a:off x="6701829" y="1472058"/>
              <a:ext cx="495321" cy="664899"/>
            </a:xfrm>
            <a:custGeom>
              <a:avLst/>
              <a:gdLst/>
              <a:ahLst/>
              <a:cxnLst/>
              <a:rect l="l" t="t" r="r" b="b"/>
              <a:pathLst>
                <a:path w="4837" h="6493" extrusionOk="0">
                  <a:moveTo>
                    <a:pt x="4516" y="128"/>
                  </a:moveTo>
                  <a:cubicBezTo>
                    <a:pt x="4643" y="128"/>
                    <a:pt x="4709" y="189"/>
                    <a:pt x="4709" y="317"/>
                  </a:cubicBezTo>
                  <a:lnTo>
                    <a:pt x="4709" y="6238"/>
                  </a:lnTo>
                  <a:cubicBezTo>
                    <a:pt x="4709" y="6299"/>
                    <a:pt x="4643" y="6426"/>
                    <a:pt x="4516" y="6426"/>
                  </a:cubicBezTo>
                  <a:lnTo>
                    <a:pt x="316" y="6426"/>
                  </a:lnTo>
                  <a:cubicBezTo>
                    <a:pt x="188" y="6426"/>
                    <a:pt x="61" y="6299"/>
                    <a:pt x="61" y="6238"/>
                  </a:cubicBezTo>
                  <a:lnTo>
                    <a:pt x="61" y="317"/>
                  </a:lnTo>
                  <a:cubicBezTo>
                    <a:pt x="61" y="189"/>
                    <a:pt x="188" y="128"/>
                    <a:pt x="316" y="128"/>
                  </a:cubicBezTo>
                  <a:close/>
                  <a:moveTo>
                    <a:pt x="316" y="1"/>
                  </a:moveTo>
                  <a:cubicBezTo>
                    <a:pt x="127" y="1"/>
                    <a:pt x="0" y="189"/>
                    <a:pt x="0" y="317"/>
                  </a:cubicBezTo>
                  <a:lnTo>
                    <a:pt x="0" y="6238"/>
                  </a:lnTo>
                  <a:cubicBezTo>
                    <a:pt x="0" y="6365"/>
                    <a:pt x="127" y="6492"/>
                    <a:pt x="316" y="6492"/>
                  </a:cubicBezTo>
                  <a:lnTo>
                    <a:pt x="4516" y="6492"/>
                  </a:lnTo>
                  <a:cubicBezTo>
                    <a:pt x="4643" y="6492"/>
                    <a:pt x="4837" y="6365"/>
                    <a:pt x="4837" y="6238"/>
                  </a:cubicBezTo>
                  <a:lnTo>
                    <a:pt x="4837" y="317"/>
                  </a:lnTo>
                  <a:cubicBezTo>
                    <a:pt x="4837" y="189"/>
                    <a:pt x="4643" y="1"/>
                    <a:pt x="4516" y="1"/>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6" name="Google Shape;1176;p34"/>
            <p:cNvSpPr/>
            <p:nvPr/>
          </p:nvSpPr>
          <p:spPr>
            <a:xfrm>
              <a:off x="6786208" y="1563297"/>
              <a:ext cx="319701" cy="488665"/>
            </a:xfrm>
            <a:custGeom>
              <a:avLst/>
              <a:gdLst/>
              <a:ahLst/>
              <a:cxnLst/>
              <a:rect l="l" t="t" r="r" b="b"/>
              <a:pathLst>
                <a:path w="3122" h="4772" extrusionOk="0">
                  <a:moveTo>
                    <a:pt x="1" y="1"/>
                  </a:moveTo>
                  <a:lnTo>
                    <a:pt x="1" y="4771"/>
                  </a:lnTo>
                  <a:lnTo>
                    <a:pt x="3122" y="4771"/>
                  </a:lnTo>
                  <a:lnTo>
                    <a:pt x="3122" y="1"/>
                  </a:lnTo>
                  <a:close/>
                </a:path>
              </a:pathLst>
            </a:custGeom>
            <a:solidFill>
              <a:srgbClr val="FFBDC4">
                <a:alpha val="53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7" name="Google Shape;1177;p34"/>
            <p:cNvSpPr/>
            <p:nvPr/>
          </p:nvSpPr>
          <p:spPr>
            <a:xfrm>
              <a:off x="7288282" y="1778135"/>
              <a:ext cx="495423" cy="664797"/>
            </a:xfrm>
            <a:custGeom>
              <a:avLst/>
              <a:gdLst/>
              <a:ahLst/>
              <a:cxnLst/>
              <a:rect l="l" t="t" r="r" b="b"/>
              <a:pathLst>
                <a:path w="4838" h="6492" extrusionOk="0">
                  <a:moveTo>
                    <a:pt x="4516" y="67"/>
                  </a:moveTo>
                  <a:cubicBezTo>
                    <a:pt x="4644" y="67"/>
                    <a:pt x="4771" y="194"/>
                    <a:pt x="4771" y="321"/>
                  </a:cubicBezTo>
                  <a:lnTo>
                    <a:pt x="4771" y="6176"/>
                  </a:lnTo>
                  <a:cubicBezTo>
                    <a:pt x="4771" y="6303"/>
                    <a:pt x="4644" y="6430"/>
                    <a:pt x="4516" y="6430"/>
                  </a:cubicBezTo>
                  <a:lnTo>
                    <a:pt x="316" y="6430"/>
                  </a:lnTo>
                  <a:cubicBezTo>
                    <a:pt x="189" y="6430"/>
                    <a:pt x="128" y="6303"/>
                    <a:pt x="128" y="6176"/>
                  </a:cubicBezTo>
                  <a:lnTo>
                    <a:pt x="128" y="321"/>
                  </a:lnTo>
                  <a:cubicBezTo>
                    <a:pt x="128" y="194"/>
                    <a:pt x="189" y="67"/>
                    <a:pt x="316" y="67"/>
                  </a:cubicBezTo>
                  <a:close/>
                  <a:moveTo>
                    <a:pt x="316" y="0"/>
                  </a:moveTo>
                  <a:cubicBezTo>
                    <a:pt x="128" y="0"/>
                    <a:pt x="1" y="128"/>
                    <a:pt x="1" y="321"/>
                  </a:cubicBezTo>
                  <a:lnTo>
                    <a:pt x="1" y="6176"/>
                  </a:lnTo>
                  <a:cubicBezTo>
                    <a:pt x="1" y="6364"/>
                    <a:pt x="128" y="6492"/>
                    <a:pt x="316" y="6492"/>
                  </a:cubicBezTo>
                  <a:lnTo>
                    <a:pt x="4516" y="6492"/>
                  </a:lnTo>
                  <a:cubicBezTo>
                    <a:pt x="4710" y="6492"/>
                    <a:pt x="4837" y="6364"/>
                    <a:pt x="4837" y="6176"/>
                  </a:cubicBezTo>
                  <a:lnTo>
                    <a:pt x="4837" y="321"/>
                  </a:lnTo>
                  <a:cubicBezTo>
                    <a:pt x="4837" y="128"/>
                    <a:pt x="4710" y="0"/>
                    <a:pt x="4516" y="0"/>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8" name="Google Shape;1178;p34"/>
            <p:cNvSpPr/>
            <p:nvPr/>
          </p:nvSpPr>
          <p:spPr>
            <a:xfrm>
              <a:off x="7379521" y="1863128"/>
              <a:ext cx="319189" cy="495321"/>
            </a:xfrm>
            <a:custGeom>
              <a:avLst/>
              <a:gdLst/>
              <a:ahLst/>
              <a:cxnLst/>
              <a:rect l="l" t="t" r="r" b="b"/>
              <a:pathLst>
                <a:path w="3117" h="4837" extrusionOk="0">
                  <a:moveTo>
                    <a:pt x="1" y="0"/>
                  </a:moveTo>
                  <a:lnTo>
                    <a:pt x="1" y="4837"/>
                  </a:lnTo>
                  <a:lnTo>
                    <a:pt x="3116" y="4837"/>
                  </a:lnTo>
                  <a:lnTo>
                    <a:pt x="3116" y="0"/>
                  </a:lnTo>
                  <a:close/>
                </a:path>
              </a:pathLst>
            </a:custGeom>
            <a:solidFill>
              <a:srgbClr val="FFBDC4">
                <a:alpha val="53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9" name="Google Shape;1179;p34"/>
            <p:cNvSpPr/>
            <p:nvPr/>
          </p:nvSpPr>
          <p:spPr>
            <a:xfrm>
              <a:off x="5339481" y="1328696"/>
              <a:ext cx="1121000" cy="1876935"/>
            </a:xfrm>
            <a:custGeom>
              <a:avLst/>
              <a:gdLst/>
              <a:ahLst/>
              <a:cxnLst/>
              <a:rect l="l" t="t" r="r" b="b"/>
              <a:pathLst>
                <a:path w="10947" h="18329" extrusionOk="0">
                  <a:moveTo>
                    <a:pt x="10565" y="62"/>
                  </a:moveTo>
                  <a:cubicBezTo>
                    <a:pt x="10758" y="62"/>
                    <a:pt x="10886" y="189"/>
                    <a:pt x="10886" y="383"/>
                  </a:cubicBezTo>
                  <a:lnTo>
                    <a:pt x="10886" y="17947"/>
                  </a:lnTo>
                  <a:cubicBezTo>
                    <a:pt x="10886" y="18074"/>
                    <a:pt x="10758" y="18202"/>
                    <a:pt x="10565" y="18202"/>
                  </a:cubicBezTo>
                  <a:lnTo>
                    <a:pt x="383" y="18202"/>
                  </a:lnTo>
                  <a:cubicBezTo>
                    <a:pt x="194" y="18202"/>
                    <a:pt x="67" y="18074"/>
                    <a:pt x="67" y="17947"/>
                  </a:cubicBezTo>
                  <a:lnTo>
                    <a:pt x="67" y="383"/>
                  </a:lnTo>
                  <a:cubicBezTo>
                    <a:pt x="67" y="189"/>
                    <a:pt x="194" y="62"/>
                    <a:pt x="383" y="62"/>
                  </a:cubicBezTo>
                  <a:close/>
                  <a:moveTo>
                    <a:pt x="383" y="1"/>
                  </a:moveTo>
                  <a:cubicBezTo>
                    <a:pt x="194" y="1"/>
                    <a:pt x="1" y="189"/>
                    <a:pt x="1" y="383"/>
                  </a:cubicBezTo>
                  <a:lnTo>
                    <a:pt x="1" y="17947"/>
                  </a:lnTo>
                  <a:cubicBezTo>
                    <a:pt x="1" y="18135"/>
                    <a:pt x="194" y="18329"/>
                    <a:pt x="383" y="18329"/>
                  </a:cubicBezTo>
                  <a:lnTo>
                    <a:pt x="10565" y="18329"/>
                  </a:lnTo>
                  <a:cubicBezTo>
                    <a:pt x="10758" y="18329"/>
                    <a:pt x="10947" y="18135"/>
                    <a:pt x="10947" y="17947"/>
                  </a:cubicBezTo>
                  <a:lnTo>
                    <a:pt x="10947" y="383"/>
                  </a:lnTo>
                  <a:cubicBezTo>
                    <a:pt x="10947" y="189"/>
                    <a:pt x="10758" y="1"/>
                    <a:pt x="10565" y="1"/>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0" name="Google Shape;1180;p34"/>
            <p:cNvSpPr/>
            <p:nvPr/>
          </p:nvSpPr>
          <p:spPr>
            <a:xfrm>
              <a:off x="5424475" y="1413177"/>
              <a:ext cx="951626" cy="1701213"/>
            </a:xfrm>
            <a:custGeom>
              <a:avLst/>
              <a:gdLst/>
              <a:ahLst/>
              <a:cxnLst/>
              <a:rect l="l" t="t" r="r" b="b"/>
              <a:pathLst>
                <a:path w="9293" h="16613" extrusionOk="0">
                  <a:moveTo>
                    <a:pt x="1" y="1"/>
                  </a:moveTo>
                  <a:lnTo>
                    <a:pt x="1" y="16613"/>
                  </a:lnTo>
                  <a:lnTo>
                    <a:pt x="9292" y="16613"/>
                  </a:lnTo>
                  <a:lnTo>
                    <a:pt x="9292" y="1"/>
                  </a:lnTo>
                  <a:close/>
                </a:path>
              </a:pathLst>
            </a:custGeom>
            <a:solidFill>
              <a:srgbClr val="FFBDC4">
                <a:alpha val="53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1" name="Google Shape;1181;p34"/>
            <p:cNvSpPr/>
            <p:nvPr/>
          </p:nvSpPr>
          <p:spPr>
            <a:xfrm>
              <a:off x="5424475" y="1784894"/>
              <a:ext cx="951626" cy="1049011"/>
            </a:xfrm>
            <a:custGeom>
              <a:avLst/>
              <a:gdLst/>
              <a:ahLst/>
              <a:cxnLst/>
              <a:rect l="l" t="t" r="r" b="b"/>
              <a:pathLst>
                <a:path w="9293" h="10244" extrusionOk="0">
                  <a:moveTo>
                    <a:pt x="9292" y="1"/>
                  </a:moveTo>
                  <a:cubicBezTo>
                    <a:pt x="8335" y="1019"/>
                    <a:pt x="8335" y="2735"/>
                    <a:pt x="8335" y="2735"/>
                  </a:cubicBezTo>
                  <a:cubicBezTo>
                    <a:pt x="8335" y="2735"/>
                    <a:pt x="8078" y="2542"/>
                    <a:pt x="7701" y="2542"/>
                  </a:cubicBezTo>
                  <a:cubicBezTo>
                    <a:pt x="7428" y="2542"/>
                    <a:pt x="7093" y="2643"/>
                    <a:pt x="6747" y="2989"/>
                  </a:cubicBezTo>
                  <a:cubicBezTo>
                    <a:pt x="5983" y="3819"/>
                    <a:pt x="6619" y="5474"/>
                    <a:pt x="6619" y="5535"/>
                  </a:cubicBezTo>
                  <a:cubicBezTo>
                    <a:pt x="6619" y="5535"/>
                    <a:pt x="6339" y="5254"/>
                    <a:pt x="5576" y="5254"/>
                  </a:cubicBezTo>
                  <a:cubicBezTo>
                    <a:pt x="5449" y="5254"/>
                    <a:pt x="5308" y="5262"/>
                    <a:pt x="5153" y="5280"/>
                  </a:cubicBezTo>
                  <a:cubicBezTo>
                    <a:pt x="4008" y="5474"/>
                    <a:pt x="4008" y="7001"/>
                    <a:pt x="4008" y="7001"/>
                  </a:cubicBezTo>
                  <a:cubicBezTo>
                    <a:pt x="4008" y="7001"/>
                    <a:pt x="3946" y="6298"/>
                    <a:pt x="3498" y="6044"/>
                  </a:cubicBezTo>
                  <a:cubicBezTo>
                    <a:pt x="3277" y="5916"/>
                    <a:pt x="2943" y="5885"/>
                    <a:pt x="2665" y="5885"/>
                  </a:cubicBezTo>
                  <a:cubicBezTo>
                    <a:pt x="2387" y="5885"/>
                    <a:pt x="2165" y="5916"/>
                    <a:pt x="2165" y="5916"/>
                  </a:cubicBezTo>
                  <a:cubicBezTo>
                    <a:pt x="2165" y="5916"/>
                    <a:pt x="2928" y="4710"/>
                    <a:pt x="2098" y="4328"/>
                  </a:cubicBezTo>
                  <a:cubicBezTo>
                    <a:pt x="1799" y="4189"/>
                    <a:pt x="1574" y="4143"/>
                    <a:pt x="1410" y="4143"/>
                  </a:cubicBezTo>
                  <a:cubicBezTo>
                    <a:pt x="1122" y="4143"/>
                    <a:pt x="1019" y="4286"/>
                    <a:pt x="1019" y="4328"/>
                  </a:cubicBezTo>
                  <a:cubicBezTo>
                    <a:pt x="1019" y="4262"/>
                    <a:pt x="1207" y="3946"/>
                    <a:pt x="1019" y="3183"/>
                  </a:cubicBezTo>
                  <a:cubicBezTo>
                    <a:pt x="953" y="2801"/>
                    <a:pt x="637" y="2480"/>
                    <a:pt x="1" y="2353"/>
                  </a:cubicBezTo>
                  <a:lnTo>
                    <a:pt x="1" y="10117"/>
                  </a:lnTo>
                  <a:cubicBezTo>
                    <a:pt x="255" y="10183"/>
                    <a:pt x="383" y="10244"/>
                    <a:pt x="383" y="10244"/>
                  </a:cubicBezTo>
                  <a:cubicBezTo>
                    <a:pt x="510" y="10244"/>
                    <a:pt x="6171" y="9801"/>
                    <a:pt x="6171" y="9674"/>
                  </a:cubicBezTo>
                  <a:cubicBezTo>
                    <a:pt x="6171" y="9608"/>
                    <a:pt x="7637" y="9226"/>
                    <a:pt x="9292" y="8844"/>
                  </a:cubicBezTo>
                  <a:lnTo>
                    <a:pt x="9292" y="1"/>
                  </a:lnTo>
                  <a:close/>
                </a:path>
              </a:pathLst>
            </a:custGeom>
            <a:solidFill>
              <a:srgbClr val="378E6D">
                <a:alpha val="59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2" name="Google Shape;1182;p34"/>
            <p:cNvSpPr/>
            <p:nvPr/>
          </p:nvSpPr>
          <p:spPr>
            <a:xfrm>
              <a:off x="5424475" y="2214979"/>
              <a:ext cx="951626" cy="899401"/>
            </a:xfrm>
            <a:custGeom>
              <a:avLst/>
              <a:gdLst/>
              <a:ahLst/>
              <a:cxnLst/>
              <a:rect l="l" t="t" r="r" b="b"/>
              <a:pathLst>
                <a:path w="9293" h="8783" extrusionOk="0">
                  <a:moveTo>
                    <a:pt x="9292" y="1"/>
                  </a:moveTo>
                  <a:cubicBezTo>
                    <a:pt x="7256" y="1146"/>
                    <a:pt x="5535" y="3244"/>
                    <a:pt x="3565" y="4898"/>
                  </a:cubicBezTo>
                  <a:cubicBezTo>
                    <a:pt x="2480" y="5789"/>
                    <a:pt x="1335" y="6553"/>
                    <a:pt x="1" y="7062"/>
                  </a:cubicBezTo>
                  <a:lnTo>
                    <a:pt x="1" y="8783"/>
                  </a:lnTo>
                  <a:lnTo>
                    <a:pt x="9292" y="8783"/>
                  </a:lnTo>
                  <a:lnTo>
                    <a:pt x="9292" y="1"/>
                  </a:ln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3" name="Google Shape;1183;p34"/>
            <p:cNvSpPr/>
            <p:nvPr/>
          </p:nvSpPr>
          <p:spPr>
            <a:xfrm>
              <a:off x="5424475" y="2501703"/>
              <a:ext cx="951626" cy="612674"/>
            </a:xfrm>
            <a:custGeom>
              <a:avLst/>
              <a:gdLst/>
              <a:ahLst/>
              <a:cxnLst/>
              <a:rect l="l" t="t" r="r" b="b"/>
              <a:pathLst>
                <a:path w="9293" h="5983" extrusionOk="0">
                  <a:moveTo>
                    <a:pt x="1" y="1"/>
                  </a:moveTo>
                  <a:lnTo>
                    <a:pt x="1" y="5983"/>
                  </a:lnTo>
                  <a:lnTo>
                    <a:pt x="9292" y="5983"/>
                  </a:lnTo>
                  <a:lnTo>
                    <a:pt x="9292" y="3946"/>
                  </a:lnTo>
                  <a:cubicBezTo>
                    <a:pt x="8274" y="3819"/>
                    <a:pt x="7062" y="3626"/>
                    <a:pt x="5601" y="3117"/>
                  </a:cubicBezTo>
                  <a:cubicBezTo>
                    <a:pt x="4710" y="2801"/>
                    <a:pt x="4074" y="2480"/>
                    <a:pt x="3565" y="2098"/>
                  </a:cubicBezTo>
                  <a:cubicBezTo>
                    <a:pt x="2480" y="1401"/>
                    <a:pt x="1783" y="637"/>
                    <a:pt x="1"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4" name="Google Shape;1184;p34"/>
            <p:cNvSpPr/>
            <p:nvPr/>
          </p:nvSpPr>
          <p:spPr>
            <a:xfrm>
              <a:off x="7503120" y="2205149"/>
              <a:ext cx="240031" cy="289901"/>
            </a:xfrm>
            <a:custGeom>
              <a:avLst/>
              <a:gdLst/>
              <a:ahLst/>
              <a:cxnLst/>
              <a:rect l="l" t="t" r="r" b="b"/>
              <a:pathLst>
                <a:path w="2344" h="2831" extrusionOk="0">
                  <a:moveTo>
                    <a:pt x="1006" y="1"/>
                  </a:moveTo>
                  <a:cubicBezTo>
                    <a:pt x="990" y="1"/>
                    <a:pt x="974" y="10"/>
                    <a:pt x="957" y="31"/>
                  </a:cubicBezTo>
                  <a:cubicBezTo>
                    <a:pt x="764" y="285"/>
                    <a:pt x="703" y="2006"/>
                    <a:pt x="703" y="2006"/>
                  </a:cubicBezTo>
                  <a:cubicBezTo>
                    <a:pt x="703" y="2006"/>
                    <a:pt x="194" y="988"/>
                    <a:pt x="127" y="988"/>
                  </a:cubicBezTo>
                  <a:cubicBezTo>
                    <a:pt x="124" y="986"/>
                    <a:pt x="120" y="985"/>
                    <a:pt x="117" y="985"/>
                  </a:cubicBezTo>
                  <a:cubicBezTo>
                    <a:pt x="1" y="985"/>
                    <a:pt x="13" y="2030"/>
                    <a:pt x="448" y="2831"/>
                  </a:cubicBezTo>
                  <a:lnTo>
                    <a:pt x="1655" y="2831"/>
                  </a:lnTo>
                  <a:cubicBezTo>
                    <a:pt x="2091" y="2276"/>
                    <a:pt x="2344" y="1112"/>
                    <a:pt x="2004" y="1112"/>
                  </a:cubicBezTo>
                  <a:cubicBezTo>
                    <a:pt x="1995" y="1112"/>
                    <a:pt x="1986" y="1113"/>
                    <a:pt x="1975" y="1115"/>
                  </a:cubicBezTo>
                  <a:cubicBezTo>
                    <a:pt x="1655" y="1115"/>
                    <a:pt x="1400" y="2006"/>
                    <a:pt x="1400" y="2006"/>
                  </a:cubicBezTo>
                  <a:cubicBezTo>
                    <a:pt x="1400" y="2006"/>
                    <a:pt x="1235" y="1"/>
                    <a:pt x="1006" y="1"/>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5" name="Google Shape;1185;p34"/>
            <p:cNvSpPr/>
            <p:nvPr/>
          </p:nvSpPr>
          <p:spPr>
            <a:xfrm>
              <a:off x="7490013" y="2494945"/>
              <a:ext cx="234707" cy="176337"/>
            </a:xfrm>
            <a:custGeom>
              <a:avLst/>
              <a:gdLst/>
              <a:ahLst/>
              <a:cxnLst/>
              <a:rect l="l" t="t" r="r" b="b"/>
              <a:pathLst>
                <a:path w="2292" h="1722" extrusionOk="0">
                  <a:moveTo>
                    <a:pt x="1" y="1"/>
                  </a:moveTo>
                  <a:lnTo>
                    <a:pt x="322" y="1721"/>
                  </a:lnTo>
                  <a:lnTo>
                    <a:pt x="1976" y="1721"/>
                  </a:lnTo>
                  <a:lnTo>
                    <a:pt x="2292" y="1"/>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6" name="Google Shape;1186;p34"/>
            <p:cNvSpPr/>
            <p:nvPr/>
          </p:nvSpPr>
          <p:spPr>
            <a:xfrm>
              <a:off x="6812320" y="2671178"/>
              <a:ext cx="1023513" cy="866530"/>
            </a:xfrm>
            <a:custGeom>
              <a:avLst/>
              <a:gdLst/>
              <a:ahLst/>
              <a:cxnLst/>
              <a:rect l="l" t="t" r="r" b="b"/>
              <a:pathLst>
                <a:path w="9995" h="8462" extrusionOk="0">
                  <a:moveTo>
                    <a:pt x="9674" y="62"/>
                  </a:moveTo>
                  <a:cubicBezTo>
                    <a:pt x="9801" y="62"/>
                    <a:pt x="9928" y="189"/>
                    <a:pt x="9928" y="316"/>
                  </a:cubicBezTo>
                  <a:lnTo>
                    <a:pt x="9928" y="8146"/>
                  </a:lnTo>
                  <a:cubicBezTo>
                    <a:pt x="9928" y="8274"/>
                    <a:pt x="9801" y="8401"/>
                    <a:pt x="9674" y="8401"/>
                  </a:cubicBezTo>
                  <a:lnTo>
                    <a:pt x="321" y="8401"/>
                  </a:lnTo>
                  <a:cubicBezTo>
                    <a:pt x="194" y="8401"/>
                    <a:pt x="67" y="8274"/>
                    <a:pt x="67" y="8146"/>
                  </a:cubicBezTo>
                  <a:lnTo>
                    <a:pt x="67" y="316"/>
                  </a:lnTo>
                  <a:cubicBezTo>
                    <a:pt x="67" y="189"/>
                    <a:pt x="194" y="62"/>
                    <a:pt x="321" y="62"/>
                  </a:cubicBezTo>
                  <a:close/>
                  <a:moveTo>
                    <a:pt x="321" y="0"/>
                  </a:moveTo>
                  <a:cubicBezTo>
                    <a:pt x="128" y="0"/>
                    <a:pt x="0" y="128"/>
                    <a:pt x="0" y="316"/>
                  </a:cubicBezTo>
                  <a:lnTo>
                    <a:pt x="0" y="8146"/>
                  </a:lnTo>
                  <a:cubicBezTo>
                    <a:pt x="0" y="8335"/>
                    <a:pt x="128" y="8462"/>
                    <a:pt x="321" y="8462"/>
                  </a:cubicBezTo>
                  <a:lnTo>
                    <a:pt x="9674" y="8462"/>
                  </a:lnTo>
                  <a:cubicBezTo>
                    <a:pt x="9867" y="8462"/>
                    <a:pt x="9994" y="8335"/>
                    <a:pt x="9994" y="8146"/>
                  </a:cubicBezTo>
                  <a:lnTo>
                    <a:pt x="9994" y="316"/>
                  </a:lnTo>
                  <a:cubicBezTo>
                    <a:pt x="9994" y="128"/>
                    <a:pt x="9867" y="0"/>
                    <a:pt x="9674" y="0"/>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7" name="Google Shape;1187;p34"/>
            <p:cNvSpPr/>
            <p:nvPr/>
          </p:nvSpPr>
          <p:spPr>
            <a:xfrm>
              <a:off x="6871201" y="2716541"/>
              <a:ext cx="905648" cy="234707"/>
            </a:xfrm>
            <a:custGeom>
              <a:avLst/>
              <a:gdLst/>
              <a:ahLst/>
              <a:cxnLst/>
              <a:rect l="l" t="t" r="r" b="b"/>
              <a:pathLst>
                <a:path w="8844" h="2292" extrusionOk="0">
                  <a:moveTo>
                    <a:pt x="189" y="0"/>
                  </a:moveTo>
                  <a:cubicBezTo>
                    <a:pt x="62" y="0"/>
                    <a:pt x="1" y="67"/>
                    <a:pt x="1" y="194"/>
                  </a:cubicBezTo>
                  <a:lnTo>
                    <a:pt x="1" y="2037"/>
                  </a:lnTo>
                  <a:cubicBezTo>
                    <a:pt x="1" y="2164"/>
                    <a:pt x="62" y="2291"/>
                    <a:pt x="189" y="2291"/>
                  </a:cubicBezTo>
                  <a:lnTo>
                    <a:pt x="8656" y="2291"/>
                  </a:lnTo>
                  <a:cubicBezTo>
                    <a:pt x="8783" y="2291"/>
                    <a:pt x="8844" y="2164"/>
                    <a:pt x="8844" y="2037"/>
                  </a:cubicBezTo>
                  <a:lnTo>
                    <a:pt x="8844" y="194"/>
                  </a:lnTo>
                  <a:cubicBezTo>
                    <a:pt x="8844" y="67"/>
                    <a:pt x="8783" y="0"/>
                    <a:pt x="8656"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8" name="Google Shape;1188;p34"/>
            <p:cNvSpPr/>
            <p:nvPr/>
          </p:nvSpPr>
          <p:spPr>
            <a:xfrm>
              <a:off x="7112049" y="2814539"/>
              <a:ext cx="423946" cy="32462"/>
            </a:xfrm>
            <a:custGeom>
              <a:avLst/>
              <a:gdLst/>
              <a:ahLst/>
              <a:cxnLst/>
              <a:rect l="l" t="t" r="r" b="b"/>
              <a:pathLst>
                <a:path w="4140" h="317" extrusionOk="0">
                  <a:moveTo>
                    <a:pt x="128" y="1"/>
                  </a:moveTo>
                  <a:cubicBezTo>
                    <a:pt x="67" y="1"/>
                    <a:pt x="1" y="62"/>
                    <a:pt x="1" y="189"/>
                  </a:cubicBezTo>
                  <a:cubicBezTo>
                    <a:pt x="1" y="255"/>
                    <a:pt x="67" y="316"/>
                    <a:pt x="128" y="316"/>
                  </a:cubicBezTo>
                  <a:lnTo>
                    <a:pt x="4013" y="316"/>
                  </a:lnTo>
                  <a:cubicBezTo>
                    <a:pt x="4074" y="316"/>
                    <a:pt x="4140" y="255"/>
                    <a:pt x="4140" y="189"/>
                  </a:cubicBezTo>
                  <a:cubicBezTo>
                    <a:pt x="4140" y="62"/>
                    <a:pt x="4074" y="1"/>
                    <a:pt x="4013" y="1"/>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9" name="Google Shape;1189;p34"/>
            <p:cNvSpPr/>
            <p:nvPr/>
          </p:nvSpPr>
          <p:spPr>
            <a:xfrm>
              <a:off x="6871201" y="2984014"/>
              <a:ext cx="905648" cy="234707"/>
            </a:xfrm>
            <a:custGeom>
              <a:avLst/>
              <a:gdLst/>
              <a:ahLst/>
              <a:cxnLst/>
              <a:rect l="l" t="t" r="r" b="b"/>
              <a:pathLst>
                <a:path w="8844" h="2292" extrusionOk="0">
                  <a:moveTo>
                    <a:pt x="189" y="0"/>
                  </a:moveTo>
                  <a:cubicBezTo>
                    <a:pt x="62" y="0"/>
                    <a:pt x="1" y="127"/>
                    <a:pt x="1" y="255"/>
                  </a:cubicBezTo>
                  <a:lnTo>
                    <a:pt x="1" y="2098"/>
                  </a:lnTo>
                  <a:cubicBezTo>
                    <a:pt x="1" y="2225"/>
                    <a:pt x="62" y="2291"/>
                    <a:pt x="189" y="2291"/>
                  </a:cubicBezTo>
                  <a:lnTo>
                    <a:pt x="8656" y="2291"/>
                  </a:lnTo>
                  <a:cubicBezTo>
                    <a:pt x="8783" y="2291"/>
                    <a:pt x="8844" y="2225"/>
                    <a:pt x="8844" y="2098"/>
                  </a:cubicBezTo>
                  <a:lnTo>
                    <a:pt x="8844" y="255"/>
                  </a:lnTo>
                  <a:cubicBezTo>
                    <a:pt x="8844" y="127"/>
                    <a:pt x="8783" y="0"/>
                    <a:pt x="8656"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0" name="Google Shape;1190;p34"/>
            <p:cNvSpPr/>
            <p:nvPr/>
          </p:nvSpPr>
          <p:spPr>
            <a:xfrm>
              <a:off x="7112049" y="3088258"/>
              <a:ext cx="423946" cy="32462"/>
            </a:xfrm>
            <a:custGeom>
              <a:avLst/>
              <a:gdLst/>
              <a:ahLst/>
              <a:cxnLst/>
              <a:rect l="l" t="t" r="r" b="b"/>
              <a:pathLst>
                <a:path w="4140" h="317" extrusionOk="0">
                  <a:moveTo>
                    <a:pt x="128" y="0"/>
                  </a:moveTo>
                  <a:cubicBezTo>
                    <a:pt x="67" y="0"/>
                    <a:pt x="1" y="61"/>
                    <a:pt x="1" y="128"/>
                  </a:cubicBezTo>
                  <a:cubicBezTo>
                    <a:pt x="1" y="255"/>
                    <a:pt x="67" y="316"/>
                    <a:pt x="128" y="316"/>
                  </a:cubicBezTo>
                  <a:lnTo>
                    <a:pt x="4013" y="316"/>
                  </a:lnTo>
                  <a:cubicBezTo>
                    <a:pt x="4074" y="316"/>
                    <a:pt x="4140" y="255"/>
                    <a:pt x="4140" y="128"/>
                  </a:cubicBezTo>
                  <a:cubicBezTo>
                    <a:pt x="4140" y="61"/>
                    <a:pt x="4074" y="0"/>
                    <a:pt x="4013" y="0"/>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1" name="Google Shape;1191;p34"/>
            <p:cNvSpPr/>
            <p:nvPr/>
          </p:nvSpPr>
          <p:spPr>
            <a:xfrm>
              <a:off x="6871201" y="3257630"/>
              <a:ext cx="905648" cy="234707"/>
            </a:xfrm>
            <a:custGeom>
              <a:avLst/>
              <a:gdLst/>
              <a:ahLst/>
              <a:cxnLst/>
              <a:rect l="l" t="t" r="r" b="b"/>
              <a:pathLst>
                <a:path w="8844" h="2292" extrusionOk="0">
                  <a:moveTo>
                    <a:pt x="189" y="1"/>
                  </a:moveTo>
                  <a:cubicBezTo>
                    <a:pt x="62" y="1"/>
                    <a:pt x="1" y="128"/>
                    <a:pt x="1" y="189"/>
                  </a:cubicBezTo>
                  <a:lnTo>
                    <a:pt x="1" y="2099"/>
                  </a:lnTo>
                  <a:cubicBezTo>
                    <a:pt x="1" y="2165"/>
                    <a:pt x="62" y="2292"/>
                    <a:pt x="189" y="2292"/>
                  </a:cubicBezTo>
                  <a:lnTo>
                    <a:pt x="8656" y="2292"/>
                  </a:lnTo>
                  <a:cubicBezTo>
                    <a:pt x="8783" y="2292"/>
                    <a:pt x="8844" y="2165"/>
                    <a:pt x="8844" y="2099"/>
                  </a:cubicBezTo>
                  <a:lnTo>
                    <a:pt x="8844" y="189"/>
                  </a:lnTo>
                  <a:cubicBezTo>
                    <a:pt x="8844" y="128"/>
                    <a:pt x="8783" y="1"/>
                    <a:pt x="8656"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2" name="Google Shape;1192;p34"/>
            <p:cNvSpPr/>
            <p:nvPr/>
          </p:nvSpPr>
          <p:spPr>
            <a:xfrm>
              <a:off x="7112049" y="3355219"/>
              <a:ext cx="423946" cy="39118"/>
            </a:xfrm>
            <a:custGeom>
              <a:avLst/>
              <a:gdLst/>
              <a:ahLst/>
              <a:cxnLst/>
              <a:rect l="l" t="t" r="r" b="b"/>
              <a:pathLst>
                <a:path w="4140" h="382" extrusionOk="0">
                  <a:moveTo>
                    <a:pt x="128" y="0"/>
                  </a:moveTo>
                  <a:cubicBezTo>
                    <a:pt x="67" y="0"/>
                    <a:pt x="1" y="127"/>
                    <a:pt x="1" y="193"/>
                  </a:cubicBezTo>
                  <a:cubicBezTo>
                    <a:pt x="1" y="255"/>
                    <a:pt x="67" y="382"/>
                    <a:pt x="128" y="382"/>
                  </a:cubicBezTo>
                  <a:lnTo>
                    <a:pt x="4013" y="382"/>
                  </a:lnTo>
                  <a:cubicBezTo>
                    <a:pt x="4074" y="382"/>
                    <a:pt x="4140" y="255"/>
                    <a:pt x="4140" y="193"/>
                  </a:cubicBezTo>
                  <a:cubicBezTo>
                    <a:pt x="4140" y="127"/>
                    <a:pt x="4074" y="0"/>
                    <a:pt x="4013" y="0"/>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3" name="Google Shape;1193;p34"/>
            <p:cNvSpPr/>
            <p:nvPr/>
          </p:nvSpPr>
          <p:spPr>
            <a:xfrm>
              <a:off x="5197041" y="2524436"/>
              <a:ext cx="364143" cy="674423"/>
            </a:xfrm>
            <a:custGeom>
              <a:avLst/>
              <a:gdLst/>
              <a:ahLst/>
              <a:cxnLst/>
              <a:rect l="l" t="t" r="r" b="b"/>
              <a:pathLst>
                <a:path w="3556" h="6586" extrusionOk="0">
                  <a:moveTo>
                    <a:pt x="2014" y="0"/>
                  </a:moveTo>
                  <a:cubicBezTo>
                    <a:pt x="1965" y="0"/>
                    <a:pt x="1907" y="11"/>
                    <a:pt x="1840" y="33"/>
                  </a:cubicBezTo>
                  <a:cubicBezTo>
                    <a:pt x="949" y="288"/>
                    <a:pt x="1519" y="1815"/>
                    <a:pt x="1519" y="1815"/>
                  </a:cubicBezTo>
                  <a:cubicBezTo>
                    <a:pt x="1519" y="1815"/>
                    <a:pt x="1198" y="1276"/>
                    <a:pt x="984" y="1276"/>
                  </a:cubicBezTo>
                  <a:cubicBezTo>
                    <a:pt x="913" y="1276"/>
                    <a:pt x="853" y="1336"/>
                    <a:pt x="822" y="1495"/>
                  </a:cubicBezTo>
                  <a:cubicBezTo>
                    <a:pt x="712" y="1821"/>
                    <a:pt x="951" y="2310"/>
                    <a:pt x="1179" y="2672"/>
                  </a:cubicBezTo>
                  <a:lnTo>
                    <a:pt x="1179" y="2672"/>
                  </a:lnTo>
                  <a:cubicBezTo>
                    <a:pt x="1037" y="2498"/>
                    <a:pt x="879" y="2343"/>
                    <a:pt x="768" y="2343"/>
                  </a:cubicBezTo>
                  <a:cubicBezTo>
                    <a:pt x="695" y="2343"/>
                    <a:pt x="643" y="2409"/>
                    <a:pt x="628" y="2579"/>
                  </a:cubicBezTo>
                  <a:cubicBezTo>
                    <a:pt x="539" y="3158"/>
                    <a:pt x="1014" y="3706"/>
                    <a:pt x="1305" y="3982"/>
                  </a:cubicBezTo>
                  <a:lnTo>
                    <a:pt x="1305" y="3982"/>
                  </a:lnTo>
                  <a:cubicBezTo>
                    <a:pt x="1154" y="3866"/>
                    <a:pt x="948" y="3738"/>
                    <a:pt x="778" y="3738"/>
                  </a:cubicBezTo>
                  <a:cubicBezTo>
                    <a:pt x="658" y="3738"/>
                    <a:pt x="555" y="3802"/>
                    <a:pt x="501" y="3979"/>
                  </a:cubicBezTo>
                  <a:cubicBezTo>
                    <a:pt x="419" y="4390"/>
                    <a:pt x="1000" y="4879"/>
                    <a:pt x="1423" y="5174"/>
                  </a:cubicBezTo>
                  <a:lnTo>
                    <a:pt x="1423" y="5174"/>
                  </a:lnTo>
                  <a:cubicBezTo>
                    <a:pt x="1306" y="5123"/>
                    <a:pt x="1167" y="5079"/>
                    <a:pt x="1010" y="5058"/>
                  </a:cubicBezTo>
                  <a:cubicBezTo>
                    <a:pt x="981" y="5051"/>
                    <a:pt x="951" y="5047"/>
                    <a:pt x="921" y="5047"/>
                  </a:cubicBezTo>
                  <a:cubicBezTo>
                    <a:pt x="437" y="5047"/>
                    <a:pt x="1" y="5986"/>
                    <a:pt x="2222" y="6586"/>
                  </a:cubicBezTo>
                  <a:cubicBezTo>
                    <a:pt x="2222" y="6586"/>
                    <a:pt x="3556" y="5440"/>
                    <a:pt x="3174" y="4931"/>
                  </a:cubicBezTo>
                  <a:cubicBezTo>
                    <a:pt x="3114" y="4847"/>
                    <a:pt x="3036" y="4814"/>
                    <a:pt x="2949" y="4814"/>
                  </a:cubicBezTo>
                  <a:cubicBezTo>
                    <a:pt x="2793" y="4814"/>
                    <a:pt x="2607" y="4922"/>
                    <a:pt x="2443" y="5049"/>
                  </a:cubicBezTo>
                  <a:lnTo>
                    <a:pt x="2443" y="5049"/>
                  </a:lnTo>
                  <a:cubicBezTo>
                    <a:pt x="2818" y="4669"/>
                    <a:pt x="3295" y="4103"/>
                    <a:pt x="3174" y="3786"/>
                  </a:cubicBezTo>
                  <a:cubicBezTo>
                    <a:pt x="3130" y="3666"/>
                    <a:pt x="3033" y="3620"/>
                    <a:pt x="2910" y="3620"/>
                  </a:cubicBezTo>
                  <a:cubicBezTo>
                    <a:pt x="2583" y="3620"/>
                    <a:pt x="2074" y="3946"/>
                    <a:pt x="1900" y="4064"/>
                  </a:cubicBezTo>
                  <a:lnTo>
                    <a:pt x="1900" y="4064"/>
                  </a:lnTo>
                  <a:cubicBezTo>
                    <a:pt x="2157" y="3881"/>
                    <a:pt x="3133" y="3141"/>
                    <a:pt x="2858" y="2640"/>
                  </a:cubicBezTo>
                  <a:cubicBezTo>
                    <a:pt x="2800" y="2496"/>
                    <a:pt x="2710" y="2440"/>
                    <a:pt x="2605" y="2440"/>
                  </a:cubicBezTo>
                  <a:cubicBezTo>
                    <a:pt x="2277" y="2440"/>
                    <a:pt x="1806" y="2978"/>
                    <a:pt x="1725" y="3074"/>
                  </a:cubicBezTo>
                  <a:lnTo>
                    <a:pt x="1725" y="3074"/>
                  </a:lnTo>
                  <a:cubicBezTo>
                    <a:pt x="1843" y="2932"/>
                    <a:pt x="2776" y="1795"/>
                    <a:pt x="2537" y="1495"/>
                  </a:cubicBezTo>
                  <a:cubicBezTo>
                    <a:pt x="2470" y="1413"/>
                    <a:pt x="2396" y="1381"/>
                    <a:pt x="2323" y="1381"/>
                  </a:cubicBezTo>
                  <a:cubicBezTo>
                    <a:pt x="2051" y="1381"/>
                    <a:pt x="1774" y="1815"/>
                    <a:pt x="1774" y="1815"/>
                  </a:cubicBezTo>
                  <a:cubicBezTo>
                    <a:pt x="1774" y="1815"/>
                    <a:pt x="2653" y="0"/>
                    <a:pt x="2014" y="0"/>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4" name="Google Shape;1194;p34"/>
            <p:cNvSpPr/>
            <p:nvPr/>
          </p:nvSpPr>
          <p:spPr>
            <a:xfrm>
              <a:off x="5352589" y="2619055"/>
              <a:ext cx="150224" cy="723166"/>
            </a:xfrm>
            <a:custGeom>
              <a:avLst/>
              <a:gdLst/>
              <a:ahLst/>
              <a:cxnLst/>
              <a:rect l="l" t="t" r="r" b="b"/>
              <a:pathLst>
                <a:path w="1467" h="7062" extrusionOk="0">
                  <a:moveTo>
                    <a:pt x="194" y="0"/>
                  </a:moveTo>
                  <a:cubicBezTo>
                    <a:pt x="127" y="0"/>
                    <a:pt x="127" y="61"/>
                    <a:pt x="127" y="61"/>
                  </a:cubicBezTo>
                  <a:cubicBezTo>
                    <a:pt x="127" y="61"/>
                    <a:pt x="0" y="825"/>
                    <a:pt x="0" y="1910"/>
                  </a:cubicBezTo>
                  <a:cubicBezTo>
                    <a:pt x="0" y="3371"/>
                    <a:pt x="255" y="5407"/>
                    <a:pt x="1400" y="7062"/>
                  </a:cubicBezTo>
                  <a:lnTo>
                    <a:pt x="1466" y="7062"/>
                  </a:lnTo>
                  <a:lnTo>
                    <a:pt x="1466" y="7001"/>
                  </a:lnTo>
                  <a:cubicBezTo>
                    <a:pt x="321" y="5407"/>
                    <a:pt x="66" y="3371"/>
                    <a:pt x="66" y="1910"/>
                  </a:cubicBezTo>
                  <a:cubicBezTo>
                    <a:pt x="66" y="1334"/>
                    <a:pt x="127" y="891"/>
                    <a:pt x="127" y="571"/>
                  </a:cubicBezTo>
                  <a:cubicBezTo>
                    <a:pt x="127" y="443"/>
                    <a:pt x="194" y="316"/>
                    <a:pt x="194" y="189"/>
                  </a:cubicBezTo>
                  <a:lnTo>
                    <a:pt x="194" y="128"/>
                  </a:lnTo>
                  <a:lnTo>
                    <a:pt x="194" y="61"/>
                  </a:lnTo>
                  <a:lnTo>
                    <a:pt x="194" y="0"/>
                  </a:lnTo>
                  <a:close/>
                </a:path>
              </a:pathLst>
            </a:custGeom>
            <a:solidFill>
              <a:srgbClr val="1E7F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5" name="Google Shape;1195;p34"/>
            <p:cNvSpPr/>
            <p:nvPr/>
          </p:nvSpPr>
          <p:spPr>
            <a:xfrm>
              <a:off x="5521961" y="2565602"/>
              <a:ext cx="365065" cy="659370"/>
            </a:xfrm>
            <a:custGeom>
              <a:avLst/>
              <a:gdLst/>
              <a:ahLst/>
              <a:cxnLst/>
              <a:rect l="l" t="t" r="r" b="b"/>
              <a:pathLst>
                <a:path w="3565" h="6439" extrusionOk="0">
                  <a:moveTo>
                    <a:pt x="2468" y="1"/>
                  </a:moveTo>
                  <a:cubicBezTo>
                    <a:pt x="1970" y="1"/>
                    <a:pt x="2485" y="1856"/>
                    <a:pt x="2485" y="1856"/>
                  </a:cubicBezTo>
                  <a:cubicBezTo>
                    <a:pt x="2485" y="1856"/>
                    <a:pt x="2205" y="1295"/>
                    <a:pt x="1923" y="1295"/>
                  </a:cubicBezTo>
                  <a:cubicBezTo>
                    <a:pt x="1876" y="1295"/>
                    <a:pt x="1829" y="1311"/>
                    <a:pt x="1783" y="1347"/>
                  </a:cubicBezTo>
                  <a:cubicBezTo>
                    <a:pt x="1449" y="1570"/>
                    <a:pt x="2041" y="2765"/>
                    <a:pt x="2195" y="3062"/>
                  </a:cubicBezTo>
                  <a:lnTo>
                    <a:pt x="2195" y="3062"/>
                  </a:lnTo>
                  <a:cubicBezTo>
                    <a:pt x="2086" y="2862"/>
                    <a:pt x="1745" y="2282"/>
                    <a:pt x="1444" y="2282"/>
                  </a:cubicBezTo>
                  <a:cubicBezTo>
                    <a:pt x="1362" y="2282"/>
                    <a:pt x="1283" y="2325"/>
                    <a:pt x="1213" y="2432"/>
                  </a:cubicBezTo>
                  <a:cubicBezTo>
                    <a:pt x="878" y="2878"/>
                    <a:pt x="1666" y="3814"/>
                    <a:pt x="1866" y="4037"/>
                  </a:cubicBezTo>
                  <a:lnTo>
                    <a:pt x="1866" y="4037"/>
                  </a:lnTo>
                  <a:cubicBezTo>
                    <a:pt x="1717" y="3877"/>
                    <a:pt x="1226" y="3375"/>
                    <a:pt x="913" y="3375"/>
                  </a:cubicBezTo>
                  <a:cubicBezTo>
                    <a:pt x="825" y="3375"/>
                    <a:pt x="752" y="3414"/>
                    <a:pt x="703" y="3511"/>
                  </a:cubicBezTo>
                  <a:cubicBezTo>
                    <a:pt x="501" y="3794"/>
                    <a:pt x="860" y="4432"/>
                    <a:pt x="1151" y="4862"/>
                  </a:cubicBezTo>
                  <a:lnTo>
                    <a:pt x="1151" y="4862"/>
                  </a:lnTo>
                  <a:cubicBezTo>
                    <a:pt x="1004" y="4698"/>
                    <a:pt x="826" y="4550"/>
                    <a:pt x="662" y="4550"/>
                  </a:cubicBezTo>
                  <a:cubicBezTo>
                    <a:pt x="586" y="4550"/>
                    <a:pt x="514" y="4581"/>
                    <a:pt x="449" y="4656"/>
                  </a:cubicBezTo>
                  <a:cubicBezTo>
                    <a:pt x="1" y="5038"/>
                    <a:pt x="1085" y="6438"/>
                    <a:pt x="1085" y="6438"/>
                  </a:cubicBezTo>
                  <a:cubicBezTo>
                    <a:pt x="3504" y="6311"/>
                    <a:pt x="3056" y="5165"/>
                    <a:pt x="2546" y="5165"/>
                  </a:cubicBezTo>
                  <a:cubicBezTo>
                    <a:pt x="2367" y="5165"/>
                    <a:pt x="2212" y="5185"/>
                    <a:pt x="2084" y="5211"/>
                  </a:cubicBezTo>
                  <a:lnTo>
                    <a:pt x="2084" y="5211"/>
                  </a:lnTo>
                  <a:cubicBezTo>
                    <a:pt x="2556" y="5025"/>
                    <a:pt x="3249" y="4674"/>
                    <a:pt x="3249" y="4213"/>
                  </a:cubicBezTo>
                  <a:cubicBezTo>
                    <a:pt x="3227" y="3979"/>
                    <a:pt x="3099" y="3901"/>
                    <a:pt x="2938" y="3901"/>
                  </a:cubicBezTo>
                  <a:cubicBezTo>
                    <a:pt x="2797" y="3901"/>
                    <a:pt x="2630" y="3962"/>
                    <a:pt x="2488" y="4029"/>
                  </a:cubicBezTo>
                  <a:lnTo>
                    <a:pt x="2488" y="4029"/>
                  </a:lnTo>
                  <a:cubicBezTo>
                    <a:pt x="2852" y="3796"/>
                    <a:pt x="3397" y="3360"/>
                    <a:pt x="3437" y="2813"/>
                  </a:cubicBezTo>
                  <a:cubicBezTo>
                    <a:pt x="3454" y="2622"/>
                    <a:pt x="3395" y="2551"/>
                    <a:pt x="3297" y="2551"/>
                  </a:cubicBezTo>
                  <a:cubicBezTo>
                    <a:pt x="3159" y="2551"/>
                    <a:pt x="2946" y="2691"/>
                    <a:pt x="2757" y="2841"/>
                  </a:cubicBezTo>
                  <a:lnTo>
                    <a:pt x="2757" y="2841"/>
                  </a:lnTo>
                  <a:cubicBezTo>
                    <a:pt x="3081" y="2523"/>
                    <a:pt x="3477" y="2050"/>
                    <a:pt x="3437" y="1668"/>
                  </a:cubicBezTo>
                  <a:cubicBezTo>
                    <a:pt x="3437" y="1491"/>
                    <a:pt x="3378" y="1427"/>
                    <a:pt x="3293" y="1427"/>
                  </a:cubicBezTo>
                  <a:cubicBezTo>
                    <a:pt x="3071" y="1427"/>
                    <a:pt x="2674" y="1856"/>
                    <a:pt x="2674" y="1856"/>
                  </a:cubicBezTo>
                  <a:cubicBezTo>
                    <a:pt x="2674" y="1856"/>
                    <a:pt x="3565" y="522"/>
                    <a:pt x="2674" y="74"/>
                  </a:cubicBezTo>
                  <a:cubicBezTo>
                    <a:pt x="2591" y="23"/>
                    <a:pt x="2523" y="1"/>
                    <a:pt x="2468" y="1"/>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6" name="Google Shape;1196;p34"/>
            <p:cNvSpPr/>
            <p:nvPr/>
          </p:nvSpPr>
          <p:spPr>
            <a:xfrm>
              <a:off x="5521961" y="2671178"/>
              <a:ext cx="280583" cy="677802"/>
            </a:xfrm>
            <a:custGeom>
              <a:avLst/>
              <a:gdLst/>
              <a:ahLst/>
              <a:cxnLst/>
              <a:rect l="l" t="t" r="r" b="b"/>
              <a:pathLst>
                <a:path w="2740" h="6619" extrusionOk="0">
                  <a:moveTo>
                    <a:pt x="2674" y="0"/>
                  </a:moveTo>
                  <a:lnTo>
                    <a:pt x="2674" y="62"/>
                  </a:lnTo>
                  <a:cubicBezTo>
                    <a:pt x="2613" y="316"/>
                    <a:pt x="2546" y="1401"/>
                    <a:pt x="2231" y="2673"/>
                  </a:cubicBezTo>
                  <a:cubicBezTo>
                    <a:pt x="1849" y="3946"/>
                    <a:pt x="1213" y="5473"/>
                    <a:pt x="67" y="6553"/>
                  </a:cubicBezTo>
                  <a:cubicBezTo>
                    <a:pt x="1" y="6553"/>
                    <a:pt x="1" y="6553"/>
                    <a:pt x="67" y="6619"/>
                  </a:cubicBezTo>
                  <a:lnTo>
                    <a:pt x="128" y="6619"/>
                  </a:lnTo>
                  <a:cubicBezTo>
                    <a:pt x="1340" y="5407"/>
                    <a:pt x="2037" y="3819"/>
                    <a:pt x="2358" y="2419"/>
                  </a:cubicBezTo>
                  <a:cubicBezTo>
                    <a:pt x="2674" y="1080"/>
                    <a:pt x="2740" y="0"/>
                    <a:pt x="2740" y="0"/>
                  </a:cubicBezTo>
                  <a:close/>
                </a:path>
              </a:pathLst>
            </a:custGeom>
            <a:solidFill>
              <a:srgbClr val="1E7F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7" name="Google Shape;1197;p34"/>
            <p:cNvSpPr/>
            <p:nvPr/>
          </p:nvSpPr>
          <p:spPr>
            <a:xfrm>
              <a:off x="5346342" y="3289989"/>
              <a:ext cx="378070" cy="319701"/>
            </a:xfrm>
            <a:custGeom>
              <a:avLst/>
              <a:gdLst/>
              <a:ahLst/>
              <a:cxnLst/>
              <a:rect l="l" t="t" r="r" b="b"/>
              <a:pathLst>
                <a:path w="3692" h="3122" extrusionOk="0">
                  <a:moveTo>
                    <a:pt x="0" y="1"/>
                  </a:moveTo>
                  <a:lnTo>
                    <a:pt x="316" y="2546"/>
                  </a:lnTo>
                  <a:cubicBezTo>
                    <a:pt x="382" y="2867"/>
                    <a:pt x="698" y="3121"/>
                    <a:pt x="1018" y="3121"/>
                  </a:cubicBezTo>
                  <a:lnTo>
                    <a:pt x="2607" y="3121"/>
                  </a:lnTo>
                  <a:cubicBezTo>
                    <a:pt x="2989" y="3121"/>
                    <a:pt x="3243" y="2867"/>
                    <a:pt x="3309" y="2546"/>
                  </a:cubicBezTo>
                  <a:lnTo>
                    <a:pt x="3691" y="1"/>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8" name="Google Shape;1198;p34"/>
            <p:cNvSpPr/>
            <p:nvPr/>
          </p:nvSpPr>
          <p:spPr>
            <a:xfrm>
              <a:off x="5117987" y="3596579"/>
              <a:ext cx="2887238" cy="456203"/>
            </a:xfrm>
            <a:custGeom>
              <a:avLst/>
              <a:gdLst/>
              <a:ahLst/>
              <a:cxnLst/>
              <a:rect l="l" t="t" r="r" b="b"/>
              <a:pathLst>
                <a:path w="28195" h="4455" extrusionOk="0">
                  <a:moveTo>
                    <a:pt x="14831" y="61"/>
                  </a:moveTo>
                  <a:cubicBezTo>
                    <a:pt x="15722" y="61"/>
                    <a:pt x="16613" y="127"/>
                    <a:pt x="17437" y="127"/>
                  </a:cubicBezTo>
                  <a:cubicBezTo>
                    <a:pt x="17885" y="189"/>
                    <a:pt x="18267" y="189"/>
                    <a:pt x="18710" y="189"/>
                  </a:cubicBezTo>
                  <a:cubicBezTo>
                    <a:pt x="19601" y="255"/>
                    <a:pt x="20492" y="316"/>
                    <a:pt x="21322" y="382"/>
                  </a:cubicBezTo>
                  <a:cubicBezTo>
                    <a:pt x="21765" y="443"/>
                    <a:pt x="22213" y="509"/>
                    <a:pt x="22595" y="509"/>
                  </a:cubicBezTo>
                  <a:cubicBezTo>
                    <a:pt x="23613" y="637"/>
                    <a:pt x="24438" y="764"/>
                    <a:pt x="25201" y="952"/>
                  </a:cubicBezTo>
                  <a:cubicBezTo>
                    <a:pt x="25710" y="1018"/>
                    <a:pt x="26092" y="1146"/>
                    <a:pt x="26474" y="1273"/>
                  </a:cubicBezTo>
                  <a:cubicBezTo>
                    <a:pt x="26983" y="1400"/>
                    <a:pt x="27431" y="1528"/>
                    <a:pt x="27686" y="1716"/>
                  </a:cubicBezTo>
                  <a:cubicBezTo>
                    <a:pt x="27813" y="1782"/>
                    <a:pt x="27940" y="1909"/>
                    <a:pt x="28001" y="1970"/>
                  </a:cubicBezTo>
                  <a:cubicBezTo>
                    <a:pt x="28068" y="2037"/>
                    <a:pt x="28068" y="2164"/>
                    <a:pt x="28068" y="2225"/>
                  </a:cubicBezTo>
                  <a:cubicBezTo>
                    <a:pt x="28068" y="2291"/>
                    <a:pt x="28068" y="2352"/>
                    <a:pt x="28001" y="2480"/>
                  </a:cubicBezTo>
                  <a:cubicBezTo>
                    <a:pt x="27874" y="2607"/>
                    <a:pt x="27686" y="2734"/>
                    <a:pt x="27431" y="2861"/>
                  </a:cubicBezTo>
                  <a:cubicBezTo>
                    <a:pt x="27177" y="2989"/>
                    <a:pt x="26856" y="3055"/>
                    <a:pt x="26474" y="3182"/>
                  </a:cubicBezTo>
                  <a:cubicBezTo>
                    <a:pt x="26092" y="3309"/>
                    <a:pt x="25710" y="3437"/>
                    <a:pt x="25201" y="3498"/>
                  </a:cubicBezTo>
                  <a:cubicBezTo>
                    <a:pt x="24438" y="3625"/>
                    <a:pt x="23613" y="3819"/>
                    <a:pt x="22595" y="3880"/>
                  </a:cubicBezTo>
                  <a:cubicBezTo>
                    <a:pt x="22213" y="3946"/>
                    <a:pt x="21765" y="4007"/>
                    <a:pt x="21322" y="4073"/>
                  </a:cubicBezTo>
                  <a:cubicBezTo>
                    <a:pt x="20492" y="4134"/>
                    <a:pt x="19601" y="4200"/>
                    <a:pt x="18710" y="4261"/>
                  </a:cubicBezTo>
                  <a:lnTo>
                    <a:pt x="17437" y="4261"/>
                  </a:lnTo>
                  <a:cubicBezTo>
                    <a:pt x="16613" y="4328"/>
                    <a:pt x="15722" y="4328"/>
                    <a:pt x="14831" y="4328"/>
                  </a:cubicBezTo>
                  <a:lnTo>
                    <a:pt x="10885" y="4328"/>
                  </a:lnTo>
                  <a:cubicBezTo>
                    <a:pt x="10503" y="4261"/>
                    <a:pt x="10055" y="4261"/>
                    <a:pt x="9612" y="4261"/>
                  </a:cubicBezTo>
                  <a:cubicBezTo>
                    <a:pt x="8721" y="4200"/>
                    <a:pt x="7830" y="4134"/>
                    <a:pt x="7001" y="4073"/>
                  </a:cubicBezTo>
                  <a:cubicBezTo>
                    <a:pt x="6558" y="4007"/>
                    <a:pt x="6176" y="3946"/>
                    <a:pt x="5728" y="3946"/>
                  </a:cubicBezTo>
                  <a:cubicBezTo>
                    <a:pt x="4776" y="3819"/>
                    <a:pt x="3885" y="3691"/>
                    <a:pt x="3121" y="3498"/>
                  </a:cubicBezTo>
                  <a:cubicBezTo>
                    <a:pt x="2612" y="3437"/>
                    <a:pt x="2230" y="3309"/>
                    <a:pt x="1848" y="3243"/>
                  </a:cubicBezTo>
                  <a:cubicBezTo>
                    <a:pt x="1273" y="3055"/>
                    <a:pt x="830" y="2928"/>
                    <a:pt x="575" y="2734"/>
                  </a:cubicBezTo>
                  <a:cubicBezTo>
                    <a:pt x="382" y="2673"/>
                    <a:pt x="321" y="2546"/>
                    <a:pt x="194" y="2480"/>
                  </a:cubicBezTo>
                  <a:cubicBezTo>
                    <a:pt x="127" y="2418"/>
                    <a:pt x="127" y="2291"/>
                    <a:pt x="127" y="2225"/>
                  </a:cubicBezTo>
                  <a:cubicBezTo>
                    <a:pt x="127" y="2164"/>
                    <a:pt x="127" y="2037"/>
                    <a:pt x="194" y="1970"/>
                  </a:cubicBezTo>
                  <a:cubicBezTo>
                    <a:pt x="321" y="1843"/>
                    <a:pt x="509" y="1716"/>
                    <a:pt x="830" y="1589"/>
                  </a:cubicBezTo>
                  <a:cubicBezTo>
                    <a:pt x="1085" y="1461"/>
                    <a:pt x="1400" y="1334"/>
                    <a:pt x="1848" y="1207"/>
                  </a:cubicBezTo>
                  <a:cubicBezTo>
                    <a:pt x="2230" y="1080"/>
                    <a:pt x="2612" y="1018"/>
                    <a:pt x="3121" y="891"/>
                  </a:cubicBezTo>
                  <a:cubicBezTo>
                    <a:pt x="3885" y="764"/>
                    <a:pt x="4776" y="637"/>
                    <a:pt x="5728" y="509"/>
                  </a:cubicBezTo>
                  <a:cubicBezTo>
                    <a:pt x="6176" y="443"/>
                    <a:pt x="6558" y="443"/>
                    <a:pt x="7001" y="382"/>
                  </a:cubicBezTo>
                  <a:cubicBezTo>
                    <a:pt x="7830" y="316"/>
                    <a:pt x="8721" y="255"/>
                    <a:pt x="9612" y="189"/>
                  </a:cubicBezTo>
                  <a:cubicBezTo>
                    <a:pt x="10055" y="189"/>
                    <a:pt x="10503" y="127"/>
                    <a:pt x="10885" y="127"/>
                  </a:cubicBezTo>
                  <a:cubicBezTo>
                    <a:pt x="11776" y="127"/>
                    <a:pt x="12601" y="61"/>
                    <a:pt x="13558" y="61"/>
                  </a:cubicBezTo>
                  <a:close/>
                  <a:moveTo>
                    <a:pt x="13558" y="0"/>
                  </a:moveTo>
                  <a:cubicBezTo>
                    <a:pt x="12601" y="0"/>
                    <a:pt x="11776" y="0"/>
                    <a:pt x="10885" y="61"/>
                  </a:cubicBezTo>
                  <a:cubicBezTo>
                    <a:pt x="10437" y="61"/>
                    <a:pt x="10055" y="61"/>
                    <a:pt x="9612" y="127"/>
                  </a:cubicBezTo>
                  <a:cubicBezTo>
                    <a:pt x="8721" y="189"/>
                    <a:pt x="7830" y="255"/>
                    <a:pt x="7001" y="316"/>
                  </a:cubicBezTo>
                  <a:cubicBezTo>
                    <a:pt x="6558" y="316"/>
                    <a:pt x="6110" y="382"/>
                    <a:pt x="5728" y="443"/>
                  </a:cubicBezTo>
                  <a:cubicBezTo>
                    <a:pt x="4776" y="570"/>
                    <a:pt x="3885" y="698"/>
                    <a:pt x="3121" y="825"/>
                  </a:cubicBezTo>
                  <a:cubicBezTo>
                    <a:pt x="2612" y="891"/>
                    <a:pt x="2164" y="1018"/>
                    <a:pt x="1848" y="1146"/>
                  </a:cubicBezTo>
                  <a:cubicBezTo>
                    <a:pt x="1273" y="1273"/>
                    <a:pt x="830" y="1461"/>
                    <a:pt x="509" y="1655"/>
                  </a:cubicBezTo>
                  <a:cubicBezTo>
                    <a:pt x="382" y="1716"/>
                    <a:pt x="255" y="1782"/>
                    <a:pt x="127" y="1909"/>
                  </a:cubicBezTo>
                  <a:cubicBezTo>
                    <a:pt x="66" y="2037"/>
                    <a:pt x="0" y="2098"/>
                    <a:pt x="0" y="2225"/>
                  </a:cubicBezTo>
                  <a:cubicBezTo>
                    <a:pt x="0" y="2352"/>
                    <a:pt x="66" y="2418"/>
                    <a:pt x="127" y="2546"/>
                  </a:cubicBezTo>
                  <a:cubicBezTo>
                    <a:pt x="255" y="2673"/>
                    <a:pt x="509" y="2800"/>
                    <a:pt x="764" y="2928"/>
                  </a:cubicBezTo>
                  <a:cubicBezTo>
                    <a:pt x="1018" y="3055"/>
                    <a:pt x="1400" y="3182"/>
                    <a:pt x="1848" y="3309"/>
                  </a:cubicBezTo>
                  <a:cubicBezTo>
                    <a:pt x="2164" y="3437"/>
                    <a:pt x="2612" y="3498"/>
                    <a:pt x="3121" y="3625"/>
                  </a:cubicBezTo>
                  <a:cubicBezTo>
                    <a:pt x="3885" y="3752"/>
                    <a:pt x="4776" y="3880"/>
                    <a:pt x="5728" y="4007"/>
                  </a:cubicBezTo>
                  <a:cubicBezTo>
                    <a:pt x="6110" y="4073"/>
                    <a:pt x="6558" y="4073"/>
                    <a:pt x="7001" y="4134"/>
                  </a:cubicBezTo>
                  <a:cubicBezTo>
                    <a:pt x="7830" y="4200"/>
                    <a:pt x="8721" y="4261"/>
                    <a:pt x="9612" y="4328"/>
                  </a:cubicBezTo>
                  <a:cubicBezTo>
                    <a:pt x="10055" y="4328"/>
                    <a:pt x="10437" y="4389"/>
                    <a:pt x="10885" y="4389"/>
                  </a:cubicBezTo>
                  <a:cubicBezTo>
                    <a:pt x="11776" y="4389"/>
                    <a:pt x="12601" y="4455"/>
                    <a:pt x="13558" y="4455"/>
                  </a:cubicBezTo>
                  <a:lnTo>
                    <a:pt x="14831" y="4455"/>
                  </a:lnTo>
                  <a:cubicBezTo>
                    <a:pt x="15722" y="4455"/>
                    <a:pt x="16613" y="4389"/>
                    <a:pt x="17437" y="4389"/>
                  </a:cubicBezTo>
                  <a:cubicBezTo>
                    <a:pt x="17885" y="4389"/>
                    <a:pt x="18267" y="4328"/>
                    <a:pt x="18710" y="4328"/>
                  </a:cubicBezTo>
                  <a:cubicBezTo>
                    <a:pt x="19601" y="4261"/>
                    <a:pt x="20492" y="4200"/>
                    <a:pt x="21322" y="4134"/>
                  </a:cubicBezTo>
                  <a:cubicBezTo>
                    <a:pt x="21765" y="4073"/>
                    <a:pt x="22213" y="4007"/>
                    <a:pt x="22595" y="4007"/>
                  </a:cubicBezTo>
                  <a:cubicBezTo>
                    <a:pt x="23613" y="3880"/>
                    <a:pt x="24504" y="3752"/>
                    <a:pt x="25267" y="3564"/>
                  </a:cubicBezTo>
                  <a:cubicBezTo>
                    <a:pt x="25710" y="3498"/>
                    <a:pt x="26158" y="3371"/>
                    <a:pt x="26540" y="3309"/>
                  </a:cubicBezTo>
                  <a:cubicBezTo>
                    <a:pt x="27049" y="3116"/>
                    <a:pt x="27431" y="2989"/>
                    <a:pt x="27747" y="2800"/>
                  </a:cubicBezTo>
                  <a:cubicBezTo>
                    <a:pt x="27874" y="2673"/>
                    <a:pt x="28001" y="2607"/>
                    <a:pt x="28068" y="2546"/>
                  </a:cubicBezTo>
                  <a:cubicBezTo>
                    <a:pt x="28129" y="2418"/>
                    <a:pt x="28195" y="2352"/>
                    <a:pt x="28195" y="2225"/>
                  </a:cubicBezTo>
                  <a:cubicBezTo>
                    <a:pt x="28195" y="2098"/>
                    <a:pt x="28129" y="2037"/>
                    <a:pt x="28068" y="1909"/>
                  </a:cubicBezTo>
                  <a:cubicBezTo>
                    <a:pt x="27940" y="1782"/>
                    <a:pt x="27747" y="1655"/>
                    <a:pt x="27492" y="1528"/>
                  </a:cubicBezTo>
                  <a:cubicBezTo>
                    <a:pt x="27238" y="1400"/>
                    <a:pt x="26922" y="1273"/>
                    <a:pt x="26540" y="1146"/>
                  </a:cubicBezTo>
                  <a:cubicBezTo>
                    <a:pt x="26158" y="1080"/>
                    <a:pt x="25710" y="952"/>
                    <a:pt x="25267" y="825"/>
                  </a:cubicBezTo>
                  <a:cubicBezTo>
                    <a:pt x="24504" y="698"/>
                    <a:pt x="23613" y="570"/>
                    <a:pt x="22595" y="443"/>
                  </a:cubicBezTo>
                  <a:cubicBezTo>
                    <a:pt x="22213" y="382"/>
                    <a:pt x="21765" y="382"/>
                    <a:pt x="21322" y="316"/>
                  </a:cubicBezTo>
                  <a:cubicBezTo>
                    <a:pt x="20492" y="255"/>
                    <a:pt x="19601" y="189"/>
                    <a:pt x="18710" y="127"/>
                  </a:cubicBezTo>
                  <a:cubicBezTo>
                    <a:pt x="18267" y="127"/>
                    <a:pt x="17885" y="61"/>
                    <a:pt x="17437" y="61"/>
                  </a:cubicBezTo>
                  <a:cubicBezTo>
                    <a:pt x="16613" y="0"/>
                    <a:pt x="15722" y="0"/>
                    <a:pt x="14831" y="0"/>
                  </a:cubicBezTo>
                  <a:close/>
                </a:path>
              </a:pathLst>
            </a:custGeom>
            <a:solidFill>
              <a:srgbClr val="378E6D">
                <a:alpha val="59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9" name="Google Shape;1199;p34"/>
            <p:cNvSpPr/>
            <p:nvPr/>
          </p:nvSpPr>
          <p:spPr>
            <a:xfrm>
              <a:off x="6506243" y="3602825"/>
              <a:ext cx="130461" cy="443198"/>
            </a:xfrm>
            <a:custGeom>
              <a:avLst/>
              <a:gdLst/>
              <a:ahLst/>
              <a:cxnLst/>
              <a:rect l="l" t="t" r="r" b="b"/>
              <a:pathLst>
                <a:path w="1274" h="4328" extrusionOk="0">
                  <a:moveTo>
                    <a:pt x="1" y="0"/>
                  </a:moveTo>
                  <a:lnTo>
                    <a:pt x="1" y="4328"/>
                  </a:lnTo>
                  <a:lnTo>
                    <a:pt x="1274" y="4328"/>
                  </a:lnTo>
                  <a:lnTo>
                    <a:pt x="1274" y="0"/>
                  </a:lnTo>
                  <a:close/>
                </a:path>
              </a:pathLst>
            </a:custGeom>
            <a:solidFill>
              <a:srgbClr val="4EA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0" name="Google Shape;1200;p34"/>
            <p:cNvSpPr/>
            <p:nvPr/>
          </p:nvSpPr>
          <p:spPr>
            <a:xfrm>
              <a:off x="6903560" y="3609584"/>
              <a:ext cx="130461" cy="430193"/>
            </a:xfrm>
            <a:custGeom>
              <a:avLst/>
              <a:gdLst/>
              <a:ahLst/>
              <a:cxnLst/>
              <a:rect l="l" t="t" r="r" b="b"/>
              <a:pathLst>
                <a:path w="1274" h="4201" extrusionOk="0">
                  <a:moveTo>
                    <a:pt x="0" y="0"/>
                  </a:moveTo>
                  <a:lnTo>
                    <a:pt x="0" y="4201"/>
                  </a:lnTo>
                  <a:cubicBezTo>
                    <a:pt x="448" y="4201"/>
                    <a:pt x="830" y="4201"/>
                    <a:pt x="1273" y="4134"/>
                  </a:cubicBezTo>
                  <a:lnTo>
                    <a:pt x="1273" y="62"/>
                  </a:lnTo>
                  <a:cubicBezTo>
                    <a:pt x="830" y="0"/>
                    <a:pt x="448" y="0"/>
                    <a:pt x="0" y="0"/>
                  </a:cubicBezTo>
                  <a:close/>
                </a:path>
              </a:pathLst>
            </a:custGeom>
            <a:solidFill>
              <a:srgbClr val="4EA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1" name="Google Shape;1201;p34"/>
            <p:cNvSpPr/>
            <p:nvPr/>
          </p:nvSpPr>
          <p:spPr>
            <a:xfrm>
              <a:off x="7301287" y="3635696"/>
              <a:ext cx="130461" cy="378070"/>
            </a:xfrm>
            <a:custGeom>
              <a:avLst/>
              <a:gdLst/>
              <a:ahLst/>
              <a:cxnLst/>
              <a:rect l="l" t="t" r="r" b="b"/>
              <a:pathLst>
                <a:path w="1274" h="3692" extrusionOk="0">
                  <a:moveTo>
                    <a:pt x="1" y="0"/>
                  </a:moveTo>
                  <a:lnTo>
                    <a:pt x="1" y="3691"/>
                  </a:lnTo>
                  <a:cubicBezTo>
                    <a:pt x="444" y="3691"/>
                    <a:pt x="892" y="3625"/>
                    <a:pt x="1274" y="3564"/>
                  </a:cubicBezTo>
                  <a:lnTo>
                    <a:pt x="1274" y="127"/>
                  </a:lnTo>
                  <a:cubicBezTo>
                    <a:pt x="892" y="61"/>
                    <a:pt x="444" y="0"/>
                    <a:pt x="1" y="0"/>
                  </a:cubicBezTo>
                  <a:close/>
                </a:path>
              </a:pathLst>
            </a:custGeom>
            <a:solidFill>
              <a:srgbClr val="4EA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2" name="Google Shape;1202;p34"/>
            <p:cNvSpPr/>
            <p:nvPr/>
          </p:nvSpPr>
          <p:spPr>
            <a:xfrm>
              <a:off x="7698604" y="3687818"/>
              <a:ext cx="130461" cy="273722"/>
            </a:xfrm>
            <a:custGeom>
              <a:avLst/>
              <a:gdLst/>
              <a:ahLst/>
              <a:cxnLst/>
              <a:rect l="l" t="t" r="r" b="b"/>
              <a:pathLst>
                <a:path w="1274" h="2673" extrusionOk="0">
                  <a:moveTo>
                    <a:pt x="0" y="0"/>
                  </a:moveTo>
                  <a:lnTo>
                    <a:pt x="0" y="2673"/>
                  </a:lnTo>
                  <a:cubicBezTo>
                    <a:pt x="509" y="2546"/>
                    <a:pt x="957" y="2480"/>
                    <a:pt x="1273" y="2352"/>
                  </a:cubicBezTo>
                  <a:lnTo>
                    <a:pt x="1273" y="316"/>
                  </a:lnTo>
                  <a:cubicBezTo>
                    <a:pt x="957" y="189"/>
                    <a:pt x="509" y="127"/>
                    <a:pt x="0" y="0"/>
                  </a:cubicBezTo>
                  <a:close/>
                </a:path>
              </a:pathLst>
            </a:custGeom>
            <a:solidFill>
              <a:srgbClr val="4EA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3" name="Google Shape;1203;p34"/>
            <p:cNvSpPr/>
            <p:nvPr/>
          </p:nvSpPr>
          <p:spPr>
            <a:xfrm>
              <a:off x="5965154" y="3648701"/>
              <a:ext cx="938519" cy="338952"/>
            </a:xfrm>
            <a:custGeom>
              <a:avLst/>
              <a:gdLst/>
              <a:ahLst/>
              <a:cxnLst/>
              <a:rect l="l" t="t" r="r" b="b"/>
              <a:pathLst>
                <a:path w="9165" h="3310" extrusionOk="0">
                  <a:moveTo>
                    <a:pt x="1339" y="571"/>
                  </a:moveTo>
                  <a:cubicBezTo>
                    <a:pt x="509" y="891"/>
                    <a:pt x="0" y="1273"/>
                    <a:pt x="0" y="1655"/>
                  </a:cubicBezTo>
                  <a:cubicBezTo>
                    <a:pt x="0" y="2037"/>
                    <a:pt x="509" y="2419"/>
                    <a:pt x="1339" y="2673"/>
                  </a:cubicBezTo>
                  <a:lnTo>
                    <a:pt x="1339" y="571"/>
                  </a:lnTo>
                  <a:close/>
                  <a:moveTo>
                    <a:pt x="5285" y="0"/>
                  </a:moveTo>
                  <a:cubicBezTo>
                    <a:pt x="4267" y="0"/>
                    <a:pt x="3376" y="128"/>
                    <a:pt x="2612" y="255"/>
                  </a:cubicBezTo>
                  <a:lnTo>
                    <a:pt x="2612" y="2989"/>
                  </a:lnTo>
                  <a:cubicBezTo>
                    <a:pt x="3376" y="3182"/>
                    <a:pt x="4267" y="3243"/>
                    <a:pt x="5285" y="3310"/>
                  </a:cubicBezTo>
                  <a:lnTo>
                    <a:pt x="5285" y="0"/>
                  </a:lnTo>
                  <a:close/>
                  <a:moveTo>
                    <a:pt x="6558" y="0"/>
                  </a:moveTo>
                  <a:lnTo>
                    <a:pt x="6558" y="3310"/>
                  </a:lnTo>
                  <a:cubicBezTo>
                    <a:pt x="7510" y="3310"/>
                    <a:pt x="8401" y="3182"/>
                    <a:pt x="9164" y="3055"/>
                  </a:cubicBezTo>
                  <a:lnTo>
                    <a:pt x="9164" y="189"/>
                  </a:lnTo>
                  <a:cubicBezTo>
                    <a:pt x="8401" y="61"/>
                    <a:pt x="7510" y="0"/>
                    <a:pt x="6558"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4" name="Google Shape;1204;p34"/>
            <p:cNvSpPr/>
            <p:nvPr/>
          </p:nvSpPr>
          <p:spPr>
            <a:xfrm>
              <a:off x="6102269" y="3674711"/>
              <a:ext cx="130461" cy="280071"/>
            </a:xfrm>
            <a:custGeom>
              <a:avLst/>
              <a:gdLst/>
              <a:ahLst/>
              <a:cxnLst/>
              <a:rect l="l" t="t" r="r" b="b"/>
              <a:pathLst>
                <a:path w="1274" h="2735" extrusionOk="0">
                  <a:moveTo>
                    <a:pt x="1273" y="1"/>
                  </a:moveTo>
                  <a:cubicBezTo>
                    <a:pt x="825" y="128"/>
                    <a:pt x="382" y="189"/>
                    <a:pt x="0" y="317"/>
                  </a:cubicBezTo>
                  <a:lnTo>
                    <a:pt x="0" y="2419"/>
                  </a:lnTo>
                  <a:cubicBezTo>
                    <a:pt x="382" y="2546"/>
                    <a:pt x="825" y="2674"/>
                    <a:pt x="1273" y="2735"/>
                  </a:cubicBezTo>
                  <a:lnTo>
                    <a:pt x="1273" y="1"/>
                  </a:lnTo>
                  <a:close/>
                </a:path>
              </a:pathLst>
            </a:custGeom>
            <a:solidFill>
              <a:srgbClr val="41A1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5" name="Google Shape;1205;p34"/>
            <p:cNvSpPr/>
            <p:nvPr/>
          </p:nvSpPr>
          <p:spPr>
            <a:xfrm>
              <a:off x="7033917" y="3700823"/>
              <a:ext cx="176235" cy="234707"/>
            </a:xfrm>
            <a:custGeom>
              <a:avLst/>
              <a:gdLst/>
              <a:ahLst/>
              <a:cxnLst/>
              <a:rect l="l" t="t" r="r" b="b"/>
              <a:pathLst>
                <a:path w="1721" h="2292" extrusionOk="0">
                  <a:moveTo>
                    <a:pt x="0" y="0"/>
                  </a:moveTo>
                  <a:lnTo>
                    <a:pt x="0" y="2291"/>
                  </a:lnTo>
                  <a:cubicBezTo>
                    <a:pt x="1085" y="1971"/>
                    <a:pt x="1721" y="1589"/>
                    <a:pt x="1721" y="1146"/>
                  </a:cubicBezTo>
                  <a:cubicBezTo>
                    <a:pt x="1721" y="698"/>
                    <a:pt x="1085" y="255"/>
                    <a:pt x="0"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206" name="Google Shape;1206;p34"/>
            <p:cNvGrpSpPr/>
            <p:nvPr/>
          </p:nvGrpSpPr>
          <p:grpSpPr>
            <a:xfrm>
              <a:off x="5307225" y="3609584"/>
              <a:ext cx="1726796" cy="430193"/>
              <a:chOff x="5307225" y="3609584"/>
              <a:chExt cx="1726796" cy="430193"/>
            </a:xfrm>
          </p:grpSpPr>
          <p:sp>
            <p:nvSpPr>
              <p:cNvPr id="1207" name="Google Shape;1207;p34"/>
              <p:cNvSpPr/>
              <p:nvPr/>
            </p:nvSpPr>
            <p:spPr>
              <a:xfrm>
                <a:off x="5307225" y="3687818"/>
                <a:ext cx="130461" cy="273722"/>
              </a:xfrm>
              <a:custGeom>
                <a:avLst/>
                <a:gdLst/>
                <a:ahLst/>
                <a:cxnLst/>
                <a:rect l="l" t="t" r="r" b="b"/>
                <a:pathLst>
                  <a:path w="1274" h="2673" extrusionOk="0">
                    <a:moveTo>
                      <a:pt x="1273" y="0"/>
                    </a:moveTo>
                    <a:cubicBezTo>
                      <a:pt x="764" y="61"/>
                      <a:pt x="382" y="189"/>
                      <a:pt x="0" y="255"/>
                    </a:cubicBezTo>
                    <a:lnTo>
                      <a:pt x="0" y="2352"/>
                    </a:lnTo>
                    <a:cubicBezTo>
                      <a:pt x="382" y="2480"/>
                      <a:pt x="764" y="2607"/>
                      <a:pt x="1273" y="2673"/>
                    </a:cubicBezTo>
                    <a:lnTo>
                      <a:pt x="1273" y="0"/>
                    </a:lnTo>
                    <a:close/>
                  </a:path>
                </a:pathLst>
              </a:custGeom>
              <a:solidFill>
                <a:srgbClr val="378E6D">
                  <a:alpha val="59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8" name="Google Shape;1208;p34"/>
              <p:cNvSpPr/>
              <p:nvPr/>
            </p:nvSpPr>
            <p:spPr>
              <a:xfrm>
                <a:off x="5704440" y="3628835"/>
                <a:ext cx="130461" cy="384931"/>
              </a:xfrm>
              <a:custGeom>
                <a:avLst/>
                <a:gdLst/>
                <a:ahLst/>
                <a:cxnLst/>
                <a:rect l="l" t="t" r="r" b="b"/>
                <a:pathLst>
                  <a:path w="1274" h="3759" extrusionOk="0">
                    <a:moveTo>
                      <a:pt x="1274" y="1"/>
                    </a:moveTo>
                    <a:cubicBezTo>
                      <a:pt x="831" y="67"/>
                      <a:pt x="383" y="128"/>
                      <a:pt x="1" y="128"/>
                    </a:cubicBezTo>
                    <a:lnTo>
                      <a:pt x="1" y="3631"/>
                    </a:lnTo>
                    <a:cubicBezTo>
                      <a:pt x="383" y="3692"/>
                      <a:pt x="831" y="3758"/>
                      <a:pt x="1274" y="3758"/>
                    </a:cubicBezTo>
                    <a:lnTo>
                      <a:pt x="1274" y="1"/>
                    </a:lnTo>
                    <a:close/>
                  </a:path>
                </a:pathLst>
              </a:custGeom>
              <a:solidFill>
                <a:srgbClr val="378E6D">
                  <a:alpha val="59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9" name="Google Shape;1209;p34"/>
              <p:cNvSpPr/>
              <p:nvPr/>
            </p:nvSpPr>
            <p:spPr>
              <a:xfrm>
                <a:off x="6102269" y="3609584"/>
                <a:ext cx="130461" cy="430193"/>
              </a:xfrm>
              <a:custGeom>
                <a:avLst/>
                <a:gdLst/>
                <a:ahLst/>
                <a:cxnLst/>
                <a:rect l="l" t="t" r="r" b="b"/>
                <a:pathLst>
                  <a:path w="1274" h="4201" extrusionOk="0">
                    <a:moveTo>
                      <a:pt x="0" y="0"/>
                    </a:moveTo>
                    <a:lnTo>
                      <a:pt x="0" y="4134"/>
                    </a:lnTo>
                    <a:cubicBezTo>
                      <a:pt x="443" y="4201"/>
                      <a:pt x="891" y="4201"/>
                      <a:pt x="1273" y="4201"/>
                    </a:cubicBezTo>
                    <a:lnTo>
                      <a:pt x="1273" y="0"/>
                    </a:lnTo>
                    <a:close/>
                  </a:path>
                </a:pathLst>
              </a:custGeom>
              <a:solidFill>
                <a:srgbClr val="378E6D">
                  <a:alpha val="59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0" name="Google Shape;1210;p34"/>
              <p:cNvSpPr/>
              <p:nvPr/>
            </p:nvSpPr>
            <p:spPr>
              <a:xfrm>
                <a:off x="6506243" y="3648701"/>
                <a:ext cx="130461" cy="338952"/>
              </a:xfrm>
              <a:custGeom>
                <a:avLst/>
                <a:gdLst/>
                <a:ahLst/>
                <a:cxnLst/>
                <a:rect l="l" t="t" r="r" b="b"/>
                <a:pathLst>
                  <a:path w="1274" h="3310" extrusionOk="0">
                    <a:moveTo>
                      <a:pt x="1" y="0"/>
                    </a:moveTo>
                    <a:lnTo>
                      <a:pt x="1" y="3310"/>
                    </a:lnTo>
                    <a:lnTo>
                      <a:pt x="1274" y="3310"/>
                    </a:lnTo>
                    <a:lnTo>
                      <a:pt x="1274" y="0"/>
                    </a:lnTo>
                    <a:close/>
                  </a:path>
                </a:pathLst>
              </a:custGeom>
              <a:solidFill>
                <a:srgbClr val="378E6D">
                  <a:alpha val="59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1" name="Google Shape;1211;p34"/>
              <p:cNvSpPr/>
              <p:nvPr/>
            </p:nvSpPr>
            <p:spPr>
              <a:xfrm>
                <a:off x="6903560" y="3667952"/>
                <a:ext cx="130461" cy="293588"/>
              </a:xfrm>
              <a:custGeom>
                <a:avLst/>
                <a:gdLst/>
                <a:ahLst/>
                <a:cxnLst/>
                <a:rect l="l" t="t" r="r" b="b"/>
                <a:pathLst>
                  <a:path w="1274" h="2867" extrusionOk="0">
                    <a:moveTo>
                      <a:pt x="0" y="1"/>
                    </a:moveTo>
                    <a:lnTo>
                      <a:pt x="0" y="2867"/>
                    </a:lnTo>
                    <a:cubicBezTo>
                      <a:pt x="448" y="2801"/>
                      <a:pt x="891" y="2740"/>
                      <a:pt x="1273" y="2612"/>
                    </a:cubicBezTo>
                    <a:lnTo>
                      <a:pt x="1273" y="321"/>
                    </a:lnTo>
                    <a:cubicBezTo>
                      <a:pt x="891" y="194"/>
                      <a:pt x="448" y="67"/>
                      <a:pt x="0" y="1"/>
                    </a:cubicBezTo>
                    <a:close/>
                  </a:path>
                </a:pathLst>
              </a:custGeom>
              <a:solidFill>
                <a:srgbClr val="378E6D">
                  <a:alpha val="59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212" name="Google Shape;1212;p34"/>
            <p:cNvSpPr/>
            <p:nvPr/>
          </p:nvSpPr>
          <p:spPr>
            <a:xfrm>
              <a:off x="6069398" y="2126402"/>
              <a:ext cx="1023513" cy="1106254"/>
            </a:xfrm>
            <a:custGeom>
              <a:avLst/>
              <a:gdLst/>
              <a:ahLst/>
              <a:cxnLst/>
              <a:rect l="l" t="t" r="r" b="b"/>
              <a:pathLst>
                <a:path w="9995" h="10803" extrusionOk="0">
                  <a:moveTo>
                    <a:pt x="4262" y="0"/>
                  </a:moveTo>
                  <a:cubicBezTo>
                    <a:pt x="3396" y="0"/>
                    <a:pt x="2201" y="940"/>
                    <a:pt x="2485" y="2266"/>
                  </a:cubicBezTo>
                  <a:cubicBezTo>
                    <a:pt x="2801" y="4048"/>
                    <a:pt x="958" y="4109"/>
                    <a:pt x="1339" y="5763"/>
                  </a:cubicBezTo>
                  <a:cubicBezTo>
                    <a:pt x="1721" y="7418"/>
                    <a:pt x="1" y="7418"/>
                    <a:pt x="576" y="9200"/>
                  </a:cubicBezTo>
                  <a:cubicBezTo>
                    <a:pt x="972" y="10309"/>
                    <a:pt x="1737" y="10803"/>
                    <a:pt x="2473" y="10803"/>
                  </a:cubicBezTo>
                  <a:cubicBezTo>
                    <a:pt x="2919" y="10803"/>
                    <a:pt x="3355" y="10621"/>
                    <a:pt x="3692" y="10284"/>
                  </a:cubicBezTo>
                  <a:cubicBezTo>
                    <a:pt x="3860" y="10127"/>
                    <a:pt x="4066" y="10066"/>
                    <a:pt x="4298" y="10066"/>
                  </a:cubicBezTo>
                  <a:cubicBezTo>
                    <a:pt x="5102" y="10066"/>
                    <a:pt x="6223" y="10802"/>
                    <a:pt x="7223" y="10802"/>
                  </a:cubicBezTo>
                  <a:cubicBezTo>
                    <a:pt x="7454" y="10802"/>
                    <a:pt x="7679" y="10763"/>
                    <a:pt x="7892" y="10666"/>
                  </a:cubicBezTo>
                  <a:cubicBezTo>
                    <a:pt x="9292" y="10030"/>
                    <a:pt x="8467" y="9139"/>
                    <a:pt x="8401" y="8375"/>
                  </a:cubicBezTo>
                  <a:cubicBezTo>
                    <a:pt x="8401" y="7611"/>
                    <a:pt x="9994" y="7291"/>
                    <a:pt x="8849" y="5575"/>
                  </a:cubicBezTo>
                  <a:cubicBezTo>
                    <a:pt x="7703" y="3854"/>
                    <a:pt x="7322" y="3157"/>
                    <a:pt x="7322" y="2011"/>
                  </a:cubicBezTo>
                  <a:cubicBezTo>
                    <a:pt x="7322" y="1074"/>
                    <a:pt x="6299" y="222"/>
                    <a:pt x="5473" y="222"/>
                  </a:cubicBezTo>
                  <a:cubicBezTo>
                    <a:pt x="5289" y="222"/>
                    <a:pt x="5115" y="264"/>
                    <a:pt x="4964" y="357"/>
                  </a:cubicBezTo>
                  <a:cubicBezTo>
                    <a:pt x="4818" y="112"/>
                    <a:pt x="4560" y="0"/>
                    <a:pt x="4262" y="0"/>
                  </a:cubicBezTo>
                  <a:close/>
                </a:path>
              </a:pathLst>
            </a:custGeom>
            <a:solidFill>
              <a:srgbClr val="54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3" name="Google Shape;1213;p34"/>
            <p:cNvSpPr/>
            <p:nvPr/>
          </p:nvSpPr>
          <p:spPr>
            <a:xfrm>
              <a:off x="5998025" y="3329106"/>
              <a:ext cx="1114139" cy="345711"/>
            </a:xfrm>
            <a:custGeom>
              <a:avLst/>
              <a:gdLst/>
              <a:ahLst/>
              <a:cxnLst/>
              <a:rect l="l" t="t" r="r" b="b"/>
              <a:pathLst>
                <a:path w="10880" h="3376" extrusionOk="0">
                  <a:moveTo>
                    <a:pt x="0" y="0"/>
                  </a:moveTo>
                  <a:lnTo>
                    <a:pt x="952" y="2358"/>
                  </a:lnTo>
                  <a:lnTo>
                    <a:pt x="3116" y="3376"/>
                  </a:lnTo>
                  <a:lnTo>
                    <a:pt x="8589" y="3121"/>
                  </a:lnTo>
                  <a:lnTo>
                    <a:pt x="10880" y="0"/>
                  </a:lnTo>
                  <a:lnTo>
                    <a:pt x="10880" y="0"/>
                  </a:lnTo>
                  <a:lnTo>
                    <a:pt x="8207" y="321"/>
                  </a:lnTo>
                  <a:lnTo>
                    <a:pt x="2673" y="321"/>
                  </a:lnTo>
                  <a:lnTo>
                    <a:pt x="0" y="0"/>
                  </a:ln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4" name="Google Shape;1214;p34"/>
            <p:cNvSpPr/>
            <p:nvPr/>
          </p:nvSpPr>
          <p:spPr>
            <a:xfrm>
              <a:off x="6128279" y="2606050"/>
              <a:ext cx="443300" cy="756038"/>
            </a:xfrm>
            <a:custGeom>
              <a:avLst/>
              <a:gdLst/>
              <a:ahLst/>
              <a:cxnLst/>
              <a:rect l="l" t="t" r="r" b="b"/>
              <a:pathLst>
                <a:path w="4329" h="7383" extrusionOk="0">
                  <a:moveTo>
                    <a:pt x="1589" y="0"/>
                  </a:moveTo>
                  <a:lnTo>
                    <a:pt x="1" y="1079"/>
                  </a:lnTo>
                  <a:cubicBezTo>
                    <a:pt x="510" y="1909"/>
                    <a:pt x="892" y="2673"/>
                    <a:pt x="1019" y="2927"/>
                  </a:cubicBezTo>
                  <a:cubicBezTo>
                    <a:pt x="1589" y="3946"/>
                    <a:pt x="1528" y="5789"/>
                    <a:pt x="1462" y="6746"/>
                  </a:cubicBezTo>
                  <a:cubicBezTo>
                    <a:pt x="1462" y="6873"/>
                    <a:pt x="1462" y="6934"/>
                    <a:pt x="1401" y="7061"/>
                  </a:cubicBezTo>
                  <a:lnTo>
                    <a:pt x="1401" y="7382"/>
                  </a:lnTo>
                  <a:lnTo>
                    <a:pt x="4328" y="7382"/>
                  </a:lnTo>
                  <a:lnTo>
                    <a:pt x="4328" y="825"/>
                  </a:lnTo>
                  <a:lnTo>
                    <a:pt x="4135" y="764"/>
                  </a:lnTo>
                  <a:lnTo>
                    <a:pt x="3565" y="698"/>
                  </a:lnTo>
                  <a:cubicBezTo>
                    <a:pt x="3565" y="698"/>
                    <a:pt x="3310" y="825"/>
                    <a:pt x="2989" y="891"/>
                  </a:cubicBezTo>
                  <a:cubicBezTo>
                    <a:pt x="2860" y="916"/>
                    <a:pt x="2730" y="931"/>
                    <a:pt x="2604" y="931"/>
                  </a:cubicBezTo>
                  <a:cubicBezTo>
                    <a:pt x="2422" y="931"/>
                    <a:pt x="2249" y="900"/>
                    <a:pt x="2098" y="825"/>
                  </a:cubicBezTo>
                  <a:cubicBezTo>
                    <a:pt x="2037" y="698"/>
                    <a:pt x="1844" y="382"/>
                    <a:pt x="15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5" name="Google Shape;1215;p34"/>
            <p:cNvSpPr/>
            <p:nvPr/>
          </p:nvSpPr>
          <p:spPr>
            <a:xfrm>
              <a:off x="5939041" y="1699901"/>
              <a:ext cx="612674" cy="1016754"/>
            </a:xfrm>
            <a:custGeom>
              <a:avLst/>
              <a:gdLst/>
              <a:ahLst/>
              <a:cxnLst/>
              <a:rect l="l" t="t" r="r" b="b"/>
              <a:pathLst>
                <a:path w="5983" h="9929" extrusionOk="0">
                  <a:moveTo>
                    <a:pt x="5983" y="1"/>
                  </a:moveTo>
                  <a:cubicBezTo>
                    <a:pt x="5983" y="1"/>
                    <a:pt x="5092" y="1019"/>
                    <a:pt x="5092" y="1528"/>
                  </a:cubicBezTo>
                  <a:cubicBezTo>
                    <a:pt x="5092" y="2037"/>
                    <a:pt x="5219" y="2419"/>
                    <a:pt x="5219" y="2419"/>
                  </a:cubicBezTo>
                  <a:lnTo>
                    <a:pt x="958" y="5031"/>
                  </a:lnTo>
                  <a:cubicBezTo>
                    <a:pt x="255" y="5474"/>
                    <a:pt x="1" y="6365"/>
                    <a:pt x="383" y="7067"/>
                  </a:cubicBezTo>
                  <a:cubicBezTo>
                    <a:pt x="831" y="7892"/>
                    <a:pt x="1401" y="8976"/>
                    <a:pt x="1849" y="9928"/>
                  </a:cubicBezTo>
                  <a:lnTo>
                    <a:pt x="3437" y="8849"/>
                  </a:lnTo>
                  <a:cubicBezTo>
                    <a:pt x="2928" y="7892"/>
                    <a:pt x="2292" y="6431"/>
                    <a:pt x="2292" y="6431"/>
                  </a:cubicBezTo>
                  <a:lnTo>
                    <a:pt x="5983" y="3310"/>
                  </a:lnTo>
                  <a:lnTo>
                    <a:pt x="5983" y="1"/>
                  </a:lnTo>
                  <a:close/>
                </a:path>
              </a:pathLst>
            </a:custGeom>
            <a:solidFill>
              <a:srgbClr val="FEB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6" name="Google Shape;1216;p34"/>
            <p:cNvSpPr/>
            <p:nvPr/>
          </p:nvSpPr>
          <p:spPr>
            <a:xfrm>
              <a:off x="6538601" y="2606050"/>
              <a:ext cx="436951" cy="756038"/>
            </a:xfrm>
            <a:custGeom>
              <a:avLst/>
              <a:gdLst/>
              <a:ahLst/>
              <a:cxnLst/>
              <a:rect l="l" t="t" r="r" b="b"/>
              <a:pathLst>
                <a:path w="4267" h="7383" extrusionOk="0">
                  <a:moveTo>
                    <a:pt x="2740" y="0"/>
                  </a:moveTo>
                  <a:cubicBezTo>
                    <a:pt x="2485" y="382"/>
                    <a:pt x="2292" y="698"/>
                    <a:pt x="2164" y="825"/>
                  </a:cubicBezTo>
                  <a:cubicBezTo>
                    <a:pt x="2053" y="900"/>
                    <a:pt x="1874" y="931"/>
                    <a:pt x="1694" y="931"/>
                  </a:cubicBezTo>
                  <a:cubicBezTo>
                    <a:pt x="1569" y="931"/>
                    <a:pt x="1444" y="916"/>
                    <a:pt x="1339" y="891"/>
                  </a:cubicBezTo>
                  <a:cubicBezTo>
                    <a:pt x="1019" y="825"/>
                    <a:pt x="764" y="698"/>
                    <a:pt x="764" y="698"/>
                  </a:cubicBezTo>
                  <a:lnTo>
                    <a:pt x="128" y="764"/>
                  </a:lnTo>
                  <a:lnTo>
                    <a:pt x="1" y="825"/>
                  </a:lnTo>
                  <a:lnTo>
                    <a:pt x="1" y="7382"/>
                  </a:lnTo>
                  <a:lnTo>
                    <a:pt x="2928" y="7382"/>
                  </a:lnTo>
                  <a:lnTo>
                    <a:pt x="2928" y="7061"/>
                  </a:lnTo>
                  <a:cubicBezTo>
                    <a:pt x="2867" y="6934"/>
                    <a:pt x="2867" y="6873"/>
                    <a:pt x="2867" y="6746"/>
                  </a:cubicBezTo>
                  <a:cubicBezTo>
                    <a:pt x="2801" y="5789"/>
                    <a:pt x="2740" y="3946"/>
                    <a:pt x="3310" y="2927"/>
                  </a:cubicBezTo>
                  <a:cubicBezTo>
                    <a:pt x="3437" y="2673"/>
                    <a:pt x="3819" y="1909"/>
                    <a:pt x="4267" y="1079"/>
                  </a:cubicBezTo>
                  <a:lnTo>
                    <a:pt x="2740"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7" name="Google Shape;1217;p34"/>
            <p:cNvSpPr/>
            <p:nvPr/>
          </p:nvSpPr>
          <p:spPr>
            <a:xfrm>
              <a:off x="6649604" y="2716541"/>
              <a:ext cx="325947" cy="645545"/>
            </a:xfrm>
            <a:custGeom>
              <a:avLst/>
              <a:gdLst/>
              <a:ahLst/>
              <a:cxnLst/>
              <a:rect l="l" t="t" r="r" b="b"/>
              <a:pathLst>
                <a:path w="3183" h="6304" extrusionOk="0">
                  <a:moveTo>
                    <a:pt x="3183" y="0"/>
                  </a:moveTo>
                  <a:cubicBezTo>
                    <a:pt x="3183" y="0"/>
                    <a:pt x="2037" y="510"/>
                    <a:pt x="1401" y="2739"/>
                  </a:cubicBezTo>
                  <a:cubicBezTo>
                    <a:pt x="1019" y="4073"/>
                    <a:pt x="637" y="5346"/>
                    <a:pt x="1" y="6303"/>
                  </a:cubicBezTo>
                  <a:lnTo>
                    <a:pt x="1844" y="6303"/>
                  </a:lnTo>
                  <a:lnTo>
                    <a:pt x="1844" y="5982"/>
                  </a:lnTo>
                  <a:cubicBezTo>
                    <a:pt x="1783" y="5855"/>
                    <a:pt x="1783" y="5794"/>
                    <a:pt x="1783" y="5667"/>
                  </a:cubicBezTo>
                  <a:cubicBezTo>
                    <a:pt x="1717" y="4710"/>
                    <a:pt x="1656" y="2867"/>
                    <a:pt x="2226" y="1848"/>
                  </a:cubicBezTo>
                  <a:cubicBezTo>
                    <a:pt x="2353" y="1594"/>
                    <a:pt x="2735" y="830"/>
                    <a:pt x="3183" y="0"/>
                  </a:cubicBez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8" name="Google Shape;1218;p34"/>
            <p:cNvSpPr/>
            <p:nvPr/>
          </p:nvSpPr>
          <p:spPr>
            <a:xfrm>
              <a:off x="6271641" y="3296747"/>
              <a:ext cx="566798" cy="32462"/>
            </a:xfrm>
            <a:custGeom>
              <a:avLst/>
              <a:gdLst/>
              <a:ahLst/>
              <a:cxnLst/>
              <a:rect l="l" t="t" r="r" b="b"/>
              <a:pathLst>
                <a:path w="5535" h="317" extrusionOk="0">
                  <a:moveTo>
                    <a:pt x="62" y="1"/>
                  </a:moveTo>
                  <a:cubicBezTo>
                    <a:pt x="62" y="128"/>
                    <a:pt x="62" y="189"/>
                    <a:pt x="1" y="316"/>
                  </a:cubicBezTo>
                  <a:lnTo>
                    <a:pt x="5535" y="316"/>
                  </a:lnTo>
                  <a:cubicBezTo>
                    <a:pt x="5474" y="189"/>
                    <a:pt x="5474" y="128"/>
                    <a:pt x="5474"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9" name="Google Shape;1219;p34"/>
            <p:cNvSpPr/>
            <p:nvPr/>
          </p:nvSpPr>
          <p:spPr>
            <a:xfrm>
              <a:off x="6551606" y="1699901"/>
              <a:ext cx="619535" cy="1016754"/>
            </a:xfrm>
            <a:custGeom>
              <a:avLst/>
              <a:gdLst/>
              <a:ahLst/>
              <a:cxnLst/>
              <a:rect l="l" t="t" r="r" b="b"/>
              <a:pathLst>
                <a:path w="6050" h="9929" extrusionOk="0">
                  <a:moveTo>
                    <a:pt x="1" y="1"/>
                  </a:moveTo>
                  <a:lnTo>
                    <a:pt x="1" y="3310"/>
                  </a:lnTo>
                  <a:lnTo>
                    <a:pt x="194" y="3437"/>
                  </a:lnTo>
                  <a:lnTo>
                    <a:pt x="3758" y="6431"/>
                  </a:lnTo>
                  <a:cubicBezTo>
                    <a:pt x="3758" y="6431"/>
                    <a:pt x="3122" y="7892"/>
                    <a:pt x="2613" y="8849"/>
                  </a:cubicBezTo>
                  <a:lnTo>
                    <a:pt x="4140" y="9928"/>
                  </a:lnTo>
                  <a:cubicBezTo>
                    <a:pt x="4649" y="8976"/>
                    <a:pt x="5219" y="7892"/>
                    <a:pt x="5667" y="7067"/>
                  </a:cubicBezTo>
                  <a:cubicBezTo>
                    <a:pt x="6049" y="6365"/>
                    <a:pt x="5795" y="5474"/>
                    <a:pt x="5092" y="5031"/>
                  </a:cubicBezTo>
                  <a:lnTo>
                    <a:pt x="831" y="2419"/>
                  </a:lnTo>
                  <a:cubicBezTo>
                    <a:pt x="831" y="2419"/>
                    <a:pt x="958" y="2037"/>
                    <a:pt x="958" y="1528"/>
                  </a:cubicBezTo>
                  <a:cubicBezTo>
                    <a:pt x="958" y="1146"/>
                    <a:pt x="449" y="449"/>
                    <a:pt x="194" y="128"/>
                  </a:cubicBezTo>
                  <a:cubicBezTo>
                    <a:pt x="67" y="67"/>
                    <a:pt x="1" y="1"/>
                    <a:pt x="1" y="1"/>
                  </a:cubicBezTo>
                  <a:close/>
                </a:path>
              </a:pathLst>
            </a:custGeom>
            <a:solidFill>
              <a:srgbClr val="FEB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0" name="Google Shape;1220;p34"/>
            <p:cNvSpPr/>
            <p:nvPr/>
          </p:nvSpPr>
          <p:spPr>
            <a:xfrm>
              <a:off x="6551606" y="1699901"/>
              <a:ext cx="19968" cy="352060"/>
            </a:xfrm>
            <a:custGeom>
              <a:avLst/>
              <a:gdLst/>
              <a:ahLst/>
              <a:cxnLst/>
              <a:rect l="l" t="t" r="r" b="b"/>
              <a:pathLst>
                <a:path w="195" h="3438" extrusionOk="0">
                  <a:moveTo>
                    <a:pt x="1" y="1"/>
                  </a:moveTo>
                  <a:lnTo>
                    <a:pt x="1" y="3310"/>
                  </a:lnTo>
                  <a:lnTo>
                    <a:pt x="194" y="3437"/>
                  </a:lnTo>
                  <a:lnTo>
                    <a:pt x="194" y="128"/>
                  </a:lnTo>
                  <a:cubicBezTo>
                    <a:pt x="67" y="67"/>
                    <a:pt x="1" y="1"/>
                    <a:pt x="1" y="1"/>
                  </a:cubicBezTo>
                  <a:close/>
                </a:path>
              </a:pathLst>
            </a:custGeom>
            <a:solidFill>
              <a:srgbClr val="F18E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1" name="Google Shape;1221;p34"/>
            <p:cNvSpPr/>
            <p:nvPr/>
          </p:nvSpPr>
          <p:spPr>
            <a:xfrm>
              <a:off x="6434357" y="2677424"/>
              <a:ext cx="241465" cy="137219"/>
            </a:xfrm>
            <a:custGeom>
              <a:avLst/>
              <a:gdLst/>
              <a:ahLst/>
              <a:cxnLst/>
              <a:rect l="l" t="t" r="r" b="b"/>
              <a:pathLst>
                <a:path w="2358" h="1340" extrusionOk="0">
                  <a:moveTo>
                    <a:pt x="576" y="1"/>
                  </a:moveTo>
                  <a:cubicBezTo>
                    <a:pt x="576" y="1"/>
                    <a:pt x="321" y="128"/>
                    <a:pt x="0" y="194"/>
                  </a:cubicBezTo>
                  <a:cubicBezTo>
                    <a:pt x="0" y="830"/>
                    <a:pt x="448" y="1273"/>
                    <a:pt x="1019" y="1340"/>
                  </a:cubicBezTo>
                  <a:lnTo>
                    <a:pt x="1339" y="1340"/>
                  </a:lnTo>
                  <a:cubicBezTo>
                    <a:pt x="1909" y="1273"/>
                    <a:pt x="2357" y="830"/>
                    <a:pt x="2357" y="194"/>
                  </a:cubicBezTo>
                  <a:cubicBezTo>
                    <a:pt x="2037" y="128"/>
                    <a:pt x="1782" y="1"/>
                    <a:pt x="1782" y="1"/>
                  </a:cubicBezTo>
                  <a:lnTo>
                    <a:pt x="1146" y="67"/>
                  </a:lnTo>
                  <a:lnTo>
                    <a:pt x="576"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2" name="Google Shape;1222;p34"/>
            <p:cNvSpPr/>
            <p:nvPr/>
          </p:nvSpPr>
          <p:spPr>
            <a:xfrm>
              <a:off x="6473474" y="2560174"/>
              <a:ext cx="163230" cy="215352"/>
            </a:xfrm>
            <a:custGeom>
              <a:avLst/>
              <a:gdLst/>
              <a:ahLst/>
              <a:cxnLst/>
              <a:rect l="l" t="t" r="r" b="b"/>
              <a:pathLst>
                <a:path w="1594" h="2103" extrusionOk="0">
                  <a:moveTo>
                    <a:pt x="0" y="0"/>
                  </a:moveTo>
                  <a:lnTo>
                    <a:pt x="0" y="1339"/>
                  </a:lnTo>
                  <a:cubicBezTo>
                    <a:pt x="0" y="1782"/>
                    <a:pt x="382" y="2103"/>
                    <a:pt x="764" y="2103"/>
                  </a:cubicBezTo>
                  <a:cubicBezTo>
                    <a:pt x="1212" y="2103"/>
                    <a:pt x="1594" y="1782"/>
                    <a:pt x="1594" y="1339"/>
                  </a:cubicBezTo>
                  <a:lnTo>
                    <a:pt x="1594" y="0"/>
                  </a:lnTo>
                  <a:close/>
                </a:path>
              </a:pathLst>
            </a:custGeom>
            <a:solidFill>
              <a:srgbClr val="F18E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3" name="Google Shape;1223;p34"/>
            <p:cNvSpPr/>
            <p:nvPr/>
          </p:nvSpPr>
          <p:spPr>
            <a:xfrm>
              <a:off x="6473474" y="2560174"/>
              <a:ext cx="163230" cy="119709"/>
            </a:xfrm>
            <a:custGeom>
              <a:avLst/>
              <a:gdLst/>
              <a:ahLst/>
              <a:cxnLst/>
              <a:rect l="l" t="t" r="r" b="b"/>
              <a:pathLst>
                <a:path w="1594" h="1169" extrusionOk="0">
                  <a:moveTo>
                    <a:pt x="0" y="0"/>
                  </a:moveTo>
                  <a:lnTo>
                    <a:pt x="0" y="636"/>
                  </a:lnTo>
                  <a:cubicBezTo>
                    <a:pt x="282" y="806"/>
                    <a:pt x="806" y="1168"/>
                    <a:pt x="1361" y="1168"/>
                  </a:cubicBezTo>
                  <a:cubicBezTo>
                    <a:pt x="1438" y="1168"/>
                    <a:pt x="1516" y="1161"/>
                    <a:pt x="1594" y="1146"/>
                  </a:cubicBezTo>
                  <a:lnTo>
                    <a:pt x="1594" y="0"/>
                  </a:lnTo>
                  <a:close/>
                </a:path>
              </a:pathLst>
            </a:custGeom>
            <a:solidFill>
              <a:srgbClr val="D05D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4" name="Google Shape;1224;p34"/>
            <p:cNvSpPr/>
            <p:nvPr/>
          </p:nvSpPr>
          <p:spPr>
            <a:xfrm>
              <a:off x="6408244" y="2214979"/>
              <a:ext cx="293690" cy="417188"/>
            </a:xfrm>
            <a:custGeom>
              <a:avLst/>
              <a:gdLst/>
              <a:ahLst/>
              <a:cxnLst/>
              <a:rect l="l" t="t" r="r" b="b"/>
              <a:pathLst>
                <a:path w="2868" h="4074" extrusionOk="0">
                  <a:moveTo>
                    <a:pt x="1849" y="1"/>
                  </a:moveTo>
                  <a:cubicBezTo>
                    <a:pt x="1722" y="316"/>
                    <a:pt x="1274" y="1207"/>
                    <a:pt x="1" y="1462"/>
                  </a:cubicBezTo>
                  <a:cubicBezTo>
                    <a:pt x="1" y="1844"/>
                    <a:pt x="1" y="2480"/>
                    <a:pt x="67" y="2928"/>
                  </a:cubicBezTo>
                  <a:cubicBezTo>
                    <a:pt x="67" y="3565"/>
                    <a:pt x="831" y="4074"/>
                    <a:pt x="1401" y="4074"/>
                  </a:cubicBezTo>
                  <a:cubicBezTo>
                    <a:pt x="2037" y="4074"/>
                    <a:pt x="2801" y="3565"/>
                    <a:pt x="2801" y="2928"/>
                  </a:cubicBezTo>
                  <a:cubicBezTo>
                    <a:pt x="2867" y="2480"/>
                    <a:pt x="2867" y="1783"/>
                    <a:pt x="2867" y="1401"/>
                  </a:cubicBezTo>
                  <a:cubicBezTo>
                    <a:pt x="2419" y="1080"/>
                    <a:pt x="2103" y="444"/>
                    <a:pt x="1976" y="128"/>
                  </a:cubicBezTo>
                  <a:lnTo>
                    <a:pt x="1849" y="1"/>
                  </a:lnTo>
                  <a:close/>
                </a:path>
              </a:pathLst>
            </a:custGeom>
            <a:solidFill>
              <a:srgbClr val="FEB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5" name="Google Shape;1225;p34"/>
            <p:cNvSpPr/>
            <p:nvPr/>
          </p:nvSpPr>
          <p:spPr>
            <a:xfrm>
              <a:off x="6545360" y="2423571"/>
              <a:ext cx="32462" cy="84482"/>
            </a:xfrm>
            <a:custGeom>
              <a:avLst/>
              <a:gdLst/>
              <a:ahLst/>
              <a:cxnLst/>
              <a:rect l="l" t="t" r="r" b="b"/>
              <a:pathLst>
                <a:path w="317" h="825" extrusionOk="0">
                  <a:moveTo>
                    <a:pt x="128" y="0"/>
                  </a:moveTo>
                  <a:lnTo>
                    <a:pt x="316" y="637"/>
                  </a:lnTo>
                  <a:lnTo>
                    <a:pt x="189" y="0"/>
                  </a:lnTo>
                  <a:close/>
                  <a:moveTo>
                    <a:pt x="316" y="637"/>
                  </a:moveTo>
                  <a:lnTo>
                    <a:pt x="316" y="637"/>
                  </a:lnTo>
                  <a:cubicBezTo>
                    <a:pt x="316" y="698"/>
                    <a:pt x="255" y="764"/>
                    <a:pt x="189" y="764"/>
                  </a:cubicBezTo>
                  <a:lnTo>
                    <a:pt x="1" y="764"/>
                  </a:lnTo>
                  <a:lnTo>
                    <a:pt x="1" y="825"/>
                  </a:lnTo>
                  <a:lnTo>
                    <a:pt x="189" y="825"/>
                  </a:lnTo>
                  <a:cubicBezTo>
                    <a:pt x="255" y="825"/>
                    <a:pt x="316" y="764"/>
                    <a:pt x="316" y="637"/>
                  </a:cubicBezTo>
                  <a:close/>
                </a:path>
              </a:pathLst>
            </a:custGeom>
            <a:solidFill>
              <a:srgbClr val="D05D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6" name="Google Shape;1226;p34"/>
            <p:cNvSpPr/>
            <p:nvPr/>
          </p:nvSpPr>
          <p:spPr>
            <a:xfrm>
              <a:off x="6467228" y="2423571"/>
              <a:ext cx="26113" cy="39220"/>
            </a:xfrm>
            <a:custGeom>
              <a:avLst/>
              <a:gdLst/>
              <a:ahLst/>
              <a:cxnLst/>
              <a:rect l="l" t="t" r="r" b="b"/>
              <a:pathLst>
                <a:path w="255" h="383" extrusionOk="0">
                  <a:moveTo>
                    <a:pt x="127" y="0"/>
                  </a:moveTo>
                  <a:cubicBezTo>
                    <a:pt x="0" y="0"/>
                    <a:pt x="0" y="61"/>
                    <a:pt x="0" y="189"/>
                  </a:cubicBezTo>
                  <a:cubicBezTo>
                    <a:pt x="0" y="316"/>
                    <a:pt x="0" y="382"/>
                    <a:pt x="127" y="382"/>
                  </a:cubicBezTo>
                  <a:cubicBezTo>
                    <a:pt x="188" y="382"/>
                    <a:pt x="255" y="316"/>
                    <a:pt x="255" y="189"/>
                  </a:cubicBezTo>
                  <a:cubicBezTo>
                    <a:pt x="255" y="61"/>
                    <a:pt x="188" y="0"/>
                    <a:pt x="127"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7" name="Google Shape;1227;p34"/>
            <p:cNvSpPr/>
            <p:nvPr/>
          </p:nvSpPr>
          <p:spPr>
            <a:xfrm>
              <a:off x="6616836" y="2423571"/>
              <a:ext cx="26113" cy="39220"/>
            </a:xfrm>
            <a:custGeom>
              <a:avLst/>
              <a:gdLst/>
              <a:ahLst/>
              <a:cxnLst/>
              <a:rect l="l" t="t" r="r" b="b"/>
              <a:pathLst>
                <a:path w="255" h="383" extrusionOk="0">
                  <a:moveTo>
                    <a:pt x="127" y="0"/>
                  </a:moveTo>
                  <a:cubicBezTo>
                    <a:pt x="66" y="0"/>
                    <a:pt x="0" y="61"/>
                    <a:pt x="0" y="189"/>
                  </a:cubicBezTo>
                  <a:cubicBezTo>
                    <a:pt x="0" y="316"/>
                    <a:pt x="66" y="382"/>
                    <a:pt x="127" y="382"/>
                  </a:cubicBezTo>
                  <a:cubicBezTo>
                    <a:pt x="194" y="382"/>
                    <a:pt x="255" y="316"/>
                    <a:pt x="255" y="189"/>
                  </a:cubicBezTo>
                  <a:cubicBezTo>
                    <a:pt x="255" y="61"/>
                    <a:pt x="194" y="0"/>
                    <a:pt x="127"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8" name="Google Shape;1228;p34"/>
            <p:cNvSpPr/>
            <p:nvPr/>
          </p:nvSpPr>
          <p:spPr>
            <a:xfrm>
              <a:off x="6447362" y="2375033"/>
              <a:ext cx="58984" cy="22529"/>
            </a:xfrm>
            <a:custGeom>
              <a:avLst/>
              <a:gdLst/>
              <a:ahLst/>
              <a:cxnLst/>
              <a:rect l="l" t="t" r="r" b="b"/>
              <a:pathLst>
                <a:path w="576" h="220" extrusionOk="0">
                  <a:moveTo>
                    <a:pt x="377" y="1"/>
                  </a:moveTo>
                  <a:cubicBezTo>
                    <a:pt x="357" y="1"/>
                    <a:pt x="339" y="8"/>
                    <a:pt x="321" y="26"/>
                  </a:cubicBezTo>
                  <a:cubicBezTo>
                    <a:pt x="255" y="26"/>
                    <a:pt x="128" y="26"/>
                    <a:pt x="128" y="92"/>
                  </a:cubicBezTo>
                  <a:cubicBezTo>
                    <a:pt x="67" y="92"/>
                    <a:pt x="1" y="153"/>
                    <a:pt x="1" y="153"/>
                  </a:cubicBezTo>
                  <a:lnTo>
                    <a:pt x="1" y="220"/>
                  </a:lnTo>
                  <a:lnTo>
                    <a:pt x="67" y="220"/>
                  </a:lnTo>
                  <a:lnTo>
                    <a:pt x="128" y="153"/>
                  </a:lnTo>
                  <a:cubicBezTo>
                    <a:pt x="194" y="92"/>
                    <a:pt x="255" y="92"/>
                    <a:pt x="321" y="92"/>
                  </a:cubicBezTo>
                  <a:cubicBezTo>
                    <a:pt x="382" y="92"/>
                    <a:pt x="449" y="92"/>
                    <a:pt x="510" y="153"/>
                  </a:cubicBezTo>
                  <a:lnTo>
                    <a:pt x="576" y="153"/>
                  </a:lnTo>
                  <a:lnTo>
                    <a:pt x="576" y="92"/>
                  </a:lnTo>
                  <a:cubicBezTo>
                    <a:pt x="486" y="45"/>
                    <a:pt x="426" y="1"/>
                    <a:pt x="377" y="1"/>
                  </a:cubicBezTo>
                  <a:close/>
                </a:path>
              </a:pathLst>
            </a:custGeom>
            <a:solidFill>
              <a:srgbClr val="54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9" name="Google Shape;1229;p34"/>
            <p:cNvSpPr/>
            <p:nvPr/>
          </p:nvSpPr>
          <p:spPr>
            <a:xfrm>
              <a:off x="6603729" y="2375033"/>
              <a:ext cx="59086" cy="22529"/>
            </a:xfrm>
            <a:custGeom>
              <a:avLst/>
              <a:gdLst/>
              <a:ahLst/>
              <a:cxnLst/>
              <a:rect l="l" t="t" r="r" b="b"/>
              <a:pathLst>
                <a:path w="577" h="220" extrusionOk="0">
                  <a:moveTo>
                    <a:pt x="189" y="1"/>
                  </a:moveTo>
                  <a:cubicBezTo>
                    <a:pt x="126" y="1"/>
                    <a:pt x="48" y="45"/>
                    <a:pt x="1" y="92"/>
                  </a:cubicBezTo>
                  <a:lnTo>
                    <a:pt x="1" y="153"/>
                  </a:lnTo>
                  <a:lnTo>
                    <a:pt x="67" y="153"/>
                  </a:lnTo>
                  <a:cubicBezTo>
                    <a:pt x="128" y="92"/>
                    <a:pt x="194" y="92"/>
                    <a:pt x="255" y="92"/>
                  </a:cubicBezTo>
                  <a:cubicBezTo>
                    <a:pt x="322" y="92"/>
                    <a:pt x="383" y="92"/>
                    <a:pt x="449" y="153"/>
                  </a:cubicBezTo>
                  <a:lnTo>
                    <a:pt x="510" y="220"/>
                  </a:lnTo>
                  <a:lnTo>
                    <a:pt x="576" y="220"/>
                  </a:lnTo>
                  <a:lnTo>
                    <a:pt x="576" y="153"/>
                  </a:lnTo>
                  <a:cubicBezTo>
                    <a:pt x="576" y="153"/>
                    <a:pt x="510" y="92"/>
                    <a:pt x="449" y="92"/>
                  </a:cubicBezTo>
                  <a:cubicBezTo>
                    <a:pt x="449" y="26"/>
                    <a:pt x="322" y="26"/>
                    <a:pt x="255" y="26"/>
                  </a:cubicBezTo>
                  <a:cubicBezTo>
                    <a:pt x="238" y="8"/>
                    <a:pt x="214" y="1"/>
                    <a:pt x="189" y="1"/>
                  </a:cubicBezTo>
                  <a:close/>
                </a:path>
              </a:pathLst>
            </a:custGeom>
            <a:solidFill>
              <a:srgbClr val="54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0" name="Google Shape;1230;p34"/>
            <p:cNvSpPr/>
            <p:nvPr/>
          </p:nvSpPr>
          <p:spPr>
            <a:xfrm>
              <a:off x="6519350" y="2540821"/>
              <a:ext cx="58472" cy="19456"/>
            </a:xfrm>
            <a:custGeom>
              <a:avLst/>
              <a:gdLst/>
              <a:ahLst/>
              <a:cxnLst/>
              <a:rect l="l" t="t" r="r" b="b"/>
              <a:pathLst>
                <a:path w="571" h="190" extrusionOk="0">
                  <a:moveTo>
                    <a:pt x="509" y="1"/>
                  </a:moveTo>
                  <a:cubicBezTo>
                    <a:pt x="443" y="62"/>
                    <a:pt x="316" y="128"/>
                    <a:pt x="255" y="128"/>
                  </a:cubicBezTo>
                  <a:cubicBezTo>
                    <a:pt x="189" y="128"/>
                    <a:pt x="127" y="62"/>
                    <a:pt x="61" y="62"/>
                  </a:cubicBezTo>
                  <a:lnTo>
                    <a:pt x="0" y="62"/>
                  </a:lnTo>
                  <a:lnTo>
                    <a:pt x="255" y="189"/>
                  </a:lnTo>
                  <a:cubicBezTo>
                    <a:pt x="382" y="189"/>
                    <a:pt x="443" y="128"/>
                    <a:pt x="509" y="62"/>
                  </a:cubicBezTo>
                  <a:cubicBezTo>
                    <a:pt x="570" y="62"/>
                    <a:pt x="570" y="62"/>
                    <a:pt x="509" y="1"/>
                  </a:cubicBezTo>
                  <a:close/>
                </a:path>
              </a:pathLst>
            </a:custGeom>
            <a:solidFill>
              <a:srgbClr val="D05D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1" name="Google Shape;1231;p34"/>
            <p:cNvSpPr/>
            <p:nvPr/>
          </p:nvSpPr>
          <p:spPr>
            <a:xfrm>
              <a:off x="6160638" y="3602825"/>
              <a:ext cx="482316" cy="303828"/>
            </a:xfrm>
            <a:custGeom>
              <a:avLst/>
              <a:gdLst/>
              <a:ahLst/>
              <a:cxnLst/>
              <a:rect l="l" t="t" r="r" b="b"/>
              <a:pathLst>
                <a:path w="4710" h="2967" extrusionOk="0">
                  <a:moveTo>
                    <a:pt x="3055" y="0"/>
                  </a:moveTo>
                  <a:cubicBezTo>
                    <a:pt x="2867" y="66"/>
                    <a:pt x="2612" y="509"/>
                    <a:pt x="2230" y="703"/>
                  </a:cubicBezTo>
                  <a:cubicBezTo>
                    <a:pt x="1849" y="957"/>
                    <a:pt x="255" y="1721"/>
                    <a:pt x="128" y="1976"/>
                  </a:cubicBezTo>
                  <a:cubicBezTo>
                    <a:pt x="0" y="2230"/>
                    <a:pt x="448" y="2103"/>
                    <a:pt x="703" y="2357"/>
                  </a:cubicBezTo>
                  <a:cubicBezTo>
                    <a:pt x="974" y="2519"/>
                    <a:pt x="1388" y="2967"/>
                    <a:pt x="1865" y="2967"/>
                  </a:cubicBezTo>
                  <a:cubicBezTo>
                    <a:pt x="1943" y="2967"/>
                    <a:pt x="2022" y="2955"/>
                    <a:pt x="2103" y="2928"/>
                  </a:cubicBezTo>
                  <a:cubicBezTo>
                    <a:pt x="2673" y="2800"/>
                    <a:pt x="3885" y="1655"/>
                    <a:pt x="4710" y="1594"/>
                  </a:cubicBezTo>
                  <a:lnTo>
                    <a:pt x="4582" y="382"/>
                  </a:lnTo>
                  <a:cubicBezTo>
                    <a:pt x="4582" y="382"/>
                    <a:pt x="3310" y="0"/>
                    <a:pt x="3055" y="0"/>
                  </a:cubicBezTo>
                  <a:close/>
                </a:path>
              </a:pathLst>
            </a:custGeom>
            <a:solidFill>
              <a:srgbClr val="F18E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2" name="Google Shape;1232;p34"/>
            <p:cNvSpPr/>
            <p:nvPr/>
          </p:nvSpPr>
          <p:spPr>
            <a:xfrm>
              <a:off x="6499484" y="3325113"/>
              <a:ext cx="808161" cy="486309"/>
            </a:xfrm>
            <a:custGeom>
              <a:avLst/>
              <a:gdLst/>
              <a:ahLst/>
              <a:cxnLst/>
              <a:rect l="l" t="t" r="r" b="b"/>
              <a:pathLst>
                <a:path w="7892" h="4749" extrusionOk="0">
                  <a:moveTo>
                    <a:pt x="6189" y="1"/>
                  </a:moveTo>
                  <a:cubicBezTo>
                    <a:pt x="6015" y="1"/>
                    <a:pt x="5838" y="34"/>
                    <a:pt x="5667" y="106"/>
                  </a:cubicBezTo>
                  <a:lnTo>
                    <a:pt x="1" y="2397"/>
                  </a:lnTo>
                  <a:lnTo>
                    <a:pt x="764" y="4749"/>
                  </a:lnTo>
                  <a:lnTo>
                    <a:pt x="6685" y="2840"/>
                  </a:lnTo>
                  <a:cubicBezTo>
                    <a:pt x="7449" y="2585"/>
                    <a:pt x="7892" y="1760"/>
                    <a:pt x="7576" y="997"/>
                  </a:cubicBezTo>
                  <a:cubicBezTo>
                    <a:pt x="7379" y="403"/>
                    <a:pt x="6797" y="1"/>
                    <a:pt x="6189"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3" name="Google Shape;1233;p34"/>
            <p:cNvSpPr/>
            <p:nvPr/>
          </p:nvSpPr>
          <p:spPr>
            <a:xfrm>
              <a:off x="6467228" y="3602825"/>
              <a:ext cx="482316" cy="303828"/>
            </a:xfrm>
            <a:custGeom>
              <a:avLst/>
              <a:gdLst/>
              <a:ahLst/>
              <a:cxnLst/>
              <a:rect l="l" t="t" r="r" b="b"/>
              <a:pathLst>
                <a:path w="4710" h="2967" extrusionOk="0">
                  <a:moveTo>
                    <a:pt x="1655" y="0"/>
                  </a:moveTo>
                  <a:cubicBezTo>
                    <a:pt x="1400" y="0"/>
                    <a:pt x="127" y="382"/>
                    <a:pt x="127" y="382"/>
                  </a:cubicBezTo>
                  <a:lnTo>
                    <a:pt x="0" y="1528"/>
                  </a:lnTo>
                  <a:lnTo>
                    <a:pt x="0" y="1594"/>
                  </a:lnTo>
                  <a:lnTo>
                    <a:pt x="61" y="1594"/>
                  </a:lnTo>
                  <a:cubicBezTo>
                    <a:pt x="316" y="1594"/>
                    <a:pt x="509" y="1721"/>
                    <a:pt x="764" y="1848"/>
                  </a:cubicBezTo>
                  <a:cubicBezTo>
                    <a:pt x="1461" y="2230"/>
                    <a:pt x="2164" y="2867"/>
                    <a:pt x="2607" y="2928"/>
                  </a:cubicBezTo>
                  <a:cubicBezTo>
                    <a:pt x="2688" y="2955"/>
                    <a:pt x="2767" y="2967"/>
                    <a:pt x="2845" y="2967"/>
                  </a:cubicBezTo>
                  <a:cubicBezTo>
                    <a:pt x="3320" y="2967"/>
                    <a:pt x="3727" y="2519"/>
                    <a:pt x="3946" y="2357"/>
                  </a:cubicBezTo>
                  <a:cubicBezTo>
                    <a:pt x="4261" y="2103"/>
                    <a:pt x="4709" y="2230"/>
                    <a:pt x="4582" y="1976"/>
                  </a:cubicBezTo>
                  <a:cubicBezTo>
                    <a:pt x="4455" y="1721"/>
                    <a:pt x="2861" y="957"/>
                    <a:pt x="2479" y="703"/>
                  </a:cubicBezTo>
                  <a:cubicBezTo>
                    <a:pt x="2352" y="637"/>
                    <a:pt x="2225" y="509"/>
                    <a:pt x="2098" y="382"/>
                  </a:cubicBezTo>
                  <a:cubicBezTo>
                    <a:pt x="1909" y="194"/>
                    <a:pt x="1782" y="66"/>
                    <a:pt x="1655" y="0"/>
                  </a:cubicBezTo>
                  <a:close/>
                </a:path>
              </a:pathLst>
            </a:custGeom>
            <a:solidFill>
              <a:srgbClr val="FEBF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4" name="Google Shape;1234;p34"/>
            <p:cNvSpPr/>
            <p:nvPr/>
          </p:nvSpPr>
          <p:spPr>
            <a:xfrm>
              <a:off x="6467228" y="3602825"/>
              <a:ext cx="214840" cy="189342"/>
            </a:xfrm>
            <a:custGeom>
              <a:avLst/>
              <a:gdLst/>
              <a:ahLst/>
              <a:cxnLst/>
              <a:rect l="l" t="t" r="r" b="b"/>
              <a:pathLst>
                <a:path w="2098" h="1849" extrusionOk="0">
                  <a:moveTo>
                    <a:pt x="1655" y="0"/>
                  </a:moveTo>
                  <a:cubicBezTo>
                    <a:pt x="1400" y="0"/>
                    <a:pt x="127" y="382"/>
                    <a:pt x="127" y="382"/>
                  </a:cubicBezTo>
                  <a:lnTo>
                    <a:pt x="0" y="1528"/>
                  </a:lnTo>
                  <a:lnTo>
                    <a:pt x="61" y="1594"/>
                  </a:lnTo>
                  <a:cubicBezTo>
                    <a:pt x="316" y="1594"/>
                    <a:pt x="509" y="1721"/>
                    <a:pt x="764" y="1848"/>
                  </a:cubicBezTo>
                  <a:cubicBezTo>
                    <a:pt x="1146" y="1085"/>
                    <a:pt x="1716" y="637"/>
                    <a:pt x="2098" y="382"/>
                  </a:cubicBezTo>
                  <a:cubicBezTo>
                    <a:pt x="1909" y="194"/>
                    <a:pt x="1782" y="66"/>
                    <a:pt x="1655" y="0"/>
                  </a:cubicBezTo>
                  <a:close/>
                </a:path>
              </a:pathLst>
            </a:custGeom>
            <a:solidFill>
              <a:srgbClr val="F18E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5" name="Google Shape;1235;p34"/>
            <p:cNvSpPr/>
            <p:nvPr/>
          </p:nvSpPr>
          <p:spPr>
            <a:xfrm>
              <a:off x="5802438" y="3325113"/>
              <a:ext cx="808263" cy="486309"/>
            </a:xfrm>
            <a:custGeom>
              <a:avLst/>
              <a:gdLst/>
              <a:ahLst/>
              <a:cxnLst/>
              <a:rect l="l" t="t" r="r" b="b"/>
              <a:pathLst>
                <a:path w="7893" h="4749" extrusionOk="0">
                  <a:moveTo>
                    <a:pt x="1679" y="1"/>
                  </a:moveTo>
                  <a:cubicBezTo>
                    <a:pt x="1059" y="1"/>
                    <a:pt x="514" y="403"/>
                    <a:pt x="317" y="997"/>
                  </a:cubicBezTo>
                  <a:cubicBezTo>
                    <a:pt x="1" y="1760"/>
                    <a:pt x="444" y="2585"/>
                    <a:pt x="1207" y="2840"/>
                  </a:cubicBezTo>
                  <a:lnTo>
                    <a:pt x="7128" y="4749"/>
                  </a:lnTo>
                  <a:lnTo>
                    <a:pt x="7892" y="2397"/>
                  </a:lnTo>
                  <a:lnTo>
                    <a:pt x="2226" y="106"/>
                  </a:lnTo>
                  <a:cubicBezTo>
                    <a:pt x="2042" y="34"/>
                    <a:pt x="1857" y="1"/>
                    <a:pt x="1679"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6" name="Google Shape;1236;p34"/>
            <p:cNvSpPr/>
            <p:nvPr/>
          </p:nvSpPr>
          <p:spPr>
            <a:xfrm>
              <a:off x="6806074" y="4013659"/>
              <a:ext cx="977637" cy="71477"/>
            </a:xfrm>
            <a:custGeom>
              <a:avLst/>
              <a:gdLst/>
              <a:ahLst/>
              <a:cxnLst/>
              <a:rect l="l" t="t" r="r" b="b"/>
              <a:pathLst>
                <a:path w="9547" h="698" extrusionOk="0">
                  <a:moveTo>
                    <a:pt x="316" y="0"/>
                  </a:moveTo>
                  <a:cubicBezTo>
                    <a:pt x="189" y="0"/>
                    <a:pt x="0" y="188"/>
                    <a:pt x="0" y="382"/>
                  </a:cubicBezTo>
                  <a:cubicBezTo>
                    <a:pt x="0" y="570"/>
                    <a:pt x="189" y="698"/>
                    <a:pt x="316" y="698"/>
                  </a:cubicBezTo>
                  <a:lnTo>
                    <a:pt x="9225" y="698"/>
                  </a:lnTo>
                  <a:cubicBezTo>
                    <a:pt x="9419" y="698"/>
                    <a:pt x="9546" y="570"/>
                    <a:pt x="9546" y="382"/>
                  </a:cubicBezTo>
                  <a:cubicBezTo>
                    <a:pt x="9546" y="188"/>
                    <a:pt x="9419" y="0"/>
                    <a:pt x="9225" y="0"/>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7" name="Google Shape;1237;p34"/>
            <p:cNvSpPr/>
            <p:nvPr/>
          </p:nvSpPr>
          <p:spPr>
            <a:xfrm>
              <a:off x="7203289" y="3498581"/>
              <a:ext cx="919267" cy="586562"/>
            </a:xfrm>
            <a:custGeom>
              <a:avLst/>
              <a:gdLst/>
              <a:ahLst/>
              <a:cxnLst/>
              <a:rect l="l" t="t" r="r" b="b"/>
              <a:pathLst>
                <a:path w="8977" h="5728" extrusionOk="0">
                  <a:moveTo>
                    <a:pt x="1401" y="0"/>
                  </a:moveTo>
                  <a:cubicBezTo>
                    <a:pt x="1274" y="0"/>
                    <a:pt x="1085" y="127"/>
                    <a:pt x="1085" y="255"/>
                  </a:cubicBezTo>
                  <a:lnTo>
                    <a:pt x="67" y="5473"/>
                  </a:lnTo>
                  <a:cubicBezTo>
                    <a:pt x="1" y="5600"/>
                    <a:pt x="128" y="5728"/>
                    <a:pt x="255" y="5728"/>
                  </a:cubicBezTo>
                  <a:lnTo>
                    <a:pt x="7576" y="5728"/>
                  </a:lnTo>
                  <a:cubicBezTo>
                    <a:pt x="7765" y="5728"/>
                    <a:pt x="7892" y="5600"/>
                    <a:pt x="7892" y="5473"/>
                  </a:cubicBezTo>
                  <a:lnTo>
                    <a:pt x="8910" y="255"/>
                  </a:lnTo>
                  <a:cubicBezTo>
                    <a:pt x="8976" y="127"/>
                    <a:pt x="8849" y="0"/>
                    <a:pt x="8722" y="0"/>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8" name="Google Shape;1238;p34"/>
            <p:cNvSpPr/>
            <p:nvPr/>
          </p:nvSpPr>
          <p:spPr>
            <a:xfrm>
              <a:off x="7633374" y="3752946"/>
              <a:ext cx="91343" cy="97590"/>
            </a:xfrm>
            <a:custGeom>
              <a:avLst/>
              <a:gdLst/>
              <a:ahLst/>
              <a:cxnLst/>
              <a:rect l="l" t="t" r="r" b="b"/>
              <a:pathLst>
                <a:path w="892" h="953" extrusionOk="0">
                  <a:moveTo>
                    <a:pt x="449" y="1"/>
                  </a:moveTo>
                  <a:cubicBezTo>
                    <a:pt x="194" y="1"/>
                    <a:pt x="1" y="255"/>
                    <a:pt x="1" y="510"/>
                  </a:cubicBezTo>
                  <a:cubicBezTo>
                    <a:pt x="1" y="764"/>
                    <a:pt x="194" y="953"/>
                    <a:pt x="449" y="953"/>
                  </a:cubicBezTo>
                  <a:cubicBezTo>
                    <a:pt x="703" y="953"/>
                    <a:pt x="892" y="764"/>
                    <a:pt x="892" y="510"/>
                  </a:cubicBezTo>
                  <a:cubicBezTo>
                    <a:pt x="892" y="255"/>
                    <a:pt x="703" y="1"/>
                    <a:pt x="449"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242"/>
        <p:cNvGrpSpPr/>
        <p:nvPr/>
      </p:nvGrpSpPr>
      <p:grpSpPr>
        <a:xfrm>
          <a:off x="0" y="0"/>
          <a:ext cx="0" cy="0"/>
          <a:chOff x="0" y="0"/>
          <a:chExt cx="0" cy="0"/>
        </a:xfrm>
      </p:grpSpPr>
      <p:sp>
        <p:nvSpPr>
          <p:cNvPr id="1243" name="Google Shape;1243;p35"/>
          <p:cNvSpPr txBox="1">
            <a:spLocks noGrp="1"/>
          </p:cNvSpPr>
          <p:nvPr>
            <p:ph type="body" idx="1"/>
          </p:nvPr>
        </p:nvSpPr>
        <p:spPr>
          <a:xfrm>
            <a:off x="671400" y="1042200"/>
            <a:ext cx="7752600" cy="3350700"/>
          </a:xfrm>
          <a:prstGeom prst="rect">
            <a:avLst/>
          </a:prstGeom>
        </p:spPr>
        <p:txBody>
          <a:bodyPr spcFirstLastPara="1" wrap="square" lIns="91425" tIns="91425" rIns="91425" bIns="91425" anchor="t" anchorCtr="0">
            <a:noAutofit/>
          </a:bodyPr>
          <a:lstStyle/>
          <a:p>
            <a:pPr marL="342900" lvl="0" indent="-342900" algn="l" rtl="0">
              <a:lnSpc>
                <a:spcPct val="150000"/>
              </a:lnSpc>
              <a:spcBef>
                <a:spcPts val="0"/>
              </a:spcBef>
              <a:spcAft>
                <a:spcPts val="0"/>
              </a:spcAft>
              <a:buFont typeface="Wingdings" panose="05000000000000000000" pitchFamily="2" charset="2"/>
              <a:buChar char="Ø"/>
            </a:pPr>
            <a:r>
              <a:rPr lang="en-US" sz="1800" dirty="0">
                <a:solidFill>
                  <a:schemeClr val="tx1">
                    <a:lumMod val="50000"/>
                    <a:lumOff val="50000"/>
                  </a:schemeClr>
                </a:solidFill>
                <a:latin typeface="+mn-lt"/>
              </a:rPr>
              <a:t>Introduction</a:t>
            </a:r>
          </a:p>
          <a:p>
            <a:pPr marL="342900" lvl="0" indent="-342900" algn="l" rtl="0">
              <a:lnSpc>
                <a:spcPct val="150000"/>
              </a:lnSpc>
              <a:spcBef>
                <a:spcPts val="0"/>
              </a:spcBef>
              <a:spcAft>
                <a:spcPts val="0"/>
              </a:spcAft>
              <a:buFont typeface="Wingdings" panose="05000000000000000000" pitchFamily="2" charset="2"/>
              <a:buChar char="Ø"/>
            </a:pPr>
            <a:r>
              <a:rPr lang="en-US" sz="1800" dirty="0">
                <a:solidFill>
                  <a:schemeClr val="tx1">
                    <a:lumMod val="50000"/>
                    <a:lumOff val="50000"/>
                  </a:schemeClr>
                </a:solidFill>
                <a:latin typeface="+mn-lt"/>
              </a:rPr>
              <a:t>Literature review</a:t>
            </a:r>
          </a:p>
          <a:p>
            <a:pPr marL="342900" lvl="0" indent="-342900" algn="l" rtl="0">
              <a:lnSpc>
                <a:spcPct val="150000"/>
              </a:lnSpc>
              <a:spcBef>
                <a:spcPts val="0"/>
              </a:spcBef>
              <a:spcAft>
                <a:spcPts val="0"/>
              </a:spcAft>
              <a:buFont typeface="Wingdings" panose="05000000000000000000" pitchFamily="2" charset="2"/>
              <a:buChar char="Ø"/>
            </a:pPr>
            <a:r>
              <a:rPr lang="en-US" sz="1800" dirty="0">
                <a:solidFill>
                  <a:schemeClr val="tx1">
                    <a:lumMod val="50000"/>
                    <a:lumOff val="50000"/>
                  </a:schemeClr>
                </a:solidFill>
                <a:latin typeface="+mn-lt"/>
              </a:rPr>
              <a:t>Rationale of the study</a:t>
            </a:r>
          </a:p>
          <a:p>
            <a:pPr marL="342900" lvl="0" indent="-342900" algn="l" rtl="0">
              <a:lnSpc>
                <a:spcPct val="150000"/>
              </a:lnSpc>
              <a:spcBef>
                <a:spcPts val="0"/>
              </a:spcBef>
              <a:spcAft>
                <a:spcPts val="0"/>
              </a:spcAft>
              <a:buFont typeface="Wingdings" panose="05000000000000000000" pitchFamily="2" charset="2"/>
              <a:buChar char="Ø"/>
            </a:pPr>
            <a:r>
              <a:rPr lang="en-GB" sz="1800" dirty="0">
                <a:solidFill>
                  <a:schemeClr val="tx1">
                    <a:lumMod val="50000"/>
                    <a:lumOff val="50000"/>
                  </a:schemeClr>
                </a:solidFill>
                <a:effectLst/>
                <a:latin typeface="+mn-lt"/>
                <a:ea typeface="Times New Roman" panose="02020603050405020304" pitchFamily="18" charset="0"/>
              </a:rPr>
              <a:t>Research Question/Aim/objectives</a:t>
            </a:r>
            <a:endParaRPr lang="en-US" sz="1800" dirty="0">
              <a:solidFill>
                <a:schemeClr val="tx1">
                  <a:lumMod val="50000"/>
                  <a:lumOff val="50000"/>
                </a:schemeClr>
              </a:solidFill>
              <a:latin typeface="+mn-lt"/>
            </a:endParaRPr>
          </a:p>
          <a:p>
            <a:pPr marL="342900" indent="-342900">
              <a:lnSpc>
                <a:spcPct val="150000"/>
              </a:lnSpc>
              <a:buFont typeface="Wingdings" panose="05000000000000000000" pitchFamily="2" charset="2"/>
              <a:buChar char="Ø"/>
            </a:pPr>
            <a:r>
              <a:rPr lang="en-GB" sz="1800" dirty="0">
                <a:solidFill>
                  <a:schemeClr val="tx1">
                    <a:lumMod val="50000"/>
                    <a:lumOff val="50000"/>
                  </a:schemeClr>
                </a:solidFill>
                <a:effectLst/>
                <a:latin typeface="+mn-lt"/>
                <a:ea typeface="Times New Roman" panose="02020603050405020304" pitchFamily="18" charset="0"/>
              </a:rPr>
              <a:t>Research methodology</a:t>
            </a:r>
          </a:p>
          <a:p>
            <a:pPr marL="342900" indent="-342900">
              <a:lnSpc>
                <a:spcPct val="150000"/>
              </a:lnSpc>
              <a:buFont typeface="Wingdings" panose="05000000000000000000" pitchFamily="2" charset="2"/>
              <a:buChar char="Ø"/>
            </a:pPr>
            <a:r>
              <a:rPr lang="en-GB" sz="1800" dirty="0" smtClean="0">
                <a:solidFill>
                  <a:schemeClr val="tx1">
                    <a:lumMod val="50000"/>
                    <a:lumOff val="50000"/>
                  </a:schemeClr>
                </a:solidFill>
                <a:latin typeface="+mn-lt"/>
              </a:rPr>
              <a:t>Data </a:t>
            </a:r>
            <a:r>
              <a:rPr lang="en-GB" sz="1800" dirty="0">
                <a:solidFill>
                  <a:schemeClr val="tx1">
                    <a:lumMod val="50000"/>
                    <a:lumOff val="50000"/>
                  </a:schemeClr>
                </a:solidFill>
                <a:latin typeface="+mn-lt"/>
              </a:rPr>
              <a:t>A</a:t>
            </a:r>
            <a:r>
              <a:rPr lang="en-GB" sz="1800" dirty="0" smtClean="0">
                <a:solidFill>
                  <a:schemeClr val="tx1">
                    <a:lumMod val="50000"/>
                    <a:lumOff val="50000"/>
                  </a:schemeClr>
                </a:solidFill>
                <a:latin typeface="+mn-lt"/>
              </a:rPr>
              <a:t>nalysis Technique </a:t>
            </a:r>
            <a:endParaRPr lang="en-GB" dirty="0">
              <a:solidFill>
                <a:schemeClr val="tx1">
                  <a:lumMod val="50000"/>
                  <a:lumOff val="50000"/>
                </a:schemeClr>
              </a:solidFill>
            </a:endParaRPr>
          </a:p>
          <a:p>
            <a:pPr marL="342900" indent="-342900">
              <a:lnSpc>
                <a:spcPct val="150000"/>
              </a:lnSpc>
              <a:buFont typeface="Wingdings" panose="05000000000000000000" pitchFamily="2" charset="2"/>
              <a:buChar char="Ø"/>
            </a:pPr>
            <a:r>
              <a:rPr lang="en-GB" sz="1800" dirty="0">
                <a:solidFill>
                  <a:schemeClr val="tx1">
                    <a:lumMod val="50000"/>
                    <a:lumOff val="50000"/>
                  </a:schemeClr>
                </a:solidFill>
                <a:effectLst/>
                <a:latin typeface="+mn-lt"/>
                <a:ea typeface="Times New Roman" panose="02020603050405020304" pitchFamily="18" charset="0"/>
              </a:rPr>
              <a:t>Implication of research</a:t>
            </a:r>
            <a:endParaRPr lang="en-IN" sz="1800" dirty="0">
              <a:solidFill>
                <a:schemeClr val="tx1">
                  <a:lumMod val="50000"/>
                  <a:lumOff val="50000"/>
                </a:schemeClr>
              </a:solidFill>
              <a:effectLst/>
              <a:latin typeface="+mn-lt"/>
              <a:ea typeface="Times New Roman" panose="02020603050405020304" pitchFamily="18" charset="0"/>
            </a:endParaRPr>
          </a:p>
          <a:p>
            <a:pPr marL="342900" indent="-342900">
              <a:lnSpc>
                <a:spcPct val="150000"/>
              </a:lnSpc>
              <a:buFont typeface="Wingdings" panose="05000000000000000000" pitchFamily="2" charset="2"/>
              <a:buChar char="Ø"/>
            </a:pPr>
            <a:r>
              <a:rPr lang="en-GB" sz="1800" dirty="0">
                <a:solidFill>
                  <a:schemeClr val="tx1">
                    <a:lumMod val="50000"/>
                    <a:lumOff val="50000"/>
                  </a:schemeClr>
                </a:solidFill>
                <a:effectLst/>
                <a:latin typeface="+mn-lt"/>
                <a:ea typeface="Times New Roman" panose="02020603050405020304" pitchFamily="18" charset="0"/>
              </a:rPr>
              <a:t>Plan of Work and Time Schedule </a:t>
            </a:r>
            <a:endParaRPr lang="en-IN" sz="1800" dirty="0">
              <a:solidFill>
                <a:schemeClr val="tx1">
                  <a:lumMod val="50000"/>
                  <a:lumOff val="50000"/>
                </a:schemeClr>
              </a:solidFill>
              <a:effectLst/>
              <a:latin typeface="+mn-lt"/>
              <a:ea typeface="Times New Roman" panose="02020603050405020304" pitchFamily="18" charset="0"/>
            </a:endParaRPr>
          </a:p>
          <a:p>
            <a:pPr marL="342900" indent="-342900">
              <a:lnSpc>
                <a:spcPct val="150000"/>
              </a:lnSpc>
              <a:buFont typeface="Wingdings" panose="05000000000000000000" pitchFamily="2" charset="2"/>
              <a:buChar char="Ø"/>
            </a:pPr>
            <a:endParaRPr lang="en-IN" sz="1800" dirty="0">
              <a:effectLst/>
              <a:latin typeface="+mn-lt"/>
              <a:ea typeface="Times New Roman" panose="02020603050405020304" pitchFamily="18" charset="0"/>
            </a:endParaRPr>
          </a:p>
          <a:p>
            <a:pPr marL="342900" lvl="0" indent="-342900" algn="l" rtl="0">
              <a:lnSpc>
                <a:spcPct val="150000"/>
              </a:lnSpc>
              <a:spcBef>
                <a:spcPts val="0"/>
              </a:spcBef>
              <a:spcAft>
                <a:spcPts val="0"/>
              </a:spcAft>
              <a:buFont typeface="Wingdings" panose="05000000000000000000" pitchFamily="2" charset="2"/>
              <a:buChar char="Ø"/>
            </a:pPr>
            <a:endParaRPr lang="en-US" sz="1800" dirty="0">
              <a:latin typeface="+mn-lt"/>
            </a:endParaRPr>
          </a:p>
          <a:p>
            <a:pPr marL="342900" lvl="0" indent="-342900" algn="l" rtl="0">
              <a:lnSpc>
                <a:spcPct val="150000"/>
              </a:lnSpc>
              <a:spcBef>
                <a:spcPts val="0"/>
              </a:spcBef>
              <a:spcAft>
                <a:spcPts val="0"/>
              </a:spcAft>
              <a:buFont typeface="Wingdings" panose="05000000000000000000" pitchFamily="2" charset="2"/>
              <a:buChar char="Ø"/>
            </a:pPr>
            <a:endParaRPr sz="1800" dirty="0">
              <a:latin typeface="+mn-lt"/>
            </a:endParaRPr>
          </a:p>
        </p:txBody>
      </p:sp>
      <p:sp>
        <p:nvSpPr>
          <p:cNvPr id="1244" name="Google Shape;1244;p35"/>
          <p:cNvSpPr txBox="1">
            <a:spLocks noGrp="1"/>
          </p:cNvSpPr>
          <p:nvPr>
            <p:ph type="ctrTitle"/>
          </p:nvPr>
        </p:nvSpPr>
        <p:spPr>
          <a:xfrm>
            <a:off x="720000" y="540000"/>
            <a:ext cx="7752600" cy="50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b="1" dirty="0">
                <a:latin typeface="+mn-lt"/>
              </a:rPr>
              <a:t>Contents </a:t>
            </a:r>
            <a:endParaRPr b="1" dirty="0">
              <a:latin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248"/>
        <p:cNvGrpSpPr/>
        <p:nvPr/>
      </p:nvGrpSpPr>
      <p:grpSpPr>
        <a:xfrm>
          <a:off x="0" y="0"/>
          <a:ext cx="0" cy="0"/>
          <a:chOff x="0" y="0"/>
          <a:chExt cx="0" cy="0"/>
        </a:xfrm>
      </p:grpSpPr>
      <p:sp>
        <p:nvSpPr>
          <p:cNvPr id="1249" name="Google Shape;1249;p36"/>
          <p:cNvSpPr txBox="1">
            <a:spLocks noGrp="1"/>
          </p:cNvSpPr>
          <p:nvPr>
            <p:ph type="subTitle" idx="1"/>
          </p:nvPr>
        </p:nvSpPr>
        <p:spPr>
          <a:xfrm>
            <a:off x="4686650" y="2567325"/>
            <a:ext cx="3527100" cy="86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 </a:t>
            </a:r>
            <a:endParaRPr dirty="0"/>
          </a:p>
        </p:txBody>
      </p:sp>
      <p:sp>
        <p:nvSpPr>
          <p:cNvPr id="1250" name="Google Shape;1250;p36"/>
          <p:cNvSpPr txBox="1">
            <a:spLocks noGrp="1"/>
          </p:cNvSpPr>
          <p:nvPr>
            <p:ph type="ctrTitle"/>
          </p:nvPr>
        </p:nvSpPr>
        <p:spPr>
          <a:xfrm>
            <a:off x="2817600" y="405242"/>
            <a:ext cx="3508800" cy="614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600" b="1" dirty="0">
                <a:latin typeface="+mj-lt"/>
              </a:rPr>
              <a:t>Introduction</a:t>
            </a:r>
            <a:endParaRPr sz="3600" b="1" dirty="0">
              <a:latin typeface="+mj-lt"/>
            </a:endParaRPr>
          </a:p>
        </p:txBody>
      </p:sp>
      <p:grpSp>
        <p:nvGrpSpPr>
          <p:cNvPr id="1251" name="Google Shape;1251;p36"/>
          <p:cNvGrpSpPr/>
          <p:nvPr/>
        </p:nvGrpSpPr>
        <p:grpSpPr>
          <a:xfrm>
            <a:off x="7411216" y="1848868"/>
            <a:ext cx="1605067" cy="1436914"/>
            <a:chOff x="1195200" y="1511999"/>
            <a:chExt cx="4068079" cy="2911990"/>
          </a:xfrm>
        </p:grpSpPr>
        <p:sp>
          <p:nvSpPr>
            <p:cNvPr id="1252" name="Google Shape;1252;p36"/>
            <p:cNvSpPr/>
            <p:nvPr/>
          </p:nvSpPr>
          <p:spPr>
            <a:xfrm>
              <a:off x="1670119" y="1511999"/>
              <a:ext cx="1415520" cy="1148489"/>
            </a:xfrm>
            <a:custGeom>
              <a:avLst/>
              <a:gdLst/>
              <a:ahLst/>
              <a:cxnLst/>
              <a:rect l="l" t="t" r="r" b="b"/>
              <a:pathLst>
                <a:path w="5052" h="4099" extrusionOk="0">
                  <a:moveTo>
                    <a:pt x="529" y="1"/>
                  </a:moveTo>
                  <a:cubicBezTo>
                    <a:pt x="213" y="1"/>
                    <a:pt x="1" y="249"/>
                    <a:pt x="1" y="532"/>
                  </a:cubicBezTo>
                  <a:lnTo>
                    <a:pt x="1" y="3570"/>
                  </a:lnTo>
                  <a:cubicBezTo>
                    <a:pt x="1" y="3887"/>
                    <a:pt x="213" y="4099"/>
                    <a:pt x="529" y="4099"/>
                  </a:cubicBezTo>
                  <a:lnTo>
                    <a:pt x="4557" y="4099"/>
                  </a:lnTo>
                  <a:cubicBezTo>
                    <a:pt x="4839" y="4099"/>
                    <a:pt x="5051" y="3887"/>
                    <a:pt x="5051" y="3570"/>
                  </a:cubicBezTo>
                  <a:lnTo>
                    <a:pt x="5051" y="532"/>
                  </a:lnTo>
                  <a:cubicBezTo>
                    <a:pt x="5051" y="249"/>
                    <a:pt x="4839" y="1"/>
                    <a:pt x="455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3" name="Google Shape;1253;p36"/>
            <p:cNvSpPr/>
            <p:nvPr/>
          </p:nvSpPr>
          <p:spPr>
            <a:xfrm>
              <a:off x="1670119" y="1511999"/>
              <a:ext cx="564303" cy="367046"/>
            </a:xfrm>
            <a:custGeom>
              <a:avLst/>
              <a:gdLst/>
              <a:ahLst/>
              <a:cxnLst/>
              <a:rect l="l" t="t" r="r" b="b"/>
              <a:pathLst>
                <a:path w="2014" h="1310" extrusionOk="0">
                  <a:moveTo>
                    <a:pt x="529" y="1"/>
                  </a:moveTo>
                  <a:cubicBezTo>
                    <a:pt x="213" y="1"/>
                    <a:pt x="1" y="249"/>
                    <a:pt x="1" y="532"/>
                  </a:cubicBezTo>
                  <a:lnTo>
                    <a:pt x="1" y="1309"/>
                  </a:lnTo>
                  <a:cubicBezTo>
                    <a:pt x="105" y="1239"/>
                    <a:pt x="247" y="1131"/>
                    <a:pt x="354" y="1060"/>
                  </a:cubicBezTo>
                  <a:cubicBezTo>
                    <a:pt x="883" y="707"/>
                    <a:pt x="1448" y="320"/>
                    <a:pt x="20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4" name="Google Shape;1254;p36"/>
            <p:cNvSpPr/>
            <p:nvPr/>
          </p:nvSpPr>
          <p:spPr>
            <a:xfrm>
              <a:off x="2798718" y="1542260"/>
              <a:ext cx="9807" cy="9526"/>
            </a:xfrm>
            <a:custGeom>
              <a:avLst/>
              <a:gdLst/>
              <a:ahLst/>
              <a:cxnLst/>
              <a:rect l="l" t="t" r="r" b="b"/>
              <a:pathLst>
                <a:path w="35" h="34" extrusionOk="0">
                  <a:moveTo>
                    <a:pt x="0" y="0"/>
                  </a:moveTo>
                  <a:lnTo>
                    <a:pt x="0" y="34"/>
                  </a:lnTo>
                  <a:cubicBezTo>
                    <a:pt x="0" y="0"/>
                    <a:pt x="34" y="0"/>
                    <a:pt x="0" y="0"/>
                  </a:cubicBezTo>
                  <a:close/>
                </a:path>
              </a:pathLst>
            </a:custGeom>
            <a:solidFill>
              <a:srgbClr val="D3E3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5" name="Google Shape;1255;p36"/>
            <p:cNvSpPr/>
            <p:nvPr/>
          </p:nvSpPr>
          <p:spPr>
            <a:xfrm>
              <a:off x="2451845" y="1621272"/>
              <a:ext cx="633790" cy="1039215"/>
            </a:xfrm>
            <a:custGeom>
              <a:avLst/>
              <a:gdLst/>
              <a:ahLst/>
              <a:cxnLst/>
              <a:rect l="l" t="t" r="r" b="b"/>
              <a:pathLst>
                <a:path w="2262" h="3709" extrusionOk="0">
                  <a:moveTo>
                    <a:pt x="2261" y="1"/>
                  </a:moveTo>
                  <a:cubicBezTo>
                    <a:pt x="2191" y="176"/>
                    <a:pt x="2086" y="317"/>
                    <a:pt x="2016" y="459"/>
                  </a:cubicBezTo>
                  <a:cubicBezTo>
                    <a:pt x="1837" y="707"/>
                    <a:pt x="1696" y="919"/>
                    <a:pt x="1555" y="1165"/>
                  </a:cubicBezTo>
                  <a:cubicBezTo>
                    <a:pt x="1168" y="1838"/>
                    <a:pt x="707" y="2474"/>
                    <a:pt x="320" y="3180"/>
                  </a:cubicBezTo>
                  <a:lnTo>
                    <a:pt x="0" y="3709"/>
                  </a:lnTo>
                  <a:lnTo>
                    <a:pt x="212" y="3709"/>
                  </a:lnTo>
                  <a:cubicBezTo>
                    <a:pt x="354" y="3604"/>
                    <a:pt x="495" y="3533"/>
                    <a:pt x="636" y="3426"/>
                  </a:cubicBezTo>
                  <a:cubicBezTo>
                    <a:pt x="1168" y="3039"/>
                    <a:pt x="1733" y="2615"/>
                    <a:pt x="2261" y="2225"/>
                  </a:cubicBezTo>
                  <a:lnTo>
                    <a:pt x="2261" y="142"/>
                  </a:lnTo>
                  <a:lnTo>
                    <a:pt x="22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6" name="Google Shape;1256;p36"/>
            <p:cNvSpPr/>
            <p:nvPr/>
          </p:nvSpPr>
          <p:spPr>
            <a:xfrm>
              <a:off x="1670119" y="1542260"/>
              <a:ext cx="1138412" cy="1118228"/>
            </a:xfrm>
            <a:custGeom>
              <a:avLst/>
              <a:gdLst/>
              <a:ahLst/>
              <a:cxnLst/>
              <a:rect l="l" t="t" r="r" b="b"/>
              <a:pathLst>
                <a:path w="4063" h="3991" extrusionOk="0">
                  <a:moveTo>
                    <a:pt x="4028" y="0"/>
                  </a:moveTo>
                  <a:cubicBezTo>
                    <a:pt x="4028" y="34"/>
                    <a:pt x="3992" y="34"/>
                    <a:pt x="3958" y="34"/>
                  </a:cubicBezTo>
                  <a:lnTo>
                    <a:pt x="3921" y="71"/>
                  </a:lnTo>
                  <a:cubicBezTo>
                    <a:pt x="3850" y="71"/>
                    <a:pt x="3780" y="105"/>
                    <a:pt x="3709" y="141"/>
                  </a:cubicBezTo>
                  <a:cubicBezTo>
                    <a:pt x="3356" y="283"/>
                    <a:pt x="3039" y="458"/>
                    <a:pt x="2686" y="670"/>
                  </a:cubicBezTo>
                  <a:cubicBezTo>
                    <a:pt x="2333" y="848"/>
                    <a:pt x="1979" y="1094"/>
                    <a:pt x="1626" y="1306"/>
                  </a:cubicBezTo>
                  <a:cubicBezTo>
                    <a:pt x="1589" y="1342"/>
                    <a:pt x="1519" y="1376"/>
                    <a:pt x="1485" y="1413"/>
                  </a:cubicBezTo>
                  <a:cubicBezTo>
                    <a:pt x="1485" y="1413"/>
                    <a:pt x="1448" y="1413"/>
                    <a:pt x="1414" y="1447"/>
                  </a:cubicBezTo>
                  <a:cubicBezTo>
                    <a:pt x="1343" y="1484"/>
                    <a:pt x="1273" y="1554"/>
                    <a:pt x="1202" y="1588"/>
                  </a:cubicBezTo>
                  <a:cubicBezTo>
                    <a:pt x="1024" y="1696"/>
                    <a:pt x="883" y="1800"/>
                    <a:pt x="707" y="1908"/>
                  </a:cubicBezTo>
                  <a:cubicBezTo>
                    <a:pt x="459" y="2083"/>
                    <a:pt x="213" y="2261"/>
                    <a:pt x="1" y="2436"/>
                  </a:cubicBezTo>
                  <a:lnTo>
                    <a:pt x="1" y="3462"/>
                  </a:lnTo>
                  <a:cubicBezTo>
                    <a:pt x="1" y="3779"/>
                    <a:pt x="213" y="3991"/>
                    <a:pt x="529" y="3991"/>
                  </a:cubicBezTo>
                  <a:lnTo>
                    <a:pt x="1660" y="3991"/>
                  </a:lnTo>
                  <a:cubicBezTo>
                    <a:pt x="1697" y="3886"/>
                    <a:pt x="1767" y="3815"/>
                    <a:pt x="1801" y="3708"/>
                  </a:cubicBezTo>
                  <a:cubicBezTo>
                    <a:pt x="1979" y="3355"/>
                    <a:pt x="2191" y="3038"/>
                    <a:pt x="2366" y="2719"/>
                  </a:cubicBezTo>
                  <a:cubicBezTo>
                    <a:pt x="2756" y="2049"/>
                    <a:pt x="3214" y="1376"/>
                    <a:pt x="3604" y="707"/>
                  </a:cubicBezTo>
                  <a:cubicBezTo>
                    <a:pt x="3746" y="529"/>
                    <a:pt x="3887" y="317"/>
                    <a:pt x="3992" y="141"/>
                  </a:cubicBezTo>
                  <a:cubicBezTo>
                    <a:pt x="4028" y="105"/>
                    <a:pt x="4028" y="34"/>
                    <a:pt x="40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7" name="Google Shape;1257;p36"/>
            <p:cNvSpPr/>
            <p:nvPr/>
          </p:nvSpPr>
          <p:spPr>
            <a:xfrm>
              <a:off x="3006057" y="2620702"/>
              <a:ext cx="40067" cy="30260"/>
            </a:xfrm>
            <a:custGeom>
              <a:avLst/>
              <a:gdLst/>
              <a:ahLst/>
              <a:cxnLst/>
              <a:rect l="l" t="t" r="r" b="b"/>
              <a:pathLst>
                <a:path w="143" h="108" extrusionOk="0">
                  <a:moveTo>
                    <a:pt x="142" y="0"/>
                  </a:moveTo>
                  <a:cubicBezTo>
                    <a:pt x="108" y="37"/>
                    <a:pt x="38" y="71"/>
                    <a:pt x="1" y="108"/>
                  </a:cubicBezTo>
                  <a:cubicBezTo>
                    <a:pt x="71" y="71"/>
                    <a:pt x="108" y="37"/>
                    <a:pt x="142" y="0"/>
                  </a:cubicBezTo>
                  <a:close/>
                </a:path>
              </a:pathLst>
            </a:custGeom>
            <a:solidFill>
              <a:srgbClr val="D3E3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8" name="Google Shape;1258;p36"/>
            <p:cNvSpPr/>
            <p:nvPr/>
          </p:nvSpPr>
          <p:spPr>
            <a:xfrm>
              <a:off x="3333318" y="1511999"/>
              <a:ext cx="1425607" cy="1148489"/>
            </a:xfrm>
            <a:custGeom>
              <a:avLst/>
              <a:gdLst/>
              <a:ahLst/>
              <a:cxnLst/>
              <a:rect l="l" t="t" r="r" b="b"/>
              <a:pathLst>
                <a:path w="5088" h="4099" extrusionOk="0">
                  <a:moveTo>
                    <a:pt x="529" y="1"/>
                  </a:moveTo>
                  <a:cubicBezTo>
                    <a:pt x="246" y="1"/>
                    <a:pt x="0" y="249"/>
                    <a:pt x="0" y="532"/>
                  </a:cubicBezTo>
                  <a:lnTo>
                    <a:pt x="0" y="3570"/>
                  </a:lnTo>
                  <a:cubicBezTo>
                    <a:pt x="0" y="3887"/>
                    <a:pt x="246" y="4099"/>
                    <a:pt x="529" y="4099"/>
                  </a:cubicBezTo>
                  <a:lnTo>
                    <a:pt x="4556" y="4099"/>
                  </a:lnTo>
                  <a:cubicBezTo>
                    <a:pt x="4839" y="4099"/>
                    <a:pt x="5087" y="3887"/>
                    <a:pt x="5087" y="3570"/>
                  </a:cubicBezTo>
                  <a:lnTo>
                    <a:pt x="5087" y="532"/>
                  </a:lnTo>
                  <a:cubicBezTo>
                    <a:pt x="5087" y="249"/>
                    <a:pt x="4839" y="1"/>
                    <a:pt x="45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9" name="Google Shape;1259;p36"/>
            <p:cNvSpPr/>
            <p:nvPr/>
          </p:nvSpPr>
          <p:spPr>
            <a:xfrm>
              <a:off x="3333318" y="1511999"/>
              <a:ext cx="811991" cy="554491"/>
            </a:xfrm>
            <a:custGeom>
              <a:avLst/>
              <a:gdLst/>
              <a:ahLst/>
              <a:cxnLst/>
              <a:rect l="l" t="t" r="r" b="b"/>
              <a:pathLst>
                <a:path w="2898" h="1979" extrusionOk="0">
                  <a:moveTo>
                    <a:pt x="529" y="1"/>
                  </a:moveTo>
                  <a:cubicBezTo>
                    <a:pt x="246" y="1"/>
                    <a:pt x="0" y="249"/>
                    <a:pt x="0" y="532"/>
                  </a:cubicBezTo>
                  <a:lnTo>
                    <a:pt x="0" y="1979"/>
                  </a:lnTo>
                  <a:cubicBezTo>
                    <a:pt x="670" y="1484"/>
                    <a:pt x="1343" y="1027"/>
                    <a:pt x="2012" y="566"/>
                  </a:cubicBezTo>
                  <a:cubicBezTo>
                    <a:pt x="2332" y="391"/>
                    <a:pt x="2614" y="179"/>
                    <a:pt x="289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0" name="Google Shape;1260;p36"/>
            <p:cNvSpPr/>
            <p:nvPr/>
          </p:nvSpPr>
          <p:spPr>
            <a:xfrm>
              <a:off x="3936563" y="1729705"/>
              <a:ext cx="822358" cy="930783"/>
            </a:xfrm>
            <a:custGeom>
              <a:avLst/>
              <a:gdLst/>
              <a:ahLst/>
              <a:cxnLst/>
              <a:rect l="l" t="t" r="r" b="b"/>
              <a:pathLst>
                <a:path w="2935" h="3322" extrusionOk="0">
                  <a:moveTo>
                    <a:pt x="2934" y="1"/>
                  </a:moveTo>
                  <a:cubicBezTo>
                    <a:pt x="2474" y="462"/>
                    <a:pt x="2016" y="956"/>
                    <a:pt x="1592" y="1451"/>
                  </a:cubicBezTo>
                  <a:cubicBezTo>
                    <a:pt x="1521" y="1521"/>
                    <a:pt x="1451" y="1592"/>
                    <a:pt x="1414" y="1663"/>
                  </a:cubicBezTo>
                  <a:lnTo>
                    <a:pt x="1380" y="1663"/>
                  </a:lnTo>
                  <a:cubicBezTo>
                    <a:pt x="1343" y="1697"/>
                    <a:pt x="1343" y="1733"/>
                    <a:pt x="1309" y="1733"/>
                  </a:cubicBezTo>
                  <a:cubicBezTo>
                    <a:pt x="1202" y="1875"/>
                    <a:pt x="1097" y="1979"/>
                    <a:pt x="1027" y="2087"/>
                  </a:cubicBezTo>
                  <a:cubicBezTo>
                    <a:pt x="849" y="2299"/>
                    <a:pt x="637" y="2511"/>
                    <a:pt x="461" y="2723"/>
                  </a:cubicBezTo>
                  <a:cubicBezTo>
                    <a:pt x="283" y="2935"/>
                    <a:pt x="142" y="3146"/>
                    <a:pt x="1" y="3322"/>
                  </a:cubicBezTo>
                  <a:lnTo>
                    <a:pt x="249" y="3322"/>
                  </a:lnTo>
                  <a:cubicBezTo>
                    <a:pt x="391" y="3217"/>
                    <a:pt x="566" y="3110"/>
                    <a:pt x="707" y="2968"/>
                  </a:cubicBezTo>
                  <a:cubicBezTo>
                    <a:pt x="1485" y="2440"/>
                    <a:pt x="2191" y="1838"/>
                    <a:pt x="2934" y="1239"/>
                  </a:cubicBezTo>
                  <a:lnTo>
                    <a:pt x="29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1" name="Google Shape;1261;p36"/>
            <p:cNvSpPr/>
            <p:nvPr/>
          </p:nvSpPr>
          <p:spPr>
            <a:xfrm>
              <a:off x="3333318" y="1680672"/>
              <a:ext cx="1089099" cy="979816"/>
            </a:xfrm>
            <a:custGeom>
              <a:avLst/>
              <a:gdLst/>
              <a:ahLst/>
              <a:cxnLst/>
              <a:rect l="l" t="t" r="r" b="b"/>
              <a:pathLst>
                <a:path w="3887" h="3497" extrusionOk="0">
                  <a:moveTo>
                    <a:pt x="3886" y="1"/>
                  </a:moveTo>
                  <a:lnTo>
                    <a:pt x="3886" y="1"/>
                  </a:lnTo>
                  <a:cubicBezTo>
                    <a:pt x="3638" y="142"/>
                    <a:pt x="3392" y="283"/>
                    <a:pt x="3180" y="425"/>
                  </a:cubicBezTo>
                  <a:cubicBezTo>
                    <a:pt x="3072" y="458"/>
                    <a:pt x="2968" y="529"/>
                    <a:pt x="2860" y="600"/>
                  </a:cubicBezTo>
                  <a:cubicBezTo>
                    <a:pt x="2826" y="637"/>
                    <a:pt x="2790" y="670"/>
                    <a:pt x="2756" y="670"/>
                  </a:cubicBezTo>
                  <a:cubicBezTo>
                    <a:pt x="2719" y="707"/>
                    <a:pt x="2719" y="707"/>
                    <a:pt x="2685" y="707"/>
                  </a:cubicBezTo>
                  <a:cubicBezTo>
                    <a:pt x="2719" y="707"/>
                    <a:pt x="2719" y="707"/>
                    <a:pt x="2685" y="741"/>
                  </a:cubicBezTo>
                  <a:cubicBezTo>
                    <a:pt x="2473" y="848"/>
                    <a:pt x="2295" y="990"/>
                    <a:pt x="2120" y="1094"/>
                  </a:cubicBezTo>
                  <a:cubicBezTo>
                    <a:pt x="1413" y="1589"/>
                    <a:pt x="707" y="2084"/>
                    <a:pt x="0" y="2615"/>
                  </a:cubicBezTo>
                  <a:lnTo>
                    <a:pt x="0" y="2968"/>
                  </a:lnTo>
                  <a:cubicBezTo>
                    <a:pt x="0" y="3285"/>
                    <a:pt x="246" y="3497"/>
                    <a:pt x="529" y="3497"/>
                  </a:cubicBezTo>
                  <a:lnTo>
                    <a:pt x="919" y="3497"/>
                  </a:lnTo>
                  <a:cubicBezTo>
                    <a:pt x="1201" y="3073"/>
                    <a:pt x="1518" y="2649"/>
                    <a:pt x="1871" y="2262"/>
                  </a:cubicBezTo>
                  <a:cubicBezTo>
                    <a:pt x="2295" y="1767"/>
                    <a:pt x="2685" y="1272"/>
                    <a:pt x="3143" y="778"/>
                  </a:cubicBezTo>
                  <a:cubicBezTo>
                    <a:pt x="3392" y="529"/>
                    <a:pt x="3604" y="247"/>
                    <a:pt x="38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2" name="Google Shape;1262;p36"/>
            <p:cNvSpPr/>
            <p:nvPr/>
          </p:nvSpPr>
          <p:spPr>
            <a:xfrm>
              <a:off x="4471163" y="2432977"/>
              <a:ext cx="287755" cy="227512"/>
            </a:xfrm>
            <a:custGeom>
              <a:avLst/>
              <a:gdLst/>
              <a:ahLst/>
              <a:cxnLst/>
              <a:rect l="l" t="t" r="r" b="b"/>
              <a:pathLst>
                <a:path w="1027" h="812" extrusionOk="0">
                  <a:moveTo>
                    <a:pt x="1026" y="1"/>
                  </a:moveTo>
                  <a:cubicBezTo>
                    <a:pt x="673" y="283"/>
                    <a:pt x="354" y="566"/>
                    <a:pt x="0" y="812"/>
                  </a:cubicBezTo>
                  <a:lnTo>
                    <a:pt x="495" y="812"/>
                  </a:lnTo>
                  <a:cubicBezTo>
                    <a:pt x="778" y="812"/>
                    <a:pt x="1026" y="600"/>
                    <a:pt x="1026" y="283"/>
                  </a:cubicBezTo>
                  <a:lnTo>
                    <a:pt x="1026" y="1"/>
                  </a:lnTo>
                  <a:close/>
                </a:path>
              </a:pathLst>
            </a:custGeom>
            <a:solidFill>
              <a:srgbClr val="D3E3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3" name="Google Shape;1263;p36"/>
            <p:cNvSpPr/>
            <p:nvPr/>
          </p:nvSpPr>
          <p:spPr>
            <a:xfrm>
              <a:off x="1195200" y="2798902"/>
              <a:ext cx="4068079" cy="1603793"/>
            </a:xfrm>
            <a:custGeom>
              <a:avLst/>
              <a:gdLst/>
              <a:ahLst/>
              <a:cxnLst/>
              <a:rect l="l" t="t" r="r" b="b"/>
              <a:pathLst>
                <a:path w="14519" h="5724" extrusionOk="0">
                  <a:moveTo>
                    <a:pt x="2012" y="0"/>
                  </a:moveTo>
                  <a:cubicBezTo>
                    <a:pt x="882" y="0"/>
                    <a:pt x="0" y="956"/>
                    <a:pt x="105" y="2086"/>
                  </a:cubicBezTo>
                  <a:lnTo>
                    <a:pt x="246" y="3957"/>
                  </a:lnTo>
                  <a:cubicBezTo>
                    <a:pt x="353" y="4946"/>
                    <a:pt x="1165" y="5723"/>
                    <a:pt x="2190" y="5723"/>
                  </a:cubicBezTo>
                  <a:lnTo>
                    <a:pt x="12258" y="5723"/>
                  </a:lnTo>
                  <a:cubicBezTo>
                    <a:pt x="13213" y="5723"/>
                    <a:pt x="14024" y="4983"/>
                    <a:pt x="14165" y="4028"/>
                  </a:cubicBezTo>
                  <a:lnTo>
                    <a:pt x="14377" y="2157"/>
                  </a:lnTo>
                  <a:cubicBezTo>
                    <a:pt x="14519" y="1026"/>
                    <a:pt x="13637" y="0"/>
                    <a:pt x="124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4" name="Google Shape;1264;p36"/>
            <p:cNvSpPr/>
            <p:nvPr/>
          </p:nvSpPr>
          <p:spPr>
            <a:xfrm>
              <a:off x="4372256" y="2128412"/>
              <a:ext cx="158588" cy="423643"/>
            </a:xfrm>
            <a:custGeom>
              <a:avLst/>
              <a:gdLst/>
              <a:ahLst/>
              <a:cxnLst/>
              <a:rect l="l" t="t" r="r" b="b"/>
              <a:pathLst>
                <a:path w="566" h="1512" extrusionOk="0">
                  <a:moveTo>
                    <a:pt x="544" y="0"/>
                  </a:moveTo>
                  <a:cubicBezTo>
                    <a:pt x="531" y="0"/>
                    <a:pt x="513" y="9"/>
                    <a:pt x="495" y="28"/>
                  </a:cubicBezTo>
                  <a:lnTo>
                    <a:pt x="37" y="627"/>
                  </a:lnTo>
                  <a:cubicBezTo>
                    <a:pt x="0" y="664"/>
                    <a:pt x="0" y="698"/>
                    <a:pt x="0" y="768"/>
                  </a:cubicBezTo>
                  <a:lnTo>
                    <a:pt x="0" y="1512"/>
                  </a:lnTo>
                  <a:lnTo>
                    <a:pt x="565" y="768"/>
                  </a:lnTo>
                  <a:lnTo>
                    <a:pt x="565" y="28"/>
                  </a:lnTo>
                  <a:cubicBezTo>
                    <a:pt x="565" y="9"/>
                    <a:pt x="557" y="0"/>
                    <a:pt x="5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5" name="Google Shape;1265;p36"/>
            <p:cNvSpPr/>
            <p:nvPr/>
          </p:nvSpPr>
          <p:spPr>
            <a:xfrm>
              <a:off x="3243657" y="2717367"/>
              <a:ext cx="1396467" cy="576626"/>
            </a:xfrm>
            <a:custGeom>
              <a:avLst/>
              <a:gdLst/>
              <a:ahLst/>
              <a:cxnLst/>
              <a:rect l="l" t="t" r="r" b="b"/>
              <a:pathLst>
                <a:path w="4984" h="2058" extrusionOk="0">
                  <a:moveTo>
                    <a:pt x="1270" y="0"/>
                  </a:moveTo>
                  <a:cubicBezTo>
                    <a:pt x="1154" y="0"/>
                    <a:pt x="1043" y="63"/>
                    <a:pt x="956" y="150"/>
                  </a:cubicBezTo>
                  <a:lnTo>
                    <a:pt x="1" y="1280"/>
                  </a:lnTo>
                  <a:lnTo>
                    <a:pt x="4311" y="2058"/>
                  </a:lnTo>
                  <a:lnTo>
                    <a:pt x="4983" y="715"/>
                  </a:lnTo>
                  <a:lnTo>
                    <a:pt x="1343" y="9"/>
                  </a:lnTo>
                  <a:cubicBezTo>
                    <a:pt x="1319" y="3"/>
                    <a:pt x="1295" y="0"/>
                    <a:pt x="1270" y="0"/>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6" name="Google Shape;1266;p36"/>
            <p:cNvSpPr/>
            <p:nvPr/>
          </p:nvSpPr>
          <p:spPr>
            <a:xfrm>
              <a:off x="3293531" y="2759115"/>
              <a:ext cx="1128886" cy="435972"/>
            </a:xfrm>
            <a:custGeom>
              <a:avLst/>
              <a:gdLst/>
              <a:ahLst/>
              <a:cxnLst/>
              <a:rect l="l" t="t" r="r" b="b"/>
              <a:pathLst>
                <a:path w="4029" h="1556" extrusionOk="0">
                  <a:moveTo>
                    <a:pt x="778" y="1"/>
                  </a:moveTo>
                  <a:lnTo>
                    <a:pt x="1" y="920"/>
                  </a:lnTo>
                  <a:lnTo>
                    <a:pt x="3534" y="1555"/>
                  </a:lnTo>
                  <a:lnTo>
                    <a:pt x="4028" y="637"/>
                  </a:lnTo>
                  <a:lnTo>
                    <a:pt x="77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7" name="Google Shape;1267;p36"/>
            <p:cNvSpPr/>
            <p:nvPr/>
          </p:nvSpPr>
          <p:spPr>
            <a:xfrm>
              <a:off x="4292963" y="2200981"/>
              <a:ext cx="446062" cy="1193599"/>
            </a:xfrm>
            <a:custGeom>
              <a:avLst/>
              <a:gdLst/>
              <a:ahLst/>
              <a:cxnLst/>
              <a:rect l="l" t="t" r="r" b="b"/>
              <a:pathLst>
                <a:path w="1592" h="4260" extrusionOk="0">
                  <a:moveTo>
                    <a:pt x="1129" y="1"/>
                  </a:moveTo>
                  <a:cubicBezTo>
                    <a:pt x="1093" y="1"/>
                    <a:pt x="1051" y="25"/>
                    <a:pt x="1026" y="51"/>
                  </a:cubicBezTo>
                  <a:lnTo>
                    <a:pt x="71" y="1323"/>
                  </a:lnTo>
                  <a:cubicBezTo>
                    <a:pt x="1" y="1394"/>
                    <a:pt x="37" y="1498"/>
                    <a:pt x="108" y="1535"/>
                  </a:cubicBezTo>
                  <a:lnTo>
                    <a:pt x="283" y="1606"/>
                  </a:lnTo>
                  <a:cubicBezTo>
                    <a:pt x="461" y="1676"/>
                    <a:pt x="532" y="1818"/>
                    <a:pt x="532" y="1993"/>
                  </a:cubicBezTo>
                  <a:lnTo>
                    <a:pt x="532" y="3618"/>
                  </a:lnTo>
                  <a:cubicBezTo>
                    <a:pt x="532" y="3711"/>
                    <a:pt x="479" y="3803"/>
                    <a:pt x="372" y="3803"/>
                  </a:cubicBezTo>
                  <a:cubicBezTo>
                    <a:pt x="356" y="3803"/>
                    <a:pt x="338" y="3801"/>
                    <a:pt x="320" y="3796"/>
                  </a:cubicBezTo>
                  <a:lnTo>
                    <a:pt x="320" y="4254"/>
                  </a:lnTo>
                  <a:cubicBezTo>
                    <a:pt x="350" y="4258"/>
                    <a:pt x="379" y="4260"/>
                    <a:pt x="409" y="4260"/>
                  </a:cubicBezTo>
                  <a:cubicBezTo>
                    <a:pt x="661" y="4260"/>
                    <a:pt x="900" y="4123"/>
                    <a:pt x="1026" y="3901"/>
                  </a:cubicBezTo>
                  <a:lnTo>
                    <a:pt x="1484" y="3019"/>
                  </a:lnTo>
                  <a:cubicBezTo>
                    <a:pt x="1555" y="2912"/>
                    <a:pt x="1592" y="2807"/>
                    <a:pt x="1592" y="2700"/>
                  </a:cubicBezTo>
                  <a:lnTo>
                    <a:pt x="1592" y="439"/>
                  </a:lnTo>
                  <a:cubicBezTo>
                    <a:pt x="1592" y="263"/>
                    <a:pt x="1450" y="85"/>
                    <a:pt x="1272" y="51"/>
                  </a:cubicBezTo>
                  <a:lnTo>
                    <a:pt x="1168" y="15"/>
                  </a:lnTo>
                  <a:cubicBezTo>
                    <a:pt x="1157" y="5"/>
                    <a:pt x="1144" y="1"/>
                    <a:pt x="11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8" name="Google Shape;1268;p36"/>
            <p:cNvSpPr/>
            <p:nvPr/>
          </p:nvSpPr>
          <p:spPr>
            <a:xfrm>
              <a:off x="3214518" y="3064520"/>
              <a:ext cx="1227512" cy="320815"/>
            </a:xfrm>
            <a:custGeom>
              <a:avLst/>
              <a:gdLst/>
              <a:ahLst/>
              <a:cxnLst/>
              <a:rect l="l" t="t" r="r" b="b"/>
              <a:pathLst>
                <a:path w="4381" h="1145" extrusionOk="0">
                  <a:moveTo>
                    <a:pt x="168" y="0"/>
                  </a:moveTo>
                  <a:cubicBezTo>
                    <a:pt x="78" y="0"/>
                    <a:pt x="0" y="93"/>
                    <a:pt x="0" y="183"/>
                  </a:cubicBezTo>
                  <a:cubicBezTo>
                    <a:pt x="0" y="290"/>
                    <a:pt x="34" y="361"/>
                    <a:pt x="141" y="361"/>
                  </a:cubicBezTo>
                  <a:lnTo>
                    <a:pt x="4132" y="1138"/>
                  </a:lnTo>
                  <a:cubicBezTo>
                    <a:pt x="4150" y="1142"/>
                    <a:pt x="4168" y="1145"/>
                    <a:pt x="4185" y="1145"/>
                  </a:cubicBezTo>
                  <a:cubicBezTo>
                    <a:pt x="4299" y="1145"/>
                    <a:pt x="4381" y="1049"/>
                    <a:pt x="4381" y="926"/>
                  </a:cubicBezTo>
                  <a:cubicBezTo>
                    <a:pt x="4381" y="819"/>
                    <a:pt x="4310" y="748"/>
                    <a:pt x="4203" y="714"/>
                  </a:cubicBezTo>
                  <a:lnTo>
                    <a:pt x="212" y="8"/>
                  </a:lnTo>
                  <a:cubicBezTo>
                    <a:pt x="197" y="3"/>
                    <a:pt x="183" y="0"/>
                    <a:pt x="1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9" name="Google Shape;1269;p36"/>
            <p:cNvSpPr/>
            <p:nvPr/>
          </p:nvSpPr>
          <p:spPr>
            <a:xfrm>
              <a:off x="4055363" y="3016608"/>
              <a:ext cx="129448" cy="70047"/>
            </a:xfrm>
            <a:custGeom>
              <a:avLst/>
              <a:gdLst/>
              <a:ahLst/>
              <a:cxnLst/>
              <a:rect l="l" t="t" r="r" b="b"/>
              <a:pathLst>
                <a:path w="462" h="250" extrusionOk="0">
                  <a:moveTo>
                    <a:pt x="1" y="1"/>
                  </a:moveTo>
                  <a:lnTo>
                    <a:pt x="1" y="142"/>
                  </a:lnTo>
                  <a:cubicBezTo>
                    <a:pt x="1" y="179"/>
                    <a:pt x="37" y="249"/>
                    <a:pt x="71" y="249"/>
                  </a:cubicBezTo>
                  <a:lnTo>
                    <a:pt x="425" y="249"/>
                  </a:lnTo>
                  <a:lnTo>
                    <a:pt x="461" y="212"/>
                  </a:lnTo>
                  <a:lnTo>
                    <a:pt x="425" y="179"/>
                  </a:lnTo>
                  <a:lnTo>
                    <a:pt x="391" y="179"/>
                  </a:lnTo>
                  <a:cubicBezTo>
                    <a:pt x="283" y="179"/>
                    <a:pt x="213" y="108"/>
                    <a:pt x="179" y="1"/>
                  </a:cubicBezTo>
                  <a:close/>
                </a:path>
              </a:pathLst>
            </a:custGeom>
            <a:solidFill>
              <a:srgbClr val="E89A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0" name="Google Shape;1270;p36"/>
            <p:cNvSpPr/>
            <p:nvPr/>
          </p:nvSpPr>
          <p:spPr>
            <a:xfrm>
              <a:off x="3956457" y="2512270"/>
              <a:ext cx="188848" cy="564017"/>
            </a:xfrm>
            <a:custGeom>
              <a:avLst/>
              <a:gdLst/>
              <a:ahLst/>
              <a:cxnLst/>
              <a:rect l="l" t="t" r="r" b="b"/>
              <a:pathLst>
                <a:path w="674" h="2013" extrusionOk="0">
                  <a:moveTo>
                    <a:pt x="0" y="0"/>
                  </a:moveTo>
                  <a:cubicBezTo>
                    <a:pt x="37" y="34"/>
                    <a:pt x="37" y="105"/>
                    <a:pt x="71" y="142"/>
                  </a:cubicBezTo>
                  <a:cubicBezTo>
                    <a:pt x="108" y="175"/>
                    <a:pt x="178" y="246"/>
                    <a:pt x="212" y="317"/>
                  </a:cubicBezTo>
                  <a:cubicBezTo>
                    <a:pt x="249" y="387"/>
                    <a:pt x="283" y="424"/>
                    <a:pt x="320" y="495"/>
                  </a:cubicBezTo>
                  <a:cubicBezTo>
                    <a:pt x="320" y="529"/>
                    <a:pt x="354" y="529"/>
                    <a:pt x="354" y="565"/>
                  </a:cubicBezTo>
                  <a:lnTo>
                    <a:pt x="354" y="636"/>
                  </a:lnTo>
                  <a:cubicBezTo>
                    <a:pt x="354" y="741"/>
                    <a:pt x="354" y="811"/>
                    <a:pt x="320" y="882"/>
                  </a:cubicBezTo>
                  <a:lnTo>
                    <a:pt x="320" y="1131"/>
                  </a:lnTo>
                  <a:cubicBezTo>
                    <a:pt x="283" y="1201"/>
                    <a:pt x="283" y="1272"/>
                    <a:pt x="283" y="1343"/>
                  </a:cubicBezTo>
                  <a:lnTo>
                    <a:pt x="283" y="1518"/>
                  </a:lnTo>
                  <a:cubicBezTo>
                    <a:pt x="320" y="1589"/>
                    <a:pt x="320" y="1659"/>
                    <a:pt x="320" y="1696"/>
                  </a:cubicBezTo>
                  <a:cubicBezTo>
                    <a:pt x="320" y="1767"/>
                    <a:pt x="320" y="1801"/>
                    <a:pt x="354" y="1837"/>
                  </a:cubicBezTo>
                  <a:lnTo>
                    <a:pt x="354" y="1871"/>
                  </a:lnTo>
                  <a:lnTo>
                    <a:pt x="354" y="1942"/>
                  </a:lnTo>
                  <a:lnTo>
                    <a:pt x="390" y="1942"/>
                  </a:lnTo>
                  <a:cubicBezTo>
                    <a:pt x="390" y="1979"/>
                    <a:pt x="424" y="2012"/>
                    <a:pt x="461" y="2012"/>
                  </a:cubicBezTo>
                  <a:cubicBezTo>
                    <a:pt x="495" y="2012"/>
                    <a:pt x="532" y="1979"/>
                    <a:pt x="532" y="1942"/>
                  </a:cubicBezTo>
                  <a:lnTo>
                    <a:pt x="532" y="1908"/>
                  </a:lnTo>
                  <a:lnTo>
                    <a:pt x="532" y="1837"/>
                  </a:lnTo>
                  <a:lnTo>
                    <a:pt x="532" y="1696"/>
                  </a:lnTo>
                  <a:cubicBezTo>
                    <a:pt x="532" y="1659"/>
                    <a:pt x="532" y="1589"/>
                    <a:pt x="566" y="1555"/>
                  </a:cubicBezTo>
                  <a:lnTo>
                    <a:pt x="566" y="1343"/>
                  </a:lnTo>
                  <a:cubicBezTo>
                    <a:pt x="602" y="1306"/>
                    <a:pt x="602" y="1235"/>
                    <a:pt x="602" y="1131"/>
                  </a:cubicBezTo>
                  <a:cubicBezTo>
                    <a:pt x="636" y="1060"/>
                    <a:pt x="636" y="989"/>
                    <a:pt x="636" y="919"/>
                  </a:cubicBezTo>
                  <a:cubicBezTo>
                    <a:pt x="636" y="848"/>
                    <a:pt x="636" y="777"/>
                    <a:pt x="673" y="670"/>
                  </a:cubicBezTo>
                  <a:lnTo>
                    <a:pt x="673" y="599"/>
                  </a:lnTo>
                  <a:lnTo>
                    <a:pt x="673" y="495"/>
                  </a:lnTo>
                  <a:cubicBezTo>
                    <a:pt x="673" y="458"/>
                    <a:pt x="636" y="458"/>
                    <a:pt x="636" y="424"/>
                  </a:cubicBezTo>
                  <a:lnTo>
                    <a:pt x="636" y="353"/>
                  </a:lnTo>
                  <a:cubicBezTo>
                    <a:pt x="602" y="317"/>
                    <a:pt x="602" y="283"/>
                    <a:pt x="566" y="246"/>
                  </a:cubicBezTo>
                  <a:cubicBezTo>
                    <a:pt x="566" y="212"/>
                    <a:pt x="532" y="175"/>
                    <a:pt x="532" y="142"/>
                  </a:cubicBezTo>
                  <a:cubicBezTo>
                    <a:pt x="532" y="105"/>
                    <a:pt x="495" y="71"/>
                    <a:pt x="495" y="0"/>
                  </a:cubicBezTo>
                  <a:close/>
                </a:path>
              </a:pathLst>
            </a:custGeom>
            <a:solidFill>
              <a:srgbClr val="E89A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1" name="Google Shape;1271;p36"/>
            <p:cNvSpPr/>
            <p:nvPr/>
          </p:nvSpPr>
          <p:spPr>
            <a:xfrm>
              <a:off x="4055363" y="3026975"/>
              <a:ext cx="129448" cy="59680"/>
            </a:xfrm>
            <a:custGeom>
              <a:avLst/>
              <a:gdLst/>
              <a:ahLst/>
              <a:cxnLst/>
              <a:rect l="l" t="t" r="r" b="b"/>
              <a:pathLst>
                <a:path w="462" h="213" extrusionOk="0">
                  <a:moveTo>
                    <a:pt x="213" y="0"/>
                  </a:moveTo>
                  <a:cubicBezTo>
                    <a:pt x="179" y="71"/>
                    <a:pt x="142" y="105"/>
                    <a:pt x="71" y="105"/>
                  </a:cubicBezTo>
                  <a:cubicBezTo>
                    <a:pt x="37" y="105"/>
                    <a:pt x="1" y="71"/>
                    <a:pt x="1" y="71"/>
                  </a:cubicBezTo>
                  <a:lnTo>
                    <a:pt x="1" y="105"/>
                  </a:lnTo>
                  <a:cubicBezTo>
                    <a:pt x="1" y="142"/>
                    <a:pt x="37" y="212"/>
                    <a:pt x="71" y="212"/>
                  </a:cubicBezTo>
                  <a:lnTo>
                    <a:pt x="425" y="212"/>
                  </a:lnTo>
                  <a:lnTo>
                    <a:pt x="461" y="175"/>
                  </a:lnTo>
                  <a:lnTo>
                    <a:pt x="425" y="142"/>
                  </a:lnTo>
                  <a:lnTo>
                    <a:pt x="391" y="142"/>
                  </a:lnTo>
                  <a:cubicBezTo>
                    <a:pt x="320" y="142"/>
                    <a:pt x="249" y="71"/>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2" name="Google Shape;1272;p36"/>
            <p:cNvSpPr/>
            <p:nvPr/>
          </p:nvSpPr>
          <p:spPr>
            <a:xfrm>
              <a:off x="3761165" y="2274110"/>
              <a:ext cx="333986" cy="307366"/>
            </a:xfrm>
            <a:custGeom>
              <a:avLst/>
              <a:gdLst/>
              <a:ahLst/>
              <a:cxnLst/>
              <a:rect l="l" t="t" r="r" b="b"/>
              <a:pathLst>
                <a:path w="1192" h="1097" extrusionOk="0">
                  <a:moveTo>
                    <a:pt x="132" y="0"/>
                  </a:moveTo>
                  <a:cubicBezTo>
                    <a:pt x="123" y="0"/>
                    <a:pt x="0" y="500"/>
                    <a:pt x="273" y="601"/>
                  </a:cubicBezTo>
                  <a:cubicBezTo>
                    <a:pt x="451" y="709"/>
                    <a:pt x="839" y="1096"/>
                    <a:pt x="839" y="1096"/>
                  </a:cubicBezTo>
                  <a:cubicBezTo>
                    <a:pt x="839" y="1096"/>
                    <a:pt x="1121" y="1062"/>
                    <a:pt x="1192" y="884"/>
                  </a:cubicBezTo>
                  <a:lnTo>
                    <a:pt x="839" y="2"/>
                  </a:lnTo>
                  <a:cubicBezTo>
                    <a:pt x="759" y="55"/>
                    <a:pt x="670" y="73"/>
                    <a:pt x="578" y="73"/>
                  </a:cubicBezTo>
                  <a:cubicBezTo>
                    <a:pt x="425" y="73"/>
                    <a:pt x="265" y="24"/>
                    <a:pt x="132" y="2"/>
                  </a:cubicBezTo>
                  <a:cubicBezTo>
                    <a:pt x="132" y="1"/>
                    <a:pt x="132" y="0"/>
                    <a:pt x="1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3" name="Google Shape;1273;p36"/>
            <p:cNvSpPr/>
            <p:nvPr/>
          </p:nvSpPr>
          <p:spPr>
            <a:xfrm>
              <a:off x="3936563" y="1868398"/>
              <a:ext cx="287755" cy="361162"/>
            </a:xfrm>
            <a:custGeom>
              <a:avLst/>
              <a:gdLst/>
              <a:ahLst/>
              <a:cxnLst/>
              <a:rect l="l" t="t" r="r" b="b"/>
              <a:pathLst>
                <a:path w="1027" h="1289" extrusionOk="0">
                  <a:moveTo>
                    <a:pt x="179" y="0"/>
                  </a:moveTo>
                  <a:lnTo>
                    <a:pt x="1" y="354"/>
                  </a:lnTo>
                  <a:lnTo>
                    <a:pt x="1" y="707"/>
                  </a:lnTo>
                  <a:cubicBezTo>
                    <a:pt x="37" y="778"/>
                    <a:pt x="71" y="848"/>
                    <a:pt x="142" y="956"/>
                  </a:cubicBezTo>
                  <a:cubicBezTo>
                    <a:pt x="179" y="990"/>
                    <a:pt x="179" y="1026"/>
                    <a:pt x="213" y="1060"/>
                  </a:cubicBezTo>
                  <a:cubicBezTo>
                    <a:pt x="249" y="1097"/>
                    <a:pt x="283" y="1168"/>
                    <a:pt x="320" y="1202"/>
                  </a:cubicBezTo>
                  <a:cubicBezTo>
                    <a:pt x="354" y="1202"/>
                    <a:pt x="391" y="1238"/>
                    <a:pt x="391" y="1272"/>
                  </a:cubicBezTo>
                  <a:cubicBezTo>
                    <a:pt x="413" y="1272"/>
                    <a:pt x="452" y="1289"/>
                    <a:pt x="508" y="1289"/>
                  </a:cubicBezTo>
                  <a:cubicBezTo>
                    <a:pt x="535" y="1289"/>
                    <a:pt x="567" y="1285"/>
                    <a:pt x="603" y="1272"/>
                  </a:cubicBezTo>
                  <a:lnTo>
                    <a:pt x="637" y="1272"/>
                  </a:lnTo>
                  <a:cubicBezTo>
                    <a:pt x="673" y="1272"/>
                    <a:pt x="707" y="1238"/>
                    <a:pt x="707" y="1238"/>
                  </a:cubicBezTo>
                  <a:cubicBezTo>
                    <a:pt x="778" y="1202"/>
                    <a:pt x="815" y="1168"/>
                    <a:pt x="815" y="1131"/>
                  </a:cubicBezTo>
                  <a:lnTo>
                    <a:pt x="919" y="1026"/>
                  </a:lnTo>
                  <a:cubicBezTo>
                    <a:pt x="919" y="990"/>
                    <a:pt x="956" y="956"/>
                    <a:pt x="956" y="919"/>
                  </a:cubicBezTo>
                  <a:cubicBezTo>
                    <a:pt x="990" y="919"/>
                    <a:pt x="990" y="885"/>
                    <a:pt x="1027" y="885"/>
                  </a:cubicBezTo>
                  <a:lnTo>
                    <a:pt x="1027" y="814"/>
                  </a:lnTo>
                  <a:cubicBezTo>
                    <a:pt x="1027" y="778"/>
                    <a:pt x="1027" y="744"/>
                    <a:pt x="990" y="744"/>
                  </a:cubicBezTo>
                  <a:lnTo>
                    <a:pt x="919" y="744"/>
                  </a:lnTo>
                  <a:cubicBezTo>
                    <a:pt x="919" y="744"/>
                    <a:pt x="919" y="778"/>
                    <a:pt x="885" y="778"/>
                  </a:cubicBezTo>
                  <a:cubicBezTo>
                    <a:pt x="885" y="814"/>
                    <a:pt x="885" y="814"/>
                    <a:pt x="849" y="848"/>
                  </a:cubicBezTo>
                  <a:cubicBezTo>
                    <a:pt x="849" y="885"/>
                    <a:pt x="815" y="885"/>
                    <a:pt x="815" y="919"/>
                  </a:cubicBezTo>
                  <a:cubicBezTo>
                    <a:pt x="778" y="956"/>
                    <a:pt x="744" y="956"/>
                    <a:pt x="707" y="990"/>
                  </a:cubicBezTo>
                  <a:cubicBezTo>
                    <a:pt x="673" y="990"/>
                    <a:pt x="637" y="1026"/>
                    <a:pt x="603" y="1026"/>
                  </a:cubicBezTo>
                  <a:lnTo>
                    <a:pt x="566" y="1060"/>
                  </a:lnTo>
                  <a:lnTo>
                    <a:pt x="532" y="1026"/>
                  </a:lnTo>
                  <a:lnTo>
                    <a:pt x="495" y="1026"/>
                  </a:lnTo>
                  <a:cubicBezTo>
                    <a:pt x="495" y="990"/>
                    <a:pt x="461" y="956"/>
                    <a:pt x="425" y="919"/>
                  </a:cubicBezTo>
                  <a:cubicBezTo>
                    <a:pt x="249" y="566"/>
                    <a:pt x="391" y="0"/>
                    <a:pt x="179" y="0"/>
                  </a:cubicBezTo>
                  <a:close/>
                </a:path>
              </a:pathLst>
            </a:custGeom>
            <a:solidFill>
              <a:srgbClr val="DB88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4" name="Google Shape;1274;p36"/>
            <p:cNvSpPr/>
            <p:nvPr/>
          </p:nvSpPr>
          <p:spPr>
            <a:xfrm>
              <a:off x="3788624" y="2058926"/>
              <a:ext cx="217988" cy="244324"/>
            </a:xfrm>
            <a:custGeom>
              <a:avLst/>
              <a:gdLst/>
              <a:ahLst/>
              <a:cxnLst/>
              <a:rect l="l" t="t" r="r" b="b"/>
              <a:pathLst>
                <a:path w="778" h="872" extrusionOk="0">
                  <a:moveTo>
                    <a:pt x="67" y="1"/>
                  </a:moveTo>
                  <a:cubicBezTo>
                    <a:pt x="40" y="1"/>
                    <a:pt x="28" y="8"/>
                    <a:pt x="34" y="27"/>
                  </a:cubicBezTo>
                  <a:cubicBezTo>
                    <a:pt x="34" y="168"/>
                    <a:pt x="71" y="310"/>
                    <a:pt x="71" y="310"/>
                  </a:cubicBezTo>
                  <a:lnTo>
                    <a:pt x="0" y="841"/>
                  </a:lnTo>
                  <a:cubicBezTo>
                    <a:pt x="0" y="841"/>
                    <a:pt x="157" y="872"/>
                    <a:pt x="333" y="872"/>
                  </a:cubicBezTo>
                  <a:cubicBezTo>
                    <a:pt x="482" y="872"/>
                    <a:pt x="644" y="850"/>
                    <a:pt x="741" y="770"/>
                  </a:cubicBezTo>
                  <a:lnTo>
                    <a:pt x="707" y="522"/>
                  </a:lnTo>
                  <a:cubicBezTo>
                    <a:pt x="707" y="451"/>
                    <a:pt x="777" y="134"/>
                    <a:pt x="777" y="64"/>
                  </a:cubicBezTo>
                  <a:lnTo>
                    <a:pt x="777" y="64"/>
                  </a:lnTo>
                  <a:cubicBezTo>
                    <a:pt x="732" y="83"/>
                    <a:pt x="677" y="90"/>
                    <a:pt x="618" y="90"/>
                  </a:cubicBezTo>
                  <a:cubicBezTo>
                    <a:pt x="413" y="90"/>
                    <a:pt x="158" y="1"/>
                    <a:pt x="67" y="1"/>
                  </a:cubicBezTo>
                  <a:close/>
                </a:path>
              </a:pathLst>
            </a:custGeom>
            <a:solidFill>
              <a:srgbClr val="E89A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5" name="Google Shape;1275;p36"/>
            <p:cNvSpPr/>
            <p:nvPr/>
          </p:nvSpPr>
          <p:spPr>
            <a:xfrm>
              <a:off x="3788624" y="2155871"/>
              <a:ext cx="198094" cy="149340"/>
            </a:xfrm>
            <a:custGeom>
              <a:avLst/>
              <a:gdLst/>
              <a:ahLst/>
              <a:cxnLst/>
              <a:rect l="l" t="t" r="r" b="b"/>
              <a:pathLst>
                <a:path w="707" h="533" extrusionOk="0">
                  <a:moveTo>
                    <a:pt x="34" y="0"/>
                  </a:moveTo>
                  <a:lnTo>
                    <a:pt x="0" y="495"/>
                  </a:lnTo>
                  <a:cubicBezTo>
                    <a:pt x="0" y="495"/>
                    <a:pt x="163" y="532"/>
                    <a:pt x="348" y="532"/>
                  </a:cubicBezTo>
                  <a:cubicBezTo>
                    <a:pt x="472" y="532"/>
                    <a:pt x="606" y="515"/>
                    <a:pt x="707" y="458"/>
                  </a:cubicBezTo>
                  <a:cubicBezTo>
                    <a:pt x="458" y="354"/>
                    <a:pt x="212" y="212"/>
                    <a:pt x="34" y="0"/>
                  </a:cubicBezTo>
                  <a:close/>
                </a:path>
              </a:pathLst>
            </a:custGeom>
            <a:solidFill>
              <a:srgbClr val="DB88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6" name="Google Shape;1276;p36"/>
            <p:cNvSpPr/>
            <p:nvPr/>
          </p:nvSpPr>
          <p:spPr>
            <a:xfrm>
              <a:off x="3491624" y="2818515"/>
              <a:ext cx="88820" cy="138973"/>
            </a:xfrm>
            <a:custGeom>
              <a:avLst/>
              <a:gdLst/>
              <a:ahLst/>
              <a:cxnLst/>
              <a:rect l="l" t="t" r="r" b="b"/>
              <a:pathLst>
                <a:path w="317" h="496" extrusionOk="0">
                  <a:moveTo>
                    <a:pt x="176" y="1"/>
                  </a:moveTo>
                  <a:lnTo>
                    <a:pt x="71" y="108"/>
                  </a:lnTo>
                  <a:cubicBezTo>
                    <a:pt x="34" y="142"/>
                    <a:pt x="0" y="213"/>
                    <a:pt x="34" y="250"/>
                  </a:cubicBezTo>
                  <a:lnTo>
                    <a:pt x="246" y="496"/>
                  </a:lnTo>
                  <a:lnTo>
                    <a:pt x="317" y="496"/>
                  </a:lnTo>
                  <a:lnTo>
                    <a:pt x="317" y="425"/>
                  </a:lnTo>
                  <a:cubicBezTo>
                    <a:pt x="246" y="320"/>
                    <a:pt x="246" y="213"/>
                    <a:pt x="283" y="142"/>
                  </a:cubicBezTo>
                  <a:lnTo>
                    <a:pt x="176" y="1"/>
                  </a:lnTo>
                  <a:close/>
                </a:path>
              </a:pathLst>
            </a:custGeom>
            <a:solidFill>
              <a:srgbClr val="E89A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7" name="Google Shape;1277;p36"/>
            <p:cNvSpPr/>
            <p:nvPr/>
          </p:nvSpPr>
          <p:spPr>
            <a:xfrm>
              <a:off x="3511237" y="2442503"/>
              <a:ext cx="405995" cy="446058"/>
            </a:xfrm>
            <a:custGeom>
              <a:avLst/>
              <a:gdLst/>
              <a:ahLst/>
              <a:cxnLst/>
              <a:rect l="l" t="t" r="r" b="b"/>
              <a:pathLst>
                <a:path w="1449" h="1592" extrusionOk="0">
                  <a:moveTo>
                    <a:pt x="953" y="0"/>
                  </a:moveTo>
                  <a:lnTo>
                    <a:pt x="953" y="37"/>
                  </a:lnTo>
                  <a:lnTo>
                    <a:pt x="953" y="249"/>
                  </a:lnTo>
                  <a:lnTo>
                    <a:pt x="953" y="495"/>
                  </a:lnTo>
                  <a:cubicBezTo>
                    <a:pt x="953" y="532"/>
                    <a:pt x="920" y="566"/>
                    <a:pt x="920" y="602"/>
                  </a:cubicBezTo>
                  <a:lnTo>
                    <a:pt x="920" y="636"/>
                  </a:lnTo>
                  <a:lnTo>
                    <a:pt x="920" y="673"/>
                  </a:lnTo>
                  <a:cubicBezTo>
                    <a:pt x="920" y="673"/>
                    <a:pt x="883" y="673"/>
                    <a:pt x="883" y="707"/>
                  </a:cubicBezTo>
                  <a:cubicBezTo>
                    <a:pt x="849" y="707"/>
                    <a:pt x="812" y="744"/>
                    <a:pt x="778" y="778"/>
                  </a:cubicBezTo>
                  <a:cubicBezTo>
                    <a:pt x="708" y="814"/>
                    <a:pt x="637" y="848"/>
                    <a:pt x="600" y="885"/>
                  </a:cubicBezTo>
                  <a:cubicBezTo>
                    <a:pt x="566" y="919"/>
                    <a:pt x="566" y="919"/>
                    <a:pt x="530" y="919"/>
                  </a:cubicBezTo>
                  <a:cubicBezTo>
                    <a:pt x="530" y="956"/>
                    <a:pt x="530" y="956"/>
                    <a:pt x="496" y="956"/>
                  </a:cubicBezTo>
                  <a:cubicBezTo>
                    <a:pt x="459" y="990"/>
                    <a:pt x="459" y="1026"/>
                    <a:pt x="425" y="1026"/>
                  </a:cubicBezTo>
                  <a:cubicBezTo>
                    <a:pt x="388" y="1097"/>
                    <a:pt x="318" y="1131"/>
                    <a:pt x="284" y="1168"/>
                  </a:cubicBezTo>
                  <a:lnTo>
                    <a:pt x="176" y="1272"/>
                  </a:lnTo>
                  <a:lnTo>
                    <a:pt x="72" y="1380"/>
                  </a:lnTo>
                  <a:lnTo>
                    <a:pt x="1" y="1450"/>
                  </a:lnTo>
                  <a:lnTo>
                    <a:pt x="1" y="1555"/>
                  </a:lnTo>
                  <a:cubicBezTo>
                    <a:pt x="35" y="1592"/>
                    <a:pt x="72" y="1592"/>
                    <a:pt x="106" y="1592"/>
                  </a:cubicBezTo>
                  <a:cubicBezTo>
                    <a:pt x="106" y="1592"/>
                    <a:pt x="142" y="1555"/>
                    <a:pt x="213" y="1521"/>
                  </a:cubicBezTo>
                  <a:cubicBezTo>
                    <a:pt x="247" y="1521"/>
                    <a:pt x="284" y="1484"/>
                    <a:pt x="318" y="1450"/>
                  </a:cubicBezTo>
                  <a:cubicBezTo>
                    <a:pt x="354" y="1414"/>
                    <a:pt x="388" y="1414"/>
                    <a:pt x="459" y="1380"/>
                  </a:cubicBezTo>
                  <a:cubicBezTo>
                    <a:pt x="496" y="1343"/>
                    <a:pt x="566" y="1309"/>
                    <a:pt x="600" y="1272"/>
                  </a:cubicBezTo>
                  <a:lnTo>
                    <a:pt x="671" y="1202"/>
                  </a:lnTo>
                  <a:cubicBezTo>
                    <a:pt x="708" y="1168"/>
                    <a:pt x="741" y="1168"/>
                    <a:pt x="778" y="1131"/>
                  </a:cubicBezTo>
                  <a:cubicBezTo>
                    <a:pt x="812" y="1097"/>
                    <a:pt x="883" y="1060"/>
                    <a:pt x="953" y="990"/>
                  </a:cubicBezTo>
                  <a:cubicBezTo>
                    <a:pt x="990" y="990"/>
                    <a:pt x="1024" y="956"/>
                    <a:pt x="1061" y="956"/>
                  </a:cubicBezTo>
                  <a:cubicBezTo>
                    <a:pt x="1061" y="919"/>
                    <a:pt x="1095" y="919"/>
                    <a:pt x="1095" y="885"/>
                  </a:cubicBezTo>
                  <a:lnTo>
                    <a:pt x="1132" y="885"/>
                  </a:lnTo>
                  <a:lnTo>
                    <a:pt x="1165" y="848"/>
                  </a:lnTo>
                  <a:lnTo>
                    <a:pt x="1165" y="814"/>
                  </a:lnTo>
                  <a:lnTo>
                    <a:pt x="1202" y="814"/>
                  </a:lnTo>
                  <a:lnTo>
                    <a:pt x="1202" y="778"/>
                  </a:lnTo>
                  <a:cubicBezTo>
                    <a:pt x="1202" y="744"/>
                    <a:pt x="1236" y="744"/>
                    <a:pt x="1236" y="744"/>
                  </a:cubicBezTo>
                  <a:lnTo>
                    <a:pt x="1236" y="673"/>
                  </a:lnTo>
                  <a:cubicBezTo>
                    <a:pt x="1273" y="636"/>
                    <a:pt x="1273" y="602"/>
                    <a:pt x="1273" y="566"/>
                  </a:cubicBezTo>
                  <a:cubicBezTo>
                    <a:pt x="1307" y="461"/>
                    <a:pt x="1343" y="391"/>
                    <a:pt x="1343" y="320"/>
                  </a:cubicBezTo>
                  <a:lnTo>
                    <a:pt x="1448" y="0"/>
                  </a:lnTo>
                  <a:close/>
                </a:path>
              </a:pathLst>
            </a:custGeom>
            <a:solidFill>
              <a:srgbClr val="E89A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8" name="Google Shape;1278;p36"/>
            <p:cNvSpPr/>
            <p:nvPr/>
          </p:nvSpPr>
          <p:spPr>
            <a:xfrm>
              <a:off x="3491624" y="2838408"/>
              <a:ext cx="88820" cy="119080"/>
            </a:xfrm>
            <a:custGeom>
              <a:avLst/>
              <a:gdLst/>
              <a:ahLst/>
              <a:cxnLst/>
              <a:rect l="l" t="t" r="r" b="b"/>
              <a:pathLst>
                <a:path w="317" h="425" extrusionOk="0">
                  <a:moveTo>
                    <a:pt x="105" y="1"/>
                  </a:moveTo>
                  <a:lnTo>
                    <a:pt x="71" y="37"/>
                  </a:lnTo>
                  <a:cubicBezTo>
                    <a:pt x="34" y="71"/>
                    <a:pt x="0" y="142"/>
                    <a:pt x="34" y="179"/>
                  </a:cubicBezTo>
                  <a:lnTo>
                    <a:pt x="246" y="425"/>
                  </a:lnTo>
                  <a:lnTo>
                    <a:pt x="317" y="425"/>
                  </a:lnTo>
                  <a:lnTo>
                    <a:pt x="317" y="354"/>
                  </a:lnTo>
                  <a:cubicBezTo>
                    <a:pt x="246" y="283"/>
                    <a:pt x="246" y="213"/>
                    <a:pt x="283" y="108"/>
                  </a:cubicBezTo>
                  <a:lnTo>
                    <a:pt x="283" y="108"/>
                  </a:lnTo>
                  <a:cubicBezTo>
                    <a:pt x="254" y="122"/>
                    <a:pt x="231" y="130"/>
                    <a:pt x="211" y="130"/>
                  </a:cubicBezTo>
                  <a:cubicBezTo>
                    <a:pt x="183" y="130"/>
                    <a:pt x="162" y="113"/>
                    <a:pt x="142" y="71"/>
                  </a:cubicBezTo>
                  <a:cubicBezTo>
                    <a:pt x="105" y="71"/>
                    <a:pt x="105" y="37"/>
                    <a:pt x="1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9" name="Google Shape;1279;p36"/>
            <p:cNvSpPr/>
            <p:nvPr/>
          </p:nvSpPr>
          <p:spPr>
            <a:xfrm>
              <a:off x="3758363" y="2254777"/>
              <a:ext cx="198375" cy="356679"/>
            </a:xfrm>
            <a:custGeom>
              <a:avLst/>
              <a:gdLst/>
              <a:ahLst/>
              <a:cxnLst/>
              <a:rect l="l" t="t" r="r" b="b"/>
              <a:pathLst>
                <a:path w="708" h="1273" extrusionOk="0">
                  <a:moveTo>
                    <a:pt x="108" y="1"/>
                  </a:moveTo>
                  <a:cubicBezTo>
                    <a:pt x="38" y="142"/>
                    <a:pt x="1" y="317"/>
                    <a:pt x="38" y="566"/>
                  </a:cubicBezTo>
                  <a:cubicBezTo>
                    <a:pt x="71" y="812"/>
                    <a:pt x="38" y="1165"/>
                    <a:pt x="38" y="1165"/>
                  </a:cubicBezTo>
                  <a:cubicBezTo>
                    <a:pt x="38" y="1165"/>
                    <a:pt x="283" y="1272"/>
                    <a:pt x="391" y="1272"/>
                  </a:cubicBezTo>
                  <a:cubicBezTo>
                    <a:pt x="391" y="1272"/>
                    <a:pt x="707" y="566"/>
                    <a:pt x="707" y="142"/>
                  </a:cubicBezTo>
                  <a:lnTo>
                    <a:pt x="707" y="142"/>
                  </a:lnTo>
                  <a:cubicBezTo>
                    <a:pt x="637" y="152"/>
                    <a:pt x="574" y="156"/>
                    <a:pt x="518" y="156"/>
                  </a:cubicBezTo>
                  <a:cubicBezTo>
                    <a:pt x="185" y="156"/>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0" name="Google Shape;1280;p36"/>
            <p:cNvSpPr/>
            <p:nvPr/>
          </p:nvSpPr>
          <p:spPr>
            <a:xfrm>
              <a:off x="3788624" y="1858872"/>
              <a:ext cx="237881" cy="242923"/>
            </a:xfrm>
            <a:custGeom>
              <a:avLst/>
              <a:gdLst/>
              <a:ahLst/>
              <a:cxnLst/>
              <a:rect l="l" t="t" r="r" b="b"/>
              <a:pathLst>
                <a:path w="849" h="867" extrusionOk="0">
                  <a:moveTo>
                    <a:pt x="246" y="1"/>
                  </a:moveTo>
                  <a:cubicBezTo>
                    <a:pt x="175" y="1"/>
                    <a:pt x="142" y="1"/>
                    <a:pt x="105" y="34"/>
                  </a:cubicBezTo>
                  <a:cubicBezTo>
                    <a:pt x="212" y="71"/>
                    <a:pt x="246" y="176"/>
                    <a:pt x="246" y="283"/>
                  </a:cubicBezTo>
                  <a:cubicBezTo>
                    <a:pt x="246" y="388"/>
                    <a:pt x="212" y="495"/>
                    <a:pt x="105" y="529"/>
                  </a:cubicBezTo>
                  <a:cubicBezTo>
                    <a:pt x="71" y="529"/>
                    <a:pt x="34" y="529"/>
                    <a:pt x="0" y="495"/>
                  </a:cubicBezTo>
                  <a:lnTo>
                    <a:pt x="0" y="495"/>
                  </a:lnTo>
                  <a:lnTo>
                    <a:pt x="34" y="707"/>
                  </a:lnTo>
                  <a:cubicBezTo>
                    <a:pt x="153" y="826"/>
                    <a:pt x="295" y="867"/>
                    <a:pt x="434" y="867"/>
                  </a:cubicBezTo>
                  <a:cubicBezTo>
                    <a:pt x="542" y="867"/>
                    <a:pt x="648" y="843"/>
                    <a:pt x="741" y="812"/>
                  </a:cubicBezTo>
                  <a:cubicBezTo>
                    <a:pt x="777" y="778"/>
                    <a:pt x="811" y="741"/>
                    <a:pt x="811" y="670"/>
                  </a:cubicBezTo>
                  <a:cubicBezTo>
                    <a:pt x="848" y="636"/>
                    <a:pt x="848" y="600"/>
                    <a:pt x="811" y="566"/>
                  </a:cubicBezTo>
                  <a:cubicBezTo>
                    <a:pt x="811" y="566"/>
                    <a:pt x="741" y="283"/>
                    <a:pt x="741" y="34"/>
                  </a:cubicBezTo>
                  <a:cubicBezTo>
                    <a:pt x="707" y="1"/>
                    <a:pt x="670" y="1"/>
                    <a:pt x="670" y="1"/>
                  </a:cubicBezTo>
                  <a:lnTo>
                    <a:pt x="599" y="105"/>
                  </a:lnTo>
                  <a:cubicBezTo>
                    <a:pt x="565" y="105"/>
                    <a:pt x="283" y="1"/>
                    <a:pt x="2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1" name="Google Shape;1281;p36"/>
            <p:cNvSpPr/>
            <p:nvPr/>
          </p:nvSpPr>
          <p:spPr>
            <a:xfrm>
              <a:off x="3857550" y="1581766"/>
              <a:ext cx="217988" cy="425605"/>
            </a:xfrm>
            <a:custGeom>
              <a:avLst/>
              <a:gdLst/>
              <a:ahLst/>
              <a:cxnLst/>
              <a:rect l="l" t="t" r="r" b="b"/>
              <a:pathLst>
                <a:path w="778" h="1519" extrusionOk="0">
                  <a:moveTo>
                    <a:pt x="424" y="0"/>
                  </a:moveTo>
                  <a:cubicBezTo>
                    <a:pt x="283" y="0"/>
                    <a:pt x="178" y="71"/>
                    <a:pt x="71" y="176"/>
                  </a:cubicBezTo>
                  <a:cubicBezTo>
                    <a:pt x="0" y="283"/>
                    <a:pt x="0" y="424"/>
                    <a:pt x="0" y="529"/>
                  </a:cubicBezTo>
                  <a:lnTo>
                    <a:pt x="141" y="778"/>
                  </a:lnTo>
                  <a:lnTo>
                    <a:pt x="107" y="990"/>
                  </a:lnTo>
                  <a:lnTo>
                    <a:pt x="0" y="990"/>
                  </a:lnTo>
                  <a:cubicBezTo>
                    <a:pt x="37" y="990"/>
                    <a:pt x="178" y="1518"/>
                    <a:pt x="353" y="1518"/>
                  </a:cubicBezTo>
                  <a:cubicBezTo>
                    <a:pt x="495" y="1484"/>
                    <a:pt x="424" y="990"/>
                    <a:pt x="424" y="990"/>
                  </a:cubicBezTo>
                  <a:lnTo>
                    <a:pt x="424" y="848"/>
                  </a:lnTo>
                  <a:cubicBezTo>
                    <a:pt x="424" y="848"/>
                    <a:pt x="472" y="880"/>
                    <a:pt x="535" y="880"/>
                  </a:cubicBezTo>
                  <a:cubicBezTo>
                    <a:pt x="566" y="880"/>
                    <a:pt x="601" y="872"/>
                    <a:pt x="636" y="848"/>
                  </a:cubicBezTo>
                  <a:cubicBezTo>
                    <a:pt x="673" y="848"/>
                    <a:pt x="777" y="741"/>
                    <a:pt x="777" y="317"/>
                  </a:cubicBezTo>
                  <a:cubicBezTo>
                    <a:pt x="743" y="142"/>
                    <a:pt x="636" y="34"/>
                    <a:pt x="424" y="0"/>
                  </a:cubicBezTo>
                  <a:close/>
                </a:path>
              </a:pathLst>
            </a:custGeom>
            <a:solidFill>
              <a:srgbClr val="E89A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2" name="Google Shape;1282;p36"/>
            <p:cNvSpPr/>
            <p:nvPr/>
          </p:nvSpPr>
          <p:spPr>
            <a:xfrm>
              <a:off x="4055363" y="1710092"/>
              <a:ext cx="30541" cy="30260"/>
            </a:xfrm>
            <a:custGeom>
              <a:avLst/>
              <a:gdLst/>
              <a:ahLst/>
              <a:cxnLst/>
              <a:rect l="l" t="t" r="r" b="b"/>
              <a:pathLst>
                <a:path w="109" h="108" extrusionOk="0">
                  <a:moveTo>
                    <a:pt x="37" y="0"/>
                  </a:moveTo>
                  <a:cubicBezTo>
                    <a:pt x="1" y="0"/>
                    <a:pt x="1" y="37"/>
                    <a:pt x="1" y="71"/>
                  </a:cubicBezTo>
                  <a:lnTo>
                    <a:pt x="37" y="108"/>
                  </a:lnTo>
                  <a:cubicBezTo>
                    <a:pt x="71" y="108"/>
                    <a:pt x="108" y="71"/>
                    <a:pt x="108" y="37"/>
                  </a:cubicBezTo>
                  <a:cubicBezTo>
                    <a:pt x="108" y="37"/>
                    <a:pt x="71" y="0"/>
                    <a:pt x="37" y="0"/>
                  </a:cubicBezTo>
                  <a:close/>
                </a:path>
              </a:pathLst>
            </a:custGeom>
            <a:solidFill>
              <a:srgbClr val="FFAF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3" name="Google Shape;1283;p36"/>
            <p:cNvSpPr/>
            <p:nvPr/>
          </p:nvSpPr>
          <p:spPr>
            <a:xfrm>
              <a:off x="3976350" y="1729705"/>
              <a:ext cx="30261" cy="20174"/>
            </a:xfrm>
            <a:custGeom>
              <a:avLst/>
              <a:gdLst/>
              <a:ahLst/>
              <a:cxnLst/>
              <a:rect l="l" t="t" r="r" b="b"/>
              <a:pathLst>
                <a:path w="108" h="72" extrusionOk="0">
                  <a:moveTo>
                    <a:pt x="37" y="1"/>
                  </a:moveTo>
                  <a:cubicBezTo>
                    <a:pt x="0" y="1"/>
                    <a:pt x="0" y="1"/>
                    <a:pt x="0" y="38"/>
                  </a:cubicBezTo>
                  <a:cubicBezTo>
                    <a:pt x="0" y="72"/>
                    <a:pt x="0" y="72"/>
                    <a:pt x="37" y="72"/>
                  </a:cubicBezTo>
                  <a:cubicBezTo>
                    <a:pt x="71" y="72"/>
                    <a:pt x="107" y="38"/>
                    <a:pt x="107" y="38"/>
                  </a:cubicBezTo>
                  <a:cubicBezTo>
                    <a:pt x="107" y="1"/>
                    <a:pt x="71" y="1"/>
                    <a:pt x="37" y="1"/>
                  </a:cubicBezTo>
                  <a:close/>
                </a:path>
              </a:pathLst>
            </a:custGeom>
            <a:solidFill>
              <a:srgbClr val="FFAF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4" name="Google Shape;1284;p36"/>
            <p:cNvSpPr/>
            <p:nvPr/>
          </p:nvSpPr>
          <p:spPr>
            <a:xfrm>
              <a:off x="3976350" y="1700566"/>
              <a:ext cx="19893" cy="19893"/>
            </a:xfrm>
            <a:custGeom>
              <a:avLst/>
              <a:gdLst/>
              <a:ahLst/>
              <a:cxnLst/>
              <a:rect l="l" t="t" r="r" b="b"/>
              <a:pathLst>
                <a:path w="71" h="71" extrusionOk="0">
                  <a:moveTo>
                    <a:pt x="37" y="0"/>
                  </a:moveTo>
                  <a:cubicBezTo>
                    <a:pt x="37" y="0"/>
                    <a:pt x="0" y="0"/>
                    <a:pt x="0" y="34"/>
                  </a:cubicBezTo>
                  <a:lnTo>
                    <a:pt x="37" y="71"/>
                  </a:lnTo>
                  <a:cubicBezTo>
                    <a:pt x="71" y="71"/>
                    <a:pt x="71" y="34"/>
                    <a:pt x="71" y="34"/>
                  </a:cubicBezTo>
                  <a:cubicBezTo>
                    <a:pt x="71" y="0"/>
                    <a:pt x="71" y="0"/>
                    <a:pt x="37" y="0"/>
                  </a:cubicBezTo>
                  <a:close/>
                </a:path>
              </a:pathLst>
            </a:custGeom>
            <a:solidFill>
              <a:srgbClr val="1934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5" name="Google Shape;1285;p36"/>
            <p:cNvSpPr/>
            <p:nvPr/>
          </p:nvSpPr>
          <p:spPr>
            <a:xfrm>
              <a:off x="4055363" y="1690199"/>
              <a:ext cx="10647" cy="10647"/>
            </a:xfrm>
            <a:custGeom>
              <a:avLst/>
              <a:gdLst/>
              <a:ahLst/>
              <a:cxnLst/>
              <a:rect l="l" t="t" r="r" b="b"/>
              <a:pathLst>
                <a:path w="38" h="38" extrusionOk="0">
                  <a:moveTo>
                    <a:pt x="1" y="1"/>
                  </a:moveTo>
                  <a:lnTo>
                    <a:pt x="1" y="37"/>
                  </a:lnTo>
                  <a:cubicBezTo>
                    <a:pt x="37" y="37"/>
                    <a:pt x="37" y="37"/>
                    <a:pt x="37" y="1"/>
                  </a:cubicBezTo>
                  <a:close/>
                </a:path>
              </a:pathLst>
            </a:custGeom>
            <a:solidFill>
              <a:srgbClr val="1934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6" name="Google Shape;1286;p36"/>
            <p:cNvSpPr/>
            <p:nvPr/>
          </p:nvSpPr>
          <p:spPr>
            <a:xfrm>
              <a:off x="3897057" y="1690199"/>
              <a:ext cx="70047" cy="70047"/>
            </a:xfrm>
            <a:custGeom>
              <a:avLst/>
              <a:gdLst/>
              <a:ahLst/>
              <a:cxnLst/>
              <a:rect l="l" t="t" r="r" b="b"/>
              <a:pathLst>
                <a:path w="250" h="250" extrusionOk="0">
                  <a:moveTo>
                    <a:pt x="0" y="1"/>
                  </a:moveTo>
                  <a:cubicBezTo>
                    <a:pt x="71" y="37"/>
                    <a:pt x="142" y="71"/>
                    <a:pt x="249" y="249"/>
                  </a:cubicBezTo>
                  <a:cubicBezTo>
                    <a:pt x="178" y="71"/>
                    <a:pt x="71" y="1"/>
                    <a:pt x="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7" name="Google Shape;1287;p36"/>
            <p:cNvSpPr/>
            <p:nvPr/>
          </p:nvSpPr>
          <p:spPr>
            <a:xfrm>
              <a:off x="3877163" y="1769492"/>
              <a:ext cx="79574" cy="19893"/>
            </a:xfrm>
            <a:custGeom>
              <a:avLst/>
              <a:gdLst/>
              <a:ahLst/>
              <a:cxnLst/>
              <a:rect l="l" t="t" r="r" b="b"/>
              <a:pathLst>
                <a:path w="284" h="71" extrusionOk="0">
                  <a:moveTo>
                    <a:pt x="1" y="0"/>
                  </a:moveTo>
                  <a:cubicBezTo>
                    <a:pt x="108" y="71"/>
                    <a:pt x="179" y="71"/>
                    <a:pt x="213" y="71"/>
                  </a:cubicBezTo>
                  <a:lnTo>
                    <a:pt x="283" y="71"/>
                  </a:lnTo>
                  <a:lnTo>
                    <a:pt x="283" y="37"/>
                  </a:lnTo>
                  <a:lnTo>
                    <a:pt x="213" y="37"/>
                  </a:lnTo>
                  <a:cubicBezTo>
                    <a:pt x="179" y="37"/>
                    <a:pt x="108" y="37"/>
                    <a:pt x="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8" name="Google Shape;1288;p36"/>
            <p:cNvSpPr/>
            <p:nvPr/>
          </p:nvSpPr>
          <p:spPr>
            <a:xfrm>
              <a:off x="3946930" y="1729705"/>
              <a:ext cx="128607" cy="103950"/>
            </a:xfrm>
            <a:custGeom>
              <a:avLst/>
              <a:gdLst/>
              <a:ahLst/>
              <a:cxnLst/>
              <a:rect l="l" t="t" r="r" b="b"/>
              <a:pathLst>
                <a:path w="459" h="371" extrusionOk="0">
                  <a:moveTo>
                    <a:pt x="317" y="1"/>
                  </a:moveTo>
                  <a:cubicBezTo>
                    <a:pt x="283" y="1"/>
                    <a:pt x="283" y="72"/>
                    <a:pt x="176" y="72"/>
                  </a:cubicBezTo>
                  <a:cubicBezTo>
                    <a:pt x="152" y="84"/>
                    <a:pt x="129" y="88"/>
                    <a:pt x="108" y="88"/>
                  </a:cubicBezTo>
                  <a:cubicBezTo>
                    <a:pt x="66" y="88"/>
                    <a:pt x="34" y="72"/>
                    <a:pt x="34" y="72"/>
                  </a:cubicBezTo>
                  <a:lnTo>
                    <a:pt x="0" y="213"/>
                  </a:lnTo>
                  <a:cubicBezTo>
                    <a:pt x="0" y="243"/>
                    <a:pt x="99" y="371"/>
                    <a:pt x="234" y="371"/>
                  </a:cubicBezTo>
                  <a:cubicBezTo>
                    <a:pt x="260" y="371"/>
                    <a:pt x="288" y="366"/>
                    <a:pt x="317" y="354"/>
                  </a:cubicBezTo>
                  <a:cubicBezTo>
                    <a:pt x="458" y="283"/>
                    <a:pt x="458" y="108"/>
                    <a:pt x="45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9" name="Google Shape;1289;p36"/>
            <p:cNvSpPr/>
            <p:nvPr/>
          </p:nvSpPr>
          <p:spPr>
            <a:xfrm>
              <a:off x="3837657" y="1547583"/>
              <a:ext cx="257495" cy="241802"/>
            </a:xfrm>
            <a:custGeom>
              <a:avLst/>
              <a:gdLst/>
              <a:ahLst/>
              <a:cxnLst/>
              <a:rect l="l" t="t" r="r" b="b"/>
              <a:pathLst>
                <a:path w="919" h="863" extrusionOk="0">
                  <a:moveTo>
                    <a:pt x="454" y="1"/>
                  </a:moveTo>
                  <a:cubicBezTo>
                    <a:pt x="419" y="1"/>
                    <a:pt x="385" y="5"/>
                    <a:pt x="354" y="15"/>
                  </a:cubicBezTo>
                  <a:lnTo>
                    <a:pt x="212" y="86"/>
                  </a:lnTo>
                  <a:cubicBezTo>
                    <a:pt x="71" y="156"/>
                    <a:pt x="37" y="264"/>
                    <a:pt x="0" y="368"/>
                  </a:cubicBezTo>
                  <a:cubicBezTo>
                    <a:pt x="0" y="439"/>
                    <a:pt x="0" y="580"/>
                    <a:pt x="37" y="651"/>
                  </a:cubicBezTo>
                  <a:cubicBezTo>
                    <a:pt x="71" y="758"/>
                    <a:pt x="178" y="863"/>
                    <a:pt x="178" y="863"/>
                  </a:cubicBezTo>
                  <a:cubicBezTo>
                    <a:pt x="212" y="792"/>
                    <a:pt x="212" y="722"/>
                    <a:pt x="178" y="688"/>
                  </a:cubicBezTo>
                  <a:cubicBezTo>
                    <a:pt x="178" y="688"/>
                    <a:pt x="142" y="651"/>
                    <a:pt x="142" y="617"/>
                  </a:cubicBezTo>
                  <a:cubicBezTo>
                    <a:pt x="142" y="580"/>
                    <a:pt x="178" y="546"/>
                    <a:pt x="178" y="546"/>
                  </a:cubicBezTo>
                  <a:cubicBezTo>
                    <a:pt x="212" y="546"/>
                    <a:pt x="249" y="580"/>
                    <a:pt x="249" y="617"/>
                  </a:cubicBezTo>
                  <a:cubicBezTo>
                    <a:pt x="249" y="641"/>
                    <a:pt x="266" y="666"/>
                    <a:pt x="276" y="666"/>
                  </a:cubicBezTo>
                  <a:cubicBezTo>
                    <a:pt x="280" y="666"/>
                    <a:pt x="283" y="662"/>
                    <a:pt x="283" y="651"/>
                  </a:cubicBezTo>
                  <a:cubicBezTo>
                    <a:pt x="320" y="651"/>
                    <a:pt x="283" y="580"/>
                    <a:pt x="354" y="510"/>
                  </a:cubicBezTo>
                  <a:cubicBezTo>
                    <a:pt x="461" y="439"/>
                    <a:pt x="461" y="298"/>
                    <a:pt x="461" y="298"/>
                  </a:cubicBezTo>
                  <a:cubicBezTo>
                    <a:pt x="602" y="439"/>
                    <a:pt x="848" y="510"/>
                    <a:pt x="848" y="510"/>
                  </a:cubicBezTo>
                  <a:cubicBezTo>
                    <a:pt x="919" y="368"/>
                    <a:pt x="885" y="156"/>
                    <a:pt x="707" y="52"/>
                  </a:cubicBezTo>
                  <a:cubicBezTo>
                    <a:pt x="633" y="26"/>
                    <a:pt x="540" y="1"/>
                    <a:pt x="4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0" name="Google Shape;1290;p36"/>
            <p:cNvSpPr/>
            <p:nvPr/>
          </p:nvSpPr>
          <p:spPr>
            <a:xfrm>
              <a:off x="3698963" y="1867558"/>
              <a:ext cx="307649" cy="446899"/>
            </a:xfrm>
            <a:custGeom>
              <a:avLst/>
              <a:gdLst/>
              <a:ahLst/>
              <a:cxnLst/>
              <a:rect l="l" t="t" r="r" b="b"/>
              <a:pathLst>
                <a:path w="1098" h="1595" extrusionOk="0">
                  <a:moveTo>
                    <a:pt x="442" y="1"/>
                  </a:moveTo>
                  <a:cubicBezTo>
                    <a:pt x="437" y="1"/>
                    <a:pt x="431" y="2"/>
                    <a:pt x="425" y="3"/>
                  </a:cubicBezTo>
                  <a:cubicBezTo>
                    <a:pt x="283" y="40"/>
                    <a:pt x="142" y="427"/>
                    <a:pt x="142" y="498"/>
                  </a:cubicBezTo>
                  <a:cubicBezTo>
                    <a:pt x="108" y="535"/>
                    <a:pt x="71" y="605"/>
                    <a:pt x="71" y="676"/>
                  </a:cubicBezTo>
                  <a:cubicBezTo>
                    <a:pt x="38" y="710"/>
                    <a:pt x="38" y="781"/>
                    <a:pt x="1" y="851"/>
                  </a:cubicBezTo>
                  <a:lnTo>
                    <a:pt x="1" y="993"/>
                  </a:lnTo>
                  <a:lnTo>
                    <a:pt x="1" y="1063"/>
                  </a:lnTo>
                  <a:lnTo>
                    <a:pt x="38" y="1100"/>
                  </a:lnTo>
                  <a:lnTo>
                    <a:pt x="38" y="1134"/>
                  </a:lnTo>
                  <a:lnTo>
                    <a:pt x="71" y="1171"/>
                  </a:lnTo>
                  <a:cubicBezTo>
                    <a:pt x="71" y="1205"/>
                    <a:pt x="108" y="1205"/>
                    <a:pt x="108" y="1205"/>
                  </a:cubicBezTo>
                  <a:lnTo>
                    <a:pt x="142" y="1241"/>
                  </a:lnTo>
                  <a:cubicBezTo>
                    <a:pt x="179" y="1275"/>
                    <a:pt x="213" y="1275"/>
                    <a:pt x="250" y="1312"/>
                  </a:cubicBezTo>
                  <a:cubicBezTo>
                    <a:pt x="283" y="1346"/>
                    <a:pt x="354" y="1346"/>
                    <a:pt x="425" y="1383"/>
                  </a:cubicBezTo>
                  <a:cubicBezTo>
                    <a:pt x="462" y="1417"/>
                    <a:pt x="532" y="1417"/>
                    <a:pt x="566" y="1453"/>
                  </a:cubicBezTo>
                  <a:cubicBezTo>
                    <a:pt x="637" y="1453"/>
                    <a:pt x="673" y="1487"/>
                    <a:pt x="707" y="1487"/>
                  </a:cubicBezTo>
                  <a:cubicBezTo>
                    <a:pt x="744" y="1524"/>
                    <a:pt x="778" y="1524"/>
                    <a:pt x="778" y="1524"/>
                  </a:cubicBezTo>
                  <a:cubicBezTo>
                    <a:pt x="815" y="1524"/>
                    <a:pt x="815" y="1524"/>
                    <a:pt x="849" y="1558"/>
                  </a:cubicBezTo>
                  <a:cubicBezTo>
                    <a:pt x="885" y="1558"/>
                    <a:pt x="919" y="1595"/>
                    <a:pt x="919" y="1595"/>
                  </a:cubicBezTo>
                  <a:lnTo>
                    <a:pt x="1027" y="1595"/>
                  </a:lnTo>
                  <a:cubicBezTo>
                    <a:pt x="1061" y="1595"/>
                    <a:pt x="1097" y="1558"/>
                    <a:pt x="1097" y="1524"/>
                  </a:cubicBezTo>
                  <a:cubicBezTo>
                    <a:pt x="1061" y="1524"/>
                    <a:pt x="1061" y="1487"/>
                    <a:pt x="1061" y="1487"/>
                  </a:cubicBezTo>
                  <a:cubicBezTo>
                    <a:pt x="1027" y="1453"/>
                    <a:pt x="1027" y="1453"/>
                    <a:pt x="990" y="1453"/>
                  </a:cubicBezTo>
                  <a:cubicBezTo>
                    <a:pt x="956" y="1417"/>
                    <a:pt x="919" y="1417"/>
                    <a:pt x="885" y="1417"/>
                  </a:cubicBezTo>
                  <a:cubicBezTo>
                    <a:pt x="885" y="1417"/>
                    <a:pt x="849" y="1417"/>
                    <a:pt x="849" y="1383"/>
                  </a:cubicBezTo>
                  <a:cubicBezTo>
                    <a:pt x="815" y="1383"/>
                    <a:pt x="815" y="1383"/>
                    <a:pt x="778" y="1346"/>
                  </a:cubicBezTo>
                  <a:cubicBezTo>
                    <a:pt x="744" y="1346"/>
                    <a:pt x="707" y="1312"/>
                    <a:pt x="637" y="1275"/>
                  </a:cubicBezTo>
                  <a:cubicBezTo>
                    <a:pt x="603" y="1275"/>
                    <a:pt x="566" y="1241"/>
                    <a:pt x="495" y="1205"/>
                  </a:cubicBezTo>
                  <a:lnTo>
                    <a:pt x="391" y="1100"/>
                  </a:lnTo>
                  <a:cubicBezTo>
                    <a:pt x="354" y="1063"/>
                    <a:pt x="320" y="1063"/>
                    <a:pt x="320" y="1029"/>
                  </a:cubicBezTo>
                  <a:lnTo>
                    <a:pt x="283" y="1029"/>
                  </a:lnTo>
                  <a:lnTo>
                    <a:pt x="283" y="993"/>
                  </a:lnTo>
                  <a:lnTo>
                    <a:pt x="283" y="922"/>
                  </a:lnTo>
                  <a:cubicBezTo>
                    <a:pt x="320" y="888"/>
                    <a:pt x="320" y="817"/>
                    <a:pt x="354" y="781"/>
                  </a:cubicBezTo>
                  <a:cubicBezTo>
                    <a:pt x="391" y="676"/>
                    <a:pt x="425" y="569"/>
                    <a:pt x="495" y="498"/>
                  </a:cubicBezTo>
                  <a:cubicBezTo>
                    <a:pt x="495" y="464"/>
                    <a:pt x="495" y="464"/>
                    <a:pt x="532" y="427"/>
                  </a:cubicBezTo>
                  <a:cubicBezTo>
                    <a:pt x="599" y="262"/>
                    <a:pt x="540" y="1"/>
                    <a:pt x="442" y="1"/>
                  </a:cubicBezTo>
                  <a:close/>
                </a:path>
              </a:pathLst>
            </a:custGeom>
            <a:solidFill>
              <a:srgbClr val="E89A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1" name="Google Shape;1291;p36"/>
            <p:cNvSpPr/>
            <p:nvPr/>
          </p:nvSpPr>
          <p:spPr>
            <a:xfrm>
              <a:off x="3590531" y="2517873"/>
              <a:ext cx="178481" cy="459508"/>
            </a:xfrm>
            <a:custGeom>
              <a:avLst/>
              <a:gdLst/>
              <a:ahLst/>
              <a:cxnLst/>
              <a:rect l="l" t="t" r="r" b="b"/>
              <a:pathLst>
                <a:path w="637" h="1640" extrusionOk="0">
                  <a:moveTo>
                    <a:pt x="595" y="0"/>
                  </a:moveTo>
                  <a:cubicBezTo>
                    <a:pt x="586" y="0"/>
                    <a:pt x="576" y="4"/>
                    <a:pt x="566" y="14"/>
                  </a:cubicBezTo>
                  <a:lnTo>
                    <a:pt x="71" y="687"/>
                  </a:lnTo>
                  <a:cubicBezTo>
                    <a:pt x="35" y="721"/>
                    <a:pt x="1" y="791"/>
                    <a:pt x="1" y="828"/>
                  </a:cubicBezTo>
                  <a:lnTo>
                    <a:pt x="1" y="1639"/>
                  </a:lnTo>
                  <a:lnTo>
                    <a:pt x="637" y="828"/>
                  </a:lnTo>
                  <a:lnTo>
                    <a:pt x="637" y="51"/>
                  </a:lnTo>
                  <a:cubicBezTo>
                    <a:pt x="637" y="25"/>
                    <a:pt x="618" y="0"/>
                    <a:pt x="5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2" name="Google Shape;1292;p36"/>
            <p:cNvSpPr/>
            <p:nvPr/>
          </p:nvSpPr>
          <p:spPr>
            <a:xfrm>
              <a:off x="2372551" y="3161745"/>
              <a:ext cx="1515268" cy="617813"/>
            </a:xfrm>
            <a:custGeom>
              <a:avLst/>
              <a:gdLst/>
              <a:ahLst/>
              <a:cxnLst/>
              <a:rect l="l" t="t" r="r" b="b"/>
              <a:pathLst>
                <a:path w="5408" h="2205" extrusionOk="0">
                  <a:moveTo>
                    <a:pt x="1350" y="1"/>
                  </a:moveTo>
                  <a:cubicBezTo>
                    <a:pt x="1244" y="1"/>
                    <a:pt x="1142" y="47"/>
                    <a:pt x="1061" y="155"/>
                  </a:cubicBezTo>
                  <a:lnTo>
                    <a:pt x="1" y="1390"/>
                  </a:lnTo>
                  <a:lnTo>
                    <a:pt x="4701" y="2204"/>
                  </a:lnTo>
                  <a:lnTo>
                    <a:pt x="5407" y="754"/>
                  </a:lnTo>
                  <a:lnTo>
                    <a:pt x="1451" y="14"/>
                  </a:lnTo>
                  <a:cubicBezTo>
                    <a:pt x="1417" y="5"/>
                    <a:pt x="1383" y="1"/>
                    <a:pt x="1350" y="1"/>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3" name="Google Shape;1293;p36"/>
            <p:cNvSpPr/>
            <p:nvPr/>
          </p:nvSpPr>
          <p:spPr>
            <a:xfrm>
              <a:off x="2431951" y="3205174"/>
              <a:ext cx="1218266" cy="475198"/>
            </a:xfrm>
            <a:custGeom>
              <a:avLst/>
              <a:gdLst/>
              <a:ahLst/>
              <a:cxnLst/>
              <a:rect l="l" t="t" r="r" b="b"/>
              <a:pathLst>
                <a:path w="4348" h="1696" extrusionOk="0">
                  <a:moveTo>
                    <a:pt x="849" y="0"/>
                  </a:moveTo>
                  <a:lnTo>
                    <a:pt x="1" y="989"/>
                  </a:lnTo>
                  <a:lnTo>
                    <a:pt x="3816" y="1696"/>
                  </a:lnTo>
                  <a:lnTo>
                    <a:pt x="4348" y="670"/>
                  </a:lnTo>
                  <a:lnTo>
                    <a:pt x="84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4" name="Google Shape;1294;p36"/>
            <p:cNvSpPr/>
            <p:nvPr/>
          </p:nvSpPr>
          <p:spPr>
            <a:xfrm>
              <a:off x="3511237" y="2600809"/>
              <a:ext cx="475482" cy="1282138"/>
            </a:xfrm>
            <a:custGeom>
              <a:avLst/>
              <a:gdLst/>
              <a:ahLst/>
              <a:cxnLst/>
              <a:rect l="l" t="t" r="r" b="b"/>
              <a:pathLst>
                <a:path w="1697" h="4576" extrusionOk="0">
                  <a:moveTo>
                    <a:pt x="1273" y="1"/>
                  </a:moveTo>
                  <a:cubicBezTo>
                    <a:pt x="1202" y="1"/>
                    <a:pt x="1165" y="1"/>
                    <a:pt x="1132" y="37"/>
                  </a:cubicBezTo>
                  <a:lnTo>
                    <a:pt x="72" y="1414"/>
                  </a:lnTo>
                  <a:cubicBezTo>
                    <a:pt x="1" y="1485"/>
                    <a:pt x="35" y="1592"/>
                    <a:pt x="142" y="1626"/>
                  </a:cubicBezTo>
                  <a:lnTo>
                    <a:pt x="318" y="1696"/>
                  </a:lnTo>
                  <a:cubicBezTo>
                    <a:pt x="496" y="1767"/>
                    <a:pt x="600" y="1945"/>
                    <a:pt x="600" y="2120"/>
                  </a:cubicBezTo>
                  <a:lnTo>
                    <a:pt x="600" y="3887"/>
                  </a:lnTo>
                  <a:cubicBezTo>
                    <a:pt x="600" y="4028"/>
                    <a:pt x="496" y="4099"/>
                    <a:pt x="354" y="4099"/>
                  </a:cubicBezTo>
                  <a:lnTo>
                    <a:pt x="354" y="4559"/>
                  </a:lnTo>
                  <a:cubicBezTo>
                    <a:pt x="402" y="4570"/>
                    <a:pt x="449" y="4575"/>
                    <a:pt x="494" y="4575"/>
                  </a:cubicBezTo>
                  <a:cubicBezTo>
                    <a:pt x="753" y="4575"/>
                    <a:pt x="975" y="4415"/>
                    <a:pt x="1095" y="4206"/>
                  </a:cubicBezTo>
                  <a:lnTo>
                    <a:pt x="1626" y="3251"/>
                  </a:lnTo>
                  <a:cubicBezTo>
                    <a:pt x="1660" y="3146"/>
                    <a:pt x="1697" y="3039"/>
                    <a:pt x="1697" y="2898"/>
                  </a:cubicBezTo>
                  <a:lnTo>
                    <a:pt x="1697" y="461"/>
                  </a:lnTo>
                  <a:cubicBezTo>
                    <a:pt x="1697" y="283"/>
                    <a:pt x="1589" y="108"/>
                    <a:pt x="1377" y="37"/>
                  </a:cubicBezTo>
                  <a:lnTo>
                    <a:pt x="127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5" name="Google Shape;1295;p36"/>
            <p:cNvSpPr/>
            <p:nvPr/>
          </p:nvSpPr>
          <p:spPr>
            <a:xfrm>
              <a:off x="2343412" y="3529632"/>
              <a:ext cx="1336226" cy="350515"/>
            </a:xfrm>
            <a:custGeom>
              <a:avLst/>
              <a:gdLst/>
              <a:ahLst/>
              <a:cxnLst/>
              <a:rect l="l" t="t" r="r" b="b"/>
              <a:pathLst>
                <a:path w="4769" h="1251" extrusionOk="0">
                  <a:moveTo>
                    <a:pt x="194" y="0"/>
                  </a:moveTo>
                  <a:cubicBezTo>
                    <a:pt x="80" y="0"/>
                    <a:pt x="0" y="95"/>
                    <a:pt x="0" y="219"/>
                  </a:cubicBezTo>
                  <a:cubicBezTo>
                    <a:pt x="0" y="289"/>
                    <a:pt x="71" y="397"/>
                    <a:pt x="142" y="397"/>
                  </a:cubicBezTo>
                  <a:lnTo>
                    <a:pt x="4486" y="1244"/>
                  </a:lnTo>
                  <a:cubicBezTo>
                    <a:pt x="4504" y="1249"/>
                    <a:pt x="4522" y="1251"/>
                    <a:pt x="4540" y="1251"/>
                  </a:cubicBezTo>
                  <a:cubicBezTo>
                    <a:pt x="4661" y="1251"/>
                    <a:pt x="4768" y="1156"/>
                    <a:pt x="4768" y="1033"/>
                  </a:cubicBezTo>
                  <a:cubicBezTo>
                    <a:pt x="4768" y="891"/>
                    <a:pt x="4698" y="821"/>
                    <a:pt x="4556" y="784"/>
                  </a:cubicBezTo>
                  <a:lnTo>
                    <a:pt x="246" y="7"/>
                  </a:lnTo>
                  <a:cubicBezTo>
                    <a:pt x="228" y="2"/>
                    <a:pt x="210" y="0"/>
                    <a:pt x="1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6" name="Google Shape;1296;p36"/>
            <p:cNvSpPr/>
            <p:nvPr/>
          </p:nvSpPr>
          <p:spPr>
            <a:xfrm>
              <a:off x="3679350" y="2798902"/>
              <a:ext cx="316895" cy="822070"/>
            </a:xfrm>
            <a:custGeom>
              <a:avLst/>
              <a:gdLst/>
              <a:ahLst/>
              <a:cxnLst/>
              <a:rect l="l" t="t" r="r" b="b"/>
              <a:pathLst>
                <a:path w="1131" h="2934" extrusionOk="0">
                  <a:moveTo>
                    <a:pt x="1131" y="0"/>
                  </a:moveTo>
                  <a:lnTo>
                    <a:pt x="0" y="2332"/>
                  </a:lnTo>
                  <a:lnTo>
                    <a:pt x="0" y="2934"/>
                  </a:lnTo>
                  <a:lnTo>
                    <a:pt x="1131" y="461"/>
                  </a:lnTo>
                  <a:lnTo>
                    <a:pt x="113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7" name="Google Shape;1297;p36"/>
            <p:cNvSpPr/>
            <p:nvPr/>
          </p:nvSpPr>
          <p:spPr>
            <a:xfrm>
              <a:off x="3729224" y="3274100"/>
              <a:ext cx="29420" cy="296999"/>
            </a:xfrm>
            <a:custGeom>
              <a:avLst/>
              <a:gdLst/>
              <a:ahLst/>
              <a:cxnLst/>
              <a:rect l="l" t="t" r="r" b="b"/>
              <a:pathLst>
                <a:path w="105" h="1060" extrusionOk="0">
                  <a:moveTo>
                    <a:pt x="0" y="0"/>
                  </a:moveTo>
                  <a:lnTo>
                    <a:pt x="0" y="1060"/>
                  </a:lnTo>
                  <a:lnTo>
                    <a:pt x="105" y="1060"/>
                  </a:lnTo>
                  <a:lnTo>
                    <a:pt x="10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8" name="Google Shape;1298;p36"/>
            <p:cNvSpPr/>
            <p:nvPr/>
          </p:nvSpPr>
          <p:spPr>
            <a:xfrm>
              <a:off x="3828130" y="3036501"/>
              <a:ext cx="29700" cy="297279"/>
            </a:xfrm>
            <a:custGeom>
              <a:avLst/>
              <a:gdLst/>
              <a:ahLst/>
              <a:cxnLst/>
              <a:rect l="l" t="t" r="r" b="b"/>
              <a:pathLst>
                <a:path w="106" h="1061" extrusionOk="0">
                  <a:moveTo>
                    <a:pt x="1" y="0"/>
                  </a:moveTo>
                  <a:lnTo>
                    <a:pt x="1" y="1060"/>
                  </a:lnTo>
                  <a:lnTo>
                    <a:pt x="105" y="1060"/>
                  </a:lnTo>
                  <a:lnTo>
                    <a:pt x="10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9" name="Google Shape;1299;p36"/>
            <p:cNvSpPr/>
            <p:nvPr/>
          </p:nvSpPr>
          <p:spPr>
            <a:xfrm>
              <a:off x="3927037" y="2809269"/>
              <a:ext cx="29700" cy="296999"/>
            </a:xfrm>
            <a:custGeom>
              <a:avLst/>
              <a:gdLst/>
              <a:ahLst/>
              <a:cxnLst/>
              <a:rect l="l" t="t" r="r" b="b"/>
              <a:pathLst>
                <a:path w="106" h="1060" extrusionOk="0">
                  <a:moveTo>
                    <a:pt x="1" y="0"/>
                  </a:moveTo>
                  <a:lnTo>
                    <a:pt x="1" y="1060"/>
                  </a:lnTo>
                  <a:lnTo>
                    <a:pt x="105" y="1060"/>
                  </a:lnTo>
                  <a:lnTo>
                    <a:pt x="10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0" name="Google Shape;1300;p36"/>
            <p:cNvSpPr/>
            <p:nvPr/>
          </p:nvSpPr>
          <p:spPr>
            <a:xfrm>
              <a:off x="3679350" y="3145774"/>
              <a:ext cx="316895" cy="119080"/>
            </a:xfrm>
            <a:custGeom>
              <a:avLst/>
              <a:gdLst/>
              <a:ahLst/>
              <a:cxnLst/>
              <a:rect l="l" t="t" r="r" b="b"/>
              <a:pathLst>
                <a:path w="1131" h="425" extrusionOk="0">
                  <a:moveTo>
                    <a:pt x="0" y="0"/>
                  </a:moveTo>
                  <a:lnTo>
                    <a:pt x="0" y="424"/>
                  </a:lnTo>
                  <a:lnTo>
                    <a:pt x="1131" y="424"/>
                  </a:lnTo>
                  <a:lnTo>
                    <a:pt x="1131" y="105"/>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1" name="Google Shape;1301;p36"/>
            <p:cNvSpPr/>
            <p:nvPr/>
          </p:nvSpPr>
          <p:spPr>
            <a:xfrm>
              <a:off x="3936563" y="3105988"/>
              <a:ext cx="30541" cy="297279"/>
            </a:xfrm>
            <a:custGeom>
              <a:avLst/>
              <a:gdLst/>
              <a:ahLst/>
              <a:cxnLst/>
              <a:rect l="l" t="t" r="r" b="b"/>
              <a:pathLst>
                <a:path w="109" h="1061" extrusionOk="0">
                  <a:moveTo>
                    <a:pt x="1" y="1"/>
                  </a:moveTo>
                  <a:lnTo>
                    <a:pt x="1" y="1061"/>
                  </a:lnTo>
                  <a:lnTo>
                    <a:pt x="108" y="1061"/>
                  </a:lnTo>
                  <a:lnTo>
                    <a:pt x="10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2" name="Google Shape;1302;p36"/>
            <p:cNvSpPr/>
            <p:nvPr/>
          </p:nvSpPr>
          <p:spPr>
            <a:xfrm>
              <a:off x="3738750" y="3105988"/>
              <a:ext cx="39787" cy="297279"/>
            </a:xfrm>
            <a:custGeom>
              <a:avLst/>
              <a:gdLst/>
              <a:ahLst/>
              <a:cxnLst/>
              <a:rect l="l" t="t" r="r" b="b"/>
              <a:pathLst>
                <a:path w="142" h="1061" extrusionOk="0">
                  <a:moveTo>
                    <a:pt x="0" y="1"/>
                  </a:moveTo>
                  <a:lnTo>
                    <a:pt x="0" y="1061"/>
                  </a:lnTo>
                  <a:lnTo>
                    <a:pt x="141" y="1061"/>
                  </a:lnTo>
                  <a:lnTo>
                    <a:pt x="1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3" name="Google Shape;1303;p36"/>
            <p:cNvSpPr/>
            <p:nvPr/>
          </p:nvSpPr>
          <p:spPr>
            <a:xfrm>
              <a:off x="3837657" y="3135407"/>
              <a:ext cx="30261" cy="297279"/>
            </a:xfrm>
            <a:custGeom>
              <a:avLst/>
              <a:gdLst/>
              <a:ahLst/>
              <a:cxnLst/>
              <a:rect l="l" t="t" r="r" b="b"/>
              <a:pathLst>
                <a:path w="108" h="1061" extrusionOk="0">
                  <a:moveTo>
                    <a:pt x="0" y="0"/>
                  </a:moveTo>
                  <a:lnTo>
                    <a:pt x="0" y="1060"/>
                  </a:lnTo>
                  <a:lnTo>
                    <a:pt x="108" y="1060"/>
                  </a:lnTo>
                  <a:lnTo>
                    <a:pt x="10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4" name="Google Shape;1304;p36"/>
            <p:cNvSpPr/>
            <p:nvPr/>
          </p:nvSpPr>
          <p:spPr>
            <a:xfrm>
              <a:off x="2699811" y="3002878"/>
              <a:ext cx="187727" cy="479681"/>
            </a:xfrm>
            <a:custGeom>
              <a:avLst/>
              <a:gdLst/>
              <a:ahLst/>
              <a:cxnLst/>
              <a:rect l="l" t="t" r="r" b="b"/>
              <a:pathLst>
                <a:path w="670" h="1712" extrusionOk="0">
                  <a:moveTo>
                    <a:pt x="614" y="0"/>
                  </a:moveTo>
                  <a:cubicBezTo>
                    <a:pt x="605" y="0"/>
                    <a:pt x="599" y="5"/>
                    <a:pt x="599" y="16"/>
                  </a:cubicBezTo>
                  <a:lnTo>
                    <a:pt x="34" y="722"/>
                  </a:lnTo>
                  <a:cubicBezTo>
                    <a:pt x="34" y="756"/>
                    <a:pt x="0" y="793"/>
                    <a:pt x="0" y="863"/>
                  </a:cubicBezTo>
                  <a:lnTo>
                    <a:pt x="0" y="1711"/>
                  </a:lnTo>
                  <a:lnTo>
                    <a:pt x="670" y="863"/>
                  </a:lnTo>
                  <a:lnTo>
                    <a:pt x="670" y="50"/>
                  </a:lnTo>
                  <a:cubicBezTo>
                    <a:pt x="670" y="26"/>
                    <a:pt x="635" y="0"/>
                    <a:pt x="6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5" name="Google Shape;1305;p36"/>
            <p:cNvSpPr/>
            <p:nvPr/>
          </p:nvSpPr>
          <p:spPr>
            <a:xfrm>
              <a:off x="1432519" y="3667484"/>
              <a:ext cx="1584194" cy="646393"/>
            </a:xfrm>
            <a:custGeom>
              <a:avLst/>
              <a:gdLst/>
              <a:ahLst/>
              <a:cxnLst/>
              <a:rect l="l" t="t" r="r" b="b"/>
              <a:pathLst>
                <a:path w="5654" h="2307" extrusionOk="0">
                  <a:moveTo>
                    <a:pt x="1431" y="1"/>
                  </a:moveTo>
                  <a:cubicBezTo>
                    <a:pt x="1296" y="1"/>
                    <a:pt x="1184" y="64"/>
                    <a:pt x="1095" y="151"/>
                  </a:cubicBezTo>
                  <a:lnTo>
                    <a:pt x="1" y="1459"/>
                  </a:lnTo>
                  <a:lnTo>
                    <a:pt x="4876" y="2307"/>
                  </a:lnTo>
                  <a:lnTo>
                    <a:pt x="5654" y="823"/>
                  </a:lnTo>
                  <a:lnTo>
                    <a:pt x="1519" y="9"/>
                  </a:lnTo>
                  <a:cubicBezTo>
                    <a:pt x="1489" y="3"/>
                    <a:pt x="1459" y="1"/>
                    <a:pt x="1431" y="1"/>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6" name="Google Shape;1306;p36"/>
            <p:cNvSpPr/>
            <p:nvPr/>
          </p:nvSpPr>
          <p:spPr>
            <a:xfrm>
              <a:off x="1501446" y="3719879"/>
              <a:ext cx="1257773" cy="484724"/>
            </a:xfrm>
            <a:custGeom>
              <a:avLst/>
              <a:gdLst/>
              <a:ahLst/>
              <a:cxnLst/>
              <a:rect l="l" t="t" r="r" b="b"/>
              <a:pathLst>
                <a:path w="4489" h="1730" extrusionOk="0">
                  <a:moveTo>
                    <a:pt x="849" y="0"/>
                  </a:moveTo>
                  <a:lnTo>
                    <a:pt x="1" y="989"/>
                  </a:lnTo>
                  <a:lnTo>
                    <a:pt x="3958" y="1730"/>
                  </a:lnTo>
                  <a:lnTo>
                    <a:pt x="4489" y="670"/>
                  </a:lnTo>
                  <a:lnTo>
                    <a:pt x="84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7" name="Google Shape;1307;p36"/>
            <p:cNvSpPr/>
            <p:nvPr/>
          </p:nvSpPr>
          <p:spPr>
            <a:xfrm>
              <a:off x="2620518" y="3086374"/>
              <a:ext cx="495096" cy="1337615"/>
            </a:xfrm>
            <a:custGeom>
              <a:avLst/>
              <a:gdLst/>
              <a:ahLst/>
              <a:cxnLst/>
              <a:rect l="l" t="t" r="r" b="b"/>
              <a:pathLst>
                <a:path w="1767" h="4774" extrusionOk="0">
                  <a:moveTo>
                    <a:pt x="1306" y="0"/>
                  </a:moveTo>
                  <a:cubicBezTo>
                    <a:pt x="1235" y="0"/>
                    <a:pt x="1165" y="0"/>
                    <a:pt x="1131" y="71"/>
                  </a:cubicBezTo>
                  <a:lnTo>
                    <a:pt x="71" y="1484"/>
                  </a:lnTo>
                  <a:cubicBezTo>
                    <a:pt x="0" y="1555"/>
                    <a:pt x="34" y="1659"/>
                    <a:pt x="105" y="1696"/>
                  </a:cubicBezTo>
                  <a:lnTo>
                    <a:pt x="317" y="1801"/>
                  </a:lnTo>
                  <a:cubicBezTo>
                    <a:pt x="495" y="1871"/>
                    <a:pt x="600" y="2049"/>
                    <a:pt x="600" y="2225"/>
                  </a:cubicBezTo>
                  <a:lnTo>
                    <a:pt x="600" y="4062"/>
                  </a:lnTo>
                  <a:cubicBezTo>
                    <a:pt x="600" y="4203"/>
                    <a:pt x="495" y="4274"/>
                    <a:pt x="354" y="4274"/>
                  </a:cubicBezTo>
                  <a:lnTo>
                    <a:pt x="354" y="4768"/>
                  </a:lnTo>
                  <a:cubicBezTo>
                    <a:pt x="387" y="4772"/>
                    <a:pt x="420" y="4774"/>
                    <a:pt x="453" y="4774"/>
                  </a:cubicBezTo>
                  <a:cubicBezTo>
                    <a:pt x="735" y="4774"/>
                    <a:pt x="1004" y="4634"/>
                    <a:pt x="1131" y="4381"/>
                  </a:cubicBezTo>
                  <a:lnTo>
                    <a:pt x="1659" y="3392"/>
                  </a:lnTo>
                  <a:cubicBezTo>
                    <a:pt x="1730" y="3284"/>
                    <a:pt x="1767" y="3143"/>
                    <a:pt x="1767" y="3038"/>
                  </a:cubicBezTo>
                  <a:lnTo>
                    <a:pt x="1767" y="495"/>
                  </a:lnTo>
                  <a:cubicBezTo>
                    <a:pt x="1767" y="283"/>
                    <a:pt x="1626" y="105"/>
                    <a:pt x="1414" y="34"/>
                  </a:cubicBezTo>
                  <a:lnTo>
                    <a:pt x="130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8" name="Google Shape;1308;p36"/>
            <p:cNvSpPr/>
            <p:nvPr/>
          </p:nvSpPr>
          <p:spPr>
            <a:xfrm>
              <a:off x="1402539" y="4054423"/>
              <a:ext cx="1386100" cy="360321"/>
            </a:xfrm>
            <a:custGeom>
              <a:avLst/>
              <a:gdLst/>
              <a:ahLst/>
              <a:cxnLst/>
              <a:rect l="l" t="t" r="r" b="b"/>
              <a:pathLst>
                <a:path w="4947" h="1286" extrusionOk="0">
                  <a:moveTo>
                    <a:pt x="194" y="0"/>
                  </a:moveTo>
                  <a:cubicBezTo>
                    <a:pt x="81" y="0"/>
                    <a:pt x="1" y="97"/>
                    <a:pt x="1" y="219"/>
                  </a:cubicBezTo>
                  <a:cubicBezTo>
                    <a:pt x="1" y="290"/>
                    <a:pt x="71" y="395"/>
                    <a:pt x="142" y="395"/>
                  </a:cubicBezTo>
                  <a:lnTo>
                    <a:pt x="4664" y="1279"/>
                  </a:lnTo>
                  <a:cubicBezTo>
                    <a:pt x="4682" y="1284"/>
                    <a:pt x="4700" y="1286"/>
                    <a:pt x="4718" y="1286"/>
                  </a:cubicBezTo>
                  <a:cubicBezTo>
                    <a:pt x="4839" y="1286"/>
                    <a:pt x="4947" y="1190"/>
                    <a:pt x="4947" y="1067"/>
                  </a:cubicBezTo>
                  <a:cubicBezTo>
                    <a:pt x="4947" y="926"/>
                    <a:pt x="4876" y="819"/>
                    <a:pt x="4735" y="819"/>
                  </a:cubicBezTo>
                  <a:lnTo>
                    <a:pt x="249" y="7"/>
                  </a:lnTo>
                  <a:cubicBezTo>
                    <a:pt x="230" y="2"/>
                    <a:pt x="212" y="0"/>
                    <a:pt x="1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9" name="Google Shape;1309;p36"/>
            <p:cNvSpPr/>
            <p:nvPr/>
          </p:nvSpPr>
          <p:spPr>
            <a:xfrm>
              <a:off x="2224612" y="3138770"/>
              <a:ext cx="286915" cy="848128"/>
            </a:xfrm>
            <a:custGeom>
              <a:avLst/>
              <a:gdLst/>
              <a:ahLst/>
              <a:cxnLst/>
              <a:rect l="l" t="t" r="r" b="b"/>
              <a:pathLst>
                <a:path w="1024" h="3027" extrusionOk="0">
                  <a:moveTo>
                    <a:pt x="355" y="0"/>
                  </a:moveTo>
                  <a:cubicBezTo>
                    <a:pt x="291" y="0"/>
                    <a:pt x="228" y="20"/>
                    <a:pt x="175" y="59"/>
                  </a:cubicBezTo>
                  <a:cubicBezTo>
                    <a:pt x="34" y="167"/>
                    <a:pt x="0" y="378"/>
                    <a:pt x="105" y="520"/>
                  </a:cubicBezTo>
                  <a:lnTo>
                    <a:pt x="105" y="554"/>
                  </a:lnTo>
                  <a:lnTo>
                    <a:pt x="175" y="624"/>
                  </a:lnTo>
                  <a:cubicBezTo>
                    <a:pt x="212" y="695"/>
                    <a:pt x="246" y="766"/>
                    <a:pt x="317" y="873"/>
                  </a:cubicBezTo>
                  <a:cubicBezTo>
                    <a:pt x="354" y="944"/>
                    <a:pt x="387" y="978"/>
                    <a:pt x="424" y="1048"/>
                  </a:cubicBezTo>
                  <a:cubicBezTo>
                    <a:pt x="458" y="1119"/>
                    <a:pt x="495" y="1190"/>
                    <a:pt x="529" y="1226"/>
                  </a:cubicBezTo>
                  <a:lnTo>
                    <a:pt x="636" y="1438"/>
                  </a:lnTo>
                  <a:lnTo>
                    <a:pt x="636" y="1509"/>
                  </a:lnTo>
                  <a:cubicBezTo>
                    <a:pt x="670" y="1509"/>
                    <a:pt x="670" y="1543"/>
                    <a:pt x="670" y="1543"/>
                  </a:cubicBezTo>
                  <a:lnTo>
                    <a:pt x="670" y="1614"/>
                  </a:lnTo>
                  <a:cubicBezTo>
                    <a:pt x="670" y="1650"/>
                    <a:pt x="670" y="1684"/>
                    <a:pt x="636" y="1755"/>
                  </a:cubicBezTo>
                  <a:lnTo>
                    <a:pt x="636" y="1862"/>
                  </a:lnTo>
                  <a:lnTo>
                    <a:pt x="636" y="2108"/>
                  </a:lnTo>
                  <a:lnTo>
                    <a:pt x="636" y="2357"/>
                  </a:lnTo>
                  <a:lnTo>
                    <a:pt x="636" y="2532"/>
                  </a:lnTo>
                  <a:cubicBezTo>
                    <a:pt x="670" y="2603"/>
                    <a:pt x="670" y="2673"/>
                    <a:pt x="670" y="2710"/>
                  </a:cubicBezTo>
                  <a:cubicBezTo>
                    <a:pt x="670" y="2781"/>
                    <a:pt x="707" y="2815"/>
                    <a:pt x="707" y="2851"/>
                  </a:cubicBezTo>
                  <a:lnTo>
                    <a:pt x="707" y="2922"/>
                  </a:lnTo>
                  <a:lnTo>
                    <a:pt x="707" y="2956"/>
                  </a:lnTo>
                  <a:cubicBezTo>
                    <a:pt x="741" y="2993"/>
                    <a:pt x="741" y="3027"/>
                    <a:pt x="777" y="3027"/>
                  </a:cubicBezTo>
                  <a:cubicBezTo>
                    <a:pt x="848" y="3027"/>
                    <a:pt x="882" y="2993"/>
                    <a:pt x="882" y="2956"/>
                  </a:cubicBezTo>
                  <a:lnTo>
                    <a:pt x="882" y="2922"/>
                  </a:lnTo>
                  <a:cubicBezTo>
                    <a:pt x="882" y="2885"/>
                    <a:pt x="919" y="2885"/>
                    <a:pt x="919" y="2851"/>
                  </a:cubicBezTo>
                  <a:lnTo>
                    <a:pt x="919" y="2710"/>
                  </a:lnTo>
                  <a:cubicBezTo>
                    <a:pt x="919" y="2673"/>
                    <a:pt x="919" y="2603"/>
                    <a:pt x="953" y="2532"/>
                  </a:cubicBezTo>
                  <a:lnTo>
                    <a:pt x="953" y="2357"/>
                  </a:lnTo>
                  <a:lnTo>
                    <a:pt x="953" y="2108"/>
                  </a:lnTo>
                  <a:cubicBezTo>
                    <a:pt x="953" y="2074"/>
                    <a:pt x="953" y="2038"/>
                    <a:pt x="989" y="2004"/>
                  </a:cubicBezTo>
                  <a:lnTo>
                    <a:pt x="989" y="1896"/>
                  </a:lnTo>
                  <a:lnTo>
                    <a:pt x="989" y="1755"/>
                  </a:lnTo>
                  <a:lnTo>
                    <a:pt x="989" y="1650"/>
                  </a:lnTo>
                  <a:lnTo>
                    <a:pt x="989" y="1580"/>
                  </a:lnTo>
                  <a:lnTo>
                    <a:pt x="1023" y="1580"/>
                  </a:lnTo>
                  <a:lnTo>
                    <a:pt x="1023" y="1543"/>
                  </a:lnTo>
                  <a:lnTo>
                    <a:pt x="1023" y="1509"/>
                  </a:lnTo>
                  <a:lnTo>
                    <a:pt x="1023" y="1472"/>
                  </a:lnTo>
                  <a:cubicBezTo>
                    <a:pt x="1023" y="1438"/>
                    <a:pt x="989" y="1438"/>
                    <a:pt x="989" y="1402"/>
                  </a:cubicBezTo>
                  <a:lnTo>
                    <a:pt x="989" y="1331"/>
                  </a:lnTo>
                  <a:cubicBezTo>
                    <a:pt x="989" y="1297"/>
                    <a:pt x="953" y="1260"/>
                    <a:pt x="953" y="1190"/>
                  </a:cubicBezTo>
                  <a:cubicBezTo>
                    <a:pt x="953" y="1156"/>
                    <a:pt x="919" y="1119"/>
                    <a:pt x="919" y="1085"/>
                  </a:cubicBezTo>
                  <a:lnTo>
                    <a:pt x="811" y="661"/>
                  </a:lnTo>
                  <a:cubicBezTo>
                    <a:pt x="777" y="554"/>
                    <a:pt x="741" y="449"/>
                    <a:pt x="707" y="378"/>
                  </a:cubicBezTo>
                  <a:cubicBezTo>
                    <a:pt x="707" y="308"/>
                    <a:pt x="670" y="271"/>
                    <a:pt x="670" y="271"/>
                  </a:cubicBezTo>
                  <a:cubicBezTo>
                    <a:pt x="670" y="237"/>
                    <a:pt x="670" y="200"/>
                    <a:pt x="636" y="167"/>
                  </a:cubicBezTo>
                  <a:cubicBezTo>
                    <a:pt x="569" y="55"/>
                    <a:pt x="461" y="0"/>
                    <a:pt x="355" y="0"/>
                  </a:cubicBezTo>
                  <a:close/>
                </a:path>
              </a:pathLst>
            </a:custGeom>
            <a:solidFill>
              <a:srgbClr val="FFC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0" name="Google Shape;1310;p36"/>
            <p:cNvSpPr/>
            <p:nvPr/>
          </p:nvSpPr>
          <p:spPr>
            <a:xfrm>
              <a:off x="2412338" y="3937585"/>
              <a:ext cx="149061" cy="59680"/>
            </a:xfrm>
            <a:custGeom>
              <a:avLst/>
              <a:gdLst/>
              <a:ahLst/>
              <a:cxnLst/>
              <a:rect l="l" t="t" r="r" b="b"/>
              <a:pathLst>
                <a:path w="532" h="213" extrusionOk="0">
                  <a:moveTo>
                    <a:pt x="249" y="0"/>
                  </a:moveTo>
                  <a:cubicBezTo>
                    <a:pt x="212" y="34"/>
                    <a:pt x="178" y="71"/>
                    <a:pt x="107" y="71"/>
                  </a:cubicBezTo>
                  <a:cubicBezTo>
                    <a:pt x="71" y="71"/>
                    <a:pt x="37" y="71"/>
                    <a:pt x="37" y="34"/>
                  </a:cubicBezTo>
                  <a:lnTo>
                    <a:pt x="0" y="105"/>
                  </a:lnTo>
                  <a:cubicBezTo>
                    <a:pt x="0" y="142"/>
                    <a:pt x="71" y="212"/>
                    <a:pt x="107" y="212"/>
                  </a:cubicBezTo>
                  <a:lnTo>
                    <a:pt x="495" y="212"/>
                  </a:lnTo>
                  <a:lnTo>
                    <a:pt x="531" y="176"/>
                  </a:lnTo>
                  <a:cubicBezTo>
                    <a:pt x="531" y="142"/>
                    <a:pt x="495" y="142"/>
                    <a:pt x="495" y="142"/>
                  </a:cubicBezTo>
                  <a:lnTo>
                    <a:pt x="461" y="142"/>
                  </a:lnTo>
                  <a:cubicBezTo>
                    <a:pt x="353" y="105"/>
                    <a:pt x="283" y="71"/>
                    <a:pt x="2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1" name="Google Shape;1311;p36"/>
            <p:cNvSpPr/>
            <p:nvPr/>
          </p:nvSpPr>
          <p:spPr>
            <a:xfrm>
              <a:off x="2154845" y="3105988"/>
              <a:ext cx="356682" cy="396465"/>
            </a:xfrm>
            <a:custGeom>
              <a:avLst/>
              <a:gdLst/>
              <a:ahLst/>
              <a:cxnLst/>
              <a:rect l="l" t="t" r="r" b="b"/>
              <a:pathLst>
                <a:path w="1273" h="1415" extrusionOk="0">
                  <a:moveTo>
                    <a:pt x="213" y="1"/>
                  </a:moveTo>
                  <a:lnTo>
                    <a:pt x="213" y="1"/>
                  </a:lnTo>
                  <a:cubicBezTo>
                    <a:pt x="142" y="213"/>
                    <a:pt x="1" y="425"/>
                    <a:pt x="249" y="671"/>
                  </a:cubicBezTo>
                  <a:cubicBezTo>
                    <a:pt x="424" y="812"/>
                    <a:pt x="744" y="1414"/>
                    <a:pt x="744" y="1414"/>
                  </a:cubicBezTo>
                  <a:cubicBezTo>
                    <a:pt x="744" y="1414"/>
                    <a:pt x="1097" y="1414"/>
                    <a:pt x="1272" y="1236"/>
                  </a:cubicBezTo>
                  <a:lnTo>
                    <a:pt x="885" y="176"/>
                  </a:lnTo>
                  <a:lnTo>
                    <a:pt x="21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2" name="Google Shape;1312;p36"/>
            <p:cNvSpPr/>
            <p:nvPr/>
          </p:nvSpPr>
          <p:spPr>
            <a:xfrm>
              <a:off x="2154845" y="3105988"/>
              <a:ext cx="228355" cy="297279"/>
            </a:xfrm>
            <a:custGeom>
              <a:avLst/>
              <a:gdLst/>
              <a:ahLst/>
              <a:cxnLst/>
              <a:rect l="l" t="t" r="r" b="b"/>
              <a:pathLst>
                <a:path w="815" h="1061" extrusionOk="0">
                  <a:moveTo>
                    <a:pt x="213" y="1"/>
                  </a:moveTo>
                  <a:lnTo>
                    <a:pt x="213" y="1"/>
                  </a:lnTo>
                  <a:cubicBezTo>
                    <a:pt x="142" y="213"/>
                    <a:pt x="1" y="425"/>
                    <a:pt x="249" y="671"/>
                  </a:cubicBezTo>
                  <a:cubicBezTo>
                    <a:pt x="354" y="741"/>
                    <a:pt x="461" y="883"/>
                    <a:pt x="566" y="1061"/>
                  </a:cubicBezTo>
                  <a:cubicBezTo>
                    <a:pt x="673" y="812"/>
                    <a:pt x="744" y="671"/>
                    <a:pt x="815" y="213"/>
                  </a:cubicBezTo>
                  <a:lnTo>
                    <a:pt x="21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3" name="Google Shape;1313;p36"/>
            <p:cNvSpPr/>
            <p:nvPr/>
          </p:nvSpPr>
          <p:spPr>
            <a:xfrm>
              <a:off x="2115338" y="2292322"/>
              <a:ext cx="198094" cy="291115"/>
            </a:xfrm>
            <a:custGeom>
              <a:avLst/>
              <a:gdLst/>
              <a:ahLst/>
              <a:cxnLst/>
              <a:rect l="l" t="t" r="r" b="b"/>
              <a:pathLst>
                <a:path w="707" h="1039" extrusionOk="0">
                  <a:moveTo>
                    <a:pt x="388" y="1"/>
                  </a:moveTo>
                  <a:cubicBezTo>
                    <a:pt x="366" y="1"/>
                    <a:pt x="343" y="3"/>
                    <a:pt x="320" y="8"/>
                  </a:cubicBezTo>
                  <a:cubicBezTo>
                    <a:pt x="142" y="42"/>
                    <a:pt x="0" y="361"/>
                    <a:pt x="71" y="644"/>
                  </a:cubicBezTo>
                  <a:cubicBezTo>
                    <a:pt x="178" y="960"/>
                    <a:pt x="0" y="997"/>
                    <a:pt x="71" y="1031"/>
                  </a:cubicBezTo>
                  <a:cubicBezTo>
                    <a:pt x="76" y="1036"/>
                    <a:pt x="83" y="1038"/>
                    <a:pt x="93" y="1038"/>
                  </a:cubicBezTo>
                  <a:cubicBezTo>
                    <a:pt x="160" y="1038"/>
                    <a:pt x="324" y="933"/>
                    <a:pt x="354" y="748"/>
                  </a:cubicBezTo>
                  <a:lnTo>
                    <a:pt x="707" y="220"/>
                  </a:lnTo>
                  <a:cubicBezTo>
                    <a:pt x="646" y="98"/>
                    <a:pt x="532" y="1"/>
                    <a:pt x="3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4" name="Google Shape;1314;p36"/>
            <p:cNvSpPr/>
            <p:nvPr/>
          </p:nvSpPr>
          <p:spPr>
            <a:xfrm>
              <a:off x="2214245" y="2330988"/>
              <a:ext cx="109554" cy="91901"/>
            </a:xfrm>
            <a:custGeom>
              <a:avLst/>
              <a:gdLst/>
              <a:ahLst/>
              <a:cxnLst/>
              <a:rect l="l" t="t" r="r" b="b"/>
              <a:pathLst>
                <a:path w="391" h="328" extrusionOk="0">
                  <a:moveTo>
                    <a:pt x="225" y="1"/>
                  </a:moveTo>
                  <a:cubicBezTo>
                    <a:pt x="139" y="1"/>
                    <a:pt x="25" y="74"/>
                    <a:pt x="1" y="328"/>
                  </a:cubicBezTo>
                  <a:cubicBezTo>
                    <a:pt x="1" y="328"/>
                    <a:pt x="391" y="116"/>
                    <a:pt x="320" y="45"/>
                  </a:cubicBezTo>
                  <a:cubicBezTo>
                    <a:pt x="307" y="21"/>
                    <a:pt x="270" y="1"/>
                    <a:pt x="2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5" name="Google Shape;1315;p36"/>
            <p:cNvSpPr/>
            <p:nvPr/>
          </p:nvSpPr>
          <p:spPr>
            <a:xfrm>
              <a:off x="1798445" y="3046588"/>
              <a:ext cx="554776" cy="828514"/>
            </a:xfrm>
            <a:custGeom>
              <a:avLst/>
              <a:gdLst/>
              <a:ahLst/>
              <a:cxnLst/>
              <a:rect l="l" t="t" r="r" b="b"/>
              <a:pathLst>
                <a:path w="1980" h="2957" extrusionOk="0">
                  <a:moveTo>
                    <a:pt x="1592" y="1"/>
                  </a:moveTo>
                  <a:cubicBezTo>
                    <a:pt x="1414" y="35"/>
                    <a:pt x="1273" y="176"/>
                    <a:pt x="1273" y="388"/>
                  </a:cubicBezTo>
                  <a:lnTo>
                    <a:pt x="1273" y="425"/>
                  </a:lnTo>
                  <a:lnTo>
                    <a:pt x="1273" y="496"/>
                  </a:lnTo>
                  <a:lnTo>
                    <a:pt x="1273" y="671"/>
                  </a:lnTo>
                  <a:lnTo>
                    <a:pt x="1273" y="849"/>
                  </a:lnTo>
                  <a:lnTo>
                    <a:pt x="1273" y="1095"/>
                  </a:lnTo>
                  <a:cubicBezTo>
                    <a:pt x="1273" y="1165"/>
                    <a:pt x="1273" y="1273"/>
                    <a:pt x="1239" y="1343"/>
                  </a:cubicBezTo>
                  <a:lnTo>
                    <a:pt x="1239" y="1626"/>
                  </a:lnTo>
                  <a:cubicBezTo>
                    <a:pt x="1202" y="1626"/>
                    <a:pt x="1202" y="1660"/>
                    <a:pt x="1202" y="1660"/>
                  </a:cubicBezTo>
                  <a:lnTo>
                    <a:pt x="1202" y="1731"/>
                  </a:lnTo>
                  <a:cubicBezTo>
                    <a:pt x="1214" y="1719"/>
                    <a:pt x="1218" y="1716"/>
                    <a:pt x="1220" y="1716"/>
                  </a:cubicBezTo>
                  <a:lnTo>
                    <a:pt x="1220" y="1716"/>
                  </a:lnTo>
                  <a:cubicBezTo>
                    <a:pt x="1222" y="1716"/>
                    <a:pt x="1214" y="1731"/>
                    <a:pt x="1239" y="1731"/>
                  </a:cubicBezTo>
                  <a:lnTo>
                    <a:pt x="1202" y="1731"/>
                  </a:lnTo>
                  <a:cubicBezTo>
                    <a:pt x="1202" y="1731"/>
                    <a:pt x="1202" y="1767"/>
                    <a:pt x="1168" y="1767"/>
                  </a:cubicBezTo>
                  <a:cubicBezTo>
                    <a:pt x="1097" y="1838"/>
                    <a:pt x="1027" y="1872"/>
                    <a:pt x="956" y="1943"/>
                  </a:cubicBezTo>
                  <a:cubicBezTo>
                    <a:pt x="885" y="1943"/>
                    <a:pt x="849" y="1979"/>
                    <a:pt x="815" y="2013"/>
                  </a:cubicBezTo>
                  <a:lnTo>
                    <a:pt x="778" y="2050"/>
                  </a:lnTo>
                  <a:lnTo>
                    <a:pt x="707" y="2121"/>
                  </a:lnTo>
                  <a:cubicBezTo>
                    <a:pt x="637" y="2155"/>
                    <a:pt x="566" y="2225"/>
                    <a:pt x="532" y="2296"/>
                  </a:cubicBezTo>
                  <a:cubicBezTo>
                    <a:pt x="461" y="2367"/>
                    <a:pt x="391" y="2403"/>
                    <a:pt x="354" y="2474"/>
                  </a:cubicBezTo>
                  <a:cubicBezTo>
                    <a:pt x="320" y="2508"/>
                    <a:pt x="249" y="2545"/>
                    <a:pt x="213" y="2615"/>
                  </a:cubicBezTo>
                  <a:lnTo>
                    <a:pt x="108" y="2720"/>
                  </a:lnTo>
                  <a:cubicBezTo>
                    <a:pt x="71" y="2790"/>
                    <a:pt x="37" y="2827"/>
                    <a:pt x="37" y="2827"/>
                  </a:cubicBezTo>
                  <a:cubicBezTo>
                    <a:pt x="1" y="2827"/>
                    <a:pt x="1" y="2898"/>
                    <a:pt x="1" y="2898"/>
                  </a:cubicBezTo>
                  <a:cubicBezTo>
                    <a:pt x="22" y="2939"/>
                    <a:pt x="55" y="2956"/>
                    <a:pt x="85" y="2956"/>
                  </a:cubicBezTo>
                  <a:cubicBezTo>
                    <a:pt x="107" y="2956"/>
                    <a:pt x="128" y="2947"/>
                    <a:pt x="142" y="2932"/>
                  </a:cubicBezTo>
                  <a:cubicBezTo>
                    <a:pt x="142" y="2932"/>
                    <a:pt x="179" y="2898"/>
                    <a:pt x="249" y="2861"/>
                  </a:cubicBezTo>
                  <a:cubicBezTo>
                    <a:pt x="283" y="2827"/>
                    <a:pt x="320" y="2827"/>
                    <a:pt x="354" y="2790"/>
                  </a:cubicBezTo>
                  <a:cubicBezTo>
                    <a:pt x="425" y="2757"/>
                    <a:pt x="461" y="2720"/>
                    <a:pt x="532" y="2649"/>
                  </a:cubicBezTo>
                  <a:cubicBezTo>
                    <a:pt x="603" y="2615"/>
                    <a:pt x="637" y="2578"/>
                    <a:pt x="707" y="2508"/>
                  </a:cubicBezTo>
                  <a:cubicBezTo>
                    <a:pt x="778" y="2474"/>
                    <a:pt x="849" y="2403"/>
                    <a:pt x="919" y="2367"/>
                  </a:cubicBezTo>
                  <a:lnTo>
                    <a:pt x="956" y="2367"/>
                  </a:lnTo>
                  <a:lnTo>
                    <a:pt x="956" y="2333"/>
                  </a:lnTo>
                  <a:lnTo>
                    <a:pt x="990" y="2333"/>
                  </a:lnTo>
                  <a:cubicBezTo>
                    <a:pt x="990" y="2296"/>
                    <a:pt x="1027" y="2296"/>
                    <a:pt x="1027" y="2296"/>
                  </a:cubicBezTo>
                  <a:lnTo>
                    <a:pt x="1131" y="2191"/>
                  </a:lnTo>
                  <a:cubicBezTo>
                    <a:pt x="1168" y="2191"/>
                    <a:pt x="1202" y="2155"/>
                    <a:pt x="1239" y="2121"/>
                  </a:cubicBezTo>
                  <a:cubicBezTo>
                    <a:pt x="1273" y="2084"/>
                    <a:pt x="1343" y="2050"/>
                    <a:pt x="1380" y="2050"/>
                  </a:cubicBezTo>
                  <a:cubicBezTo>
                    <a:pt x="1380" y="2013"/>
                    <a:pt x="1414" y="2013"/>
                    <a:pt x="1451" y="1979"/>
                  </a:cubicBezTo>
                  <a:lnTo>
                    <a:pt x="1485" y="1943"/>
                  </a:lnTo>
                  <a:lnTo>
                    <a:pt x="1485" y="1909"/>
                  </a:lnTo>
                  <a:lnTo>
                    <a:pt x="1521" y="1909"/>
                  </a:lnTo>
                  <a:lnTo>
                    <a:pt x="1521" y="1872"/>
                  </a:lnTo>
                  <a:cubicBezTo>
                    <a:pt x="1555" y="1838"/>
                    <a:pt x="1555" y="1801"/>
                    <a:pt x="1555" y="1767"/>
                  </a:cubicBezTo>
                  <a:cubicBezTo>
                    <a:pt x="1592" y="1767"/>
                    <a:pt x="1592" y="1731"/>
                    <a:pt x="1592" y="1697"/>
                  </a:cubicBezTo>
                  <a:cubicBezTo>
                    <a:pt x="1626" y="1660"/>
                    <a:pt x="1626" y="1589"/>
                    <a:pt x="1626" y="1555"/>
                  </a:cubicBezTo>
                  <a:cubicBezTo>
                    <a:pt x="1663" y="1519"/>
                    <a:pt x="1663" y="1485"/>
                    <a:pt x="1663" y="1414"/>
                  </a:cubicBezTo>
                  <a:cubicBezTo>
                    <a:pt x="1733" y="1236"/>
                    <a:pt x="1767" y="1095"/>
                    <a:pt x="1804" y="919"/>
                  </a:cubicBezTo>
                  <a:cubicBezTo>
                    <a:pt x="1838" y="849"/>
                    <a:pt x="1838" y="812"/>
                    <a:pt x="1875" y="741"/>
                  </a:cubicBezTo>
                  <a:cubicBezTo>
                    <a:pt x="1875" y="671"/>
                    <a:pt x="1908" y="637"/>
                    <a:pt x="1908" y="600"/>
                  </a:cubicBezTo>
                  <a:cubicBezTo>
                    <a:pt x="1945" y="496"/>
                    <a:pt x="1945" y="459"/>
                    <a:pt x="1945" y="459"/>
                  </a:cubicBezTo>
                  <a:cubicBezTo>
                    <a:pt x="1979" y="425"/>
                    <a:pt x="1979" y="388"/>
                    <a:pt x="1979" y="354"/>
                  </a:cubicBezTo>
                  <a:cubicBezTo>
                    <a:pt x="1945" y="142"/>
                    <a:pt x="1804" y="1"/>
                    <a:pt x="1592" y="1"/>
                  </a:cubicBezTo>
                  <a:close/>
                </a:path>
              </a:pathLst>
            </a:custGeom>
            <a:solidFill>
              <a:srgbClr val="FFC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6" name="Google Shape;1316;p36"/>
            <p:cNvSpPr/>
            <p:nvPr/>
          </p:nvSpPr>
          <p:spPr>
            <a:xfrm>
              <a:off x="1788919" y="3818785"/>
              <a:ext cx="99467" cy="128606"/>
            </a:xfrm>
            <a:custGeom>
              <a:avLst/>
              <a:gdLst/>
              <a:ahLst/>
              <a:cxnLst/>
              <a:rect l="l" t="t" r="r" b="b"/>
              <a:pathLst>
                <a:path w="355" h="459" extrusionOk="0">
                  <a:moveTo>
                    <a:pt x="105" y="1"/>
                  </a:moveTo>
                  <a:lnTo>
                    <a:pt x="71" y="34"/>
                  </a:lnTo>
                  <a:cubicBezTo>
                    <a:pt x="1" y="71"/>
                    <a:pt x="1" y="142"/>
                    <a:pt x="35" y="176"/>
                  </a:cubicBezTo>
                  <a:lnTo>
                    <a:pt x="283" y="458"/>
                  </a:lnTo>
                  <a:cubicBezTo>
                    <a:pt x="317" y="458"/>
                    <a:pt x="354" y="458"/>
                    <a:pt x="354" y="424"/>
                  </a:cubicBezTo>
                  <a:lnTo>
                    <a:pt x="354" y="388"/>
                  </a:lnTo>
                  <a:lnTo>
                    <a:pt x="317" y="354"/>
                  </a:lnTo>
                  <a:cubicBezTo>
                    <a:pt x="283" y="283"/>
                    <a:pt x="247" y="212"/>
                    <a:pt x="283" y="105"/>
                  </a:cubicBezTo>
                  <a:lnTo>
                    <a:pt x="283" y="105"/>
                  </a:lnTo>
                  <a:cubicBezTo>
                    <a:pt x="268" y="120"/>
                    <a:pt x="247" y="129"/>
                    <a:pt x="225" y="129"/>
                  </a:cubicBezTo>
                  <a:cubicBezTo>
                    <a:pt x="194" y="129"/>
                    <a:pt x="162" y="112"/>
                    <a:pt x="142" y="71"/>
                  </a:cubicBezTo>
                  <a:cubicBezTo>
                    <a:pt x="105" y="34"/>
                    <a:pt x="105" y="34"/>
                    <a:pt x="1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7" name="Google Shape;1317;p36"/>
            <p:cNvSpPr/>
            <p:nvPr/>
          </p:nvSpPr>
          <p:spPr>
            <a:xfrm>
              <a:off x="2125425" y="3115514"/>
              <a:ext cx="257775" cy="398146"/>
            </a:xfrm>
            <a:custGeom>
              <a:avLst/>
              <a:gdLst/>
              <a:ahLst/>
              <a:cxnLst/>
              <a:rect l="l" t="t" r="r" b="b"/>
              <a:pathLst>
                <a:path w="920" h="1421" extrusionOk="0">
                  <a:moveTo>
                    <a:pt x="812" y="1"/>
                  </a:moveTo>
                  <a:lnTo>
                    <a:pt x="72" y="142"/>
                  </a:lnTo>
                  <a:cubicBezTo>
                    <a:pt x="72" y="142"/>
                    <a:pt x="1" y="283"/>
                    <a:pt x="35" y="637"/>
                  </a:cubicBezTo>
                  <a:cubicBezTo>
                    <a:pt x="72" y="919"/>
                    <a:pt x="35" y="1309"/>
                    <a:pt x="35" y="1309"/>
                  </a:cubicBezTo>
                  <a:cubicBezTo>
                    <a:pt x="35" y="1309"/>
                    <a:pt x="285" y="1420"/>
                    <a:pt x="489" y="1420"/>
                  </a:cubicBezTo>
                  <a:cubicBezTo>
                    <a:pt x="516" y="1420"/>
                    <a:pt x="542" y="1418"/>
                    <a:pt x="566" y="1414"/>
                  </a:cubicBezTo>
                  <a:cubicBezTo>
                    <a:pt x="566" y="1414"/>
                    <a:pt x="920" y="425"/>
                    <a:pt x="8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8" name="Google Shape;1318;p36"/>
            <p:cNvSpPr/>
            <p:nvPr/>
          </p:nvSpPr>
          <p:spPr>
            <a:xfrm>
              <a:off x="2323518" y="2735019"/>
              <a:ext cx="267021" cy="411035"/>
            </a:xfrm>
            <a:custGeom>
              <a:avLst/>
              <a:gdLst/>
              <a:ahLst/>
              <a:cxnLst/>
              <a:rect l="l" t="t" r="r" b="b"/>
              <a:pathLst>
                <a:path w="953" h="1467" extrusionOk="0">
                  <a:moveTo>
                    <a:pt x="227" y="0"/>
                  </a:moveTo>
                  <a:cubicBezTo>
                    <a:pt x="142" y="0"/>
                    <a:pt x="71" y="336"/>
                    <a:pt x="71" y="336"/>
                  </a:cubicBezTo>
                  <a:cubicBezTo>
                    <a:pt x="71" y="336"/>
                    <a:pt x="1" y="618"/>
                    <a:pt x="1" y="652"/>
                  </a:cubicBezTo>
                  <a:lnTo>
                    <a:pt x="1" y="935"/>
                  </a:lnTo>
                  <a:cubicBezTo>
                    <a:pt x="1" y="1006"/>
                    <a:pt x="34" y="1042"/>
                    <a:pt x="34" y="1113"/>
                  </a:cubicBezTo>
                  <a:cubicBezTo>
                    <a:pt x="71" y="1147"/>
                    <a:pt x="71" y="1217"/>
                    <a:pt x="105" y="1288"/>
                  </a:cubicBezTo>
                  <a:cubicBezTo>
                    <a:pt x="105" y="1288"/>
                    <a:pt x="142" y="1325"/>
                    <a:pt x="142" y="1359"/>
                  </a:cubicBezTo>
                  <a:lnTo>
                    <a:pt x="213" y="1429"/>
                  </a:lnTo>
                  <a:lnTo>
                    <a:pt x="246" y="1429"/>
                  </a:lnTo>
                  <a:lnTo>
                    <a:pt x="246" y="1466"/>
                  </a:lnTo>
                  <a:lnTo>
                    <a:pt x="495" y="1466"/>
                  </a:lnTo>
                  <a:cubicBezTo>
                    <a:pt x="529" y="1429"/>
                    <a:pt x="600" y="1396"/>
                    <a:pt x="636" y="1396"/>
                  </a:cubicBezTo>
                  <a:cubicBezTo>
                    <a:pt x="670" y="1359"/>
                    <a:pt x="707" y="1325"/>
                    <a:pt x="741" y="1325"/>
                  </a:cubicBezTo>
                  <a:cubicBezTo>
                    <a:pt x="778" y="1288"/>
                    <a:pt x="812" y="1254"/>
                    <a:pt x="848" y="1254"/>
                  </a:cubicBezTo>
                  <a:cubicBezTo>
                    <a:pt x="848" y="1217"/>
                    <a:pt x="882" y="1217"/>
                    <a:pt x="919" y="1217"/>
                  </a:cubicBezTo>
                  <a:cubicBezTo>
                    <a:pt x="919" y="1184"/>
                    <a:pt x="953" y="1184"/>
                    <a:pt x="953" y="1184"/>
                  </a:cubicBezTo>
                  <a:lnTo>
                    <a:pt x="953" y="1147"/>
                  </a:lnTo>
                  <a:cubicBezTo>
                    <a:pt x="953" y="1113"/>
                    <a:pt x="953" y="1076"/>
                    <a:pt x="919" y="1076"/>
                  </a:cubicBezTo>
                  <a:lnTo>
                    <a:pt x="882" y="1042"/>
                  </a:lnTo>
                  <a:cubicBezTo>
                    <a:pt x="848" y="1042"/>
                    <a:pt x="848" y="1076"/>
                    <a:pt x="812" y="1076"/>
                  </a:cubicBezTo>
                  <a:lnTo>
                    <a:pt x="778" y="1113"/>
                  </a:lnTo>
                  <a:cubicBezTo>
                    <a:pt x="741" y="1147"/>
                    <a:pt x="707" y="1147"/>
                    <a:pt x="670" y="1184"/>
                  </a:cubicBezTo>
                  <a:cubicBezTo>
                    <a:pt x="636" y="1184"/>
                    <a:pt x="600" y="1184"/>
                    <a:pt x="566" y="1217"/>
                  </a:cubicBezTo>
                  <a:lnTo>
                    <a:pt x="388" y="1217"/>
                  </a:lnTo>
                  <a:lnTo>
                    <a:pt x="354" y="1184"/>
                  </a:lnTo>
                  <a:lnTo>
                    <a:pt x="354" y="1147"/>
                  </a:lnTo>
                  <a:cubicBezTo>
                    <a:pt x="354" y="1113"/>
                    <a:pt x="317" y="1076"/>
                    <a:pt x="317" y="1042"/>
                  </a:cubicBezTo>
                  <a:cubicBezTo>
                    <a:pt x="246" y="618"/>
                    <a:pt x="388" y="265"/>
                    <a:pt x="283" y="53"/>
                  </a:cubicBezTo>
                  <a:cubicBezTo>
                    <a:pt x="264" y="16"/>
                    <a:pt x="245" y="0"/>
                    <a:pt x="227" y="0"/>
                  </a:cubicBezTo>
                  <a:close/>
                </a:path>
              </a:pathLst>
            </a:custGeom>
            <a:solidFill>
              <a:srgbClr val="FFB0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9" name="Google Shape;1319;p36"/>
            <p:cNvSpPr/>
            <p:nvPr/>
          </p:nvSpPr>
          <p:spPr>
            <a:xfrm>
              <a:off x="2115338" y="2690469"/>
              <a:ext cx="307368" cy="514144"/>
            </a:xfrm>
            <a:custGeom>
              <a:avLst/>
              <a:gdLst/>
              <a:ahLst/>
              <a:cxnLst/>
              <a:rect l="l" t="t" r="r" b="b"/>
              <a:pathLst>
                <a:path w="1097" h="1835" extrusionOk="0">
                  <a:moveTo>
                    <a:pt x="495" y="0"/>
                  </a:moveTo>
                  <a:cubicBezTo>
                    <a:pt x="354" y="0"/>
                    <a:pt x="283" y="0"/>
                    <a:pt x="178" y="71"/>
                  </a:cubicBezTo>
                  <a:lnTo>
                    <a:pt x="0" y="246"/>
                  </a:lnTo>
                  <a:lnTo>
                    <a:pt x="108" y="387"/>
                  </a:lnTo>
                  <a:lnTo>
                    <a:pt x="178" y="1165"/>
                  </a:lnTo>
                  <a:lnTo>
                    <a:pt x="108" y="1767"/>
                  </a:lnTo>
                  <a:cubicBezTo>
                    <a:pt x="108" y="1767"/>
                    <a:pt x="395" y="1835"/>
                    <a:pt x="672" y="1835"/>
                  </a:cubicBezTo>
                  <a:cubicBezTo>
                    <a:pt x="840" y="1835"/>
                    <a:pt x="1003" y="1810"/>
                    <a:pt x="1097" y="1730"/>
                  </a:cubicBezTo>
                  <a:lnTo>
                    <a:pt x="1026" y="1376"/>
                  </a:lnTo>
                  <a:cubicBezTo>
                    <a:pt x="1026" y="1165"/>
                    <a:pt x="1026" y="953"/>
                    <a:pt x="1060" y="741"/>
                  </a:cubicBezTo>
                  <a:lnTo>
                    <a:pt x="1060" y="599"/>
                  </a:lnTo>
                  <a:cubicBezTo>
                    <a:pt x="1060" y="599"/>
                    <a:pt x="989" y="458"/>
                    <a:pt x="956" y="353"/>
                  </a:cubicBezTo>
                  <a:cubicBezTo>
                    <a:pt x="1026" y="283"/>
                    <a:pt x="1060" y="212"/>
                    <a:pt x="1060" y="212"/>
                  </a:cubicBezTo>
                  <a:lnTo>
                    <a:pt x="989" y="71"/>
                  </a:lnTo>
                  <a:cubicBezTo>
                    <a:pt x="956" y="34"/>
                    <a:pt x="919" y="0"/>
                    <a:pt x="8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0" name="Google Shape;1320;p36"/>
            <p:cNvSpPr/>
            <p:nvPr/>
          </p:nvSpPr>
          <p:spPr>
            <a:xfrm>
              <a:off x="2016152" y="2769482"/>
              <a:ext cx="297282" cy="435972"/>
            </a:xfrm>
            <a:custGeom>
              <a:avLst/>
              <a:gdLst/>
              <a:ahLst/>
              <a:cxnLst/>
              <a:rect l="l" t="t" r="r" b="b"/>
              <a:pathLst>
                <a:path w="1061" h="1556" extrusionOk="0">
                  <a:moveTo>
                    <a:pt x="391" y="1"/>
                  </a:moveTo>
                  <a:lnTo>
                    <a:pt x="250" y="142"/>
                  </a:lnTo>
                  <a:cubicBezTo>
                    <a:pt x="213" y="213"/>
                    <a:pt x="179" y="247"/>
                    <a:pt x="142" y="317"/>
                  </a:cubicBezTo>
                  <a:cubicBezTo>
                    <a:pt x="108" y="388"/>
                    <a:pt x="72" y="425"/>
                    <a:pt x="38" y="529"/>
                  </a:cubicBezTo>
                  <a:cubicBezTo>
                    <a:pt x="38" y="566"/>
                    <a:pt x="38" y="600"/>
                    <a:pt x="1" y="637"/>
                  </a:cubicBezTo>
                  <a:lnTo>
                    <a:pt x="1" y="741"/>
                  </a:lnTo>
                  <a:lnTo>
                    <a:pt x="1" y="778"/>
                  </a:lnTo>
                  <a:lnTo>
                    <a:pt x="38" y="812"/>
                  </a:lnTo>
                  <a:lnTo>
                    <a:pt x="38" y="849"/>
                  </a:lnTo>
                  <a:lnTo>
                    <a:pt x="72" y="883"/>
                  </a:lnTo>
                  <a:lnTo>
                    <a:pt x="72" y="919"/>
                  </a:lnTo>
                  <a:lnTo>
                    <a:pt x="108" y="953"/>
                  </a:lnTo>
                  <a:cubicBezTo>
                    <a:pt x="142" y="990"/>
                    <a:pt x="179" y="1024"/>
                    <a:pt x="213" y="1024"/>
                  </a:cubicBezTo>
                  <a:cubicBezTo>
                    <a:pt x="250" y="1094"/>
                    <a:pt x="320" y="1131"/>
                    <a:pt x="354" y="1165"/>
                  </a:cubicBezTo>
                  <a:cubicBezTo>
                    <a:pt x="425" y="1202"/>
                    <a:pt x="496" y="1236"/>
                    <a:pt x="532" y="1273"/>
                  </a:cubicBezTo>
                  <a:cubicBezTo>
                    <a:pt x="603" y="1306"/>
                    <a:pt x="637" y="1343"/>
                    <a:pt x="674" y="1377"/>
                  </a:cubicBezTo>
                  <a:cubicBezTo>
                    <a:pt x="708" y="1377"/>
                    <a:pt x="708" y="1377"/>
                    <a:pt x="744" y="1414"/>
                  </a:cubicBezTo>
                  <a:cubicBezTo>
                    <a:pt x="778" y="1414"/>
                    <a:pt x="778" y="1414"/>
                    <a:pt x="815" y="1448"/>
                  </a:cubicBezTo>
                  <a:lnTo>
                    <a:pt x="886" y="1518"/>
                  </a:lnTo>
                  <a:cubicBezTo>
                    <a:pt x="919" y="1518"/>
                    <a:pt x="919" y="1518"/>
                    <a:pt x="956" y="1555"/>
                  </a:cubicBezTo>
                  <a:lnTo>
                    <a:pt x="990" y="1555"/>
                  </a:lnTo>
                  <a:cubicBezTo>
                    <a:pt x="1027" y="1555"/>
                    <a:pt x="1061" y="1518"/>
                    <a:pt x="1061" y="1448"/>
                  </a:cubicBezTo>
                  <a:lnTo>
                    <a:pt x="1061" y="1414"/>
                  </a:lnTo>
                  <a:lnTo>
                    <a:pt x="1027" y="1414"/>
                  </a:lnTo>
                  <a:cubicBezTo>
                    <a:pt x="1027" y="1377"/>
                    <a:pt x="1027" y="1377"/>
                    <a:pt x="990" y="1377"/>
                  </a:cubicBezTo>
                  <a:cubicBezTo>
                    <a:pt x="956" y="1343"/>
                    <a:pt x="919" y="1343"/>
                    <a:pt x="886" y="1306"/>
                  </a:cubicBezTo>
                  <a:lnTo>
                    <a:pt x="849" y="1273"/>
                  </a:lnTo>
                  <a:cubicBezTo>
                    <a:pt x="815" y="1273"/>
                    <a:pt x="778" y="1236"/>
                    <a:pt x="778" y="1236"/>
                  </a:cubicBezTo>
                  <a:cubicBezTo>
                    <a:pt x="744" y="1202"/>
                    <a:pt x="708" y="1165"/>
                    <a:pt x="637" y="1131"/>
                  </a:cubicBezTo>
                  <a:cubicBezTo>
                    <a:pt x="603" y="1094"/>
                    <a:pt x="566" y="1024"/>
                    <a:pt x="532" y="990"/>
                  </a:cubicBezTo>
                  <a:cubicBezTo>
                    <a:pt x="462" y="953"/>
                    <a:pt x="425" y="883"/>
                    <a:pt x="391" y="849"/>
                  </a:cubicBezTo>
                  <a:cubicBezTo>
                    <a:pt x="391" y="812"/>
                    <a:pt x="354" y="812"/>
                    <a:pt x="354" y="778"/>
                  </a:cubicBezTo>
                  <a:cubicBezTo>
                    <a:pt x="320" y="778"/>
                    <a:pt x="320" y="741"/>
                    <a:pt x="320" y="741"/>
                  </a:cubicBezTo>
                  <a:lnTo>
                    <a:pt x="320" y="707"/>
                  </a:lnTo>
                  <a:cubicBezTo>
                    <a:pt x="320" y="707"/>
                    <a:pt x="320" y="671"/>
                    <a:pt x="354" y="637"/>
                  </a:cubicBezTo>
                  <a:cubicBezTo>
                    <a:pt x="354" y="600"/>
                    <a:pt x="391" y="529"/>
                    <a:pt x="425" y="495"/>
                  </a:cubicBezTo>
                  <a:cubicBezTo>
                    <a:pt x="496" y="388"/>
                    <a:pt x="566" y="317"/>
                    <a:pt x="637" y="247"/>
                  </a:cubicBezTo>
                  <a:lnTo>
                    <a:pt x="391" y="1"/>
                  </a:lnTo>
                  <a:close/>
                </a:path>
              </a:pathLst>
            </a:custGeom>
            <a:solidFill>
              <a:srgbClr val="FFC0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1" name="Google Shape;1321;p36"/>
            <p:cNvSpPr/>
            <p:nvPr/>
          </p:nvSpPr>
          <p:spPr>
            <a:xfrm>
              <a:off x="2214245" y="2381422"/>
              <a:ext cx="257775" cy="334264"/>
            </a:xfrm>
            <a:custGeom>
              <a:avLst/>
              <a:gdLst/>
              <a:ahLst/>
              <a:cxnLst/>
              <a:rect l="l" t="t" r="r" b="b"/>
              <a:pathLst>
                <a:path w="920" h="1193" extrusionOk="0">
                  <a:moveTo>
                    <a:pt x="406" y="0"/>
                  </a:moveTo>
                  <a:cubicBezTo>
                    <a:pt x="284" y="0"/>
                    <a:pt x="169" y="91"/>
                    <a:pt x="108" y="185"/>
                  </a:cubicBezTo>
                  <a:lnTo>
                    <a:pt x="71" y="218"/>
                  </a:lnTo>
                  <a:cubicBezTo>
                    <a:pt x="37" y="289"/>
                    <a:pt x="1" y="467"/>
                    <a:pt x="37" y="572"/>
                  </a:cubicBezTo>
                  <a:lnTo>
                    <a:pt x="179" y="854"/>
                  </a:lnTo>
                  <a:lnTo>
                    <a:pt x="142" y="1103"/>
                  </a:lnTo>
                  <a:cubicBezTo>
                    <a:pt x="142" y="1103"/>
                    <a:pt x="285" y="1192"/>
                    <a:pt x="393" y="1192"/>
                  </a:cubicBezTo>
                  <a:cubicBezTo>
                    <a:pt x="437" y="1192"/>
                    <a:pt x="475" y="1178"/>
                    <a:pt x="495" y="1137"/>
                  </a:cubicBezTo>
                  <a:lnTo>
                    <a:pt x="495" y="925"/>
                  </a:lnTo>
                  <a:cubicBezTo>
                    <a:pt x="495" y="925"/>
                    <a:pt x="587" y="971"/>
                    <a:pt x="679" y="971"/>
                  </a:cubicBezTo>
                  <a:cubicBezTo>
                    <a:pt x="701" y="971"/>
                    <a:pt x="723" y="968"/>
                    <a:pt x="744" y="962"/>
                  </a:cubicBezTo>
                  <a:cubicBezTo>
                    <a:pt x="778" y="925"/>
                    <a:pt x="919" y="784"/>
                    <a:pt x="885" y="326"/>
                  </a:cubicBezTo>
                  <a:cubicBezTo>
                    <a:pt x="848" y="114"/>
                    <a:pt x="707" y="7"/>
                    <a:pt x="461" y="7"/>
                  </a:cubicBezTo>
                  <a:cubicBezTo>
                    <a:pt x="443" y="2"/>
                    <a:pt x="424" y="0"/>
                    <a:pt x="406" y="0"/>
                  </a:cubicBezTo>
                  <a:close/>
                </a:path>
              </a:pathLst>
            </a:custGeom>
            <a:solidFill>
              <a:srgbClr val="FFC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2" name="Google Shape;1322;p36"/>
            <p:cNvSpPr/>
            <p:nvPr/>
          </p:nvSpPr>
          <p:spPr>
            <a:xfrm>
              <a:off x="2431951" y="2521796"/>
              <a:ext cx="40067" cy="30260"/>
            </a:xfrm>
            <a:custGeom>
              <a:avLst/>
              <a:gdLst/>
              <a:ahLst/>
              <a:cxnLst/>
              <a:rect l="l" t="t" r="r" b="b"/>
              <a:pathLst>
                <a:path w="143" h="108" extrusionOk="0">
                  <a:moveTo>
                    <a:pt x="71" y="0"/>
                  </a:moveTo>
                  <a:cubicBezTo>
                    <a:pt x="37" y="0"/>
                    <a:pt x="1" y="37"/>
                    <a:pt x="37" y="37"/>
                  </a:cubicBezTo>
                  <a:cubicBezTo>
                    <a:pt x="37" y="71"/>
                    <a:pt x="71" y="108"/>
                    <a:pt x="108" y="108"/>
                  </a:cubicBezTo>
                  <a:cubicBezTo>
                    <a:pt x="142" y="71"/>
                    <a:pt x="142" y="71"/>
                    <a:pt x="142" y="37"/>
                  </a:cubicBezTo>
                  <a:cubicBezTo>
                    <a:pt x="142" y="0"/>
                    <a:pt x="108" y="0"/>
                    <a:pt x="71" y="0"/>
                  </a:cubicBezTo>
                  <a:close/>
                </a:path>
              </a:pathLst>
            </a:custGeom>
            <a:solidFill>
              <a:srgbClr val="FFAF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3" name="Google Shape;1323;p36"/>
            <p:cNvSpPr/>
            <p:nvPr/>
          </p:nvSpPr>
          <p:spPr>
            <a:xfrm>
              <a:off x="2352938" y="2541409"/>
              <a:ext cx="30261" cy="20174"/>
            </a:xfrm>
            <a:custGeom>
              <a:avLst/>
              <a:gdLst/>
              <a:ahLst/>
              <a:cxnLst/>
              <a:rect l="l" t="t" r="r" b="b"/>
              <a:pathLst>
                <a:path w="108" h="72" extrusionOk="0">
                  <a:moveTo>
                    <a:pt x="37" y="1"/>
                  </a:moveTo>
                  <a:cubicBezTo>
                    <a:pt x="0" y="1"/>
                    <a:pt x="0" y="1"/>
                    <a:pt x="0" y="38"/>
                  </a:cubicBezTo>
                  <a:cubicBezTo>
                    <a:pt x="0" y="71"/>
                    <a:pt x="0" y="71"/>
                    <a:pt x="37" y="71"/>
                  </a:cubicBezTo>
                  <a:cubicBezTo>
                    <a:pt x="71" y="71"/>
                    <a:pt x="108" y="71"/>
                    <a:pt x="108" y="38"/>
                  </a:cubicBezTo>
                  <a:cubicBezTo>
                    <a:pt x="108" y="1"/>
                    <a:pt x="71" y="1"/>
                    <a:pt x="37" y="1"/>
                  </a:cubicBezTo>
                  <a:close/>
                </a:path>
              </a:pathLst>
            </a:custGeom>
            <a:solidFill>
              <a:srgbClr val="FFAF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4" name="Google Shape;1324;p36"/>
            <p:cNvSpPr/>
            <p:nvPr/>
          </p:nvSpPr>
          <p:spPr>
            <a:xfrm>
              <a:off x="2352938" y="2512270"/>
              <a:ext cx="19893" cy="19893"/>
            </a:xfrm>
            <a:custGeom>
              <a:avLst/>
              <a:gdLst/>
              <a:ahLst/>
              <a:cxnLst/>
              <a:rect l="l" t="t" r="r" b="b"/>
              <a:pathLst>
                <a:path w="71" h="71" extrusionOk="0">
                  <a:moveTo>
                    <a:pt x="37" y="0"/>
                  </a:moveTo>
                  <a:cubicBezTo>
                    <a:pt x="37" y="0"/>
                    <a:pt x="0" y="0"/>
                    <a:pt x="0" y="34"/>
                  </a:cubicBezTo>
                  <a:cubicBezTo>
                    <a:pt x="0" y="34"/>
                    <a:pt x="37" y="34"/>
                    <a:pt x="37" y="71"/>
                  </a:cubicBezTo>
                  <a:cubicBezTo>
                    <a:pt x="71" y="71"/>
                    <a:pt x="71" y="34"/>
                    <a:pt x="71" y="34"/>
                  </a:cubicBezTo>
                  <a:cubicBezTo>
                    <a:pt x="71" y="0"/>
                    <a:pt x="71" y="0"/>
                    <a:pt x="37" y="0"/>
                  </a:cubicBezTo>
                  <a:close/>
                </a:path>
              </a:pathLst>
            </a:custGeom>
            <a:solidFill>
              <a:srgbClr val="1934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5" name="Google Shape;1325;p36"/>
            <p:cNvSpPr/>
            <p:nvPr/>
          </p:nvSpPr>
          <p:spPr>
            <a:xfrm>
              <a:off x="2431951" y="2492376"/>
              <a:ext cx="20174" cy="20174"/>
            </a:xfrm>
            <a:custGeom>
              <a:avLst/>
              <a:gdLst/>
              <a:ahLst/>
              <a:cxnLst/>
              <a:rect l="l" t="t" r="r" b="b"/>
              <a:pathLst>
                <a:path w="72" h="72" extrusionOk="0">
                  <a:moveTo>
                    <a:pt x="37" y="1"/>
                  </a:moveTo>
                  <a:cubicBezTo>
                    <a:pt x="37" y="1"/>
                    <a:pt x="1" y="1"/>
                    <a:pt x="1" y="34"/>
                  </a:cubicBezTo>
                  <a:lnTo>
                    <a:pt x="37" y="71"/>
                  </a:lnTo>
                  <a:cubicBezTo>
                    <a:pt x="71" y="71"/>
                    <a:pt x="71" y="34"/>
                    <a:pt x="71" y="34"/>
                  </a:cubicBezTo>
                  <a:cubicBezTo>
                    <a:pt x="71" y="1"/>
                    <a:pt x="71" y="1"/>
                    <a:pt x="37" y="1"/>
                  </a:cubicBezTo>
                  <a:close/>
                </a:path>
              </a:pathLst>
            </a:custGeom>
            <a:solidFill>
              <a:srgbClr val="1934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6" name="Google Shape;1326;p36"/>
            <p:cNvSpPr/>
            <p:nvPr/>
          </p:nvSpPr>
          <p:spPr>
            <a:xfrm>
              <a:off x="2264118" y="2501903"/>
              <a:ext cx="79574" cy="79573"/>
            </a:xfrm>
            <a:custGeom>
              <a:avLst/>
              <a:gdLst/>
              <a:ahLst/>
              <a:cxnLst/>
              <a:rect l="l" t="t" r="r" b="b"/>
              <a:pathLst>
                <a:path w="284" h="284" extrusionOk="0">
                  <a:moveTo>
                    <a:pt x="1" y="0"/>
                  </a:moveTo>
                  <a:cubicBezTo>
                    <a:pt x="71" y="37"/>
                    <a:pt x="176" y="71"/>
                    <a:pt x="283" y="283"/>
                  </a:cubicBezTo>
                  <a:cubicBezTo>
                    <a:pt x="176" y="71"/>
                    <a:pt x="71" y="0"/>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7" name="Google Shape;1327;p36"/>
            <p:cNvSpPr/>
            <p:nvPr/>
          </p:nvSpPr>
          <p:spPr>
            <a:xfrm>
              <a:off x="2244225" y="2591283"/>
              <a:ext cx="89100" cy="20174"/>
            </a:xfrm>
            <a:custGeom>
              <a:avLst/>
              <a:gdLst/>
              <a:ahLst/>
              <a:cxnLst/>
              <a:rect l="l" t="t" r="r" b="b"/>
              <a:pathLst>
                <a:path w="318" h="72" extrusionOk="0">
                  <a:moveTo>
                    <a:pt x="1" y="1"/>
                  </a:moveTo>
                  <a:lnTo>
                    <a:pt x="1" y="1"/>
                  </a:lnTo>
                  <a:cubicBezTo>
                    <a:pt x="106" y="35"/>
                    <a:pt x="176" y="71"/>
                    <a:pt x="247" y="71"/>
                  </a:cubicBezTo>
                  <a:lnTo>
                    <a:pt x="317" y="71"/>
                  </a:lnTo>
                  <a:lnTo>
                    <a:pt x="317" y="35"/>
                  </a:lnTo>
                  <a:lnTo>
                    <a:pt x="247" y="35"/>
                  </a:lnTo>
                  <a:cubicBezTo>
                    <a:pt x="176" y="35"/>
                    <a:pt x="106" y="35"/>
                    <a:pt x="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8" name="Google Shape;1328;p36"/>
            <p:cNvSpPr/>
            <p:nvPr/>
          </p:nvSpPr>
          <p:spPr>
            <a:xfrm>
              <a:off x="2314833" y="2541409"/>
              <a:ext cx="147660" cy="114317"/>
            </a:xfrm>
            <a:custGeom>
              <a:avLst/>
              <a:gdLst/>
              <a:ahLst/>
              <a:cxnLst/>
              <a:rect l="l" t="t" r="r" b="b"/>
              <a:pathLst>
                <a:path w="527" h="408" extrusionOk="0">
                  <a:moveTo>
                    <a:pt x="385" y="1"/>
                  </a:moveTo>
                  <a:cubicBezTo>
                    <a:pt x="348" y="1"/>
                    <a:pt x="314" y="71"/>
                    <a:pt x="207" y="108"/>
                  </a:cubicBezTo>
                  <a:cubicBezTo>
                    <a:pt x="136" y="108"/>
                    <a:pt x="65" y="71"/>
                    <a:pt x="65" y="71"/>
                  </a:cubicBezTo>
                  <a:lnTo>
                    <a:pt x="32" y="249"/>
                  </a:lnTo>
                  <a:cubicBezTo>
                    <a:pt x="1" y="278"/>
                    <a:pt x="121" y="407"/>
                    <a:pt x="285" y="407"/>
                  </a:cubicBezTo>
                  <a:cubicBezTo>
                    <a:pt x="317" y="407"/>
                    <a:pt x="350" y="402"/>
                    <a:pt x="385" y="391"/>
                  </a:cubicBezTo>
                  <a:cubicBezTo>
                    <a:pt x="526" y="320"/>
                    <a:pt x="526" y="108"/>
                    <a:pt x="5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9" name="Google Shape;1329;p36"/>
            <p:cNvSpPr/>
            <p:nvPr/>
          </p:nvSpPr>
          <p:spPr>
            <a:xfrm>
              <a:off x="2333045" y="2561303"/>
              <a:ext cx="129448" cy="98066"/>
            </a:xfrm>
            <a:custGeom>
              <a:avLst/>
              <a:gdLst/>
              <a:ahLst/>
              <a:cxnLst/>
              <a:rect l="l" t="t" r="r" b="b"/>
              <a:pathLst>
                <a:path w="462" h="350" extrusionOk="0">
                  <a:moveTo>
                    <a:pt x="461" y="0"/>
                  </a:moveTo>
                  <a:cubicBezTo>
                    <a:pt x="432" y="168"/>
                    <a:pt x="271" y="271"/>
                    <a:pt x="117" y="271"/>
                  </a:cubicBezTo>
                  <a:cubicBezTo>
                    <a:pt x="77" y="271"/>
                    <a:pt x="37" y="264"/>
                    <a:pt x="0" y="249"/>
                  </a:cubicBezTo>
                  <a:lnTo>
                    <a:pt x="0" y="249"/>
                  </a:lnTo>
                  <a:cubicBezTo>
                    <a:pt x="26" y="299"/>
                    <a:pt x="105" y="349"/>
                    <a:pt x="198" y="349"/>
                  </a:cubicBezTo>
                  <a:cubicBezTo>
                    <a:pt x="237" y="349"/>
                    <a:pt x="278" y="340"/>
                    <a:pt x="320" y="320"/>
                  </a:cubicBezTo>
                  <a:cubicBezTo>
                    <a:pt x="424" y="249"/>
                    <a:pt x="461" y="108"/>
                    <a:pt x="461" y="0"/>
                  </a:cubicBezTo>
                  <a:close/>
                </a:path>
              </a:pathLst>
            </a:custGeom>
            <a:solidFill>
              <a:srgbClr val="D3E3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30" name="Google Shape;1330;p36"/>
            <p:cNvSpPr/>
            <p:nvPr/>
          </p:nvSpPr>
          <p:spPr>
            <a:xfrm>
              <a:off x="2194352" y="2339674"/>
              <a:ext cx="277668" cy="271782"/>
            </a:xfrm>
            <a:custGeom>
              <a:avLst/>
              <a:gdLst/>
              <a:ahLst/>
              <a:cxnLst/>
              <a:rect l="l" t="t" r="r" b="b"/>
              <a:pathLst>
                <a:path w="991" h="970" extrusionOk="0">
                  <a:moveTo>
                    <a:pt x="481" y="1"/>
                  </a:moveTo>
                  <a:cubicBezTo>
                    <a:pt x="449" y="1"/>
                    <a:pt x="419" y="5"/>
                    <a:pt x="391" y="14"/>
                  </a:cubicBezTo>
                  <a:cubicBezTo>
                    <a:pt x="320" y="51"/>
                    <a:pt x="213" y="122"/>
                    <a:pt x="213" y="122"/>
                  </a:cubicBezTo>
                  <a:cubicBezTo>
                    <a:pt x="72" y="156"/>
                    <a:pt x="38" y="297"/>
                    <a:pt x="1" y="404"/>
                  </a:cubicBezTo>
                  <a:cubicBezTo>
                    <a:pt x="1" y="509"/>
                    <a:pt x="1" y="650"/>
                    <a:pt x="72" y="758"/>
                  </a:cubicBezTo>
                  <a:cubicBezTo>
                    <a:pt x="108" y="862"/>
                    <a:pt x="213" y="969"/>
                    <a:pt x="213" y="969"/>
                  </a:cubicBezTo>
                  <a:cubicBezTo>
                    <a:pt x="250" y="899"/>
                    <a:pt x="250" y="828"/>
                    <a:pt x="213" y="791"/>
                  </a:cubicBezTo>
                  <a:cubicBezTo>
                    <a:pt x="179" y="758"/>
                    <a:pt x="179" y="721"/>
                    <a:pt x="179" y="687"/>
                  </a:cubicBezTo>
                  <a:cubicBezTo>
                    <a:pt x="179" y="650"/>
                    <a:pt x="179" y="616"/>
                    <a:pt x="213" y="616"/>
                  </a:cubicBezTo>
                  <a:cubicBezTo>
                    <a:pt x="220" y="609"/>
                    <a:pt x="227" y="606"/>
                    <a:pt x="234" y="606"/>
                  </a:cubicBezTo>
                  <a:cubicBezTo>
                    <a:pt x="262" y="606"/>
                    <a:pt x="283" y="657"/>
                    <a:pt x="283" y="687"/>
                  </a:cubicBezTo>
                  <a:cubicBezTo>
                    <a:pt x="320" y="721"/>
                    <a:pt x="320" y="758"/>
                    <a:pt x="320" y="758"/>
                  </a:cubicBezTo>
                  <a:cubicBezTo>
                    <a:pt x="391" y="721"/>
                    <a:pt x="320" y="687"/>
                    <a:pt x="425" y="579"/>
                  </a:cubicBezTo>
                  <a:cubicBezTo>
                    <a:pt x="495" y="546"/>
                    <a:pt x="603" y="509"/>
                    <a:pt x="637" y="438"/>
                  </a:cubicBezTo>
                  <a:cubicBezTo>
                    <a:pt x="707" y="367"/>
                    <a:pt x="744" y="226"/>
                    <a:pt x="744" y="226"/>
                  </a:cubicBezTo>
                  <a:cubicBezTo>
                    <a:pt x="849" y="367"/>
                    <a:pt x="919" y="404"/>
                    <a:pt x="956" y="404"/>
                  </a:cubicBezTo>
                  <a:cubicBezTo>
                    <a:pt x="956" y="404"/>
                    <a:pt x="990" y="192"/>
                    <a:pt x="744" y="85"/>
                  </a:cubicBezTo>
                  <a:cubicBezTo>
                    <a:pt x="665" y="33"/>
                    <a:pt x="568" y="1"/>
                    <a:pt x="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7" name="TextBox 6">
            <a:extLst>
              <a:ext uri="{FF2B5EF4-FFF2-40B4-BE49-F238E27FC236}">
                <a16:creationId xmlns="" xmlns:a16="http://schemas.microsoft.com/office/drawing/2014/main" id="{DBDA504C-7908-0B9F-EB15-0AF3678984B0}"/>
              </a:ext>
            </a:extLst>
          </p:cNvPr>
          <p:cNvSpPr txBox="1"/>
          <p:nvPr/>
        </p:nvSpPr>
        <p:spPr>
          <a:xfrm>
            <a:off x="469641" y="819397"/>
            <a:ext cx="6793331" cy="5915530"/>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1600" dirty="0">
                <a:latin typeface="+mn-lt"/>
              </a:rPr>
              <a:t>The prevalence of physical inactivity among public university students is a pressing concern, with studies revealing a decline in activity levels. </a:t>
            </a:r>
          </a:p>
          <a:p>
            <a:pPr marL="342900" indent="-342900" algn="just">
              <a:lnSpc>
                <a:spcPct val="150000"/>
              </a:lnSpc>
              <a:buFont typeface="Arial" panose="020B0604020202020204" pitchFamily="34" charset="0"/>
              <a:buChar char="•"/>
            </a:pPr>
            <a:r>
              <a:rPr lang="en-US" sz="1600" dirty="0">
                <a:latin typeface="+mn-lt"/>
              </a:rPr>
              <a:t>Sedentary habits during college years can lead to adverse health outcomes </a:t>
            </a:r>
            <a:r>
              <a:rPr lang="en-US" sz="1600" dirty="0">
                <a:effectLst/>
                <a:latin typeface="+mn-lt"/>
              </a:rPr>
              <a:t>(Verma, Singh and Patwardhan, 2021)</a:t>
            </a:r>
            <a:r>
              <a:rPr lang="en-US" sz="1600" dirty="0">
                <a:latin typeface="+mn-lt"/>
              </a:rPr>
              <a:t>. Academic pressures, technology use, and environmental factors contribute to reduced physical activity. </a:t>
            </a:r>
          </a:p>
          <a:p>
            <a:pPr marL="342900" indent="-342900" algn="just">
              <a:lnSpc>
                <a:spcPct val="150000"/>
              </a:lnSpc>
              <a:buFont typeface="Arial" panose="020B0604020202020204" pitchFamily="34" charset="0"/>
              <a:buChar char="•"/>
            </a:pPr>
            <a:r>
              <a:rPr lang="en-US" sz="1600" dirty="0">
                <a:latin typeface="+mn-lt"/>
              </a:rPr>
              <a:t>This study aims to address the gap in understanding the determinants of physical activity within a specific public university context, providing valuable insights for promoting and sustaining healthy lifestyles among students.</a:t>
            </a:r>
          </a:p>
          <a:p>
            <a:pPr algn="just">
              <a:lnSpc>
                <a:spcPct val="150000"/>
              </a:lnSpc>
            </a:pPr>
            <a:endParaRPr lang="en-US" sz="1600" dirty="0">
              <a:latin typeface="+mn-lt"/>
            </a:endParaRPr>
          </a:p>
          <a:p>
            <a:pPr algn="just">
              <a:lnSpc>
                <a:spcPct val="150000"/>
              </a:lnSpc>
            </a:pPr>
            <a:endParaRPr lang="en-US" sz="1600" dirty="0">
              <a:latin typeface="+mn-lt"/>
            </a:endParaRPr>
          </a:p>
          <a:p>
            <a:pPr algn="just">
              <a:lnSpc>
                <a:spcPct val="150000"/>
              </a:lnSpc>
            </a:pPr>
            <a:endParaRPr lang="en-US" sz="1600" dirty="0">
              <a:latin typeface="+mn-lt"/>
            </a:endParaRPr>
          </a:p>
          <a:p>
            <a:pPr algn="just">
              <a:lnSpc>
                <a:spcPct val="150000"/>
              </a:lnSpc>
            </a:pPr>
            <a:endParaRPr lang="en-US" sz="1600" dirty="0">
              <a:latin typeface="+mn-lt"/>
            </a:endParaRPr>
          </a:p>
          <a:p>
            <a:pPr algn="just">
              <a:lnSpc>
                <a:spcPct val="150000"/>
              </a:lnSpc>
            </a:pPr>
            <a:endParaRPr lang="en-US" sz="1600" dirty="0">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 xmlns:a16="http://schemas.microsoft.com/office/drawing/2014/main" id="{F8073801-A4F2-ED88-65DA-8FD812236BA1}"/>
              </a:ext>
            </a:extLst>
          </p:cNvPr>
          <p:cNvSpPr>
            <a:spLocks noGrp="1"/>
          </p:cNvSpPr>
          <p:nvPr>
            <p:ph type="subTitle" idx="1"/>
          </p:nvPr>
        </p:nvSpPr>
        <p:spPr>
          <a:xfrm>
            <a:off x="0" y="1852550"/>
            <a:ext cx="5510151" cy="1809206"/>
          </a:xfrm>
        </p:spPr>
        <p:txBody>
          <a:bodyPr/>
          <a:lstStyle/>
          <a:p>
            <a:pPr marL="425450" indent="-285750" algn="just">
              <a:lnSpc>
                <a:spcPct val="150000"/>
              </a:lnSpc>
              <a:buFont typeface="Arial" panose="020B0604020202020204" pitchFamily="34" charset="0"/>
              <a:buChar char="•"/>
            </a:pPr>
            <a:r>
              <a:rPr lang="en-US" dirty="0">
                <a:latin typeface="+mn-lt"/>
              </a:rPr>
              <a:t> Research by </a:t>
            </a:r>
            <a:r>
              <a:rPr lang="en-US" dirty="0">
                <a:latin typeface="+mn-lt"/>
              </a:rPr>
              <a:t>Samarkandi</a:t>
            </a:r>
            <a:r>
              <a:rPr lang="en-US" dirty="0">
                <a:latin typeface="+mn-lt"/>
              </a:rPr>
              <a:t> (2022) on physical activity prevalence among public university students reveals a diverse landscape. While some studies report high levels of engagement in exercise and sports, others highlight concerning trends of sedentary behavior. </a:t>
            </a:r>
            <a:r>
              <a:rPr lang="en-US" dirty="0" smtClean="0">
                <a:latin typeface="+mn-lt"/>
              </a:rPr>
              <a:t>According </a:t>
            </a:r>
            <a:r>
              <a:rPr lang="en-US" dirty="0">
                <a:latin typeface="+mn-lt"/>
              </a:rPr>
              <a:t>to study by </a:t>
            </a:r>
            <a:r>
              <a:rPr lang="en-US" dirty="0">
                <a:latin typeface="+mn-lt"/>
              </a:rPr>
              <a:t>Grujičić</a:t>
            </a:r>
            <a:r>
              <a:rPr lang="en-US" dirty="0">
                <a:latin typeface="+mn-lt"/>
              </a:rPr>
              <a:t> et al. (2022), factors influencing activity levels include access to fitness facilities, academic workload, socio-cultural norms, and personal preferences. For instance, students with easy access to recreational facilities and supportive campus environments may exhibit higher levels of physical activity. </a:t>
            </a:r>
            <a:endParaRPr lang="en-IN" dirty="0">
              <a:latin typeface="+mn-lt"/>
            </a:endParaRPr>
          </a:p>
        </p:txBody>
      </p:sp>
      <p:sp>
        <p:nvSpPr>
          <p:cNvPr id="3" name="Title 2">
            <a:extLst>
              <a:ext uri="{FF2B5EF4-FFF2-40B4-BE49-F238E27FC236}">
                <a16:creationId xmlns="" xmlns:a16="http://schemas.microsoft.com/office/drawing/2014/main" id="{F932EAA6-F1CA-E99C-6968-9DBAAD732CFB}"/>
              </a:ext>
            </a:extLst>
          </p:cNvPr>
          <p:cNvSpPr>
            <a:spLocks noGrp="1"/>
          </p:cNvSpPr>
          <p:nvPr>
            <p:ph type="ctrTitle"/>
          </p:nvPr>
        </p:nvSpPr>
        <p:spPr>
          <a:xfrm>
            <a:off x="1626921" y="0"/>
            <a:ext cx="6556655" cy="688769"/>
          </a:xfrm>
        </p:spPr>
        <p:txBody>
          <a:bodyPr/>
          <a:lstStyle/>
          <a:p>
            <a:r>
              <a:rPr lang="en-US" sz="3600" dirty="0">
                <a:latin typeface="+mj-lt"/>
              </a:rPr>
              <a:t>Literature review</a:t>
            </a:r>
            <a:endParaRPr lang="en-IN" sz="3600" dirty="0">
              <a:latin typeface="+mj-lt"/>
            </a:endParaRPr>
          </a:p>
        </p:txBody>
      </p:sp>
      <p:pic>
        <p:nvPicPr>
          <p:cNvPr id="5" name="Picture 4">
            <a:extLst>
              <a:ext uri="{FF2B5EF4-FFF2-40B4-BE49-F238E27FC236}">
                <a16:creationId xmlns="" xmlns:a16="http://schemas.microsoft.com/office/drawing/2014/main" id="{D6D85FF5-0053-4FA2-1295-4E72863C8A1A}"/>
              </a:ext>
            </a:extLst>
          </p:cNvPr>
          <p:cNvPicPr>
            <a:picLocks noChangeAspect="1"/>
          </p:cNvPicPr>
          <p:nvPr/>
        </p:nvPicPr>
        <p:blipFill>
          <a:blip r:embed="rId2"/>
          <a:stretch>
            <a:fillRect/>
          </a:stretch>
        </p:blipFill>
        <p:spPr>
          <a:xfrm>
            <a:off x="5593279" y="688769"/>
            <a:ext cx="3241964" cy="3032661"/>
          </a:xfrm>
          <a:prstGeom prst="rect">
            <a:avLst/>
          </a:prstGeom>
        </p:spPr>
      </p:pic>
      <p:sp>
        <p:nvSpPr>
          <p:cNvPr id="6" name="TextBox 5">
            <a:extLst>
              <a:ext uri="{FF2B5EF4-FFF2-40B4-BE49-F238E27FC236}">
                <a16:creationId xmlns="" xmlns:a16="http://schemas.microsoft.com/office/drawing/2014/main" id="{9618D64E-9C72-5DE7-F454-7AE1FB19CF2B}"/>
              </a:ext>
            </a:extLst>
          </p:cNvPr>
          <p:cNvSpPr txBox="1"/>
          <p:nvPr/>
        </p:nvSpPr>
        <p:spPr>
          <a:xfrm>
            <a:off x="6080167" y="3721430"/>
            <a:ext cx="2553194" cy="369332"/>
          </a:xfrm>
          <a:prstGeom prst="rect">
            <a:avLst/>
          </a:prstGeom>
          <a:noFill/>
        </p:spPr>
        <p:txBody>
          <a:bodyPr wrap="square" rtlCol="0">
            <a:spAutoFit/>
          </a:bodyPr>
          <a:lstStyle/>
          <a:p>
            <a:r>
              <a:rPr lang="en-US" sz="900" dirty="0"/>
              <a:t>Image source- (Ahmed </a:t>
            </a:r>
            <a:r>
              <a:rPr lang="en-US" sz="900" dirty="0"/>
              <a:t>Alkhateeb</a:t>
            </a:r>
            <a:r>
              <a:rPr lang="en-US" sz="900" dirty="0"/>
              <a:t>, Fahad </a:t>
            </a:r>
            <a:r>
              <a:rPr lang="en-US" sz="900" dirty="0"/>
              <a:t>Alkhameesi</a:t>
            </a:r>
            <a:r>
              <a:rPr lang="en-US" sz="900" dirty="0"/>
              <a:t> and </a:t>
            </a:r>
            <a:r>
              <a:rPr lang="en-US" sz="900" dirty="0"/>
              <a:t>Nazeh</a:t>
            </a:r>
            <a:r>
              <a:rPr lang="en-US" sz="900" dirty="0"/>
              <a:t> </a:t>
            </a:r>
            <a:r>
              <a:rPr lang="en-US" sz="900" dirty="0"/>
              <a:t>Lamfon</a:t>
            </a:r>
            <a:r>
              <a:rPr lang="en-US" sz="900" dirty="0"/>
              <a:t>, 2019)</a:t>
            </a:r>
            <a:endParaRPr lang="en-IN" sz="900" dirty="0"/>
          </a:p>
        </p:txBody>
      </p:sp>
    </p:spTree>
    <p:extLst>
      <p:ext uri="{BB962C8B-B14F-4D97-AF65-F5344CB8AC3E}">
        <p14:creationId xmlns:p14="http://schemas.microsoft.com/office/powerpoint/2010/main" val="2642412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35"/>
        <p:cNvGrpSpPr/>
        <p:nvPr/>
      </p:nvGrpSpPr>
      <p:grpSpPr>
        <a:xfrm>
          <a:off x="0" y="0"/>
          <a:ext cx="0" cy="0"/>
          <a:chOff x="0" y="0"/>
          <a:chExt cx="0" cy="0"/>
        </a:xfrm>
      </p:grpSpPr>
      <p:sp>
        <p:nvSpPr>
          <p:cNvPr id="1538" name="Google Shape;1538;p39"/>
          <p:cNvSpPr txBox="1">
            <a:spLocks noGrp="1"/>
          </p:cNvSpPr>
          <p:nvPr>
            <p:ph type="ctrTitle" idx="2"/>
          </p:nvPr>
        </p:nvSpPr>
        <p:spPr>
          <a:xfrm>
            <a:off x="4045090" y="270052"/>
            <a:ext cx="4042005" cy="91518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600" b="1" dirty="0">
                <a:latin typeface="+mj-lt"/>
              </a:rPr>
              <a:t>Rationale</a:t>
            </a:r>
            <a:endParaRPr sz="3600" b="1" dirty="0">
              <a:latin typeface="+mj-lt"/>
            </a:endParaRPr>
          </a:p>
        </p:txBody>
      </p:sp>
      <p:grpSp>
        <p:nvGrpSpPr>
          <p:cNvPr id="1539" name="Google Shape;1539;p39"/>
          <p:cNvGrpSpPr/>
          <p:nvPr/>
        </p:nvGrpSpPr>
        <p:grpSpPr>
          <a:xfrm>
            <a:off x="962277" y="1828542"/>
            <a:ext cx="1745297" cy="1392272"/>
            <a:chOff x="4441375" y="-297550"/>
            <a:chExt cx="5242811" cy="3498927"/>
          </a:xfrm>
        </p:grpSpPr>
        <p:sp>
          <p:nvSpPr>
            <p:cNvPr id="1540" name="Google Shape;1540;p39"/>
            <p:cNvSpPr/>
            <p:nvPr/>
          </p:nvSpPr>
          <p:spPr>
            <a:xfrm>
              <a:off x="5708608" y="-141095"/>
              <a:ext cx="1414075" cy="1432527"/>
            </a:xfrm>
            <a:custGeom>
              <a:avLst/>
              <a:gdLst/>
              <a:ahLst/>
              <a:cxnLst/>
              <a:rect l="l" t="t" r="r" b="b"/>
              <a:pathLst>
                <a:path w="5441" h="5512" extrusionOk="0">
                  <a:moveTo>
                    <a:pt x="0" y="1"/>
                  </a:moveTo>
                  <a:lnTo>
                    <a:pt x="0" y="5512"/>
                  </a:lnTo>
                  <a:lnTo>
                    <a:pt x="5441" y="5512"/>
                  </a:lnTo>
                  <a:lnTo>
                    <a:pt x="5441" y="1"/>
                  </a:lnTo>
                  <a:close/>
                </a:path>
              </a:pathLst>
            </a:custGeom>
            <a:solidFill>
              <a:srgbClr val="FFE0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1" name="Google Shape;1541;p39"/>
            <p:cNvSpPr/>
            <p:nvPr/>
          </p:nvSpPr>
          <p:spPr>
            <a:xfrm>
              <a:off x="5635059" y="1263361"/>
              <a:ext cx="1561174" cy="110454"/>
            </a:xfrm>
            <a:custGeom>
              <a:avLst/>
              <a:gdLst/>
              <a:ahLst/>
              <a:cxnLst/>
              <a:rect l="l" t="t" r="r" b="b"/>
              <a:pathLst>
                <a:path w="6007" h="425" extrusionOk="0">
                  <a:moveTo>
                    <a:pt x="1" y="0"/>
                  </a:moveTo>
                  <a:lnTo>
                    <a:pt x="1" y="424"/>
                  </a:lnTo>
                  <a:lnTo>
                    <a:pt x="6006" y="424"/>
                  </a:lnTo>
                  <a:lnTo>
                    <a:pt x="6006"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2" name="Google Shape;1542;p39"/>
            <p:cNvSpPr/>
            <p:nvPr/>
          </p:nvSpPr>
          <p:spPr>
            <a:xfrm>
              <a:off x="5818802" y="-141095"/>
              <a:ext cx="18452" cy="1432527"/>
            </a:xfrm>
            <a:custGeom>
              <a:avLst/>
              <a:gdLst/>
              <a:ahLst/>
              <a:cxnLst/>
              <a:rect l="l" t="t" r="r" b="b"/>
              <a:pathLst>
                <a:path w="71" h="5512" extrusionOk="0">
                  <a:moveTo>
                    <a:pt x="0" y="1"/>
                  </a:moveTo>
                  <a:lnTo>
                    <a:pt x="0" y="5512"/>
                  </a:lnTo>
                  <a:lnTo>
                    <a:pt x="71" y="5512"/>
                  </a:lnTo>
                  <a:lnTo>
                    <a:pt x="71"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3" name="Google Shape;1543;p39"/>
            <p:cNvSpPr/>
            <p:nvPr/>
          </p:nvSpPr>
          <p:spPr>
            <a:xfrm>
              <a:off x="5984094" y="-141095"/>
              <a:ext cx="27289" cy="1432527"/>
            </a:xfrm>
            <a:custGeom>
              <a:avLst/>
              <a:gdLst/>
              <a:ahLst/>
              <a:cxnLst/>
              <a:rect l="l" t="t" r="r" b="b"/>
              <a:pathLst>
                <a:path w="105" h="5512" extrusionOk="0">
                  <a:moveTo>
                    <a:pt x="0" y="1"/>
                  </a:moveTo>
                  <a:lnTo>
                    <a:pt x="0" y="5512"/>
                  </a:lnTo>
                  <a:lnTo>
                    <a:pt x="105" y="5512"/>
                  </a:lnTo>
                  <a:lnTo>
                    <a:pt x="105"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4" name="Google Shape;1544;p39"/>
            <p:cNvSpPr/>
            <p:nvPr/>
          </p:nvSpPr>
          <p:spPr>
            <a:xfrm>
              <a:off x="6149125" y="-141095"/>
              <a:ext cx="27549" cy="1432527"/>
            </a:xfrm>
            <a:custGeom>
              <a:avLst/>
              <a:gdLst/>
              <a:ahLst/>
              <a:cxnLst/>
              <a:rect l="l" t="t" r="r" b="b"/>
              <a:pathLst>
                <a:path w="106" h="5512" extrusionOk="0">
                  <a:moveTo>
                    <a:pt x="1" y="1"/>
                  </a:moveTo>
                  <a:lnTo>
                    <a:pt x="1" y="5512"/>
                  </a:lnTo>
                  <a:lnTo>
                    <a:pt x="106" y="5512"/>
                  </a:lnTo>
                  <a:lnTo>
                    <a:pt x="106"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5" name="Google Shape;1545;p39"/>
            <p:cNvSpPr/>
            <p:nvPr/>
          </p:nvSpPr>
          <p:spPr>
            <a:xfrm>
              <a:off x="6323253" y="-141095"/>
              <a:ext cx="18712" cy="1432527"/>
            </a:xfrm>
            <a:custGeom>
              <a:avLst/>
              <a:gdLst/>
              <a:ahLst/>
              <a:cxnLst/>
              <a:rect l="l" t="t" r="r" b="b"/>
              <a:pathLst>
                <a:path w="72" h="5512" extrusionOk="0">
                  <a:moveTo>
                    <a:pt x="1" y="1"/>
                  </a:moveTo>
                  <a:lnTo>
                    <a:pt x="1" y="5512"/>
                  </a:lnTo>
                  <a:lnTo>
                    <a:pt x="71" y="5512"/>
                  </a:lnTo>
                  <a:lnTo>
                    <a:pt x="71"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6" name="Google Shape;1546;p39"/>
            <p:cNvSpPr/>
            <p:nvPr/>
          </p:nvSpPr>
          <p:spPr>
            <a:xfrm>
              <a:off x="6488544" y="-141095"/>
              <a:ext cx="28328" cy="1432527"/>
            </a:xfrm>
            <a:custGeom>
              <a:avLst/>
              <a:gdLst/>
              <a:ahLst/>
              <a:cxnLst/>
              <a:rect l="l" t="t" r="r" b="b"/>
              <a:pathLst>
                <a:path w="109" h="5512" extrusionOk="0">
                  <a:moveTo>
                    <a:pt x="1" y="1"/>
                  </a:moveTo>
                  <a:lnTo>
                    <a:pt x="1" y="5512"/>
                  </a:lnTo>
                  <a:lnTo>
                    <a:pt x="108" y="5512"/>
                  </a:lnTo>
                  <a:lnTo>
                    <a:pt x="108"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7" name="Google Shape;1547;p39"/>
            <p:cNvSpPr/>
            <p:nvPr/>
          </p:nvSpPr>
          <p:spPr>
            <a:xfrm>
              <a:off x="6653835" y="-141095"/>
              <a:ext cx="28068" cy="1432527"/>
            </a:xfrm>
            <a:custGeom>
              <a:avLst/>
              <a:gdLst/>
              <a:ahLst/>
              <a:cxnLst/>
              <a:rect l="l" t="t" r="r" b="b"/>
              <a:pathLst>
                <a:path w="108" h="5512" extrusionOk="0">
                  <a:moveTo>
                    <a:pt x="1" y="1"/>
                  </a:moveTo>
                  <a:lnTo>
                    <a:pt x="1" y="5512"/>
                  </a:lnTo>
                  <a:lnTo>
                    <a:pt x="108" y="5512"/>
                  </a:lnTo>
                  <a:lnTo>
                    <a:pt x="108"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8" name="Google Shape;1548;p39"/>
            <p:cNvSpPr/>
            <p:nvPr/>
          </p:nvSpPr>
          <p:spPr>
            <a:xfrm>
              <a:off x="6819126" y="-141095"/>
              <a:ext cx="28068" cy="1432527"/>
            </a:xfrm>
            <a:custGeom>
              <a:avLst/>
              <a:gdLst/>
              <a:ahLst/>
              <a:cxnLst/>
              <a:rect l="l" t="t" r="r" b="b"/>
              <a:pathLst>
                <a:path w="108" h="5512" extrusionOk="0">
                  <a:moveTo>
                    <a:pt x="1" y="1"/>
                  </a:moveTo>
                  <a:lnTo>
                    <a:pt x="1" y="5512"/>
                  </a:lnTo>
                  <a:lnTo>
                    <a:pt x="108" y="5512"/>
                  </a:lnTo>
                  <a:lnTo>
                    <a:pt x="108"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9" name="Google Shape;1549;p39"/>
            <p:cNvSpPr/>
            <p:nvPr/>
          </p:nvSpPr>
          <p:spPr>
            <a:xfrm>
              <a:off x="6994034" y="-141095"/>
              <a:ext cx="18452" cy="1432527"/>
            </a:xfrm>
            <a:custGeom>
              <a:avLst/>
              <a:gdLst/>
              <a:ahLst/>
              <a:cxnLst/>
              <a:rect l="l" t="t" r="r" b="b"/>
              <a:pathLst>
                <a:path w="71" h="5512" extrusionOk="0">
                  <a:moveTo>
                    <a:pt x="0" y="1"/>
                  </a:moveTo>
                  <a:lnTo>
                    <a:pt x="0" y="5512"/>
                  </a:lnTo>
                  <a:lnTo>
                    <a:pt x="71" y="5512"/>
                  </a:lnTo>
                  <a:lnTo>
                    <a:pt x="71"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0" name="Google Shape;1550;p39"/>
            <p:cNvSpPr/>
            <p:nvPr/>
          </p:nvSpPr>
          <p:spPr>
            <a:xfrm>
              <a:off x="5708608" y="758651"/>
              <a:ext cx="1414075" cy="27549"/>
            </a:xfrm>
            <a:custGeom>
              <a:avLst/>
              <a:gdLst/>
              <a:ahLst/>
              <a:cxnLst/>
              <a:rect l="l" t="t" r="r" b="b"/>
              <a:pathLst>
                <a:path w="5441" h="106" extrusionOk="0">
                  <a:moveTo>
                    <a:pt x="0" y="1"/>
                  </a:moveTo>
                  <a:lnTo>
                    <a:pt x="0" y="105"/>
                  </a:lnTo>
                  <a:lnTo>
                    <a:pt x="5441" y="105"/>
                  </a:lnTo>
                  <a:lnTo>
                    <a:pt x="5441"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1" name="Google Shape;1551;p39"/>
            <p:cNvSpPr/>
            <p:nvPr/>
          </p:nvSpPr>
          <p:spPr>
            <a:xfrm>
              <a:off x="5708608" y="409876"/>
              <a:ext cx="1414075" cy="27289"/>
            </a:xfrm>
            <a:custGeom>
              <a:avLst/>
              <a:gdLst/>
              <a:ahLst/>
              <a:cxnLst/>
              <a:rect l="l" t="t" r="r" b="b"/>
              <a:pathLst>
                <a:path w="5441" h="105" extrusionOk="0">
                  <a:moveTo>
                    <a:pt x="0" y="0"/>
                  </a:moveTo>
                  <a:lnTo>
                    <a:pt x="0" y="105"/>
                  </a:lnTo>
                  <a:lnTo>
                    <a:pt x="5441" y="105"/>
                  </a:lnTo>
                  <a:lnTo>
                    <a:pt x="5441"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2" name="Google Shape;1552;p39"/>
            <p:cNvSpPr/>
            <p:nvPr/>
          </p:nvSpPr>
          <p:spPr>
            <a:xfrm>
              <a:off x="7618294" y="-141095"/>
              <a:ext cx="1414335" cy="1432527"/>
            </a:xfrm>
            <a:custGeom>
              <a:avLst/>
              <a:gdLst/>
              <a:ahLst/>
              <a:cxnLst/>
              <a:rect l="l" t="t" r="r" b="b"/>
              <a:pathLst>
                <a:path w="5442" h="5512" extrusionOk="0">
                  <a:moveTo>
                    <a:pt x="1" y="1"/>
                  </a:moveTo>
                  <a:lnTo>
                    <a:pt x="1" y="5512"/>
                  </a:lnTo>
                  <a:lnTo>
                    <a:pt x="5441" y="5512"/>
                  </a:lnTo>
                  <a:lnTo>
                    <a:pt x="5441" y="1"/>
                  </a:lnTo>
                  <a:close/>
                </a:path>
              </a:pathLst>
            </a:custGeom>
            <a:solidFill>
              <a:srgbClr val="FFBDC4">
                <a:alpha val="53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3" name="Google Shape;1553;p39"/>
            <p:cNvSpPr/>
            <p:nvPr/>
          </p:nvSpPr>
          <p:spPr>
            <a:xfrm>
              <a:off x="7544745" y="1263361"/>
              <a:ext cx="1561174" cy="110454"/>
            </a:xfrm>
            <a:custGeom>
              <a:avLst/>
              <a:gdLst/>
              <a:ahLst/>
              <a:cxnLst/>
              <a:rect l="l" t="t" r="r" b="b"/>
              <a:pathLst>
                <a:path w="6007" h="425" extrusionOk="0">
                  <a:moveTo>
                    <a:pt x="1" y="0"/>
                  </a:moveTo>
                  <a:lnTo>
                    <a:pt x="1" y="424"/>
                  </a:lnTo>
                  <a:lnTo>
                    <a:pt x="6007" y="424"/>
                  </a:lnTo>
                  <a:lnTo>
                    <a:pt x="6007"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4" name="Google Shape;1554;p39"/>
            <p:cNvSpPr/>
            <p:nvPr/>
          </p:nvSpPr>
          <p:spPr>
            <a:xfrm>
              <a:off x="7728488" y="-141095"/>
              <a:ext cx="18712" cy="1432527"/>
            </a:xfrm>
            <a:custGeom>
              <a:avLst/>
              <a:gdLst/>
              <a:ahLst/>
              <a:cxnLst/>
              <a:rect l="l" t="t" r="r" b="b"/>
              <a:pathLst>
                <a:path w="72" h="5512" extrusionOk="0">
                  <a:moveTo>
                    <a:pt x="0" y="1"/>
                  </a:moveTo>
                  <a:lnTo>
                    <a:pt x="0" y="5512"/>
                  </a:lnTo>
                  <a:lnTo>
                    <a:pt x="71" y="5512"/>
                  </a:lnTo>
                  <a:lnTo>
                    <a:pt x="71"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5" name="Google Shape;1555;p39"/>
            <p:cNvSpPr/>
            <p:nvPr/>
          </p:nvSpPr>
          <p:spPr>
            <a:xfrm>
              <a:off x="7893779" y="-141095"/>
              <a:ext cx="27289" cy="1432527"/>
            </a:xfrm>
            <a:custGeom>
              <a:avLst/>
              <a:gdLst/>
              <a:ahLst/>
              <a:cxnLst/>
              <a:rect l="l" t="t" r="r" b="b"/>
              <a:pathLst>
                <a:path w="105" h="5512" extrusionOk="0">
                  <a:moveTo>
                    <a:pt x="0" y="1"/>
                  </a:moveTo>
                  <a:lnTo>
                    <a:pt x="0" y="5512"/>
                  </a:lnTo>
                  <a:lnTo>
                    <a:pt x="105" y="5512"/>
                  </a:lnTo>
                  <a:lnTo>
                    <a:pt x="105"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6" name="Google Shape;1556;p39"/>
            <p:cNvSpPr/>
            <p:nvPr/>
          </p:nvSpPr>
          <p:spPr>
            <a:xfrm>
              <a:off x="8059071" y="-141095"/>
              <a:ext cx="27289" cy="1432527"/>
            </a:xfrm>
            <a:custGeom>
              <a:avLst/>
              <a:gdLst/>
              <a:ahLst/>
              <a:cxnLst/>
              <a:rect l="l" t="t" r="r" b="b"/>
              <a:pathLst>
                <a:path w="105" h="5512" extrusionOk="0">
                  <a:moveTo>
                    <a:pt x="0" y="1"/>
                  </a:moveTo>
                  <a:lnTo>
                    <a:pt x="0" y="5512"/>
                  </a:lnTo>
                  <a:lnTo>
                    <a:pt x="105" y="5512"/>
                  </a:lnTo>
                  <a:lnTo>
                    <a:pt x="105"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7" name="Google Shape;1557;p39"/>
            <p:cNvSpPr/>
            <p:nvPr/>
          </p:nvSpPr>
          <p:spPr>
            <a:xfrm>
              <a:off x="8233198" y="-141095"/>
              <a:ext cx="18452" cy="1432527"/>
            </a:xfrm>
            <a:custGeom>
              <a:avLst/>
              <a:gdLst/>
              <a:ahLst/>
              <a:cxnLst/>
              <a:rect l="l" t="t" r="r" b="b"/>
              <a:pathLst>
                <a:path w="71" h="5512" extrusionOk="0">
                  <a:moveTo>
                    <a:pt x="0" y="1"/>
                  </a:moveTo>
                  <a:lnTo>
                    <a:pt x="0" y="5512"/>
                  </a:lnTo>
                  <a:lnTo>
                    <a:pt x="71" y="5512"/>
                  </a:lnTo>
                  <a:lnTo>
                    <a:pt x="71"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8" name="Google Shape;1558;p39"/>
            <p:cNvSpPr/>
            <p:nvPr/>
          </p:nvSpPr>
          <p:spPr>
            <a:xfrm>
              <a:off x="8398490" y="-141095"/>
              <a:ext cx="28068" cy="1432527"/>
            </a:xfrm>
            <a:custGeom>
              <a:avLst/>
              <a:gdLst/>
              <a:ahLst/>
              <a:cxnLst/>
              <a:rect l="l" t="t" r="r" b="b"/>
              <a:pathLst>
                <a:path w="108" h="5512" extrusionOk="0">
                  <a:moveTo>
                    <a:pt x="0" y="1"/>
                  </a:moveTo>
                  <a:lnTo>
                    <a:pt x="0" y="5512"/>
                  </a:lnTo>
                  <a:lnTo>
                    <a:pt x="107" y="5512"/>
                  </a:lnTo>
                  <a:lnTo>
                    <a:pt x="107"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9" name="Google Shape;1559;p39"/>
            <p:cNvSpPr/>
            <p:nvPr/>
          </p:nvSpPr>
          <p:spPr>
            <a:xfrm>
              <a:off x="8563521" y="-141095"/>
              <a:ext cx="28328" cy="1432527"/>
            </a:xfrm>
            <a:custGeom>
              <a:avLst/>
              <a:gdLst/>
              <a:ahLst/>
              <a:cxnLst/>
              <a:rect l="l" t="t" r="r" b="b"/>
              <a:pathLst>
                <a:path w="109" h="5512" extrusionOk="0">
                  <a:moveTo>
                    <a:pt x="1" y="1"/>
                  </a:moveTo>
                  <a:lnTo>
                    <a:pt x="1" y="5512"/>
                  </a:lnTo>
                  <a:lnTo>
                    <a:pt x="108" y="5512"/>
                  </a:lnTo>
                  <a:lnTo>
                    <a:pt x="108"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0" name="Google Shape;1560;p39"/>
            <p:cNvSpPr/>
            <p:nvPr/>
          </p:nvSpPr>
          <p:spPr>
            <a:xfrm>
              <a:off x="8738428" y="-141095"/>
              <a:ext cx="18712" cy="1432527"/>
            </a:xfrm>
            <a:custGeom>
              <a:avLst/>
              <a:gdLst/>
              <a:ahLst/>
              <a:cxnLst/>
              <a:rect l="l" t="t" r="r" b="b"/>
              <a:pathLst>
                <a:path w="72" h="5512" extrusionOk="0">
                  <a:moveTo>
                    <a:pt x="1" y="1"/>
                  </a:moveTo>
                  <a:lnTo>
                    <a:pt x="1" y="5512"/>
                  </a:lnTo>
                  <a:lnTo>
                    <a:pt x="71" y="5512"/>
                  </a:lnTo>
                  <a:lnTo>
                    <a:pt x="71"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1" name="Google Shape;1561;p39"/>
            <p:cNvSpPr/>
            <p:nvPr/>
          </p:nvSpPr>
          <p:spPr>
            <a:xfrm>
              <a:off x="8903720" y="-141095"/>
              <a:ext cx="27549" cy="1432527"/>
            </a:xfrm>
            <a:custGeom>
              <a:avLst/>
              <a:gdLst/>
              <a:ahLst/>
              <a:cxnLst/>
              <a:rect l="l" t="t" r="r" b="b"/>
              <a:pathLst>
                <a:path w="106" h="5512" extrusionOk="0">
                  <a:moveTo>
                    <a:pt x="1" y="1"/>
                  </a:moveTo>
                  <a:lnTo>
                    <a:pt x="1" y="5512"/>
                  </a:lnTo>
                  <a:lnTo>
                    <a:pt x="105" y="5512"/>
                  </a:lnTo>
                  <a:lnTo>
                    <a:pt x="105"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2" name="Google Shape;1562;p39"/>
            <p:cNvSpPr/>
            <p:nvPr/>
          </p:nvSpPr>
          <p:spPr>
            <a:xfrm>
              <a:off x="7618294" y="758651"/>
              <a:ext cx="1414335" cy="27549"/>
            </a:xfrm>
            <a:custGeom>
              <a:avLst/>
              <a:gdLst/>
              <a:ahLst/>
              <a:cxnLst/>
              <a:rect l="l" t="t" r="r" b="b"/>
              <a:pathLst>
                <a:path w="5442" h="106" extrusionOk="0">
                  <a:moveTo>
                    <a:pt x="1" y="1"/>
                  </a:moveTo>
                  <a:lnTo>
                    <a:pt x="1" y="105"/>
                  </a:lnTo>
                  <a:lnTo>
                    <a:pt x="5441" y="105"/>
                  </a:lnTo>
                  <a:lnTo>
                    <a:pt x="5441"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3" name="Google Shape;1563;p39"/>
            <p:cNvSpPr/>
            <p:nvPr/>
          </p:nvSpPr>
          <p:spPr>
            <a:xfrm>
              <a:off x="7618294" y="409876"/>
              <a:ext cx="1414335" cy="27289"/>
            </a:xfrm>
            <a:custGeom>
              <a:avLst/>
              <a:gdLst/>
              <a:ahLst/>
              <a:cxnLst/>
              <a:rect l="l" t="t" r="r" b="b"/>
              <a:pathLst>
                <a:path w="5442" h="105" extrusionOk="0">
                  <a:moveTo>
                    <a:pt x="1" y="0"/>
                  </a:moveTo>
                  <a:lnTo>
                    <a:pt x="1" y="105"/>
                  </a:lnTo>
                  <a:lnTo>
                    <a:pt x="5441" y="105"/>
                  </a:lnTo>
                  <a:lnTo>
                    <a:pt x="5441"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4" name="Google Shape;1564;p39"/>
            <p:cNvSpPr/>
            <p:nvPr/>
          </p:nvSpPr>
          <p:spPr>
            <a:xfrm>
              <a:off x="5111376" y="-297550"/>
              <a:ext cx="64973" cy="349036"/>
            </a:xfrm>
            <a:custGeom>
              <a:avLst/>
              <a:gdLst/>
              <a:ahLst/>
              <a:cxnLst/>
              <a:rect l="l" t="t" r="r" b="b"/>
              <a:pathLst>
                <a:path w="250" h="1343" extrusionOk="0">
                  <a:moveTo>
                    <a:pt x="0" y="1"/>
                  </a:moveTo>
                  <a:lnTo>
                    <a:pt x="0" y="1343"/>
                  </a:lnTo>
                  <a:lnTo>
                    <a:pt x="249" y="1343"/>
                  </a:lnTo>
                  <a:lnTo>
                    <a:pt x="249" y="1"/>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5" name="Google Shape;1565;p39"/>
            <p:cNvSpPr/>
            <p:nvPr/>
          </p:nvSpPr>
          <p:spPr>
            <a:xfrm>
              <a:off x="4909440" y="-104450"/>
              <a:ext cx="468846" cy="229485"/>
            </a:xfrm>
            <a:custGeom>
              <a:avLst/>
              <a:gdLst/>
              <a:ahLst/>
              <a:cxnLst/>
              <a:rect l="l" t="t" r="r" b="b"/>
              <a:pathLst>
                <a:path w="1804" h="883" extrusionOk="0">
                  <a:moveTo>
                    <a:pt x="885" y="1"/>
                  </a:moveTo>
                  <a:lnTo>
                    <a:pt x="0" y="883"/>
                  </a:lnTo>
                  <a:lnTo>
                    <a:pt x="1803" y="883"/>
                  </a:lnTo>
                  <a:lnTo>
                    <a:pt x="885" y="1"/>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6" name="Google Shape;1566;p39"/>
            <p:cNvSpPr/>
            <p:nvPr/>
          </p:nvSpPr>
          <p:spPr>
            <a:xfrm>
              <a:off x="9316428" y="-297550"/>
              <a:ext cx="55357" cy="349036"/>
            </a:xfrm>
            <a:custGeom>
              <a:avLst/>
              <a:gdLst/>
              <a:ahLst/>
              <a:cxnLst/>
              <a:rect l="l" t="t" r="r" b="b"/>
              <a:pathLst>
                <a:path w="213" h="1343" extrusionOk="0">
                  <a:moveTo>
                    <a:pt x="1" y="1"/>
                  </a:moveTo>
                  <a:lnTo>
                    <a:pt x="1" y="1343"/>
                  </a:lnTo>
                  <a:lnTo>
                    <a:pt x="213" y="1343"/>
                  </a:lnTo>
                  <a:lnTo>
                    <a:pt x="213" y="1"/>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7" name="Google Shape;1567;p39"/>
            <p:cNvSpPr/>
            <p:nvPr/>
          </p:nvSpPr>
          <p:spPr>
            <a:xfrm>
              <a:off x="9105656" y="-104450"/>
              <a:ext cx="477682" cy="229485"/>
            </a:xfrm>
            <a:custGeom>
              <a:avLst/>
              <a:gdLst/>
              <a:ahLst/>
              <a:cxnLst/>
              <a:rect l="l" t="t" r="r" b="b"/>
              <a:pathLst>
                <a:path w="1838" h="883" extrusionOk="0">
                  <a:moveTo>
                    <a:pt x="919" y="1"/>
                  </a:moveTo>
                  <a:lnTo>
                    <a:pt x="1" y="883"/>
                  </a:lnTo>
                  <a:lnTo>
                    <a:pt x="1838" y="883"/>
                  </a:lnTo>
                  <a:lnTo>
                    <a:pt x="919" y="1"/>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8" name="Google Shape;1568;p39"/>
            <p:cNvSpPr/>
            <p:nvPr/>
          </p:nvSpPr>
          <p:spPr>
            <a:xfrm>
              <a:off x="6589902" y="1557039"/>
              <a:ext cx="339679" cy="615945"/>
            </a:xfrm>
            <a:custGeom>
              <a:avLst/>
              <a:gdLst/>
              <a:ahLst/>
              <a:cxnLst/>
              <a:rect l="l" t="t" r="r" b="b"/>
              <a:pathLst>
                <a:path w="1307" h="2370" extrusionOk="0">
                  <a:moveTo>
                    <a:pt x="1" y="1"/>
                  </a:moveTo>
                  <a:lnTo>
                    <a:pt x="1" y="2369"/>
                  </a:lnTo>
                  <a:lnTo>
                    <a:pt x="1306" y="2369"/>
                  </a:lnTo>
                  <a:lnTo>
                    <a:pt x="1306"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9" name="Google Shape;1569;p39"/>
            <p:cNvSpPr/>
            <p:nvPr/>
          </p:nvSpPr>
          <p:spPr>
            <a:xfrm>
              <a:off x="6626806" y="1593943"/>
              <a:ext cx="266130" cy="542136"/>
            </a:xfrm>
            <a:custGeom>
              <a:avLst/>
              <a:gdLst/>
              <a:ahLst/>
              <a:cxnLst/>
              <a:rect l="l" t="t" r="r" b="b"/>
              <a:pathLst>
                <a:path w="1024" h="2086" extrusionOk="0">
                  <a:moveTo>
                    <a:pt x="0" y="0"/>
                  </a:moveTo>
                  <a:lnTo>
                    <a:pt x="0" y="2086"/>
                  </a:lnTo>
                  <a:lnTo>
                    <a:pt x="1023" y="2086"/>
                  </a:lnTo>
                  <a:lnTo>
                    <a:pt x="1023" y="0"/>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0" name="Google Shape;1570;p39"/>
            <p:cNvSpPr/>
            <p:nvPr/>
          </p:nvSpPr>
          <p:spPr>
            <a:xfrm>
              <a:off x="7085775" y="1557039"/>
              <a:ext cx="596713" cy="615945"/>
            </a:xfrm>
            <a:custGeom>
              <a:avLst/>
              <a:gdLst/>
              <a:ahLst/>
              <a:cxnLst/>
              <a:rect l="l" t="t" r="r" b="b"/>
              <a:pathLst>
                <a:path w="2296" h="2370" extrusionOk="0">
                  <a:moveTo>
                    <a:pt x="0" y="1"/>
                  </a:moveTo>
                  <a:lnTo>
                    <a:pt x="0" y="2369"/>
                  </a:lnTo>
                  <a:lnTo>
                    <a:pt x="2295" y="2369"/>
                  </a:lnTo>
                  <a:lnTo>
                    <a:pt x="2295"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1" name="Google Shape;1571;p39"/>
            <p:cNvSpPr/>
            <p:nvPr/>
          </p:nvSpPr>
          <p:spPr>
            <a:xfrm>
              <a:off x="7122420" y="1593943"/>
              <a:ext cx="523423" cy="542136"/>
            </a:xfrm>
            <a:custGeom>
              <a:avLst/>
              <a:gdLst/>
              <a:ahLst/>
              <a:cxnLst/>
              <a:rect l="l" t="t" r="r" b="b"/>
              <a:pathLst>
                <a:path w="2014" h="2086" extrusionOk="0">
                  <a:moveTo>
                    <a:pt x="1" y="0"/>
                  </a:moveTo>
                  <a:lnTo>
                    <a:pt x="1" y="2086"/>
                  </a:lnTo>
                  <a:lnTo>
                    <a:pt x="2013" y="2086"/>
                  </a:lnTo>
                  <a:lnTo>
                    <a:pt x="2013" y="0"/>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2" name="Google Shape;1572;p39"/>
            <p:cNvSpPr/>
            <p:nvPr/>
          </p:nvSpPr>
          <p:spPr>
            <a:xfrm>
              <a:off x="4441375" y="2438592"/>
              <a:ext cx="5242811" cy="762784"/>
            </a:xfrm>
            <a:custGeom>
              <a:avLst/>
              <a:gdLst/>
              <a:ahLst/>
              <a:cxnLst/>
              <a:rect l="l" t="t" r="r" b="b"/>
              <a:pathLst>
                <a:path w="20173" h="2935" extrusionOk="0">
                  <a:moveTo>
                    <a:pt x="1" y="0"/>
                  </a:moveTo>
                  <a:lnTo>
                    <a:pt x="1" y="2934"/>
                  </a:lnTo>
                  <a:lnTo>
                    <a:pt x="20172" y="2934"/>
                  </a:lnTo>
                  <a:lnTo>
                    <a:pt x="20172" y="0"/>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3" name="Google Shape;1573;p39"/>
            <p:cNvSpPr/>
            <p:nvPr/>
          </p:nvSpPr>
          <p:spPr>
            <a:xfrm>
              <a:off x="4441375" y="2888725"/>
              <a:ext cx="5242811" cy="312651"/>
            </a:xfrm>
            <a:custGeom>
              <a:avLst/>
              <a:gdLst/>
              <a:ahLst/>
              <a:cxnLst/>
              <a:rect l="l" t="t" r="r" b="b"/>
              <a:pathLst>
                <a:path w="20173" h="1203" extrusionOk="0">
                  <a:moveTo>
                    <a:pt x="1" y="1"/>
                  </a:moveTo>
                  <a:lnTo>
                    <a:pt x="1" y="1202"/>
                  </a:lnTo>
                  <a:lnTo>
                    <a:pt x="20172" y="1202"/>
                  </a:lnTo>
                  <a:lnTo>
                    <a:pt x="20172" y="1"/>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4" name="Google Shape;1574;p39"/>
            <p:cNvSpPr/>
            <p:nvPr/>
          </p:nvSpPr>
          <p:spPr>
            <a:xfrm>
              <a:off x="4441375" y="3007756"/>
              <a:ext cx="514587" cy="73809"/>
            </a:xfrm>
            <a:custGeom>
              <a:avLst/>
              <a:gdLst/>
              <a:ahLst/>
              <a:cxnLst/>
              <a:rect l="l" t="t" r="r" b="b"/>
              <a:pathLst>
                <a:path w="1980" h="284" extrusionOk="0">
                  <a:moveTo>
                    <a:pt x="1" y="1"/>
                  </a:moveTo>
                  <a:lnTo>
                    <a:pt x="1" y="283"/>
                  </a:lnTo>
                  <a:lnTo>
                    <a:pt x="1979" y="283"/>
                  </a:lnTo>
                  <a:lnTo>
                    <a:pt x="1979"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5" name="Google Shape;1575;p39"/>
            <p:cNvSpPr/>
            <p:nvPr/>
          </p:nvSpPr>
          <p:spPr>
            <a:xfrm>
              <a:off x="5120992" y="3007756"/>
              <a:ext cx="504711" cy="73809"/>
            </a:xfrm>
            <a:custGeom>
              <a:avLst/>
              <a:gdLst/>
              <a:ahLst/>
              <a:cxnLst/>
              <a:rect l="l" t="t" r="r" b="b"/>
              <a:pathLst>
                <a:path w="1942" h="284" extrusionOk="0">
                  <a:moveTo>
                    <a:pt x="0" y="1"/>
                  </a:moveTo>
                  <a:lnTo>
                    <a:pt x="0" y="283"/>
                  </a:lnTo>
                  <a:lnTo>
                    <a:pt x="1942" y="283"/>
                  </a:lnTo>
                  <a:lnTo>
                    <a:pt x="1942"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6" name="Google Shape;1576;p39"/>
            <p:cNvSpPr/>
            <p:nvPr/>
          </p:nvSpPr>
          <p:spPr>
            <a:xfrm>
              <a:off x="5790734" y="3007756"/>
              <a:ext cx="514587" cy="73809"/>
            </a:xfrm>
            <a:custGeom>
              <a:avLst/>
              <a:gdLst/>
              <a:ahLst/>
              <a:cxnLst/>
              <a:rect l="l" t="t" r="r" b="b"/>
              <a:pathLst>
                <a:path w="1980" h="284" extrusionOk="0">
                  <a:moveTo>
                    <a:pt x="1" y="1"/>
                  </a:moveTo>
                  <a:lnTo>
                    <a:pt x="1" y="283"/>
                  </a:lnTo>
                  <a:lnTo>
                    <a:pt x="1979" y="283"/>
                  </a:lnTo>
                  <a:lnTo>
                    <a:pt x="1979"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7" name="Google Shape;1577;p39"/>
            <p:cNvSpPr/>
            <p:nvPr/>
          </p:nvSpPr>
          <p:spPr>
            <a:xfrm>
              <a:off x="6470351" y="3007756"/>
              <a:ext cx="514327" cy="73809"/>
            </a:xfrm>
            <a:custGeom>
              <a:avLst/>
              <a:gdLst/>
              <a:ahLst/>
              <a:cxnLst/>
              <a:rect l="l" t="t" r="r" b="b"/>
              <a:pathLst>
                <a:path w="1979" h="284" extrusionOk="0">
                  <a:moveTo>
                    <a:pt x="0" y="1"/>
                  </a:moveTo>
                  <a:lnTo>
                    <a:pt x="0" y="283"/>
                  </a:lnTo>
                  <a:lnTo>
                    <a:pt x="1978" y="283"/>
                  </a:lnTo>
                  <a:lnTo>
                    <a:pt x="1978"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8" name="Google Shape;1578;p39"/>
            <p:cNvSpPr/>
            <p:nvPr/>
          </p:nvSpPr>
          <p:spPr>
            <a:xfrm>
              <a:off x="7140873" y="3007756"/>
              <a:ext cx="514327" cy="73809"/>
            </a:xfrm>
            <a:custGeom>
              <a:avLst/>
              <a:gdLst/>
              <a:ahLst/>
              <a:cxnLst/>
              <a:rect l="l" t="t" r="r" b="b"/>
              <a:pathLst>
                <a:path w="1979" h="284" extrusionOk="0">
                  <a:moveTo>
                    <a:pt x="0" y="1"/>
                  </a:moveTo>
                  <a:lnTo>
                    <a:pt x="0" y="283"/>
                  </a:lnTo>
                  <a:lnTo>
                    <a:pt x="1979" y="283"/>
                  </a:lnTo>
                  <a:lnTo>
                    <a:pt x="1979"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9" name="Google Shape;1579;p39"/>
            <p:cNvSpPr/>
            <p:nvPr/>
          </p:nvSpPr>
          <p:spPr>
            <a:xfrm>
              <a:off x="7820230" y="3007756"/>
              <a:ext cx="514587" cy="73809"/>
            </a:xfrm>
            <a:custGeom>
              <a:avLst/>
              <a:gdLst/>
              <a:ahLst/>
              <a:cxnLst/>
              <a:rect l="l" t="t" r="r" b="b"/>
              <a:pathLst>
                <a:path w="1980" h="284" extrusionOk="0">
                  <a:moveTo>
                    <a:pt x="1" y="1"/>
                  </a:moveTo>
                  <a:lnTo>
                    <a:pt x="1" y="283"/>
                  </a:lnTo>
                  <a:lnTo>
                    <a:pt x="1979" y="283"/>
                  </a:lnTo>
                  <a:lnTo>
                    <a:pt x="1979"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0" name="Google Shape;1580;p39"/>
            <p:cNvSpPr/>
            <p:nvPr/>
          </p:nvSpPr>
          <p:spPr>
            <a:xfrm>
              <a:off x="8499847" y="3007756"/>
              <a:ext cx="504711" cy="73809"/>
            </a:xfrm>
            <a:custGeom>
              <a:avLst/>
              <a:gdLst/>
              <a:ahLst/>
              <a:cxnLst/>
              <a:rect l="l" t="t" r="r" b="b"/>
              <a:pathLst>
                <a:path w="1942" h="284" extrusionOk="0">
                  <a:moveTo>
                    <a:pt x="0" y="1"/>
                  </a:moveTo>
                  <a:lnTo>
                    <a:pt x="0" y="283"/>
                  </a:lnTo>
                  <a:lnTo>
                    <a:pt x="1942" y="283"/>
                  </a:lnTo>
                  <a:lnTo>
                    <a:pt x="1942"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1" name="Google Shape;1581;p39"/>
            <p:cNvSpPr/>
            <p:nvPr/>
          </p:nvSpPr>
          <p:spPr>
            <a:xfrm>
              <a:off x="9169589" y="3007756"/>
              <a:ext cx="514587" cy="73809"/>
            </a:xfrm>
            <a:custGeom>
              <a:avLst/>
              <a:gdLst/>
              <a:ahLst/>
              <a:cxnLst/>
              <a:rect l="l" t="t" r="r" b="b"/>
              <a:pathLst>
                <a:path w="1980" h="284" extrusionOk="0">
                  <a:moveTo>
                    <a:pt x="1" y="1"/>
                  </a:moveTo>
                  <a:lnTo>
                    <a:pt x="1" y="283"/>
                  </a:lnTo>
                  <a:lnTo>
                    <a:pt x="1979" y="283"/>
                  </a:lnTo>
                  <a:lnTo>
                    <a:pt x="1979"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2" name="Google Shape;1582;p39"/>
            <p:cNvSpPr/>
            <p:nvPr/>
          </p:nvSpPr>
          <p:spPr>
            <a:xfrm>
              <a:off x="7480291" y="2741886"/>
              <a:ext cx="1992856" cy="73809"/>
            </a:xfrm>
            <a:custGeom>
              <a:avLst/>
              <a:gdLst/>
              <a:ahLst/>
              <a:cxnLst/>
              <a:rect l="l" t="t" r="r" b="b"/>
              <a:pathLst>
                <a:path w="7668" h="284" extrusionOk="0">
                  <a:moveTo>
                    <a:pt x="6289" y="1"/>
                  </a:moveTo>
                  <a:cubicBezTo>
                    <a:pt x="6218" y="71"/>
                    <a:pt x="6147" y="142"/>
                    <a:pt x="6043" y="142"/>
                  </a:cubicBezTo>
                  <a:lnTo>
                    <a:pt x="848" y="142"/>
                  </a:lnTo>
                  <a:cubicBezTo>
                    <a:pt x="744" y="142"/>
                    <a:pt x="673" y="105"/>
                    <a:pt x="636" y="35"/>
                  </a:cubicBezTo>
                  <a:cubicBezTo>
                    <a:pt x="212" y="71"/>
                    <a:pt x="0" y="105"/>
                    <a:pt x="0" y="142"/>
                  </a:cubicBezTo>
                  <a:cubicBezTo>
                    <a:pt x="0" y="213"/>
                    <a:pt x="1696" y="283"/>
                    <a:pt x="3816" y="283"/>
                  </a:cubicBezTo>
                  <a:cubicBezTo>
                    <a:pt x="5972" y="283"/>
                    <a:pt x="7668" y="213"/>
                    <a:pt x="7668" y="142"/>
                  </a:cubicBezTo>
                  <a:cubicBezTo>
                    <a:pt x="7668" y="105"/>
                    <a:pt x="7490" y="71"/>
                    <a:pt x="7173" y="35"/>
                  </a:cubicBezTo>
                  <a:lnTo>
                    <a:pt x="7173" y="142"/>
                  </a:lnTo>
                  <a:lnTo>
                    <a:pt x="6995" y="142"/>
                  </a:lnTo>
                  <a:lnTo>
                    <a:pt x="6995" y="35"/>
                  </a:lnTo>
                  <a:cubicBezTo>
                    <a:pt x="6783" y="35"/>
                    <a:pt x="6537" y="1"/>
                    <a:pt x="6289"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3" name="Google Shape;1583;p39"/>
            <p:cNvSpPr/>
            <p:nvPr/>
          </p:nvSpPr>
          <p:spPr>
            <a:xfrm>
              <a:off x="8618618" y="1695301"/>
              <a:ext cx="422845" cy="955105"/>
            </a:xfrm>
            <a:custGeom>
              <a:avLst/>
              <a:gdLst/>
              <a:ahLst/>
              <a:cxnLst/>
              <a:rect l="l" t="t" r="r" b="b"/>
              <a:pathLst>
                <a:path w="1627" h="3675" extrusionOk="0">
                  <a:moveTo>
                    <a:pt x="72" y="0"/>
                  </a:moveTo>
                  <a:cubicBezTo>
                    <a:pt x="38" y="34"/>
                    <a:pt x="38" y="71"/>
                    <a:pt x="38" y="105"/>
                  </a:cubicBezTo>
                  <a:lnTo>
                    <a:pt x="1061" y="2719"/>
                  </a:lnTo>
                  <a:lnTo>
                    <a:pt x="1" y="3674"/>
                  </a:lnTo>
                  <a:lnTo>
                    <a:pt x="1522" y="3674"/>
                  </a:lnTo>
                  <a:cubicBezTo>
                    <a:pt x="1592" y="3674"/>
                    <a:pt x="1626" y="3638"/>
                    <a:pt x="1626" y="3604"/>
                  </a:cubicBezTo>
                  <a:cubicBezTo>
                    <a:pt x="1626" y="3533"/>
                    <a:pt x="1592" y="3496"/>
                    <a:pt x="1522" y="3496"/>
                  </a:cubicBezTo>
                  <a:lnTo>
                    <a:pt x="391" y="3496"/>
                  </a:lnTo>
                  <a:lnTo>
                    <a:pt x="1239" y="2756"/>
                  </a:lnTo>
                  <a:lnTo>
                    <a:pt x="179" y="71"/>
                  </a:lnTo>
                  <a:cubicBezTo>
                    <a:pt x="179" y="34"/>
                    <a:pt x="108" y="0"/>
                    <a:pt x="72" y="0"/>
                  </a:cubicBezTo>
                  <a:close/>
                </a:path>
              </a:pathLst>
            </a:custGeom>
            <a:solidFill>
              <a:srgbClr val="2F2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4" name="Google Shape;1584;p39"/>
            <p:cNvSpPr/>
            <p:nvPr/>
          </p:nvSpPr>
          <p:spPr>
            <a:xfrm>
              <a:off x="7636746" y="2650144"/>
              <a:ext cx="1487625" cy="128647"/>
            </a:xfrm>
            <a:custGeom>
              <a:avLst/>
              <a:gdLst/>
              <a:ahLst/>
              <a:cxnLst/>
              <a:rect l="l" t="t" r="r" b="b"/>
              <a:pathLst>
                <a:path w="5724" h="495" extrusionOk="0">
                  <a:moveTo>
                    <a:pt x="246" y="0"/>
                  </a:moveTo>
                  <a:cubicBezTo>
                    <a:pt x="105" y="0"/>
                    <a:pt x="0" y="105"/>
                    <a:pt x="0" y="246"/>
                  </a:cubicBezTo>
                  <a:cubicBezTo>
                    <a:pt x="0" y="354"/>
                    <a:pt x="105" y="495"/>
                    <a:pt x="246" y="495"/>
                  </a:cubicBezTo>
                  <a:lnTo>
                    <a:pt x="5441" y="495"/>
                  </a:lnTo>
                  <a:cubicBezTo>
                    <a:pt x="5582" y="495"/>
                    <a:pt x="5723" y="354"/>
                    <a:pt x="5723" y="246"/>
                  </a:cubicBezTo>
                  <a:cubicBezTo>
                    <a:pt x="5723" y="105"/>
                    <a:pt x="5582" y="0"/>
                    <a:pt x="5441"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5" name="Google Shape;1585;p39"/>
            <p:cNvSpPr/>
            <p:nvPr/>
          </p:nvSpPr>
          <p:spPr>
            <a:xfrm>
              <a:off x="7737325" y="2677173"/>
              <a:ext cx="542396" cy="64973"/>
            </a:xfrm>
            <a:custGeom>
              <a:avLst/>
              <a:gdLst/>
              <a:ahLst/>
              <a:cxnLst/>
              <a:rect l="l" t="t" r="r" b="b"/>
              <a:pathLst>
                <a:path w="2087" h="250" extrusionOk="0">
                  <a:moveTo>
                    <a:pt x="108" y="1"/>
                  </a:moveTo>
                  <a:cubicBezTo>
                    <a:pt x="37" y="1"/>
                    <a:pt x="0" y="38"/>
                    <a:pt x="0" y="108"/>
                  </a:cubicBezTo>
                  <a:cubicBezTo>
                    <a:pt x="0" y="179"/>
                    <a:pt x="37" y="250"/>
                    <a:pt x="108" y="250"/>
                  </a:cubicBezTo>
                  <a:lnTo>
                    <a:pt x="1945" y="250"/>
                  </a:lnTo>
                  <a:cubicBezTo>
                    <a:pt x="2016" y="250"/>
                    <a:pt x="2086" y="179"/>
                    <a:pt x="2086" y="108"/>
                  </a:cubicBezTo>
                  <a:cubicBezTo>
                    <a:pt x="2086" y="38"/>
                    <a:pt x="2016" y="1"/>
                    <a:pt x="1945"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6" name="Google Shape;1586;p39"/>
            <p:cNvSpPr/>
            <p:nvPr/>
          </p:nvSpPr>
          <p:spPr>
            <a:xfrm>
              <a:off x="8453587" y="1587186"/>
              <a:ext cx="642974" cy="153856"/>
            </a:xfrm>
            <a:custGeom>
              <a:avLst/>
              <a:gdLst/>
              <a:ahLst/>
              <a:cxnLst/>
              <a:rect l="l" t="t" r="r" b="b"/>
              <a:pathLst>
                <a:path w="2474" h="592" extrusionOk="0">
                  <a:moveTo>
                    <a:pt x="2385" y="1"/>
                  </a:moveTo>
                  <a:cubicBezTo>
                    <a:pt x="2368" y="1"/>
                    <a:pt x="2350" y="9"/>
                    <a:pt x="2332" y="26"/>
                  </a:cubicBezTo>
                  <a:lnTo>
                    <a:pt x="1978" y="416"/>
                  </a:lnTo>
                  <a:lnTo>
                    <a:pt x="107" y="416"/>
                  </a:lnTo>
                  <a:cubicBezTo>
                    <a:pt x="37" y="416"/>
                    <a:pt x="0" y="450"/>
                    <a:pt x="0" y="487"/>
                  </a:cubicBezTo>
                  <a:cubicBezTo>
                    <a:pt x="0" y="557"/>
                    <a:pt x="37" y="591"/>
                    <a:pt x="107" y="591"/>
                  </a:cubicBezTo>
                  <a:lnTo>
                    <a:pt x="2049" y="591"/>
                  </a:lnTo>
                  <a:lnTo>
                    <a:pt x="2439" y="134"/>
                  </a:lnTo>
                  <a:cubicBezTo>
                    <a:pt x="2473" y="97"/>
                    <a:pt x="2473" y="63"/>
                    <a:pt x="2439" y="26"/>
                  </a:cubicBezTo>
                  <a:cubicBezTo>
                    <a:pt x="2421" y="9"/>
                    <a:pt x="2403" y="1"/>
                    <a:pt x="2385" y="1"/>
                  </a:cubicBezTo>
                  <a:close/>
                </a:path>
              </a:pathLst>
            </a:custGeom>
            <a:solidFill>
              <a:srgbClr val="2F2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7" name="Google Shape;1587;p39"/>
            <p:cNvSpPr/>
            <p:nvPr/>
          </p:nvSpPr>
          <p:spPr>
            <a:xfrm>
              <a:off x="8526876" y="1658397"/>
              <a:ext cx="349296" cy="92262"/>
            </a:xfrm>
            <a:custGeom>
              <a:avLst/>
              <a:gdLst/>
              <a:ahLst/>
              <a:cxnLst/>
              <a:rect l="l" t="t" r="r" b="b"/>
              <a:pathLst>
                <a:path w="1344" h="355" extrusionOk="0">
                  <a:moveTo>
                    <a:pt x="1" y="1"/>
                  </a:moveTo>
                  <a:lnTo>
                    <a:pt x="1" y="354"/>
                  </a:lnTo>
                  <a:lnTo>
                    <a:pt x="1343" y="354"/>
                  </a:lnTo>
                  <a:lnTo>
                    <a:pt x="13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8" name="Google Shape;1588;p39"/>
            <p:cNvSpPr/>
            <p:nvPr/>
          </p:nvSpPr>
          <p:spPr>
            <a:xfrm>
              <a:off x="8316104" y="2686789"/>
              <a:ext cx="36905" cy="45741"/>
            </a:xfrm>
            <a:custGeom>
              <a:avLst/>
              <a:gdLst/>
              <a:ahLst/>
              <a:cxnLst/>
              <a:rect l="l" t="t" r="r" b="b"/>
              <a:pathLst>
                <a:path w="142" h="176" extrusionOk="0">
                  <a:moveTo>
                    <a:pt x="71" y="1"/>
                  </a:moveTo>
                  <a:cubicBezTo>
                    <a:pt x="34" y="1"/>
                    <a:pt x="1" y="35"/>
                    <a:pt x="1" y="105"/>
                  </a:cubicBezTo>
                  <a:cubicBezTo>
                    <a:pt x="1" y="142"/>
                    <a:pt x="34" y="176"/>
                    <a:pt x="71" y="176"/>
                  </a:cubicBezTo>
                  <a:cubicBezTo>
                    <a:pt x="105" y="176"/>
                    <a:pt x="142" y="142"/>
                    <a:pt x="142" y="105"/>
                  </a:cubicBezTo>
                  <a:cubicBezTo>
                    <a:pt x="142" y="35"/>
                    <a:pt x="105" y="1"/>
                    <a:pt x="71"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9" name="Google Shape;1589;p39"/>
            <p:cNvSpPr/>
            <p:nvPr/>
          </p:nvSpPr>
          <p:spPr>
            <a:xfrm>
              <a:off x="8398490" y="2686789"/>
              <a:ext cx="46521" cy="45741"/>
            </a:xfrm>
            <a:custGeom>
              <a:avLst/>
              <a:gdLst/>
              <a:ahLst/>
              <a:cxnLst/>
              <a:rect l="l" t="t" r="r" b="b"/>
              <a:pathLst>
                <a:path w="179" h="176" extrusionOk="0">
                  <a:moveTo>
                    <a:pt x="107" y="1"/>
                  </a:moveTo>
                  <a:cubicBezTo>
                    <a:pt x="37" y="1"/>
                    <a:pt x="0" y="35"/>
                    <a:pt x="0" y="105"/>
                  </a:cubicBezTo>
                  <a:cubicBezTo>
                    <a:pt x="0" y="142"/>
                    <a:pt x="37" y="176"/>
                    <a:pt x="107" y="176"/>
                  </a:cubicBezTo>
                  <a:cubicBezTo>
                    <a:pt x="141" y="176"/>
                    <a:pt x="178" y="142"/>
                    <a:pt x="178" y="105"/>
                  </a:cubicBezTo>
                  <a:cubicBezTo>
                    <a:pt x="178" y="35"/>
                    <a:pt x="141" y="1"/>
                    <a:pt x="107"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0" name="Google Shape;1590;p39"/>
            <p:cNvSpPr/>
            <p:nvPr/>
          </p:nvSpPr>
          <p:spPr>
            <a:xfrm>
              <a:off x="8875911" y="2585431"/>
              <a:ext cx="101618" cy="156715"/>
            </a:xfrm>
            <a:custGeom>
              <a:avLst/>
              <a:gdLst/>
              <a:ahLst/>
              <a:cxnLst/>
              <a:rect l="l" t="t" r="r" b="b"/>
              <a:pathLst>
                <a:path w="391" h="603" extrusionOk="0">
                  <a:moveTo>
                    <a:pt x="141" y="1"/>
                  </a:moveTo>
                  <a:cubicBezTo>
                    <a:pt x="71" y="1"/>
                    <a:pt x="0" y="37"/>
                    <a:pt x="0" y="108"/>
                  </a:cubicBezTo>
                  <a:lnTo>
                    <a:pt x="0" y="603"/>
                  </a:lnTo>
                  <a:lnTo>
                    <a:pt x="390" y="603"/>
                  </a:lnTo>
                  <a:lnTo>
                    <a:pt x="390" y="108"/>
                  </a:lnTo>
                  <a:cubicBezTo>
                    <a:pt x="390" y="37"/>
                    <a:pt x="353" y="1"/>
                    <a:pt x="283"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1" name="Google Shape;1591;p39"/>
            <p:cNvSpPr/>
            <p:nvPr/>
          </p:nvSpPr>
          <p:spPr>
            <a:xfrm>
              <a:off x="8903720" y="2658981"/>
              <a:ext cx="55357" cy="55357"/>
            </a:xfrm>
            <a:custGeom>
              <a:avLst/>
              <a:gdLst/>
              <a:ahLst/>
              <a:cxnLst/>
              <a:rect l="l" t="t" r="r" b="b"/>
              <a:pathLst>
                <a:path w="213" h="213" extrusionOk="0">
                  <a:moveTo>
                    <a:pt x="105" y="0"/>
                  </a:moveTo>
                  <a:cubicBezTo>
                    <a:pt x="34" y="0"/>
                    <a:pt x="1" y="71"/>
                    <a:pt x="1" y="108"/>
                  </a:cubicBezTo>
                  <a:cubicBezTo>
                    <a:pt x="1" y="178"/>
                    <a:pt x="34" y="212"/>
                    <a:pt x="105" y="212"/>
                  </a:cubicBezTo>
                  <a:cubicBezTo>
                    <a:pt x="142" y="212"/>
                    <a:pt x="213" y="178"/>
                    <a:pt x="213" y="108"/>
                  </a:cubicBezTo>
                  <a:cubicBezTo>
                    <a:pt x="213" y="71"/>
                    <a:pt x="142" y="0"/>
                    <a:pt x="105" y="0"/>
                  </a:cubicBezTo>
                  <a:close/>
                </a:path>
              </a:pathLst>
            </a:custGeom>
            <a:solidFill>
              <a:srgbClr val="2F2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2" name="Google Shape;1592;p39"/>
            <p:cNvSpPr/>
            <p:nvPr/>
          </p:nvSpPr>
          <p:spPr>
            <a:xfrm>
              <a:off x="8316104" y="1897237"/>
              <a:ext cx="284582" cy="376324"/>
            </a:xfrm>
            <a:custGeom>
              <a:avLst/>
              <a:gdLst/>
              <a:ahLst/>
              <a:cxnLst/>
              <a:rect l="l" t="t" r="r" b="b"/>
              <a:pathLst>
                <a:path w="1095" h="1448" extrusionOk="0">
                  <a:moveTo>
                    <a:pt x="812" y="0"/>
                  </a:moveTo>
                  <a:lnTo>
                    <a:pt x="317" y="317"/>
                  </a:lnTo>
                  <a:lnTo>
                    <a:pt x="424" y="354"/>
                  </a:lnTo>
                  <a:lnTo>
                    <a:pt x="600" y="458"/>
                  </a:lnTo>
                  <a:cubicBezTo>
                    <a:pt x="600" y="458"/>
                    <a:pt x="388" y="600"/>
                    <a:pt x="317" y="707"/>
                  </a:cubicBezTo>
                  <a:cubicBezTo>
                    <a:pt x="246" y="812"/>
                    <a:pt x="1" y="1272"/>
                    <a:pt x="1" y="1272"/>
                  </a:cubicBezTo>
                  <a:lnTo>
                    <a:pt x="142" y="1377"/>
                  </a:lnTo>
                  <a:lnTo>
                    <a:pt x="212" y="1447"/>
                  </a:lnTo>
                  <a:cubicBezTo>
                    <a:pt x="212" y="1447"/>
                    <a:pt x="1094" y="566"/>
                    <a:pt x="1094" y="424"/>
                  </a:cubicBezTo>
                  <a:cubicBezTo>
                    <a:pt x="1094" y="246"/>
                    <a:pt x="812" y="0"/>
                    <a:pt x="812" y="0"/>
                  </a:cubicBezTo>
                  <a:close/>
                </a:path>
              </a:pathLst>
            </a:custGeom>
            <a:solidFill>
              <a:srgbClr val="FFC2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3" name="Google Shape;1593;p39"/>
            <p:cNvSpPr/>
            <p:nvPr/>
          </p:nvSpPr>
          <p:spPr>
            <a:xfrm>
              <a:off x="7875327" y="2052913"/>
              <a:ext cx="349296" cy="432201"/>
            </a:xfrm>
            <a:custGeom>
              <a:avLst/>
              <a:gdLst/>
              <a:ahLst/>
              <a:cxnLst/>
              <a:rect l="l" t="t" r="r" b="b"/>
              <a:pathLst>
                <a:path w="1344" h="1663" extrusionOk="0">
                  <a:moveTo>
                    <a:pt x="812" y="1"/>
                  </a:moveTo>
                  <a:lnTo>
                    <a:pt x="812" y="213"/>
                  </a:lnTo>
                  <a:cubicBezTo>
                    <a:pt x="778" y="283"/>
                    <a:pt x="778" y="320"/>
                    <a:pt x="778" y="354"/>
                  </a:cubicBezTo>
                  <a:cubicBezTo>
                    <a:pt x="317" y="495"/>
                    <a:pt x="247" y="1238"/>
                    <a:pt x="1" y="1521"/>
                  </a:cubicBezTo>
                  <a:lnTo>
                    <a:pt x="247" y="1662"/>
                  </a:lnTo>
                  <a:cubicBezTo>
                    <a:pt x="247" y="1662"/>
                    <a:pt x="741" y="1026"/>
                    <a:pt x="1024" y="707"/>
                  </a:cubicBezTo>
                  <a:cubicBezTo>
                    <a:pt x="1131" y="566"/>
                    <a:pt x="1202" y="461"/>
                    <a:pt x="1273" y="354"/>
                  </a:cubicBezTo>
                  <a:cubicBezTo>
                    <a:pt x="1306" y="213"/>
                    <a:pt x="1343" y="142"/>
                    <a:pt x="1343" y="142"/>
                  </a:cubicBezTo>
                  <a:lnTo>
                    <a:pt x="812" y="1"/>
                  </a:lnTo>
                  <a:close/>
                </a:path>
              </a:pathLst>
            </a:custGeom>
            <a:solidFill>
              <a:srgbClr val="FFC2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4" name="Google Shape;1594;p39"/>
            <p:cNvSpPr/>
            <p:nvPr/>
          </p:nvSpPr>
          <p:spPr>
            <a:xfrm>
              <a:off x="8086099" y="2080721"/>
              <a:ext cx="64973" cy="55357"/>
            </a:xfrm>
            <a:custGeom>
              <a:avLst/>
              <a:gdLst/>
              <a:ahLst/>
              <a:cxnLst/>
              <a:rect l="l" t="t" r="r" b="b"/>
              <a:pathLst>
                <a:path w="250" h="213" extrusionOk="0">
                  <a:moveTo>
                    <a:pt x="1" y="1"/>
                  </a:moveTo>
                  <a:lnTo>
                    <a:pt x="1" y="106"/>
                  </a:lnTo>
                  <a:cubicBezTo>
                    <a:pt x="38" y="142"/>
                    <a:pt x="142" y="176"/>
                    <a:pt x="250" y="213"/>
                  </a:cubicBezTo>
                  <a:lnTo>
                    <a:pt x="250" y="72"/>
                  </a:lnTo>
                  <a:cubicBezTo>
                    <a:pt x="142" y="72"/>
                    <a:pt x="72" y="35"/>
                    <a:pt x="1" y="1"/>
                  </a:cubicBezTo>
                  <a:close/>
                </a:path>
              </a:pathLst>
            </a:custGeom>
            <a:solidFill>
              <a:srgbClr val="FFA1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5" name="Google Shape;1595;p39"/>
            <p:cNvSpPr/>
            <p:nvPr/>
          </p:nvSpPr>
          <p:spPr>
            <a:xfrm>
              <a:off x="8233198" y="2227820"/>
              <a:ext cx="195959" cy="226626"/>
            </a:xfrm>
            <a:custGeom>
              <a:avLst/>
              <a:gdLst/>
              <a:ahLst/>
              <a:cxnLst/>
              <a:rect l="l" t="t" r="r" b="b"/>
              <a:pathLst>
                <a:path w="754" h="872" extrusionOk="0">
                  <a:moveTo>
                    <a:pt x="320" y="0"/>
                  </a:moveTo>
                  <a:cubicBezTo>
                    <a:pt x="320" y="0"/>
                    <a:pt x="0" y="283"/>
                    <a:pt x="0" y="353"/>
                  </a:cubicBezTo>
                  <a:cubicBezTo>
                    <a:pt x="0" y="387"/>
                    <a:pt x="424" y="777"/>
                    <a:pt x="565" y="848"/>
                  </a:cubicBezTo>
                  <a:cubicBezTo>
                    <a:pt x="598" y="864"/>
                    <a:pt x="627" y="871"/>
                    <a:pt x="651" y="871"/>
                  </a:cubicBezTo>
                  <a:cubicBezTo>
                    <a:pt x="730" y="871"/>
                    <a:pt x="753" y="795"/>
                    <a:pt x="673" y="741"/>
                  </a:cubicBezTo>
                  <a:cubicBezTo>
                    <a:pt x="565" y="670"/>
                    <a:pt x="461" y="387"/>
                    <a:pt x="461" y="353"/>
                  </a:cubicBezTo>
                  <a:cubicBezTo>
                    <a:pt x="461" y="283"/>
                    <a:pt x="531" y="175"/>
                    <a:pt x="531" y="175"/>
                  </a:cubicBezTo>
                  <a:lnTo>
                    <a:pt x="32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6" name="Google Shape;1596;p39"/>
            <p:cNvSpPr/>
            <p:nvPr/>
          </p:nvSpPr>
          <p:spPr>
            <a:xfrm>
              <a:off x="7783585" y="2448208"/>
              <a:ext cx="229485" cy="207914"/>
            </a:xfrm>
            <a:custGeom>
              <a:avLst/>
              <a:gdLst/>
              <a:ahLst/>
              <a:cxnLst/>
              <a:rect l="l" t="t" r="r" b="b"/>
              <a:pathLst>
                <a:path w="883" h="800" extrusionOk="0">
                  <a:moveTo>
                    <a:pt x="354" y="0"/>
                  </a:moveTo>
                  <a:cubicBezTo>
                    <a:pt x="354" y="0"/>
                    <a:pt x="176" y="212"/>
                    <a:pt x="105" y="283"/>
                  </a:cubicBezTo>
                  <a:cubicBezTo>
                    <a:pt x="0" y="353"/>
                    <a:pt x="0" y="387"/>
                    <a:pt x="105" y="458"/>
                  </a:cubicBezTo>
                  <a:cubicBezTo>
                    <a:pt x="212" y="565"/>
                    <a:pt x="424" y="741"/>
                    <a:pt x="529" y="777"/>
                  </a:cubicBezTo>
                  <a:cubicBezTo>
                    <a:pt x="573" y="791"/>
                    <a:pt x="640" y="799"/>
                    <a:pt x="704" y="799"/>
                  </a:cubicBezTo>
                  <a:cubicBezTo>
                    <a:pt x="796" y="799"/>
                    <a:pt x="882" y="782"/>
                    <a:pt x="882" y="741"/>
                  </a:cubicBezTo>
                  <a:cubicBezTo>
                    <a:pt x="882" y="670"/>
                    <a:pt x="636" y="565"/>
                    <a:pt x="600" y="424"/>
                  </a:cubicBezTo>
                  <a:cubicBezTo>
                    <a:pt x="566" y="317"/>
                    <a:pt x="600" y="141"/>
                    <a:pt x="600" y="141"/>
                  </a:cubicBezTo>
                  <a:lnTo>
                    <a:pt x="354" y="0"/>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7" name="Google Shape;1597;p39"/>
            <p:cNvSpPr/>
            <p:nvPr/>
          </p:nvSpPr>
          <p:spPr>
            <a:xfrm>
              <a:off x="8207209" y="967344"/>
              <a:ext cx="301475" cy="259633"/>
            </a:xfrm>
            <a:custGeom>
              <a:avLst/>
              <a:gdLst/>
              <a:ahLst/>
              <a:cxnLst/>
              <a:rect l="l" t="t" r="r" b="b"/>
              <a:pathLst>
                <a:path w="1160" h="999" extrusionOk="0">
                  <a:moveTo>
                    <a:pt x="524" y="1"/>
                  </a:moveTo>
                  <a:cubicBezTo>
                    <a:pt x="426" y="1"/>
                    <a:pt x="312" y="45"/>
                    <a:pt x="241" y="221"/>
                  </a:cubicBezTo>
                  <a:cubicBezTo>
                    <a:pt x="222" y="208"/>
                    <a:pt x="205" y="202"/>
                    <a:pt x="188" y="202"/>
                  </a:cubicBezTo>
                  <a:cubicBezTo>
                    <a:pt x="21" y="202"/>
                    <a:pt x="0" y="805"/>
                    <a:pt x="420" y="998"/>
                  </a:cubicBezTo>
                  <a:lnTo>
                    <a:pt x="453" y="998"/>
                  </a:lnTo>
                  <a:cubicBezTo>
                    <a:pt x="807" y="893"/>
                    <a:pt x="948" y="433"/>
                    <a:pt x="948" y="433"/>
                  </a:cubicBezTo>
                  <a:cubicBezTo>
                    <a:pt x="948" y="433"/>
                    <a:pt x="1160" y="362"/>
                    <a:pt x="1126" y="187"/>
                  </a:cubicBezTo>
                  <a:cubicBezTo>
                    <a:pt x="1076" y="61"/>
                    <a:pt x="884" y="42"/>
                    <a:pt x="777" y="42"/>
                  </a:cubicBezTo>
                  <a:cubicBezTo>
                    <a:pt x="732" y="42"/>
                    <a:pt x="702" y="46"/>
                    <a:pt x="702" y="46"/>
                  </a:cubicBezTo>
                  <a:cubicBezTo>
                    <a:pt x="702" y="46"/>
                    <a:pt x="622" y="1"/>
                    <a:pt x="524" y="1"/>
                  </a:cubicBezTo>
                  <a:close/>
                </a:path>
              </a:pathLst>
            </a:custGeom>
            <a:solidFill>
              <a:srgbClr val="442F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8" name="Google Shape;1598;p39"/>
            <p:cNvSpPr/>
            <p:nvPr/>
          </p:nvSpPr>
          <p:spPr>
            <a:xfrm>
              <a:off x="8067907" y="1263361"/>
              <a:ext cx="220649" cy="220649"/>
            </a:xfrm>
            <a:custGeom>
              <a:avLst/>
              <a:gdLst/>
              <a:ahLst/>
              <a:cxnLst/>
              <a:rect l="l" t="t" r="r" b="b"/>
              <a:pathLst>
                <a:path w="849" h="849" extrusionOk="0">
                  <a:moveTo>
                    <a:pt x="848" y="0"/>
                  </a:moveTo>
                  <a:cubicBezTo>
                    <a:pt x="495" y="0"/>
                    <a:pt x="0" y="566"/>
                    <a:pt x="0" y="566"/>
                  </a:cubicBezTo>
                  <a:lnTo>
                    <a:pt x="320" y="848"/>
                  </a:lnTo>
                  <a:lnTo>
                    <a:pt x="673" y="673"/>
                  </a:lnTo>
                  <a:lnTo>
                    <a:pt x="848" y="0"/>
                  </a:ln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9" name="Google Shape;1599;p39"/>
            <p:cNvSpPr/>
            <p:nvPr/>
          </p:nvSpPr>
          <p:spPr>
            <a:xfrm>
              <a:off x="8288295" y="1042973"/>
              <a:ext cx="211812" cy="275746"/>
            </a:xfrm>
            <a:custGeom>
              <a:avLst/>
              <a:gdLst/>
              <a:ahLst/>
              <a:cxnLst/>
              <a:rect l="l" t="t" r="r" b="b"/>
              <a:pathLst>
                <a:path w="815" h="1061" extrusionOk="0">
                  <a:moveTo>
                    <a:pt x="707" y="0"/>
                  </a:moveTo>
                  <a:cubicBezTo>
                    <a:pt x="602" y="142"/>
                    <a:pt x="424" y="142"/>
                    <a:pt x="424" y="142"/>
                  </a:cubicBezTo>
                  <a:cubicBezTo>
                    <a:pt x="424" y="142"/>
                    <a:pt x="461" y="390"/>
                    <a:pt x="319" y="390"/>
                  </a:cubicBezTo>
                  <a:cubicBezTo>
                    <a:pt x="301" y="337"/>
                    <a:pt x="257" y="310"/>
                    <a:pt x="212" y="310"/>
                  </a:cubicBezTo>
                  <a:cubicBezTo>
                    <a:pt x="168" y="310"/>
                    <a:pt x="124" y="337"/>
                    <a:pt x="108" y="390"/>
                  </a:cubicBezTo>
                  <a:cubicBezTo>
                    <a:pt x="108" y="461"/>
                    <a:pt x="212" y="532"/>
                    <a:pt x="212" y="532"/>
                  </a:cubicBezTo>
                  <a:lnTo>
                    <a:pt x="141" y="673"/>
                  </a:lnTo>
                  <a:lnTo>
                    <a:pt x="0" y="848"/>
                  </a:lnTo>
                  <a:lnTo>
                    <a:pt x="353" y="1060"/>
                  </a:lnTo>
                  <a:lnTo>
                    <a:pt x="461" y="848"/>
                  </a:lnTo>
                  <a:cubicBezTo>
                    <a:pt x="461" y="848"/>
                    <a:pt x="555" y="865"/>
                    <a:pt x="628" y="865"/>
                  </a:cubicBezTo>
                  <a:cubicBezTo>
                    <a:pt x="664" y="865"/>
                    <a:pt x="695" y="861"/>
                    <a:pt x="707" y="848"/>
                  </a:cubicBezTo>
                  <a:cubicBezTo>
                    <a:pt x="743" y="814"/>
                    <a:pt x="777" y="566"/>
                    <a:pt x="777" y="532"/>
                  </a:cubicBezTo>
                  <a:lnTo>
                    <a:pt x="814" y="495"/>
                  </a:lnTo>
                  <a:cubicBezTo>
                    <a:pt x="814" y="461"/>
                    <a:pt x="707" y="390"/>
                    <a:pt x="743" y="249"/>
                  </a:cubicBezTo>
                  <a:cubicBezTo>
                    <a:pt x="777" y="108"/>
                    <a:pt x="707" y="0"/>
                    <a:pt x="707" y="0"/>
                  </a:cubicBezTo>
                  <a:close/>
                </a:path>
              </a:pathLst>
            </a:custGeom>
            <a:solidFill>
              <a:srgbClr val="FFC2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0" name="Google Shape;1600;p39"/>
            <p:cNvSpPr/>
            <p:nvPr/>
          </p:nvSpPr>
          <p:spPr>
            <a:xfrm>
              <a:off x="8067907" y="1759235"/>
              <a:ext cx="487298" cy="358652"/>
            </a:xfrm>
            <a:custGeom>
              <a:avLst/>
              <a:gdLst/>
              <a:ahLst/>
              <a:cxnLst/>
              <a:rect l="l" t="t" r="r" b="b"/>
              <a:pathLst>
                <a:path w="1875" h="1380" extrusionOk="0">
                  <a:moveTo>
                    <a:pt x="1201" y="0"/>
                  </a:moveTo>
                  <a:cubicBezTo>
                    <a:pt x="1201" y="0"/>
                    <a:pt x="989" y="0"/>
                    <a:pt x="744" y="37"/>
                  </a:cubicBezTo>
                  <a:cubicBezTo>
                    <a:pt x="461" y="71"/>
                    <a:pt x="142" y="107"/>
                    <a:pt x="108" y="178"/>
                  </a:cubicBezTo>
                  <a:cubicBezTo>
                    <a:pt x="71" y="283"/>
                    <a:pt x="108" y="353"/>
                    <a:pt x="108" y="495"/>
                  </a:cubicBezTo>
                  <a:cubicBezTo>
                    <a:pt x="71" y="673"/>
                    <a:pt x="0" y="1167"/>
                    <a:pt x="37" y="1201"/>
                  </a:cubicBezTo>
                  <a:cubicBezTo>
                    <a:pt x="71" y="1272"/>
                    <a:pt x="565" y="1379"/>
                    <a:pt x="636" y="1379"/>
                  </a:cubicBezTo>
                  <a:cubicBezTo>
                    <a:pt x="707" y="1343"/>
                    <a:pt x="919" y="777"/>
                    <a:pt x="919" y="777"/>
                  </a:cubicBezTo>
                  <a:cubicBezTo>
                    <a:pt x="919" y="777"/>
                    <a:pt x="1257" y="993"/>
                    <a:pt x="1388" y="993"/>
                  </a:cubicBezTo>
                  <a:cubicBezTo>
                    <a:pt x="1398" y="993"/>
                    <a:pt x="1406" y="992"/>
                    <a:pt x="1413" y="989"/>
                  </a:cubicBezTo>
                  <a:cubicBezTo>
                    <a:pt x="1484" y="955"/>
                    <a:pt x="1591" y="885"/>
                    <a:pt x="1662" y="814"/>
                  </a:cubicBezTo>
                  <a:cubicBezTo>
                    <a:pt x="1767" y="743"/>
                    <a:pt x="1874" y="602"/>
                    <a:pt x="1874" y="565"/>
                  </a:cubicBezTo>
                  <a:cubicBezTo>
                    <a:pt x="1874" y="495"/>
                    <a:pt x="1201" y="0"/>
                    <a:pt x="1201" y="0"/>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1" name="Google Shape;1601;p39"/>
            <p:cNvSpPr/>
            <p:nvPr/>
          </p:nvSpPr>
          <p:spPr>
            <a:xfrm>
              <a:off x="8086099" y="1768591"/>
              <a:ext cx="330843" cy="137743"/>
            </a:xfrm>
            <a:custGeom>
              <a:avLst/>
              <a:gdLst/>
              <a:ahLst/>
              <a:cxnLst/>
              <a:rect l="l" t="t" r="r" b="b"/>
              <a:pathLst>
                <a:path w="1273" h="530" extrusionOk="0">
                  <a:moveTo>
                    <a:pt x="674" y="1"/>
                  </a:moveTo>
                  <a:cubicBezTo>
                    <a:pt x="391" y="35"/>
                    <a:pt x="72" y="71"/>
                    <a:pt x="38" y="142"/>
                  </a:cubicBezTo>
                  <a:cubicBezTo>
                    <a:pt x="1" y="247"/>
                    <a:pt x="38" y="317"/>
                    <a:pt x="38" y="459"/>
                  </a:cubicBezTo>
                  <a:cubicBezTo>
                    <a:pt x="125" y="494"/>
                    <a:pt x="257" y="529"/>
                    <a:pt x="412" y="529"/>
                  </a:cubicBezTo>
                  <a:cubicBezTo>
                    <a:pt x="566" y="529"/>
                    <a:pt x="743" y="494"/>
                    <a:pt x="919" y="388"/>
                  </a:cubicBezTo>
                  <a:cubicBezTo>
                    <a:pt x="1061" y="388"/>
                    <a:pt x="1273" y="283"/>
                    <a:pt x="1168" y="35"/>
                  </a:cubicBezTo>
                  <a:cubicBezTo>
                    <a:pt x="1061" y="35"/>
                    <a:pt x="886" y="1"/>
                    <a:pt x="67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2" name="Google Shape;1602;p39"/>
            <p:cNvSpPr/>
            <p:nvPr/>
          </p:nvSpPr>
          <p:spPr>
            <a:xfrm>
              <a:off x="8031002" y="1410200"/>
              <a:ext cx="165552" cy="184004"/>
            </a:xfrm>
            <a:custGeom>
              <a:avLst/>
              <a:gdLst/>
              <a:ahLst/>
              <a:cxnLst/>
              <a:rect l="l" t="t" r="r" b="b"/>
              <a:pathLst>
                <a:path w="637" h="708" extrusionOk="0">
                  <a:moveTo>
                    <a:pt x="142" y="1"/>
                  </a:moveTo>
                  <a:cubicBezTo>
                    <a:pt x="142" y="1"/>
                    <a:pt x="1" y="142"/>
                    <a:pt x="38" y="283"/>
                  </a:cubicBezTo>
                  <a:cubicBezTo>
                    <a:pt x="72" y="425"/>
                    <a:pt x="532" y="707"/>
                    <a:pt x="532" y="707"/>
                  </a:cubicBezTo>
                  <a:lnTo>
                    <a:pt x="637" y="461"/>
                  </a:lnTo>
                  <a:lnTo>
                    <a:pt x="462" y="283"/>
                  </a:lnTo>
                  <a:lnTo>
                    <a:pt x="142" y="1"/>
                  </a:lnTo>
                  <a:close/>
                </a:path>
              </a:pathLst>
            </a:custGeom>
            <a:solidFill>
              <a:srgbClr val="FFC2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3" name="Google Shape;1603;p39"/>
            <p:cNvSpPr/>
            <p:nvPr/>
          </p:nvSpPr>
          <p:spPr>
            <a:xfrm>
              <a:off x="8095715" y="1263361"/>
              <a:ext cx="330843" cy="588916"/>
            </a:xfrm>
            <a:custGeom>
              <a:avLst/>
              <a:gdLst/>
              <a:ahLst/>
              <a:cxnLst/>
              <a:rect l="l" t="t" r="r" b="b"/>
              <a:pathLst>
                <a:path w="1273" h="2266" extrusionOk="0">
                  <a:moveTo>
                    <a:pt x="741" y="0"/>
                  </a:moveTo>
                  <a:cubicBezTo>
                    <a:pt x="741" y="0"/>
                    <a:pt x="388" y="108"/>
                    <a:pt x="317" y="354"/>
                  </a:cubicBezTo>
                  <a:cubicBezTo>
                    <a:pt x="247" y="602"/>
                    <a:pt x="283" y="1380"/>
                    <a:pt x="176" y="1555"/>
                  </a:cubicBezTo>
                  <a:cubicBezTo>
                    <a:pt x="71" y="1767"/>
                    <a:pt x="1" y="2086"/>
                    <a:pt x="1" y="2086"/>
                  </a:cubicBezTo>
                  <a:cubicBezTo>
                    <a:pt x="1" y="2086"/>
                    <a:pt x="329" y="2266"/>
                    <a:pt x="656" y="2266"/>
                  </a:cubicBezTo>
                  <a:cubicBezTo>
                    <a:pt x="685" y="2266"/>
                    <a:pt x="713" y="2264"/>
                    <a:pt x="741" y="2261"/>
                  </a:cubicBezTo>
                  <a:cubicBezTo>
                    <a:pt x="1131" y="2227"/>
                    <a:pt x="1165" y="2086"/>
                    <a:pt x="1165" y="1874"/>
                  </a:cubicBezTo>
                  <a:lnTo>
                    <a:pt x="1165" y="1767"/>
                  </a:lnTo>
                  <a:cubicBezTo>
                    <a:pt x="1165" y="1662"/>
                    <a:pt x="1202" y="1484"/>
                    <a:pt x="1202" y="1309"/>
                  </a:cubicBezTo>
                  <a:cubicBezTo>
                    <a:pt x="1236" y="1097"/>
                    <a:pt x="1272" y="885"/>
                    <a:pt x="1272" y="744"/>
                  </a:cubicBezTo>
                  <a:cubicBezTo>
                    <a:pt x="1272" y="461"/>
                    <a:pt x="1094" y="212"/>
                    <a:pt x="1094" y="212"/>
                  </a:cubicBezTo>
                  <a:lnTo>
                    <a:pt x="741" y="0"/>
                  </a:ln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4" name="Google Shape;1604;p39"/>
            <p:cNvSpPr/>
            <p:nvPr/>
          </p:nvSpPr>
          <p:spPr>
            <a:xfrm>
              <a:off x="8233198" y="1336650"/>
              <a:ext cx="202196" cy="202456"/>
            </a:xfrm>
            <a:custGeom>
              <a:avLst/>
              <a:gdLst/>
              <a:ahLst/>
              <a:cxnLst/>
              <a:rect l="l" t="t" r="r" b="b"/>
              <a:pathLst>
                <a:path w="778" h="779" extrusionOk="0">
                  <a:moveTo>
                    <a:pt x="390" y="1"/>
                  </a:moveTo>
                  <a:cubicBezTo>
                    <a:pt x="0" y="38"/>
                    <a:pt x="108" y="778"/>
                    <a:pt x="108" y="778"/>
                  </a:cubicBezTo>
                  <a:lnTo>
                    <a:pt x="673" y="744"/>
                  </a:lnTo>
                  <a:cubicBezTo>
                    <a:pt x="673" y="744"/>
                    <a:pt x="777" y="1"/>
                    <a:pt x="390" y="1"/>
                  </a:cubicBezTo>
                  <a:close/>
                </a:path>
              </a:pathLst>
            </a:custGeom>
            <a:solidFill>
              <a:srgbClr val="765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5" name="Google Shape;1605;p39"/>
            <p:cNvSpPr/>
            <p:nvPr/>
          </p:nvSpPr>
          <p:spPr>
            <a:xfrm>
              <a:off x="8279459" y="1474913"/>
              <a:ext cx="349036" cy="213112"/>
            </a:xfrm>
            <a:custGeom>
              <a:avLst/>
              <a:gdLst/>
              <a:ahLst/>
              <a:cxnLst/>
              <a:rect l="l" t="t" r="r" b="b"/>
              <a:pathLst>
                <a:path w="1343" h="820" extrusionOk="0">
                  <a:moveTo>
                    <a:pt x="1165" y="0"/>
                  </a:moveTo>
                  <a:cubicBezTo>
                    <a:pt x="1131" y="0"/>
                    <a:pt x="1060" y="34"/>
                    <a:pt x="1023" y="71"/>
                  </a:cubicBezTo>
                  <a:lnTo>
                    <a:pt x="989" y="246"/>
                  </a:lnTo>
                  <a:lnTo>
                    <a:pt x="424" y="424"/>
                  </a:lnTo>
                  <a:lnTo>
                    <a:pt x="424" y="212"/>
                  </a:lnTo>
                  <a:lnTo>
                    <a:pt x="0" y="246"/>
                  </a:lnTo>
                  <a:cubicBezTo>
                    <a:pt x="0" y="246"/>
                    <a:pt x="71" y="741"/>
                    <a:pt x="175" y="811"/>
                  </a:cubicBezTo>
                  <a:cubicBezTo>
                    <a:pt x="184" y="817"/>
                    <a:pt x="196" y="819"/>
                    <a:pt x="211" y="819"/>
                  </a:cubicBezTo>
                  <a:cubicBezTo>
                    <a:pt x="392" y="819"/>
                    <a:pt x="1023" y="458"/>
                    <a:pt x="1023" y="458"/>
                  </a:cubicBezTo>
                  <a:cubicBezTo>
                    <a:pt x="1023" y="458"/>
                    <a:pt x="1272" y="354"/>
                    <a:pt x="1306" y="317"/>
                  </a:cubicBezTo>
                  <a:cubicBezTo>
                    <a:pt x="1343" y="283"/>
                    <a:pt x="1306" y="283"/>
                    <a:pt x="1306" y="283"/>
                  </a:cubicBezTo>
                  <a:cubicBezTo>
                    <a:pt x="1306" y="283"/>
                    <a:pt x="1343" y="246"/>
                    <a:pt x="1343" y="212"/>
                  </a:cubicBezTo>
                  <a:lnTo>
                    <a:pt x="1306" y="212"/>
                  </a:lnTo>
                  <a:lnTo>
                    <a:pt x="1306" y="142"/>
                  </a:lnTo>
                  <a:lnTo>
                    <a:pt x="1272" y="105"/>
                  </a:lnTo>
                  <a:cubicBezTo>
                    <a:pt x="1272" y="105"/>
                    <a:pt x="1272" y="71"/>
                    <a:pt x="1235" y="71"/>
                  </a:cubicBezTo>
                  <a:cubicBezTo>
                    <a:pt x="1235" y="34"/>
                    <a:pt x="1165" y="34"/>
                    <a:pt x="1165" y="34"/>
                  </a:cubicBezTo>
                  <a:lnTo>
                    <a:pt x="1165" y="0"/>
                  </a:lnTo>
                  <a:close/>
                </a:path>
              </a:pathLst>
            </a:custGeom>
            <a:solidFill>
              <a:srgbClr val="FFC2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6" name="Google Shape;1606;p39"/>
            <p:cNvSpPr/>
            <p:nvPr/>
          </p:nvSpPr>
          <p:spPr>
            <a:xfrm>
              <a:off x="7920808" y="2500446"/>
              <a:ext cx="37165" cy="48600"/>
            </a:xfrm>
            <a:custGeom>
              <a:avLst/>
              <a:gdLst/>
              <a:ahLst/>
              <a:cxnLst/>
              <a:rect l="l" t="t" r="r" b="b"/>
              <a:pathLst>
                <a:path w="143" h="187" extrusionOk="0">
                  <a:moveTo>
                    <a:pt x="82" y="0"/>
                  </a:moveTo>
                  <a:cubicBezTo>
                    <a:pt x="45" y="0"/>
                    <a:pt x="1" y="45"/>
                    <a:pt x="1" y="45"/>
                  </a:cubicBezTo>
                  <a:lnTo>
                    <a:pt x="38" y="186"/>
                  </a:lnTo>
                  <a:cubicBezTo>
                    <a:pt x="38" y="186"/>
                    <a:pt x="142" y="11"/>
                    <a:pt x="108" y="11"/>
                  </a:cubicBezTo>
                  <a:cubicBezTo>
                    <a:pt x="101" y="3"/>
                    <a:pt x="92" y="0"/>
                    <a:pt x="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7" name="Google Shape;1607;p39"/>
            <p:cNvSpPr/>
            <p:nvPr/>
          </p:nvSpPr>
          <p:spPr>
            <a:xfrm>
              <a:off x="8343393" y="2287855"/>
              <a:ext cx="36905" cy="50419"/>
            </a:xfrm>
            <a:custGeom>
              <a:avLst/>
              <a:gdLst/>
              <a:ahLst/>
              <a:cxnLst/>
              <a:rect l="l" t="t" r="r" b="b"/>
              <a:pathLst>
                <a:path w="142" h="194" extrusionOk="0">
                  <a:moveTo>
                    <a:pt x="90" y="0"/>
                  </a:moveTo>
                  <a:cubicBezTo>
                    <a:pt x="48" y="0"/>
                    <a:pt x="0" y="15"/>
                    <a:pt x="0" y="15"/>
                  </a:cubicBezTo>
                  <a:lnTo>
                    <a:pt x="0" y="193"/>
                  </a:lnTo>
                  <a:cubicBezTo>
                    <a:pt x="0" y="193"/>
                    <a:pt x="141" y="52"/>
                    <a:pt x="141" y="15"/>
                  </a:cubicBezTo>
                  <a:cubicBezTo>
                    <a:pt x="130" y="4"/>
                    <a:pt x="111" y="0"/>
                    <a:pt x="9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8" name="Google Shape;1608;p39"/>
            <p:cNvSpPr/>
            <p:nvPr/>
          </p:nvSpPr>
          <p:spPr>
            <a:xfrm>
              <a:off x="8334556" y="1134195"/>
              <a:ext cx="27289" cy="37684"/>
            </a:xfrm>
            <a:custGeom>
              <a:avLst/>
              <a:gdLst/>
              <a:ahLst/>
              <a:cxnLst/>
              <a:rect l="l" t="t" r="r" b="b"/>
              <a:pathLst>
                <a:path w="105" h="145" extrusionOk="0">
                  <a:moveTo>
                    <a:pt x="55" y="0"/>
                  </a:moveTo>
                  <a:cubicBezTo>
                    <a:pt x="27" y="0"/>
                    <a:pt x="0" y="30"/>
                    <a:pt x="0" y="73"/>
                  </a:cubicBezTo>
                  <a:cubicBezTo>
                    <a:pt x="0" y="144"/>
                    <a:pt x="71" y="144"/>
                    <a:pt x="71" y="144"/>
                  </a:cubicBezTo>
                  <a:lnTo>
                    <a:pt x="105" y="39"/>
                  </a:lnTo>
                  <a:cubicBezTo>
                    <a:pt x="92" y="12"/>
                    <a:pt x="73" y="0"/>
                    <a:pt x="55" y="0"/>
                  </a:cubicBezTo>
                  <a:close/>
                </a:path>
              </a:pathLst>
            </a:custGeom>
            <a:solidFill>
              <a:srgbClr val="FF9C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9" name="Google Shape;1609;p39"/>
            <p:cNvSpPr/>
            <p:nvPr/>
          </p:nvSpPr>
          <p:spPr>
            <a:xfrm>
              <a:off x="8444750" y="1134714"/>
              <a:ext cx="18452" cy="13774"/>
            </a:xfrm>
            <a:custGeom>
              <a:avLst/>
              <a:gdLst/>
              <a:ahLst/>
              <a:cxnLst/>
              <a:rect l="l" t="t" r="r" b="b"/>
              <a:pathLst>
                <a:path w="71" h="53" extrusionOk="0">
                  <a:moveTo>
                    <a:pt x="34" y="1"/>
                  </a:moveTo>
                  <a:cubicBezTo>
                    <a:pt x="34" y="1"/>
                    <a:pt x="0" y="1"/>
                    <a:pt x="0" y="37"/>
                  </a:cubicBezTo>
                  <a:cubicBezTo>
                    <a:pt x="0" y="49"/>
                    <a:pt x="4" y="53"/>
                    <a:pt x="9" y="53"/>
                  </a:cubicBezTo>
                  <a:cubicBezTo>
                    <a:pt x="19" y="53"/>
                    <a:pt x="34" y="37"/>
                    <a:pt x="34" y="37"/>
                  </a:cubicBezTo>
                  <a:cubicBezTo>
                    <a:pt x="34" y="37"/>
                    <a:pt x="50" y="53"/>
                    <a:pt x="61" y="53"/>
                  </a:cubicBezTo>
                  <a:cubicBezTo>
                    <a:pt x="67" y="53"/>
                    <a:pt x="71" y="49"/>
                    <a:pt x="71" y="37"/>
                  </a:cubicBezTo>
                  <a:cubicBezTo>
                    <a:pt x="71" y="1"/>
                    <a:pt x="34" y="1"/>
                    <a:pt x="34" y="1"/>
                  </a:cubicBezTo>
                  <a:close/>
                </a:path>
              </a:pathLst>
            </a:custGeom>
            <a:solidFill>
              <a:srgbClr val="442F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0" name="Google Shape;1610;p39"/>
            <p:cNvSpPr/>
            <p:nvPr/>
          </p:nvSpPr>
          <p:spPr>
            <a:xfrm>
              <a:off x="8435134" y="1100409"/>
              <a:ext cx="32487" cy="25729"/>
            </a:xfrm>
            <a:custGeom>
              <a:avLst/>
              <a:gdLst/>
              <a:ahLst/>
              <a:cxnLst/>
              <a:rect l="l" t="t" r="r" b="b"/>
              <a:pathLst>
                <a:path w="125" h="99" extrusionOk="0">
                  <a:moveTo>
                    <a:pt x="81" y="1"/>
                  </a:moveTo>
                  <a:cubicBezTo>
                    <a:pt x="55" y="1"/>
                    <a:pt x="19" y="28"/>
                    <a:pt x="0" y="99"/>
                  </a:cubicBezTo>
                  <a:cubicBezTo>
                    <a:pt x="0" y="99"/>
                    <a:pt x="24" y="53"/>
                    <a:pt x="71" y="53"/>
                  </a:cubicBezTo>
                  <a:cubicBezTo>
                    <a:pt x="82" y="53"/>
                    <a:pt x="94" y="56"/>
                    <a:pt x="108" y="62"/>
                  </a:cubicBezTo>
                  <a:cubicBezTo>
                    <a:pt x="125" y="27"/>
                    <a:pt x="107" y="1"/>
                    <a:pt x="81" y="1"/>
                  </a:cubicBezTo>
                  <a:close/>
                </a:path>
              </a:pathLst>
            </a:custGeom>
            <a:solidFill>
              <a:srgbClr val="442F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1" name="Google Shape;1611;p39"/>
            <p:cNvSpPr/>
            <p:nvPr/>
          </p:nvSpPr>
          <p:spPr>
            <a:xfrm>
              <a:off x="8453587" y="1189811"/>
              <a:ext cx="28068" cy="15594"/>
            </a:xfrm>
            <a:custGeom>
              <a:avLst/>
              <a:gdLst/>
              <a:ahLst/>
              <a:cxnLst/>
              <a:rect l="l" t="t" r="r" b="b"/>
              <a:pathLst>
                <a:path w="108" h="60" extrusionOk="0">
                  <a:moveTo>
                    <a:pt x="0" y="1"/>
                  </a:moveTo>
                  <a:cubicBezTo>
                    <a:pt x="0" y="42"/>
                    <a:pt x="25" y="60"/>
                    <a:pt x="52" y="60"/>
                  </a:cubicBezTo>
                  <a:cubicBezTo>
                    <a:pt x="72" y="60"/>
                    <a:pt x="92" y="51"/>
                    <a:pt x="107" y="37"/>
                  </a:cubicBezTo>
                  <a:cubicBezTo>
                    <a:pt x="37" y="37"/>
                    <a:pt x="0" y="1"/>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2" name="Google Shape;1612;p39"/>
            <p:cNvSpPr/>
            <p:nvPr/>
          </p:nvSpPr>
          <p:spPr>
            <a:xfrm>
              <a:off x="8398490" y="1144330"/>
              <a:ext cx="36905" cy="36905"/>
            </a:xfrm>
            <a:custGeom>
              <a:avLst/>
              <a:gdLst/>
              <a:ahLst/>
              <a:cxnLst/>
              <a:rect l="l" t="t" r="r" b="b"/>
              <a:pathLst>
                <a:path w="142" h="142" extrusionOk="0">
                  <a:moveTo>
                    <a:pt x="71" y="0"/>
                  </a:moveTo>
                  <a:cubicBezTo>
                    <a:pt x="37" y="0"/>
                    <a:pt x="0" y="34"/>
                    <a:pt x="0" y="71"/>
                  </a:cubicBezTo>
                  <a:cubicBezTo>
                    <a:pt x="0" y="142"/>
                    <a:pt x="37" y="142"/>
                    <a:pt x="71" y="142"/>
                  </a:cubicBezTo>
                  <a:cubicBezTo>
                    <a:pt x="107" y="142"/>
                    <a:pt x="141" y="142"/>
                    <a:pt x="141" y="71"/>
                  </a:cubicBezTo>
                  <a:cubicBezTo>
                    <a:pt x="141" y="34"/>
                    <a:pt x="107" y="0"/>
                    <a:pt x="71" y="0"/>
                  </a:cubicBezTo>
                  <a:close/>
                </a:path>
              </a:pathLst>
            </a:custGeom>
            <a:solidFill>
              <a:srgbClr val="FF7F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3" name="Google Shape;1613;p39"/>
            <p:cNvSpPr/>
            <p:nvPr/>
          </p:nvSpPr>
          <p:spPr>
            <a:xfrm>
              <a:off x="8104552" y="1933882"/>
              <a:ext cx="120070" cy="55357"/>
            </a:xfrm>
            <a:custGeom>
              <a:avLst/>
              <a:gdLst/>
              <a:ahLst/>
              <a:cxnLst/>
              <a:rect l="l" t="t" r="r" b="b"/>
              <a:pathLst>
                <a:path w="462" h="213" extrusionOk="0">
                  <a:moveTo>
                    <a:pt x="424" y="1"/>
                  </a:moveTo>
                  <a:lnTo>
                    <a:pt x="1" y="105"/>
                  </a:lnTo>
                  <a:lnTo>
                    <a:pt x="1" y="213"/>
                  </a:lnTo>
                  <a:lnTo>
                    <a:pt x="461" y="105"/>
                  </a:lnTo>
                  <a:lnTo>
                    <a:pt x="42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4" name="Google Shape;1614;p39"/>
            <p:cNvSpPr/>
            <p:nvPr/>
          </p:nvSpPr>
          <p:spPr>
            <a:xfrm>
              <a:off x="8104552" y="1979363"/>
              <a:ext cx="120070" cy="46521"/>
            </a:xfrm>
            <a:custGeom>
              <a:avLst/>
              <a:gdLst/>
              <a:ahLst/>
              <a:cxnLst/>
              <a:rect l="l" t="t" r="r" b="b"/>
              <a:pathLst>
                <a:path w="462" h="179" extrusionOk="0">
                  <a:moveTo>
                    <a:pt x="424" y="1"/>
                  </a:moveTo>
                  <a:lnTo>
                    <a:pt x="1" y="108"/>
                  </a:lnTo>
                  <a:lnTo>
                    <a:pt x="1" y="179"/>
                  </a:lnTo>
                  <a:lnTo>
                    <a:pt x="461" y="72"/>
                  </a:lnTo>
                  <a:lnTo>
                    <a:pt x="42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5" name="Google Shape;1615;p39"/>
            <p:cNvSpPr/>
            <p:nvPr/>
          </p:nvSpPr>
          <p:spPr>
            <a:xfrm>
              <a:off x="8279459" y="2282917"/>
              <a:ext cx="36905" cy="36905"/>
            </a:xfrm>
            <a:custGeom>
              <a:avLst/>
              <a:gdLst/>
              <a:ahLst/>
              <a:cxnLst/>
              <a:rect l="l" t="t" r="r" b="b"/>
              <a:pathLst>
                <a:path w="142" h="142" extrusionOk="0">
                  <a:moveTo>
                    <a:pt x="71" y="0"/>
                  </a:moveTo>
                  <a:cubicBezTo>
                    <a:pt x="34" y="0"/>
                    <a:pt x="0" y="34"/>
                    <a:pt x="0" y="71"/>
                  </a:cubicBezTo>
                  <a:cubicBezTo>
                    <a:pt x="0" y="105"/>
                    <a:pt x="34" y="141"/>
                    <a:pt x="71" y="141"/>
                  </a:cubicBezTo>
                  <a:cubicBezTo>
                    <a:pt x="105" y="141"/>
                    <a:pt x="142" y="105"/>
                    <a:pt x="142" y="71"/>
                  </a:cubicBezTo>
                  <a:cubicBezTo>
                    <a:pt x="142" y="34"/>
                    <a:pt x="105" y="0"/>
                    <a:pt x="71" y="0"/>
                  </a:cubicBezTo>
                  <a:close/>
                </a:path>
              </a:pathLst>
            </a:custGeom>
            <a:solidFill>
              <a:srgbClr val="8A6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6" name="Google Shape;1616;p39"/>
            <p:cNvSpPr/>
            <p:nvPr/>
          </p:nvSpPr>
          <p:spPr>
            <a:xfrm>
              <a:off x="7838682" y="2511882"/>
              <a:ext cx="36905" cy="28328"/>
            </a:xfrm>
            <a:custGeom>
              <a:avLst/>
              <a:gdLst/>
              <a:ahLst/>
              <a:cxnLst/>
              <a:rect l="l" t="t" r="r" b="b"/>
              <a:pathLst>
                <a:path w="142" h="109" extrusionOk="0">
                  <a:moveTo>
                    <a:pt x="71" y="1"/>
                  </a:moveTo>
                  <a:cubicBezTo>
                    <a:pt x="34" y="1"/>
                    <a:pt x="0" y="1"/>
                    <a:pt x="0" y="38"/>
                  </a:cubicBezTo>
                  <a:cubicBezTo>
                    <a:pt x="0" y="72"/>
                    <a:pt x="34" y="108"/>
                    <a:pt x="71" y="108"/>
                  </a:cubicBezTo>
                  <a:cubicBezTo>
                    <a:pt x="105" y="108"/>
                    <a:pt x="142" y="72"/>
                    <a:pt x="142" y="38"/>
                  </a:cubicBezTo>
                  <a:cubicBezTo>
                    <a:pt x="142" y="1"/>
                    <a:pt x="105" y="1"/>
                    <a:pt x="71"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7" name="Google Shape;1617;p39"/>
            <p:cNvSpPr/>
            <p:nvPr/>
          </p:nvSpPr>
          <p:spPr>
            <a:xfrm>
              <a:off x="8398490" y="914326"/>
              <a:ext cx="900008" cy="936912"/>
            </a:xfrm>
            <a:custGeom>
              <a:avLst/>
              <a:gdLst/>
              <a:ahLst/>
              <a:cxnLst/>
              <a:rect l="l" t="t" r="r" b="b"/>
              <a:pathLst>
                <a:path w="3463" h="3605" extrusionOk="0">
                  <a:moveTo>
                    <a:pt x="2651" y="1"/>
                  </a:moveTo>
                  <a:lnTo>
                    <a:pt x="2439" y="213"/>
                  </a:lnTo>
                  <a:lnTo>
                    <a:pt x="2439" y="1343"/>
                  </a:lnTo>
                  <a:lnTo>
                    <a:pt x="3462" y="213"/>
                  </a:lnTo>
                  <a:lnTo>
                    <a:pt x="3462" y="1"/>
                  </a:lnTo>
                  <a:close/>
                  <a:moveTo>
                    <a:pt x="1060" y="1767"/>
                  </a:moveTo>
                  <a:lnTo>
                    <a:pt x="707" y="2157"/>
                  </a:lnTo>
                  <a:lnTo>
                    <a:pt x="707" y="2191"/>
                  </a:lnTo>
                  <a:lnTo>
                    <a:pt x="743" y="2191"/>
                  </a:lnTo>
                  <a:cubicBezTo>
                    <a:pt x="743" y="2191"/>
                    <a:pt x="777" y="2191"/>
                    <a:pt x="777" y="2228"/>
                  </a:cubicBezTo>
                  <a:cubicBezTo>
                    <a:pt x="814" y="2228"/>
                    <a:pt x="814" y="2262"/>
                    <a:pt x="814" y="2262"/>
                  </a:cubicBezTo>
                  <a:lnTo>
                    <a:pt x="848" y="2299"/>
                  </a:lnTo>
                  <a:lnTo>
                    <a:pt x="848" y="2369"/>
                  </a:lnTo>
                  <a:lnTo>
                    <a:pt x="885" y="2369"/>
                  </a:lnTo>
                  <a:cubicBezTo>
                    <a:pt x="885" y="2403"/>
                    <a:pt x="848" y="2440"/>
                    <a:pt x="848" y="2440"/>
                  </a:cubicBezTo>
                  <a:cubicBezTo>
                    <a:pt x="848" y="2440"/>
                    <a:pt x="885" y="2440"/>
                    <a:pt x="848" y="2474"/>
                  </a:cubicBezTo>
                  <a:cubicBezTo>
                    <a:pt x="814" y="2511"/>
                    <a:pt x="565" y="2615"/>
                    <a:pt x="565" y="2615"/>
                  </a:cubicBezTo>
                  <a:cubicBezTo>
                    <a:pt x="565" y="2615"/>
                    <a:pt x="283" y="2793"/>
                    <a:pt x="37" y="2898"/>
                  </a:cubicBezTo>
                  <a:lnTo>
                    <a:pt x="0" y="2935"/>
                  </a:lnTo>
                  <a:lnTo>
                    <a:pt x="0" y="3110"/>
                  </a:lnTo>
                  <a:lnTo>
                    <a:pt x="0" y="3217"/>
                  </a:lnTo>
                  <a:lnTo>
                    <a:pt x="0" y="3322"/>
                  </a:lnTo>
                  <a:cubicBezTo>
                    <a:pt x="71" y="3392"/>
                    <a:pt x="249" y="3500"/>
                    <a:pt x="390" y="3604"/>
                  </a:cubicBezTo>
                  <a:lnTo>
                    <a:pt x="743" y="3217"/>
                  </a:lnTo>
                  <a:lnTo>
                    <a:pt x="495" y="3217"/>
                  </a:lnTo>
                  <a:lnTo>
                    <a:pt x="495" y="3180"/>
                  </a:lnTo>
                  <a:lnTo>
                    <a:pt x="319" y="3180"/>
                  </a:lnTo>
                  <a:cubicBezTo>
                    <a:pt x="249" y="3180"/>
                    <a:pt x="212" y="3146"/>
                    <a:pt x="212" y="3076"/>
                  </a:cubicBezTo>
                  <a:cubicBezTo>
                    <a:pt x="212" y="3039"/>
                    <a:pt x="249" y="3005"/>
                    <a:pt x="319" y="3005"/>
                  </a:cubicBezTo>
                  <a:lnTo>
                    <a:pt x="495" y="3005"/>
                  </a:lnTo>
                  <a:lnTo>
                    <a:pt x="495" y="2864"/>
                  </a:lnTo>
                  <a:lnTo>
                    <a:pt x="1060" y="2864"/>
                  </a:lnTo>
                  <a:lnTo>
                    <a:pt x="2049" y="1767"/>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8" name="Google Shape;1618;p39"/>
            <p:cNvSpPr/>
            <p:nvPr/>
          </p:nvSpPr>
          <p:spPr>
            <a:xfrm>
              <a:off x="8775073" y="969423"/>
              <a:ext cx="257553" cy="294198"/>
            </a:xfrm>
            <a:custGeom>
              <a:avLst/>
              <a:gdLst/>
              <a:ahLst/>
              <a:cxnLst/>
              <a:rect l="l" t="t" r="r" b="b"/>
              <a:pathLst>
                <a:path w="991" h="1132" extrusionOk="0">
                  <a:moveTo>
                    <a:pt x="496" y="566"/>
                  </a:moveTo>
                  <a:lnTo>
                    <a:pt x="1" y="1131"/>
                  </a:lnTo>
                  <a:lnTo>
                    <a:pt x="496" y="1131"/>
                  </a:lnTo>
                  <a:lnTo>
                    <a:pt x="496" y="566"/>
                  </a:lnTo>
                  <a:close/>
                  <a:moveTo>
                    <a:pt x="990" y="1"/>
                  </a:moveTo>
                  <a:lnTo>
                    <a:pt x="600" y="462"/>
                  </a:lnTo>
                  <a:lnTo>
                    <a:pt x="600" y="1131"/>
                  </a:lnTo>
                  <a:lnTo>
                    <a:pt x="990" y="1131"/>
                  </a:lnTo>
                  <a:lnTo>
                    <a:pt x="990"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9" name="Google Shape;1619;p39"/>
            <p:cNvSpPr/>
            <p:nvPr/>
          </p:nvSpPr>
          <p:spPr>
            <a:xfrm>
              <a:off x="8673715" y="1263361"/>
              <a:ext cx="358912" cy="110454"/>
            </a:xfrm>
            <a:custGeom>
              <a:avLst/>
              <a:gdLst/>
              <a:ahLst/>
              <a:cxnLst/>
              <a:rect l="l" t="t" r="r" b="b"/>
              <a:pathLst>
                <a:path w="1381" h="425" extrusionOk="0">
                  <a:moveTo>
                    <a:pt x="391" y="0"/>
                  </a:moveTo>
                  <a:lnTo>
                    <a:pt x="320" y="71"/>
                  </a:lnTo>
                  <a:lnTo>
                    <a:pt x="320" y="108"/>
                  </a:lnTo>
                  <a:lnTo>
                    <a:pt x="284" y="108"/>
                  </a:lnTo>
                  <a:lnTo>
                    <a:pt x="1" y="424"/>
                  </a:lnTo>
                  <a:lnTo>
                    <a:pt x="990" y="424"/>
                  </a:lnTo>
                  <a:lnTo>
                    <a:pt x="1380" y="0"/>
                  </a:lnTo>
                  <a:lnTo>
                    <a:pt x="990" y="0"/>
                  </a:lnTo>
                  <a:lnTo>
                    <a:pt x="990" y="108"/>
                  </a:lnTo>
                  <a:lnTo>
                    <a:pt x="886" y="108"/>
                  </a:lnTo>
                  <a:lnTo>
                    <a:pt x="886" y="0"/>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0" name="Google Shape;1620;p39"/>
            <p:cNvSpPr/>
            <p:nvPr/>
          </p:nvSpPr>
          <p:spPr>
            <a:xfrm>
              <a:off x="8747265" y="1281553"/>
              <a:ext cx="9876" cy="9876"/>
            </a:xfrm>
            <a:custGeom>
              <a:avLst/>
              <a:gdLst/>
              <a:ahLst/>
              <a:cxnLst/>
              <a:rect l="l" t="t" r="r" b="b"/>
              <a:pathLst>
                <a:path w="38" h="38" extrusionOk="0">
                  <a:moveTo>
                    <a:pt x="37" y="1"/>
                  </a:moveTo>
                  <a:lnTo>
                    <a:pt x="1" y="38"/>
                  </a:lnTo>
                  <a:lnTo>
                    <a:pt x="37" y="38"/>
                  </a:lnTo>
                  <a:lnTo>
                    <a:pt x="37" y="1"/>
                  </a:lnTo>
                  <a:close/>
                </a:path>
              </a:pathLst>
            </a:custGeom>
            <a:solidFill>
              <a:srgbClr val="5FB1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1" name="Google Shape;1621;p39"/>
            <p:cNvSpPr/>
            <p:nvPr/>
          </p:nvSpPr>
          <p:spPr>
            <a:xfrm>
              <a:off x="8903720" y="1089233"/>
              <a:ext cx="27549" cy="202196"/>
            </a:xfrm>
            <a:custGeom>
              <a:avLst/>
              <a:gdLst/>
              <a:ahLst/>
              <a:cxnLst/>
              <a:rect l="l" t="t" r="r" b="b"/>
              <a:pathLst>
                <a:path w="106" h="778" extrusionOk="0">
                  <a:moveTo>
                    <a:pt x="105" y="1"/>
                  </a:moveTo>
                  <a:lnTo>
                    <a:pt x="1" y="105"/>
                  </a:lnTo>
                  <a:lnTo>
                    <a:pt x="1" y="670"/>
                  </a:lnTo>
                  <a:lnTo>
                    <a:pt x="1" y="778"/>
                  </a:lnTo>
                  <a:lnTo>
                    <a:pt x="105" y="778"/>
                  </a:lnTo>
                  <a:lnTo>
                    <a:pt x="105" y="670"/>
                  </a:lnTo>
                  <a:lnTo>
                    <a:pt x="105" y="1"/>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2" name="Google Shape;1622;p39"/>
            <p:cNvSpPr/>
            <p:nvPr/>
          </p:nvSpPr>
          <p:spPr>
            <a:xfrm>
              <a:off x="8453587" y="1695301"/>
              <a:ext cx="73550" cy="45741"/>
            </a:xfrm>
            <a:custGeom>
              <a:avLst/>
              <a:gdLst/>
              <a:ahLst/>
              <a:cxnLst/>
              <a:rect l="l" t="t" r="r" b="b"/>
              <a:pathLst>
                <a:path w="283" h="176" extrusionOk="0">
                  <a:moveTo>
                    <a:pt x="107" y="0"/>
                  </a:moveTo>
                  <a:cubicBezTo>
                    <a:pt x="37" y="0"/>
                    <a:pt x="0" y="34"/>
                    <a:pt x="0" y="71"/>
                  </a:cubicBezTo>
                  <a:cubicBezTo>
                    <a:pt x="0" y="141"/>
                    <a:pt x="37" y="175"/>
                    <a:pt x="107" y="175"/>
                  </a:cubicBezTo>
                  <a:lnTo>
                    <a:pt x="283" y="175"/>
                  </a:lnTo>
                  <a:lnTo>
                    <a:pt x="283" y="0"/>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3" name="Google Shape;1623;p39"/>
            <p:cNvSpPr/>
            <p:nvPr/>
          </p:nvSpPr>
          <p:spPr>
            <a:xfrm>
              <a:off x="8526876" y="1658397"/>
              <a:ext cx="147099" cy="92262"/>
            </a:xfrm>
            <a:custGeom>
              <a:avLst/>
              <a:gdLst/>
              <a:ahLst/>
              <a:cxnLst/>
              <a:rect l="l" t="t" r="r" b="b"/>
              <a:pathLst>
                <a:path w="566" h="355" extrusionOk="0">
                  <a:moveTo>
                    <a:pt x="1" y="1"/>
                  </a:moveTo>
                  <a:lnTo>
                    <a:pt x="1" y="142"/>
                  </a:lnTo>
                  <a:lnTo>
                    <a:pt x="1" y="317"/>
                  </a:lnTo>
                  <a:lnTo>
                    <a:pt x="1" y="354"/>
                  </a:lnTo>
                  <a:lnTo>
                    <a:pt x="249" y="354"/>
                  </a:lnTo>
                  <a:lnTo>
                    <a:pt x="566"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4" name="Google Shape;1624;p39"/>
            <p:cNvSpPr/>
            <p:nvPr/>
          </p:nvSpPr>
          <p:spPr>
            <a:xfrm>
              <a:off x="8931008" y="914326"/>
              <a:ext cx="9616" cy="18712"/>
            </a:xfrm>
            <a:custGeom>
              <a:avLst/>
              <a:gdLst/>
              <a:ahLst/>
              <a:cxnLst/>
              <a:rect l="l" t="t" r="r" b="b"/>
              <a:pathLst>
                <a:path w="37" h="72" extrusionOk="0">
                  <a:moveTo>
                    <a:pt x="0" y="1"/>
                  </a:moveTo>
                  <a:lnTo>
                    <a:pt x="0" y="72"/>
                  </a:lnTo>
                  <a:lnTo>
                    <a:pt x="3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5" name="Google Shape;1625;p39"/>
            <p:cNvSpPr/>
            <p:nvPr/>
          </p:nvSpPr>
          <p:spPr>
            <a:xfrm>
              <a:off x="8407846" y="1373555"/>
              <a:ext cx="128907" cy="128647"/>
            </a:xfrm>
            <a:custGeom>
              <a:avLst/>
              <a:gdLst/>
              <a:ahLst/>
              <a:cxnLst/>
              <a:rect l="l" t="t" r="r" b="b"/>
              <a:pathLst>
                <a:path w="496" h="495" extrusionOk="0">
                  <a:moveTo>
                    <a:pt x="1" y="0"/>
                  </a:moveTo>
                  <a:cubicBezTo>
                    <a:pt x="35" y="108"/>
                    <a:pt x="71" y="212"/>
                    <a:pt x="71" y="320"/>
                  </a:cubicBezTo>
                  <a:lnTo>
                    <a:pt x="71" y="495"/>
                  </a:lnTo>
                  <a:lnTo>
                    <a:pt x="495" y="0"/>
                  </a:ln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6" name="Google Shape;1626;p39"/>
            <p:cNvSpPr/>
            <p:nvPr/>
          </p:nvSpPr>
          <p:spPr>
            <a:xfrm>
              <a:off x="8150813" y="914326"/>
              <a:ext cx="753168" cy="349296"/>
            </a:xfrm>
            <a:custGeom>
              <a:avLst/>
              <a:gdLst/>
              <a:ahLst/>
              <a:cxnLst/>
              <a:rect l="l" t="t" r="r" b="b"/>
              <a:pathLst>
                <a:path w="2898" h="1344" extrusionOk="0">
                  <a:moveTo>
                    <a:pt x="388" y="1"/>
                  </a:moveTo>
                  <a:lnTo>
                    <a:pt x="388" y="391"/>
                  </a:lnTo>
                  <a:lnTo>
                    <a:pt x="425" y="391"/>
                  </a:lnTo>
                  <a:cubicBezTo>
                    <a:pt x="425" y="391"/>
                    <a:pt x="458" y="391"/>
                    <a:pt x="458" y="425"/>
                  </a:cubicBezTo>
                  <a:cubicBezTo>
                    <a:pt x="529" y="250"/>
                    <a:pt x="637" y="213"/>
                    <a:pt x="741" y="213"/>
                  </a:cubicBezTo>
                  <a:cubicBezTo>
                    <a:pt x="848" y="213"/>
                    <a:pt x="919" y="250"/>
                    <a:pt x="919" y="250"/>
                  </a:cubicBezTo>
                  <a:lnTo>
                    <a:pt x="953" y="250"/>
                  </a:lnTo>
                  <a:lnTo>
                    <a:pt x="953" y="1"/>
                  </a:lnTo>
                  <a:close/>
                  <a:moveTo>
                    <a:pt x="2332" y="1"/>
                  </a:moveTo>
                  <a:lnTo>
                    <a:pt x="2332" y="815"/>
                  </a:lnTo>
                  <a:lnTo>
                    <a:pt x="2898" y="179"/>
                  </a:lnTo>
                  <a:lnTo>
                    <a:pt x="2898" y="1"/>
                  </a:lnTo>
                  <a:close/>
                  <a:moveTo>
                    <a:pt x="1" y="1"/>
                  </a:moveTo>
                  <a:lnTo>
                    <a:pt x="1" y="1343"/>
                  </a:lnTo>
                  <a:lnTo>
                    <a:pt x="317" y="1343"/>
                  </a:lnTo>
                  <a:lnTo>
                    <a:pt x="317" y="778"/>
                  </a:lnTo>
                  <a:cubicBezTo>
                    <a:pt x="283" y="674"/>
                    <a:pt x="283" y="603"/>
                    <a:pt x="317" y="532"/>
                  </a:cubicBezTo>
                  <a:lnTo>
                    <a:pt x="317" y="1"/>
                  </a:lnTo>
                  <a:close/>
                  <a:moveTo>
                    <a:pt x="388" y="990"/>
                  </a:moveTo>
                  <a:lnTo>
                    <a:pt x="388" y="1343"/>
                  </a:lnTo>
                  <a:lnTo>
                    <a:pt x="529" y="1343"/>
                  </a:lnTo>
                  <a:lnTo>
                    <a:pt x="637" y="1202"/>
                  </a:lnTo>
                  <a:cubicBezTo>
                    <a:pt x="529" y="1168"/>
                    <a:pt x="458" y="1097"/>
                    <a:pt x="388" y="990"/>
                  </a:cubicBezTo>
                  <a:close/>
                  <a:moveTo>
                    <a:pt x="1060" y="1"/>
                  </a:moveTo>
                  <a:lnTo>
                    <a:pt x="1060" y="250"/>
                  </a:lnTo>
                  <a:cubicBezTo>
                    <a:pt x="1165" y="250"/>
                    <a:pt x="1306" y="283"/>
                    <a:pt x="1343" y="391"/>
                  </a:cubicBezTo>
                  <a:cubicBezTo>
                    <a:pt x="1377" y="495"/>
                    <a:pt x="1306" y="566"/>
                    <a:pt x="1272" y="603"/>
                  </a:cubicBezTo>
                  <a:lnTo>
                    <a:pt x="1272" y="744"/>
                  </a:lnTo>
                  <a:cubicBezTo>
                    <a:pt x="1236" y="885"/>
                    <a:pt x="1343" y="956"/>
                    <a:pt x="1343" y="990"/>
                  </a:cubicBezTo>
                  <a:lnTo>
                    <a:pt x="1306" y="1027"/>
                  </a:lnTo>
                  <a:cubicBezTo>
                    <a:pt x="1306" y="1061"/>
                    <a:pt x="1272" y="1273"/>
                    <a:pt x="1236" y="1343"/>
                  </a:cubicBezTo>
                  <a:lnTo>
                    <a:pt x="1589" y="1343"/>
                  </a:lnTo>
                  <a:lnTo>
                    <a:pt x="1589" y="1"/>
                  </a:lnTo>
                  <a:close/>
                  <a:moveTo>
                    <a:pt x="1696" y="1"/>
                  </a:moveTo>
                  <a:lnTo>
                    <a:pt x="1696" y="1343"/>
                  </a:lnTo>
                  <a:lnTo>
                    <a:pt x="1872" y="1343"/>
                  </a:lnTo>
                  <a:lnTo>
                    <a:pt x="2262" y="919"/>
                  </a:lnTo>
                  <a:lnTo>
                    <a:pt x="2262"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7" name="Google Shape;1627;p39"/>
            <p:cNvSpPr/>
            <p:nvPr/>
          </p:nvSpPr>
          <p:spPr>
            <a:xfrm>
              <a:off x="8150813" y="1263361"/>
              <a:ext cx="486519" cy="110454"/>
            </a:xfrm>
            <a:custGeom>
              <a:avLst/>
              <a:gdLst/>
              <a:ahLst/>
              <a:cxnLst/>
              <a:rect l="l" t="t" r="r" b="b"/>
              <a:pathLst>
                <a:path w="1872" h="425" extrusionOk="0">
                  <a:moveTo>
                    <a:pt x="388" y="0"/>
                  </a:moveTo>
                  <a:lnTo>
                    <a:pt x="388" y="37"/>
                  </a:lnTo>
                  <a:cubicBezTo>
                    <a:pt x="458" y="0"/>
                    <a:pt x="495" y="0"/>
                    <a:pt x="529" y="0"/>
                  </a:cubicBezTo>
                  <a:close/>
                  <a:moveTo>
                    <a:pt x="1" y="0"/>
                  </a:moveTo>
                  <a:lnTo>
                    <a:pt x="1" y="249"/>
                  </a:lnTo>
                  <a:cubicBezTo>
                    <a:pt x="105" y="178"/>
                    <a:pt x="213" y="108"/>
                    <a:pt x="317" y="71"/>
                  </a:cubicBezTo>
                  <a:lnTo>
                    <a:pt x="317" y="0"/>
                  </a:lnTo>
                  <a:close/>
                  <a:moveTo>
                    <a:pt x="1060" y="0"/>
                  </a:moveTo>
                  <a:lnTo>
                    <a:pt x="1060" y="108"/>
                  </a:lnTo>
                  <a:lnTo>
                    <a:pt x="953" y="108"/>
                  </a:lnTo>
                  <a:lnTo>
                    <a:pt x="953" y="37"/>
                  </a:lnTo>
                  <a:lnTo>
                    <a:pt x="882" y="212"/>
                  </a:lnTo>
                  <a:cubicBezTo>
                    <a:pt x="882" y="212"/>
                    <a:pt x="919" y="320"/>
                    <a:pt x="990" y="424"/>
                  </a:cubicBezTo>
                  <a:lnTo>
                    <a:pt x="1484" y="424"/>
                  </a:lnTo>
                  <a:lnTo>
                    <a:pt x="1872" y="0"/>
                  </a:lnTo>
                  <a:lnTo>
                    <a:pt x="1696" y="0"/>
                  </a:lnTo>
                  <a:lnTo>
                    <a:pt x="1696" y="108"/>
                  </a:lnTo>
                  <a:lnTo>
                    <a:pt x="1589" y="108"/>
                  </a:lnTo>
                  <a:lnTo>
                    <a:pt x="1589" y="0"/>
                  </a:lnTo>
                  <a:lnTo>
                    <a:pt x="1236" y="0"/>
                  </a:lnTo>
                  <a:cubicBezTo>
                    <a:pt x="1236" y="37"/>
                    <a:pt x="1202" y="37"/>
                    <a:pt x="1165" y="37"/>
                  </a:cubicBezTo>
                  <a:cubicBezTo>
                    <a:pt x="1131" y="37"/>
                    <a:pt x="1094" y="0"/>
                    <a:pt x="1060" y="0"/>
                  </a:cubicBez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8" name="Google Shape;1628;p39"/>
            <p:cNvSpPr/>
            <p:nvPr/>
          </p:nvSpPr>
          <p:spPr>
            <a:xfrm>
              <a:off x="8233198" y="914326"/>
              <a:ext cx="18452" cy="367488"/>
            </a:xfrm>
            <a:custGeom>
              <a:avLst/>
              <a:gdLst/>
              <a:ahLst/>
              <a:cxnLst/>
              <a:rect l="l" t="t" r="r" b="b"/>
              <a:pathLst>
                <a:path w="71" h="1414" extrusionOk="0">
                  <a:moveTo>
                    <a:pt x="0" y="1"/>
                  </a:moveTo>
                  <a:lnTo>
                    <a:pt x="0" y="532"/>
                  </a:lnTo>
                  <a:cubicBezTo>
                    <a:pt x="0" y="462"/>
                    <a:pt x="37" y="425"/>
                    <a:pt x="71" y="391"/>
                  </a:cubicBezTo>
                  <a:lnTo>
                    <a:pt x="71" y="1"/>
                  </a:lnTo>
                  <a:close/>
                  <a:moveTo>
                    <a:pt x="0" y="778"/>
                  </a:moveTo>
                  <a:lnTo>
                    <a:pt x="0" y="1343"/>
                  </a:lnTo>
                  <a:lnTo>
                    <a:pt x="0" y="1414"/>
                  </a:lnTo>
                  <a:cubicBezTo>
                    <a:pt x="37" y="1380"/>
                    <a:pt x="37" y="1380"/>
                    <a:pt x="71" y="1380"/>
                  </a:cubicBezTo>
                  <a:lnTo>
                    <a:pt x="71" y="1343"/>
                  </a:lnTo>
                  <a:lnTo>
                    <a:pt x="71" y="990"/>
                  </a:lnTo>
                  <a:cubicBezTo>
                    <a:pt x="37" y="919"/>
                    <a:pt x="0" y="849"/>
                    <a:pt x="0" y="778"/>
                  </a:cubicBez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9" name="Google Shape;1629;p39"/>
            <p:cNvSpPr/>
            <p:nvPr/>
          </p:nvSpPr>
          <p:spPr>
            <a:xfrm>
              <a:off x="8398490" y="914326"/>
              <a:ext cx="28068" cy="377104"/>
            </a:xfrm>
            <a:custGeom>
              <a:avLst/>
              <a:gdLst/>
              <a:ahLst/>
              <a:cxnLst/>
              <a:rect l="l" t="t" r="r" b="b"/>
              <a:pathLst>
                <a:path w="108" h="1451" extrusionOk="0">
                  <a:moveTo>
                    <a:pt x="0" y="1"/>
                  </a:moveTo>
                  <a:lnTo>
                    <a:pt x="0" y="250"/>
                  </a:lnTo>
                  <a:lnTo>
                    <a:pt x="107" y="250"/>
                  </a:lnTo>
                  <a:lnTo>
                    <a:pt x="107" y="1"/>
                  </a:lnTo>
                  <a:close/>
                  <a:moveTo>
                    <a:pt x="37" y="1343"/>
                  </a:moveTo>
                  <a:lnTo>
                    <a:pt x="0" y="1380"/>
                  </a:lnTo>
                  <a:lnTo>
                    <a:pt x="0" y="1451"/>
                  </a:lnTo>
                  <a:lnTo>
                    <a:pt x="107" y="1451"/>
                  </a:lnTo>
                  <a:lnTo>
                    <a:pt x="107" y="1343"/>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0" name="Google Shape;1630;p39"/>
            <p:cNvSpPr/>
            <p:nvPr/>
          </p:nvSpPr>
          <p:spPr>
            <a:xfrm>
              <a:off x="8563521" y="914326"/>
              <a:ext cx="28328" cy="377104"/>
            </a:xfrm>
            <a:custGeom>
              <a:avLst/>
              <a:gdLst/>
              <a:ahLst/>
              <a:cxnLst/>
              <a:rect l="l" t="t" r="r" b="b"/>
              <a:pathLst>
                <a:path w="109" h="1451" extrusionOk="0">
                  <a:moveTo>
                    <a:pt x="1" y="1"/>
                  </a:moveTo>
                  <a:lnTo>
                    <a:pt x="1" y="1343"/>
                  </a:lnTo>
                  <a:lnTo>
                    <a:pt x="1" y="1451"/>
                  </a:lnTo>
                  <a:lnTo>
                    <a:pt x="108" y="1451"/>
                  </a:lnTo>
                  <a:lnTo>
                    <a:pt x="108" y="1343"/>
                  </a:lnTo>
                  <a:lnTo>
                    <a:pt x="108" y="1"/>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1" name="Google Shape;1631;p39"/>
            <p:cNvSpPr/>
            <p:nvPr/>
          </p:nvSpPr>
          <p:spPr>
            <a:xfrm>
              <a:off x="8738428" y="914326"/>
              <a:ext cx="18712" cy="239101"/>
            </a:xfrm>
            <a:custGeom>
              <a:avLst/>
              <a:gdLst/>
              <a:ahLst/>
              <a:cxnLst/>
              <a:rect l="l" t="t" r="r" b="b"/>
              <a:pathLst>
                <a:path w="72" h="920" extrusionOk="0">
                  <a:moveTo>
                    <a:pt x="1" y="1"/>
                  </a:moveTo>
                  <a:lnTo>
                    <a:pt x="1" y="919"/>
                  </a:lnTo>
                  <a:lnTo>
                    <a:pt x="71" y="815"/>
                  </a:lnTo>
                  <a:lnTo>
                    <a:pt x="71" y="1"/>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2" name="Google Shape;1632;p39"/>
            <p:cNvSpPr/>
            <p:nvPr/>
          </p:nvSpPr>
          <p:spPr>
            <a:xfrm>
              <a:off x="8150813" y="1474913"/>
              <a:ext cx="18712" cy="18452"/>
            </a:xfrm>
            <a:custGeom>
              <a:avLst/>
              <a:gdLst/>
              <a:ahLst/>
              <a:cxnLst/>
              <a:rect l="l" t="t" r="r" b="b"/>
              <a:pathLst>
                <a:path w="72" h="71" extrusionOk="0">
                  <a:moveTo>
                    <a:pt x="71" y="0"/>
                  </a:moveTo>
                  <a:lnTo>
                    <a:pt x="1" y="34"/>
                  </a:lnTo>
                  <a:lnTo>
                    <a:pt x="71" y="71"/>
                  </a:lnTo>
                  <a:lnTo>
                    <a:pt x="71" y="0"/>
                  </a:lnTo>
                  <a:close/>
                </a:path>
              </a:pathLst>
            </a:custGeom>
            <a:solidFill>
              <a:srgbClr val="D5E8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3" name="Google Shape;1633;p39"/>
            <p:cNvSpPr/>
            <p:nvPr/>
          </p:nvSpPr>
          <p:spPr>
            <a:xfrm>
              <a:off x="8903720" y="914326"/>
              <a:ext cx="27549" cy="46521"/>
            </a:xfrm>
            <a:custGeom>
              <a:avLst/>
              <a:gdLst/>
              <a:ahLst/>
              <a:cxnLst/>
              <a:rect l="l" t="t" r="r" b="b"/>
              <a:pathLst>
                <a:path w="106" h="179" extrusionOk="0">
                  <a:moveTo>
                    <a:pt x="1" y="1"/>
                  </a:moveTo>
                  <a:lnTo>
                    <a:pt x="1" y="179"/>
                  </a:lnTo>
                  <a:lnTo>
                    <a:pt x="105" y="72"/>
                  </a:lnTo>
                  <a:lnTo>
                    <a:pt x="105" y="1"/>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4" name="Google Shape;1634;p39"/>
            <p:cNvSpPr/>
            <p:nvPr/>
          </p:nvSpPr>
          <p:spPr>
            <a:xfrm>
              <a:off x="8224362" y="969423"/>
              <a:ext cx="284322" cy="257553"/>
            </a:xfrm>
            <a:custGeom>
              <a:avLst/>
              <a:gdLst/>
              <a:ahLst/>
              <a:cxnLst/>
              <a:rect l="l" t="t" r="r" b="b"/>
              <a:pathLst>
                <a:path w="1094" h="991" extrusionOk="0">
                  <a:moveTo>
                    <a:pt x="458" y="1"/>
                  </a:moveTo>
                  <a:cubicBezTo>
                    <a:pt x="354" y="1"/>
                    <a:pt x="246" y="38"/>
                    <a:pt x="175" y="213"/>
                  </a:cubicBezTo>
                  <a:cubicBezTo>
                    <a:pt x="175" y="179"/>
                    <a:pt x="142" y="179"/>
                    <a:pt x="142" y="179"/>
                  </a:cubicBezTo>
                  <a:lnTo>
                    <a:pt x="105" y="179"/>
                  </a:lnTo>
                  <a:cubicBezTo>
                    <a:pt x="71" y="213"/>
                    <a:pt x="34" y="250"/>
                    <a:pt x="34" y="320"/>
                  </a:cubicBezTo>
                  <a:cubicBezTo>
                    <a:pt x="0" y="391"/>
                    <a:pt x="0" y="462"/>
                    <a:pt x="34" y="566"/>
                  </a:cubicBezTo>
                  <a:cubicBezTo>
                    <a:pt x="34" y="637"/>
                    <a:pt x="71" y="707"/>
                    <a:pt x="105" y="778"/>
                  </a:cubicBezTo>
                  <a:cubicBezTo>
                    <a:pt x="175" y="885"/>
                    <a:pt x="246" y="956"/>
                    <a:pt x="354" y="990"/>
                  </a:cubicBezTo>
                  <a:lnTo>
                    <a:pt x="387" y="956"/>
                  </a:lnTo>
                  <a:lnTo>
                    <a:pt x="458" y="815"/>
                  </a:lnTo>
                  <a:cubicBezTo>
                    <a:pt x="458" y="815"/>
                    <a:pt x="354" y="744"/>
                    <a:pt x="354" y="673"/>
                  </a:cubicBezTo>
                  <a:cubicBezTo>
                    <a:pt x="354" y="603"/>
                    <a:pt x="424" y="566"/>
                    <a:pt x="458" y="566"/>
                  </a:cubicBezTo>
                  <a:cubicBezTo>
                    <a:pt x="495" y="566"/>
                    <a:pt x="529" y="603"/>
                    <a:pt x="565" y="673"/>
                  </a:cubicBezTo>
                  <a:cubicBezTo>
                    <a:pt x="707" y="673"/>
                    <a:pt x="670" y="425"/>
                    <a:pt x="670" y="425"/>
                  </a:cubicBezTo>
                  <a:cubicBezTo>
                    <a:pt x="670" y="425"/>
                    <a:pt x="848" y="425"/>
                    <a:pt x="953" y="283"/>
                  </a:cubicBezTo>
                  <a:cubicBezTo>
                    <a:pt x="953" y="283"/>
                    <a:pt x="953" y="320"/>
                    <a:pt x="989" y="391"/>
                  </a:cubicBezTo>
                  <a:cubicBezTo>
                    <a:pt x="1023" y="354"/>
                    <a:pt x="1094" y="283"/>
                    <a:pt x="1060" y="179"/>
                  </a:cubicBezTo>
                  <a:cubicBezTo>
                    <a:pt x="1023" y="71"/>
                    <a:pt x="882" y="38"/>
                    <a:pt x="777" y="38"/>
                  </a:cubicBezTo>
                  <a:lnTo>
                    <a:pt x="636" y="38"/>
                  </a:lnTo>
                  <a:cubicBezTo>
                    <a:pt x="636" y="38"/>
                    <a:pt x="565" y="1"/>
                    <a:pt x="458"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5" name="Google Shape;1635;p39"/>
            <p:cNvSpPr/>
            <p:nvPr/>
          </p:nvSpPr>
          <p:spPr>
            <a:xfrm>
              <a:off x="8150813" y="1263361"/>
              <a:ext cx="137743" cy="220649"/>
            </a:xfrm>
            <a:custGeom>
              <a:avLst/>
              <a:gdLst/>
              <a:ahLst/>
              <a:cxnLst/>
              <a:rect l="l" t="t" r="r" b="b"/>
              <a:pathLst>
                <a:path w="530" h="849" extrusionOk="0">
                  <a:moveTo>
                    <a:pt x="529" y="0"/>
                  </a:moveTo>
                  <a:cubicBezTo>
                    <a:pt x="495" y="0"/>
                    <a:pt x="458" y="0"/>
                    <a:pt x="388" y="37"/>
                  </a:cubicBezTo>
                  <a:cubicBezTo>
                    <a:pt x="354" y="37"/>
                    <a:pt x="354" y="37"/>
                    <a:pt x="317" y="71"/>
                  </a:cubicBezTo>
                  <a:cubicBezTo>
                    <a:pt x="213" y="108"/>
                    <a:pt x="105" y="178"/>
                    <a:pt x="1" y="249"/>
                  </a:cubicBezTo>
                  <a:lnTo>
                    <a:pt x="1" y="848"/>
                  </a:lnTo>
                  <a:lnTo>
                    <a:pt x="71" y="814"/>
                  </a:lnTo>
                  <a:cubicBezTo>
                    <a:pt x="71" y="636"/>
                    <a:pt x="71" y="461"/>
                    <a:pt x="105" y="354"/>
                  </a:cubicBezTo>
                  <a:cubicBezTo>
                    <a:pt x="176" y="108"/>
                    <a:pt x="495" y="0"/>
                    <a:pt x="529" y="0"/>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6" name="Google Shape;1636;p39"/>
            <p:cNvSpPr/>
            <p:nvPr/>
          </p:nvSpPr>
          <p:spPr>
            <a:xfrm>
              <a:off x="8288295" y="1042973"/>
              <a:ext cx="211812" cy="275746"/>
            </a:xfrm>
            <a:custGeom>
              <a:avLst/>
              <a:gdLst/>
              <a:ahLst/>
              <a:cxnLst/>
              <a:rect l="l" t="t" r="r" b="b"/>
              <a:pathLst>
                <a:path w="815" h="1061" extrusionOk="0">
                  <a:moveTo>
                    <a:pt x="636" y="212"/>
                  </a:moveTo>
                  <a:cubicBezTo>
                    <a:pt x="673" y="212"/>
                    <a:pt x="673" y="249"/>
                    <a:pt x="673" y="283"/>
                  </a:cubicBezTo>
                  <a:lnTo>
                    <a:pt x="636" y="283"/>
                  </a:lnTo>
                  <a:cubicBezTo>
                    <a:pt x="602" y="283"/>
                    <a:pt x="565" y="320"/>
                    <a:pt x="565" y="320"/>
                  </a:cubicBezTo>
                  <a:cubicBezTo>
                    <a:pt x="565" y="249"/>
                    <a:pt x="602" y="212"/>
                    <a:pt x="636" y="212"/>
                  </a:cubicBezTo>
                  <a:close/>
                  <a:moveTo>
                    <a:pt x="636" y="354"/>
                  </a:moveTo>
                  <a:cubicBezTo>
                    <a:pt x="636" y="354"/>
                    <a:pt x="673" y="354"/>
                    <a:pt x="673" y="390"/>
                  </a:cubicBezTo>
                  <a:lnTo>
                    <a:pt x="602" y="390"/>
                  </a:lnTo>
                  <a:cubicBezTo>
                    <a:pt x="602" y="354"/>
                    <a:pt x="636" y="354"/>
                    <a:pt x="636" y="354"/>
                  </a:cubicBezTo>
                  <a:close/>
                  <a:moveTo>
                    <a:pt x="212" y="354"/>
                  </a:moveTo>
                  <a:cubicBezTo>
                    <a:pt x="249" y="354"/>
                    <a:pt x="249" y="354"/>
                    <a:pt x="283" y="390"/>
                  </a:cubicBezTo>
                  <a:lnTo>
                    <a:pt x="249" y="495"/>
                  </a:lnTo>
                  <a:cubicBezTo>
                    <a:pt x="249" y="495"/>
                    <a:pt x="178" y="495"/>
                    <a:pt x="178" y="424"/>
                  </a:cubicBezTo>
                  <a:cubicBezTo>
                    <a:pt x="178" y="390"/>
                    <a:pt x="178" y="354"/>
                    <a:pt x="212" y="354"/>
                  </a:cubicBezTo>
                  <a:close/>
                  <a:moveTo>
                    <a:pt x="495" y="390"/>
                  </a:moveTo>
                  <a:cubicBezTo>
                    <a:pt x="531" y="390"/>
                    <a:pt x="565" y="424"/>
                    <a:pt x="565" y="461"/>
                  </a:cubicBezTo>
                  <a:cubicBezTo>
                    <a:pt x="565" y="532"/>
                    <a:pt x="531" y="532"/>
                    <a:pt x="495" y="532"/>
                  </a:cubicBezTo>
                  <a:cubicBezTo>
                    <a:pt x="461" y="532"/>
                    <a:pt x="424" y="532"/>
                    <a:pt x="424" y="461"/>
                  </a:cubicBezTo>
                  <a:cubicBezTo>
                    <a:pt x="424" y="424"/>
                    <a:pt x="461" y="390"/>
                    <a:pt x="495" y="390"/>
                  </a:cubicBezTo>
                  <a:close/>
                  <a:moveTo>
                    <a:pt x="636" y="566"/>
                  </a:moveTo>
                  <a:cubicBezTo>
                    <a:pt x="636" y="566"/>
                    <a:pt x="673" y="602"/>
                    <a:pt x="743" y="602"/>
                  </a:cubicBezTo>
                  <a:cubicBezTo>
                    <a:pt x="707" y="636"/>
                    <a:pt x="707" y="636"/>
                    <a:pt x="673" y="636"/>
                  </a:cubicBezTo>
                  <a:cubicBezTo>
                    <a:pt x="673" y="636"/>
                    <a:pt x="636" y="602"/>
                    <a:pt x="636" y="566"/>
                  </a:cubicBezTo>
                  <a:close/>
                  <a:moveTo>
                    <a:pt x="707" y="0"/>
                  </a:moveTo>
                  <a:cubicBezTo>
                    <a:pt x="602" y="142"/>
                    <a:pt x="424" y="142"/>
                    <a:pt x="424" y="142"/>
                  </a:cubicBezTo>
                  <a:cubicBezTo>
                    <a:pt x="424" y="142"/>
                    <a:pt x="461" y="390"/>
                    <a:pt x="319" y="390"/>
                  </a:cubicBezTo>
                  <a:cubicBezTo>
                    <a:pt x="283" y="320"/>
                    <a:pt x="249" y="283"/>
                    <a:pt x="212" y="283"/>
                  </a:cubicBezTo>
                  <a:cubicBezTo>
                    <a:pt x="178" y="283"/>
                    <a:pt x="108" y="320"/>
                    <a:pt x="108" y="390"/>
                  </a:cubicBezTo>
                  <a:cubicBezTo>
                    <a:pt x="108" y="461"/>
                    <a:pt x="212" y="532"/>
                    <a:pt x="212" y="532"/>
                  </a:cubicBezTo>
                  <a:lnTo>
                    <a:pt x="141" y="673"/>
                  </a:lnTo>
                  <a:lnTo>
                    <a:pt x="108" y="707"/>
                  </a:lnTo>
                  <a:lnTo>
                    <a:pt x="0" y="848"/>
                  </a:lnTo>
                  <a:lnTo>
                    <a:pt x="37" y="885"/>
                  </a:lnTo>
                  <a:lnTo>
                    <a:pt x="353" y="1060"/>
                  </a:lnTo>
                  <a:lnTo>
                    <a:pt x="424" y="885"/>
                  </a:lnTo>
                  <a:lnTo>
                    <a:pt x="461" y="848"/>
                  </a:lnTo>
                  <a:lnTo>
                    <a:pt x="531" y="848"/>
                  </a:lnTo>
                  <a:cubicBezTo>
                    <a:pt x="565" y="848"/>
                    <a:pt x="602" y="885"/>
                    <a:pt x="636" y="885"/>
                  </a:cubicBezTo>
                  <a:cubicBezTo>
                    <a:pt x="673" y="885"/>
                    <a:pt x="707" y="885"/>
                    <a:pt x="707" y="848"/>
                  </a:cubicBezTo>
                  <a:cubicBezTo>
                    <a:pt x="743" y="778"/>
                    <a:pt x="777" y="566"/>
                    <a:pt x="777" y="532"/>
                  </a:cubicBezTo>
                  <a:lnTo>
                    <a:pt x="814" y="495"/>
                  </a:lnTo>
                  <a:cubicBezTo>
                    <a:pt x="814" y="461"/>
                    <a:pt x="707" y="390"/>
                    <a:pt x="743" y="249"/>
                  </a:cubicBezTo>
                  <a:lnTo>
                    <a:pt x="743" y="108"/>
                  </a:lnTo>
                  <a:cubicBezTo>
                    <a:pt x="707" y="37"/>
                    <a:pt x="707" y="0"/>
                    <a:pt x="707" y="0"/>
                  </a:cubicBezTo>
                  <a:close/>
                </a:path>
              </a:pathLst>
            </a:custGeom>
            <a:solidFill>
              <a:srgbClr val="FFD3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7" name="Google Shape;1637;p39"/>
            <p:cNvSpPr/>
            <p:nvPr/>
          </p:nvSpPr>
          <p:spPr>
            <a:xfrm>
              <a:off x="8701783" y="1144330"/>
              <a:ext cx="596713" cy="1000586"/>
            </a:xfrm>
            <a:custGeom>
              <a:avLst/>
              <a:gdLst/>
              <a:ahLst/>
              <a:cxnLst/>
              <a:rect l="l" t="t" r="r" b="b"/>
              <a:pathLst>
                <a:path w="2296" h="3850" extrusionOk="0">
                  <a:moveTo>
                    <a:pt x="2295" y="0"/>
                  </a:moveTo>
                  <a:lnTo>
                    <a:pt x="1555" y="812"/>
                  </a:lnTo>
                  <a:lnTo>
                    <a:pt x="1555" y="882"/>
                  </a:lnTo>
                  <a:lnTo>
                    <a:pt x="1484" y="882"/>
                  </a:lnTo>
                  <a:lnTo>
                    <a:pt x="458" y="1979"/>
                  </a:lnTo>
                  <a:lnTo>
                    <a:pt x="670" y="1979"/>
                  </a:lnTo>
                  <a:lnTo>
                    <a:pt x="670" y="2120"/>
                  </a:lnTo>
                  <a:lnTo>
                    <a:pt x="1023" y="2120"/>
                  </a:lnTo>
                  <a:lnTo>
                    <a:pt x="1377" y="1730"/>
                  </a:lnTo>
                  <a:cubicBezTo>
                    <a:pt x="1377" y="1696"/>
                    <a:pt x="1413" y="1696"/>
                    <a:pt x="1447" y="1696"/>
                  </a:cubicBezTo>
                  <a:cubicBezTo>
                    <a:pt x="1447" y="1696"/>
                    <a:pt x="1484" y="1696"/>
                    <a:pt x="1484" y="1730"/>
                  </a:cubicBezTo>
                  <a:cubicBezTo>
                    <a:pt x="1518" y="1767"/>
                    <a:pt x="1518" y="1801"/>
                    <a:pt x="1484" y="1838"/>
                  </a:cubicBezTo>
                  <a:lnTo>
                    <a:pt x="1094" y="2295"/>
                  </a:lnTo>
                  <a:lnTo>
                    <a:pt x="670" y="2295"/>
                  </a:lnTo>
                  <a:lnTo>
                    <a:pt x="670" y="2332"/>
                  </a:lnTo>
                  <a:lnTo>
                    <a:pt x="142" y="2332"/>
                  </a:lnTo>
                  <a:lnTo>
                    <a:pt x="0" y="2507"/>
                  </a:lnTo>
                  <a:lnTo>
                    <a:pt x="529" y="3850"/>
                  </a:lnTo>
                  <a:lnTo>
                    <a:pt x="2295" y="1942"/>
                  </a:lnTo>
                  <a:lnTo>
                    <a:pt x="2295" y="0"/>
                  </a:lnTo>
                  <a:close/>
                </a:path>
              </a:pathLst>
            </a:custGeom>
            <a:solidFill>
              <a:srgbClr val="FFDCE0">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8" name="Google Shape;1638;p39"/>
            <p:cNvSpPr/>
            <p:nvPr/>
          </p:nvSpPr>
          <p:spPr>
            <a:xfrm>
              <a:off x="9087463" y="1355103"/>
              <a:ext cx="18452" cy="18712"/>
            </a:xfrm>
            <a:custGeom>
              <a:avLst/>
              <a:gdLst/>
              <a:ahLst/>
              <a:cxnLst/>
              <a:rect l="l" t="t" r="r" b="b"/>
              <a:pathLst>
                <a:path w="71" h="72" extrusionOk="0">
                  <a:moveTo>
                    <a:pt x="71" y="1"/>
                  </a:moveTo>
                  <a:lnTo>
                    <a:pt x="0" y="71"/>
                  </a:lnTo>
                  <a:lnTo>
                    <a:pt x="71" y="71"/>
                  </a:lnTo>
                  <a:lnTo>
                    <a:pt x="71" y="1"/>
                  </a:lnTo>
                  <a:close/>
                </a:path>
              </a:pathLst>
            </a:custGeom>
            <a:solidFill>
              <a:srgbClr val="5FB1D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9" name="Google Shape;1639;p39"/>
            <p:cNvSpPr/>
            <p:nvPr/>
          </p:nvSpPr>
          <p:spPr>
            <a:xfrm>
              <a:off x="8150813" y="1823688"/>
              <a:ext cx="1147685" cy="615166"/>
            </a:xfrm>
            <a:custGeom>
              <a:avLst/>
              <a:gdLst/>
              <a:ahLst/>
              <a:cxnLst/>
              <a:rect l="l" t="t" r="r" b="b"/>
              <a:pathLst>
                <a:path w="4416" h="2367" extrusionOk="0">
                  <a:moveTo>
                    <a:pt x="600" y="529"/>
                  </a:moveTo>
                  <a:cubicBezTo>
                    <a:pt x="600" y="529"/>
                    <a:pt x="388" y="1095"/>
                    <a:pt x="317" y="1131"/>
                  </a:cubicBezTo>
                  <a:cubicBezTo>
                    <a:pt x="283" y="1131"/>
                    <a:pt x="283" y="1131"/>
                    <a:pt x="246" y="1095"/>
                  </a:cubicBezTo>
                  <a:cubicBezTo>
                    <a:pt x="246" y="1131"/>
                    <a:pt x="213" y="1165"/>
                    <a:pt x="213" y="1236"/>
                  </a:cubicBezTo>
                  <a:cubicBezTo>
                    <a:pt x="176" y="1307"/>
                    <a:pt x="105" y="1414"/>
                    <a:pt x="1" y="1518"/>
                  </a:cubicBezTo>
                  <a:lnTo>
                    <a:pt x="1" y="1589"/>
                  </a:lnTo>
                  <a:lnTo>
                    <a:pt x="848" y="671"/>
                  </a:lnTo>
                  <a:cubicBezTo>
                    <a:pt x="741" y="600"/>
                    <a:pt x="600" y="529"/>
                    <a:pt x="600" y="529"/>
                  </a:cubicBezTo>
                  <a:close/>
                  <a:moveTo>
                    <a:pt x="637" y="1555"/>
                  </a:moveTo>
                  <a:lnTo>
                    <a:pt x="848" y="1730"/>
                  </a:lnTo>
                  <a:lnTo>
                    <a:pt x="778" y="1660"/>
                  </a:lnTo>
                  <a:lnTo>
                    <a:pt x="637" y="1555"/>
                  </a:lnTo>
                  <a:close/>
                  <a:moveTo>
                    <a:pt x="707" y="1414"/>
                  </a:moveTo>
                  <a:lnTo>
                    <a:pt x="1" y="2154"/>
                  </a:lnTo>
                  <a:lnTo>
                    <a:pt x="1" y="2366"/>
                  </a:lnTo>
                  <a:lnTo>
                    <a:pt x="812" y="2366"/>
                  </a:lnTo>
                  <a:cubicBezTo>
                    <a:pt x="670" y="2262"/>
                    <a:pt x="317" y="1942"/>
                    <a:pt x="317" y="1908"/>
                  </a:cubicBezTo>
                  <a:cubicBezTo>
                    <a:pt x="317" y="1838"/>
                    <a:pt x="637" y="1555"/>
                    <a:pt x="637" y="1555"/>
                  </a:cubicBezTo>
                  <a:lnTo>
                    <a:pt x="707" y="1414"/>
                  </a:lnTo>
                  <a:close/>
                  <a:moveTo>
                    <a:pt x="1979" y="1"/>
                  </a:moveTo>
                  <a:lnTo>
                    <a:pt x="1589" y="425"/>
                  </a:lnTo>
                  <a:cubicBezTo>
                    <a:pt x="1660" y="529"/>
                    <a:pt x="1730" y="637"/>
                    <a:pt x="1730" y="707"/>
                  </a:cubicBezTo>
                  <a:cubicBezTo>
                    <a:pt x="1730" y="849"/>
                    <a:pt x="848" y="1730"/>
                    <a:pt x="848" y="1730"/>
                  </a:cubicBezTo>
                  <a:cubicBezTo>
                    <a:pt x="848" y="1730"/>
                    <a:pt x="812" y="1730"/>
                    <a:pt x="812" y="1767"/>
                  </a:cubicBezTo>
                  <a:lnTo>
                    <a:pt x="848" y="1767"/>
                  </a:lnTo>
                  <a:lnTo>
                    <a:pt x="882" y="1801"/>
                  </a:lnTo>
                  <a:cubicBezTo>
                    <a:pt x="882" y="1801"/>
                    <a:pt x="812" y="1872"/>
                    <a:pt x="778" y="1942"/>
                  </a:cubicBezTo>
                  <a:cubicBezTo>
                    <a:pt x="812" y="2013"/>
                    <a:pt x="919" y="2225"/>
                    <a:pt x="990" y="2296"/>
                  </a:cubicBezTo>
                  <a:cubicBezTo>
                    <a:pt x="1024" y="2332"/>
                    <a:pt x="1024" y="2332"/>
                    <a:pt x="1024" y="2366"/>
                  </a:cubicBezTo>
                  <a:lnTo>
                    <a:pt x="1626" y="2366"/>
                  </a:lnTo>
                  <a:lnTo>
                    <a:pt x="2544" y="1377"/>
                  </a:lnTo>
                  <a:lnTo>
                    <a:pt x="1979" y="1"/>
                  </a:lnTo>
                  <a:close/>
                  <a:moveTo>
                    <a:pt x="2790" y="2013"/>
                  </a:moveTo>
                  <a:lnTo>
                    <a:pt x="2437" y="2366"/>
                  </a:lnTo>
                  <a:lnTo>
                    <a:pt x="2686" y="2366"/>
                  </a:lnTo>
                  <a:lnTo>
                    <a:pt x="2861" y="2225"/>
                  </a:lnTo>
                  <a:lnTo>
                    <a:pt x="2790" y="2013"/>
                  </a:lnTo>
                  <a:close/>
                  <a:moveTo>
                    <a:pt x="4415" y="354"/>
                  </a:moveTo>
                  <a:lnTo>
                    <a:pt x="2898" y="1908"/>
                  </a:lnTo>
                  <a:lnTo>
                    <a:pt x="3039" y="2262"/>
                  </a:lnTo>
                  <a:lnTo>
                    <a:pt x="2931" y="2366"/>
                  </a:lnTo>
                  <a:lnTo>
                    <a:pt x="4415" y="2366"/>
                  </a:lnTo>
                  <a:lnTo>
                    <a:pt x="4415" y="354"/>
                  </a:ln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0" name="Google Shape;1640;p39"/>
            <p:cNvSpPr/>
            <p:nvPr/>
          </p:nvSpPr>
          <p:spPr>
            <a:xfrm>
              <a:off x="8150813" y="2438592"/>
              <a:ext cx="1147685" cy="202196"/>
            </a:xfrm>
            <a:custGeom>
              <a:avLst/>
              <a:gdLst/>
              <a:ahLst/>
              <a:cxnLst/>
              <a:rect l="l" t="t" r="r" b="b"/>
              <a:pathLst>
                <a:path w="4416" h="778" extrusionOk="0">
                  <a:moveTo>
                    <a:pt x="1" y="0"/>
                  </a:moveTo>
                  <a:lnTo>
                    <a:pt x="1" y="778"/>
                  </a:lnTo>
                  <a:lnTo>
                    <a:pt x="882" y="778"/>
                  </a:lnTo>
                  <a:lnTo>
                    <a:pt x="1626" y="0"/>
                  </a:lnTo>
                  <a:lnTo>
                    <a:pt x="1024" y="0"/>
                  </a:lnTo>
                  <a:cubicBezTo>
                    <a:pt x="1024" y="37"/>
                    <a:pt x="990" y="37"/>
                    <a:pt x="953" y="37"/>
                  </a:cubicBezTo>
                  <a:lnTo>
                    <a:pt x="882" y="37"/>
                  </a:lnTo>
                  <a:cubicBezTo>
                    <a:pt x="848" y="37"/>
                    <a:pt x="848" y="0"/>
                    <a:pt x="812" y="0"/>
                  </a:cubicBezTo>
                  <a:close/>
                  <a:moveTo>
                    <a:pt x="2437" y="0"/>
                  </a:moveTo>
                  <a:lnTo>
                    <a:pt x="1660" y="778"/>
                  </a:lnTo>
                  <a:lnTo>
                    <a:pt x="1801" y="778"/>
                  </a:lnTo>
                  <a:lnTo>
                    <a:pt x="2686" y="0"/>
                  </a:lnTo>
                  <a:close/>
                  <a:moveTo>
                    <a:pt x="2931" y="0"/>
                  </a:moveTo>
                  <a:lnTo>
                    <a:pt x="2191" y="636"/>
                  </a:lnTo>
                  <a:lnTo>
                    <a:pt x="2827" y="636"/>
                  </a:lnTo>
                  <a:cubicBezTo>
                    <a:pt x="2827" y="602"/>
                    <a:pt x="2861" y="566"/>
                    <a:pt x="2931" y="566"/>
                  </a:cubicBezTo>
                  <a:lnTo>
                    <a:pt x="3073" y="566"/>
                  </a:lnTo>
                  <a:cubicBezTo>
                    <a:pt x="3110" y="566"/>
                    <a:pt x="3180" y="602"/>
                    <a:pt x="3180" y="636"/>
                  </a:cubicBezTo>
                  <a:lnTo>
                    <a:pt x="3322" y="636"/>
                  </a:lnTo>
                  <a:cubicBezTo>
                    <a:pt x="3392" y="636"/>
                    <a:pt x="3426" y="673"/>
                    <a:pt x="3426" y="744"/>
                  </a:cubicBezTo>
                  <a:cubicBezTo>
                    <a:pt x="3426" y="744"/>
                    <a:pt x="3392" y="778"/>
                    <a:pt x="3355" y="778"/>
                  </a:cubicBezTo>
                  <a:lnTo>
                    <a:pt x="4415" y="778"/>
                  </a:lnTo>
                  <a:lnTo>
                    <a:pt x="4415" y="0"/>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1" name="Google Shape;1641;p39"/>
            <p:cNvSpPr/>
            <p:nvPr/>
          </p:nvSpPr>
          <p:spPr>
            <a:xfrm>
              <a:off x="8618618" y="1795879"/>
              <a:ext cx="422845" cy="844911"/>
            </a:xfrm>
            <a:custGeom>
              <a:avLst/>
              <a:gdLst/>
              <a:ahLst/>
              <a:cxnLst/>
              <a:rect l="l" t="t" r="r" b="b"/>
              <a:pathLst>
                <a:path w="1627" h="3251" extrusionOk="0">
                  <a:moveTo>
                    <a:pt x="320" y="0"/>
                  </a:moveTo>
                  <a:lnTo>
                    <a:pt x="179" y="108"/>
                  </a:lnTo>
                  <a:lnTo>
                    <a:pt x="744" y="1484"/>
                  </a:lnTo>
                  <a:lnTo>
                    <a:pt x="849" y="1343"/>
                  </a:lnTo>
                  <a:lnTo>
                    <a:pt x="320" y="0"/>
                  </a:lnTo>
                  <a:close/>
                  <a:moveTo>
                    <a:pt x="1098" y="2015"/>
                  </a:moveTo>
                  <a:lnTo>
                    <a:pt x="990" y="2120"/>
                  </a:lnTo>
                  <a:lnTo>
                    <a:pt x="1061" y="2332"/>
                  </a:lnTo>
                  <a:lnTo>
                    <a:pt x="886" y="2473"/>
                  </a:lnTo>
                  <a:lnTo>
                    <a:pt x="1" y="3251"/>
                  </a:lnTo>
                  <a:lnTo>
                    <a:pt x="990" y="3251"/>
                  </a:lnTo>
                  <a:lnTo>
                    <a:pt x="990" y="3146"/>
                  </a:lnTo>
                  <a:lnTo>
                    <a:pt x="1027" y="3109"/>
                  </a:lnTo>
                  <a:lnTo>
                    <a:pt x="391" y="3109"/>
                  </a:lnTo>
                  <a:lnTo>
                    <a:pt x="1131" y="2473"/>
                  </a:lnTo>
                  <a:lnTo>
                    <a:pt x="1239" y="2369"/>
                  </a:lnTo>
                  <a:lnTo>
                    <a:pt x="1098" y="2015"/>
                  </a:lnTo>
                  <a:close/>
                  <a:moveTo>
                    <a:pt x="1380" y="3109"/>
                  </a:moveTo>
                  <a:lnTo>
                    <a:pt x="1380" y="3146"/>
                  </a:lnTo>
                  <a:lnTo>
                    <a:pt x="1380" y="3251"/>
                  </a:lnTo>
                  <a:lnTo>
                    <a:pt x="1555" y="3251"/>
                  </a:lnTo>
                  <a:cubicBezTo>
                    <a:pt x="1592" y="3251"/>
                    <a:pt x="1626" y="3217"/>
                    <a:pt x="1626" y="3217"/>
                  </a:cubicBezTo>
                  <a:cubicBezTo>
                    <a:pt x="1626" y="3146"/>
                    <a:pt x="1592" y="3109"/>
                    <a:pt x="1522" y="3109"/>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2" name="Google Shape;1642;p39"/>
            <p:cNvSpPr/>
            <p:nvPr/>
          </p:nvSpPr>
          <p:spPr>
            <a:xfrm>
              <a:off x="8875911" y="1585107"/>
              <a:ext cx="220649" cy="155936"/>
            </a:xfrm>
            <a:custGeom>
              <a:avLst/>
              <a:gdLst/>
              <a:ahLst/>
              <a:cxnLst/>
              <a:rect l="l" t="t" r="r" b="b"/>
              <a:pathLst>
                <a:path w="849" h="600" extrusionOk="0">
                  <a:moveTo>
                    <a:pt x="777" y="0"/>
                  </a:moveTo>
                  <a:cubicBezTo>
                    <a:pt x="743" y="0"/>
                    <a:pt x="707" y="0"/>
                    <a:pt x="707" y="34"/>
                  </a:cubicBezTo>
                  <a:lnTo>
                    <a:pt x="353" y="424"/>
                  </a:lnTo>
                  <a:lnTo>
                    <a:pt x="0" y="424"/>
                  </a:lnTo>
                  <a:lnTo>
                    <a:pt x="0" y="599"/>
                  </a:lnTo>
                  <a:lnTo>
                    <a:pt x="424" y="599"/>
                  </a:lnTo>
                  <a:lnTo>
                    <a:pt x="814" y="142"/>
                  </a:lnTo>
                  <a:cubicBezTo>
                    <a:pt x="848" y="105"/>
                    <a:pt x="848" y="71"/>
                    <a:pt x="814" y="34"/>
                  </a:cubicBezTo>
                  <a:cubicBezTo>
                    <a:pt x="814" y="0"/>
                    <a:pt x="777" y="0"/>
                    <a:pt x="777"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3" name="Google Shape;1643;p39"/>
            <p:cNvSpPr/>
            <p:nvPr/>
          </p:nvSpPr>
          <p:spPr>
            <a:xfrm>
              <a:off x="8738428" y="1658397"/>
              <a:ext cx="137743" cy="92262"/>
            </a:xfrm>
            <a:custGeom>
              <a:avLst/>
              <a:gdLst/>
              <a:ahLst/>
              <a:cxnLst/>
              <a:rect l="l" t="t" r="r" b="b"/>
              <a:pathLst>
                <a:path w="530" h="355" extrusionOk="0">
                  <a:moveTo>
                    <a:pt x="317" y="1"/>
                  </a:moveTo>
                  <a:lnTo>
                    <a:pt x="1" y="354"/>
                  </a:lnTo>
                  <a:lnTo>
                    <a:pt x="529" y="354"/>
                  </a:lnTo>
                  <a:lnTo>
                    <a:pt x="529" y="317"/>
                  </a:lnTo>
                  <a:lnTo>
                    <a:pt x="529" y="142"/>
                  </a:lnTo>
                  <a:lnTo>
                    <a:pt x="529"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4" name="Google Shape;1644;p39"/>
            <p:cNvSpPr/>
            <p:nvPr/>
          </p:nvSpPr>
          <p:spPr>
            <a:xfrm>
              <a:off x="8875911" y="2585431"/>
              <a:ext cx="101618" cy="55357"/>
            </a:xfrm>
            <a:custGeom>
              <a:avLst/>
              <a:gdLst/>
              <a:ahLst/>
              <a:cxnLst/>
              <a:rect l="l" t="t" r="r" b="b"/>
              <a:pathLst>
                <a:path w="391" h="213" extrusionOk="0">
                  <a:moveTo>
                    <a:pt x="141" y="1"/>
                  </a:moveTo>
                  <a:cubicBezTo>
                    <a:pt x="71" y="1"/>
                    <a:pt x="37" y="37"/>
                    <a:pt x="37" y="71"/>
                  </a:cubicBezTo>
                  <a:lnTo>
                    <a:pt x="0" y="108"/>
                  </a:lnTo>
                  <a:lnTo>
                    <a:pt x="0" y="213"/>
                  </a:lnTo>
                  <a:lnTo>
                    <a:pt x="390" y="213"/>
                  </a:lnTo>
                  <a:lnTo>
                    <a:pt x="390" y="108"/>
                  </a:lnTo>
                  <a:lnTo>
                    <a:pt x="390" y="71"/>
                  </a:lnTo>
                  <a:cubicBezTo>
                    <a:pt x="390" y="37"/>
                    <a:pt x="320" y="1"/>
                    <a:pt x="283" y="1"/>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5" name="Google Shape;1645;p39"/>
            <p:cNvSpPr/>
            <p:nvPr/>
          </p:nvSpPr>
          <p:spPr>
            <a:xfrm>
              <a:off x="8352749" y="1933882"/>
              <a:ext cx="247937" cy="339679"/>
            </a:xfrm>
            <a:custGeom>
              <a:avLst/>
              <a:gdLst/>
              <a:ahLst/>
              <a:cxnLst/>
              <a:rect l="l" t="t" r="r" b="b"/>
              <a:pathLst>
                <a:path w="954" h="1307" extrusionOk="0">
                  <a:moveTo>
                    <a:pt x="812" y="1"/>
                  </a:moveTo>
                  <a:lnTo>
                    <a:pt x="600" y="247"/>
                  </a:lnTo>
                  <a:lnTo>
                    <a:pt x="637" y="247"/>
                  </a:lnTo>
                  <a:cubicBezTo>
                    <a:pt x="637" y="247"/>
                    <a:pt x="600" y="283"/>
                    <a:pt x="566" y="283"/>
                  </a:cubicBezTo>
                  <a:lnTo>
                    <a:pt x="213" y="671"/>
                  </a:lnTo>
                  <a:cubicBezTo>
                    <a:pt x="105" y="883"/>
                    <a:pt x="1" y="1236"/>
                    <a:pt x="1" y="1236"/>
                  </a:cubicBezTo>
                  <a:lnTo>
                    <a:pt x="71" y="1306"/>
                  </a:lnTo>
                  <a:cubicBezTo>
                    <a:pt x="71" y="1306"/>
                    <a:pt x="953" y="425"/>
                    <a:pt x="953" y="283"/>
                  </a:cubicBezTo>
                  <a:cubicBezTo>
                    <a:pt x="953" y="213"/>
                    <a:pt x="883" y="105"/>
                    <a:pt x="812" y="1"/>
                  </a:cubicBezTo>
                  <a:close/>
                </a:path>
              </a:pathLst>
            </a:custGeom>
            <a:solidFill>
              <a:srgbClr val="FFD3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6" name="Google Shape;1646;p39"/>
            <p:cNvSpPr/>
            <p:nvPr/>
          </p:nvSpPr>
          <p:spPr>
            <a:xfrm>
              <a:off x="8316104" y="1997815"/>
              <a:ext cx="202196" cy="257294"/>
            </a:xfrm>
            <a:custGeom>
              <a:avLst/>
              <a:gdLst/>
              <a:ahLst/>
              <a:cxnLst/>
              <a:rect l="l" t="t" r="r" b="b"/>
              <a:pathLst>
                <a:path w="778" h="990" extrusionOk="0">
                  <a:moveTo>
                    <a:pt x="741" y="1"/>
                  </a:moveTo>
                  <a:lnTo>
                    <a:pt x="707" y="37"/>
                  </a:lnTo>
                  <a:cubicBezTo>
                    <a:pt x="741" y="37"/>
                    <a:pt x="778" y="1"/>
                    <a:pt x="778" y="1"/>
                  </a:cubicBezTo>
                  <a:close/>
                  <a:moveTo>
                    <a:pt x="354" y="425"/>
                  </a:moveTo>
                  <a:lnTo>
                    <a:pt x="71" y="744"/>
                  </a:lnTo>
                  <a:lnTo>
                    <a:pt x="1" y="885"/>
                  </a:lnTo>
                  <a:lnTo>
                    <a:pt x="142" y="990"/>
                  </a:lnTo>
                  <a:cubicBezTo>
                    <a:pt x="142" y="990"/>
                    <a:pt x="246" y="637"/>
                    <a:pt x="354" y="425"/>
                  </a:cubicBezTo>
                  <a:close/>
                </a:path>
              </a:pathLst>
            </a:custGeom>
            <a:solidFill>
              <a:srgbClr val="FFBB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7" name="Google Shape;1647;p39"/>
            <p:cNvSpPr/>
            <p:nvPr/>
          </p:nvSpPr>
          <p:spPr>
            <a:xfrm>
              <a:off x="8150813" y="2135818"/>
              <a:ext cx="55357" cy="82646"/>
            </a:xfrm>
            <a:custGeom>
              <a:avLst/>
              <a:gdLst/>
              <a:ahLst/>
              <a:cxnLst/>
              <a:rect l="l" t="t" r="r" b="b"/>
              <a:pathLst>
                <a:path w="213" h="318" extrusionOk="0">
                  <a:moveTo>
                    <a:pt x="1" y="1"/>
                  </a:moveTo>
                  <a:lnTo>
                    <a:pt x="1" y="317"/>
                  </a:lnTo>
                  <a:cubicBezTo>
                    <a:pt x="105" y="213"/>
                    <a:pt x="176" y="106"/>
                    <a:pt x="213" y="35"/>
                  </a:cubicBezTo>
                  <a:lnTo>
                    <a:pt x="176" y="35"/>
                  </a:lnTo>
                  <a:cubicBezTo>
                    <a:pt x="105" y="35"/>
                    <a:pt x="71" y="35"/>
                    <a:pt x="1" y="1"/>
                  </a:cubicBezTo>
                  <a:close/>
                </a:path>
              </a:pathLst>
            </a:custGeom>
            <a:solidFill>
              <a:srgbClr val="FFD3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8" name="Google Shape;1648;p39"/>
            <p:cNvSpPr/>
            <p:nvPr/>
          </p:nvSpPr>
          <p:spPr>
            <a:xfrm>
              <a:off x="8150813" y="2099173"/>
              <a:ext cx="64193" cy="45741"/>
            </a:xfrm>
            <a:custGeom>
              <a:avLst/>
              <a:gdLst/>
              <a:ahLst/>
              <a:cxnLst/>
              <a:rect l="l" t="t" r="r" b="b"/>
              <a:pathLst>
                <a:path w="247" h="176" extrusionOk="0">
                  <a:moveTo>
                    <a:pt x="1" y="1"/>
                  </a:moveTo>
                  <a:lnTo>
                    <a:pt x="1" y="142"/>
                  </a:lnTo>
                  <a:cubicBezTo>
                    <a:pt x="71" y="176"/>
                    <a:pt x="105" y="176"/>
                    <a:pt x="176" y="176"/>
                  </a:cubicBezTo>
                  <a:lnTo>
                    <a:pt x="213" y="176"/>
                  </a:lnTo>
                  <a:cubicBezTo>
                    <a:pt x="213" y="105"/>
                    <a:pt x="246" y="71"/>
                    <a:pt x="246" y="35"/>
                  </a:cubicBezTo>
                  <a:cubicBezTo>
                    <a:pt x="176" y="35"/>
                    <a:pt x="105" y="35"/>
                    <a:pt x="1" y="1"/>
                  </a:cubicBezTo>
                  <a:close/>
                </a:path>
              </a:pathLst>
            </a:custGeom>
            <a:solidFill>
              <a:srgbClr val="FFBB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9" name="Google Shape;1649;p39"/>
            <p:cNvSpPr/>
            <p:nvPr/>
          </p:nvSpPr>
          <p:spPr>
            <a:xfrm>
              <a:off x="8233198" y="2227820"/>
              <a:ext cx="183744" cy="220649"/>
            </a:xfrm>
            <a:custGeom>
              <a:avLst/>
              <a:gdLst/>
              <a:ahLst/>
              <a:cxnLst/>
              <a:rect l="l" t="t" r="r" b="b"/>
              <a:pathLst>
                <a:path w="707" h="849" extrusionOk="0">
                  <a:moveTo>
                    <a:pt x="249" y="212"/>
                  </a:moveTo>
                  <a:cubicBezTo>
                    <a:pt x="283" y="212"/>
                    <a:pt x="320" y="246"/>
                    <a:pt x="320" y="283"/>
                  </a:cubicBezTo>
                  <a:cubicBezTo>
                    <a:pt x="320" y="317"/>
                    <a:pt x="283" y="353"/>
                    <a:pt x="249" y="353"/>
                  </a:cubicBezTo>
                  <a:cubicBezTo>
                    <a:pt x="212" y="353"/>
                    <a:pt x="178" y="317"/>
                    <a:pt x="178" y="283"/>
                  </a:cubicBezTo>
                  <a:cubicBezTo>
                    <a:pt x="178" y="246"/>
                    <a:pt x="212" y="212"/>
                    <a:pt x="249" y="212"/>
                  </a:cubicBezTo>
                  <a:close/>
                  <a:moveTo>
                    <a:pt x="320" y="0"/>
                  </a:moveTo>
                  <a:cubicBezTo>
                    <a:pt x="320" y="0"/>
                    <a:pt x="0" y="283"/>
                    <a:pt x="0" y="353"/>
                  </a:cubicBezTo>
                  <a:cubicBezTo>
                    <a:pt x="0" y="387"/>
                    <a:pt x="353" y="707"/>
                    <a:pt x="495" y="811"/>
                  </a:cubicBezTo>
                  <a:cubicBezTo>
                    <a:pt x="531" y="811"/>
                    <a:pt x="531" y="848"/>
                    <a:pt x="565" y="848"/>
                  </a:cubicBezTo>
                  <a:lnTo>
                    <a:pt x="636" y="848"/>
                  </a:lnTo>
                  <a:cubicBezTo>
                    <a:pt x="673" y="848"/>
                    <a:pt x="707" y="848"/>
                    <a:pt x="707" y="811"/>
                  </a:cubicBezTo>
                  <a:cubicBezTo>
                    <a:pt x="707" y="777"/>
                    <a:pt x="707" y="777"/>
                    <a:pt x="673" y="741"/>
                  </a:cubicBezTo>
                  <a:cubicBezTo>
                    <a:pt x="602" y="670"/>
                    <a:pt x="495" y="458"/>
                    <a:pt x="461" y="387"/>
                  </a:cubicBezTo>
                  <a:lnTo>
                    <a:pt x="424" y="424"/>
                  </a:lnTo>
                  <a:lnTo>
                    <a:pt x="424" y="246"/>
                  </a:lnTo>
                  <a:cubicBezTo>
                    <a:pt x="424" y="246"/>
                    <a:pt x="461" y="212"/>
                    <a:pt x="495" y="212"/>
                  </a:cubicBezTo>
                  <a:cubicBezTo>
                    <a:pt x="495" y="175"/>
                    <a:pt x="531" y="175"/>
                    <a:pt x="531" y="175"/>
                  </a:cubicBezTo>
                  <a:lnTo>
                    <a:pt x="320" y="0"/>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0" name="Google Shape;1650;p39"/>
            <p:cNvSpPr/>
            <p:nvPr/>
          </p:nvSpPr>
          <p:spPr>
            <a:xfrm>
              <a:off x="8150813" y="1520394"/>
              <a:ext cx="385940" cy="128907"/>
            </a:xfrm>
            <a:custGeom>
              <a:avLst/>
              <a:gdLst/>
              <a:ahLst/>
              <a:cxnLst/>
              <a:rect l="l" t="t" r="r" b="b"/>
              <a:pathLst>
                <a:path w="1485" h="496" extrusionOk="0">
                  <a:moveTo>
                    <a:pt x="1484" y="1"/>
                  </a:moveTo>
                  <a:lnTo>
                    <a:pt x="1414" y="71"/>
                  </a:lnTo>
                  <a:lnTo>
                    <a:pt x="1484" y="71"/>
                  </a:lnTo>
                  <a:lnTo>
                    <a:pt x="1484" y="1"/>
                  </a:lnTo>
                  <a:close/>
                  <a:moveTo>
                    <a:pt x="1" y="249"/>
                  </a:moveTo>
                  <a:lnTo>
                    <a:pt x="1" y="495"/>
                  </a:lnTo>
                  <a:cubicBezTo>
                    <a:pt x="35" y="424"/>
                    <a:pt x="35" y="354"/>
                    <a:pt x="35" y="283"/>
                  </a:cubicBezTo>
                  <a:cubicBezTo>
                    <a:pt x="35" y="249"/>
                    <a:pt x="35" y="249"/>
                    <a:pt x="1" y="249"/>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1" name="Google Shape;1651;p39"/>
            <p:cNvSpPr/>
            <p:nvPr/>
          </p:nvSpPr>
          <p:spPr>
            <a:xfrm>
              <a:off x="8150813" y="1777427"/>
              <a:ext cx="349296" cy="340459"/>
            </a:xfrm>
            <a:custGeom>
              <a:avLst/>
              <a:gdLst/>
              <a:ahLst/>
              <a:cxnLst/>
              <a:rect l="l" t="t" r="r" b="b"/>
              <a:pathLst>
                <a:path w="1344" h="1310" extrusionOk="0">
                  <a:moveTo>
                    <a:pt x="953" y="1"/>
                  </a:moveTo>
                  <a:lnTo>
                    <a:pt x="953" y="37"/>
                  </a:lnTo>
                  <a:cubicBezTo>
                    <a:pt x="990" y="249"/>
                    <a:pt x="848" y="354"/>
                    <a:pt x="707" y="354"/>
                  </a:cubicBezTo>
                  <a:lnTo>
                    <a:pt x="670" y="354"/>
                  </a:lnTo>
                  <a:cubicBezTo>
                    <a:pt x="495" y="461"/>
                    <a:pt x="317" y="495"/>
                    <a:pt x="176" y="495"/>
                  </a:cubicBezTo>
                  <a:lnTo>
                    <a:pt x="1" y="673"/>
                  </a:lnTo>
                  <a:lnTo>
                    <a:pt x="246" y="603"/>
                  </a:lnTo>
                  <a:lnTo>
                    <a:pt x="283" y="707"/>
                  </a:lnTo>
                  <a:lnTo>
                    <a:pt x="1" y="744"/>
                  </a:lnTo>
                  <a:lnTo>
                    <a:pt x="1" y="815"/>
                  </a:lnTo>
                  <a:lnTo>
                    <a:pt x="246" y="778"/>
                  </a:lnTo>
                  <a:lnTo>
                    <a:pt x="283" y="849"/>
                  </a:lnTo>
                  <a:lnTo>
                    <a:pt x="1" y="919"/>
                  </a:lnTo>
                  <a:lnTo>
                    <a:pt x="1" y="1239"/>
                  </a:lnTo>
                  <a:cubicBezTo>
                    <a:pt x="105" y="1273"/>
                    <a:pt x="176" y="1273"/>
                    <a:pt x="246" y="1273"/>
                  </a:cubicBezTo>
                  <a:cubicBezTo>
                    <a:pt x="283" y="1309"/>
                    <a:pt x="283" y="1309"/>
                    <a:pt x="317" y="1309"/>
                  </a:cubicBezTo>
                  <a:cubicBezTo>
                    <a:pt x="388" y="1273"/>
                    <a:pt x="600" y="707"/>
                    <a:pt x="600" y="707"/>
                  </a:cubicBezTo>
                  <a:lnTo>
                    <a:pt x="670" y="495"/>
                  </a:lnTo>
                  <a:cubicBezTo>
                    <a:pt x="670" y="495"/>
                    <a:pt x="812" y="566"/>
                    <a:pt x="1024" y="637"/>
                  </a:cubicBezTo>
                  <a:lnTo>
                    <a:pt x="1343" y="283"/>
                  </a:lnTo>
                  <a:cubicBezTo>
                    <a:pt x="1202" y="179"/>
                    <a:pt x="1024" y="71"/>
                    <a:pt x="953" y="1"/>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2" name="Google Shape;1652;p39"/>
            <p:cNvSpPr/>
            <p:nvPr/>
          </p:nvSpPr>
          <p:spPr>
            <a:xfrm>
              <a:off x="8196294" y="1787043"/>
              <a:ext cx="211812" cy="119291"/>
            </a:xfrm>
            <a:custGeom>
              <a:avLst/>
              <a:gdLst/>
              <a:ahLst/>
              <a:cxnLst/>
              <a:rect l="l" t="t" r="r" b="b"/>
              <a:pathLst>
                <a:path w="815" h="459" extrusionOk="0">
                  <a:moveTo>
                    <a:pt x="778" y="0"/>
                  </a:moveTo>
                  <a:cubicBezTo>
                    <a:pt x="744" y="142"/>
                    <a:pt x="637" y="212"/>
                    <a:pt x="354" y="246"/>
                  </a:cubicBezTo>
                  <a:lnTo>
                    <a:pt x="179" y="246"/>
                  </a:lnTo>
                  <a:lnTo>
                    <a:pt x="1" y="458"/>
                  </a:lnTo>
                  <a:cubicBezTo>
                    <a:pt x="142" y="458"/>
                    <a:pt x="320" y="424"/>
                    <a:pt x="495" y="317"/>
                  </a:cubicBezTo>
                  <a:lnTo>
                    <a:pt x="532" y="317"/>
                  </a:lnTo>
                  <a:cubicBezTo>
                    <a:pt x="673" y="317"/>
                    <a:pt x="815" y="212"/>
                    <a:pt x="7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3" name="Google Shape;1653;p39"/>
            <p:cNvSpPr/>
            <p:nvPr/>
          </p:nvSpPr>
          <p:spPr>
            <a:xfrm>
              <a:off x="8150813" y="1483749"/>
              <a:ext cx="18712" cy="110454"/>
            </a:xfrm>
            <a:custGeom>
              <a:avLst/>
              <a:gdLst/>
              <a:ahLst/>
              <a:cxnLst/>
              <a:rect l="l" t="t" r="r" b="b"/>
              <a:pathLst>
                <a:path w="72" h="425" extrusionOk="0">
                  <a:moveTo>
                    <a:pt x="1" y="0"/>
                  </a:moveTo>
                  <a:lnTo>
                    <a:pt x="1" y="390"/>
                  </a:lnTo>
                  <a:cubicBezTo>
                    <a:pt x="35" y="390"/>
                    <a:pt x="35" y="390"/>
                    <a:pt x="35" y="424"/>
                  </a:cubicBezTo>
                  <a:cubicBezTo>
                    <a:pt x="35" y="283"/>
                    <a:pt x="71" y="178"/>
                    <a:pt x="71" y="37"/>
                  </a:cubicBezTo>
                  <a:lnTo>
                    <a:pt x="1" y="0"/>
                  </a:lnTo>
                  <a:close/>
                </a:path>
              </a:pathLst>
            </a:custGeom>
            <a:solidFill>
              <a:srgbClr val="FFD3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4" name="Google Shape;1654;p39"/>
            <p:cNvSpPr/>
            <p:nvPr/>
          </p:nvSpPr>
          <p:spPr>
            <a:xfrm>
              <a:off x="8150813" y="1263361"/>
              <a:ext cx="275746" cy="587877"/>
            </a:xfrm>
            <a:custGeom>
              <a:avLst/>
              <a:gdLst/>
              <a:ahLst/>
              <a:cxnLst/>
              <a:rect l="l" t="t" r="r" b="b"/>
              <a:pathLst>
                <a:path w="1061" h="2262" extrusionOk="0">
                  <a:moveTo>
                    <a:pt x="919" y="1026"/>
                  </a:moveTo>
                  <a:lnTo>
                    <a:pt x="919" y="1060"/>
                  </a:lnTo>
                  <a:lnTo>
                    <a:pt x="953" y="1026"/>
                  </a:lnTo>
                  <a:close/>
                  <a:moveTo>
                    <a:pt x="529" y="0"/>
                  </a:moveTo>
                  <a:cubicBezTo>
                    <a:pt x="495" y="0"/>
                    <a:pt x="176" y="108"/>
                    <a:pt x="105" y="354"/>
                  </a:cubicBezTo>
                  <a:cubicBezTo>
                    <a:pt x="71" y="461"/>
                    <a:pt x="71" y="636"/>
                    <a:pt x="71" y="814"/>
                  </a:cubicBezTo>
                  <a:lnTo>
                    <a:pt x="71" y="885"/>
                  </a:lnTo>
                  <a:cubicBezTo>
                    <a:pt x="71" y="1026"/>
                    <a:pt x="35" y="1131"/>
                    <a:pt x="35" y="1272"/>
                  </a:cubicBezTo>
                  <a:cubicBezTo>
                    <a:pt x="35" y="1343"/>
                    <a:pt x="35" y="1413"/>
                    <a:pt x="1" y="1484"/>
                  </a:cubicBezTo>
                  <a:lnTo>
                    <a:pt x="1" y="2086"/>
                  </a:lnTo>
                  <a:lnTo>
                    <a:pt x="495" y="1521"/>
                  </a:lnTo>
                  <a:lnTo>
                    <a:pt x="495" y="1060"/>
                  </a:lnTo>
                  <a:lnTo>
                    <a:pt x="741" y="1026"/>
                  </a:lnTo>
                  <a:lnTo>
                    <a:pt x="741" y="1026"/>
                  </a:lnTo>
                  <a:lnTo>
                    <a:pt x="425" y="1060"/>
                  </a:lnTo>
                  <a:cubicBezTo>
                    <a:pt x="425" y="1060"/>
                    <a:pt x="317" y="320"/>
                    <a:pt x="707" y="283"/>
                  </a:cubicBezTo>
                  <a:cubicBezTo>
                    <a:pt x="1024" y="283"/>
                    <a:pt x="990" y="885"/>
                    <a:pt x="990" y="990"/>
                  </a:cubicBezTo>
                  <a:lnTo>
                    <a:pt x="1060" y="919"/>
                  </a:lnTo>
                  <a:lnTo>
                    <a:pt x="1060" y="744"/>
                  </a:lnTo>
                  <a:cubicBezTo>
                    <a:pt x="1060" y="636"/>
                    <a:pt x="1024" y="532"/>
                    <a:pt x="990" y="424"/>
                  </a:cubicBezTo>
                  <a:cubicBezTo>
                    <a:pt x="919" y="320"/>
                    <a:pt x="882" y="212"/>
                    <a:pt x="882" y="212"/>
                  </a:cubicBezTo>
                  <a:lnTo>
                    <a:pt x="566" y="37"/>
                  </a:lnTo>
                  <a:lnTo>
                    <a:pt x="529" y="0"/>
                  </a:lnTo>
                  <a:close/>
                  <a:moveTo>
                    <a:pt x="953" y="1767"/>
                  </a:moveTo>
                  <a:cubicBezTo>
                    <a:pt x="882" y="1803"/>
                    <a:pt x="812" y="1803"/>
                    <a:pt x="741" y="1803"/>
                  </a:cubicBezTo>
                  <a:lnTo>
                    <a:pt x="354" y="2261"/>
                  </a:lnTo>
                  <a:lnTo>
                    <a:pt x="529" y="2261"/>
                  </a:lnTo>
                  <a:cubicBezTo>
                    <a:pt x="812" y="2227"/>
                    <a:pt x="919" y="2157"/>
                    <a:pt x="953" y="2015"/>
                  </a:cubicBezTo>
                  <a:lnTo>
                    <a:pt x="953" y="1979"/>
                  </a:lnTo>
                  <a:lnTo>
                    <a:pt x="953" y="1874"/>
                  </a:lnTo>
                  <a:lnTo>
                    <a:pt x="953" y="1767"/>
                  </a:ln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5" name="Google Shape;1655;p39"/>
            <p:cNvSpPr/>
            <p:nvPr/>
          </p:nvSpPr>
          <p:spPr>
            <a:xfrm>
              <a:off x="8279459" y="1538846"/>
              <a:ext cx="119291" cy="193360"/>
            </a:xfrm>
            <a:custGeom>
              <a:avLst/>
              <a:gdLst/>
              <a:ahLst/>
              <a:cxnLst/>
              <a:rect l="l" t="t" r="r" b="b"/>
              <a:pathLst>
                <a:path w="459" h="744" extrusionOk="0">
                  <a:moveTo>
                    <a:pt x="0" y="0"/>
                  </a:moveTo>
                  <a:lnTo>
                    <a:pt x="0" y="461"/>
                  </a:lnTo>
                  <a:lnTo>
                    <a:pt x="71" y="390"/>
                  </a:lnTo>
                  <a:cubicBezTo>
                    <a:pt x="34" y="212"/>
                    <a:pt x="0" y="0"/>
                    <a:pt x="0" y="0"/>
                  </a:cubicBezTo>
                  <a:close/>
                  <a:moveTo>
                    <a:pt x="458" y="532"/>
                  </a:moveTo>
                  <a:lnTo>
                    <a:pt x="246" y="743"/>
                  </a:lnTo>
                  <a:cubicBezTo>
                    <a:pt x="317" y="743"/>
                    <a:pt x="387" y="743"/>
                    <a:pt x="458" y="707"/>
                  </a:cubicBezTo>
                  <a:lnTo>
                    <a:pt x="458" y="532"/>
                  </a:ln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6" name="Google Shape;1656;p39"/>
            <p:cNvSpPr/>
            <p:nvPr/>
          </p:nvSpPr>
          <p:spPr>
            <a:xfrm>
              <a:off x="8233198" y="1336650"/>
              <a:ext cx="183744" cy="202456"/>
            </a:xfrm>
            <a:custGeom>
              <a:avLst/>
              <a:gdLst/>
              <a:ahLst/>
              <a:cxnLst/>
              <a:rect l="l" t="t" r="r" b="b"/>
              <a:pathLst>
                <a:path w="707" h="779" extrusionOk="0">
                  <a:moveTo>
                    <a:pt x="390" y="1"/>
                  </a:moveTo>
                  <a:cubicBezTo>
                    <a:pt x="0" y="38"/>
                    <a:pt x="108" y="778"/>
                    <a:pt x="108" y="778"/>
                  </a:cubicBezTo>
                  <a:lnTo>
                    <a:pt x="424" y="744"/>
                  </a:lnTo>
                  <a:lnTo>
                    <a:pt x="636" y="744"/>
                  </a:lnTo>
                  <a:lnTo>
                    <a:pt x="673" y="708"/>
                  </a:lnTo>
                  <a:cubicBezTo>
                    <a:pt x="673" y="603"/>
                    <a:pt x="707" y="1"/>
                    <a:pt x="390"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7" name="Google Shape;1657;p39"/>
            <p:cNvSpPr/>
            <p:nvPr/>
          </p:nvSpPr>
          <p:spPr>
            <a:xfrm>
              <a:off x="8279459" y="1474913"/>
              <a:ext cx="349036" cy="192580"/>
            </a:xfrm>
            <a:custGeom>
              <a:avLst/>
              <a:gdLst/>
              <a:ahLst/>
              <a:cxnLst/>
              <a:rect l="l" t="t" r="r" b="b"/>
              <a:pathLst>
                <a:path w="1343" h="741" extrusionOk="0">
                  <a:moveTo>
                    <a:pt x="246" y="212"/>
                  </a:moveTo>
                  <a:lnTo>
                    <a:pt x="0" y="246"/>
                  </a:lnTo>
                  <a:cubicBezTo>
                    <a:pt x="0" y="246"/>
                    <a:pt x="34" y="458"/>
                    <a:pt x="71" y="636"/>
                  </a:cubicBezTo>
                  <a:lnTo>
                    <a:pt x="424" y="246"/>
                  </a:lnTo>
                  <a:lnTo>
                    <a:pt x="424" y="212"/>
                  </a:lnTo>
                  <a:close/>
                  <a:moveTo>
                    <a:pt x="1165" y="0"/>
                  </a:moveTo>
                  <a:lnTo>
                    <a:pt x="989" y="176"/>
                  </a:lnTo>
                  <a:lnTo>
                    <a:pt x="989" y="246"/>
                  </a:lnTo>
                  <a:lnTo>
                    <a:pt x="919" y="246"/>
                  </a:lnTo>
                  <a:lnTo>
                    <a:pt x="495" y="741"/>
                  </a:lnTo>
                  <a:cubicBezTo>
                    <a:pt x="741" y="636"/>
                    <a:pt x="1023" y="458"/>
                    <a:pt x="1023" y="458"/>
                  </a:cubicBezTo>
                  <a:cubicBezTo>
                    <a:pt x="1023" y="458"/>
                    <a:pt x="1272" y="354"/>
                    <a:pt x="1306" y="317"/>
                  </a:cubicBezTo>
                  <a:cubicBezTo>
                    <a:pt x="1343" y="283"/>
                    <a:pt x="1306" y="283"/>
                    <a:pt x="1306" y="283"/>
                  </a:cubicBezTo>
                  <a:cubicBezTo>
                    <a:pt x="1306" y="283"/>
                    <a:pt x="1343" y="246"/>
                    <a:pt x="1343" y="212"/>
                  </a:cubicBezTo>
                  <a:lnTo>
                    <a:pt x="1306" y="212"/>
                  </a:lnTo>
                  <a:lnTo>
                    <a:pt x="1306" y="142"/>
                  </a:lnTo>
                  <a:lnTo>
                    <a:pt x="1272" y="105"/>
                  </a:lnTo>
                  <a:cubicBezTo>
                    <a:pt x="1272" y="105"/>
                    <a:pt x="1272" y="71"/>
                    <a:pt x="1235" y="71"/>
                  </a:cubicBezTo>
                  <a:cubicBezTo>
                    <a:pt x="1235" y="34"/>
                    <a:pt x="1201" y="34"/>
                    <a:pt x="1201" y="34"/>
                  </a:cubicBezTo>
                  <a:lnTo>
                    <a:pt x="1165" y="34"/>
                  </a:lnTo>
                  <a:lnTo>
                    <a:pt x="1165" y="0"/>
                  </a:lnTo>
                  <a:close/>
                </a:path>
              </a:pathLst>
            </a:custGeom>
            <a:solidFill>
              <a:srgbClr val="FFD3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8" name="Google Shape;1658;p39"/>
            <p:cNvSpPr/>
            <p:nvPr/>
          </p:nvSpPr>
          <p:spPr>
            <a:xfrm>
              <a:off x="8343393" y="2282917"/>
              <a:ext cx="36905" cy="55357"/>
            </a:xfrm>
            <a:custGeom>
              <a:avLst/>
              <a:gdLst/>
              <a:ahLst/>
              <a:cxnLst/>
              <a:rect l="l" t="t" r="r" b="b"/>
              <a:pathLst>
                <a:path w="142" h="213" extrusionOk="0">
                  <a:moveTo>
                    <a:pt x="71" y="0"/>
                  </a:moveTo>
                  <a:cubicBezTo>
                    <a:pt x="37" y="0"/>
                    <a:pt x="0" y="34"/>
                    <a:pt x="0" y="34"/>
                  </a:cubicBezTo>
                  <a:lnTo>
                    <a:pt x="0" y="212"/>
                  </a:lnTo>
                  <a:lnTo>
                    <a:pt x="37" y="175"/>
                  </a:lnTo>
                  <a:cubicBezTo>
                    <a:pt x="71" y="105"/>
                    <a:pt x="141" y="34"/>
                    <a:pt x="141" y="34"/>
                  </a:cubicBezTo>
                  <a:lnTo>
                    <a:pt x="107" y="0"/>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9" name="Google Shape;1659;p39"/>
            <p:cNvSpPr/>
            <p:nvPr/>
          </p:nvSpPr>
          <p:spPr>
            <a:xfrm>
              <a:off x="8334556" y="1134714"/>
              <a:ext cx="27289" cy="37165"/>
            </a:xfrm>
            <a:custGeom>
              <a:avLst/>
              <a:gdLst/>
              <a:ahLst/>
              <a:cxnLst/>
              <a:rect l="l" t="t" r="r" b="b"/>
              <a:pathLst>
                <a:path w="105" h="143" extrusionOk="0">
                  <a:moveTo>
                    <a:pt x="34" y="1"/>
                  </a:moveTo>
                  <a:cubicBezTo>
                    <a:pt x="0" y="1"/>
                    <a:pt x="0" y="37"/>
                    <a:pt x="0" y="71"/>
                  </a:cubicBezTo>
                  <a:cubicBezTo>
                    <a:pt x="0" y="142"/>
                    <a:pt x="71" y="142"/>
                    <a:pt x="71" y="142"/>
                  </a:cubicBezTo>
                  <a:lnTo>
                    <a:pt x="105" y="37"/>
                  </a:lnTo>
                  <a:cubicBezTo>
                    <a:pt x="71" y="1"/>
                    <a:pt x="71" y="1"/>
                    <a:pt x="34" y="1"/>
                  </a:cubicBezTo>
                  <a:close/>
                </a:path>
              </a:pathLst>
            </a:custGeom>
            <a:solidFill>
              <a:srgbClr val="FFB6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0" name="Google Shape;1660;p39"/>
            <p:cNvSpPr/>
            <p:nvPr/>
          </p:nvSpPr>
          <p:spPr>
            <a:xfrm>
              <a:off x="8444750" y="1134714"/>
              <a:ext cx="18452" cy="9876"/>
            </a:xfrm>
            <a:custGeom>
              <a:avLst/>
              <a:gdLst/>
              <a:ahLst/>
              <a:cxnLst/>
              <a:rect l="l" t="t" r="r" b="b"/>
              <a:pathLst>
                <a:path w="71" h="38" extrusionOk="0">
                  <a:moveTo>
                    <a:pt x="34" y="1"/>
                  </a:moveTo>
                  <a:cubicBezTo>
                    <a:pt x="34" y="1"/>
                    <a:pt x="0" y="1"/>
                    <a:pt x="0" y="37"/>
                  </a:cubicBezTo>
                  <a:lnTo>
                    <a:pt x="71" y="37"/>
                  </a:lnTo>
                  <a:cubicBezTo>
                    <a:pt x="71" y="1"/>
                    <a:pt x="34" y="1"/>
                    <a:pt x="34" y="1"/>
                  </a:cubicBezTo>
                  <a:close/>
                </a:path>
              </a:pathLst>
            </a:custGeom>
            <a:solidFill>
              <a:srgbClr val="625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1" name="Google Shape;1661;p39"/>
            <p:cNvSpPr/>
            <p:nvPr/>
          </p:nvSpPr>
          <p:spPr>
            <a:xfrm>
              <a:off x="8435134" y="1098070"/>
              <a:ext cx="28068" cy="28068"/>
            </a:xfrm>
            <a:custGeom>
              <a:avLst/>
              <a:gdLst/>
              <a:ahLst/>
              <a:cxnLst/>
              <a:rect l="l" t="t" r="r" b="b"/>
              <a:pathLst>
                <a:path w="108" h="108" extrusionOk="0">
                  <a:moveTo>
                    <a:pt x="71" y="0"/>
                  </a:moveTo>
                  <a:cubicBezTo>
                    <a:pt x="37" y="0"/>
                    <a:pt x="0" y="37"/>
                    <a:pt x="0" y="108"/>
                  </a:cubicBezTo>
                  <a:cubicBezTo>
                    <a:pt x="0" y="108"/>
                    <a:pt x="37" y="71"/>
                    <a:pt x="71" y="71"/>
                  </a:cubicBezTo>
                  <a:lnTo>
                    <a:pt x="108" y="71"/>
                  </a:lnTo>
                  <a:cubicBezTo>
                    <a:pt x="108" y="37"/>
                    <a:pt x="108" y="0"/>
                    <a:pt x="71"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2" name="Google Shape;1662;p39"/>
            <p:cNvSpPr/>
            <p:nvPr/>
          </p:nvSpPr>
          <p:spPr>
            <a:xfrm>
              <a:off x="8453587" y="1189811"/>
              <a:ext cx="28068" cy="18712"/>
            </a:xfrm>
            <a:custGeom>
              <a:avLst/>
              <a:gdLst/>
              <a:ahLst/>
              <a:cxnLst/>
              <a:rect l="l" t="t" r="r" b="b"/>
              <a:pathLst>
                <a:path w="108" h="72" extrusionOk="0">
                  <a:moveTo>
                    <a:pt x="0" y="1"/>
                  </a:moveTo>
                  <a:cubicBezTo>
                    <a:pt x="0" y="37"/>
                    <a:pt x="37" y="71"/>
                    <a:pt x="37" y="71"/>
                  </a:cubicBezTo>
                  <a:cubicBezTo>
                    <a:pt x="71" y="71"/>
                    <a:pt x="71" y="71"/>
                    <a:pt x="107" y="37"/>
                  </a:cubicBezTo>
                  <a:cubicBezTo>
                    <a:pt x="37" y="37"/>
                    <a:pt x="0" y="1"/>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3" name="Google Shape;1663;p39"/>
            <p:cNvSpPr/>
            <p:nvPr/>
          </p:nvSpPr>
          <p:spPr>
            <a:xfrm>
              <a:off x="8398490" y="1144330"/>
              <a:ext cx="36905" cy="36905"/>
            </a:xfrm>
            <a:custGeom>
              <a:avLst/>
              <a:gdLst/>
              <a:ahLst/>
              <a:cxnLst/>
              <a:rect l="l" t="t" r="r" b="b"/>
              <a:pathLst>
                <a:path w="142" h="142" extrusionOk="0">
                  <a:moveTo>
                    <a:pt x="71" y="0"/>
                  </a:moveTo>
                  <a:cubicBezTo>
                    <a:pt x="37" y="0"/>
                    <a:pt x="0" y="34"/>
                    <a:pt x="0" y="71"/>
                  </a:cubicBezTo>
                  <a:cubicBezTo>
                    <a:pt x="0" y="142"/>
                    <a:pt x="37" y="142"/>
                    <a:pt x="71" y="142"/>
                  </a:cubicBezTo>
                  <a:cubicBezTo>
                    <a:pt x="107" y="142"/>
                    <a:pt x="141" y="142"/>
                    <a:pt x="141" y="71"/>
                  </a:cubicBezTo>
                  <a:cubicBezTo>
                    <a:pt x="141" y="34"/>
                    <a:pt x="107" y="0"/>
                    <a:pt x="71" y="0"/>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4" name="Google Shape;1664;p39"/>
            <p:cNvSpPr/>
            <p:nvPr/>
          </p:nvSpPr>
          <p:spPr>
            <a:xfrm>
              <a:off x="8306488" y="1906074"/>
              <a:ext cx="110454" cy="92002"/>
            </a:xfrm>
            <a:custGeom>
              <a:avLst/>
              <a:gdLst/>
              <a:ahLst/>
              <a:cxnLst/>
              <a:rect l="l" t="t" r="r" b="b"/>
              <a:pathLst>
                <a:path w="425" h="354" extrusionOk="0">
                  <a:moveTo>
                    <a:pt x="71" y="0"/>
                  </a:moveTo>
                  <a:lnTo>
                    <a:pt x="1" y="212"/>
                  </a:lnTo>
                  <a:cubicBezTo>
                    <a:pt x="1" y="212"/>
                    <a:pt x="142" y="283"/>
                    <a:pt x="249" y="354"/>
                  </a:cubicBezTo>
                  <a:lnTo>
                    <a:pt x="425" y="142"/>
                  </a:lnTo>
                  <a:cubicBezTo>
                    <a:pt x="213" y="71"/>
                    <a:pt x="71" y="0"/>
                    <a:pt x="71" y="0"/>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5" name="Google Shape;1665;p39"/>
            <p:cNvSpPr/>
            <p:nvPr/>
          </p:nvSpPr>
          <p:spPr>
            <a:xfrm>
              <a:off x="8150813" y="1933882"/>
              <a:ext cx="73809" cy="37165"/>
            </a:xfrm>
            <a:custGeom>
              <a:avLst/>
              <a:gdLst/>
              <a:ahLst/>
              <a:cxnLst/>
              <a:rect l="l" t="t" r="r" b="b"/>
              <a:pathLst>
                <a:path w="284" h="143" extrusionOk="0">
                  <a:moveTo>
                    <a:pt x="246" y="1"/>
                  </a:moveTo>
                  <a:lnTo>
                    <a:pt x="1" y="71"/>
                  </a:lnTo>
                  <a:lnTo>
                    <a:pt x="1" y="142"/>
                  </a:lnTo>
                  <a:lnTo>
                    <a:pt x="283" y="105"/>
                  </a:lnTo>
                  <a:lnTo>
                    <a:pt x="24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6" name="Google Shape;1666;p39"/>
            <p:cNvSpPr/>
            <p:nvPr/>
          </p:nvSpPr>
          <p:spPr>
            <a:xfrm>
              <a:off x="8150813" y="1979363"/>
              <a:ext cx="73809" cy="37165"/>
            </a:xfrm>
            <a:custGeom>
              <a:avLst/>
              <a:gdLst/>
              <a:ahLst/>
              <a:cxnLst/>
              <a:rect l="l" t="t" r="r" b="b"/>
              <a:pathLst>
                <a:path w="284" h="143" extrusionOk="0">
                  <a:moveTo>
                    <a:pt x="246" y="1"/>
                  </a:moveTo>
                  <a:lnTo>
                    <a:pt x="1" y="38"/>
                  </a:lnTo>
                  <a:lnTo>
                    <a:pt x="1" y="142"/>
                  </a:lnTo>
                  <a:lnTo>
                    <a:pt x="283" y="72"/>
                  </a:lnTo>
                  <a:lnTo>
                    <a:pt x="24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7" name="Google Shape;1667;p39"/>
            <p:cNvSpPr/>
            <p:nvPr/>
          </p:nvSpPr>
          <p:spPr>
            <a:xfrm>
              <a:off x="8279459" y="2282917"/>
              <a:ext cx="36905" cy="36905"/>
            </a:xfrm>
            <a:custGeom>
              <a:avLst/>
              <a:gdLst/>
              <a:ahLst/>
              <a:cxnLst/>
              <a:rect l="l" t="t" r="r" b="b"/>
              <a:pathLst>
                <a:path w="142" h="142" extrusionOk="0">
                  <a:moveTo>
                    <a:pt x="71" y="0"/>
                  </a:moveTo>
                  <a:cubicBezTo>
                    <a:pt x="34" y="0"/>
                    <a:pt x="0" y="34"/>
                    <a:pt x="0" y="71"/>
                  </a:cubicBezTo>
                  <a:cubicBezTo>
                    <a:pt x="0" y="105"/>
                    <a:pt x="34" y="141"/>
                    <a:pt x="71" y="141"/>
                  </a:cubicBezTo>
                  <a:cubicBezTo>
                    <a:pt x="105" y="141"/>
                    <a:pt x="142" y="105"/>
                    <a:pt x="142" y="71"/>
                  </a:cubicBezTo>
                  <a:cubicBezTo>
                    <a:pt x="142" y="34"/>
                    <a:pt x="105" y="0"/>
                    <a:pt x="71"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8" name="Google Shape;1668;p39"/>
            <p:cNvSpPr/>
            <p:nvPr/>
          </p:nvSpPr>
          <p:spPr>
            <a:xfrm>
              <a:off x="9298235" y="914326"/>
              <a:ext cx="46521" cy="1864469"/>
            </a:xfrm>
            <a:custGeom>
              <a:avLst/>
              <a:gdLst/>
              <a:ahLst/>
              <a:cxnLst/>
              <a:rect l="l" t="t" r="r" b="b"/>
              <a:pathLst>
                <a:path w="179" h="7174" extrusionOk="0">
                  <a:moveTo>
                    <a:pt x="0" y="1"/>
                  </a:moveTo>
                  <a:lnTo>
                    <a:pt x="0" y="7174"/>
                  </a:lnTo>
                  <a:lnTo>
                    <a:pt x="178" y="7174"/>
                  </a:lnTo>
                  <a:lnTo>
                    <a:pt x="178" y="1"/>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9" name="Google Shape;1669;p39"/>
            <p:cNvSpPr/>
            <p:nvPr/>
          </p:nvSpPr>
          <p:spPr>
            <a:xfrm>
              <a:off x="9032366" y="914326"/>
              <a:ext cx="55357" cy="55357"/>
            </a:xfrm>
            <a:custGeom>
              <a:avLst/>
              <a:gdLst/>
              <a:ahLst/>
              <a:cxnLst/>
              <a:rect l="l" t="t" r="r" b="b"/>
              <a:pathLst>
                <a:path w="213" h="213" extrusionOk="0">
                  <a:moveTo>
                    <a:pt x="0" y="1"/>
                  </a:moveTo>
                  <a:lnTo>
                    <a:pt x="0" y="213"/>
                  </a:lnTo>
                  <a:lnTo>
                    <a:pt x="212" y="1"/>
                  </a:lnTo>
                  <a:close/>
                </a:path>
              </a:pathLst>
            </a:custGeom>
            <a:solidFill>
              <a:srgbClr val="FFDCE0">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0" name="Google Shape;1670;p39"/>
            <p:cNvSpPr/>
            <p:nvPr/>
          </p:nvSpPr>
          <p:spPr>
            <a:xfrm>
              <a:off x="8931008" y="914326"/>
              <a:ext cx="101618" cy="175168"/>
            </a:xfrm>
            <a:custGeom>
              <a:avLst/>
              <a:gdLst/>
              <a:ahLst/>
              <a:cxnLst/>
              <a:rect l="l" t="t" r="r" b="b"/>
              <a:pathLst>
                <a:path w="391" h="674" extrusionOk="0">
                  <a:moveTo>
                    <a:pt x="37" y="1"/>
                  </a:moveTo>
                  <a:lnTo>
                    <a:pt x="0" y="72"/>
                  </a:lnTo>
                  <a:lnTo>
                    <a:pt x="0" y="674"/>
                  </a:lnTo>
                  <a:lnTo>
                    <a:pt x="390" y="213"/>
                  </a:lnTo>
                  <a:lnTo>
                    <a:pt x="390" y="1"/>
                  </a:ln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1" name="Google Shape;1671;p39"/>
            <p:cNvSpPr/>
            <p:nvPr/>
          </p:nvSpPr>
          <p:spPr>
            <a:xfrm>
              <a:off x="8416682" y="1373555"/>
              <a:ext cx="257294" cy="202196"/>
            </a:xfrm>
            <a:custGeom>
              <a:avLst/>
              <a:gdLst/>
              <a:ahLst/>
              <a:cxnLst/>
              <a:rect l="l" t="t" r="r" b="b"/>
              <a:pathLst>
                <a:path w="990" h="778" extrusionOk="0">
                  <a:moveTo>
                    <a:pt x="461" y="0"/>
                  </a:moveTo>
                  <a:lnTo>
                    <a:pt x="37" y="495"/>
                  </a:lnTo>
                  <a:cubicBezTo>
                    <a:pt x="37" y="566"/>
                    <a:pt x="1" y="673"/>
                    <a:pt x="1" y="777"/>
                  </a:cubicBezTo>
                  <a:lnTo>
                    <a:pt x="391" y="636"/>
                  </a:lnTo>
                  <a:lnTo>
                    <a:pt x="461" y="566"/>
                  </a:lnTo>
                  <a:cubicBezTo>
                    <a:pt x="495" y="532"/>
                    <a:pt x="495" y="461"/>
                    <a:pt x="495" y="461"/>
                  </a:cubicBezTo>
                  <a:cubicBezTo>
                    <a:pt x="532" y="424"/>
                    <a:pt x="603" y="390"/>
                    <a:pt x="637" y="390"/>
                  </a:cubicBezTo>
                  <a:lnTo>
                    <a:pt x="990" y="0"/>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2" name="Google Shape;1672;p39"/>
            <p:cNvSpPr/>
            <p:nvPr/>
          </p:nvSpPr>
          <p:spPr>
            <a:xfrm>
              <a:off x="8637070" y="960587"/>
              <a:ext cx="266910" cy="303035"/>
            </a:xfrm>
            <a:custGeom>
              <a:avLst/>
              <a:gdLst/>
              <a:ahLst/>
              <a:cxnLst/>
              <a:rect l="l" t="t" r="r" b="b"/>
              <a:pathLst>
                <a:path w="1027" h="1166" extrusionOk="0">
                  <a:moveTo>
                    <a:pt x="391" y="741"/>
                  </a:moveTo>
                  <a:lnTo>
                    <a:pt x="1" y="1165"/>
                  </a:lnTo>
                  <a:lnTo>
                    <a:pt x="391" y="1165"/>
                  </a:lnTo>
                  <a:lnTo>
                    <a:pt x="391" y="741"/>
                  </a:lnTo>
                  <a:close/>
                  <a:moveTo>
                    <a:pt x="1027" y="1"/>
                  </a:moveTo>
                  <a:lnTo>
                    <a:pt x="461" y="637"/>
                  </a:lnTo>
                  <a:lnTo>
                    <a:pt x="461" y="1165"/>
                  </a:lnTo>
                  <a:lnTo>
                    <a:pt x="532" y="1165"/>
                  </a:lnTo>
                  <a:lnTo>
                    <a:pt x="1027" y="600"/>
                  </a:lnTo>
                  <a:lnTo>
                    <a:pt x="1027" y="1"/>
                  </a:ln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3" name="Google Shape;1673;p39"/>
            <p:cNvSpPr/>
            <p:nvPr/>
          </p:nvSpPr>
          <p:spPr>
            <a:xfrm>
              <a:off x="8536492" y="1263361"/>
              <a:ext cx="238841" cy="110454"/>
            </a:xfrm>
            <a:custGeom>
              <a:avLst/>
              <a:gdLst/>
              <a:ahLst/>
              <a:cxnLst/>
              <a:rect l="l" t="t" r="r" b="b"/>
              <a:pathLst>
                <a:path w="919" h="425" extrusionOk="0">
                  <a:moveTo>
                    <a:pt x="848" y="0"/>
                  </a:moveTo>
                  <a:lnTo>
                    <a:pt x="848" y="71"/>
                  </a:lnTo>
                  <a:lnTo>
                    <a:pt x="919" y="0"/>
                  </a:lnTo>
                  <a:close/>
                  <a:moveTo>
                    <a:pt x="388" y="0"/>
                  </a:moveTo>
                  <a:lnTo>
                    <a:pt x="0" y="424"/>
                  </a:lnTo>
                  <a:lnTo>
                    <a:pt x="529" y="424"/>
                  </a:lnTo>
                  <a:lnTo>
                    <a:pt x="812" y="108"/>
                  </a:lnTo>
                  <a:lnTo>
                    <a:pt x="778" y="108"/>
                  </a:lnTo>
                  <a:lnTo>
                    <a:pt x="778"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4" name="Google Shape;1674;p39"/>
            <p:cNvSpPr/>
            <p:nvPr/>
          </p:nvSpPr>
          <p:spPr>
            <a:xfrm>
              <a:off x="8738428" y="1125878"/>
              <a:ext cx="18712" cy="165552"/>
            </a:xfrm>
            <a:custGeom>
              <a:avLst/>
              <a:gdLst/>
              <a:ahLst/>
              <a:cxnLst/>
              <a:rect l="l" t="t" r="r" b="b"/>
              <a:pathLst>
                <a:path w="72" h="637" extrusionOk="0">
                  <a:moveTo>
                    <a:pt x="71" y="1"/>
                  </a:moveTo>
                  <a:lnTo>
                    <a:pt x="1" y="105"/>
                  </a:lnTo>
                  <a:lnTo>
                    <a:pt x="1" y="529"/>
                  </a:lnTo>
                  <a:lnTo>
                    <a:pt x="1" y="637"/>
                  </a:lnTo>
                  <a:lnTo>
                    <a:pt x="35" y="637"/>
                  </a:lnTo>
                  <a:lnTo>
                    <a:pt x="71" y="600"/>
                  </a:lnTo>
                  <a:lnTo>
                    <a:pt x="71" y="529"/>
                  </a:lnTo>
                  <a:lnTo>
                    <a:pt x="71"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5" name="Google Shape;1675;p39"/>
            <p:cNvSpPr/>
            <p:nvPr/>
          </p:nvSpPr>
          <p:spPr>
            <a:xfrm>
              <a:off x="8903720" y="932778"/>
              <a:ext cx="27549" cy="184004"/>
            </a:xfrm>
            <a:custGeom>
              <a:avLst/>
              <a:gdLst/>
              <a:ahLst/>
              <a:cxnLst/>
              <a:rect l="l" t="t" r="r" b="b"/>
              <a:pathLst>
                <a:path w="106" h="708" extrusionOk="0">
                  <a:moveTo>
                    <a:pt x="105" y="1"/>
                  </a:moveTo>
                  <a:lnTo>
                    <a:pt x="1" y="108"/>
                  </a:lnTo>
                  <a:lnTo>
                    <a:pt x="1" y="707"/>
                  </a:lnTo>
                  <a:lnTo>
                    <a:pt x="105" y="603"/>
                  </a:lnTo>
                  <a:lnTo>
                    <a:pt x="105"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6" name="Google Shape;1676;p39"/>
            <p:cNvSpPr/>
            <p:nvPr/>
          </p:nvSpPr>
          <p:spPr>
            <a:xfrm>
              <a:off x="8398490" y="1667233"/>
              <a:ext cx="9616" cy="9876"/>
            </a:xfrm>
            <a:custGeom>
              <a:avLst/>
              <a:gdLst/>
              <a:ahLst/>
              <a:cxnLst/>
              <a:rect l="l" t="t" r="r" b="b"/>
              <a:pathLst>
                <a:path w="37" h="38" extrusionOk="0">
                  <a:moveTo>
                    <a:pt x="0" y="1"/>
                  </a:moveTo>
                  <a:lnTo>
                    <a:pt x="0" y="38"/>
                  </a:lnTo>
                  <a:lnTo>
                    <a:pt x="37" y="1"/>
                  </a:lnTo>
                  <a:close/>
                </a:path>
              </a:pathLst>
            </a:custGeom>
            <a:solidFill>
              <a:srgbClr val="E9F3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7" name="Google Shape;1677;p39"/>
            <p:cNvSpPr/>
            <p:nvPr/>
          </p:nvSpPr>
          <p:spPr>
            <a:xfrm>
              <a:off x="8150813" y="1897237"/>
              <a:ext cx="45741" cy="55357"/>
            </a:xfrm>
            <a:custGeom>
              <a:avLst/>
              <a:gdLst/>
              <a:ahLst/>
              <a:cxnLst/>
              <a:rect l="l" t="t" r="r" b="b"/>
              <a:pathLst>
                <a:path w="176" h="213" extrusionOk="0">
                  <a:moveTo>
                    <a:pt x="1" y="0"/>
                  </a:moveTo>
                  <a:lnTo>
                    <a:pt x="1" y="212"/>
                  </a:lnTo>
                  <a:lnTo>
                    <a:pt x="176" y="34"/>
                  </a:lnTo>
                  <a:cubicBezTo>
                    <a:pt x="105" y="34"/>
                    <a:pt x="71" y="34"/>
                    <a:pt x="1" y="0"/>
                  </a:cubicBez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8" name="Google Shape;1678;p39"/>
            <p:cNvSpPr/>
            <p:nvPr/>
          </p:nvSpPr>
          <p:spPr>
            <a:xfrm>
              <a:off x="8150813" y="1832524"/>
              <a:ext cx="92002" cy="73809"/>
            </a:xfrm>
            <a:custGeom>
              <a:avLst/>
              <a:gdLst/>
              <a:ahLst/>
              <a:cxnLst/>
              <a:rect l="l" t="t" r="r" b="b"/>
              <a:pathLst>
                <a:path w="354" h="284" extrusionOk="0">
                  <a:moveTo>
                    <a:pt x="1" y="1"/>
                  </a:moveTo>
                  <a:lnTo>
                    <a:pt x="1" y="249"/>
                  </a:lnTo>
                  <a:cubicBezTo>
                    <a:pt x="71" y="283"/>
                    <a:pt x="105" y="283"/>
                    <a:pt x="176" y="283"/>
                  </a:cubicBezTo>
                  <a:lnTo>
                    <a:pt x="354" y="71"/>
                  </a:lnTo>
                  <a:cubicBezTo>
                    <a:pt x="213" y="71"/>
                    <a:pt x="105" y="37"/>
                    <a:pt x="1" y="1"/>
                  </a:cubicBezTo>
                  <a:close/>
                </a:path>
              </a:pathLst>
            </a:custGeom>
            <a:solidFill>
              <a:srgbClr val="FFDCE0">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9" name="Google Shape;1679;p39"/>
            <p:cNvSpPr/>
            <p:nvPr/>
          </p:nvSpPr>
          <p:spPr>
            <a:xfrm>
              <a:off x="8150813" y="1501942"/>
              <a:ext cx="275746" cy="349296"/>
            </a:xfrm>
            <a:custGeom>
              <a:avLst/>
              <a:gdLst/>
              <a:ahLst/>
              <a:cxnLst/>
              <a:rect l="l" t="t" r="r" b="b"/>
              <a:pathLst>
                <a:path w="1061" h="1344" extrusionOk="0">
                  <a:moveTo>
                    <a:pt x="1060" y="1"/>
                  </a:moveTo>
                  <a:lnTo>
                    <a:pt x="990" y="72"/>
                  </a:lnTo>
                  <a:lnTo>
                    <a:pt x="990" y="108"/>
                  </a:lnTo>
                  <a:lnTo>
                    <a:pt x="953" y="108"/>
                  </a:lnTo>
                  <a:lnTo>
                    <a:pt x="919" y="142"/>
                  </a:lnTo>
                  <a:lnTo>
                    <a:pt x="919" y="320"/>
                  </a:lnTo>
                  <a:lnTo>
                    <a:pt x="1024" y="283"/>
                  </a:lnTo>
                  <a:cubicBezTo>
                    <a:pt x="1024" y="179"/>
                    <a:pt x="1060" y="72"/>
                    <a:pt x="1060" y="1"/>
                  </a:cubicBezTo>
                  <a:close/>
                  <a:moveTo>
                    <a:pt x="495" y="603"/>
                  </a:moveTo>
                  <a:lnTo>
                    <a:pt x="1" y="1168"/>
                  </a:lnTo>
                  <a:lnTo>
                    <a:pt x="1" y="1273"/>
                  </a:lnTo>
                  <a:cubicBezTo>
                    <a:pt x="105" y="1309"/>
                    <a:pt x="213" y="1343"/>
                    <a:pt x="354" y="1343"/>
                  </a:cubicBezTo>
                  <a:lnTo>
                    <a:pt x="741" y="885"/>
                  </a:lnTo>
                  <a:lnTo>
                    <a:pt x="637" y="885"/>
                  </a:lnTo>
                  <a:cubicBezTo>
                    <a:pt x="566" y="849"/>
                    <a:pt x="529" y="744"/>
                    <a:pt x="495" y="603"/>
                  </a:cubicBez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0" name="Google Shape;1680;p39"/>
            <p:cNvSpPr/>
            <p:nvPr/>
          </p:nvSpPr>
          <p:spPr>
            <a:xfrm>
              <a:off x="8279459" y="1640204"/>
              <a:ext cx="119291" cy="92002"/>
            </a:xfrm>
            <a:custGeom>
              <a:avLst/>
              <a:gdLst/>
              <a:ahLst/>
              <a:cxnLst/>
              <a:rect l="l" t="t" r="r" b="b"/>
              <a:pathLst>
                <a:path w="459" h="354" extrusionOk="0">
                  <a:moveTo>
                    <a:pt x="71" y="0"/>
                  </a:moveTo>
                  <a:lnTo>
                    <a:pt x="0" y="71"/>
                  </a:lnTo>
                  <a:cubicBezTo>
                    <a:pt x="34" y="212"/>
                    <a:pt x="71" y="317"/>
                    <a:pt x="142" y="353"/>
                  </a:cubicBezTo>
                  <a:lnTo>
                    <a:pt x="246" y="353"/>
                  </a:lnTo>
                  <a:lnTo>
                    <a:pt x="458" y="142"/>
                  </a:lnTo>
                  <a:lnTo>
                    <a:pt x="458" y="105"/>
                  </a:lnTo>
                  <a:cubicBezTo>
                    <a:pt x="353" y="142"/>
                    <a:pt x="283" y="175"/>
                    <a:pt x="212" y="175"/>
                  </a:cubicBezTo>
                  <a:lnTo>
                    <a:pt x="175" y="175"/>
                  </a:lnTo>
                  <a:cubicBezTo>
                    <a:pt x="142" y="142"/>
                    <a:pt x="105" y="71"/>
                    <a:pt x="71" y="0"/>
                  </a:cubicBez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1" name="Google Shape;1681;p39"/>
            <p:cNvSpPr/>
            <p:nvPr/>
          </p:nvSpPr>
          <p:spPr>
            <a:xfrm>
              <a:off x="8398490" y="1520394"/>
              <a:ext cx="9616" cy="9876"/>
            </a:xfrm>
            <a:custGeom>
              <a:avLst/>
              <a:gdLst/>
              <a:ahLst/>
              <a:cxnLst/>
              <a:rect l="l" t="t" r="r" b="b"/>
              <a:pathLst>
                <a:path w="37" h="38" extrusionOk="0">
                  <a:moveTo>
                    <a:pt x="37" y="1"/>
                  </a:moveTo>
                  <a:lnTo>
                    <a:pt x="0" y="37"/>
                  </a:lnTo>
                  <a:lnTo>
                    <a:pt x="37" y="37"/>
                  </a:lnTo>
                  <a:lnTo>
                    <a:pt x="37" y="1"/>
                  </a:lnTo>
                  <a:close/>
                </a:path>
              </a:pathLst>
            </a:custGeom>
            <a:solidFill>
              <a:srgbClr val="C0B5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2" name="Google Shape;1682;p39"/>
            <p:cNvSpPr/>
            <p:nvPr/>
          </p:nvSpPr>
          <p:spPr>
            <a:xfrm>
              <a:off x="8297652" y="1474913"/>
              <a:ext cx="284582" cy="211033"/>
            </a:xfrm>
            <a:custGeom>
              <a:avLst/>
              <a:gdLst/>
              <a:ahLst/>
              <a:cxnLst/>
              <a:rect l="l" t="t" r="r" b="b"/>
              <a:pathLst>
                <a:path w="1095" h="812" extrusionOk="0">
                  <a:moveTo>
                    <a:pt x="1095" y="0"/>
                  </a:moveTo>
                  <a:cubicBezTo>
                    <a:pt x="1061" y="0"/>
                    <a:pt x="990" y="34"/>
                    <a:pt x="953" y="71"/>
                  </a:cubicBezTo>
                  <a:cubicBezTo>
                    <a:pt x="953" y="71"/>
                    <a:pt x="953" y="142"/>
                    <a:pt x="919" y="176"/>
                  </a:cubicBezTo>
                  <a:lnTo>
                    <a:pt x="1095" y="0"/>
                  </a:lnTo>
                  <a:close/>
                  <a:moveTo>
                    <a:pt x="354" y="246"/>
                  </a:moveTo>
                  <a:lnTo>
                    <a:pt x="1" y="636"/>
                  </a:lnTo>
                  <a:cubicBezTo>
                    <a:pt x="35" y="707"/>
                    <a:pt x="72" y="778"/>
                    <a:pt x="105" y="811"/>
                  </a:cubicBezTo>
                  <a:lnTo>
                    <a:pt x="142" y="811"/>
                  </a:lnTo>
                  <a:cubicBezTo>
                    <a:pt x="213" y="811"/>
                    <a:pt x="283" y="778"/>
                    <a:pt x="388" y="741"/>
                  </a:cubicBezTo>
                  <a:lnTo>
                    <a:pt x="425" y="741"/>
                  </a:lnTo>
                  <a:lnTo>
                    <a:pt x="849" y="246"/>
                  </a:lnTo>
                  <a:lnTo>
                    <a:pt x="459" y="387"/>
                  </a:lnTo>
                  <a:lnTo>
                    <a:pt x="354" y="424"/>
                  </a:lnTo>
                  <a:lnTo>
                    <a:pt x="354" y="246"/>
                  </a:lnTo>
                  <a:close/>
                </a:path>
              </a:pathLst>
            </a:custGeom>
            <a:solidFill>
              <a:srgbClr val="FFE8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3" name="Google Shape;1683;p39"/>
            <p:cNvSpPr/>
            <p:nvPr/>
          </p:nvSpPr>
          <p:spPr>
            <a:xfrm>
              <a:off x="8673715" y="969423"/>
              <a:ext cx="624782" cy="689235"/>
            </a:xfrm>
            <a:custGeom>
              <a:avLst/>
              <a:gdLst/>
              <a:ahLst/>
              <a:cxnLst/>
              <a:rect l="l" t="t" r="r" b="b"/>
              <a:pathLst>
                <a:path w="2404" h="2652" extrusionOk="0">
                  <a:moveTo>
                    <a:pt x="2403" y="1"/>
                  </a:moveTo>
                  <a:lnTo>
                    <a:pt x="1380" y="1131"/>
                  </a:lnTo>
                  <a:lnTo>
                    <a:pt x="1663" y="1131"/>
                  </a:lnTo>
                  <a:lnTo>
                    <a:pt x="1663" y="1485"/>
                  </a:lnTo>
                  <a:lnTo>
                    <a:pt x="2403" y="673"/>
                  </a:lnTo>
                  <a:lnTo>
                    <a:pt x="2403" y="1"/>
                  </a:lnTo>
                  <a:close/>
                  <a:moveTo>
                    <a:pt x="990" y="1555"/>
                  </a:moveTo>
                  <a:lnTo>
                    <a:pt x="1" y="2652"/>
                  </a:lnTo>
                  <a:lnTo>
                    <a:pt x="566" y="2652"/>
                  </a:lnTo>
                  <a:lnTo>
                    <a:pt x="1592" y="1555"/>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4" name="Google Shape;1684;p39"/>
            <p:cNvSpPr/>
            <p:nvPr/>
          </p:nvSpPr>
          <p:spPr>
            <a:xfrm>
              <a:off x="8931008" y="1263361"/>
              <a:ext cx="174908" cy="110454"/>
            </a:xfrm>
            <a:custGeom>
              <a:avLst/>
              <a:gdLst/>
              <a:ahLst/>
              <a:cxnLst/>
              <a:rect l="l" t="t" r="r" b="b"/>
              <a:pathLst>
                <a:path w="673" h="425" extrusionOk="0">
                  <a:moveTo>
                    <a:pt x="390" y="0"/>
                  </a:moveTo>
                  <a:lnTo>
                    <a:pt x="0" y="424"/>
                  </a:lnTo>
                  <a:lnTo>
                    <a:pt x="602" y="424"/>
                  </a:lnTo>
                  <a:lnTo>
                    <a:pt x="673" y="354"/>
                  </a:lnTo>
                  <a:lnTo>
                    <a:pt x="673"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5" name="Google Shape;1685;p39"/>
            <p:cNvSpPr/>
            <p:nvPr/>
          </p:nvSpPr>
          <p:spPr>
            <a:xfrm>
              <a:off x="8150813" y="1750398"/>
              <a:ext cx="587877" cy="633358"/>
            </a:xfrm>
            <a:custGeom>
              <a:avLst/>
              <a:gdLst/>
              <a:ahLst/>
              <a:cxnLst/>
              <a:rect l="l" t="t" r="r" b="b"/>
              <a:pathLst>
                <a:path w="2262" h="2437" extrusionOk="0">
                  <a:moveTo>
                    <a:pt x="2050" y="0"/>
                  </a:moveTo>
                  <a:lnTo>
                    <a:pt x="2120" y="175"/>
                  </a:lnTo>
                  <a:lnTo>
                    <a:pt x="2262" y="0"/>
                  </a:lnTo>
                  <a:close/>
                  <a:moveTo>
                    <a:pt x="1696" y="0"/>
                  </a:moveTo>
                  <a:lnTo>
                    <a:pt x="1343" y="387"/>
                  </a:lnTo>
                  <a:cubicBezTo>
                    <a:pt x="1448" y="495"/>
                    <a:pt x="1555" y="565"/>
                    <a:pt x="1555" y="599"/>
                  </a:cubicBezTo>
                  <a:cubicBezTo>
                    <a:pt x="1555" y="599"/>
                    <a:pt x="1555" y="636"/>
                    <a:pt x="1518" y="636"/>
                  </a:cubicBezTo>
                  <a:lnTo>
                    <a:pt x="1589" y="707"/>
                  </a:lnTo>
                  <a:lnTo>
                    <a:pt x="1979" y="283"/>
                  </a:lnTo>
                  <a:lnTo>
                    <a:pt x="1872" y="0"/>
                  </a:lnTo>
                  <a:close/>
                  <a:moveTo>
                    <a:pt x="848" y="953"/>
                  </a:moveTo>
                  <a:lnTo>
                    <a:pt x="1" y="1871"/>
                  </a:lnTo>
                  <a:lnTo>
                    <a:pt x="1" y="2436"/>
                  </a:lnTo>
                  <a:lnTo>
                    <a:pt x="707" y="1696"/>
                  </a:lnTo>
                  <a:cubicBezTo>
                    <a:pt x="812" y="1518"/>
                    <a:pt x="919" y="1343"/>
                    <a:pt x="953" y="1272"/>
                  </a:cubicBezTo>
                  <a:cubicBezTo>
                    <a:pt x="1024" y="1165"/>
                    <a:pt x="1236" y="1023"/>
                    <a:pt x="1236" y="1023"/>
                  </a:cubicBezTo>
                  <a:lnTo>
                    <a:pt x="1165" y="989"/>
                  </a:lnTo>
                  <a:cubicBezTo>
                    <a:pt x="1131" y="989"/>
                    <a:pt x="1094" y="1023"/>
                    <a:pt x="1094" y="1023"/>
                  </a:cubicBezTo>
                  <a:lnTo>
                    <a:pt x="1060" y="1023"/>
                  </a:lnTo>
                  <a:cubicBezTo>
                    <a:pt x="1024" y="1023"/>
                    <a:pt x="919" y="989"/>
                    <a:pt x="848" y="953"/>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6" name="Google Shape;1686;p39"/>
            <p:cNvSpPr/>
            <p:nvPr/>
          </p:nvSpPr>
          <p:spPr>
            <a:xfrm>
              <a:off x="8637070" y="1750398"/>
              <a:ext cx="64973" cy="73550"/>
            </a:xfrm>
            <a:custGeom>
              <a:avLst/>
              <a:gdLst/>
              <a:ahLst/>
              <a:cxnLst/>
              <a:rect l="l" t="t" r="r" b="b"/>
              <a:pathLst>
                <a:path w="250" h="283" extrusionOk="0">
                  <a:moveTo>
                    <a:pt x="1" y="0"/>
                  </a:moveTo>
                  <a:lnTo>
                    <a:pt x="108" y="283"/>
                  </a:lnTo>
                  <a:lnTo>
                    <a:pt x="249" y="175"/>
                  </a:lnTo>
                  <a:lnTo>
                    <a:pt x="179" y="0"/>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7" name="Google Shape;1687;p39"/>
            <p:cNvSpPr/>
            <p:nvPr/>
          </p:nvSpPr>
          <p:spPr>
            <a:xfrm>
              <a:off x="8591589" y="1658397"/>
              <a:ext cx="229485" cy="92262"/>
            </a:xfrm>
            <a:custGeom>
              <a:avLst/>
              <a:gdLst/>
              <a:ahLst/>
              <a:cxnLst/>
              <a:rect l="l" t="t" r="r" b="b"/>
              <a:pathLst>
                <a:path w="883" h="355" extrusionOk="0">
                  <a:moveTo>
                    <a:pt x="317" y="1"/>
                  </a:moveTo>
                  <a:lnTo>
                    <a:pt x="0" y="354"/>
                  </a:lnTo>
                  <a:lnTo>
                    <a:pt x="566" y="354"/>
                  </a:lnTo>
                  <a:lnTo>
                    <a:pt x="882" y="1"/>
                  </a:ln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8" name="Google Shape;1688;p39"/>
            <p:cNvSpPr/>
            <p:nvPr/>
          </p:nvSpPr>
          <p:spPr>
            <a:xfrm>
              <a:off x="8407846" y="1915690"/>
              <a:ext cx="155935" cy="192580"/>
            </a:xfrm>
            <a:custGeom>
              <a:avLst/>
              <a:gdLst/>
              <a:ahLst/>
              <a:cxnLst/>
              <a:rect l="l" t="t" r="r" b="b"/>
              <a:pathLst>
                <a:path w="600" h="741" extrusionOk="0">
                  <a:moveTo>
                    <a:pt x="529" y="0"/>
                  </a:moveTo>
                  <a:cubicBezTo>
                    <a:pt x="529" y="71"/>
                    <a:pt x="459" y="141"/>
                    <a:pt x="354" y="212"/>
                  </a:cubicBezTo>
                  <a:cubicBezTo>
                    <a:pt x="354" y="246"/>
                    <a:pt x="317" y="246"/>
                    <a:pt x="317" y="283"/>
                  </a:cubicBezTo>
                  <a:lnTo>
                    <a:pt x="388" y="317"/>
                  </a:lnTo>
                  <a:lnTo>
                    <a:pt x="600" y="71"/>
                  </a:lnTo>
                  <a:lnTo>
                    <a:pt x="529" y="0"/>
                  </a:lnTo>
                  <a:close/>
                  <a:moveTo>
                    <a:pt x="354" y="353"/>
                  </a:moveTo>
                  <a:cubicBezTo>
                    <a:pt x="283" y="424"/>
                    <a:pt x="142" y="529"/>
                    <a:pt x="1" y="741"/>
                  </a:cubicBezTo>
                  <a:lnTo>
                    <a:pt x="354" y="353"/>
                  </a:lnTo>
                  <a:close/>
                </a:path>
              </a:pathLst>
            </a:custGeom>
            <a:solidFill>
              <a:srgbClr val="FFE8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9" name="Google Shape;1689;p39"/>
            <p:cNvSpPr/>
            <p:nvPr/>
          </p:nvSpPr>
          <p:spPr>
            <a:xfrm>
              <a:off x="8334556" y="1988979"/>
              <a:ext cx="174128" cy="202196"/>
            </a:xfrm>
            <a:custGeom>
              <a:avLst/>
              <a:gdLst/>
              <a:ahLst/>
              <a:cxnLst/>
              <a:rect l="l" t="t" r="r" b="b"/>
              <a:pathLst>
                <a:path w="670" h="778" extrusionOk="0">
                  <a:moveTo>
                    <a:pt x="599" y="1"/>
                  </a:moveTo>
                  <a:cubicBezTo>
                    <a:pt x="565" y="35"/>
                    <a:pt x="495" y="35"/>
                    <a:pt x="458" y="71"/>
                  </a:cubicBezTo>
                  <a:lnTo>
                    <a:pt x="529" y="105"/>
                  </a:lnTo>
                  <a:cubicBezTo>
                    <a:pt x="529" y="105"/>
                    <a:pt x="317" y="247"/>
                    <a:pt x="246" y="354"/>
                  </a:cubicBezTo>
                  <a:cubicBezTo>
                    <a:pt x="212" y="425"/>
                    <a:pt x="105" y="600"/>
                    <a:pt x="0" y="778"/>
                  </a:cubicBezTo>
                  <a:lnTo>
                    <a:pt x="283" y="459"/>
                  </a:lnTo>
                  <a:cubicBezTo>
                    <a:pt x="424" y="247"/>
                    <a:pt x="565" y="142"/>
                    <a:pt x="636" y="71"/>
                  </a:cubicBezTo>
                  <a:lnTo>
                    <a:pt x="670" y="35"/>
                  </a:lnTo>
                  <a:lnTo>
                    <a:pt x="599" y="1"/>
                  </a:lnTo>
                  <a:close/>
                </a:path>
              </a:pathLst>
            </a:custGeom>
            <a:solidFill>
              <a:srgbClr val="FFDA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0" name="Google Shape;1690;p39"/>
            <p:cNvSpPr/>
            <p:nvPr/>
          </p:nvSpPr>
          <p:spPr>
            <a:xfrm>
              <a:off x="8416682" y="1850977"/>
              <a:ext cx="138523" cy="165552"/>
            </a:xfrm>
            <a:custGeom>
              <a:avLst/>
              <a:gdLst/>
              <a:ahLst/>
              <a:cxnLst/>
              <a:rect l="l" t="t" r="r" b="b"/>
              <a:pathLst>
                <a:path w="533" h="637" extrusionOk="0">
                  <a:moveTo>
                    <a:pt x="320" y="0"/>
                  </a:moveTo>
                  <a:lnTo>
                    <a:pt x="1" y="354"/>
                  </a:lnTo>
                  <a:cubicBezTo>
                    <a:pt x="108" y="424"/>
                    <a:pt x="213" y="461"/>
                    <a:pt x="320" y="461"/>
                  </a:cubicBezTo>
                  <a:cubicBezTo>
                    <a:pt x="425" y="390"/>
                    <a:pt x="495" y="320"/>
                    <a:pt x="495" y="249"/>
                  </a:cubicBezTo>
                  <a:cubicBezTo>
                    <a:pt x="532" y="249"/>
                    <a:pt x="532" y="212"/>
                    <a:pt x="532" y="212"/>
                  </a:cubicBezTo>
                  <a:cubicBezTo>
                    <a:pt x="532" y="178"/>
                    <a:pt x="425" y="108"/>
                    <a:pt x="320" y="0"/>
                  </a:cubicBezTo>
                  <a:close/>
                  <a:moveTo>
                    <a:pt x="320" y="461"/>
                  </a:moveTo>
                  <a:cubicBezTo>
                    <a:pt x="268" y="513"/>
                    <a:pt x="195" y="566"/>
                    <a:pt x="132" y="603"/>
                  </a:cubicBezTo>
                  <a:lnTo>
                    <a:pt x="132" y="603"/>
                  </a:lnTo>
                  <a:cubicBezTo>
                    <a:pt x="136" y="603"/>
                    <a:pt x="139" y="602"/>
                    <a:pt x="142" y="602"/>
                  </a:cubicBezTo>
                  <a:cubicBezTo>
                    <a:pt x="179" y="566"/>
                    <a:pt x="249" y="566"/>
                    <a:pt x="283" y="532"/>
                  </a:cubicBezTo>
                  <a:cubicBezTo>
                    <a:pt x="283" y="495"/>
                    <a:pt x="320" y="495"/>
                    <a:pt x="320" y="461"/>
                  </a:cubicBezTo>
                  <a:close/>
                  <a:moveTo>
                    <a:pt x="132" y="603"/>
                  </a:moveTo>
                  <a:cubicBezTo>
                    <a:pt x="101" y="608"/>
                    <a:pt x="71" y="636"/>
                    <a:pt x="71" y="636"/>
                  </a:cubicBezTo>
                  <a:cubicBezTo>
                    <a:pt x="90" y="627"/>
                    <a:pt x="110" y="616"/>
                    <a:pt x="132" y="603"/>
                  </a:cubicBez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1" name="Google Shape;1691;p39"/>
            <p:cNvSpPr/>
            <p:nvPr/>
          </p:nvSpPr>
          <p:spPr>
            <a:xfrm>
              <a:off x="8371201" y="1942718"/>
              <a:ext cx="128907" cy="73809"/>
            </a:xfrm>
            <a:custGeom>
              <a:avLst/>
              <a:gdLst/>
              <a:ahLst/>
              <a:cxnLst/>
              <a:rect l="l" t="t" r="r" b="b"/>
              <a:pathLst>
                <a:path w="496" h="284" extrusionOk="0">
                  <a:moveTo>
                    <a:pt x="176" y="1"/>
                  </a:moveTo>
                  <a:lnTo>
                    <a:pt x="0" y="213"/>
                  </a:lnTo>
                  <a:cubicBezTo>
                    <a:pt x="71" y="249"/>
                    <a:pt x="176" y="283"/>
                    <a:pt x="212" y="283"/>
                  </a:cubicBezTo>
                  <a:lnTo>
                    <a:pt x="246" y="283"/>
                  </a:lnTo>
                  <a:cubicBezTo>
                    <a:pt x="317" y="249"/>
                    <a:pt x="424" y="179"/>
                    <a:pt x="495" y="108"/>
                  </a:cubicBezTo>
                  <a:cubicBezTo>
                    <a:pt x="388" y="108"/>
                    <a:pt x="283" y="71"/>
                    <a:pt x="176" y="1"/>
                  </a:cubicBez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2" name="Google Shape;1692;p39"/>
            <p:cNvSpPr/>
            <p:nvPr/>
          </p:nvSpPr>
          <p:spPr>
            <a:xfrm>
              <a:off x="8573137" y="1649041"/>
              <a:ext cx="725360" cy="789813"/>
            </a:xfrm>
            <a:custGeom>
              <a:avLst/>
              <a:gdLst/>
              <a:ahLst/>
              <a:cxnLst/>
              <a:rect l="l" t="t" r="r" b="b"/>
              <a:pathLst>
                <a:path w="2791" h="3039" extrusionOk="0">
                  <a:moveTo>
                    <a:pt x="2790" y="0"/>
                  </a:moveTo>
                  <a:lnTo>
                    <a:pt x="1024" y="1908"/>
                  </a:lnTo>
                  <a:lnTo>
                    <a:pt x="1273" y="2580"/>
                  </a:lnTo>
                  <a:lnTo>
                    <a:pt x="2790" y="1026"/>
                  </a:lnTo>
                  <a:lnTo>
                    <a:pt x="2790" y="0"/>
                  </a:lnTo>
                  <a:close/>
                  <a:moveTo>
                    <a:pt x="919" y="2049"/>
                  </a:moveTo>
                  <a:lnTo>
                    <a:pt x="1" y="3038"/>
                  </a:lnTo>
                  <a:lnTo>
                    <a:pt x="812" y="3038"/>
                  </a:lnTo>
                  <a:lnTo>
                    <a:pt x="1165" y="2685"/>
                  </a:lnTo>
                  <a:lnTo>
                    <a:pt x="919" y="2049"/>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3" name="Google Shape;1693;p39"/>
            <p:cNvSpPr/>
            <p:nvPr/>
          </p:nvSpPr>
          <p:spPr>
            <a:xfrm>
              <a:off x="8380037" y="2438592"/>
              <a:ext cx="404133" cy="202196"/>
            </a:xfrm>
            <a:custGeom>
              <a:avLst/>
              <a:gdLst/>
              <a:ahLst/>
              <a:cxnLst/>
              <a:rect l="l" t="t" r="r" b="b"/>
              <a:pathLst>
                <a:path w="1555" h="778" extrusionOk="0">
                  <a:moveTo>
                    <a:pt x="744" y="0"/>
                  </a:moveTo>
                  <a:lnTo>
                    <a:pt x="0" y="778"/>
                  </a:lnTo>
                  <a:lnTo>
                    <a:pt x="778" y="778"/>
                  </a:lnTo>
                  <a:lnTo>
                    <a:pt x="1555" y="0"/>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4" name="Google Shape;1694;p39"/>
            <p:cNvSpPr/>
            <p:nvPr/>
          </p:nvSpPr>
          <p:spPr>
            <a:xfrm>
              <a:off x="8811978" y="2144654"/>
              <a:ext cx="92002" cy="202456"/>
            </a:xfrm>
            <a:custGeom>
              <a:avLst/>
              <a:gdLst/>
              <a:ahLst/>
              <a:cxnLst/>
              <a:rect l="l" t="t" r="r" b="b"/>
              <a:pathLst>
                <a:path w="354" h="779" extrusionOk="0">
                  <a:moveTo>
                    <a:pt x="105" y="1"/>
                  </a:moveTo>
                  <a:lnTo>
                    <a:pt x="0" y="142"/>
                  </a:lnTo>
                  <a:lnTo>
                    <a:pt x="246" y="778"/>
                  </a:lnTo>
                  <a:lnTo>
                    <a:pt x="354" y="673"/>
                  </a:lnTo>
                  <a:lnTo>
                    <a:pt x="105" y="1"/>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5" name="Google Shape;1695;p39"/>
            <p:cNvSpPr/>
            <p:nvPr/>
          </p:nvSpPr>
          <p:spPr>
            <a:xfrm>
              <a:off x="4633955" y="2741886"/>
              <a:ext cx="2001692" cy="73809"/>
            </a:xfrm>
            <a:custGeom>
              <a:avLst/>
              <a:gdLst/>
              <a:ahLst/>
              <a:cxnLst/>
              <a:rect l="l" t="t" r="r" b="b"/>
              <a:pathLst>
                <a:path w="7702" h="284" extrusionOk="0">
                  <a:moveTo>
                    <a:pt x="1521" y="1"/>
                  </a:moveTo>
                  <a:cubicBezTo>
                    <a:pt x="1272" y="1"/>
                    <a:pt x="1026" y="1"/>
                    <a:pt x="814" y="35"/>
                  </a:cubicBezTo>
                  <a:lnTo>
                    <a:pt x="814" y="142"/>
                  </a:lnTo>
                  <a:lnTo>
                    <a:pt x="636" y="142"/>
                  </a:lnTo>
                  <a:lnTo>
                    <a:pt x="636" y="35"/>
                  </a:lnTo>
                  <a:cubicBezTo>
                    <a:pt x="249" y="71"/>
                    <a:pt x="0" y="105"/>
                    <a:pt x="0" y="142"/>
                  </a:cubicBezTo>
                  <a:cubicBezTo>
                    <a:pt x="0" y="213"/>
                    <a:pt x="1733" y="283"/>
                    <a:pt x="3853" y="283"/>
                  </a:cubicBezTo>
                  <a:cubicBezTo>
                    <a:pt x="5972" y="283"/>
                    <a:pt x="7702" y="213"/>
                    <a:pt x="7702" y="142"/>
                  </a:cubicBezTo>
                  <a:cubicBezTo>
                    <a:pt x="7702" y="105"/>
                    <a:pt x="7490" y="71"/>
                    <a:pt x="7173" y="35"/>
                  </a:cubicBezTo>
                  <a:cubicBezTo>
                    <a:pt x="7103" y="105"/>
                    <a:pt x="7066" y="142"/>
                    <a:pt x="6961" y="142"/>
                  </a:cubicBezTo>
                  <a:lnTo>
                    <a:pt x="1767" y="142"/>
                  </a:lnTo>
                  <a:cubicBezTo>
                    <a:pt x="1662" y="142"/>
                    <a:pt x="1555" y="71"/>
                    <a:pt x="1521"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6" name="Google Shape;1696;p39"/>
            <p:cNvSpPr/>
            <p:nvPr/>
          </p:nvSpPr>
          <p:spPr>
            <a:xfrm>
              <a:off x="5102540" y="1695301"/>
              <a:ext cx="422585" cy="955105"/>
            </a:xfrm>
            <a:custGeom>
              <a:avLst/>
              <a:gdLst/>
              <a:ahLst/>
              <a:cxnLst/>
              <a:rect l="l" t="t" r="r" b="b"/>
              <a:pathLst>
                <a:path w="1626" h="3675" extrusionOk="0">
                  <a:moveTo>
                    <a:pt x="1555" y="0"/>
                  </a:moveTo>
                  <a:cubicBezTo>
                    <a:pt x="1518" y="0"/>
                    <a:pt x="1448" y="34"/>
                    <a:pt x="1448" y="71"/>
                  </a:cubicBezTo>
                  <a:lnTo>
                    <a:pt x="388" y="2756"/>
                  </a:lnTo>
                  <a:lnTo>
                    <a:pt x="1236" y="3496"/>
                  </a:lnTo>
                  <a:lnTo>
                    <a:pt x="105" y="3496"/>
                  </a:lnTo>
                  <a:cubicBezTo>
                    <a:pt x="34" y="3496"/>
                    <a:pt x="0" y="3533"/>
                    <a:pt x="0" y="3604"/>
                  </a:cubicBezTo>
                  <a:cubicBezTo>
                    <a:pt x="0" y="3638"/>
                    <a:pt x="34" y="3674"/>
                    <a:pt x="105" y="3674"/>
                  </a:cubicBezTo>
                  <a:lnTo>
                    <a:pt x="1626" y="3674"/>
                  </a:lnTo>
                  <a:lnTo>
                    <a:pt x="566" y="2719"/>
                  </a:lnTo>
                  <a:lnTo>
                    <a:pt x="1589" y="105"/>
                  </a:lnTo>
                  <a:cubicBezTo>
                    <a:pt x="1589" y="71"/>
                    <a:pt x="1589" y="34"/>
                    <a:pt x="1555" y="0"/>
                  </a:cubicBezTo>
                  <a:close/>
                </a:path>
              </a:pathLst>
            </a:custGeom>
            <a:solidFill>
              <a:srgbClr val="2F2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7" name="Google Shape;1697;p39"/>
            <p:cNvSpPr/>
            <p:nvPr/>
          </p:nvSpPr>
          <p:spPr>
            <a:xfrm>
              <a:off x="5019635" y="2650144"/>
              <a:ext cx="1487625" cy="128647"/>
            </a:xfrm>
            <a:custGeom>
              <a:avLst/>
              <a:gdLst/>
              <a:ahLst/>
              <a:cxnLst/>
              <a:rect l="l" t="t" r="r" b="b"/>
              <a:pathLst>
                <a:path w="5724" h="495" extrusionOk="0">
                  <a:moveTo>
                    <a:pt x="283" y="0"/>
                  </a:moveTo>
                  <a:cubicBezTo>
                    <a:pt x="141" y="0"/>
                    <a:pt x="0" y="105"/>
                    <a:pt x="0" y="246"/>
                  </a:cubicBezTo>
                  <a:cubicBezTo>
                    <a:pt x="0" y="354"/>
                    <a:pt x="141" y="495"/>
                    <a:pt x="283" y="495"/>
                  </a:cubicBezTo>
                  <a:lnTo>
                    <a:pt x="5477" y="495"/>
                  </a:lnTo>
                  <a:cubicBezTo>
                    <a:pt x="5619" y="495"/>
                    <a:pt x="5723" y="354"/>
                    <a:pt x="5723" y="246"/>
                  </a:cubicBezTo>
                  <a:cubicBezTo>
                    <a:pt x="5723" y="105"/>
                    <a:pt x="5619" y="0"/>
                    <a:pt x="5477"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8" name="Google Shape;1698;p39"/>
            <p:cNvSpPr/>
            <p:nvPr/>
          </p:nvSpPr>
          <p:spPr>
            <a:xfrm>
              <a:off x="5864283" y="2677173"/>
              <a:ext cx="542396" cy="64973"/>
            </a:xfrm>
            <a:custGeom>
              <a:avLst/>
              <a:gdLst/>
              <a:ahLst/>
              <a:cxnLst/>
              <a:rect l="l" t="t" r="r" b="b"/>
              <a:pathLst>
                <a:path w="2087" h="250" extrusionOk="0">
                  <a:moveTo>
                    <a:pt x="142" y="1"/>
                  </a:moveTo>
                  <a:cubicBezTo>
                    <a:pt x="71" y="1"/>
                    <a:pt x="0" y="38"/>
                    <a:pt x="0" y="108"/>
                  </a:cubicBezTo>
                  <a:cubicBezTo>
                    <a:pt x="0" y="179"/>
                    <a:pt x="71" y="250"/>
                    <a:pt x="142" y="250"/>
                  </a:cubicBezTo>
                  <a:lnTo>
                    <a:pt x="1979" y="250"/>
                  </a:lnTo>
                  <a:cubicBezTo>
                    <a:pt x="2049" y="250"/>
                    <a:pt x="2086" y="179"/>
                    <a:pt x="2086" y="108"/>
                  </a:cubicBezTo>
                  <a:cubicBezTo>
                    <a:pt x="2086" y="38"/>
                    <a:pt x="2049" y="1"/>
                    <a:pt x="19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9" name="Google Shape;1699;p39"/>
            <p:cNvSpPr/>
            <p:nvPr/>
          </p:nvSpPr>
          <p:spPr>
            <a:xfrm>
              <a:off x="5047443" y="1587186"/>
              <a:ext cx="642974" cy="153856"/>
            </a:xfrm>
            <a:custGeom>
              <a:avLst/>
              <a:gdLst/>
              <a:ahLst/>
              <a:cxnLst/>
              <a:rect l="l" t="t" r="r" b="b"/>
              <a:pathLst>
                <a:path w="2474" h="592" extrusionOk="0">
                  <a:moveTo>
                    <a:pt x="88" y="1"/>
                  </a:moveTo>
                  <a:cubicBezTo>
                    <a:pt x="70" y="1"/>
                    <a:pt x="53" y="9"/>
                    <a:pt x="34" y="26"/>
                  </a:cubicBezTo>
                  <a:cubicBezTo>
                    <a:pt x="0" y="63"/>
                    <a:pt x="0" y="97"/>
                    <a:pt x="34" y="134"/>
                  </a:cubicBezTo>
                  <a:lnTo>
                    <a:pt x="424" y="591"/>
                  </a:lnTo>
                  <a:lnTo>
                    <a:pt x="2366" y="591"/>
                  </a:lnTo>
                  <a:cubicBezTo>
                    <a:pt x="2437" y="591"/>
                    <a:pt x="2474" y="557"/>
                    <a:pt x="2474" y="487"/>
                  </a:cubicBezTo>
                  <a:cubicBezTo>
                    <a:pt x="2474" y="450"/>
                    <a:pt x="2437" y="416"/>
                    <a:pt x="2366" y="416"/>
                  </a:cubicBezTo>
                  <a:lnTo>
                    <a:pt x="495" y="416"/>
                  </a:lnTo>
                  <a:lnTo>
                    <a:pt x="142" y="26"/>
                  </a:lnTo>
                  <a:cubicBezTo>
                    <a:pt x="123" y="9"/>
                    <a:pt x="106" y="1"/>
                    <a:pt x="88" y="1"/>
                  </a:cubicBezTo>
                  <a:close/>
                </a:path>
              </a:pathLst>
            </a:custGeom>
            <a:solidFill>
              <a:srgbClr val="2F2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0" name="Google Shape;1700;p39"/>
            <p:cNvSpPr/>
            <p:nvPr/>
          </p:nvSpPr>
          <p:spPr>
            <a:xfrm>
              <a:off x="5267831" y="1658397"/>
              <a:ext cx="349036" cy="92262"/>
            </a:xfrm>
            <a:custGeom>
              <a:avLst/>
              <a:gdLst/>
              <a:ahLst/>
              <a:cxnLst/>
              <a:rect l="l" t="t" r="r" b="b"/>
              <a:pathLst>
                <a:path w="1343" h="355" extrusionOk="0">
                  <a:moveTo>
                    <a:pt x="0" y="1"/>
                  </a:moveTo>
                  <a:lnTo>
                    <a:pt x="0" y="354"/>
                  </a:lnTo>
                  <a:lnTo>
                    <a:pt x="1343" y="354"/>
                  </a:lnTo>
                  <a:lnTo>
                    <a:pt x="13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1" name="Google Shape;1701;p39"/>
            <p:cNvSpPr/>
            <p:nvPr/>
          </p:nvSpPr>
          <p:spPr>
            <a:xfrm>
              <a:off x="5790734" y="2686789"/>
              <a:ext cx="37165" cy="45741"/>
            </a:xfrm>
            <a:custGeom>
              <a:avLst/>
              <a:gdLst/>
              <a:ahLst/>
              <a:cxnLst/>
              <a:rect l="l" t="t" r="r" b="b"/>
              <a:pathLst>
                <a:path w="143" h="176" extrusionOk="0">
                  <a:moveTo>
                    <a:pt x="71" y="1"/>
                  </a:moveTo>
                  <a:cubicBezTo>
                    <a:pt x="37" y="1"/>
                    <a:pt x="1" y="35"/>
                    <a:pt x="1" y="105"/>
                  </a:cubicBezTo>
                  <a:cubicBezTo>
                    <a:pt x="1" y="142"/>
                    <a:pt x="37" y="176"/>
                    <a:pt x="71" y="176"/>
                  </a:cubicBezTo>
                  <a:cubicBezTo>
                    <a:pt x="108" y="176"/>
                    <a:pt x="142" y="142"/>
                    <a:pt x="142" y="105"/>
                  </a:cubicBezTo>
                  <a:cubicBezTo>
                    <a:pt x="142" y="35"/>
                    <a:pt x="108" y="1"/>
                    <a:pt x="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2" name="Google Shape;1702;p39"/>
            <p:cNvSpPr/>
            <p:nvPr/>
          </p:nvSpPr>
          <p:spPr>
            <a:xfrm>
              <a:off x="5698992" y="2686789"/>
              <a:ext cx="46521" cy="45741"/>
            </a:xfrm>
            <a:custGeom>
              <a:avLst/>
              <a:gdLst/>
              <a:ahLst/>
              <a:cxnLst/>
              <a:rect l="l" t="t" r="r" b="b"/>
              <a:pathLst>
                <a:path w="179" h="176" extrusionOk="0">
                  <a:moveTo>
                    <a:pt x="71" y="1"/>
                  </a:moveTo>
                  <a:cubicBezTo>
                    <a:pt x="37" y="1"/>
                    <a:pt x="0" y="35"/>
                    <a:pt x="0" y="105"/>
                  </a:cubicBezTo>
                  <a:cubicBezTo>
                    <a:pt x="0" y="142"/>
                    <a:pt x="37" y="176"/>
                    <a:pt x="71" y="176"/>
                  </a:cubicBezTo>
                  <a:cubicBezTo>
                    <a:pt x="142" y="176"/>
                    <a:pt x="178" y="142"/>
                    <a:pt x="178" y="105"/>
                  </a:cubicBezTo>
                  <a:cubicBezTo>
                    <a:pt x="178" y="35"/>
                    <a:pt x="142" y="1"/>
                    <a:pt x="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3" name="Google Shape;1703;p39"/>
            <p:cNvSpPr/>
            <p:nvPr/>
          </p:nvSpPr>
          <p:spPr>
            <a:xfrm>
              <a:off x="5166473" y="2585431"/>
              <a:ext cx="101618" cy="156715"/>
            </a:xfrm>
            <a:custGeom>
              <a:avLst/>
              <a:gdLst/>
              <a:ahLst/>
              <a:cxnLst/>
              <a:rect l="l" t="t" r="r" b="b"/>
              <a:pathLst>
                <a:path w="391" h="603" extrusionOk="0">
                  <a:moveTo>
                    <a:pt x="108" y="1"/>
                  </a:moveTo>
                  <a:cubicBezTo>
                    <a:pt x="37" y="1"/>
                    <a:pt x="0" y="37"/>
                    <a:pt x="0" y="108"/>
                  </a:cubicBezTo>
                  <a:lnTo>
                    <a:pt x="0" y="603"/>
                  </a:lnTo>
                  <a:lnTo>
                    <a:pt x="390" y="603"/>
                  </a:lnTo>
                  <a:lnTo>
                    <a:pt x="390" y="108"/>
                  </a:lnTo>
                  <a:cubicBezTo>
                    <a:pt x="390" y="37"/>
                    <a:pt x="320" y="1"/>
                    <a:pt x="2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4" name="Google Shape;1704;p39"/>
            <p:cNvSpPr/>
            <p:nvPr/>
          </p:nvSpPr>
          <p:spPr>
            <a:xfrm>
              <a:off x="5184926" y="2658981"/>
              <a:ext cx="55097" cy="55357"/>
            </a:xfrm>
            <a:custGeom>
              <a:avLst/>
              <a:gdLst/>
              <a:ahLst/>
              <a:cxnLst/>
              <a:rect l="l" t="t" r="r" b="b"/>
              <a:pathLst>
                <a:path w="212" h="213" extrusionOk="0">
                  <a:moveTo>
                    <a:pt x="107" y="0"/>
                  </a:moveTo>
                  <a:cubicBezTo>
                    <a:pt x="71" y="0"/>
                    <a:pt x="0" y="71"/>
                    <a:pt x="0" y="108"/>
                  </a:cubicBezTo>
                  <a:cubicBezTo>
                    <a:pt x="0" y="178"/>
                    <a:pt x="71" y="212"/>
                    <a:pt x="107" y="212"/>
                  </a:cubicBezTo>
                  <a:cubicBezTo>
                    <a:pt x="178" y="212"/>
                    <a:pt x="212" y="178"/>
                    <a:pt x="212" y="108"/>
                  </a:cubicBezTo>
                  <a:cubicBezTo>
                    <a:pt x="212" y="71"/>
                    <a:pt x="178" y="0"/>
                    <a:pt x="107" y="0"/>
                  </a:cubicBezTo>
                  <a:close/>
                </a:path>
              </a:pathLst>
            </a:custGeom>
            <a:solidFill>
              <a:srgbClr val="2F2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5" name="Google Shape;1705;p39"/>
            <p:cNvSpPr/>
            <p:nvPr/>
          </p:nvSpPr>
          <p:spPr>
            <a:xfrm>
              <a:off x="5625443" y="1042973"/>
              <a:ext cx="64973" cy="64973"/>
            </a:xfrm>
            <a:custGeom>
              <a:avLst/>
              <a:gdLst/>
              <a:ahLst/>
              <a:cxnLst/>
              <a:rect l="l" t="t" r="r" b="b"/>
              <a:pathLst>
                <a:path w="250" h="250" extrusionOk="0">
                  <a:moveTo>
                    <a:pt x="108" y="0"/>
                  </a:moveTo>
                  <a:cubicBezTo>
                    <a:pt x="38" y="0"/>
                    <a:pt x="1" y="37"/>
                    <a:pt x="1" y="108"/>
                  </a:cubicBezTo>
                  <a:cubicBezTo>
                    <a:pt x="1" y="179"/>
                    <a:pt x="38" y="249"/>
                    <a:pt x="108" y="249"/>
                  </a:cubicBezTo>
                  <a:cubicBezTo>
                    <a:pt x="179" y="249"/>
                    <a:pt x="250" y="179"/>
                    <a:pt x="250" y="108"/>
                  </a:cubicBezTo>
                  <a:cubicBezTo>
                    <a:pt x="250" y="37"/>
                    <a:pt x="179" y="0"/>
                    <a:pt x="108" y="0"/>
                  </a:cubicBezTo>
                  <a:close/>
                </a:path>
              </a:pathLst>
            </a:custGeom>
            <a:solidFill>
              <a:srgbClr val="FF45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6" name="Google Shape;1706;p39"/>
            <p:cNvSpPr/>
            <p:nvPr/>
          </p:nvSpPr>
          <p:spPr>
            <a:xfrm>
              <a:off x="5616606" y="954869"/>
              <a:ext cx="294198" cy="282503"/>
            </a:xfrm>
            <a:custGeom>
              <a:avLst/>
              <a:gdLst/>
              <a:ahLst/>
              <a:cxnLst/>
              <a:rect l="l" t="t" r="r" b="b"/>
              <a:pathLst>
                <a:path w="1132" h="1087" extrusionOk="0">
                  <a:moveTo>
                    <a:pt x="520" y="0"/>
                  </a:moveTo>
                  <a:cubicBezTo>
                    <a:pt x="457" y="0"/>
                    <a:pt x="393" y="27"/>
                    <a:pt x="354" y="94"/>
                  </a:cubicBezTo>
                  <a:cubicBezTo>
                    <a:pt x="336" y="66"/>
                    <a:pt x="308" y="55"/>
                    <a:pt x="278" y="55"/>
                  </a:cubicBezTo>
                  <a:cubicBezTo>
                    <a:pt x="193" y="55"/>
                    <a:pt x="90" y="146"/>
                    <a:pt x="142" y="198"/>
                  </a:cubicBezTo>
                  <a:cubicBezTo>
                    <a:pt x="1" y="306"/>
                    <a:pt x="105" y="447"/>
                    <a:pt x="105" y="447"/>
                  </a:cubicBezTo>
                  <a:cubicBezTo>
                    <a:pt x="105" y="447"/>
                    <a:pt x="529" y="1046"/>
                    <a:pt x="707" y="1083"/>
                  </a:cubicBezTo>
                  <a:cubicBezTo>
                    <a:pt x="718" y="1085"/>
                    <a:pt x="728" y="1086"/>
                    <a:pt x="739" y="1086"/>
                  </a:cubicBezTo>
                  <a:cubicBezTo>
                    <a:pt x="873" y="1086"/>
                    <a:pt x="1016" y="900"/>
                    <a:pt x="919" y="834"/>
                  </a:cubicBezTo>
                  <a:cubicBezTo>
                    <a:pt x="1095" y="834"/>
                    <a:pt x="1131" y="588"/>
                    <a:pt x="990" y="551"/>
                  </a:cubicBezTo>
                  <a:cubicBezTo>
                    <a:pt x="1122" y="520"/>
                    <a:pt x="1069" y="302"/>
                    <a:pt x="918" y="302"/>
                  </a:cubicBezTo>
                  <a:cubicBezTo>
                    <a:pt x="907" y="302"/>
                    <a:pt x="895" y="303"/>
                    <a:pt x="883" y="306"/>
                  </a:cubicBezTo>
                  <a:cubicBezTo>
                    <a:pt x="936" y="225"/>
                    <a:pt x="890" y="126"/>
                    <a:pt x="805" y="126"/>
                  </a:cubicBezTo>
                  <a:cubicBezTo>
                    <a:pt x="776" y="126"/>
                    <a:pt x="743" y="137"/>
                    <a:pt x="707" y="164"/>
                  </a:cubicBezTo>
                  <a:cubicBezTo>
                    <a:pt x="729" y="76"/>
                    <a:pt x="626" y="0"/>
                    <a:pt x="520" y="0"/>
                  </a:cubicBezTo>
                  <a:close/>
                </a:path>
              </a:pathLst>
            </a:custGeom>
            <a:solidFill>
              <a:srgbClr val="FF45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7" name="Google Shape;1707;p39"/>
            <p:cNvSpPr/>
            <p:nvPr/>
          </p:nvSpPr>
          <p:spPr>
            <a:xfrm>
              <a:off x="5506412" y="1768591"/>
              <a:ext cx="762005" cy="716524"/>
            </a:xfrm>
            <a:custGeom>
              <a:avLst/>
              <a:gdLst/>
              <a:ahLst/>
              <a:cxnLst/>
              <a:rect l="l" t="t" r="r" b="b"/>
              <a:pathLst>
                <a:path w="2932" h="2757" extrusionOk="0">
                  <a:moveTo>
                    <a:pt x="990" y="1"/>
                  </a:moveTo>
                  <a:cubicBezTo>
                    <a:pt x="990" y="1"/>
                    <a:pt x="1" y="637"/>
                    <a:pt x="1" y="812"/>
                  </a:cubicBezTo>
                  <a:cubicBezTo>
                    <a:pt x="1" y="953"/>
                    <a:pt x="72" y="2120"/>
                    <a:pt x="72" y="2120"/>
                  </a:cubicBezTo>
                  <a:lnTo>
                    <a:pt x="176" y="2154"/>
                  </a:lnTo>
                  <a:lnTo>
                    <a:pt x="317" y="2191"/>
                  </a:lnTo>
                  <a:cubicBezTo>
                    <a:pt x="317" y="2191"/>
                    <a:pt x="459" y="1660"/>
                    <a:pt x="496" y="1555"/>
                  </a:cubicBezTo>
                  <a:cubicBezTo>
                    <a:pt x="566" y="1273"/>
                    <a:pt x="496" y="1024"/>
                    <a:pt x="496" y="1024"/>
                  </a:cubicBezTo>
                  <a:lnTo>
                    <a:pt x="1273" y="707"/>
                  </a:lnTo>
                  <a:cubicBezTo>
                    <a:pt x="1273" y="707"/>
                    <a:pt x="1448" y="1131"/>
                    <a:pt x="1589" y="1448"/>
                  </a:cubicBezTo>
                  <a:cubicBezTo>
                    <a:pt x="1626" y="1589"/>
                    <a:pt x="1697" y="1697"/>
                    <a:pt x="1731" y="1730"/>
                  </a:cubicBezTo>
                  <a:cubicBezTo>
                    <a:pt x="2013" y="2050"/>
                    <a:pt x="2686" y="2756"/>
                    <a:pt x="2686" y="2756"/>
                  </a:cubicBezTo>
                  <a:lnTo>
                    <a:pt x="2790" y="2720"/>
                  </a:lnTo>
                  <a:lnTo>
                    <a:pt x="2932" y="2615"/>
                  </a:lnTo>
                  <a:cubicBezTo>
                    <a:pt x="2686" y="2262"/>
                    <a:pt x="2615" y="1589"/>
                    <a:pt x="2155" y="1448"/>
                  </a:cubicBezTo>
                  <a:cubicBezTo>
                    <a:pt x="2121" y="1414"/>
                    <a:pt x="2084" y="778"/>
                    <a:pt x="2084" y="778"/>
                  </a:cubicBezTo>
                  <a:cubicBezTo>
                    <a:pt x="2084" y="778"/>
                    <a:pt x="2225" y="425"/>
                    <a:pt x="2084" y="35"/>
                  </a:cubicBezTo>
                  <a:lnTo>
                    <a:pt x="990" y="1"/>
                  </a:ln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8" name="Google Shape;1708;p39"/>
            <p:cNvSpPr/>
            <p:nvPr/>
          </p:nvSpPr>
          <p:spPr>
            <a:xfrm>
              <a:off x="5359573" y="2319562"/>
              <a:ext cx="239101" cy="132545"/>
            </a:xfrm>
            <a:custGeom>
              <a:avLst/>
              <a:gdLst/>
              <a:ahLst/>
              <a:cxnLst/>
              <a:rect l="l" t="t" r="r" b="b"/>
              <a:pathLst>
                <a:path w="920" h="510" extrusionOk="0">
                  <a:moveTo>
                    <a:pt x="637" y="0"/>
                  </a:moveTo>
                  <a:cubicBezTo>
                    <a:pt x="637" y="0"/>
                    <a:pt x="600" y="142"/>
                    <a:pt x="566" y="176"/>
                  </a:cubicBezTo>
                  <a:cubicBezTo>
                    <a:pt x="534" y="207"/>
                    <a:pt x="319" y="290"/>
                    <a:pt x="194" y="290"/>
                  </a:cubicBezTo>
                  <a:cubicBezTo>
                    <a:pt x="174" y="290"/>
                    <a:pt x="156" y="288"/>
                    <a:pt x="142" y="283"/>
                  </a:cubicBezTo>
                  <a:cubicBezTo>
                    <a:pt x="1" y="283"/>
                    <a:pt x="1" y="388"/>
                    <a:pt x="142" y="458"/>
                  </a:cubicBezTo>
                  <a:cubicBezTo>
                    <a:pt x="242" y="484"/>
                    <a:pt x="538" y="509"/>
                    <a:pt x="714" y="509"/>
                  </a:cubicBezTo>
                  <a:cubicBezTo>
                    <a:pt x="786" y="509"/>
                    <a:pt x="838" y="505"/>
                    <a:pt x="849" y="495"/>
                  </a:cubicBezTo>
                  <a:cubicBezTo>
                    <a:pt x="919" y="458"/>
                    <a:pt x="882" y="71"/>
                    <a:pt x="882" y="71"/>
                  </a:cubicBezTo>
                  <a:lnTo>
                    <a:pt x="6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9" name="Google Shape;1709;p39"/>
            <p:cNvSpPr/>
            <p:nvPr/>
          </p:nvSpPr>
          <p:spPr>
            <a:xfrm>
              <a:off x="6130932" y="2448208"/>
              <a:ext cx="229485" cy="207914"/>
            </a:xfrm>
            <a:custGeom>
              <a:avLst/>
              <a:gdLst/>
              <a:ahLst/>
              <a:cxnLst/>
              <a:rect l="l" t="t" r="r" b="b"/>
              <a:pathLst>
                <a:path w="883" h="800" extrusionOk="0">
                  <a:moveTo>
                    <a:pt x="529" y="0"/>
                  </a:moveTo>
                  <a:lnTo>
                    <a:pt x="283" y="141"/>
                  </a:lnTo>
                  <a:cubicBezTo>
                    <a:pt x="283" y="141"/>
                    <a:pt x="317" y="317"/>
                    <a:pt x="283" y="424"/>
                  </a:cubicBezTo>
                  <a:cubicBezTo>
                    <a:pt x="246" y="565"/>
                    <a:pt x="0" y="670"/>
                    <a:pt x="0" y="741"/>
                  </a:cubicBezTo>
                  <a:cubicBezTo>
                    <a:pt x="0" y="782"/>
                    <a:pt x="86" y="799"/>
                    <a:pt x="178" y="799"/>
                  </a:cubicBezTo>
                  <a:cubicBezTo>
                    <a:pt x="242" y="799"/>
                    <a:pt x="310" y="791"/>
                    <a:pt x="354" y="777"/>
                  </a:cubicBezTo>
                  <a:cubicBezTo>
                    <a:pt x="458" y="741"/>
                    <a:pt x="670" y="565"/>
                    <a:pt x="778" y="458"/>
                  </a:cubicBezTo>
                  <a:cubicBezTo>
                    <a:pt x="882" y="387"/>
                    <a:pt x="882" y="353"/>
                    <a:pt x="778" y="283"/>
                  </a:cubicBezTo>
                  <a:cubicBezTo>
                    <a:pt x="707" y="212"/>
                    <a:pt x="529" y="0"/>
                    <a:pt x="5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0" name="Google Shape;1710;p39"/>
            <p:cNvSpPr/>
            <p:nvPr/>
          </p:nvSpPr>
          <p:spPr>
            <a:xfrm>
              <a:off x="5855447" y="1263361"/>
              <a:ext cx="165552" cy="266910"/>
            </a:xfrm>
            <a:custGeom>
              <a:avLst/>
              <a:gdLst/>
              <a:ahLst/>
              <a:cxnLst/>
              <a:rect l="l" t="t" r="r" b="b"/>
              <a:pathLst>
                <a:path w="637" h="1027" extrusionOk="0">
                  <a:moveTo>
                    <a:pt x="0" y="0"/>
                  </a:moveTo>
                  <a:lnTo>
                    <a:pt x="0" y="744"/>
                  </a:lnTo>
                  <a:lnTo>
                    <a:pt x="212" y="1026"/>
                  </a:lnTo>
                  <a:lnTo>
                    <a:pt x="636" y="990"/>
                  </a:lnTo>
                  <a:cubicBezTo>
                    <a:pt x="636" y="990"/>
                    <a:pt x="354" y="0"/>
                    <a:pt x="0" y="0"/>
                  </a:cubicBez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1" name="Google Shape;1711;p39"/>
            <p:cNvSpPr/>
            <p:nvPr/>
          </p:nvSpPr>
          <p:spPr>
            <a:xfrm>
              <a:off x="5635059" y="1070781"/>
              <a:ext cx="220649" cy="247937"/>
            </a:xfrm>
            <a:custGeom>
              <a:avLst/>
              <a:gdLst/>
              <a:ahLst/>
              <a:cxnLst/>
              <a:rect l="l" t="t" r="r" b="b"/>
              <a:pathLst>
                <a:path w="849" h="954" extrusionOk="0">
                  <a:moveTo>
                    <a:pt x="71" y="1"/>
                  </a:moveTo>
                  <a:cubicBezTo>
                    <a:pt x="71" y="1"/>
                    <a:pt x="34" y="105"/>
                    <a:pt x="34" y="176"/>
                  </a:cubicBezTo>
                  <a:cubicBezTo>
                    <a:pt x="105" y="317"/>
                    <a:pt x="1" y="388"/>
                    <a:pt x="1" y="425"/>
                  </a:cubicBezTo>
                  <a:lnTo>
                    <a:pt x="71" y="459"/>
                  </a:lnTo>
                  <a:cubicBezTo>
                    <a:pt x="34" y="495"/>
                    <a:pt x="105" y="671"/>
                    <a:pt x="142" y="707"/>
                  </a:cubicBezTo>
                  <a:cubicBezTo>
                    <a:pt x="176" y="741"/>
                    <a:pt x="424" y="741"/>
                    <a:pt x="424" y="741"/>
                  </a:cubicBezTo>
                  <a:lnTo>
                    <a:pt x="495" y="953"/>
                  </a:lnTo>
                  <a:lnTo>
                    <a:pt x="848" y="741"/>
                  </a:lnTo>
                  <a:lnTo>
                    <a:pt x="670" y="495"/>
                  </a:lnTo>
                  <a:lnTo>
                    <a:pt x="600" y="388"/>
                  </a:lnTo>
                  <a:cubicBezTo>
                    <a:pt x="600" y="388"/>
                    <a:pt x="707" y="317"/>
                    <a:pt x="670" y="213"/>
                  </a:cubicBezTo>
                  <a:cubicBezTo>
                    <a:pt x="655" y="181"/>
                    <a:pt x="618" y="163"/>
                    <a:pt x="582" y="163"/>
                  </a:cubicBezTo>
                  <a:cubicBezTo>
                    <a:pt x="538" y="163"/>
                    <a:pt x="495" y="189"/>
                    <a:pt x="495" y="247"/>
                  </a:cubicBezTo>
                  <a:cubicBezTo>
                    <a:pt x="424" y="105"/>
                    <a:pt x="283" y="72"/>
                    <a:pt x="283" y="72"/>
                  </a:cubicBezTo>
                  <a:cubicBezTo>
                    <a:pt x="283" y="72"/>
                    <a:pt x="176" y="72"/>
                    <a:pt x="71" y="1"/>
                  </a:cubicBezTo>
                  <a:close/>
                </a:path>
              </a:pathLst>
            </a:custGeom>
            <a:solidFill>
              <a:srgbClr val="FFC2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2" name="Google Shape;1712;p39"/>
            <p:cNvSpPr/>
            <p:nvPr/>
          </p:nvSpPr>
          <p:spPr>
            <a:xfrm>
              <a:off x="5836995" y="1520394"/>
              <a:ext cx="192840" cy="101618"/>
            </a:xfrm>
            <a:custGeom>
              <a:avLst/>
              <a:gdLst/>
              <a:ahLst/>
              <a:cxnLst/>
              <a:rect l="l" t="t" r="r" b="b"/>
              <a:pathLst>
                <a:path w="742" h="391" extrusionOk="0">
                  <a:moveTo>
                    <a:pt x="707" y="1"/>
                  </a:moveTo>
                  <a:lnTo>
                    <a:pt x="283" y="37"/>
                  </a:lnTo>
                  <a:lnTo>
                    <a:pt x="35" y="108"/>
                  </a:lnTo>
                  <a:lnTo>
                    <a:pt x="1" y="391"/>
                  </a:lnTo>
                  <a:cubicBezTo>
                    <a:pt x="1" y="391"/>
                    <a:pt x="566" y="391"/>
                    <a:pt x="637" y="283"/>
                  </a:cubicBezTo>
                  <a:cubicBezTo>
                    <a:pt x="741" y="179"/>
                    <a:pt x="707" y="1"/>
                    <a:pt x="707" y="1"/>
                  </a:cubicBezTo>
                  <a:close/>
                </a:path>
              </a:pathLst>
            </a:custGeom>
            <a:solidFill>
              <a:srgbClr val="FFC2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3" name="Google Shape;1713;p39"/>
            <p:cNvSpPr/>
            <p:nvPr/>
          </p:nvSpPr>
          <p:spPr>
            <a:xfrm>
              <a:off x="5717444" y="1263361"/>
              <a:ext cx="330583" cy="552531"/>
            </a:xfrm>
            <a:custGeom>
              <a:avLst/>
              <a:gdLst/>
              <a:ahLst/>
              <a:cxnLst/>
              <a:rect l="l" t="t" r="r" b="b"/>
              <a:pathLst>
                <a:path w="1272" h="2126" extrusionOk="0">
                  <a:moveTo>
                    <a:pt x="531" y="0"/>
                  </a:moveTo>
                  <a:lnTo>
                    <a:pt x="178" y="212"/>
                  </a:lnTo>
                  <a:cubicBezTo>
                    <a:pt x="178" y="212"/>
                    <a:pt x="0" y="461"/>
                    <a:pt x="0" y="744"/>
                  </a:cubicBezTo>
                  <a:lnTo>
                    <a:pt x="0" y="848"/>
                  </a:lnTo>
                  <a:cubicBezTo>
                    <a:pt x="0" y="956"/>
                    <a:pt x="37" y="1097"/>
                    <a:pt x="37" y="1272"/>
                  </a:cubicBezTo>
                  <a:cubicBezTo>
                    <a:pt x="37" y="1272"/>
                    <a:pt x="37" y="1309"/>
                    <a:pt x="71" y="1309"/>
                  </a:cubicBezTo>
                  <a:cubicBezTo>
                    <a:pt x="71" y="1484"/>
                    <a:pt x="107" y="1662"/>
                    <a:pt x="107" y="1767"/>
                  </a:cubicBezTo>
                  <a:lnTo>
                    <a:pt x="107" y="1979"/>
                  </a:lnTo>
                  <a:cubicBezTo>
                    <a:pt x="107" y="1979"/>
                    <a:pt x="283" y="2120"/>
                    <a:pt x="673" y="2120"/>
                  </a:cubicBezTo>
                  <a:cubicBezTo>
                    <a:pt x="712" y="2123"/>
                    <a:pt x="750" y="2125"/>
                    <a:pt x="785" y="2125"/>
                  </a:cubicBezTo>
                  <a:cubicBezTo>
                    <a:pt x="1128" y="2125"/>
                    <a:pt x="1272" y="1979"/>
                    <a:pt x="1272" y="1979"/>
                  </a:cubicBezTo>
                  <a:cubicBezTo>
                    <a:pt x="1272" y="1979"/>
                    <a:pt x="1201" y="1767"/>
                    <a:pt x="1097" y="1555"/>
                  </a:cubicBezTo>
                  <a:cubicBezTo>
                    <a:pt x="989" y="1380"/>
                    <a:pt x="919" y="673"/>
                    <a:pt x="848" y="424"/>
                  </a:cubicBezTo>
                  <a:cubicBezTo>
                    <a:pt x="743" y="37"/>
                    <a:pt x="531" y="0"/>
                    <a:pt x="531" y="0"/>
                  </a:cubicBez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4" name="Google Shape;1714;p39"/>
            <p:cNvSpPr/>
            <p:nvPr/>
          </p:nvSpPr>
          <p:spPr>
            <a:xfrm>
              <a:off x="5653511" y="1325475"/>
              <a:ext cx="247678" cy="213632"/>
            </a:xfrm>
            <a:custGeom>
              <a:avLst/>
              <a:gdLst/>
              <a:ahLst/>
              <a:cxnLst/>
              <a:rect l="l" t="t" r="r" b="b"/>
              <a:pathLst>
                <a:path w="953" h="822" extrusionOk="0">
                  <a:moveTo>
                    <a:pt x="544" y="1"/>
                  </a:moveTo>
                  <a:cubicBezTo>
                    <a:pt x="285" y="1"/>
                    <a:pt x="0" y="468"/>
                    <a:pt x="0" y="468"/>
                  </a:cubicBezTo>
                  <a:lnTo>
                    <a:pt x="424" y="821"/>
                  </a:lnTo>
                  <a:cubicBezTo>
                    <a:pt x="424" y="821"/>
                    <a:pt x="953" y="293"/>
                    <a:pt x="670" y="44"/>
                  </a:cubicBezTo>
                  <a:cubicBezTo>
                    <a:pt x="630" y="14"/>
                    <a:pt x="587" y="1"/>
                    <a:pt x="544" y="1"/>
                  </a:cubicBezTo>
                  <a:close/>
                </a:path>
              </a:pathLst>
            </a:custGeom>
            <a:solidFill>
              <a:srgbClr val="2F2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5" name="Google Shape;1715;p39"/>
            <p:cNvSpPr/>
            <p:nvPr/>
          </p:nvSpPr>
          <p:spPr>
            <a:xfrm>
              <a:off x="5414670" y="1355103"/>
              <a:ext cx="339679" cy="266910"/>
            </a:xfrm>
            <a:custGeom>
              <a:avLst/>
              <a:gdLst/>
              <a:ahLst/>
              <a:cxnLst/>
              <a:rect l="l" t="t" r="r" b="b"/>
              <a:pathLst>
                <a:path w="1307" h="1027" extrusionOk="0">
                  <a:moveTo>
                    <a:pt x="247" y="1"/>
                  </a:moveTo>
                  <a:lnTo>
                    <a:pt x="247" y="71"/>
                  </a:lnTo>
                  <a:cubicBezTo>
                    <a:pt x="247" y="71"/>
                    <a:pt x="176" y="37"/>
                    <a:pt x="142" y="37"/>
                  </a:cubicBezTo>
                  <a:lnTo>
                    <a:pt x="105" y="71"/>
                  </a:lnTo>
                  <a:cubicBezTo>
                    <a:pt x="105" y="71"/>
                    <a:pt x="71" y="71"/>
                    <a:pt x="71" y="108"/>
                  </a:cubicBezTo>
                  <a:lnTo>
                    <a:pt x="35" y="142"/>
                  </a:lnTo>
                  <a:lnTo>
                    <a:pt x="35" y="179"/>
                  </a:lnTo>
                  <a:cubicBezTo>
                    <a:pt x="1" y="179"/>
                    <a:pt x="35" y="213"/>
                    <a:pt x="35" y="213"/>
                  </a:cubicBezTo>
                  <a:cubicBezTo>
                    <a:pt x="35" y="213"/>
                    <a:pt x="1" y="249"/>
                    <a:pt x="1" y="283"/>
                  </a:cubicBezTo>
                  <a:cubicBezTo>
                    <a:pt x="35" y="283"/>
                    <a:pt x="247" y="495"/>
                    <a:pt x="247" y="495"/>
                  </a:cubicBezTo>
                  <a:cubicBezTo>
                    <a:pt x="247" y="495"/>
                    <a:pt x="670" y="990"/>
                    <a:pt x="812" y="1027"/>
                  </a:cubicBezTo>
                  <a:cubicBezTo>
                    <a:pt x="919" y="1027"/>
                    <a:pt x="1306" y="673"/>
                    <a:pt x="1306" y="673"/>
                  </a:cubicBezTo>
                  <a:lnTo>
                    <a:pt x="953" y="391"/>
                  </a:lnTo>
                  <a:lnTo>
                    <a:pt x="778" y="637"/>
                  </a:lnTo>
                  <a:lnTo>
                    <a:pt x="354" y="283"/>
                  </a:lnTo>
                  <a:lnTo>
                    <a:pt x="354" y="108"/>
                  </a:lnTo>
                  <a:lnTo>
                    <a:pt x="247" y="1"/>
                  </a:lnTo>
                  <a:close/>
                </a:path>
              </a:pathLst>
            </a:custGeom>
            <a:solidFill>
              <a:srgbClr val="FFC2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6" name="Google Shape;1716;p39"/>
            <p:cNvSpPr/>
            <p:nvPr/>
          </p:nvSpPr>
          <p:spPr>
            <a:xfrm>
              <a:off x="6186030" y="2500446"/>
              <a:ext cx="36905" cy="48600"/>
            </a:xfrm>
            <a:custGeom>
              <a:avLst/>
              <a:gdLst/>
              <a:ahLst/>
              <a:cxnLst/>
              <a:rect l="l" t="t" r="r" b="b"/>
              <a:pathLst>
                <a:path w="142" h="187" extrusionOk="0">
                  <a:moveTo>
                    <a:pt x="60" y="0"/>
                  </a:moveTo>
                  <a:cubicBezTo>
                    <a:pt x="51" y="0"/>
                    <a:pt x="42" y="3"/>
                    <a:pt x="34" y="11"/>
                  </a:cubicBezTo>
                  <a:cubicBezTo>
                    <a:pt x="0" y="11"/>
                    <a:pt x="105" y="186"/>
                    <a:pt x="105" y="186"/>
                  </a:cubicBezTo>
                  <a:lnTo>
                    <a:pt x="142" y="45"/>
                  </a:lnTo>
                  <a:cubicBezTo>
                    <a:pt x="142" y="45"/>
                    <a:pt x="97" y="0"/>
                    <a:pt x="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7" name="Google Shape;1717;p39"/>
            <p:cNvSpPr/>
            <p:nvPr/>
          </p:nvSpPr>
          <p:spPr>
            <a:xfrm>
              <a:off x="5497056" y="2326579"/>
              <a:ext cx="28068" cy="57176"/>
            </a:xfrm>
            <a:custGeom>
              <a:avLst/>
              <a:gdLst/>
              <a:ahLst/>
              <a:cxnLst/>
              <a:rect l="l" t="t" r="r" b="b"/>
              <a:pathLst>
                <a:path w="108" h="220" extrusionOk="0">
                  <a:moveTo>
                    <a:pt x="51" y="1"/>
                  </a:moveTo>
                  <a:cubicBezTo>
                    <a:pt x="46" y="1"/>
                    <a:pt x="42" y="3"/>
                    <a:pt x="37" y="7"/>
                  </a:cubicBezTo>
                  <a:cubicBezTo>
                    <a:pt x="0" y="44"/>
                    <a:pt x="0" y="219"/>
                    <a:pt x="0" y="219"/>
                  </a:cubicBezTo>
                  <a:lnTo>
                    <a:pt x="108" y="78"/>
                  </a:lnTo>
                  <a:cubicBezTo>
                    <a:pt x="108" y="78"/>
                    <a:pt x="80" y="1"/>
                    <a:pt x="5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8" name="Google Shape;1718;p39"/>
            <p:cNvSpPr/>
            <p:nvPr/>
          </p:nvSpPr>
          <p:spPr>
            <a:xfrm>
              <a:off x="5772541" y="1130556"/>
              <a:ext cx="28068" cy="32487"/>
            </a:xfrm>
            <a:custGeom>
              <a:avLst/>
              <a:gdLst/>
              <a:ahLst/>
              <a:cxnLst/>
              <a:rect l="l" t="t" r="r" b="b"/>
              <a:pathLst>
                <a:path w="108" h="125" extrusionOk="0">
                  <a:moveTo>
                    <a:pt x="68" y="0"/>
                  </a:moveTo>
                  <a:cubicBezTo>
                    <a:pt x="45" y="0"/>
                    <a:pt x="18" y="18"/>
                    <a:pt x="0" y="53"/>
                  </a:cubicBezTo>
                  <a:lnTo>
                    <a:pt x="37" y="124"/>
                  </a:lnTo>
                  <a:cubicBezTo>
                    <a:pt x="37" y="124"/>
                    <a:pt x="107" y="124"/>
                    <a:pt x="107" y="53"/>
                  </a:cubicBezTo>
                  <a:cubicBezTo>
                    <a:pt x="107" y="18"/>
                    <a:pt x="90" y="0"/>
                    <a:pt x="68" y="0"/>
                  </a:cubicBezTo>
                  <a:close/>
                </a:path>
              </a:pathLst>
            </a:custGeom>
            <a:solidFill>
              <a:srgbClr val="FF9C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9" name="Google Shape;1719;p39"/>
            <p:cNvSpPr/>
            <p:nvPr/>
          </p:nvSpPr>
          <p:spPr>
            <a:xfrm>
              <a:off x="5671703" y="1134714"/>
              <a:ext cx="18712" cy="18712"/>
            </a:xfrm>
            <a:custGeom>
              <a:avLst/>
              <a:gdLst/>
              <a:ahLst/>
              <a:cxnLst/>
              <a:rect l="l" t="t" r="r" b="b"/>
              <a:pathLst>
                <a:path w="72" h="72" extrusionOk="0">
                  <a:moveTo>
                    <a:pt x="35" y="1"/>
                  </a:moveTo>
                  <a:cubicBezTo>
                    <a:pt x="1" y="37"/>
                    <a:pt x="1" y="37"/>
                    <a:pt x="1" y="71"/>
                  </a:cubicBezTo>
                  <a:lnTo>
                    <a:pt x="35" y="71"/>
                  </a:lnTo>
                  <a:cubicBezTo>
                    <a:pt x="35" y="71"/>
                    <a:pt x="72" y="71"/>
                    <a:pt x="35" y="37"/>
                  </a:cubicBezTo>
                  <a:lnTo>
                    <a:pt x="35" y="1"/>
                  </a:lnTo>
                  <a:close/>
                </a:path>
              </a:pathLst>
            </a:custGeom>
            <a:solidFill>
              <a:srgbClr val="442F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0" name="Google Shape;1720;p39"/>
            <p:cNvSpPr/>
            <p:nvPr/>
          </p:nvSpPr>
          <p:spPr>
            <a:xfrm>
              <a:off x="5662347" y="1113143"/>
              <a:ext cx="36905" cy="21831"/>
            </a:xfrm>
            <a:custGeom>
              <a:avLst/>
              <a:gdLst/>
              <a:ahLst/>
              <a:cxnLst/>
              <a:rect l="l" t="t" r="r" b="b"/>
              <a:pathLst>
                <a:path w="142" h="84" extrusionOk="0">
                  <a:moveTo>
                    <a:pt x="49" y="0"/>
                  </a:moveTo>
                  <a:cubicBezTo>
                    <a:pt x="22" y="0"/>
                    <a:pt x="0" y="18"/>
                    <a:pt x="0" y="50"/>
                  </a:cubicBezTo>
                  <a:cubicBezTo>
                    <a:pt x="71" y="50"/>
                    <a:pt x="141" y="84"/>
                    <a:pt x="141" y="84"/>
                  </a:cubicBezTo>
                  <a:cubicBezTo>
                    <a:pt x="123" y="26"/>
                    <a:pt x="82" y="0"/>
                    <a:pt x="49" y="0"/>
                  </a:cubicBezTo>
                  <a:close/>
                </a:path>
              </a:pathLst>
            </a:custGeom>
            <a:solidFill>
              <a:srgbClr val="FF45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1" name="Google Shape;1721;p39"/>
            <p:cNvSpPr/>
            <p:nvPr/>
          </p:nvSpPr>
          <p:spPr>
            <a:xfrm>
              <a:off x="5662347" y="1199427"/>
              <a:ext cx="25210" cy="12995"/>
            </a:xfrm>
            <a:custGeom>
              <a:avLst/>
              <a:gdLst/>
              <a:ahLst/>
              <a:cxnLst/>
              <a:rect l="l" t="t" r="r" b="b"/>
              <a:pathLst>
                <a:path w="97" h="50" extrusionOk="0">
                  <a:moveTo>
                    <a:pt x="71" y="0"/>
                  </a:moveTo>
                  <a:cubicBezTo>
                    <a:pt x="71" y="0"/>
                    <a:pt x="37" y="34"/>
                    <a:pt x="0" y="34"/>
                  </a:cubicBezTo>
                  <a:cubicBezTo>
                    <a:pt x="11" y="45"/>
                    <a:pt x="25" y="50"/>
                    <a:pt x="38" y="50"/>
                  </a:cubicBezTo>
                  <a:cubicBezTo>
                    <a:pt x="69" y="50"/>
                    <a:pt x="97" y="24"/>
                    <a:pt x="7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2" name="Google Shape;1722;p39"/>
            <p:cNvSpPr/>
            <p:nvPr/>
          </p:nvSpPr>
          <p:spPr>
            <a:xfrm>
              <a:off x="5698992" y="1149528"/>
              <a:ext cx="36905" cy="40543"/>
            </a:xfrm>
            <a:custGeom>
              <a:avLst/>
              <a:gdLst/>
              <a:ahLst/>
              <a:cxnLst/>
              <a:rect l="l" t="t" r="r" b="b"/>
              <a:pathLst>
                <a:path w="142" h="156" extrusionOk="0">
                  <a:moveTo>
                    <a:pt x="89" y="0"/>
                  </a:moveTo>
                  <a:cubicBezTo>
                    <a:pt x="75" y="0"/>
                    <a:pt x="58" y="5"/>
                    <a:pt x="37" y="14"/>
                  </a:cubicBezTo>
                  <a:cubicBezTo>
                    <a:pt x="0" y="14"/>
                    <a:pt x="0" y="51"/>
                    <a:pt x="0" y="85"/>
                  </a:cubicBezTo>
                  <a:cubicBezTo>
                    <a:pt x="0" y="122"/>
                    <a:pt x="37" y="156"/>
                    <a:pt x="71" y="156"/>
                  </a:cubicBezTo>
                  <a:cubicBezTo>
                    <a:pt x="108" y="122"/>
                    <a:pt x="142" y="85"/>
                    <a:pt x="142" y="51"/>
                  </a:cubicBezTo>
                  <a:cubicBezTo>
                    <a:pt x="142" y="25"/>
                    <a:pt x="125" y="0"/>
                    <a:pt x="89" y="0"/>
                  </a:cubicBezTo>
                  <a:close/>
                </a:path>
              </a:pathLst>
            </a:custGeom>
            <a:solidFill>
              <a:srgbClr val="FF7F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3" name="Google Shape;1723;p39"/>
            <p:cNvSpPr/>
            <p:nvPr/>
          </p:nvSpPr>
          <p:spPr>
            <a:xfrm>
              <a:off x="5533701" y="2376738"/>
              <a:ext cx="36905" cy="32487"/>
            </a:xfrm>
            <a:custGeom>
              <a:avLst/>
              <a:gdLst/>
              <a:ahLst/>
              <a:cxnLst/>
              <a:rect l="l" t="t" r="r" b="b"/>
              <a:pathLst>
                <a:path w="142" h="125" extrusionOk="0">
                  <a:moveTo>
                    <a:pt x="90" y="1"/>
                  </a:moveTo>
                  <a:cubicBezTo>
                    <a:pt x="72" y="1"/>
                    <a:pt x="54" y="9"/>
                    <a:pt x="37" y="26"/>
                  </a:cubicBezTo>
                  <a:cubicBezTo>
                    <a:pt x="1" y="26"/>
                    <a:pt x="1" y="97"/>
                    <a:pt x="37" y="97"/>
                  </a:cubicBezTo>
                  <a:cubicBezTo>
                    <a:pt x="54" y="115"/>
                    <a:pt x="72" y="125"/>
                    <a:pt x="90" y="125"/>
                  </a:cubicBezTo>
                  <a:cubicBezTo>
                    <a:pt x="107" y="125"/>
                    <a:pt x="125" y="115"/>
                    <a:pt x="142" y="97"/>
                  </a:cubicBezTo>
                  <a:lnTo>
                    <a:pt x="142" y="26"/>
                  </a:lnTo>
                  <a:cubicBezTo>
                    <a:pt x="125" y="9"/>
                    <a:pt x="107" y="1"/>
                    <a:pt x="90" y="1"/>
                  </a:cubicBezTo>
                  <a:close/>
                </a:path>
              </a:pathLst>
            </a:custGeom>
            <a:solidFill>
              <a:srgbClr val="FF9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4" name="Google Shape;1724;p39"/>
            <p:cNvSpPr/>
            <p:nvPr/>
          </p:nvSpPr>
          <p:spPr>
            <a:xfrm>
              <a:off x="6268155" y="2511882"/>
              <a:ext cx="37165" cy="28328"/>
            </a:xfrm>
            <a:custGeom>
              <a:avLst/>
              <a:gdLst/>
              <a:ahLst/>
              <a:cxnLst/>
              <a:rect l="l" t="t" r="r" b="b"/>
              <a:pathLst>
                <a:path w="143" h="109" extrusionOk="0">
                  <a:moveTo>
                    <a:pt x="71" y="1"/>
                  </a:moveTo>
                  <a:cubicBezTo>
                    <a:pt x="38" y="1"/>
                    <a:pt x="1" y="1"/>
                    <a:pt x="1" y="38"/>
                  </a:cubicBezTo>
                  <a:cubicBezTo>
                    <a:pt x="1" y="72"/>
                    <a:pt x="38" y="108"/>
                    <a:pt x="71" y="108"/>
                  </a:cubicBezTo>
                  <a:cubicBezTo>
                    <a:pt x="108" y="108"/>
                    <a:pt x="142" y="72"/>
                    <a:pt x="142" y="38"/>
                  </a:cubicBezTo>
                  <a:cubicBezTo>
                    <a:pt x="142" y="1"/>
                    <a:pt x="108" y="1"/>
                    <a:pt x="71" y="1"/>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5" name="Google Shape;1725;p39"/>
            <p:cNvSpPr/>
            <p:nvPr/>
          </p:nvSpPr>
          <p:spPr>
            <a:xfrm>
              <a:off x="5616606" y="1887621"/>
              <a:ext cx="220649" cy="147099"/>
            </a:xfrm>
            <a:custGeom>
              <a:avLst/>
              <a:gdLst/>
              <a:ahLst/>
              <a:cxnLst/>
              <a:rect l="l" t="t" r="r" b="b"/>
              <a:pathLst>
                <a:path w="849" h="566" extrusionOk="0">
                  <a:moveTo>
                    <a:pt x="741" y="1"/>
                  </a:moveTo>
                  <a:lnTo>
                    <a:pt x="1" y="391"/>
                  </a:lnTo>
                  <a:lnTo>
                    <a:pt x="72" y="566"/>
                  </a:lnTo>
                  <a:lnTo>
                    <a:pt x="849" y="249"/>
                  </a:lnTo>
                  <a:lnTo>
                    <a:pt x="741" y="1"/>
                  </a:lnTo>
                  <a:close/>
                </a:path>
              </a:pathLst>
            </a:custGeom>
            <a:solidFill>
              <a:srgbClr val="FFAF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6" name="Google Shape;1726;p39"/>
            <p:cNvSpPr/>
            <p:nvPr/>
          </p:nvSpPr>
          <p:spPr>
            <a:xfrm>
              <a:off x="5919380" y="2144654"/>
              <a:ext cx="312391" cy="340459"/>
            </a:xfrm>
            <a:custGeom>
              <a:avLst/>
              <a:gdLst/>
              <a:ahLst/>
              <a:cxnLst/>
              <a:rect l="l" t="t" r="r" b="b"/>
              <a:pathLst>
                <a:path w="1202" h="1310" extrusionOk="0">
                  <a:moveTo>
                    <a:pt x="0" y="1"/>
                  </a:moveTo>
                  <a:cubicBezTo>
                    <a:pt x="37" y="142"/>
                    <a:pt x="108" y="250"/>
                    <a:pt x="142" y="283"/>
                  </a:cubicBezTo>
                  <a:cubicBezTo>
                    <a:pt x="424" y="603"/>
                    <a:pt x="1097" y="1309"/>
                    <a:pt x="1097" y="1309"/>
                  </a:cubicBezTo>
                  <a:lnTo>
                    <a:pt x="1201" y="1273"/>
                  </a:lnTo>
                  <a:cubicBezTo>
                    <a:pt x="1026" y="1027"/>
                    <a:pt x="424" y="425"/>
                    <a:pt x="354" y="320"/>
                  </a:cubicBezTo>
                  <a:cubicBezTo>
                    <a:pt x="249" y="320"/>
                    <a:pt x="108" y="142"/>
                    <a:pt x="0" y="1"/>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7" name="Google Shape;1727;p39"/>
            <p:cNvSpPr/>
            <p:nvPr/>
          </p:nvSpPr>
          <p:spPr>
            <a:xfrm>
              <a:off x="5680540" y="1061685"/>
              <a:ext cx="74069" cy="41063"/>
            </a:xfrm>
            <a:custGeom>
              <a:avLst/>
              <a:gdLst/>
              <a:ahLst/>
              <a:cxnLst/>
              <a:rect l="l" t="t" r="r" b="b"/>
              <a:pathLst>
                <a:path w="285" h="158" extrusionOk="0">
                  <a:moveTo>
                    <a:pt x="112" y="0"/>
                  </a:moveTo>
                  <a:cubicBezTo>
                    <a:pt x="68" y="0"/>
                    <a:pt x="25" y="12"/>
                    <a:pt x="1" y="36"/>
                  </a:cubicBezTo>
                  <a:cubicBezTo>
                    <a:pt x="1" y="36"/>
                    <a:pt x="26" y="157"/>
                    <a:pt x="136" y="157"/>
                  </a:cubicBezTo>
                  <a:cubicBezTo>
                    <a:pt x="158" y="157"/>
                    <a:pt x="183" y="152"/>
                    <a:pt x="213" y="140"/>
                  </a:cubicBezTo>
                  <a:cubicBezTo>
                    <a:pt x="284" y="47"/>
                    <a:pt x="198" y="0"/>
                    <a:pt x="112" y="0"/>
                  </a:cubicBezTo>
                  <a:close/>
                </a:path>
              </a:pathLst>
            </a:custGeom>
            <a:solidFill>
              <a:srgbClr val="FF45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8" name="Google Shape;1728;p39"/>
            <p:cNvSpPr/>
            <p:nvPr/>
          </p:nvSpPr>
          <p:spPr>
            <a:xfrm>
              <a:off x="5203118" y="914326"/>
              <a:ext cx="789813" cy="523943"/>
            </a:xfrm>
            <a:custGeom>
              <a:avLst/>
              <a:gdLst/>
              <a:ahLst/>
              <a:cxnLst/>
              <a:rect l="l" t="t" r="r" b="b"/>
              <a:pathLst>
                <a:path w="3039" h="2016" extrusionOk="0">
                  <a:moveTo>
                    <a:pt x="2934" y="1767"/>
                  </a:moveTo>
                  <a:lnTo>
                    <a:pt x="3039" y="1979"/>
                  </a:lnTo>
                  <a:lnTo>
                    <a:pt x="3039" y="1767"/>
                  </a:lnTo>
                  <a:close/>
                  <a:moveTo>
                    <a:pt x="1" y="1"/>
                  </a:moveTo>
                  <a:lnTo>
                    <a:pt x="1767" y="2016"/>
                  </a:lnTo>
                  <a:cubicBezTo>
                    <a:pt x="1804" y="1945"/>
                    <a:pt x="1875" y="1875"/>
                    <a:pt x="1945" y="1767"/>
                  </a:cubicBezTo>
                  <a:lnTo>
                    <a:pt x="1663" y="1767"/>
                  </a:lnTo>
                  <a:lnTo>
                    <a:pt x="1663" y="1343"/>
                  </a:lnTo>
                  <a:lnTo>
                    <a:pt x="1945" y="1343"/>
                  </a:lnTo>
                  <a:cubicBezTo>
                    <a:pt x="1875" y="1343"/>
                    <a:pt x="1838" y="1343"/>
                    <a:pt x="1804" y="1309"/>
                  </a:cubicBezTo>
                  <a:cubicBezTo>
                    <a:pt x="1767" y="1273"/>
                    <a:pt x="1696" y="1097"/>
                    <a:pt x="1733" y="1061"/>
                  </a:cubicBezTo>
                  <a:lnTo>
                    <a:pt x="1663" y="1027"/>
                  </a:lnTo>
                  <a:cubicBezTo>
                    <a:pt x="1663" y="990"/>
                    <a:pt x="1767" y="919"/>
                    <a:pt x="1696" y="778"/>
                  </a:cubicBezTo>
                  <a:lnTo>
                    <a:pt x="1696" y="744"/>
                  </a:lnTo>
                  <a:cubicBezTo>
                    <a:pt x="1663" y="707"/>
                    <a:pt x="1626" y="674"/>
                    <a:pt x="1626" y="603"/>
                  </a:cubicBezTo>
                  <a:cubicBezTo>
                    <a:pt x="1626" y="566"/>
                    <a:pt x="1626" y="532"/>
                    <a:pt x="1663" y="532"/>
                  </a:cubicBezTo>
                  <a:cubicBezTo>
                    <a:pt x="1663" y="462"/>
                    <a:pt x="1663" y="425"/>
                    <a:pt x="1733" y="354"/>
                  </a:cubicBezTo>
                  <a:cubicBezTo>
                    <a:pt x="1696" y="283"/>
                    <a:pt x="1767" y="213"/>
                    <a:pt x="1875" y="213"/>
                  </a:cubicBezTo>
                  <a:cubicBezTo>
                    <a:pt x="1908" y="213"/>
                    <a:pt x="1945" y="213"/>
                    <a:pt x="1945" y="250"/>
                  </a:cubicBezTo>
                  <a:lnTo>
                    <a:pt x="1945" y="1"/>
                  </a:lnTo>
                  <a:close/>
                </a:path>
              </a:pathLst>
            </a:custGeom>
            <a:solidFill>
              <a:srgbClr val="FFDCE0">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9" name="Google Shape;1729;p39"/>
            <p:cNvSpPr/>
            <p:nvPr/>
          </p:nvSpPr>
          <p:spPr>
            <a:xfrm>
              <a:off x="5708608" y="914326"/>
              <a:ext cx="275746" cy="349296"/>
            </a:xfrm>
            <a:custGeom>
              <a:avLst/>
              <a:gdLst/>
              <a:ahLst/>
              <a:cxnLst/>
              <a:rect l="l" t="t" r="r" b="b"/>
              <a:pathLst>
                <a:path w="1061" h="1344" extrusionOk="0">
                  <a:moveTo>
                    <a:pt x="0" y="1"/>
                  </a:moveTo>
                  <a:lnTo>
                    <a:pt x="0" y="250"/>
                  </a:lnTo>
                  <a:cubicBezTo>
                    <a:pt x="71" y="179"/>
                    <a:pt x="105" y="142"/>
                    <a:pt x="175" y="142"/>
                  </a:cubicBezTo>
                  <a:cubicBezTo>
                    <a:pt x="283" y="142"/>
                    <a:pt x="353" y="250"/>
                    <a:pt x="353" y="320"/>
                  </a:cubicBezTo>
                  <a:cubicBezTo>
                    <a:pt x="387" y="320"/>
                    <a:pt x="387" y="283"/>
                    <a:pt x="424" y="283"/>
                  </a:cubicBezTo>
                  <a:lnTo>
                    <a:pt x="424" y="1"/>
                  </a:lnTo>
                  <a:close/>
                  <a:moveTo>
                    <a:pt x="495" y="1"/>
                  </a:moveTo>
                  <a:lnTo>
                    <a:pt x="495" y="320"/>
                  </a:lnTo>
                  <a:cubicBezTo>
                    <a:pt x="565" y="354"/>
                    <a:pt x="565" y="425"/>
                    <a:pt x="529" y="462"/>
                  </a:cubicBezTo>
                  <a:lnTo>
                    <a:pt x="599" y="462"/>
                  </a:lnTo>
                  <a:cubicBezTo>
                    <a:pt x="707" y="462"/>
                    <a:pt x="777" y="674"/>
                    <a:pt x="636" y="707"/>
                  </a:cubicBezTo>
                  <a:cubicBezTo>
                    <a:pt x="777" y="744"/>
                    <a:pt x="741" y="990"/>
                    <a:pt x="565" y="990"/>
                  </a:cubicBezTo>
                  <a:cubicBezTo>
                    <a:pt x="636" y="1027"/>
                    <a:pt x="565" y="1131"/>
                    <a:pt x="495" y="1168"/>
                  </a:cubicBezTo>
                  <a:lnTo>
                    <a:pt x="495" y="1273"/>
                  </a:lnTo>
                  <a:lnTo>
                    <a:pt x="565" y="1343"/>
                  </a:lnTo>
                  <a:lnTo>
                    <a:pt x="1060" y="1343"/>
                  </a:lnTo>
                  <a:lnTo>
                    <a:pt x="1060"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0" name="Google Shape;1730;p39"/>
            <p:cNvSpPr/>
            <p:nvPr/>
          </p:nvSpPr>
          <p:spPr>
            <a:xfrm>
              <a:off x="5635059" y="1263361"/>
              <a:ext cx="357872" cy="110454"/>
            </a:xfrm>
            <a:custGeom>
              <a:avLst/>
              <a:gdLst/>
              <a:ahLst/>
              <a:cxnLst/>
              <a:rect l="l" t="t" r="r" b="b"/>
              <a:pathLst>
                <a:path w="1377" h="425" extrusionOk="0">
                  <a:moveTo>
                    <a:pt x="1" y="0"/>
                  </a:moveTo>
                  <a:lnTo>
                    <a:pt x="1" y="424"/>
                  </a:lnTo>
                  <a:lnTo>
                    <a:pt x="283" y="424"/>
                  </a:lnTo>
                  <a:cubicBezTo>
                    <a:pt x="354" y="354"/>
                    <a:pt x="388" y="320"/>
                    <a:pt x="458" y="283"/>
                  </a:cubicBezTo>
                  <a:cubicBezTo>
                    <a:pt x="495" y="249"/>
                    <a:pt x="495" y="212"/>
                    <a:pt x="495" y="212"/>
                  </a:cubicBezTo>
                  <a:lnTo>
                    <a:pt x="424" y="0"/>
                  </a:lnTo>
                  <a:close/>
                  <a:moveTo>
                    <a:pt x="848" y="0"/>
                  </a:moveTo>
                  <a:cubicBezTo>
                    <a:pt x="1024" y="0"/>
                    <a:pt x="1165" y="212"/>
                    <a:pt x="1272" y="424"/>
                  </a:cubicBezTo>
                  <a:lnTo>
                    <a:pt x="1377" y="424"/>
                  </a:lnTo>
                  <a:lnTo>
                    <a:pt x="1377" y="108"/>
                  </a:lnTo>
                  <a:lnTo>
                    <a:pt x="1343" y="108"/>
                  </a:lnTo>
                  <a:lnTo>
                    <a:pt x="1343" y="0"/>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1" name="Google Shape;1731;p39"/>
            <p:cNvSpPr/>
            <p:nvPr/>
          </p:nvSpPr>
          <p:spPr>
            <a:xfrm>
              <a:off x="5818802" y="914326"/>
              <a:ext cx="18452" cy="330843"/>
            </a:xfrm>
            <a:custGeom>
              <a:avLst/>
              <a:gdLst/>
              <a:ahLst/>
              <a:cxnLst/>
              <a:rect l="l" t="t" r="r" b="b"/>
              <a:pathLst>
                <a:path w="71" h="1273" extrusionOk="0">
                  <a:moveTo>
                    <a:pt x="0" y="1"/>
                  </a:moveTo>
                  <a:lnTo>
                    <a:pt x="0" y="283"/>
                  </a:lnTo>
                  <a:lnTo>
                    <a:pt x="34" y="283"/>
                  </a:lnTo>
                  <a:cubicBezTo>
                    <a:pt x="34" y="283"/>
                    <a:pt x="71" y="283"/>
                    <a:pt x="71" y="320"/>
                  </a:cubicBezTo>
                  <a:lnTo>
                    <a:pt x="71" y="1"/>
                  </a:lnTo>
                  <a:close/>
                  <a:moveTo>
                    <a:pt x="71" y="1168"/>
                  </a:moveTo>
                  <a:cubicBezTo>
                    <a:pt x="71" y="1202"/>
                    <a:pt x="71" y="1202"/>
                    <a:pt x="34" y="1202"/>
                  </a:cubicBezTo>
                  <a:lnTo>
                    <a:pt x="71" y="1273"/>
                  </a:lnTo>
                  <a:lnTo>
                    <a:pt x="71" y="1168"/>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2" name="Google Shape;1732;p39"/>
            <p:cNvSpPr/>
            <p:nvPr/>
          </p:nvSpPr>
          <p:spPr>
            <a:xfrm>
              <a:off x="5984094" y="914326"/>
              <a:ext cx="8836" cy="377104"/>
            </a:xfrm>
            <a:custGeom>
              <a:avLst/>
              <a:gdLst/>
              <a:ahLst/>
              <a:cxnLst/>
              <a:rect l="l" t="t" r="r" b="b"/>
              <a:pathLst>
                <a:path w="34" h="1451" extrusionOk="0">
                  <a:moveTo>
                    <a:pt x="0" y="1"/>
                  </a:moveTo>
                  <a:lnTo>
                    <a:pt x="0" y="1343"/>
                  </a:lnTo>
                  <a:lnTo>
                    <a:pt x="0" y="1451"/>
                  </a:lnTo>
                  <a:lnTo>
                    <a:pt x="34" y="1451"/>
                  </a:lnTo>
                  <a:lnTo>
                    <a:pt x="34" y="1"/>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3" name="Google Shape;1733;p39"/>
            <p:cNvSpPr/>
            <p:nvPr/>
          </p:nvSpPr>
          <p:spPr>
            <a:xfrm>
              <a:off x="5625443" y="1052589"/>
              <a:ext cx="18712" cy="55357"/>
            </a:xfrm>
            <a:custGeom>
              <a:avLst/>
              <a:gdLst/>
              <a:ahLst/>
              <a:cxnLst/>
              <a:rect l="l" t="t" r="r" b="b"/>
              <a:pathLst>
                <a:path w="72" h="213" extrusionOk="0">
                  <a:moveTo>
                    <a:pt x="38" y="0"/>
                  </a:moveTo>
                  <a:cubicBezTo>
                    <a:pt x="1" y="0"/>
                    <a:pt x="1" y="34"/>
                    <a:pt x="1" y="71"/>
                  </a:cubicBezTo>
                  <a:cubicBezTo>
                    <a:pt x="1" y="142"/>
                    <a:pt x="38" y="175"/>
                    <a:pt x="71" y="212"/>
                  </a:cubicBezTo>
                  <a:lnTo>
                    <a:pt x="71" y="71"/>
                  </a:lnTo>
                  <a:cubicBezTo>
                    <a:pt x="71" y="71"/>
                    <a:pt x="38" y="34"/>
                    <a:pt x="38"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4" name="Google Shape;1734;p39"/>
            <p:cNvSpPr/>
            <p:nvPr/>
          </p:nvSpPr>
          <p:spPr>
            <a:xfrm>
              <a:off x="5635059" y="951231"/>
              <a:ext cx="275746" cy="275746"/>
            </a:xfrm>
            <a:custGeom>
              <a:avLst/>
              <a:gdLst/>
              <a:ahLst/>
              <a:cxnLst/>
              <a:rect l="l" t="t" r="r" b="b"/>
              <a:pathLst>
                <a:path w="1061" h="1061" extrusionOk="0">
                  <a:moveTo>
                    <a:pt x="458" y="0"/>
                  </a:moveTo>
                  <a:cubicBezTo>
                    <a:pt x="388" y="0"/>
                    <a:pt x="354" y="37"/>
                    <a:pt x="283" y="108"/>
                  </a:cubicBezTo>
                  <a:cubicBezTo>
                    <a:pt x="283" y="71"/>
                    <a:pt x="246" y="71"/>
                    <a:pt x="213" y="71"/>
                  </a:cubicBezTo>
                  <a:cubicBezTo>
                    <a:pt x="105" y="71"/>
                    <a:pt x="34" y="141"/>
                    <a:pt x="71" y="212"/>
                  </a:cubicBezTo>
                  <a:cubicBezTo>
                    <a:pt x="1" y="283"/>
                    <a:pt x="1" y="320"/>
                    <a:pt x="1" y="390"/>
                  </a:cubicBezTo>
                  <a:cubicBezTo>
                    <a:pt x="1" y="424"/>
                    <a:pt x="34" y="461"/>
                    <a:pt x="34" y="461"/>
                  </a:cubicBezTo>
                  <a:lnTo>
                    <a:pt x="71" y="461"/>
                  </a:lnTo>
                  <a:cubicBezTo>
                    <a:pt x="105" y="495"/>
                    <a:pt x="176" y="495"/>
                    <a:pt x="213" y="532"/>
                  </a:cubicBezTo>
                  <a:cubicBezTo>
                    <a:pt x="213" y="495"/>
                    <a:pt x="176" y="461"/>
                    <a:pt x="176" y="461"/>
                  </a:cubicBezTo>
                  <a:cubicBezTo>
                    <a:pt x="213" y="424"/>
                    <a:pt x="246" y="424"/>
                    <a:pt x="283" y="424"/>
                  </a:cubicBezTo>
                  <a:cubicBezTo>
                    <a:pt x="354" y="424"/>
                    <a:pt x="458" y="461"/>
                    <a:pt x="388" y="565"/>
                  </a:cubicBezTo>
                  <a:cubicBezTo>
                    <a:pt x="424" y="602"/>
                    <a:pt x="458" y="636"/>
                    <a:pt x="495" y="707"/>
                  </a:cubicBezTo>
                  <a:cubicBezTo>
                    <a:pt x="495" y="673"/>
                    <a:pt x="566" y="636"/>
                    <a:pt x="600" y="636"/>
                  </a:cubicBezTo>
                  <a:cubicBezTo>
                    <a:pt x="636" y="636"/>
                    <a:pt x="670" y="636"/>
                    <a:pt x="670" y="673"/>
                  </a:cubicBezTo>
                  <a:cubicBezTo>
                    <a:pt x="707" y="777"/>
                    <a:pt x="600" y="848"/>
                    <a:pt x="600" y="848"/>
                  </a:cubicBezTo>
                  <a:lnTo>
                    <a:pt x="670" y="955"/>
                  </a:lnTo>
                  <a:lnTo>
                    <a:pt x="741" y="1060"/>
                  </a:lnTo>
                  <a:cubicBezTo>
                    <a:pt x="778" y="1060"/>
                    <a:pt x="778" y="1060"/>
                    <a:pt x="778" y="1026"/>
                  </a:cubicBezTo>
                  <a:cubicBezTo>
                    <a:pt x="848" y="989"/>
                    <a:pt x="919" y="885"/>
                    <a:pt x="848" y="848"/>
                  </a:cubicBezTo>
                  <a:cubicBezTo>
                    <a:pt x="1024" y="848"/>
                    <a:pt x="1060" y="602"/>
                    <a:pt x="919" y="565"/>
                  </a:cubicBezTo>
                  <a:cubicBezTo>
                    <a:pt x="1060" y="532"/>
                    <a:pt x="990" y="320"/>
                    <a:pt x="882" y="320"/>
                  </a:cubicBezTo>
                  <a:lnTo>
                    <a:pt x="812" y="320"/>
                  </a:lnTo>
                  <a:cubicBezTo>
                    <a:pt x="848" y="283"/>
                    <a:pt x="848" y="212"/>
                    <a:pt x="778" y="178"/>
                  </a:cubicBezTo>
                  <a:cubicBezTo>
                    <a:pt x="778" y="141"/>
                    <a:pt x="741" y="141"/>
                    <a:pt x="741" y="141"/>
                  </a:cubicBezTo>
                  <a:lnTo>
                    <a:pt x="707" y="141"/>
                  </a:lnTo>
                  <a:cubicBezTo>
                    <a:pt x="670" y="141"/>
                    <a:pt x="670" y="178"/>
                    <a:pt x="636" y="178"/>
                  </a:cubicBezTo>
                  <a:cubicBezTo>
                    <a:pt x="636" y="108"/>
                    <a:pt x="566" y="0"/>
                    <a:pt x="458"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5" name="Google Shape;1735;p39"/>
            <p:cNvSpPr/>
            <p:nvPr/>
          </p:nvSpPr>
          <p:spPr>
            <a:xfrm>
              <a:off x="5855447" y="1263361"/>
              <a:ext cx="137483" cy="257294"/>
            </a:xfrm>
            <a:custGeom>
              <a:avLst/>
              <a:gdLst/>
              <a:ahLst/>
              <a:cxnLst/>
              <a:rect l="l" t="t" r="r" b="b"/>
              <a:pathLst>
                <a:path w="529" h="990" extrusionOk="0">
                  <a:moveTo>
                    <a:pt x="0" y="0"/>
                  </a:moveTo>
                  <a:cubicBezTo>
                    <a:pt x="34" y="0"/>
                    <a:pt x="212" y="37"/>
                    <a:pt x="317" y="424"/>
                  </a:cubicBezTo>
                  <a:cubicBezTo>
                    <a:pt x="354" y="532"/>
                    <a:pt x="388" y="778"/>
                    <a:pt x="424" y="990"/>
                  </a:cubicBezTo>
                  <a:lnTo>
                    <a:pt x="529" y="990"/>
                  </a:lnTo>
                  <a:lnTo>
                    <a:pt x="529" y="636"/>
                  </a:lnTo>
                  <a:lnTo>
                    <a:pt x="424" y="424"/>
                  </a:lnTo>
                  <a:cubicBezTo>
                    <a:pt x="317" y="212"/>
                    <a:pt x="176" y="0"/>
                    <a:pt x="0" y="0"/>
                  </a:cubicBez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6" name="Google Shape;1736;p39"/>
            <p:cNvSpPr/>
            <p:nvPr/>
          </p:nvSpPr>
          <p:spPr>
            <a:xfrm>
              <a:off x="5635059" y="1070781"/>
              <a:ext cx="220649" cy="247937"/>
            </a:xfrm>
            <a:custGeom>
              <a:avLst/>
              <a:gdLst/>
              <a:ahLst/>
              <a:cxnLst/>
              <a:rect l="l" t="t" r="r" b="b"/>
              <a:pathLst>
                <a:path w="849" h="954" extrusionOk="0">
                  <a:moveTo>
                    <a:pt x="176" y="176"/>
                  </a:moveTo>
                  <a:cubicBezTo>
                    <a:pt x="176" y="176"/>
                    <a:pt x="213" y="176"/>
                    <a:pt x="246" y="247"/>
                  </a:cubicBezTo>
                  <a:cubicBezTo>
                    <a:pt x="246" y="247"/>
                    <a:pt x="176" y="213"/>
                    <a:pt x="105" y="213"/>
                  </a:cubicBezTo>
                  <a:cubicBezTo>
                    <a:pt x="105" y="176"/>
                    <a:pt x="142" y="176"/>
                    <a:pt x="176" y="176"/>
                  </a:cubicBezTo>
                  <a:close/>
                  <a:moveTo>
                    <a:pt x="176" y="247"/>
                  </a:moveTo>
                  <a:lnTo>
                    <a:pt x="176" y="283"/>
                  </a:lnTo>
                  <a:cubicBezTo>
                    <a:pt x="213" y="317"/>
                    <a:pt x="176" y="317"/>
                    <a:pt x="176" y="317"/>
                  </a:cubicBezTo>
                  <a:lnTo>
                    <a:pt x="142" y="317"/>
                  </a:lnTo>
                  <a:cubicBezTo>
                    <a:pt x="142" y="283"/>
                    <a:pt x="142" y="283"/>
                    <a:pt x="176" y="247"/>
                  </a:cubicBezTo>
                  <a:close/>
                  <a:moveTo>
                    <a:pt x="600" y="213"/>
                  </a:moveTo>
                  <a:cubicBezTo>
                    <a:pt x="600" y="213"/>
                    <a:pt x="636" y="247"/>
                    <a:pt x="636" y="283"/>
                  </a:cubicBezTo>
                  <a:cubicBezTo>
                    <a:pt x="636" y="354"/>
                    <a:pt x="566" y="354"/>
                    <a:pt x="566" y="354"/>
                  </a:cubicBezTo>
                  <a:lnTo>
                    <a:pt x="529" y="283"/>
                  </a:lnTo>
                  <a:cubicBezTo>
                    <a:pt x="529" y="247"/>
                    <a:pt x="566" y="213"/>
                    <a:pt x="600" y="213"/>
                  </a:cubicBezTo>
                  <a:close/>
                  <a:moveTo>
                    <a:pt x="317" y="317"/>
                  </a:moveTo>
                  <a:cubicBezTo>
                    <a:pt x="354" y="317"/>
                    <a:pt x="388" y="317"/>
                    <a:pt x="388" y="354"/>
                  </a:cubicBezTo>
                  <a:cubicBezTo>
                    <a:pt x="388" y="388"/>
                    <a:pt x="354" y="425"/>
                    <a:pt x="317" y="459"/>
                  </a:cubicBezTo>
                  <a:cubicBezTo>
                    <a:pt x="283" y="459"/>
                    <a:pt x="246" y="425"/>
                    <a:pt x="246" y="388"/>
                  </a:cubicBezTo>
                  <a:cubicBezTo>
                    <a:pt x="246" y="354"/>
                    <a:pt x="246" y="317"/>
                    <a:pt x="283" y="317"/>
                  </a:cubicBezTo>
                  <a:close/>
                  <a:moveTo>
                    <a:pt x="176" y="495"/>
                  </a:moveTo>
                  <a:lnTo>
                    <a:pt x="176" y="495"/>
                  </a:lnTo>
                  <a:cubicBezTo>
                    <a:pt x="213" y="529"/>
                    <a:pt x="176" y="566"/>
                    <a:pt x="142" y="566"/>
                  </a:cubicBezTo>
                  <a:lnTo>
                    <a:pt x="105" y="529"/>
                  </a:lnTo>
                  <a:cubicBezTo>
                    <a:pt x="142" y="529"/>
                    <a:pt x="176" y="495"/>
                    <a:pt x="176" y="495"/>
                  </a:cubicBezTo>
                  <a:close/>
                  <a:moveTo>
                    <a:pt x="34" y="1"/>
                  </a:moveTo>
                  <a:lnTo>
                    <a:pt x="34" y="142"/>
                  </a:lnTo>
                  <a:lnTo>
                    <a:pt x="34" y="176"/>
                  </a:lnTo>
                  <a:cubicBezTo>
                    <a:pt x="105" y="317"/>
                    <a:pt x="1" y="388"/>
                    <a:pt x="1" y="425"/>
                  </a:cubicBezTo>
                  <a:lnTo>
                    <a:pt x="71" y="459"/>
                  </a:lnTo>
                  <a:cubicBezTo>
                    <a:pt x="34" y="495"/>
                    <a:pt x="105" y="671"/>
                    <a:pt x="142" y="707"/>
                  </a:cubicBezTo>
                  <a:cubicBezTo>
                    <a:pt x="176" y="741"/>
                    <a:pt x="213" y="741"/>
                    <a:pt x="283" y="741"/>
                  </a:cubicBezTo>
                  <a:lnTo>
                    <a:pt x="424" y="741"/>
                  </a:lnTo>
                  <a:lnTo>
                    <a:pt x="495" y="953"/>
                  </a:lnTo>
                  <a:lnTo>
                    <a:pt x="848" y="741"/>
                  </a:lnTo>
                  <a:lnTo>
                    <a:pt x="778" y="671"/>
                  </a:lnTo>
                  <a:lnTo>
                    <a:pt x="741" y="600"/>
                  </a:lnTo>
                  <a:lnTo>
                    <a:pt x="670" y="495"/>
                  </a:lnTo>
                  <a:lnTo>
                    <a:pt x="600" y="388"/>
                  </a:lnTo>
                  <a:cubicBezTo>
                    <a:pt x="600" y="388"/>
                    <a:pt x="707" y="317"/>
                    <a:pt x="670" y="213"/>
                  </a:cubicBezTo>
                  <a:cubicBezTo>
                    <a:pt x="670" y="176"/>
                    <a:pt x="636" y="176"/>
                    <a:pt x="600" y="176"/>
                  </a:cubicBezTo>
                  <a:cubicBezTo>
                    <a:pt x="566" y="176"/>
                    <a:pt x="495" y="213"/>
                    <a:pt x="495" y="247"/>
                  </a:cubicBezTo>
                  <a:cubicBezTo>
                    <a:pt x="458" y="176"/>
                    <a:pt x="424" y="142"/>
                    <a:pt x="388" y="105"/>
                  </a:cubicBezTo>
                  <a:lnTo>
                    <a:pt x="317" y="105"/>
                  </a:lnTo>
                  <a:cubicBezTo>
                    <a:pt x="246" y="105"/>
                    <a:pt x="246" y="105"/>
                    <a:pt x="213" y="72"/>
                  </a:cubicBezTo>
                  <a:cubicBezTo>
                    <a:pt x="176" y="35"/>
                    <a:pt x="105" y="35"/>
                    <a:pt x="71" y="1"/>
                  </a:cubicBezTo>
                  <a:close/>
                </a:path>
              </a:pathLst>
            </a:custGeom>
            <a:solidFill>
              <a:srgbClr val="FFD3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7" name="Google Shape;1737;p39"/>
            <p:cNvSpPr/>
            <p:nvPr/>
          </p:nvSpPr>
          <p:spPr>
            <a:xfrm>
              <a:off x="5974478" y="1603300"/>
              <a:ext cx="18452" cy="46001"/>
            </a:xfrm>
            <a:custGeom>
              <a:avLst/>
              <a:gdLst/>
              <a:ahLst/>
              <a:cxnLst/>
              <a:rect l="l" t="t" r="r" b="b"/>
              <a:pathLst>
                <a:path w="71" h="177" extrusionOk="0">
                  <a:moveTo>
                    <a:pt x="71" y="1"/>
                  </a:moveTo>
                  <a:cubicBezTo>
                    <a:pt x="37" y="1"/>
                    <a:pt x="37" y="1"/>
                    <a:pt x="0" y="35"/>
                  </a:cubicBezTo>
                  <a:cubicBezTo>
                    <a:pt x="37" y="72"/>
                    <a:pt x="37" y="142"/>
                    <a:pt x="71" y="176"/>
                  </a:cubicBezTo>
                  <a:lnTo>
                    <a:pt x="71" y="1"/>
                  </a:lnTo>
                  <a:close/>
                </a:path>
              </a:pathLst>
            </a:custGeom>
            <a:solidFill>
              <a:srgbClr val="D5E8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8" name="Google Shape;1738;p39"/>
            <p:cNvSpPr/>
            <p:nvPr/>
          </p:nvSpPr>
          <p:spPr>
            <a:xfrm>
              <a:off x="5965641" y="1520394"/>
              <a:ext cx="27289" cy="92002"/>
            </a:xfrm>
            <a:custGeom>
              <a:avLst/>
              <a:gdLst/>
              <a:ahLst/>
              <a:cxnLst/>
              <a:rect l="l" t="t" r="r" b="b"/>
              <a:pathLst>
                <a:path w="105" h="354" extrusionOk="0">
                  <a:moveTo>
                    <a:pt x="0" y="1"/>
                  </a:moveTo>
                  <a:cubicBezTo>
                    <a:pt x="0" y="142"/>
                    <a:pt x="34" y="249"/>
                    <a:pt x="34" y="354"/>
                  </a:cubicBezTo>
                  <a:cubicBezTo>
                    <a:pt x="71" y="320"/>
                    <a:pt x="71" y="320"/>
                    <a:pt x="105" y="320"/>
                  </a:cubicBezTo>
                  <a:lnTo>
                    <a:pt x="105" y="1"/>
                  </a:lnTo>
                  <a:close/>
                </a:path>
              </a:pathLst>
            </a:custGeom>
            <a:solidFill>
              <a:srgbClr val="FFD3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9" name="Google Shape;1739;p39"/>
            <p:cNvSpPr/>
            <p:nvPr/>
          </p:nvSpPr>
          <p:spPr>
            <a:xfrm>
              <a:off x="5754089" y="1263361"/>
              <a:ext cx="238841" cy="542396"/>
            </a:xfrm>
            <a:custGeom>
              <a:avLst/>
              <a:gdLst/>
              <a:ahLst/>
              <a:cxnLst/>
              <a:rect l="l" t="t" r="r" b="b"/>
              <a:pathLst>
                <a:path w="919" h="2087" extrusionOk="0">
                  <a:moveTo>
                    <a:pt x="390" y="0"/>
                  </a:moveTo>
                  <a:lnTo>
                    <a:pt x="37" y="212"/>
                  </a:lnTo>
                  <a:cubicBezTo>
                    <a:pt x="37" y="212"/>
                    <a:pt x="37" y="249"/>
                    <a:pt x="0" y="283"/>
                  </a:cubicBezTo>
                  <a:cubicBezTo>
                    <a:pt x="37" y="249"/>
                    <a:pt x="108" y="249"/>
                    <a:pt x="142" y="249"/>
                  </a:cubicBezTo>
                  <a:cubicBezTo>
                    <a:pt x="178" y="249"/>
                    <a:pt x="249" y="249"/>
                    <a:pt x="283" y="283"/>
                  </a:cubicBezTo>
                  <a:cubicBezTo>
                    <a:pt x="390" y="390"/>
                    <a:pt x="390" y="495"/>
                    <a:pt x="354" y="602"/>
                  </a:cubicBezTo>
                  <a:cubicBezTo>
                    <a:pt x="354" y="602"/>
                    <a:pt x="390" y="602"/>
                    <a:pt x="390" y="636"/>
                  </a:cubicBezTo>
                  <a:cubicBezTo>
                    <a:pt x="390" y="814"/>
                    <a:pt x="212" y="990"/>
                    <a:pt x="71" y="1131"/>
                  </a:cubicBezTo>
                  <a:lnTo>
                    <a:pt x="919" y="2086"/>
                  </a:lnTo>
                  <a:lnTo>
                    <a:pt x="919" y="1484"/>
                  </a:lnTo>
                  <a:cubicBezTo>
                    <a:pt x="885" y="1450"/>
                    <a:pt x="885" y="1380"/>
                    <a:pt x="848" y="1343"/>
                  </a:cubicBezTo>
                  <a:cubicBezTo>
                    <a:pt x="848" y="1238"/>
                    <a:pt x="814" y="1131"/>
                    <a:pt x="814" y="990"/>
                  </a:cubicBezTo>
                  <a:cubicBezTo>
                    <a:pt x="778" y="778"/>
                    <a:pt x="744" y="532"/>
                    <a:pt x="707" y="424"/>
                  </a:cubicBezTo>
                  <a:cubicBezTo>
                    <a:pt x="602" y="37"/>
                    <a:pt x="424" y="0"/>
                    <a:pt x="390"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0" name="Google Shape;1740;p39"/>
            <p:cNvSpPr/>
            <p:nvPr/>
          </p:nvSpPr>
          <p:spPr>
            <a:xfrm>
              <a:off x="5745253" y="1419816"/>
              <a:ext cx="110454" cy="137483"/>
            </a:xfrm>
            <a:custGeom>
              <a:avLst/>
              <a:gdLst/>
              <a:ahLst/>
              <a:cxnLst/>
              <a:rect l="l" t="t" r="r" b="b"/>
              <a:pathLst>
                <a:path w="425" h="529" extrusionOk="0">
                  <a:moveTo>
                    <a:pt x="388" y="0"/>
                  </a:moveTo>
                  <a:cubicBezTo>
                    <a:pt x="317" y="212"/>
                    <a:pt x="71" y="458"/>
                    <a:pt x="71" y="458"/>
                  </a:cubicBezTo>
                  <a:lnTo>
                    <a:pt x="34" y="424"/>
                  </a:lnTo>
                  <a:lnTo>
                    <a:pt x="0" y="424"/>
                  </a:lnTo>
                  <a:lnTo>
                    <a:pt x="105" y="529"/>
                  </a:lnTo>
                  <a:cubicBezTo>
                    <a:pt x="246" y="388"/>
                    <a:pt x="424" y="212"/>
                    <a:pt x="424" y="34"/>
                  </a:cubicBezTo>
                  <a:cubicBezTo>
                    <a:pt x="424" y="0"/>
                    <a:pt x="388" y="0"/>
                    <a:pt x="388" y="0"/>
                  </a:cubicBez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1" name="Google Shape;1741;p39"/>
            <p:cNvSpPr/>
            <p:nvPr/>
          </p:nvSpPr>
          <p:spPr>
            <a:xfrm>
              <a:off x="5662347" y="1328074"/>
              <a:ext cx="193360" cy="211033"/>
            </a:xfrm>
            <a:custGeom>
              <a:avLst/>
              <a:gdLst/>
              <a:ahLst/>
              <a:cxnLst/>
              <a:rect l="l" t="t" r="r" b="b"/>
              <a:pathLst>
                <a:path w="744" h="812" extrusionOk="0">
                  <a:moveTo>
                    <a:pt x="495" y="0"/>
                  </a:moveTo>
                  <a:cubicBezTo>
                    <a:pt x="461" y="0"/>
                    <a:pt x="390" y="0"/>
                    <a:pt x="353" y="34"/>
                  </a:cubicBezTo>
                  <a:cubicBezTo>
                    <a:pt x="283" y="71"/>
                    <a:pt x="249" y="105"/>
                    <a:pt x="178" y="175"/>
                  </a:cubicBezTo>
                  <a:cubicBezTo>
                    <a:pt x="108" y="283"/>
                    <a:pt x="37" y="353"/>
                    <a:pt x="0" y="424"/>
                  </a:cubicBezTo>
                  <a:lnTo>
                    <a:pt x="212" y="670"/>
                  </a:lnTo>
                  <a:lnTo>
                    <a:pt x="353" y="777"/>
                  </a:lnTo>
                  <a:lnTo>
                    <a:pt x="390" y="811"/>
                  </a:lnTo>
                  <a:cubicBezTo>
                    <a:pt x="390" y="811"/>
                    <a:pt x="636" y="565"/>
                    <a:pt x="707" y="353"/>
                  </a:cubicBezTo>
                  <a:cubicBezTo>
                    <a:pt x="743" y="246"/>
                    <a:pt x="743" y="141"/>
                    <a:pt x="636" y="34"/>
                  </a:cubicBezTo>
                  <a:cubicBezTo>
                    <a:pt x="602" y="0"/>
                    <a:pt x="531" y="0"/>
                    <a:pt x="495"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2" name="Google Shape;1742;p39"/>
            <p:cNvSpPr/>
            <p:nvPr/>
          </p:nvSpPr>
          <p:spPr>
            <a:xfrm>
              <a:off x="5717444" y="1501942"/>
              <a:ext cx="36905" cy="28328"/>
            </a:xfrm>
            <a:custGeom>
              <a:avLst/>
              <a:gdLst/>
              <a:ahLst/>
              <a:cxnLst/>
              <a:rect l="l" t="t" r="r" b="b"/>
              <a:pathLst>
                <a:path w="142" h="109" extrusionOk="0">
                  <a:moveTo>
                    <a:pt x="0" y="1"/>
                  </a:moveTo>
                  <a:lnTo>
                    <a:pt x="107" y="108"/>
                  </a:lnTo>
                  <a:lnTo>
                    <a:pt x="141" y="108"/>
                  </a:lnTo>
                  <a:lnTo>
                    <a:pt x="0" y="1"/>
                  </a:lnTo>
                  <a:close/>
                </a:path>
              </a:pathLst>
            </a:custGeom>
            <a:solidFill>
              <a:srgbClr val="FFD3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3" name="Google Shape;1743;p39"/>
            <p:cNvSpPr/>
            <p:nvPr/>
          </p:nvSpPr>
          <p:spPr>
            <a:xfrm>
              <a:off x="5772541" y="1125878"/>
              <a:ext cx="28068" cy="37165"/>
            </a:xfrm>
            <a:custGeom>
              <a:avLst/>
              <a:gdLst/>
              <a:ahLst/>
              <a:cxnLst/>
              <a:rect l="l" t="t" r="r" b="b"/>
              <a:pathLst>
                <a:path w="108" h="143" extrusionOk="0">
                  <a:moveTo>
                    <a:pt x="71" y="1"/>
                  </a:moveTo>
                  <a:cubicBezTo>
                    <a:pt x="37" y="1"/>
                    <a:pt x="0" y="35"/>
                    <a:pt x="0" y="71"/>
                  </a:cubicBezTo>
                  <a:lnTo>
                    <a:pt x="37" y="142"/>
                  </a:lnTo>
                  <a:cubicBezTo>
                    <a:pt x="37" y="142"/>
                    <a:pt x="107" y="142"/>
                    <a:pt x="107" y="71"/>
                  </a:cubicBezTo>
                  <a:cubicBezTo>
                    <a:pt x="107" y="35"/>
                    <a:pt x="71" y="1"/>
                    <a:pt x="71" y="1"/>
                  </a:cubicBezTo>
                  <a:close/>
                </a:path>
              </a:pathLst>
            </a:custGeom>
            <a:solidFill>
              <a:srgbClr val="FFB6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4" name="Google Shape;1744;p39"/>
            <p:cNvSpPr/>
            <p:nvPr/>
          </p:nvSpPr>
          <p:spPr>
            <a:xfrm>
              <a:off x="5671703" y="1134714"/>
              <a:ext cx="18712" cy="18712"/>
            </a:xfrm>
            <a:custGeom>
              <a:avLst/>
              <a:gdLst/>
              <a:ahLst/>
              <a:cxnLst/>
              <a:rect l="l" t="t" r="r" b="b"/>
              <a:pathLst>
                <a:path w="72" h="72" extrusionOk="0">
                  <a:moveTo>
                    <a:pt x="35" y="1"/>
                  </a:moveTo>
                  <a:cubicBezTo>
                    <a:pt x="1" y="37"/>
                    <a:pt x="1" y="37"/>
                    <a:pt x="1" y="71"/>
                  </a:cubicBezTo>
                  <a:lnTo>
                    <a:pt x="35" y="71"/>
                  </a:lnTo>
                  <a:cubicBezTo>
                    <a:pt x="35" y="71"/>
                    <a:pt x="72" y="71"/>
                    <a:pt x="35" y="37"/>
                  </a:cubicBezTo>
                  <a:lnTo>
                    <a:pt x="35" y="1"/>
                  </a:lnTo>
                  <a:close/>
                </a:path>
              </a:pathLst>
            </a:custGeom>
            <a:solidFill>
              <a:srgbClr val="625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5" name="Google Shape;1745;p39"/>
            <p:cNvSpPr/>
            <p:nvPr/>
          </p:nvSpPr>
          <p:spPr>
            <a:xfrm>
              <a:off x="5662347" y="1116522"/>
              <a:ext cx="36905" cy="18452"/>
            </a:xfrm>
            <a:custGeom>
              <a:avLst/>
              <a:gdLst/>
              <a:ahLst/>
              <a:cxnLst/>
              <a:rect l="l" t="t" r="r" b="b"/>
              <a:pathLst>
                <a:path w="142" h="71" extrusionOk="0">
                  <a:moveTo>
                    <a:pt x="71" y="0"/>
                  </a:moveTo>
                  <a:cubicBezTo>
                    <a:pt x="37" y="0"/>
                    <a:pt x="0" y="0"/>
                    <a:pt x="0" y="37"/>
                  </a:cubicBezTo>
                  <a:cubicBezTo>
                    <a:pt x="71" y="37"/>
                    <a:pt x="141" y="71"/>
                    <a:pt x="141" y="71"/>
                  </a:cubicBezTo>
                  <a:cubicBezTo>
                    <a:pt x="108" y="0"/>
                    <a:pt x="71" y="0"/>
                    <a:pt x="71"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6" name="Google Shape;1746;p39"/>
            <p:cNvSpPr/>
            <p:nvPr/>
          </p:nvSpPr>
          <p:spPr>
            <a:xfrm>
              <a:off x="5662347" y="1199427"/>
              <a:ext cx="28068" cy="18712"/>
            </a:xfrm>
            <a:custGeom>
              <a:avLst/>
              <a:gdLst/>
              <a:ahLst/>
              <a:cxnLst/>
              <a:rect l="l" t="t" r="r" b="b"/>
              <a:pathLst>
                <a:path w="108" h="72" extrusionOk="0">
                  <a:moveTo>
                    <a:pt x="71" y="0"/>
                  </a:moveTo>
                  <a:cubicBezTo>
                    <a:pt x="71" y="0"/>
                    <a:pt x="37" y="34"/>
                    <a:pt x="0" y="34"/>
                  </a:cubicBezTo>
                  <a:lnTo>
                    <a:pt x="37" y="71"/>
                  </a:lnTo>
                  <a:cubicBezTo>
                    <a:pt x="71" y="71"/>
                    <a:pt x="108" y="34"/>
                    <a:pt x="7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7" name="Google Shape;1747;p39"/>
            <p:cNvSpPr/>
            <p:nvPr/>
          </p:nvSpPr>
          <p:spPr>
            <a:xfrm>
              <a:off x="5698992" y="1153167"/>
              <a:ext cx="36905" cy="36905"/>
            </a:xfrm>
            <a:custGeom>
              <a:avLst/>
              <a:gdLst/>
              <a:ahLst/>
              <a:cxnLst/>
              <a:rect l="l" t="t" r="r" b="b"/>
              <a:pathLst>
                <a:path w="142" h="142" extrusionOk="0">
                  <a:moveTo>
                    <a:pt x="37" y="0"/>
                  </a:moveTo>
                  <a:cubicBezTo>
                    <a:pt x="0" y="0"/>
                    <a:pt x="0" y="37"/>
                    <a:pt x="0" y="71"/>
                  </a:cubicBezTo>
                  <a:cubicBezTo>
                    <a:pt x="0" y="108"/>
                    <a:pt x="37" y="142"/>
                    <a:pt x="71" y="142"/>
                  </a:cubicBezTo>
                  <a:cubicBezTo>
                    <a:pt x="108" y="108"/>
                    <a:pt x="142" y="71"/>
                    <a:pt x="142" y="37"/>
                  </a:cubicBezTo>
                  <a:cubicBezTo>
                    <a:pt x="142" y="0"/>
                    <a:pt x="108" y="0"/>
                    <a:pt x="71" y="0"/>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8" name="Google Shape;1748;p39"/>
            <p:cNvSpPr/>
            <p:nvPr/>
          </p:nvSpPr>
          <p:spPr>
            <a:xfrm>
              <a:off x="4845507" y="914326"/>
              <a:ext cx="1147425" cy="1524529"/>
            </a:xfrm>
            <a:custGeom>
              <a:avLst/>
              <a:gdLst/>
              <a:ahLst/>
              <a:cxnLst/>
              <a:rect l="l" t="t" r="r" b="b"/>
              <a:pathLst>
                <a:path w="4415" h="5866" extrusionOk="0">
                  <a:moveTo>
                    <a:pt x="0" y="1"/>
                  </a:moveTo>
                  <a:lnTo>
                    <a:pt x="0" y="213"/>
                  </a:lnTo>
                  <a:lnTo>
                    <a:pt x="2403" y="2864"/>
                  </a:lnTo>
                  <a:lnTo>
                    <a:pt x="2968" y="2864"/>
                  </a:lnTo>
                  <a:lnTo>
                    <a:pt x="2968" y="3005"/>
                  </a:lnTo>
                  <a:lnTo>
                    <a:pt x="3143" y="3005"/>
                  </a:lnTo>
                  <a:cubicBezTo>
                    <a:pt x="3214" y="3005"/>
                    <a:pt x="3251" y="3039"/>
                    <a:pt x="3251" y="3076"/>
                  </a:cubicBezTo>
                  <a:cubicBezTo>
                    <a:pt x="3251" y="3146"/>
                    <a:pt x="3214" y="3180"/>
                    <a:pt x="3143" y="3180"/>
                  </a:cubicBezTo>
                  <a:lnTo>
                    <a:pt x="2968" y="3180"/>
                  </a:lnTo>
                  <a:lnTo>
                    <a:pt x="2968" y="3217"/>
                  </a:lnTo>
                  <a:lnTo>
                    <a:pt x="2719" y="3217"/>
                  </a:lnTo>
                  <a:lnTo>
                    <a:pt x="3072" y="3604"/>
                  </a:lnTo>
                  <a:cubicBezTo>
                    <a:pt x="3214" y="3500"/>
                    <a:pt x="3392" y="3392"/>
                    <a:pt x="3462" y="3322"/>
                  </a:cubicBezTo>
                  <a:lnTo>
                    <a:pt x="3462" y="3110"/>
                  </a:lnTo>
                  <a:lnTo>
                    <a:pt x="3462" y="2935"/>
                  </a:lnTo>
                  <a:lnTo>
                    <a:pt x="3180" y="2615"/>
                  </a:lnTo>
                  <a:cubicBezTo>
                    <a:pt x="3109" y="2686"/>
                    <a:pt x="3039" y="2723"/>
                    <a:pt x="3002" y="2723"/>
                  </a:cubicBezTo>
                  <a:cubicBezTo>
                    <a:pt x="2860" y="2686"/>
                    <a:pt x="2437" y="2191"/>
                    <a:pt x="2437" y="2191"/>
                  </a:cubicBezTo>
                  <a:cubicBezTo>
                    <a:pt x="2437" y="2191"/>
                    <a:pt x="2225" y="1979"/>
                    <a:pt x="2191" y="1979"/>
                  </a:cubicBezTo>
                  <a:cubicBezTo>
                    <a:pt x="2191" y="1945"/>
                    <a:pt x="2225" y="1909"/>
                    <a:pt x="2225" y="1909"/>
                  </a:cubicBezTo>
                  <a:cubicBezTo>
                    <a:pt x="2225" y="1909"/>
                    <a:pt x="2191" y="1875"/>
                    <a:pt x="2225" y="1875"/>
                  </a:cubicBezTo>
                  <a:lnTo>
                    <a:pt x="2225" y="1838"/>
                  </a:lnTo>
                  <a:lnTo>
                    <a:pt x="2261" y="1804"/>
                  </a:lnTo>
                  <a:cubicBezTo>
                    <a:pt x="2261" y="1767"/>
                    <a:pt x="2295" y="1767"/>
                    <a:pt x="2295" y="1767"/>
                  </a:cubicBezTo>
                  <a:lnTo>
                    <a:pt x="2332" y="1733"/>
                  </a:lnTo>
                  <a:lnTo>
                    <a:pt x="2366" y="1733"/>
                  </a:lnTo>
                  <a:lnTo>
                    <a:pt x="811" y="1"/>
                  </a:lnTo>
                  <a:close/>
                  <a:moveTo>
                    <a:pt x="0" y="885"/>
                  </a:moveTo>
                  <a:lnTo>
                    <a:pt x="0" y="2827"/>
                  </a:lnTo>
                  <a:lnTo>
                    <a:pt x="1767" y="4735"/>
                  </a:lnTo>
                  <a:lnTo>
                    <a:pt x="2295" y="3392"/>
                  </a:lnTo>
                  <a:lnTo>
                    <a:pt x="2154" y="3217"/>
                  </a:lnTo>
                  <a:lnTo>
                    <a:pt x="1625" y="3217"/>
                  </a:lnTo>
                  <a:lnTo>
                    <a:pt x="1625" y="3180"/>
                  </a:lnTo>
                  <a:lnTo>
                    <a:pt x="1201" y="3180"/>
                  </a:lnTo>
                  <a:lnTo>
                    <a:pt x="811" y="2723"/>
                  </a:lnTo>
                  <a:cubicBezTo>
                    <a:pt x="777" y="2686"/>
                    <a:pt x="777" y="2652"/>
                    <a:pt x="811" y="2615"/>
                  </a:cubicBezTo>
                  <a:cubicBezTo>
                    <a:pt x="811" y="2581"/>
                    <a:pt x="848" y="2581"/>
                    <a:pt x="848" y="2581"/>
                  </a:cubicBezTo>
                  <a:cubicBezTo>
                    <a:pt x="882" y="2581"/>
                    <a:pt x="919" y="2581"/>
                    <a:pt x="919" y="2615"/>
                  </a:cubicBezTo>
                  <a:lnTo>
                    <a:pt x="1272" y="3005"/>
                  </a:lnTo>
                  <a:lnTo>
                    <a:pt x="1625" y="3005"/>
                  </a:lnTo>
                  <a:lnTo>
                    <a:pt x="1625" y="2864"/>
                  </a:lnTo>
                  <a:lnTo>
                    <a:pt x="1837" y="2864"/>
                  </a:lnTo>
                  <a:lnTo>
                    <a:pt x="0" y="885"/>
                  </a:lnTo>
                  <a:close/>
                  <a:moveTo>
                    <a:pt x="2615" y="5407"/>
                  </a:moveTo>
                  <a:lnTo>
                    <a:pt x="2719" y="5441"/>
                  </a:lnTo>
                  <a:lnTo>
                    <a:pt x="2860" y="5478"/>
                  </a:lnTo>
                  <a:lnTo>
                    <a:pt x="2860" y="5478"/>
                  </a:lnTo>
                  <a:lnTo>
                    <a:pt x="2615" y="5407"/>
                  </a:lnTo>
                  <a:close/>
                  <a:moveTo>
                    <a:pt x="2437" y="3500"/>
                  </a:moveTo>
                  <a:lnTo>
                    <a:pt x="1871" y="4876"/>
                  </a:lnTo>
                  <a:lnTo>
                    <a:pt x="2507" y="5549"/>
                  </a:lnTo>
                  <a:cubicBezTo>
                    <a:pt x="2507" y="5512"/>
                    <a:pt x="2544" y="5441"/>
                    <a:pt x="2544" y="5441"/>
                  </a:cubicBezTo>
                  <a:cubicBezTo>
                    <a:pt x="2578" y="5441"/>
                    <a:pt x="2578" y="5441"/>
                    <a:pt x="2615" y="5478"/>
                  </a:cubicBezTo>
                  <a:lnTo>
                    <a:pt x="2615" y="5407"/>
                  </a:lnTo>
                  <a:cubicBezTo>
                    <a:pt x="2615" y="5407"/>
                    <a:pt x="2544" y="4240"/>
                    <a:pt x="2544" y="4099"/>
                  </a:cubicBezTo>
                  <a:cubicBezTo>
                    <a:pt x="2544" y="4028"/>
                    <a:pt x="2615" y="3958"/>
                    <a:pt x="2756" y="3853"/>
                  </a:cubicBezTo>
                  <a:lnTo>
                    <a:pt x="2437" y="3500"/>
                  </a:lnTo>
                  <a:close/>
                  <a:moveTo>
                    <a:pt x="0" y="3853"/>
                  </a:moveTo>
                  <a:lnTo>
                    <a:pt x="0" y="5865"/>
                  </a:lnTo>
                  <a:lnTo>
                    <a:pt x="1484" y="5865"/>
                  </a:lnTo>
                  <a:lnTo>
                    <a:pt x="1377" y="5761"/>
                  </a:lnTo>
                  <a:lnTo>
                    <a:pt x="1518" y="5407"/>
                  </a:lnTo>
                  <a:lnTo>
                    <a:pt x="0" y="3853"/>
                  </a:lnTo>
                  <a:close/>
                  <a:moveTo>
                    <a:pt x="1625" y="5512"/>
                  </a:moveTo>
                  <a:lnTo>
                    <a:pt x="1555" y="5724"/>
                  </a:lnTo>
                  <a:lnTo>
                    <a:pt x="1730" y="5865"/>
                  </a:lnTo>
                  <a:lnTo>
                    <a:pt x="1979" y="5865"/>
                  </a:lnTo>
                  <a:lnTo>
                    <a:pt x="1625" y="5512"/>
                  </a:lnTo>
                  <a:close/>
                  <a:moveTo>
                    <a:pt x="3109" y="4277"/>
                  </a:moveTo>
                  <a:lnTo>
                    <a:pt x="3039" y="4311"/>
                  </a:lnTo>
                  <a:cubicBezTo>
                    <a:pt x="3039" y="4311"/>
                    <a:pt x="3109" y="4560"/>
                    <a:pt x="3039" y="4842"/>
                  </a:cubicBezTo>
                  <a:cubicBezTo>
                    <a:pt x="3002" y="4947"/>
                    <a:pt x="2860" y="5478"/>
                    <a:pt x="2860" y="5478"/>
                  </a:cubicBezTo>
                  <a:cubicBezTo>
                    <a:pt x="2860" y="5478"/>
                    <a:pt x="2897" y="5724"/>
                    <a:pt x="2860" y="5865"/>
                  </a:cubicBezTo>
                  <a:lnTo>
                    <a:pt x="4415" y="5865"/>
                  </a:lnTo>
                  <a:lnTo>
                    <a:pt x="4415" y="5653"/>
                  </a:lnTo>
                  <a:lnTo>
                    <a:pt x="3109" y="4277"/>
                  </a:ln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9" name="Google Shape;1749;p39"/>
            <p:cNvSpPr/>
            <p:nvPr/>
          </p:nvSpPr>
          <p:spPr>
            <a:xfrm>
              <a:off x="4845507" y="2438592"/>
              <a:ext cx="1147425" cy="202196"/>
            </a:xfrm>
            <a:custGeom>
              <a:avLst/>
              <a:gdLst/>
              <a:ahLst/>
              <a:cxnLst/>
              <a:rect l="l" t="t" r="r" b="b"/>
              <a:pathLst>
                <a:path w="4415" h="778" extrusionOk="0">
                  <a:moveTo>
                    <a:pt x="0" y="0"/>
                  </a:moveTo>
                  <a:lnTo>
                    <a:pt x="0" y="778"/>
                  </a:lnTo>
                  <a:lnTo>
                    <a:pt x="1060" y="778"/>
                  </a:lnTo>
                  <a:cubicBezTo>
                    <a:pt x="1023" y="778"/>
                    <a:pt x="989" y="744"/>
                    <a:pt x="989" y="744"/>
                  </a:cubicBezTo>
                  <a:cubicBezTo>
                    <a:pt x="989" y="673"/>
                    <a:pt x="1023" y="636"/>
                    <a:pt x="1094" y="636"/>
                  </a:cubicBezTo>
                  <a:lnTo>
                    <a:pt x="1235" y="636"/>
                  </a:lnTo>
                  <a:cubicBezTo>
                    <a:pt x="1235" y="602"/>
                    <a:pt x="1306" y="566"/>
                    <a:pt x="1343" y="566"/>
                  </a:cubicBezTo>
                  <a:lnTo>
                    <a:pt x="1484" y="566"/>
                  </a:lnTo>
                  <a:cubicBezTo>
                    <a:pt x="1555" y="566"/>
                    <a:pt x="1589" y="602"/>
                    <a:pt x="1589" y="636"/>
                  </a:cubicBezTo>
                  <a:lnTo>
                    <a:pt x="2225" y="636"/>
                  </a:lnTo>
                  <a:lnTo>
                    <a:pt x="1484" y="0"/>
                  </a:lnTo>
                  <a:close/>
                  <a:moveTo>
                    <a:pt x="1730" y="0"/>
                  </a:moveTo>
                  <a:lnTo>
                    <a:pt x="2615" y="778"/>
                  </a:lnTo>
                  <a:lnTo>
                    <a:pt x="2756" y="778"/>
                  </a:lnTo>
                  <a:lnTo>
                    <a:pt x="1979" y="0"/>
                  </a:lnTo>
                  <a:close/>
                  <a:moveTo>
                    <a:pt x="2860" y="0"/>
                  </a:moveTo>
                  <a:cubicBezTo>
                    <a:pt x="2860" y="0"/>
                    <a:pt x="2860" y="37"/>
                    <a:pt x="2827" y="37"/>
                  </a:cubicBezTo>
                  <a:lnTo>
                    <a:pt x="3533" y="778"/>
                  </a:lnTo>
                  <a:lnTo>
                    <a:pt x="4415" y="778"/>
                  </a:lnTo>
                  <a:lnTo>
                    <a:pt x="4415" y="0"/>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0" name="Google Shape;1750;p39"/>
            <p:cNvSpPr/>
            <p:nvPr/>
          </p:nvSpPr>
          <p:spPr>
            <a:xfrm>
              <a:off x="5102540" y="1795879"/>
              <a:ext cx="422585" cy="844911"/>
            </a:xfrm>
            <a:custGeom>
              <a:avLst/>
              <a:gdLst/>
              <a:ahLst/>
              <a:cxnLst/>
              <a:rect l="l" t="t" r="r" b="b"/>
              <a:pathLst>
                <a:path w="1626" h="3251" extrusionOk="0">
                  <a:moveTo>
                    <a:pt x="1306" y="0"/>
                  </a:moveTo>
                  <a:lnTo>
                    <a:pt x="778" y="1343"/>
                  </a:lnTo>
                  <a:lnTo>
                    <a:pt x="882" y="1484"/>
                  </a:lnTo>
                  <a:lnTo>
                    <a:pt x="1448" y="108"/>
                  </a:lnTo>
                  <a:lnTo>
                    <a:pt x="1306" y="0"/>
                  </a:lnTo>
                  <a:close/>
                  <a:moveTo>
                    <a:pt x="105" y="3109"/>
                  </a:moveTo>
                  <a:cubicBezTo>
                    <a:pt x="34" y="3109"/>
                    <a:pt x="0" y="3146"/>
                    <a:pt x="0" y="3217"/>
                  </a:cubicBezTo>
                  <a:cubicBezTo>
                    <a:pt x="0" y="3217"/>
                    <a:pt x="34" y="3251"/>
                    <a:pt x="71" y="3251"/>
                  </a:cubicBezTo>
                  <a:lnTo>
                    <a:pt x="246" y="3251"/>
                  </a:lnTo>
                  <a:lnTo>
                    <a:pt x="246" y="3146"/>
                  </a:lnTo>
                  <a:lnTo>
                    <a:pt x="246" y="3109"/>
                  </a:lnTo>
                  <a:close/>
                  <a:moveTo>
                    <a:pt x="529" y="2015"/>
                  </a:moveTo>
                  <a:lnTo>
                    <a:pt x="388" y="2369"/>
                  </a:lnTo>
                  <a:lnTo>
                    <a:pt x="495" y="2473"/>
                  </a:lnTo>
                  <a:lnTo>
                    <a:pt x="1236" y="3109"/>
                  </a:lnTo>
                  <a:lnTo>
                    <a:pt x="600" y="3109"/>
                  </a:lnTo>
                  <a:lnTo>
                    <a:pt x="636" y="3146"/>
                  </a:lnTo>
                  <a:lnTo>
                    <a:pt x="636" y="3251"/>
                  </a:lnTo>
                  <a:lnTo>
                    <a:pt x="1626" y="3251"/>
                  </a:lnTo>
                  <a:lnTo>
                    <a:pt x="741" y="2473"/>
                  </a:lnTo>
                  <a:lnTo>
                    <a:pt x="566" y="2332"/>
                  </a:lnTo>
                  <a:lnTo>
                    <a:pt x="636" y="2120"/>
                  </a:lnTo>
                  <a:lnTo>
                    <a:pt x="529" y="2015"/>
                  </a:ln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1" name="Google Shape;1751;p39"/>
            <p:cNvSpPr/>
            <p:nvPr/>
          </p:nvSpPr>
          <p:spPr>
            <a:xfrm>
              <a:off x="5047443" y="1585107"/>
              <a:ext cx="642974" cy="155936"/>
            </a:xfrm>
            <a:custGeom>
              <a:avLst/>
              <a:gdLst/>
              <a:ahLst/>
              <a:cxnLst/>
              <a:rect l="l" t="t" r="r" b="b"/>
              <a:pathLst>
                <a:path w="2474" h="600" extrusionOk="0">
                  <a:moveTo>
                    <a:pt x="71" y="0"/>
                  </a:moveTo>
                  <a:cubicBezTo>
                    <a:pt x="71" y="0"/>
                    <a:pt x="34" y="0"/>
                    <a:pt x="34" y="34"/>
                  </a:cubicBezTo>
                  <a:cubicBezTo>
                    <a:pt x="0" y="71"/>
                    <a:pt x="0" y="105"/>
                    <a:pt x="34" y="142"/>
                  </a:cubicBezTo>
                  <a:lnTo>
                    <a:pt x="424" y="599"/>
                  </a:lnTo>
                  <a:lnTo>
                    <a:pt x="848" y="599"/>
                  </a:lnTo>
                  <a:lnTo>
                    <a:pt x="848" y="424"/>
                  </a:lnTo>
                  <a:lnTo>
                    <a:pt x="495" y="424"/>
                  </a:lnTo>
                  <a:lnTo>
                    <a:pt x="142" y="34"/>
                  </a:lnTo>
                  <a:cubicBezTo>
                    <a:pt x="142" y="0"/>
                    <a:pt x="105" y="0"/>
                    <a:pt x="71" y="0"/>
                  </a:cubicBezTo>
                  <a:close/>
                  <a:moveTo>
                    <a:pt x="2191" y="424"/>
                  </a:moveTo>
                  <a:lnTo>
                    <a:pt x="2191" y="599"/>
                  </a:lnTo>
                  <a:lnTo>
                    <a:pt x="2366" y="599"/>
                  </a:lnTo>
                  <a:cubicBezTo>
                    <a:pt x="2437" y="599"/>
                    <a:pt x="2474" y="565"/>
                    <a:pt x="2474" y="495"/>
                  </a:cubicBezTo>
                  <a:cubicBezTo>
                    <a:pt x="2474" y="458"/>
                    <a:pt x="2437" y="424"/>
                    <a:pt x="2366" y="424"/>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2" name="Google Shape;1752;p39"/>
            <p:cNvSpPr/>
            <p:nvPr/>
          </p:nvSpPr>
          <p:spPr>
            <a:xfrm>
              <a:off x="5763705" y="1952334"/>
              <a:ext cx="165552" cy="211033"/>
            </a:xfrm>
            <a:custGeom>
              <a:avLst/>
              <a:gdLst/>
              <a:ahLst/>
              <a:cxnLst/>
              <a:rect l="l" t="t" r="r" b="b"/>
              <a:pathLst>
                <a:path w="637" h="812" extrusionOk="0">
                  <a:moveTo>
                    <a:pt x="283" y="0"/>
                  </a:moveTo>
                  <a:lnTo>
                    <a:pt x="0" y="105"/>
                  </a:lnTo>
                  <a:lnTo>
                    <a:pt x="620" y="793"/>
                  </a:lnTo>
                  <a:lnTo>
                    <a:pt x="620" y="793"/>
                  </a:lnTo>
                  <a:cubicBezTo>
                    <a:pt x="599" y="766"/>
                    <a:pt x="599" y="741"/>
                    <a:pt x="599" y="741"/>
                  </a:cubicBezTo>
                  <a:cubicBezTo>
                    <a:pt x="458" y="424"/>
                    <a:pt x="283" y="0"/>
                    <a:pt x="283" y="0"/>
                  </a:cubicBezTo>
                  <a:close/>
                  <a:moveTo>
                    <a:pt x="620" y="793"/>
                  </a:moveTo>
                  <a:cubicBezTo>
                    <a:pt x="624" y="799"/>
                    <a:pt x="630" y="805"/>
                    <a:pt x="636" y="812"/>
                  </a:cubicBezTo>
                  <a:lnTo>
                    <a:pt x="620" y="793"/>
                  </a:lnTo>
                  <a:close/>
                </a:path>
              </a:pathLst>
            </a:custGeom>
            <a:solidFill>
              <a:srgbClr val="FFDCE0">
                <a:alpha val="58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3" name="Google Shape;1753;p39"/>
            <p:cNvSpPr/>
            <p:nvPr/>
          </p:nvSpPr>
          <p:spPr>
            <a:xfrm>
              <a:off x="5267831" y="1658397"/>
              <a:ext cx="349036" cy="92262"/>
            </a:xfrm>
            <a:custGeom>
              <a:avLst/>
              <a:gdLst/>
              <a:ahLst/>
              <a:cxnLst/>
              <a:rect l="l" t="t" r="r" b="b"/>
              <a:pathLst>
                <a:path w="1343" h="355" extrusionOk="0">
                  <a:moveTo>
                    <a:pt x="0" y="1"/>
                  </a:moveTo>
                  <a:lnTo>
                    <a:pt x="0" y="142"/>
                  </a:lnTo>
                  <a:lnTo>
                    <a:pt x="0" y="317"/>
                  </a:lnTo>
                  <a:lnTo>
                    <a:pt x="0" y="354"/>
                  </a:lnTo>
                  <a:lnTo>
                    <a:pt x="529" y="354"/>
                  </a:lnTo>
                  <a:lnTo>
                    <a:pt x="212" y="1"/>
                  </a:lnTo>
                  <a:close/>
                  <a:moveTo>
                    <a:pt x="778" y="1"/>
                  </a:moveTo>
                  <a:lnTo>
                    <a:pt x="1094" y="354"/>
                  </a:lnTo>
                  <a:lnTo>
                    <a:pt x="1343" y="354"/>
                  </a:lnTo>
                  <a:lnTo>
                    <a:pt x="1343" y="317"/>
                  </a:lnTo>
                  <a:lnTo>
                    <a:pt x="1343" y="142"/>
                  </a:lnTo>
                  <a:lnTo>
                    <a:pt x="13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4" name="Google Shape;1754;p39"/>
            <p:cNvSpPr/>
            <p:nvPr/>
          </p:nvSpPr>
          <p:spPr>
            <a:xfrm>
              <a:off x="5166473" y="2585431"/>
              <a:ext cx="101618" cy="55357"/>
            </a:xfrm>
            <a:custGeom>
              <a:avLst/>
              <a:gdLst/>
              <a:ahLst/>
              <a:cxnLst/>
              <a:rect l="l" t="t" r="r" b="b"/>
              <a:pathLst>
                <a:path w="391" h="213" extrusionOk="0">
                  <a:moveTo>
                    <a:pt x="108" y="1"/>
                  </a:moveTo>
                  <a:cubicBezTo>
                    <a:pt x="71" y="1"/>
                    <a:pt x="0" y="37"/>
                    <a:pt x="0" y="71"/>
                  </a:cubicBezTo>
                  <a:lnTo>
                    <a:pt x="0" y="108"/>
                  </a:lnTo>
                  <a:lnTo>
                    <a:pt x="0" y="213"/>
                  </a:lnTo>
                  <a:lnTo>
                    <a:pt x="390" y="213"/>
                  </a:lnTo>
                  <a:lnTo>
                    <a:pt x="390" y="108"/>
                  </a:lnTo>
                  <a:lnTo>
                    <a:pt x="354" y="71"/>
                  </a:lnTo>
                  <a:cubicBezTo>
                    <a:pt x="354" y="37"/>
                    <a:pt x="320" y="1"/>
                    <a:pt x="2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5" name="Google Shape;1755;p39"/>
            <p:cNvSpPr/>
            <p:nvPr/>
          </p:nvSpPr>
          <p:spPr>
            <a:xfrm>
              <a:off x="5506412" y="1777427"/>
              <a:ext cx="486519" cy="560848"/>
            </a:xfrm>
            <a:custGeom>
              <a:avLst/>
              <a:gdLst/>
              <a:ahLst/>
              <a:cxnLst/>
              <a:rect l="l" t="t" r="r" b="b"/>
              <a:pathLst>
                <a:path w="1872" h="2158" extrusionOk="0">
                  <a:moveTo>
                    <a:pt x="919" y="1"/>
                  </a:moveTo>
                  <a:cubicBezTo>
                    <a:pt x="849" y="71"/>
                    <a:pt x="671" y="179"/>
                    <a:pt x="529" y="283"/>
                  </a:cubicBezTo>
                  <a:lnTo>
                    <a:pt x="812" y="603"/>
                  </a:lnTo>
                  <a:lnTo>
                    <a:pt x="1165" y="425"/>
                  </a:lnTo>
                  <a:lnTo>
                    <a:pt x="1273" y="673"/>
                  </a:lnTo>
                  <a:cubicBezTo>
                    <a:pt x="1273" y="673"/>
                    <a:pt x="1448" y="1097"/>
                    <a:pt x="1589" y="1414"/>
                  </a:cubicBezTo>
                  <a:cubicBezTo>
                    <a:pt x="1660" y="1521"/>
                    <a:pt x="1767" y="1663"/>
                    <a:pt x="1872" y="1696"/>
                  </a:cubicBezTo>
                  <a:lnTo>
                    <a:pt x="1872" y="673"/>
                  </a:lnTo>
                  <a:lnTo>
                    <a:pt x="1414" y="142"/>
                  </a:lnTo>
                  <a:cubicBezTo>
                    <a:pt x="1061" y="142"/>
                    <a:pt x="919" y="1"/>
                    <a:pt x="919" y="1"/>
                  </a:cubicBezTo>
                  <a:close/>
                  <a:moveTo>
                    <a:pt x="213" y="532"/>
                  </a:moveTo>
                  <a:cubicBezTo>
                    <a:pt x="72" y="637"/>
                    <a:pt x="1" y="707"/>
                    <a:pt x="1" y="778"/>
                  </a:cubicBezTo>
                  <a:cubicBezTo>
                    <a:pt x="1" y="919"/>
                    <a:pt x="72" y="2086"/>
                    <a:pt x="72" y="2086"/>
                  </a:cubicBezTo>
                  <a:lnTo>
                    <a:pt x="176" y="2120"/>
                  </a:lnTo>
                  <a:lnTo>
                    <a:pt x="317" y="2157"/>
                  </a:lnTo>
                  <a:cubicBezTo>
                    <a:pt x="317" y="2157"/>
                    <a:pt x="459" y="1626"/>
                    <a:pt x="496" y="1521"/>
                  </a:cubicBezTo>
                  <a:cubicBezTo>
                    <a:pt x="566" y="1239"/>
                    <a:pt x="496" y="990"/>
                    <a:pt x="496" y="990"/>
                  </a:cubicBezTo>
                  <a:lnTo>
                    <a:pt x="425" y="815"/>
                  </a:lnTo>
                  <a:lnTo>
                    <a:pt x="459" y="815"/>
                  </a:lnTo>
                  <a:lnTo>
                    <a:pt x="213" y="532"/>
                  </a:lnTo>
                  <a:close/>
                </a:path>
              </a:pathLst>
            </a:custGeom>
            <a:solidFill>
              <a:srgbClr val="FFD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6" name="Google Shape;1756;p39"/>
            <p:cNvSpPr/>
            <p:nvPr/>
          </p:nvSpPr>
          <p:spPr>
            <a:xfrm>
              <a:off x="5506412" y="2319562"/>
              <a:ext cx="92262" cy="128907"/>
            </a:xfrm>
            <a:custGeom>
              <a:avLst/>
              <a:gdLst/>
              <a:ahLst/>
              <a:cxnLst/>
              <a:rect l="l" t="t" r="r" b="b"/>
              <a:pathLst>
                <a:path w="355" h="496" extrusionOk="0">
                  <a:moveTo>
                    <a:pt x="135" y="310"/>
                  </a:moveTo>
                  <a:cubicBezTo>
                    <a:pt x="137" y="312"/>
                    <a:pt x="140" y="315"/>
                    <a:pt x="142" y="317"/>
                  </a:cubicBezTo>
                  <a:lnTo>
                    <a:pt x="135" y="310"/>
                  </a:lnTo>
                  <a:close/>
                  <a:moveTo>
                    <a:pt x="72" y="0"/>
                  </a:moveTo>
                  <a:lnTo>
                    <a:pt x="72" y="71"/>
                  </a:lnTo>
                  <a:lnTo>
                    <a:pt x="72" y="105"/>
                  </a:lnTo>
                  <a:lnTo>
                    <a:pt x="1" y="176"/>
                  </a:lnTo>
                  <a:lnTo>
                    <a:pt x="135" y="310"/>
                  </a:lnTo>
                  <a:lnTo>
                    <a:pt x="135" y="310"/>
                  </a:lnTo>
                  <a:cubicBezTo>
                    <a:pt x="106" y="278"/>
                    <a:pt x="108" y="246"/>
                    <a:pt x="142" y="246"/>
                  </a:cubicBezTo>
                  <a:cubicBezTo>
                    <a:pt x="142" y="212"/>
                    <a:pt x="176" y="212"/>
                    <a:pt x="176" y="212"/>
                  </a:cubicBezTo>
                  <a:cubicBezTo>
                    <a:pt x="213" y="212"/>
                    <a:pt x="213" y="212"/>
                    <a:pt x="247" y="246"/>
                  </a:cubicBezTo>
                  <a:lnTo>
                    <a:pt x="247" y="317"/>
                  </a:lnTo>
                  <a:cubicBezTo>
                    <a:pt x="213" y="354"/>
                    <a:pt x="213" y="354"/>
                    <a:pt x="176" y="354"/>
                  </a:cubicBezTo>
                  <a:lnTo>
                    <a:pt x="142" y="354"/>
                  </a:lnTo>
                  <a:lnTo>
                    <a:pt x="284" y="495"/>
                  </a:lnTo>
                  <a:cubicBezTo>
                    <a:pt x="317" y="495"/>
                    <a:pt x="317" y="458"/>
                    <a:pt x="317" y="458"/>
                  </a:cubicBezTo>
                  <a:cubicBezTo>
                    <a:pt x="354" y="317"/>
                    <a:pt x="317" y="71"/>
                    <a:pt x="317" y="71"/>
                  </a:cubicBezTo>
                  <a:lnTo>
                    <a:pt x="7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7" name="Google Shape;1757;p39"/>
            <p:cNvSpPr/>
            <p:nvPr/>
          </p:nvSpPr>
          <p:spPr>
            <a:xfrm>
              <a:off x="5506412" y="1410200"/>
              <a:ext cx="55357" cy="64973"/>
            </a:xfrm>
            <a:custGeom>
              <a:avLst/>
              <a:gdLst/>
              <a:ahLst/>
              <a:cxnLst/>
              <a:rect l="l" t="t" r="r" b="b"/>
              <a:pathLst>
                <a:path w="213" h="250" extrusionOk="0">
                  <a:moveTo>
                    <a:pt x="1" y="1"/>
                  </a:moveTo>
                  <a:lnTo>
                    <a:pt x="1" y="71"/>
                  </a:lnTo>
                  <a:lnTo>
                    <a:pt x="213" y="249"/>
                  </a:lnTo>
                  <a:lnTo>
                    <a:pt x="1" y="1"/>
                  </a:lnTo>
                  <a:close/>
                </a:path>
              </a:pathLst>
            </a:custGeom>
            <a:solidFill>
              <a:srgbClr val="D5E8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8" name="Google Shape;1758;p39"/>
            <p:cNvSpPr/>
            <p:nvPr/>
          </p:nvSpPr>
          <p:spPr>
            <a:xfrm>
              <a:off x="5745253" y="1676849"/>
              <a:ext cx="128907" cy="137743"/>
            </a:xfrm>
            <a:custGeom>
              <a:avLst/>
              <a:gdLst/>
              <a:ahLst/>
              <a:cxnLst/>
              <a:rect l="l" t="t" r="r" b="b"/>
              <a:pathLst>
                <a:path w="496" h="530" extrusionOk="0">
                  <a:moveTo>
                    <a:pt x="0" y="1"/>
                  </a:moveTo>
                  <a:lnTo>
                    <a:pt x="0" y="176"/>
                  </a:lnTo>
                  <a:lnTo>
                    <a:pt x="0" y="388"/>
                  </a:lnTo>
                  <a:cubicBezTo>
                    <a:pt x="0" y="388"/>
                    <a:pt x="142" y="529"/>
                    <a:pt x="495" y="529"/>
                  </a:cubicBezTo>
                  <a:lnTo>
                    <a:pt x="0" y="1"/>
                  </a:ln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9" name="Google Shape;1759;p39"/>
            <p:cNvSpPr/>
            <p:nvPr/>
          </p:nvSpPr>
          <p:spPr>
            <a:xfrm>
              <a:off x="5414670" y="1364719"/>
              <a:ext cx="257294" cy="257294"/>
            </a:xfrm>
            <a:custGeom>
              <a:avLst/>
              <a:gdLst/>
              <a:ahLst/>
              <a:cxnLst/>
              <a:rect l="l" t="t" r="r" b="b"/>
              <a:pathLst>
                <a:path w="990" h="990" extrusionOk="0">
                  <a:moveTo>
                    <a:pt x="142" y="0"/>
                  </a:moveTo>
                  <a:lnTo>
                    <a:pt x="105" y="34"/>
                  </a:lnTo>
                  <a:cubicBezTo>
                    <a:pt x="105" y="34"/>
                    <a:pt x="71" y="34"/>
                    <a:pt x="71" y="71"/>
                  </a:cubicBezTo>
                  <a:lnTo>
                    <a:pt x="35" y="105"/>
                  </a:lnTo>
                  <a:lnTo>
                    <a:pt x="35" y="142"/>
                  </a:lnTo>
                  <a:cubicBezTo>
                    <a:pt x="1" y="142"/>
                    <a:pt x="35" y="176"/>
                    <a:pt x="35" y="176"/>
                  </a:cubicBezTo>
                  <a:cubicBezTo>
                    <a:pt x="35" y="176"/>
                    <a:pt x="1" y="212"/>
                    <a:pt x="1" y="246"/>
                  </a:cubicBezTo>
                  <a:cubicBezTo>
                    <a:pt x="35" y="246"/>
                    <a:pt x="247" y="458"/>
                    <a:pt x="247" y="458"/>
                  </a:cubicBezTo>
                  <a:cubicBezTo>
                    <a:pt x="247" y="458"/>
                    <a:pt x="670" y="953"/>
                    <a:pt x="812" y="990"/>
                  </a:cubicBezTo>
                  <a:cubicBezTo>
                    <a:pt x="849" y="990"/>
                    <a:pt x="919" y="953"/>
                    <a:pt x="990" y="882"/>
                  </a:cubicBezTo>
                  <a:lnTo>
                    <a:pt x="566" y="424"/>
                  </a:lnTo>
                  <a:lnTo>
                    <a:pt x="354" y="246"/>
                  </a:lnTo>
                  <a:lnTo>
                    <a:pt x="354" y="176"/>
                  </a:lnTo>
                  <a:lnTo>
                    <a:pt x="176" y="0"/>
                  </a:lnTo>
                  <a:close/>
                </a:path>
              </a:pathLst>
            </a:custGeom>
            <a:solidFill>
              <a:srgbClr val="FFD3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0" name="Google Shape;1760;p39"/>
            <p:cNvSpPr/>
            <p:nvPr/>
          </p:nvSpPr>
          <p:spPr>
            <a:xfrm>
              <a:off x="5497056" y="2328398"/>
              <a:ext cx="28068" cy="36905"/>
            </a:xfrm>
            <a:custGeom>
              <a:avLst/>
              <a:gdLst/>
              <a:ahLst/>
              <a:cxnLst/>
              <a:rect l="l" t="t" r="r" b="b"/>
              <a:pathLst>
                <a:path w="108" h="142" extrusionOk="0">
                  <a:moveTo>
                    <a:pt x="37" y="0"/>
                  </a:moveTo>
                  <a:cubicBezTo>
                    <a:pt x="37" y="0"/>
                    <a:pt x="0" y="71"/>
                    <a:pt x="0" y="108"/>
                  </a:cubicBezTo>
                  <a:lnTo>
                    <a:pt x="37" y="142"/>
                  </a:lnTo>
                  <a:lnTo>
                    <a:pt x="108" y="71"/>
                  </a:lnTo>
                  <a:lnTo>
                    <a:pt x="108" y="37"/>
                  </a:lnTo>
                  <a:cubicBezTo>
                    <a:pt x="71" y="0"/>
                    <a:pt x="71" y="0"/>
                    <a:pt x="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1" name="Google Shape;1761;p39"/>
            <p:cNvSpPr/>
            <p:nvPr/>
          </p:nvSpPr>
          <p:spPr>
            <a:xfrm>
              <a:off x="5533701" y="2374659"/>
              <a:ext cx="36905" cy="36905"/>
            </a:xfrm>
            <a:custGeom>
              <a:avLst/>
              <a:gdLst/>
              <a:ahLst/>
              <a:cxnLst/>
              <a:rect l="l" t="t" r="r" b="b"/>
              <a:pathLst>
                <a:path w="142" h="142" extrusionOk="0">
                  <a:moveTo>
                    <a:pt x="71" y="0"/>
                  </a:moveTo>
                  <a:cubicBezTo>
                    <a:pt x="71" y="0"/>
                    <a:pt x="37" y="0"/>
                    <a:pt x="37" y="34"/>
                  </a:cubicBezTo>
                  <a:cubicBezTo>
                    <a:pt x="1" y="34"/>
                    <a:pt x="1" y="71"/>
                    <a:pt x="37" y="105"/>
                  </a:cubicBezTo>
                  <a:lnTo>
                    <a:pt x="37" y="142"/>
                  </a:lnTo>
                  <a:lnTo>
                    <a:pt x="71" y="142"/>
                  </a:lnTo>
                  <a:cubicBezTo>
                    <a:pt x="108" y="142"/>
                    <a:pt x="108" y="142"/>
                    <a:pt x="142" y="105"/>
                  </a:cubicBezTo>
                  <a:lnTo>
                    <a:pt x="142" y="34"/>
                  </a:lnTo>
                  <a:cubicBezTo>
                    <a:pt x="108" y="0"/>
                    <a:pt x="108" y="0"/>
                    <a:pt x="71" y="0"/>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2" name="Google Shape;1762;p39"/>
            <p:cNvSpPr/>
            <p:nvPr/>
          </p:nvSpPr>
          <p:spPr>
            <a:xfrm>
              <a:off x="5616606" y="1887621"/>
              <a:ext cx="220649" cy="147099"/>
            </a:xfrm>
            <a:custGeom>
              <a:avLst/>
              <a:gdLst/>
              <a:ahLst/>
              <a:cxnLst/>
              <a:rect l="l" t="t" r="r" b="b"/>
              <a:pathLst>
                <a:path w="849" h="566" extrusionOk="0">
                  <a:moveTo>
                    <a:pt x="741" y="1"/>
                  </a:moveTo>
                  <a:lnTo>
                    <a:pt x="388" y="179"/>
                  </a:lnTo>
                  <a:lnTo>
                    <a:pt x="566" y="354"/>
                  </a:lnTo>
                  <a:lnTo>
                    <a:pt x="849" y="249"/>
                  </a:lnTo>
                  <a:lnTo>
                    <a:pt x="741" y="1"/>
                  </a:lnTo>
                  <a:close/>
                  <a:moveTo>
                    <a:pt x="1" y="391"/>
                  </a:moveTo>
                  <a:lnTo>
                    <a:pt x="72" y="566"/>
                  </a:lnTo>
                  <a:lnTo>
                    <a:pt x="142" y="532"/>
                  </a:lnTo>
                  <a:lnTo>
                    <a:pt x="35" y="391"/>
                  </a:ln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3" name="Google Shape;1763;p39"/>
            <p:cNvSpPr/>
            <p:nvPr/>
          </p:nvSpPr>
          <p:spPr>
            <a:xfrm>
              <a:off x="5919380" y="2144654"/>
              <a:ext cx="73550" cy="92262"/>
            </a:xfrm>
            <a:custGeom>
              <a:avLst/>
              <a:gdLst/>
              <a:ahLst/>
              <a:cxnLst/>
              <a:rect l="l" t="t" r="r" b="b"/>
              <a:pathLst>
                <a:path w="283" h="355" extrusionOk="0">
                  <a:moveTo>
                    <a:pt x="0" y="1"/>
                  </a:moveTo>
                  <a:cubicBezTo>
                    <a:pt x="0" y="1"/>
                    <a:pt x="0" y="38"/>
                    <a:pt x="37" y="72"/>
                  </a:cubicBezTo>
                  <a:lnTo>
                    <a:pt x="283" y="354"/>
                  </a:lnTo>
                  <a:lnTo>
                    <a:pt x="283" y="283"/>
                  </a:lnTo>
                  <a:cubicBezTo>
                    <a:pt x="178" y="250"/>
                    <a:pt x="71" y="108"/>
                    <a:pt x="0" y="1"/>
                  </a:cubicBezTo>
                  <a:close/>
                </a:path>
              </a:pathLst>
            </a:custGeom>
            <a:solidFill>
              <a:srgbClr val="FFC5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4" name="Google Shape;1764;p39"/>
            <p:cNvSpPr/>
            <p:nvPr/>
          </p:nvSpPr>
          <p:spPr>
            <a:xfrm>
              <a:off x="5680540" y="1061425"/>
              <a:ext cx="73809" cy="36905"/>
            </a:xfrm>
            <a:custGeom>
              <a:avLst/>
              <a:gdLst/>
              <a:ahLst/>
              <a:cxnLst/>
              <a:rect l="l" t="t" r="r" b="b"/>
              <a:pathLst>
                <a:path w="284" h="142" extrusionOk="0">
                  <a:moveTo>
                    <a:pt x="108" y="0"/>
                  </a:moveTo>
                  <a:cubicBezTo>
                    <a:pt x="71" y="0"/>
                    <a:pt x="38" y="0"/>
                    <a:pt x="1" y="37"/>
                  </a:cubicBezTo>
                  <a:cubicBezTo>
                    <a:pt x="1" y="37"/>
                    <a:pt x="38" y="71"/>
                    <a:pt x="38" y="108"/>
                  </a:cubicBezTo>
                  <a:cubicBezTo>
                    <a:pt x="71" y="141"/>
                    <a:pt x="71" y="141"/>
                    <a:pt x="142" y="141"/>
                  </a:cubicBezTo>
                  <a:lnTo>
                    <a:pt x="213" y="141"/>
                  </a:lnTo>
                  <a:cubicBezTo>
                    <a:pt x="283" y="37"/>
                    <a:pt x="179" y="0"/>
                    <a:pt x="108"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5" name="Google Shape;1765;p39"/>
            <p:cNvSpPr/>
            <p:nvPr/>
          </p:nvSpPr>
          <p:spPr>
            <a:xfrm>
              <a:off x="4799246" y="914326"/>
              <a:ext cx="46521" cy="1864469"/>
            </a:xfrm>
            <a:custGeom>
              <a:avLst/>
              <a:gdLst/>
              <a:ahLst/>
              <a:cxnLst/>
              <a:rect l="l" t="t" r="r" b="b"/>
              <a:pathLst>
                <a:path w="179" h="7174" extrusionOk="0">
                  <a:moveTo>
                    <a:pt x="0" y="1"/>
                  </a:moveTo>
                  <a:lnTo>
                    <a:pt x="0" y="7174"/>
                  </a:lnTo>
                  <a:lnTo>
                    <a:pt x="178" y="7174"/>
                  </a:lnTo>
                  <a:lnTo>
                    <a:pt x="178" y="1"/>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6" name="Google Shape;1766;p39"/>
            <p:cNvSpPr/>
            <p:nvPr/>
          </p:nvSpPr>
          <p:spPr>
            <a:xfrm>
              <a:off x="5056279" y="914326"/>
              <a:ext cx="689235" cy="762784"/>
            </a:xfrm>
            <a:custGeom>
              <a:avLst/>
              <a:gdLst/>
              <a:ahLst/>
              <a:cxnLst/>
              <a:rect l="l" t="t" r="r" b="b"/>
              <a:pathLst>
                <a:path w="2652" h="2935" extrusionOk="0">
                  <a:moveTo>
                    <a:pt x="0" y="1"/>
                  </a:moveTo>
                  <a:lnTo>
                    <a:pt x="1555" y="1733"/>
                  </a:lnTo>
                  <a:cubicBezTo>
                    <a:pt x="1592" y="1733"/>
                    <a:pt x="1626" y="1767"/>
                    <a:pt x="1626" y="1767"/>
                  </a:cubicBezTo>
                  <a:lnTo>
                    <a:pt x="1626" y="1697"/>
                  </a:lnTo>
                  <a:lnTo>
                    <a:pt x="1733" y="1804"/>
                  </a:lnTo>
                  <a:lnTo>
                    <a:pt x="1733" y="1909"/>
                  </a:lnTo>
                  <a:lnTo>
                    <a:pt x="1945" y="2157"/>
                  </a:lnTo>
                  <a:lnTo>
                    <a:pt x="2157" y="2333"/>
                  </a:lnTo>
                  <a:lnTo>
                    <a:pt x="2332" y="2087"/>
                  </a:lnTo>
                  <a:lnTo>
                    <a:pt x="2403" y="2121"/>
                  </a:lnTo>
                  <a:lnTo>
                    <a:pt x="2298" y="2050"/>
                  </a:lnTo>
                  <a:lnTo>
                    <a:pt x="2332" y="2016"/>
                  </a:lnTo>
                  <a:lnTo>
                    <a:pt x="566" y="1"/>
                  </a:lnTo>
                  <a:close/>
                  <a:moveTo>
                    <a:pt x="2581" y="2474"/>
                  </a:moveTo>
                  <a:cubicBezTo>
                    <a:pt x="2510" y="2511"/>
                    <a:pt x="2440" y="2581"/>
                    <a:pt x="2369" y="2615"/>
                  </a:cubicBezTo>
                  <a:lnTo>
                    <a:pt x="2651" y="2935"/>
                  </a:lnTo>
                  <a:cubicBezTo>
                    <a:pt x="2615" y="2827"/>
                    <a:pt x="2615" y="2756"/>
                    <a:pt x="2615" y="2652"/>
                  </a:cubicBezTo>
                  <a:cubicBezTo>
                    <a:pt x="2581" y="2652"/>
                    <a:pt x="2581" y="2615"/>
                    <a:pt x="2581" y="2615"/>
                  </a:cubicBezTo>
                  <a:lnTo>
                    <a:pt x="2581" y="2474"/>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7" name="Google Shape;1767;p39"/>
            <p:cNvSpPr/>
            <p:nvPr/>
          </p:nvSpPr>
          <p:spPr>
            <a:xfrm>
              <a:off x="5873899" y="1805495"/>
              <a:ext cx="119031" cy="147099"/>
            </a:xfrm>
            <a:custGeom>
              <a:avLst/>
              <a:gdLst/>
              <a:ahLst/>
              <a:cxnLst/>
              <a:rect l="l" t="t" r="r" b="b"/>
              <a:pathLst>
                <a:path w="458" h="566" extrusionOk="0">
                  <a:moveTo>
                    <a:pt x="458" y="0"/>
                  </a:moveTo>
                  <a:cubicBezTo>
                    <a:pt x="353" y="34"/>
                    <a:pt x="246" y="34"/>
                    <a:pt x="105" y="34"/>
                  </a:cubicBezTo>
                  <a:lnTo>
                    <a:pt x="0" y="34"/>
                  </a:lnTo>
                  <a:lnTo>
                    <a:pt x="458" y="565"/>
                  </a:lnTo>
                  <a:lnTo>
                    <a:pt x="458" y="0"/>
                  </a:lnTo>
                  <a:close/>
                </a:path>
              </a:pathLst>
            </a:custGeom>
            <a:solidFill>
              <a:srgbClr val="FFEC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8" name="Google Shape;1768;p39"/>
            <p:cNvSpPr/>
            <p:nvPr/>
          </p:nvSpPr>
          <p:spPr>
            <a:xfrm>
              <a:off x="5726801" y="1557039"/>
              <a:ext cx="266130" cy="257553"/>
            </a:xfrm>
            <a:custGeom>
              <a:avLst/>
              <a:gdLst/>
              <a:ahLst/>
              <a:cxnLst/>
              <a:rect l="l" t="t" r="r" b="b"/>
              <a:pathLst>
                <a:path w="1024" h="991" extrusionOk="0">
                  <a:moveTo>
                    <a:pt x="176" y="1"/>
                  </a:moveTo>
                  <a:cubicBezTo>
                    <a:pt x="105" y="71"/>
                    <a:pt x="71" y="108"/>
                    <a:pt x="1" y="142"/>
                  </a:cubicBezTo>
                  <a:cubicBezTo>
                    <a:pt x="1" y="142"/>
                    <a:pt x="1" y="179"/>
                    <a:pt x="35" y="179"/>
                  </a:cubicBezTo>
                  <a:cubicBezTo>
                    <a:pt x="35" y="283"/>
                    <a:pt x="35" y="354"/>
                    <a:pt x="71" y="462"/>
                  </a:cubicBezTo>
                  <a:lnTo>
                    <a:pt x="566" y="990"/>
                  </a:lnTo>
                  <a:lnTo>
                    <a:pt x="671" y="990"/>
                  </a:lnTo>
                  <a:cubicBezTo>
                    <a:pt x="812" y="990"/>
                    <a:pt x="919" y="990"/>
                    <a:pt x="1024" y="956"/>
                  </a:cubicBezTo>
                  <a:lnTo>
                    <a:pt x="176" y="1"/>
                  </a:ln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9" name="Google Shape;1769;p39"/>
            <p:cNvSpPr/>
            <p:nvPr/>
          </p:nvSpPr>
          <p:spPr>
            <a:xfrm>
              <a:off x="5726801" y="1530010"/>
              <a:ext cx="46001" cy="64193"/>
            </a:xfrm>
            <a:custGeom>
              <a:avLst/>
              <a:gdLst/>
              <a:ahLst/>
              <a:cxnLst/>
              <a:rect l="l" t="t" r="r" b="b"/>
              <a:pathLst>
                <a:path w="177" h="247" extrusionOk="0">
                  <a:moveTo>
                    <a:pt x="71" y="0"/>
                  </a:moveTo>
                  <a:cubicBezTo>
                    <a:pt x="71" y="34"/>
                    <a:pt x="35" y="71"/>
                    <a:pt x="1" y="105"/>
                  </a:cubicBezTo>
                  <a:lnTo>
                    <a:pt x="1" y="246"/>
                  </a:lnTo>
                  <a:cubicBezTo>
                    <a:pt x="71" y="212"/>
                    <a:pt x="105" y="175"/>
                    <a:pt x="176" y="105"/>
                  </a:cubicBezTo>
                  <a:lnTo>
                    <a:pt x="71" y="0"/>
                  </a:ln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0" name="Google Shape;1770;p39"/>
            <p:cNvSpPr/>
            <p:nvPr/>
          </p:nvSpPr>
          <p:spPr>
            <a:xfrm>
              <a:off x="5653511" y="1438008"/>
              <a:ext cx="64193" cy="64193"/>
            </a:xfrm>
            <a:custGeom>
              <a:avLst/>
              <a:gdLst/>
              <a:ahLst/>
              <a:cxnLst/>
              <a:rect l="l" t="t" r="r" b="b"/>
              <a:pathLst>
                <a:path w="247" h="247" extrusionOk="0">
                  <a:moveTo>
                    <a:pt x="34" y="1"/>
                  </a:moveTo>
                  <a:lnTo>
                    <a:pt x="0" y="35"/>
                  </a:lnTo>
                  <a:lnTo>
                    <a:pt x="105" y="106"/>
                  </a:lnTo>
                  <a:lnTo>
                    <a:pt x="246" y="247"/>
                  </a:lnTo>
                  <a:lnTo>
                    <a:pt x="34" y="1"/>
                  </a:ln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1" name="Google Shape;1771;p39"/>
            <p:cNvSpPr/>
            <p:nvPr/>
          </p:nvSpPr>
          <p:spPr>
            <a:xfrm>
              <a:off x="5460151" y="1355103"/>
              <a:ext cx="285362" cy="239101"/>
            </a:xfrm>
            <a:custGeom>
              <a:avLst/>
              <a:gdLst/>
              <a:ahLst/>
              <a:cxnLst/>
              <a:rect l="l" t="t" r="r" b="b"/>
              <a:pathLst>
                <a:path w="1098" h="920" extrusionOk="0">
                  <a:moveTo>
                    <a:pt x="72" y="1"/>
                  </a:moveTo>
                  <a:lnTo>
                    <a:pt x="72" y="71"/>
                  </a:lnTo>
                  <a:cubicBezTo>
                    <a:pt x="72" y="71"/>
                    <a:pt x="38" y="37"/>
                    <a:pt x="1" y="37"/>
                  </a:cubicBezTo>
                  <a:lnTo>
                    <a:pt x="179" y="213"/>
                  </a:lnTo>
                  <a:lnTo>
                    <a:pt x="179" y="108"/>
                  </a:lnTo>
                  <a:lnTo>
                    <a:pt x="72" y="1"/>
                  </a:lnTo>
                  <a:close/>
                  <a:moveTo>
                    <a:pt x="778" y="391"/>
                  </a:moveTo>
                  <a:lnTo>
                    <a:pt x="603" y="637"/>
                  </a:lnTo>
                  <a:lnTo>
                    <a:pt x="391" y="461"/>
                  </a:lnTo>
                  <a:lnTo>
                    <a:pt x="815" y="919"/>
                  </a:lnTo>
                  <a:cubicBezTo>
                    <a:pt x="886" y="885"/>
                    <a:pt x="956" y="815"/>
                    <a:pt x="1027" y="778"/>
                  </a:cubicBezTo>
                  <a:cubicBezTo>
                    <a:pt x="1061" y="744"/>
                    <a:pt x="1097" y="707"/>
                    <a:pt x="1097" y="673"/>
                  </a:cubicBezTo>
                  <a:lnTo>
                    <a:pt x="990" y="566"/>
                  </a:lnTo>
                  <a:lnTo>
                    <a:pt x="849" y="425"/>
                  </a:lnTo>
                  <a:lnTo>
                    <a:pt x="778" y="391"/>
                  </a:lnTo>
                  <a:close/>
                </a:path>
              </a:pathLst>
            </a:custGeom>
            <a:solidFill>
              <a:srgbClr val="FFE8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2" name="Google Shape;1772;p39"/>
            <p:cNvSpPr/>
            <p:nvPr/>
          </p:nvSpPr>
          <p:spPr>
            <a:xfrm>
              <a:off x="4845507" y="969423"/>
              <a:ext cx="798650" cy="946528"/>
            </a:xfrm>
            <a:custGeom>
              <a:avLst/>
              <a:gdLst/>
              <a:ahLst/>
              <a:cxnLst/>
              <a:rect l="l" t="t" r="r" b="b"/>
              <a:pathLst>
                <a:path w="3073" h="3642" extrusionOk="0">
                  <a:moveTo>
                    <a:pt x="0" y="1"/>
                  </a:moveTo>
                  <a:lnTo>
                    <a:pt x="0" y="673"/>
                  </a:lnTo>
                  <a:lnTo>
                    <a:pt x="1837" y="2652"/>
                  </a:lnTo>
                  <a:lnTo>
                    <a:pt x="2403" y="2652"/>
                  </a:lnTo>
                  <a:lnTo>
                    <a:pt x="0" y="1"/>
                  </a:lnTo>
                  <a:close/>
                  <a:moveTo>
                    <a:pt x="2154" y="3005"/>
                  </a:moveTo>
                  <a:lnTo>
                    <a:pt x="2295" y="3180"/>
                  </a:lnTo>
                  <a:lnTo>
                    <a:pt x="2366" y="3005"/>
                  </a:lnTo>
                  <a:close/>
                  <a:moveTo>
                    <a:pt x="2544" y="3005"/>
                  </a:moveTo>
                  <a:lnTo>
                    <a:pt x="2437" y="3288"/>
                  </a:lnTo>
                  <a:lnTo>
                    <a:pt x="2756" y="3641"/>
                  </a:lnTo>
                  <a:cubicBezTo>
                    <a:pt x="2827" y="3570"/>
                    <a:pt x="2968" y="3463"/>
                    <a:pt x="3072" y="3392"/>
                  </a:cubicBezTo>
                  <a:lnTo>
                    <a:pt x="2719" y="3005"/>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3" name="Google Shape;1773;p39"/>
            <p:cNvSpPr/>
            <p:nvPr/>
          </p:nvSpPr>
          <p:spPr>
            <a:xfrm>
              <a:off x="5441959" y="1750398"/>
              <a:ext cx="64713" cy="73550"/>
            </a:xfrm>
            <a:custGeom>
              <a:avLst/>
              <a:gdLst/>
              <a:ahLst/>
              <a:cxnLst/>
              <a:rect l="l" t="t" r="r" b="b"/>
              <a:pathLst>
                <a:path w="249" h="283" extrusionOk="0">
                  <a:moveTo>
                    <a:pt x="71" y="0"/>
                  </a:moveTo>
                  <a:lnTo>
                    <a:pt x="0" y="175"/>
                  </a:lnTo>
                  <a:lnTo>
                    <a:pt x="142" y="283"/>
                  </a:lnTo>
                  <a:lnTo>
                    <a:pt x="249" y="0"/>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4" name="Google Shape;1774;p39"/>
            <p:cNvSpPr/>
            <p:nvPr/>
          </p:nvSpPr>
          <p:spPr>
            <a:xfrm>
              <a:off x="5653511" y="1979363"/>
              <a:ext cx="339420" cy="404393"/>
            </a:xfrm>
            <a:custGeom>
              <a:avLst/>
              <a:gdLst/>
              <a:ahLst/>
              <a:cxnLst/>
              <a:rect l="l" t="t" r="r" b="b"/>
              <a:pathLst>
                <a:path w="1306" h="1556" extrusionOk="0">
                  <a:moveTo>
                    <a:pt x="424" y="1"/>
                  </a:moveTo>
                  <a:lnTo>
                    <a:pt x="0" y="179"/>
                  </a:lnTo>
                  <a:lnTo>
                    <a:pt x="1306" y="1555"/>
                  </a:lnTo>
                  <a:lnTo>
                    <a:pt x="1306" y="1061"/>
                  </a:lnTo>
                  <a:cubicBezTo>
                    <a:pt x="1235" y="1027"/>
                    <a:pt x="1201" y="956"/>
                    <a:pt x="1165" y="919"/>
                  </a:cubicBezTo>
                  <a:cubicBezTo>
                    <a:pt x="1131" y="919"/>
                    <a:pt x="1094" y="815"/>
                    <a:pt x="1060" y="708"/>
                  </a:cubicBezTo>
                  <a:lnTo>
                    <a:pt x="424" y="1"/>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5" name="Google Shape;1775;p39"/>
            <p:cNvSpPr/>
            <p:nvPr/>
          </p:nvSpPr>
          <p:spPr>
            <a:xfrm>
              <a:off x="5322928" y="1658397"/>
              <a:ext cx="229485" cy="92262"/>
            </a:xfrm>
            <a:custGeom>
              <a:avLst/>
              <a:gdLst/>
              <a:ahLst/>
              <a:cxnLst/>
              <a:rect l="l" t="t" r="r" b="b"/>
              <a:pathLst>
                <a:path w="883" h="355" extrusionOk="0">
                  <a:moveTo>
                    <a:pt x="0" y="1"/>
                  </a:moveTo>
                  <a:lnTo>
                    <a:pt x="317" y="354"/>
                  </a:lnTo>
                  <a:lnTo>
                    <a:pt x="882" y="354"/>
                  </a:lnTo>
                  <a:lnTo>
                    <a:pt x="56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6" name="Google Shape;1776;p39"/>
            <p:cNvSpPr/>
            <p:nvPr/>
          </p:nvSpPr>
          <p:spPr>
            <a:xfrm>
              <a:off x="5561509" y="1850977"/>
              <a:ext cx="156195" cy="138263"/>
            </a:xfrm>
            <a:custGeom>
              <a:avLst/>
              <a:gdLst/>
              <a:ahLst/>
              <a:cxnLst/>
              <a:rect l="l" t="t" r="r" b="b"/>
              <a:pathLst>
                <a:path w="601" h="532" extrusionOk="0">
                  <a:moveTo>
                    <a:pt x="317" y="0"/>
                  </a:moveTo>
                  <a:cubicBezTo>
                    <a:pt x="213" y="71"/>
                    <a:pt x="72" y="178"/>
                    <a:pt x="1" y="249"/>
                  </a:cubicBezTo>
                  <a:lnTo>
                    <a:pt x="247" y="532"/>
                  </a:lnTo>
                  <a:lnTo>
                    <a:pt x="600" y="320"/>
                  </a:lnTo>
                  <a:lnTo>
                    <a:pt x="317" y="0"/>
                  </a:lnTo>
                  <a:close/>
                </a:path>
              </a:pathLst>
            </a:custGeom>
            <a:solidFill>
              <a:srgbClr val="FFEC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7" name="Google Shape;1777;p39"/>
            <p:cNvSpPr/>
            <p:nvPr/>
          </p:nvSpPr>
          <p:spPr>
            <a:xfrm>
              <a:off x="5625443" y="1933882"/>
              <a:ext cx="138523" cy="92002"/>
            </a:xfrm>
            <a:custGeom>
              <a:avLst/>
              <a:gdLst/>
              <a:ahLst/>
              <a:cxnLst/>
              <a:rect l="l" t="t" r="r" b="b"/>
              <a:pathLst>
                <a:path w="533" h="354" extrusionOk="0">
                  <a:moveTo>
                    <a:pt x="354" y="1"/>
                  </a:moveTo>
                  <a:lnTo>
                    <a:pt x="1" y="213"/>
                  </a:lnTo>
                  <a:lnTo>
                    <a:pt x="108" y="354"/>
                  </a:lnTo>
                  <a:lnTo>
                    <a:pt x="532" y="176"/>
                  </a:lnTo>
                  <a:lnTo>
                    <a:pt x="354" y="1"/>
                  </a:lnTo>
                  <a:close/>
                </a:path>
              </a:pathLst>
            </a:custGeom>
            <a:solidFill>
              <a:srgbClr val="FFE0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8" name="Google Shape;1778;p39"/>
            <p:cNvSpPr/>
            <p:nvPr/>
          </p:nvSpPr>
          <p:spPr>
            <a:xfrm>
              <a:off x="5928996" y="2163107"/>
              <a:ext cx="63934" cy="92002"/>
            </a:xfrm>
            <a:custGeom>
              <a:avLst/>
              <a:gdLst/>
              <a:ahLst/>
              <a:cxnLst/>
              <a:rect l="l" t="t" r="r" b="b"/>
              <a:pathLst>
                <a:path w="246" h="354" extrusionOk="0">
                  <a:moveTo>
                    <a:pt x="0" y="1"/>
                  </a:moveTo>
                  <a:lnTo>
                    <a:pt x="0" y="1"/>
                  </a:lnTo>
                  <a:cubicBezTo>
                    <a:pt x="34" y="108"/>
                    <a:pt x="71" y="212"/>
                    <a:pt x="105" y="212"/>
                  </a:cubicBezTo>
                  <a:cubicBezTo>
                    <a:pt x="141" y="249"/>
                    <a:pt x="175" y="320"/>
                    <a:pt x="246" y="354"/>
                  </a:cubicBezTo>
                  <a:lnTo>
                    <a:pt x="246" y="283"/>
                  </a:lnTo>
                  <a:lnTo>
                    <a:pt x="0" y="1"/>
                  </a:lnTo>
                  <a:close/>
                </a:path>
              </a:pathLst>
            </a:custGeom>
            <a:solidFill>
              <a:srgbClr val="FFE0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9" name="Google Shape;1779;p39"/>
            <p:cNvSpPr/>
            <p:nvPr/>
          </p:nvSpPr>
          <p:spPr>
            <a:xfrm>
              <a:off x="4845507" y="1649041"/>
              <a:ext cx="651810" cy="789813"/>
            </a:xfrm>
            <a:custGeom>
              <a:avLst/>
              <a:gdLst/>
              <a:ahLst/>
              <a:cxnLst/>
              <a:rect l="l" t="t" r="r" b="b"/>
              <a:pathLst>
                <a:path w="2508" h="3039" extrusionOk="0">
                  <a:moveTo>
                    <a:pt x="0" y="0"/>
                  </a:moveTo>
                  <a:lnTo>
                    <a:pt x="0" y="1026"/>
                  </a:lnTo>
                  <a:lnTo>
                    <a:pt x="1518" y="2580"/>
                  </a:lnTo>
                  <a:lnTo>
                    <a:pt x="1767" y="1908"/>
                  </a:lnTo>
                  <a:lnTo>
                    <a:pt x="0" y="0"/>
                  </a:lnTo>
                  <a:close/>
                  <a:moveTo>
                    <a:pt x="1871" y="2049"/>
                  </a:moveTo>
                  <a:lnTo>
                    <a:pt x="1625" y="2685"/>
                  </a:lnTo>
                  <a:lnTo>
                    <a:pt x="1979" y="3038"/>
                  </a:lnTo>
                  <a:lnTo>
                    <a:pt x="2120" y="3038"/>
                  </a:lnTo>
                  <a:cubicBezTo>
                    <a:pt x="1979" y="2968"/>
                    <a:pt x="1979" y="2863"/>
                    <a:pt x="2083" y="2863"/>
                  </a:cubicBezTo>
                  <a:lnTo>
                    <a:pt x="2120" y="2863"/>
                  </a:lnTo>
                  <a:lnTo>
                    <a:pt x="2120" y="2897"/>
                  </a:lnTo>
                  <a:cubicBezTo>
                    <a:pt x="2225" y="2897"/>
                    <a:pt x="2437" y="2826"/>
                    <a:pt x="2507" y="2756"/>
                  </a:cubicBezTo>
                  <a:lnTo>
                    <a:pt x="2507" y="2722"/>
                  </a:lnTo>
                  <a:lnTo>
                    <a:pt x="1871" y="2049"/>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80" name="Google Shape;1780;p39"/>
            <p:cNvSpPr/>
            <p:nvPr/>
          </p:nvSpPr>
          <p:spPr>
            <a:xfrm>
              <a:off x="5359573" y="2438592"/>
              <a:ext cx="404393" cy="202196"/>
            </a:xfrm>
            <a:custGeom>
              <a:avLst/>
              <a:gdLst/>
              <a:ahLst/>
              <a:cxnLst/>
              <a:rect l="l" t="t" r="r" b="b"/>
              <a:pathLst>
                <a:path w="1556" h="778" extrusionOk="0">
                  <a:moveTo>
                    <a:pt x="1" y="0"/>
                  </a:moveTo>
                  <a:lnTo>
                    <a:pt x="778" y="778"/>
                  </a:lnTo>
                  <a:lnTo>
                    <a:pt x="1555" y="778"/>
                  </a:lnTo>
                  <a:lnTo>
                    <a:pt x="849" y="37"/>
                  </a:lnTo>
                  <a:cubicBezTo>
                    <a:pt x="849" y="71"/>
                    <a:pt x="812" y="71"/>
                    <a:pt x="741" y="71"/>
                  </a:cubicBezTo>
                  <a:cubicBezTo>
                    <a:pt x="566" y="71"/>
                    <a:pt x="283" y="37"/>
                    <a:pt x="142" y="0"/>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81" name="Google Shape;1781;p39"/>
            <p:cNvSpPr/>
            <p:nvPr/>
          </p:nvSpPr>
          <p:spPr>
            <a:xfrm>
              <a:off x="5239763" y="2144654"/>
              <a:ext cx="92262" cy="202456"/>
            </a:xfrm>
            <a:custGeom>
              <a:avLst/>
              <a:gdLst/>
              <a:ahLst/>
              <a:cxnLst/>
              <a:rect l="l" t="t" r="r" b="b"/>
              <a:pathLst>
                <a:path w="355" h="779" extrusionOk="0">
                  <a:moveTo>
                    <a:pt x="250" y="1"/>
                  </a:moveTo>
                  <a:lnTo>
                    <a:pt x="1" y="673"/>
                  </a:lnTo>
                  <a:lnTo>
                    <a:pt x="108" y="778"/>
                  </a:lnTo>
                  <a:lnTo>
                    <a:pt x="354" y="142"/>
                  </a:lnTo>
                  <a:lnTo>
                    <a:pt x="250" y="1"/>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82" name="Google Shape;1782;p39"/>
            <p:cNvSpPr/>
            <p:nvPr/>
          </p:nvSpPr>
          <p:spPr>
            <a:xfrm>
              <a:off x="5359573" y="2365043"/>
              <a:ext cx="220649" cy="92262"/>
            </a:xfrm>
            <a:custGeom>
              <a:avLst/>
              <a:gdLst/>
              <a:ahLst/>
              <a:cxnLst/>
              <a:rect l="l" t="t" r="r" b="b"/>
              <a:pathLst>
                <a:path w="849" h="355" extrusionOk="0">
                  <a:moveTo>
                    <a:pt x="529" y="1"/>
                  </a:moveTo>
                  <a:cubicBezTo>
                    <a:pt x="459" y="71"/>
                    <a:pt x="247" y="142"/>
                    <a:pt x="142" y="142"/>
                  </a:cubicBezTo>
                  <a:lnTo>
                    <a:pt x="142" y="108"/>
                  </a:lnTo>
                  <a:lnTo>
                    <a:pt x="105" y="108"/>
                  </a:lnTo>
                  <a:cubicBezTo>
                    <a:pt x="1" y="108"/>
                    <a:pt x="1" y="213"/>
                    <a:pt x="142" y="283"/>
                  </a:cubicBezTo>
                  <a:cubicBezTo>
                    <a:pt x="283" y="320"/>
                    <a:pt x="566" y="354"/>
                    <a:pt x="741" y="354"/>
                  </a:cubicBezTo>
                  <a:cubicBezTo>
                    <a:pt x="812" y="354"/>
                    <a:pt x="849" y="354"/>
                    <a:pt x="849" y="320"/>
                  </a:cubicBezTo>
                  <a:lnTo>
                    <a:pt x="707" y="179"/>
                  </a:lnTo>
                  <a:lnTo>
                    <a:pt x="707" y="142"/>
                  </a:lnTo>
                  <a:lnTo>
                    <a:pt x="566" y="1"/>
                  </a:lnTo>
                  <a:lnTo>
                    <a:pt x="529" y="71"/>
                  </a:lnTo>
                  <a:lnTo>
                    <a:pt x="52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83" name="Google Shape;1783;p39"/>
            <p:cNvSpPr/>
            <p:nvPr/>
          </p:nvSpPr>
          <p:spPr>
            <a:xfrm>
              <a:off x="5497056" y="2356206"/>
              <a:ext cx="9616" cy="27549"/>
            </a:xfrm>
            <a:custGeom>
              <a:avLst/>
              <a:gdLst/>
              <a:ahLst/>
              <a:cxnLst/>
              <a:rect l="l" t="t" r="r" b="b"/>
              <a:pathLst>
                <a:path w="37" h="106" extrusionOk="0">
                  <a:moveTo>
                    <a:pt x="0" y="1"/>
                  </a:moveTo>
                  <a:lnTo>
                    <a:pt x="0" y="35"/>
                  </a:lnTo>
                  <a:lnTo>
                    <a:pt x="0" y="105"/>
                  </a:lnTo>
                  <a:lnTo>
                    <a:pt x="37" y="35"/>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84" name="Google Shape;1784;p39"/>
            <p:cNvSpPr/>
            <p:nvPr/>
          </p:nvSpPr>
          <p:spPr>
            <a:xfrm>
              <a:off x="5543317" y="2401947"/>
              <a:ext cx="260" cy="9616"/>
            </a:xfrm>
            <a:custGeom>
              <a:avLst/>
              <a:gdLst/>
              <a:ahLst/>
              <a:cxnLst/>
              <a:rect l="l" t="t" r="r" b="b"/>
              <a:pathLst>
                <a:path w="1" h="37" extrusionOk="0">
                  <a:moveTo>
                    <a:pt x="0" y="0"/>
                  </a:moveTo>
                  <a:lnTo>
                    <a:pt x="0" y="0"/>
                  </a:lnTo>
                  <a:lnTo>
                    <a:pt x="0" y="37"/>
                  </a:lnTo>
                  <a:close/>
                </a:path>
              </a:pathLst>
            </a:custGeom>
            <a:solidFill>
              <a:srgbClr val="FFD9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4" name="TextBox 3">
            <a:extLst>
              <a:ext uri="{FF2B5EF4-FFF2-40B4-BE49-F238E27FC236}">
                <a16:creationId xmlns="" xmlns:a16="http://schemas.microsoft.com/office/drawing/2014/main" id="{A86493E9-BE12-9A95-8203-51BD9379A4B1}"/>
              </a:ext>
            </a:extLst>
          </p:cNvPr>
          <p:cNvSpPr txBox="1"/>
          <p:nvPr/>
        </p:nvSpPr>
        <p:spPr>
          <a:xfrm>
            <a:off x="3422627" y="1339618"/>
            <a:ext cx="4880345" cy="489986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t>This study is crucial in addressing the alarming decline in physical activity among public university students. </a:t>
            </a:r>
          </a:p>
          <a:p>
            <a:pPr marL="285750" indent="-285750" algn="just">
              <a:lnSpc>
                <a:spcPct val="150000"/>
              </a:lnSpc>
              <a:buFont typeface="Arial" panose="020B0604020202020204" pitchFamily="34" charset="0"/>
              <a:buChar char="•"/>
            </a:pPr>
            <a:r>
              <a:rPr lang="en-US" dirty="0"/>
              <a:t>Given the potential long-term health implications, understanding the factors influencing this trend is essential (</a:t>
            </a:r>
            <a:r>
              <a:rPr lang="en-US" dirty="0"/>
              <a:t>Samarkandi</a:t>
            </a:r>
            <a:r>
              <a:rPr lang="en-US" dirty="0"/>
              <a:t>, 2022). </a:t>
            </a:r>
          </a:p>
          <a:p>
            <a:pPr marL="285750" indent="-285750" algn="just">
              <a:lnSpc>
                <a:spcPct val="150000"/>
              </a:lnSpc>
              <a:buFont typeface="Arial" panose="020B0604020202020204" pitchFamily="34" charset="0"/>
              <a:buChar char="•"/>
            </a:pPr>
            <a:r>
              <a:rPr lang="en-US" dirty="0"/>
              <a:t>The research aims to inform targeted interventions and policies, promoting a healthier campus lifestyle.</a:t>
            </a:r>
          </a:p>
          <a:p>
            <a:pPr marL="285750" indent="-285750" algn="just">
              <a:lnSpc>
                <a:spcPct val="150000"/>
              </a:lnSpc>
              <a:buFont typeface="Arial" panose="020B0604020202020204" pitchFamily="34" charset="0"/>
              <a:buChar char="•"/>
            </a:pPr>
            <a:r>
              <a:rPr lang="en-US" dirty="0"/>
              <a:t>Ultimately, the study's findings will contribute to the development of effective strategies for improving the overall well-being of students in higher education.</a:t>
            </a:r>
          </a:p>
          <a:p>
            <a:pPr algn="just">
              <a:lnSpc>
                <a:spcPct val="150000"/>
              </a:lnSpc>
            </a:pPr>
            <a:endParaRPr lang="en-US" dirty="0"/>
          </a:p>
          <a:p>
            <a:pPr algn="just">
              <a:lnSpc>
                <a:spcPct val="150000"/>
              </a:lnSpc>
            </a:pPr>
            <a:endParaRPr lang="en-US" dirty="0"/>
          </a:p>
          <a:p>
            <a:pPr algn="just">
              <a:lnSpc>
                <a:spcPct val="150000"/>
              </a:lnSpc>
            </a:pPr>
            <a:endParaRPr lang="en-US" dirty="0"/>
          </a:p>
          <a:p>
            <a:pPr algn="just">
              <a:lnSpc>
                <a:spcPct val="150000"/>
              </a:lnSpc>
            </a:pPr>
            <a:endParaRPr lang="en-US" dirty="0"/>
          </a:p>
          <a:p>
            <a:pPr algn="just">
              <a:lnSpc>
                <a:spcPct val="150000"/>
              </a:lnSpc>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88"/>
        <p:cNvGrpSpPr/>
        <p:nvPr/>
      </p:nvGrpSpPr>
      <p:grpSpPr>
        <a:xfrm>
          <a:off x="0" y="0"/>
          <a:ext cx="0" cy="0"/>
          <a:chOff x="0" y="0"/>
          <a:chExt cx="0" cy="0"/>
        </a:xfrm>
      </p:grpSpPr>
      <p:sp>
        <p:nvSpPr>
          <p:cNvPr id="1789" name="Google Shape;1789;p40"/>
          <p:cNvSpPr txBox="1">
            <a:spLocks noGrp="1"/>
          </p:cNvSpPr>
          <p:nvPr>
            <p:ph type="body" idx="1"/>
          </p:nvPr>
        </p:nvSpPr>
        <p:spPr>
          <a:xfrm>
            <a:off x="539776" y="728329"/>
            <a:ext cx="6711923" cy="3052277"/>
          </a:xfrm>
          <a:prstGeom prst="rect">
            <a:avLst/>
          </a:prstGeom>
        </p:spPr>
        <p:txBody>
          <a:bodyPr spcFirstLastPara="1" wrap="square" lIns="91425" tIns="91425" rIns="91425" bIns="91425" anchor="t" anchorCtr="0">
            <a:noAutofit/>
          </a:bodyPr>
          <a:lstStyle/>
          <a:p>
            <a:pPr marL="285750" indent="-285750" algn="just">
              <a:lnSpc>
                <a:spcPct val="150000"/>
              </a:lnSpc>
            </a:pPr>
            <a:r>
              <a:rPr lang="en-US" b="1" dirty="0">
                <a:latin typeface="+mn-lt"/>
              </a:rPr>
              <a:t>Research aim</a:t>
            </a:r>
          </a:p>
          <a:p>
            <a:pPr marL="0" lvl="0" indent="0" algn="just" rtl="0">
              <a:lnSpc>
                <a:spcPct val="150000"/>
              </a:lnSpc>
              <a:spcBef>
                <a:spcPts val="0"/>
              </a:spcBef>
              <a:spcAft>
                <a:spcPts val="0"/>
              </a:spcAft>
              <a:buNone/>
            </a:pPr>
            <a:r>
              <a:rPr lang="en-US" dirty="0">
                <a:latin typeface="+mn-lt"/>
              </a:rPr>
              <a:t>This research aim to analyze the understand the prevalence of physical activity among students in a public university.</a:t>
            </a:r>
          </a:p>
          <a:p>
            <a:pPr marL="285750" indent="-285750" algn="just">
              <a:lnSpc>
                <a:spcPct val="150000"/>
              </a:lnSpc>
            </a:pPr>
            <a:r>
              <a:rPr lang="en-US" b="1" dirty="0">
                <a:latin typeface="+mn-lt"/>
              </a:rPr>
              <a:t>Research objective</a:t>
            </a:r>
          </a:p>
          <a:p>
            <a:pPr algn="just">
              <a:lnSpc>
                <a:spcPct val="150000"/>
              </a:lnSpc>
              <a:buFont typeface="+mj-lt"/>
              <a:buAutoNum type="arabicPeriod"/>
            </a:pPr>
            <a:r>
              <a:rPr lang="en-US" b="0" i="0" dirty="0">
                <a:solidFill>
                  <a:srgbClr val="0D0D0D"/>
                </a:solidFill>
                <a:effectLst/>
                <a:latin typeface="+mn-lt"/>
              </a:rPr>
              <a:t>Assess the current level of physical activity among students in the public university through quantitative measures and self-reporting.</a:t>
            </a:r>
          </a:p>
          <a:p>
            <a:pPr algn="just">
              <a:lnSpc>
                <a:spcPct val="150000"/>
              </a:lnSpc>
              <a:buFont typeface="+mj-lt"/>
              <a:buAutoNum type="arabicPeriod"/>
            </a:pPr>
            <a:r>
              <a:rPr lang="en-US" b="0" i="0" dirty="0">
                <a:solidFill>
                  <a:srgbClr val="0D0D0D"/>
                </a:solidFill>
                <a:effectLst/>
                <a:latin typeface="+mn-lt"/>
              </a:rPr>
              <a:t>Identify and analyze the factors contributing to sedentary behavior and reduced physical activity among the student population.</a:t>
            </a:r>
          </a:p>
          <a:p>
            <a:pPr algn="just">
              <a:lnSpc>
                <a:spcPct val="150000"/>
              </a:lnSpc>
              <a:buFont typeface="+mj-lt"/>
              <a:buAutoNum type="arabicPeriod"/>
            </a:pPr>
            <a:r>
              <a:rPr lang="en-US" b="0" i="0" dirty="0">
                <a:solidFill>
                  <a:srgbClr val="0D0D0D"/>
                </a:solidFill>
                <a:effectLst/>
                <a:latin typeface="+mn-lt"/>
              </a:rPr>
              <a:t>Investigate challenges related to promoting physical activity on campus and Propose evidence-based recommendations and strategies to promote and enhance physical activity within the university setting.</a:t>
            </a:r>
          </a:p>
          <a:p>
            <a:pPr marL="0" indent="0" algn="just">
              <a:lnSpc>
                <a:spcPct val="150000"/>
              </a:lnSpc>
              <a:buNone/>
            </a:pPr>
            <a:endParaRPr b="1" dirty="0">
              <a:latin typeface="+mn-lt"/>
            </a:endParaRPr>
          </a:p>
        </p:txBody>
      </p:sp>
      <p:sp>
        <p:nvSpPr>
          <p:cNvPr id="1790" name="Google Shape;1790;p40"/>
          <p:cNvSpPr txBox="1">
            <a:spLocks noGrp="1"/>
          </p:cNvSpPr>
          <p:nvPr>
            <p:ph type="ctrTitle"/>
          </p:nvPr>
        </p:nvSpPr>
        <p:spPr>
          <a:xfrm>
            <a:off x="755103" y="118426"/>
            <a:ext cx="7704000" cy="50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600" b="1" dirty="0">
                <a:latin typeface="+mj-lt"/>
              </a:rPr>
              <a:t> </a:t>
            </a:r>
            <a:r>
              <a:rPr lang="en-GB" sz="3600" b="1" dirty="0">
                <a:effectLst/>
                <a:latin typeface="+mj-lt"/>
                <a:ea typeface="Times New Roman" panose="02020603050405020304" pitchFamily="18" charset="0"/>
              </a:rPr>
              <a:t>Research Aim</a:t>
            </a:r>
            <a:r>
              <a:rPr lang="en-GB" sz="3600" b="1" dirty="0">
                <a:latin typeface="+mj-lt"/>
                <a:ea typeface="Times New Roman" panose="02020603050405020304" pitchFamily="18" charset="0"/>
              </a:rPr>
              <a:t> and </a:t>
            </a:r>
            <a:r>
              <a:rPr lang="en-GB" sz="3600" b="1" dirty="0">
                <a:effectLst/>
                <a:latin typeface="+mj-lt"/>
                <a:ea typeface="Times New Roman" panose="02020603050405020304" pitchFamily="18" charset="0"/>
              </a:rPr>
              <a:t>objectives</a:t>
            </a:r>
            <a:endParaRPr sz="3600" b="1" dirty="0">
              <a:latin typeface="+mj-lt"/>
            </a:endParaRPr>
          </a:p>
        </p:txBody>
      </p:sp>
      <p:grpSp>
        <p:nvGrpSpPr>
          <p:cNvPr id="1792" name="Google Shape;1792;p40"/>
          <p:cNvGrpSpPr/>
          <p:nvPr/>
        </p:nvGrpSpPr>
        <p:grpSpPr>
          <a:xfrm>
            <a:off x="7232072" y="3348842"/>
            <a:ext cx="1626919" cy="1794658"/>
            <a:chOff x="5274760" y="1879616"/>
            <a:chExt cx="2298488" cy="2505648"/>
          </a:xfrm>
        </p:grpSpPr>
        <p:sp>
          <p:nvSpPr>
            <p:cNvPr id="1793" name="Google Shape;1793;p40"/>
            <p:cNvSpPr/>
            <p:nvPr/>
          </p:nvSpPr>
          <p:spPr>
            <a:xfrm>
              <a:off x="6056209" y="3085249"/>
              <a:ext cx="1215764" cy="1300015"/>
            </a:xfrm>
            <a:custGeom>
              <a:avLst/>
              <a:gdLst/>
              <a:ahLst/>
              <a:cxnLst/>
              <a:rect l="l" t="t" r="r" b="b"/>
              <a:pathLst>
                <a:path w="4560" h="4876" extrusionOk="0">
                  <a:moveTo>
                    <a:pt x="1272" y="0"/>
                  </a:moveTo>
                  <a:lnTo>
                    <a:pt x="425" y="1447"/>
                  </a:lnTo>
                  <a:lnTo>
                    <a:pt x="1" y="4875"/>
                  </a:lnTo>
                  <a:lnTo>
                    <a:pt x="1908" y="4875"/>
                  </a:lnTo>
                  <a:lnTo>
                    <a:pt x="1979" y="2790"/>
                  </a:lnTo>
                  <a:lnTo>
                    <a:pt x="3994" y="1376"/>
                  </a:lnTo>
                  <a:lnTo>
                    <a:pt x="4559" y="283"/>
                  </a:lnTo>
                  <a:lnTo>
                    <a:pt x="1272" y="0"/>
                  </a:lnTo>
                  <a:close/>
                </a:path>
              </a:pathLst>
            </a:custGeom>
            <a:solidFill>
              <a:srgbClr val="BA6C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94" name="Google Shape;1794;p40"/>
            <p:cNvSpPr/>
            <p:nvPr/>
          </p:nvSpPr>
          <p:spPr>
            <a:xfrm>
              <a:off x="5274760" y="1879616"/>
              <a:ext cx="2298488" cy="1601290"/>
            </a:xfrm>
            <a:custGeom>
              <a:avLst/>
              <a:gdLst/>
              <a:ahLst/>
              <a:cxnLst/>
              <a:rect l="l" t="t" r="r" b="b"/>
              <a:pathLst>
                <a:path w="8621" h="6006" extrusionOk="0">
                  <a:moveTo>
                    <a:pt x="283" y="0"/>
                  </a:moveTo>
                  <a:cubicBezTo>
                    <a:pt x="142" y="0"/>
                    <a:pt x="1" y="141"/>
                    <a:pt x="1" y="283"/>
                  </a:cubicBezTo>
                  <a:lnTo>
                    <a:pt x="1" y="5723"/>
                  </a:lnTo>
                  <a:cubicBezTo>
                    <a:pt x="1" y="5865"/>
                    <a:pt x="142" y="6006"/>
                    <a:pt x="283" y="6006"/>
                  </a:cubicBezTo>
                  <a:lnTo>
                    <a:pt x="8302" y="6006"/>
                  </a:lnTo>
                  <a:cubicBezTo>
                    <a:pt x="8480" y="6006"/>
                    <a:pt x="8621" y="5865"/>
                    <a:pt x="8621" y="5723"/>
                  </a:cubicBezTo>
                  <a:lnTo>
                    <a:pt x="8621" y="283"/>
                  </a:lnTo>
                  <a:cubicBezTo>
                    <a:pt x="8621" y="141"/>
                    <a:pt x="8480" y="0"/>
                    <a:pt x="8302" y="0"/>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95" name="Google Shape;1795;p40"/>
            <p:cNvSpPr/>
            <p:nvPr/>
          </p:nvSpPr>
          <p:spPr>
            <a:xfrm>
              <a:off x="5283825" y="1888414"/>
              <a:ext cx="2270760" cy="1582893"/>
            </a:xfrm>
            <a:custGeom>
              <a:avLst/>
              <a:gdLst/>
              <a:ahLst/>
              <a:cxnLst/>
              <a:rect l="l" t="t" r="r" b="b"/>
              <a:pathLst>
                <a:path w="8517" h="5937" extrusionOk="0">
                  <a:moveTo>
                    <a:pt x="249" y="1"/>
                  </a:moveTo>
                  <a:cubicBezTo>
                    <a:pt x="142" y="1"/>
                    <a:pt x="1" y="108"/>
                    <a:pt x="1" y="250"/>
                  </a:cubicBezTo>
                  <a:lnTo>
                    <a:pt x="1" y="5690"/>
                  </a:lnTo>
                  <a:cubicBezTo>
                    <a:pt x="1" y="5832"/>
                    <a:pt x="142" y="5936"/>
                    <a:pt x="249" y="5936"/>
                  </a:cubicBezTo>
                  <a:lnTo>
                    <a:pt x="8268" y="5936"/>
                  </a:lnTo>
                  <a:cubicBezTo>
                    <a:pt x="8409" y="5936"/>
                    <a:pt x="8516" y="5832"/>
                    <a:pt x="8516" y="5690"/>
                  </a:cubicBezTo>
                  <a:lnTo>
                    <a:pt x="8516" y="250"/>
                  </a:lnTo>
                  <a:cubicBezTo>
                    <a:pt x="8516" y="108"/>
                    <a:pt x="8409" y="1"/>
                    <a:pt x="8268" y="1"/>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96" name="Google Shape;1796;p40"/>
            <p:cNvSpPr/>
            <p:nvPr/>
          </p:nvSpPr>
          <p:spPr>
            <a:xfrm>
              <a:off x="5283825" y="3094047"/>
              <a:ext cx="2270760" cy="377260"/>
            </a:xfrm>
            <a:custGeom>
              <a:avLst/>
              <a:gdLst/>
              <a:ahLst/>
              <a:cxnLst/>
              <a:rect l="l" t="t" r="r" b="b"/>
              <a:pathLst>
                <a:path w="8517" h="1415" extrusionOk="0">
                  <a:moveTo>
                    <a:pt x="1" y="1"/>
                  </a:moveTo>
                  <a:lnTo>
                    <a:pt x="1" y="1168"/>
                  </a:lnTo>
                  <a:cubicBezTo>
                    <a:pt x="1" y="1310"/>
                    <a:pt x="142" y="1414"/>
                    <a:pt x="249" y="1414"/>
                  </a:cubicBezTo>
                  <a:lnTo>
                    <a:pt x="8268" y="1414"/>
                  </a:lnTo>
                  <a:cubicBezTo>
                    <a:pt x="8409" y="1414"/>
                    <a:pt x="8516" y="1310"/>
                    <a:pt x="8516" y="1168"/>
                  </a:cubicBezTo>
                  <a:lnTo>
                    <a:pt x="8516" y="1"/>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97" name="Google Shape;1797;p40"/>
            <p:cNvSpPr/>
            <p:nvPr/>
          </p:nvSpPr>
          <p:spPr>
            <a:xfrm>
              <a:off x="5509915" y="3330002"/>
              <a:ext cx="1940691" cy="19196"/>
            </a:xfrm>
            <a:custGeom>
              <a:avLst/>
              <a:gdLst/>
              <a:ahLst/>
              <a:cxnLst/>
              <a:rect l="l" t="t" r="r" b="b"/>
              <a:pathLst>
                <a:path w="7279" h="72" extrusionOk="0">
                  <a:moveTo>
                    <a:pt x="1" y="1"/>
                  </a:moveTo>
                  <a:lnTo>
                    <a:pt x="1" y="71"/>
                  </a:lnTo>
                  <a:lnTo>
                    <a:pt x="7278" y="71"/>
                  </a:lnTo>
                  <a:lnTo>
                    <a:pt x="7278" y="1"/>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98" name="Google Shape;1798;p40"/>
            <p:cNvSpPr/>
            <p:nvPr/>
          </p:nvSpPr>
          <p:spPr>
            <a:xfrm>
              <a:off x="5453392" y="3320137"/>
              <a:ext cx="10131" cy="38126"/>
            </a:xfrm>
            <a:custGeom>
              <a:avLst/>
              <a:gdLst/>
              <a:ahLst/>
              <a:cxnLst/>
              <a:rect l="l" t="t" r="r" b="b"/>
              <a:pathLst>
                <a:path w="38" h="143" extrusionOk="0">
                  <a:moveTo>
                    <a:pt x="1" y="1"/>
                  </a:moveTo>
                  <a:lnTo>
                    <a:pt x="1" y="142"/>
                  </a:lnTo>
                  <a:lnTo>
                    <a:pt x="37" y="142"/>
                  </a:lnTo>
                  <a:lnTo>
                    <a:pt x="3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99" name="Google Shape;1799;p40"/>
            <p:cNvSpPr/>
            <p:nvPr/>
          </p:nvSpPr>
          <p:spPr>
            <a:xfrm>
              <a:off x="5425664" y="3320137"/>
              <a:ext cx="18930" cy="38126"/>
            </a:xfrm>
            <a:custGeom>
              <a:avLst/>
              <a:gdLst/>
              <a:ahLst/>
              <a:cxnLst/>
              <a:rect l="l" t="t" r="r" b="b"/>
              <a:pathLst>
                <a:path w="71" h="143" extrusionOk="0">
                  <a:moveTo>
                    <a:pt x="0" y="1"/>
                  </a:moveTo>
                  <a:lnTo>
                    <a:pt x="0" y="142"/>
                  </a:lnTo>
                  <a:lnTo>
                    <a:pt x="71" y="142"/>
                  </a:lnTo>
                  <a:lnTo>
                    <a:pt x="7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0" name="Google Shape;1800;p40"/>
            <p:cNvSpPr/>
            <p:nvPr/>
          </p:nvSpPr>
          <p:spPr>
            <a:xfrm>
              <a:off x="5773597" y="2096640"/>
              <a:ext cx="433516" cy="847036"/>
            </a:xfrm>
            <a:custGeom>
              <a:avLst/>
              <a:gdLst/>
              <a:ahLst/>
              <a:cxnLst/>
              <a:rect l="l" t="t" r="r" b="b"/>
              <a:pathLst>
                <a:path w="1626" h="3177" extrusionOk="0">
                  <a:moveTo>
                    <a:pt x="647" y="0"/>
                  </a:moveTo>
                  <a:cubicBezTo>
                    <a:pt x="361" y="0"/>
                    <a:pt x="131" y="300"/>
                    <a:pt x="249" y="774"/>
                  </a:cubicBezTo>
                  <a:cubicBezTo>
                    <a:pt x="425" y="1340"/>
                    <a:pt x="637" y="1552"/>
                    <a:pt x="320" y="2012"/>
                  </a:cubicBezTo>
                  <a:cubicBezTo>
                    <a:pt x="1" y="2470"/>
                    <a:pt x="283" y="2860"/>
                    <a:pt x="283" y="2860"/>
                  </a:cubicBezTo>
                  <a:lnTo>
                    <a:pt x="495" y="3177"/>
                  </a:lnTo>
                  <a:lnTo>
                    <a:pt x="1061" y="3177"/>
                  </a:lnTo>
                  <a:cubicBezTo>
                    <a:pt x="1061" y="3177"/>
                    <a:pt x="1555" y="2931"/>
                    <a:pt x="1485" y="2436"/>
                  </a:cubicBezTo>
                  <a:cubicBezTo>
                    <a:pt x="1380" y="1905"/>
                    <a:pt x="1309" y="1976"/>
                    <a:pt x="1485" y="1410"/>
                  </a:cubicBezTo>
                  <a:cubicBezTo>
                    <a:pt x="1626" y="882"/>
                    <a:pt x="1131" y="139"/>
                    <a:pt x="815" y="34"/>
                  </a:cubicBezTo>
                  <a:cubicBezTo>
                    <a:pt x="758" y="11"/>
                    <a:pt x="702" y="0"/>
                    <a:pt x="647" y="0"/>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1" name="Google Shape;1801;p40"/>
            <p:cNvSpPr/>
            <p:nvPr/>
          </p:nvSpPr>
          <p:spPr>
            <a:xfrm>
              <a:off x="5858914" y="2905817"/>
              <a:ext cx="301542" cy="169834"/>
            </a:xfrm>
            <a:custGeom>
              <a:avLst/>
              <a:gdLst/>
              <a:ahLst/>
              <a:cxnLst/>
              <a:rect l="l" t="t" r="r" b="b"/>
              <a:pathLst>
                <a:path w="1131" h="637" extrusionOk="0">
                  <a:moveTo>
                    <a:pt x="0" y="0"/>
                  </a:moveTo>
                  <a:lnTo>
                    <a:pt x="71" y="636"/>
                  </a:lnTo>
                  <a:lnTo>
                    <a:pt x="919" y="636"/>
                  </a:lnTo>
                  <a:lnTo>
                    <a:pt x="1131" y="37"/>
                  </a:lnTo>
                  <a:lnTo>
                    <a:pt x="0" y="0"/>
                  </a:ln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2" name="Google Shape;1802;p40"/>
            <p:cNvSpPr/>
            <p:nvPr/>
          </p:nvSpPr>
          <p:spPr>
            <a:xfrm>
              <a:off x="5962094" y="2218483"/>
              <a:ext cx="85317" cy="584420"/>
            </a:xfrm>
            <a:custGeom>
              <a:avLst/>
              <a:gdLst/>
              <a:ahLst/>
              <a:cxnLst/>
              <a:rect l="l" t="t" r="r" b="b"/>
              <a:pathLst>
                <a:path w="320" h="2192" extrusionOk="0">
                  <a:moveTo>
                    <a:pt x="37" y="1"/>
                  </a:moveTo>
                  <a:lnTo>
                    <a:pt x="108" y="72"/>
                  </a:lnTo>
                  <a:cubicBezTo>
                    <a:pt x="71" y="35"/>
                    <a:pt x="71" y="35"/>
                    <a:pt x="71" y="1"/>
                  </a:cubicBezTo>
                  <a:close/>
                  <a:moveTo>
                    <a:pt x="108" y="72"/>
                  </a:moveTo>
                  <a:cubicBezTo>
                    <a:pt x="108" y="105"/>
                    <a:pt x="142" y="142"/>
                    <a:pt x="178" y="176"/>
                  </a:cubicBezTo>
                  <a:cubicBezTo>
                    <a:pt x="142" y="142"/>
                    <a:pt x="142" y="105"/>
                    <a:pt x="108" y="72"/>
                  </a:cubicBezTo>
                  <a:close/>
                  <a:moveTo>
                    <a:pt x="178" y="176"/>
                  </a:moveTo>
                  <a:cubicBezTo>
                    <a:pt x="212" y="213"/>
                    <a:pt x="249" y="247"/>
                    <a:pt x="249" y="317"/>
                  </a:cubicBezTo>
                  <a:cubicBezTo>
                    <a:pt x="283" y="354"/>
                    <a:pt x="283" y="425"/>
                    <a:pt x="283" y="495"/>
                  </a:cubicBezTo>
                  <a:cubicBezTo>
                    <a:pt x="283" y="566"/>
                    <a:pt x="249" y="637"/>
                    <a:pt x="212" y="707"/>
                  </a:cubicBezTo>
                  <a:cubicBezTo>
                    <a:pt x="142" y="812"/>
                    <a:pt x="37" y="953"/>
                    <a:pt x="0" y="1131"/>
                  </a:cubicBezTo>
                  <a:lnTo>
                    <a:pt x="0" y="1165"/>
                  </a:lnTo>
                  <a:cubicBezTo>
                    <a:pt x="37" y="990"/>
                    <a:pt x="142" y="849"/>
                    <a:pt x="249" y="707"/>
                  </a:cubicBezTo>
                  <a:cubicBezTo>
                    <a:pt x="283" y="637"/>
                    <a:pt x="320" y="566"/>
                    <a:pt x="320" y="495"/>
                  </a:cubicBezTo>
                  <a:cubicBezTo>
                    <a:pt x="320" y="425"/>
                    <a:pt x="283" y="354"/>
                    <a:pt x="283" y="284"/>
                  </a:cubicBezTo>
                  <a:lnTo>
                    <a:pt x="178" y="176"/>
                  </a:lnTo>
                  <a:close/>
                  <a:moveTo>
                    <a:pt x="0" y="1273"/>
                  </a:moveTo>
                  <a:cubicBezTo>
                    <a:pt x="0" y="1343"/>
                    <a:pt x="0" y="1377"/>
                    <a:pt x="37" y="1414"/>
                  </a:cubicBezTo>
                  <a:cubicBezTo>
                    <a:pt x="37" y="1377"/>
                    <a:pt x="0" y="1343"/>
                    <a:pt x="0" y="1273"/>
                  </a:cubicBezTo>
                  <a:close/>
                  <a:moveTo>
                    <a:pt x="37" y="1414"/>
                  </a:moveTo>
                  <a:cubicBezTo>
                    <a:pt x="71" y="1485"/>
                    <a:pt x="142" y="1555"/>
                    <a:pt x="178" y="1589"/>
                  </a:cubicBezTo>
                  <a:cubicBezTo>
                    <a:pt x="142" y="1519"/>
                    <a:pt x="71" y="1485"/>
                    <a:pt x="37" y="1414"/>
                  </a:cubicBezTo>
                  <a:close/>
                  <a:moveTo>
                    <a:pt x="178" y="1589"/>
                  </a:moveTo>
                  <a:cubicBezTo>
                    <a:pt x="212" y="1626"/>
                    <a:pt x="249" y="1660"/>
                    <a:pt x="249" y="1697"/>
                  </a:cubicBezTo>
                  <a:cubicBezTo>
                    <a:pt x="283" y="1731"/>
                    <a:pt x="283" y="1767"/>
                    <a:pt x="283" y="1767"/>
                  </a:cubicBezTo>
                  <a:cubicBezTo>
                    <a:pt x="320" y="1801"/>
                    <a:pt x="320" y="1838"/>
                    <a:pt x="283" y="1872"/>
                  </a:cubicBezTo>
                  <a:lnTo>
                    <a:pt x="283" y="1979"/>
                  </a:lnTo>
                  <a:cubicBezTo>
                    <a:pt x="283" y="1943"/>
                    <a:pt x="320" y="1909"/>
                    <a:pt x="320" y="1872"/>
                  </a:cubicBezTo>
                  <a:lnTo>
                    <a:pt x="320" y="1767"/>
                  </a:lnTo>
                  <a:cubicBezTo>
                    <a:pt x="320" y="1731"/>
                    <a:pt x="283" y="1697"/>
                    <a:pt x="283" y="1697"/>
                  </a:cubicBezTo>
                  <a:lnTo>
                    <a:pt x="178" y="1589"/>
                  </a:lnTo>
                  <a:close/>
                  <a:moveTo>
                    <a:pt x="283" y="1979"/>
                  </a:moveTo>
                  <a:lnTo>
                    <a:pt x="283" y="1979"/>
                  </a:lnTo>
                  <a:cubicBezTo>
                    <a:pt x="212" y="2084"/>
                    <a:pt x="142" y="2121"/>
                    <a:pt x="108" y="2191"/>
                  </a:cubicBezTo>
                  <a:cubicBezTo>
                    <a:pt x="142" y="2155"/>
                    <a:pt x="212" y="2084"/>
                    <a:pt x="283" y="1979"/>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3" name="Google Shape;1803;p40"/>
            <p:cNvSpPr/>
            <p:nvPr/>
          </p:nvSpPr>
          <p:spPr>
            <a:xfrm>
              <a:off x="5685881" y="2543221"/>
              <a:ext cx="323937" cy="362863"/>
            </a:xfrm>
            <a:custGeom>
              <a:avLst/>
              <a:gdLst/>
              <a:ahLst/>
              <a:cxnLst/>
              <a:rect l="l" t="t" r="r" b="b"/>
              <a:pathLst>
                <a:path w="1215" h="1361" extrusionOk="0">
                  <a:moveTo>
                    <a:pt x="413" y="0"/>
                  </a:moveTo>
                  <a:cubicBezTo>
                    <a:pt x="174" y="0"/>
                    <a:pt x="1" y="329"/>
                    <a:pt x="188" y="549"/>
                  </a:cubicBezTo>
                  <a:cubicBezTo>
                    <a:pt x="400" y="832"/>
                    <a:pt x="188" y="832"/>
                    <a:pt x="330" y="1078"/>
                  </a:cubicBezTo>
                  <a:cubicBezTo>
                    <a:pt x="437" y="1256"/>
                    <a:pt x="649" y="1360"/>
                    <a:pt x="649" y="1360"/>
                  </a:cubicBezTo>
                  <a:lnTo>
                    <a:pt x="1036" y="1360"/>
                  </a:lnTo>
                  <a:cubicBezTo>
                    <a:pt x="1036" y="1360"/>
                    <a:pt x="1214" y="1007"/>
                    <a:pt x="861" y="725"/>
                  </a:cubicBezTo>
                  <a:cubicBezTo>
                    <a:pt x="578" y="479"/>
                    <a:pt x="790" y="89"/>
                    <a:pt x="508" y="18"/>
                  </a:cubicBezTo>
                  <a:cubicBezTo>
                    <a:pt x="475" y="6"/>
                    <a:pt x="443" y="0"/>
                    <a:pt x="413" y="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4" name="Google Shape;1804;p40"/>
            <p:cNvSpPr/>
            <p:nvPr/>
          </p:nvSpPr>
          <p:spPr>
            <a:xfrm>
              <a:off x="5802392" y="2660798"/>
              <a:ext cx="94382" cy="179699"/>
            </a:xfrm>
            <a:custGeom>
              <a:avLst/>
              <a:gdLst/>
              <a:ahLst/>
              <a:cxnLst/>
              <a:rect l="l" t="t" r="r" b="b"/>
              <a:pathLst>
                <a:path w="354" h="674" extrusionOk="0">
                  <a:moveTo>
                    <a:pt x="0" y="1"/>
                  </a:moveTo>
                  <a:lnTo>
                    <a:pt x="0" y="72"/>
                  </a:lnTo>
                  <a:cubicBezTo>
                    <a:pt x="34" y="108"/>
                    <a:pt x="34" y="108"/>
                    <a:pt x="34" y="142"/>
                  </a:cubicBezTo>
                  <a:cubicBezTo>
                    <a:pt x="71" y="142"/>
                    <a:pt x="71" y="179"/>
                    <a:pt x="71" y="179"/>
                  </a:cubicBezTo>
                  <a:lnTo>
                    <a:pt x="105" y="213"/>
                  </a:lnTo>
                  <a:lnTo>
                    <a:pt x="105" y="179"/>
                  </a:lnTo>
                  <a:lnTo>
                    <a:pt x="71" y="142"/>
                  </a:lnTo>
                  <a:cubicBezTo>
                    <a:pt x="34" y="108"/>
                    <a:pt x="34" y="72"/>
                    <a:pt x="34" y="72"/>
                  </a:cubicBezTo>
                  <a:cubicBezTo>
                    <a:pt x="34" y="38"/>
                    <a:pt x="0" y="1"/>
                    <a:pt x="0" y="1"/>
                  </a:cubicBezTo>
                  <a:close/>
                  <a:moveTo>
                    <a:pt x="105" y="213"/>
                  </a:moveTo>
                  <a:lnTo>
                    <a:pt x="175" y="284"/>
                  </a:lnTo>
                  <a:cubicBezTo>
                    <a:pt x="175" y="250"/>
                    <a:pt x="141" y="213"/>
                    <a:pt x="105" y="213"/>
                  </a:cubicBezTo>
                  <a:close/>
                  <a:moveTo>
                    <a:pt x="175" y="284"/>
                  </a:moveTo>
                  <a:cubicBezTo>
                    <a:pt x="212" y="320"/>
                    <a:pt x="212" y="391"/>
                    <a:pt x="212" y="462"/>
                  </a:cubicBezTo>
                  <a:lnTo>
                    <a:pt x="212" y="354"/>
                  </a:lnTo>
                  <a:cubicBezTo>
                    <a:pt x="212" y="320"/>
                    <a:pt x="212" y="284"/>
                    <a:pt x="175" y="284"/>
                  </a:cubicBezTo>
                  <a:close/>
                  <a:moveTo>
                    <a:pt x="212" y="462"/>
                  </a:moveTo>
                  <a:lnTo>
                    <a:pt x="212" y="495"/>
                  </a:lnTo>
                  <a:cubicBezTo>
                    <a:pt x="212" y="495"/>
                    <a:pt x="212" y="532"/>
                    <a:pt x="246" y="532"/>
                  </a:cubicBezTo>
                  <a:lnTo>
                    <a:pt x="246" y="495"/>
                  </a:lnTo>
                  <a:cubicBezTo>
                    <a:pt x="246" y="462"/>
                    <a:pt x="246" y="462"/>
                    <a:pt x="212" y="462"/>
                  </a:cubicBezTo>
                  <a:close/>
                  <a:moveTo>
                    <a:pt x="246" y="532"/>
                  </a:moveTo>
                  <a:cubicBezTo>
                    <a:pt x="246" y="566"/>
                    <a:pt x="246" y="566"/>
                    <a:pt x="283" y="603"/>
                  </a:cubicBezTo>
                  <a:lnTo>
                    <a:pt x="353" y="674"/>
                  </a:lnTo>
                  <a:cubicBezTo>
                    <a:pt x="353" y="637"/>
                    <a:pt x="317" y="603"/>
                    <a:pt x="283" y="566"/>
                  </a:cubicBezTo>
                  <a:lnTo>
                    <a:pt x="246" y="532"/>
                  </a:ln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5" name="Google Shape;1805;p40"/>
            <p:cNvSpPr/>
            <p:nvPr/>
          </p:nvSpPr>
          <p:spPr>
            <a:xfrm>
              <a:off x="5858914" y="2905817"/>
              <a:ext cx="301542" cy="37859"/>
            </a:xfrm>
            <a:custGeom>
              <a:avLst/>
              <a:gdLst/>
              <a:ahLst/>
              <a:cxnLst/>
              <a:rect l="l" t="t" r="r" b="b"/>
              <a:pathLst>
                <a:path w="1131" h="142" extrusionOk="0">
                  <a:moveTo>
                    <a:pt x="0" y="0"/>
                  </a:moveTo>
                  <a:lnTo>
                    <a:pt x="0" y="108"/>
                  </a:lnTo>
                  <a:lnTo>
                    <a:pt x="1094" y="142"/>
                  </a:lnTo>
                  <a:lnTo>
                    <a:pt x="1131" y="37"/>
                  </a:lnTo>
                  <a:lnTo>
                    <a:pt x="0"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6" name="Google Shape;1806;p40"/>
            <p:cNvSpPr/>
            <p:nvPr/>
          </p:nvSpPr>
          <p:spPr>
            <a:xfrm>
              <a:off x="6866186" y="2331528"/>
              <a:ext cx="113311" cy="151171"/>
            </a:xfrm>
            <a:custGeom>
              <a:avLst/>
              <a:gdLst/>
              <a:ahLst/>
              <a:cxnLst/>
              <a:rect l="l" t="t" r="r" b="b"/>
              <a:pathLst>
                <a:path w="425" h="567" extrusionOk="0">
                  <a:moveTo>
                    <a:pt x="108" y="1"/>
                  </a:moveTo>
                  <a:cubicBezTo>
                    <a:pt x="108" y="1"/>
                    <a:pt x="1" y="529"/>
                    <a:pt x="1" y="566"/>
                  </a:cubicBezTo>
                  <a:lnTo>
                    <a:pt x="354" y="566"/>
                  </a:lnTo>
                  <a:lnTo>
                    <a:pt x="425" y="35"/>
                  </a:lnTo>
                  <a:lnTo>
                    <a:pt x="108" y="1"/>
                  </a:lnTo>
                  <a:close/>
                </a:path>
              </a:pathLst>
            </a:custGeom>
            <a:solidFill>
              <a:srgbClr val="BA6C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7" name="Google Shape;1807;p40"/>
            <p:cNvSpPr/>
            <p:nvPr/>
          </p:nvSpPr>
          <p:spPr>
            <a:xfrm>
              <a:off x="6791000" y="2152363"/>
              <a:ext cx="235954" cy="211159"/>
            </a:xfrm>
            <a:custGeom>
              <a:avLst/>
              <a:gdLst/>
              <a:ahLst/>
              <a:cxnLst/>
              <a:rect l="l" t="t" r="r" b="b"/>
              <a:pathLst>
                <a:path w="885" h="792" extrusionOk="0">
                  <a:moveTo>
                    <a:pt x="461" y="0"/>
                  </a:moveTo>
                  <a:cubicBezTo>
                    <a:pt x="178" y="0"/>
                    <a:pt x="0" y="320"/>
                    <a:pt x="108" y="602"/>
                  </a:cubicBezTo>
                  <a:cubicBezTo>
                    <a:pt x="175" y="752"/>
                    <a:pt x="297" y="792"/>
                    <a:pt x="407" y="792"/>
                  </a:cubicBezTo>
                  <a:cubicBezTo>
                    <a:pt x="529" y="792"/>
                    <a:pt x="636" y="743"/>
                    <a:pt x="636" y="743"/>
                  </a:cubicBezTo>
                  <a:lnTo>
                    <a:pt x="707" y="743"/>
                  </a:lnTo>
                  <a:cubicBezTo>
                    <a:pt x="707" y="707"/>
                    <a:pt x="673" y="707"/>
                    <a:pt x="673" y="707"/>
                  </a:cubicBezTo>
                  <a:cubicBezTo>
                    <a:pt x="673" y="707"/>
                    <a:pt x="814" y="673"/>
                    <a:pt x="848" y="636"/>
                  </a:cubicBezTo>
                  <a:cubicBezTo>
                    <a:pt x="885" y="602"/>
                    <a:pt x="814" y="424"/>
                    <a:pt x="814" y="424"/>
                  </a:cubicBezTo>
                  <a:cubicBezTo>
                    <a:pt x="778" y="390"/>
                    <a:pt x="848" y="390"/>
                    <a:pt x="814" y="353"/>
                  </a:cubicBezTo>
                  <a:cubicBezTo>
                    <a:pt x="814" y="320"/>
                    <a:pt x="707" y="283"/>
                    <a:pt x="707" y="249"/>
                  </a:cubicBezTo>
                  <a:cubicBezTo>
                    <a:pt x="707" y="178"/>
                    <a:pt x="636" y="108"/>
                    <a:pt x="636" y="108"/>
                  </a:cubicBezTo>
                  <a:cubicBezTo>
                    <a:pt x="566" y="37"/>
                    <a:pt x="532" y="0"/>
                    <a:pt x="461" y="0"/>
                  </a:cubicBezTo>
                  <a:close/>
                </a:path>
              </a:pathLst>
            </a:custGeom>
            <a:solidFill>
              <a:srgbClr val="BA6C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8" name="Google Shape;1808;p40"/>
            <p:cNvSpPr/>
            <p:nvPr/>
          </p:nvSpPr>
          <p:spPr>
            <a:xfrm>
              <a:off x="6693686" y="2143298"/>
              <a:ext cx="258083" cy="218091"/>
            </a:xfrm>
            <a:custGeom>
              <a:avLst/>
              <a:gdLst/>
              <a:ahLst/>
              <a:cxnLst/>
              <a:rect l="l" t="t" r="r" b="b"/>
              <a:pathLst>
                <a:path w="968" h="818" extrusionOk="0">
                  <a:moveTo>
                    <a:pt x="766" y="1"/>
                  </a:moveTo>
                  <a:cubicBezTo>
                    <a:pt x="512" y="1"/>
                    <a:pt x="365" y="246"/>
                    <a:pt x="365" y="246"/>
                  </a:cubicBezTo>
                  <a:cubicBezTo>
                    <a:pt x="328" y="228"/>
                    <a:pt x="295" y="220"/>
                    <a:pt x="264" y="220"/>
                  </a:cubicBezTo>
                  <a:cubicBezTo>
                    <a:pt x="60" y="220"/>
                    <a:pt x="1" y="584"/>
                    <a:pt x="153" y="707"/>
                  </a:cubicBezTo>
                  <a:cubicBezTo>
                    <a:pt x="200" y="742"/>
                    <a:pt x="248" y="753"/>
                    <a:pt x="289" y="753"/>
                  </a:cubicBezTo>
                  <a:cubicBezTo>
                    <a:pt x="373" y="753"/>
                    <a:pt x="436" y="707"/>
                    <a:pt x="436" y="707"/>
                  </a:cubicBezTo>
                  <a:cubicBezTo>
                    <a:pt x="436" y="707"/>
                    <a:pt x="547" y="817"/>
                    <a:pt x="670" y="817"/>
                  </a:cubicBezTo>
                  <a:cubicBezTo>
                    <a:pt x="686" y="817"/>
                    <a:pt x="702" y="816"/>
                    <a:pt x="719" y="811"/>
                  </a:cubicBezTo>
                  <a:cubicBezTo>
                    <a:pt x="826" y="811"/>
                    <a:pt x="860" y="741"/>
                    <a:pt x="860" y="741"/>
                  </a:cubicBezTo>
                  <a:cubicBezTo>
                    <a:pt x="860" y="741"/>
                    <a:pt x="860" y="707"/>
                    <a:pt x="789" y="636"/>
                  </a:cubicBezTo>
                  <a:cubicBezTo>
                    <a:pt x="719" y="599"/>
                    <a:pt x="789" y="529"/>
                    <a:pt x="789" y="529"/>
                  </a:cubicBezTo>
                  <a:lnTo>
                    <a:pt x="826" y="495"/>
                  </a:lnTo>
                  <a:cubicBezTo>
                    <a:pt x="897" y="424"/>
                    <a:pt x="755" y="246"/>
                    <a:pt x="789" y="246"/>
                  </a:cubicBezTo>
                  <a:cubicBezTo>
                    <a:pt x="860" y="175"/>
                    <a:pt x="967" y="142"/>
                    <a:pt x="967" y="71"/>
                  </a:cubicBezTo>
                  <a:cubicBezTo>
                    <a:pt x="967" y="34"/>
                    <a:pt x="967" y="34"/>
                    <a:pt x="931" y="34"/>
                  </a:cubicBezTo>
                  <a:cubicBezTo>
                    <a:pt x="872" y="11"/>
                    <a:pt x="817" y="1"/>
                    <a:pt x="766" y="1"/>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9" name="Google Shape;1809;p40"/>
            <p:cNvSpPr/>
            <p:nvPr/>
          </p:nvSpPr>
          <p:spPr>
            <a:xfrm>
              <a:off x="6763006" y="2423244"/>
              <a:ext cx="320471" cy="482840"/>
            </a:xfrm>
            <a:custGeom>
              <a:avLst/>
              <a:gdLst/>
              <a:ahLst/>
              <a:cxnLst/>
              <a:rect l="l" t="t" r="r" b="b"/>
              <a:pathLst>
                <a:path w="1202" h="1811" extrusionOk="0">
                  <a:moveTo>
                    <a:pt x="461" y="0"/>
                  </a:moveTo>
                  <a:cubicBezTo>
                    <a:pt x="443" y="0"/>
                    <a:pt x="431" y="4"/>
                    <a:pt x="425" y="10"/>
                  </a:cubicBezTo>
                  <a:cubicBezTo>
                    <a:pt x="388" y="81"/>
                    <a:pt x="388" y="151"/>
                    <a:pt x="354" y="256"/>
                  </a:cubicBezTo>
                  <a:lnTo>
                    <a:pt x="317" y="256"/>
                  </a:lnTo>
                  <a:lnTo>
                    <a:pt x="317" y="327"/>
                  </a:lnTo>
                  <a:cubicBezTo>
                    <a:pt x="317" y="363"/>
                    <a:pt x="283" y="363"/>
                    <a:pt x="283" y="363"/>
                  </a:cubicBezTo>
                  <a:lnTo>
                    <a:pt x="283" y="397"/>
                  </a:lnTo>
                  <a:lnTo>
                    <a:pt x="247" y="539"/>
                  </a:lnTo>
                  <a:lnTo>
                    <a:pt x="213" y="575"/>
                  </a:lnTo>
                  <a:lnTo>
                    <a:pt x="213" y="646"/>
                  </a:lnTo>
                  <a:lnTo>
                    <a:pt x="176" y="680"/>
                  </a:lnTo>
                  <a:lnTo>
                    <a:pt x="142" y="787"/>
                  </a:lnTo>
                  <a:lnTo>
                    <a:pt x="105" y="892"/>
                  </a:lnTo>
                  <a:lnTo>
                    <a:pt x="1" y="1316"/>
                  </a:lnTo>
                  <a:lnTo>
                    <a:pt x="105" y="1423"/>
                  </a:lnTo>
                  <a:lnTo>
                    <a:pt x="495" y="1810"/>
                  </a:lnTo>
                  <a:lnTo>
                    <a:pt x="529" y="1810"/>
                  </a:lnTo>
                  <a:lnTo>
                    <a:pt x="919" y="1245"/>
                  </a:lnTo>
                  <a:lnTo>
                    <a:pt x="990" y="1141"/>
                  </a:lnTo>
                  <a:lnTo>
                    <a:pt x="990" y="1104"/>
                  </a:lnTo>
                  <a:lnTo>
                    <a:pt x="1024" y="1104"/>
                  </a:lnTo>
                  <a:lnTo>
                    <a:pt x="1061" y="1033"/>
                  </a:lnTo>
                  <a:lnTo>
                    <a:pt x="1094" y="999"/>
                  </a:lnTo>
                  <a:lnTo>
                    <a:pt x="1131" y="963"/>
                  </a:lnTo>
                  <a:cubicBezTo>
                    <a:pt x="1165" y="892"/>
                    <a:pt x="1202" y="821"/>
                    <a:pt x="1202" y="787"/>
                  </a:cubicBezTo>
                  <a:lnTo>
                    <a:pt x="1202" y="751"/>
                  </a:lnTo>
                  <a:cubicBezTo>
                    <a:pt x="1202" y="717"/>
                    <a:pt x="1202" y="680"/>
                    <a:pt x="1165" y="646"/>
                  </a:cubicBezTo>
                  <a:cubicBezTo>
                    <a:pt x="1165" y="609"/>
                    <a:pt x="1131" y="575"/>
                    <a:pt x="1094" y="539"/>
                  </a:cubicBezTo>
                  <a:cubicBezTo>
                    <a:pt x="1094" y="539"/>
                    <a:pt x="1061" y="468"/>
                    <a:pt x="1024" y="434"/>
                  </a:cubicBezTo>
                  <a:lnTo>
                    <a:pt x="1024" y="397"/>
                  </a:lnTo>
                  <a:cubicBezTo>
                    <a:pt x="990" y="397"/>
                    <a:pt x="990" y="363"/>
                    <a:pt x="953" y="363"/>
                  </a:cubicBezTo>
                  <a:lnTo>
                    <a:pt x="953" y="327"/>
                  </a:lnTo>
                  <a:cubicBezTo>
                    <a:pt x="883" y="256"/>
                    <a:pt x="849" y="185"/>
                    <a:pt x="849" y="185"/>
                  </a:cubicBezTo>
                  <a:cubicBezTo>
                    <a:pt x="732" y="69"/>
                    <a:pt x="543" y="0"/>
                    <a:pt x="461" y="0"/>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0" name="Google Shape;1810;p40"/>
            <p:cNvSpPr/>
            <p:nvPr/>
          </p:nvSpPr>
          <p:spPr>
            <a:xfrm>
              <a:off x="6763006" y="2633070"/>
              <a:ext cx="245286" cy="273014"/>
            </a:xfrm>
            <a:custGeom>
              <a:avLst/>
              <a:gdLst/>
              <a:ahLst/>
              <a:cxnLst/>
              <a:rect l="l" t="t" r="r" b="b"/>
              <a:pathLst>
                <a:path w="920" h="1024" extrusionOk="0">
                  <a:moveTo>
                    <a:pt x="142" y="0"/>
                  </a:moveTo>
                  <a:lnTo>
                    <a:pt x="105" y="105"/>
                  </a:lnTo>
                  <a:lnTo>
                    <a:pt x="1" y="529"/>
                  </a:lnTo>
                  <a:lnTo>
                    <a:pt x="105" y="636"/>
                  </a:lnTo>
                  <a:lnTo>
                    <a:pt x="529" y="1023"/>
                  </a:lnTo>
                  <a:lnTo>
                    <a:pt x="919" y="458"/>
                  </a:lnTo>
                  <a:lnTo>
                    <a:pt x="142" y="0"/>
                  </a:lnTo>
                  <a:close/>
                </a:path>
              </a:pathLst>
            </a:custGeom>
            <a:solidFill>
              <a:srgbClr val="BA6C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1" name="Google Shape;1811;p40"/>
            <p:cNvSpPr/>
            <p:nvPr/>
          </p:nvSpPr>
          <p:spPr>
            <a:xfrm>
              <a:off x="5717075" y="2773843"/>
              <a:ext cx="1187237" cy="375127"/>
            </a:xfrm>
            <a:custGeom>
              <a:avLst/>
              <a:gdLst/>
              <a:ahLst/>
              <a:cxnLst/>
              <a:rect l="l" t="t" r="r" b="b"/>
              <a:pathLst>
                <a:path w="4453" h="1407" extrusionOk="0">
                  <a:moveTo>
                    <a:pt x="3500" y="1"/>
                  </a:moveTo>
                  <a:cubicBezTo>
                    <a:pt x="3110" y="71"/>
                    <a:pt x="3039" y="462"/>
                    <a:pt x="3039" y="462"/>
                  </a:cubicBezTo>
                  <a:lnTo>
                    <a:pt x="1767" y="885"/>
                  </a:lnTo>
                  <a:cubicBezTo>
                    <a:pt x="1767" y="885"/>
                    <a:pt x="1629" y="840"/>
                    <a:pt x="1428" y="840"/>
                  </a:cubicBezTo>
                  <a:cubicBezTo>
                    <a:pt x="1379" y="840"/>
                    <a:pt x="1327" y="842"/>
                    <a:pt x="1273" y="849"/>
                  </a:cubicBezTo>
                  <a:cubicBezTo>
                    <a:pt x="1027" y="849"/>
                    <a:pt x="815" y="1061"/>
                    <a:pt x="71" y="1131"/>
                  </a:cubicBezTo>
                  <a:cubicBezTo>
                    <a:pt x="1" y="1168"/>
                    <a:pt x="108" y="1343"/>
                    <a:pt x="108" y="1343"/>
                  </a:cubicBezTo>
                  <a:cubicBezTo>
                    <a:pt x="568" y="1388"/>
                    <a:pt x="981" y="1407"/>
                    <a:pt x="1351" y="1407"/>
                  </a:cubicBezTo>
                  <a:cubicBezTo>
                    <a:pt x="3940" y="1407"/>
                    <a:pt x="4452" y="462"/>
                    <a:pt x="4452" y="462"/>
                  </a:cubicBezTo>
                  <a:lnTo>
                    <a:pt x="3924" y="1"/>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2" name="Google Shape;1812;p40"/>
            <p:cNvSpPr/>
            <p:nvPr/>
          </p:nvSpPr>
          <p:spPr>
            <a:xfrm>
              <a:off x="5538443" y="3059921"/>
              <a:ext cx="207693" cy="119710"/>
            </a:xfrm>
            <a:custGeom>
              <a:avLst/>
              <a:gdLst/>
              <a:ahLst/>
              <a:cxnLst/>
              <a:rect l="l" t="t" r="r" b="b"/>
              <a:pathLst>
                <a:path w="779" h="449" extrusionOk="0">
                  <a:moveTo>
                    <a:pt x="607" y="0"/>
                  </a:moveTo>
                  <a:cubicBezTo>
                    <a:pt x="560" y="0"/>
                    <a:pt x="515" y="17"/>
                    <a:pt x="496" y="58"/>
                  </a:cubicBezTo>
                  <a:cubicBezTo>
                    <a:pt x="318" y="270"/>
                    <a:pt x="35" y="378"/>
                    <a:pt x="35" y="378"/>
                  </a:cubicBezTo>
                  <a:cubicBezTo>
                    <a:pt x="1" y="412"/>
                    <a:pt x="35" y="448"/>
                    <a:pt x="72" y="448"/>
                  </a:cubicBezTo>
                  <a:lnTo>
                    <a:pt x="778" y="270"/>
                  </a:lnTo>
                  <a:lnTo>
                    <a:pt x="778" y="58"/>
                  </a:lnTo>
                  <a:lnTo>
                    <a:pt x="708" y="24"/>
                  </a:lnTo>
                  <a:cubicBezTo>
                    <a:pt x="678" y="9"/>
                    <a:pt x="642" y="0"/>
                    <a:pt x="607" y="0"/>
                  </a:cubicBezTo>
                  <a:close/>
                </a:path>
              </a:pathLst>
            </a:custGeom>
            <a:solidFill>
              <a:srgbClr val="BA6C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3" name="Google Shape;1813;p40"/>
            <p:cNvSpPr/>
            <p:nvPr/>
          </p:nvSpPr>
          <p:spPr>
            <a:xfrm>
              <a:off x="6870718" y="2271273"/>
              <a:ext cx="71186" cy="50923"/>
            </a:xfrm>
            <a:custGeom>
              <a:avLst/>
              <a:gdLst/>
              <a:ahLst/>
              <a:cxnLst/>
              <a:rect l="l" t="t" r="r" b="b"/>
              <a:pathLst>
                <a:path w="267" h="191" extrusionOk="0">
                  <a:moveTo>
                    <a:pt x="90" y="1"/>
                  </a:moveTo>
                  <a:cubicBezTo>
                    <a:pt x="46" y="1"/>
                    <a:pt x="0" y="22"/>
                    <a:pt x="21" y="119"/>
                  </a:cubicBezTo>
                  <a:cubicBezTo>
                    <a:pt x="38" y="173"/>
                    <a:pt x="81" y="191"/>
                    <a:pt x="126" y="191"/>
                  </a:cubicBezTo>
                  <a:cubicBezTo>
                    <a:pt x="170" y="191"/>
                    <a:pt x="214" y="173"/>
                    <a:pt x="233" y="156"/>
                  </a:cubicBezTo>
                  <a:cubicBezTo>
                    <a:pt x="267" y="86"/>
                    <a:pt x="162" y="15"/>
                    <a:pt x="162" y="15"/>
                  </a:cubicBezTo>
                  <a:cubicBezTo>
                    <a:pt x="162" y="15"/>
                    <a:pt x="126" y="1"/>
                    <a:pt x="90" y="1"/>
                  </a:cubicBezTo>
                  <a:close/>
                </a:path>
              </a:pathLst>
            </a:custGeom>
            <a:solidFill>
              <a:srgbClr val="BA6C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4" name="Google Shape;1814;p40"/>
            <p:cNvSpPr/>
            <p:nvPr/>
          </p:nvSpPr>
          <p:spPr>
            <a:xfrm>
              <a:off x="6696619" y="2227548"/>
              <a:ext cx="66654" cy="123176"/>
            </a:xfrm>
            <a:custGeom>
              <a:avLst/>
              <a:gdLst/>
              <a:ahLst/>
              <a:cxnLst/>
              <a:rect l="l" t="t" r="r" b="b"/>
              <a:pathLst>
                <a:path w="250" h="462" extrusionOk="0">
                  <a:moveTo>
                    <a:pt x="108" y="1"/>
                  </a:moveTo>
                  <a:cubicBezTo>
                    <a:pt x="108" y="1"/>
                    <a:pt x="72" y="38"/>
                    <a:pt x="72" y="108"/>
                  </a:cubicBezTo>
                  <a:cubicBezTo>
                    <a:pt x="72" y="71"/>
                    <a:pt x="108" y="38"/>
                    <a:pt x="108" y="38"/>
                  </a:cubicBezTo>
                  <a:lnTo>
                    <a:pt x="108" y="1"/>
                  </a:lnTo>
                  <a:close/>
                  <a:moveTo>
                    <a:pt x="72" y="108"/>
                  </a:moveTo>
                  <a:cubicBezTo>
                    <a:pt x="38" y="108"/>
                    <a:pt x="38" y="108"/>
                    <a:pt x="38" y="142"/>
                  </a:cubicBezTo>
                  <a:lnTo>
                    <a:pt x="72" y="108"/>
                  </a:lnTo>
                  <a:close/>
                  <a:moveTo>
                    <a:pt x="38" y="142"/>
                  </a:moveTo>
                  <a:lnTo>
                    <a:pt x="1" y="179"/>
                  </a:lnTo>
                  <a:lnTo>
                    <a:pt x="1" y="320"/>
                  </a:lnTo>
                  <a:cubicBezTo>
                    <a:pt x="38" y="391"/>
                    <a:pt x="38" y="425"/>
                    <a:pt x="72" y="425"/>
                  </a:cubicBezTo>
                  <a:cubicBezTo>
                    <a:pt x="142" y="461"/>
                    <a:pt x="179" y="461"/>
                    <a:pt x="213" y="461"/>
                  </a:cubicBezTo>
                  <a:cubicBezTo>
                    <a:pt x="179" y="461"/>
                    <a:pt x="142" y="425"/>
                    <a:pt x="108" y="425"/>
                  </a:cubicBezTo>
                  <a:cubicBezTo>
                    <a:pt x="72" y="391"/>
                    <a:pt x="38" y="354"/>
                    <a:pt x="38" y="320"/>
                  </a:cubicBezTo>
                  <a:cubicBezTo>
                    <a:pt x="1" y="283"/>
                    <a:pt x="1" y="250"/>
                    <a:pt x="38" y="213"/>
                  </a:cubicBezTo>
                  <a:lnTo>
                    <a:pt x="38" y="179"/>
                  </a:lnTo>
                  <a:lnTo>
                    <a:pt x="38" y="142"/>
                  </a:lnTo>
                  <a:close/>
                  <a:moveTo>
                    <a:pt x="250" y="425"/>
                  </a:moveTo>
                  <a:lnTo>
                    <a:pt x="213" y="461"/>
                  </a:lnTo>
                  <a:cubicBezTo>
                    <a:pt x="213" y="461"/>
                    <a:pt x="250" y="461"/>
                    <a:pt x="250" y="425"/>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5" name="Google Shape;1815;p40"/>
            <p:cNvSpPr/>
            <p:nvPr/>
          </p:nvSpPr>
          <p:spPr>
            <a:xfrm>
              <a:off x="6791000" y="2331528"/>
              <a:ext cx="94382" cy="44791"/>
            </a:xfrm>
            <a:custGeom>
              <a:avLst/>
              <a:gdLst/>
              <a:ahLst/>
              <a:cxnLst/>
              <a:rect l="l" t="t" r="r" b="b"/>
              <a:pathLst>
                <a:path w="354" h="168" extrusionOk="0">
                  <a:moveTo>
                    <a:pt x="343" y="126"/>
                  </a:moveTo>
                  <a:cubicBezTo>
                    <a:pt x="331" y="126"/>
                    <a:pt x="307" y="142"/>
                    <a:pt x="283" y="142"/>
                  </a:cubicBezTo>
                  <a:lnTo>
                    <a:pt x="354" y="142"/>
                  </a:lnTo>
                  <a:cubicBezTo>
                    <a:pt x="354" y="130"/>
                    <a:pt x="350" y="126"/>
                    <a:pt x="343" y="126"/>
                  </a:cubicBezTo>
                  <a:close/>
                  <a:moveTo>
                    <a:pt x="0" y="1"/>
                  </a:moveTo>
                  <a:cubicBezTo>
                    <a:pt x="0" y="1"/>
                    <a:pt x="37" y="1"/>
                    <a:pt x="37" y="35"/>
                  </a:cubicBezTo>
                  <a:cubicBezTo>
                    <a:pt x="71" y="35"/>
                    <a:pt x="71" y="71"/>
                    <a:pt x="71" y="71"/>
                  </a:cubicBezTo>
                  <a:lnTo>
                    <a:pt x="142" y="142"/>
                  </a:lnTo>
                  <a:cubicBezTo>
                    <a:pt x="160" y="159"/>
                    <a:pt x="187" y="168"/>
                    <a:pt x="213" y="168"/>
                  </a:cubicBezTo>
                  <a:cubicBezTo>
                    <a:pt x="240" y="168"/>
                    <a:pt x="266" y="159"/>
                    <a:pt x="283" y="142"/>
                  </a:cubicBezTo>
                  <a:cubicBezTo>
                    <a:pt x="249" y="142"/>
                    <a:pt x="212" y="142"/>
                    <a:pt x="142" y="105"/>
                  </a:cubicBezTo>
                  <a:cubicBezTo>
                    <a:pt x="108" y="105"/>
                    <a:pt x="71" y="35"/>
                    <a:pt x="37" y="1"/>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6" name="Google Shape;1816;p40"/>
            <p:cNvSpPr/>
            <p:nvPr/>
          </p:nvSpPr>
          <p:spPr>
            <a:xfrm>
              <a:off x="6904045" y="2161961"/>
              <a:ext cx="56789" cy="75719"/>
            </a:xfrm>
            <a:custGeom>
              <a:avLst/>
              <a:gdLst/>
              <a:ahLst/>
              <a:cxnLst/>
              <a:rect l="l" t="t" r="r" b="b"/>
              <a:pathLst>
                <a:path w="213" h="284" extrusionOk="0">
                  <a:moveTo>
                    <a:pt x="178" y="1"/>
                  </a:moveTo>
                  <a:lnTo>
                    <a:pt x="178" y="35"/>
                  </a:lnTo>
                  <a:cubicBezTo>
                    <a:pt x="178" y="72"/>
                    <a:pt x="142" y="105"/>
                    <a:pt x="108" y="142"/>
                  </a:cubicBezTo>
                  <a:cubicBezTo>
                    <a:pt x="142" y="142"/>
                    <a:pt x="178" y="105"/>
                    <a:pt x="178" y="105"/>
                  </a:cubicBezTo>
                  <a:cubicBezTo>
                    <a:pt x="178" y="72"/>
                    <a:pt x="178" y="72"/>
                    <a:pt x="212" y="35"/>
                  </a:cubicBezTo>
                  <a:lnTo>
                    <a:pt x="178" y="1"/>
                  </a:lnTo>
                  <a:close/>
                  <a:moveTo>
                    <a:pt x="108" y="142"/>
                  </a:moveTo>
                  <a:cubicBezTo>
                    <a:pt x="71" y="142"/>
                    <a:pt x="37" y="176"/>
                    <a:pt x="0" y="213"/>
                  </a:cubicBezTo>
                  <a:lnTo>
                    <a:pt x="0" y="284"/>
                  </a:lnTo>
                  <a:cubicBezTo>
                    <a:pt x="0" y="284"/>
                    <a:pt x="0" y="247"/>
                    <a:pt x="37" y="213"/>
                  </a:cubicBezTo>
                  <a:cubicBezTo>
                    <a:pt x="37" y="176"/>
                    <a:pt x="71" y="176"/>
                    <a:pt x="108" y="142"/>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7" name="Google Shape;1817;p40"/>
            <p:cNvSpPr/>
            <p:nvPr/>
          </p:nvSpPr>
          <p:spPr>
            <a:xfrm>
              <a:off x="5858914" y="2859159"/>
              <a:ext cx="951016" cy="245019"/>
            </a:xfrm>
            <a:custGeom>
              <a:avLst/>
              <a:gdLst/>
              <a:ahLst/>
              <a:cxnLst/>
              <a:rect l="l" t="t" r="r" b="b"/>
              <a:pathLst>
                <a:path w="3567" h="919" extrusionOk="0">
                  <a:moveTo>
                    <a:pt x="3567" y="0"/>
                  </a:moveTo>
                  <a:cubicBezTo>
                    <a:pt x="3567" y="0"/>
                    <a:pt x="3533" y="0"/>
                    <a:pt x="3533" y="34"/>
                  </a:cubicBezTo>
                  <a:lnTo>
                    <a:pt x="3567" y="0"/>
                  </a:lnTo>
                  <a:close/>
                  <a:moveTo>
                    <a:pt x="3533" y="34"/>
                  </a:moveTo>
                  <a:cubicBezTo>
                    <a:pt x="3496" y="34"/>
                    <a:pt x="3462" y="71"/>
                    <a:pt x="3426" y="105"/>
                  </a:cubicBezTo>
                  <a:cubicBezTo>
                    <a:pt x="3462" y="71"/>
                    <a:pt x="3496" y="71"/>
                    <a:pt x="3533" y="34"/>
                  </a:cubicBezTo>
                  <a:close/>
                  <a:moveTo>
                    <a:pt x="3426" y="105"/>
                  </a:moveTo>
                  <a:cubicBezTo>
                    <a:pt x="3355" y="142"/>
                    <a:pt x="3214" y="246"/>
                    <a:pt x="3038" y="317"/>
                  </a:cubicBezTo>
                  <a:cubicBezTo>
                    <a:pt x="3214" y="246"/>
                    <a:pt x="3355" y="175"/>
                    <a:pt x="3426" y="105"/>
                  </a:cubicBezTo>
                  <a:close/>
                  <a:moveTo>
                    <a:pt x="3030" y="320"/>
                  </a:moveTo>
                  <a:lnTo>
                    <a:pt x="3030" y="320"/>
                  </a:lnTo>
                  <a:cubicBezTo>
                    <a:pt x="2711" y="461"/>
                    <a:pt x="2220" y="637"/>
                    <a:pt x="1659" y="741"/>
                  </a:cubicBezTo>
                  <a:cubicBezTo>
                    <a:pt x="1131" y="848"/>
                    <a:pt x="636" y="882"/>
                    <a:pt x="246" y="882"/>
                  </a:cubicBezTo>
                  <a:cubicBezTo>
                    <a:pt x="175" y="882"/>
                    <a:pt x="71" y="882"/>
                    <a:pt x="0" y="919"/>
                  </a:cubicBezTo>
                  <a:lnTo>
                    <a:pt x="246" y="919"/>
                  </a:lnTo>
                  <a:cubicBezTo>
                    <a:pt x="636" y="882"/>
                    <a:pt x="1131" y="848"/>
                    <a:pt x="1696" y="741"/>
                  </a:cubicBezTo>
                  <a:cubicBezTo>
                    <a:pt x="2220" y="637"/>
                    <a:pt x="2711" y="461"/>
                    <a:pt x="3030" y="32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8" name="Google Shape;1818;p40"/>
            <p:cNvSpPr/>
            <p:nvPr/>
          </p:nvSpPr>
          <p:spPr>
            <a:xfrm>
              <a:off x="6809664" y="2566683"/>
              <a:ext cx="29061" cy="37859"/>
            </a:xfrm>
            <a:custGeom>
              <a:avLst/>
              <a:gdLst/>
              <a:ahLst/>
              <a:cxnLst/>
              <a:rect l="l" t="t" r="r" b="b"/>
              <a:pathLst>
                <a:path w="109" h="142" extrusionOk="0">
                  <a:moveTo>
                    <a:pt x="38" y="108"/>
                  </a:moveTo>
                  <a:lnTo>
                    <a:pt x="1" y="142"/>
                  </a:lnTo>
                  <a:lnTo>
                    <a:pt x="38" y="142"/>
                  </a:lnTo>
                  <a:lnTo>
                    <a:pt x="38" y="108"/>
                  </a:lnTo>
                  <a:close/>
                  <a:moveTo>
                    <a:pt x="72" y="1"/>
                  </a:moveTo>
                  <a:lnTo>
                    <a:pt x="38" y="37"/>
                  </a:lnTo>
                  <a:cubicBezTo>
                    <a:pt x="72" y="37"/>
                    <a:pt x="72" y="71"/>
                    <a:pt x="72" y="71"/>
                  </a:cubicBezTo>
                  <a:cubicBezTo>
                    <a:pt x="72" y="108"/>
                    <a:pt x="72" y="142"/>
                    <a:pt x="38" y="142"/>
                  </a:cubicBezTo>
                  <a:cubicBezTo>
                    <a:pt x="72" y="142"/>
                    <a:pt x="108" y="108"/>
                    <a:pt x="108" y="71"/>
                  </a:cubicBezTo>
                  <a:cubicBezTo>
                    <a:pt x="108" y="37"/>
                    <a:pt x="72" y="37"/>
                    <a:pt x="72" y="1"/>
                  </a:cubicBezTo>
                  <a:close/>
                </a:path>
              </a:pathLst>
            </a:custGeom>
            <a:solidFill>
              <a:srgbClr val="F790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9" name="Google Shape;1819;p40"/>
            <p:cNvSpPr/>
            <p:nvPr/>
          </p:nvSpPr>
          <p:spPr>
            <a:xfrm>
              <a:off x="6998160" y="2510160"/>
              <a:ext cx="37859" cy="37859"/>
            </a:xfrm>
            <a:custGeom>
              <a:avLst/>
              <a:gdLst/>
              <a:ahLst/>
              <a:cxnLst/>
              <a:rect l="l" t="t" r="r" b="b"/>
              <a:pathLst>
                <a:path w="142" h="142" extrusionOk="0">
                  <a:moveTo>
                    <a:pt x="71" y="1"/>
                  </a:moveTo>
                  <a:cubicBezTo>
                    <a:pt x="37" y="1"/>
                    <a:pt x="1" y="37"/>
                    <a:pt x="1" y="71"/>
                  </a:cubicBezTo>
                  <a:cubicBezTo>
                    <a:pt x="1" y="108"/>
                    <a:pt x="37" y="142"/>
                    <a:pt x="71" y="142"/>
                  </a:cubicBezTo>
                  <a:cubicBezTo>
                    <a:pt x="108" y="142"/>
                    <a:pt x="142" y="142"/>
                    <a:pt x="142" y="108"/>
                  </a:cubicBezTo>
                  <a:lnTo>
                    <a:pt x="142" y="71"/>
                  </a:lnTo>
                  <a:cubicBezTo>
                    <a:pt x="108" y="108"/>
                    <a:pt x="108" y="108"/>
                    <a:pt x="71" y="108"/>
                  </a:cubicBezTo>
                  <a:cubicBezTo>
                    <a:pt x="71" y="108"/>
                    <a:pt x="37" y="108"/>
                    <a:pt x="37" y="71"/>
                  </a:cubicBezTo>
                  <a:cubicBezTo>
                    <a:pt x="37" y="37"/>
                    <a:pt x="71" y="37"/>
                    <a:pt x="71" y="37"/>
                  </a:cubicBezTo>
                  <a:lnTo>
                    <a:pt x="71" y="1"/>
                  </a:lnTo>
                  <a:close/>
                </a:path>
              </a:pathLst>
            </a:custGeom>
            <a:solidFill>
              <a:srgbClr val="F790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0" name="Google Shape;1820;p40"/>
            <p:cNvSpPr/>
            <p:nvPr/>
          </p:nvSpPr>
          <p:spPr>
            <a:xfrm>
              <a:off x="7017090" y="2679727"/>
              <a:ext cx="37859" cy="37859"/>
            </a:xfrm>
            <a:custGeom>
              <a:avLst/>
              <a:gdLst/>
              <a:ahLst/>
              <a:cxnLst/>
              <a:rect l="l" t="t" r="r" b="b"/>
              <a:pathLst>
                <a:path w="142" h="142" extrusionOk="0">
                  <a:moveTo>
                    <a:pt x="71" y="1"/>
                  </a:moveTo>
                  <a:cubicBezTo>
                    <a:pt x="37" y="1"/>
                    <a:pt x="0" y="37"/>
                    <a:pt x="0" y="71"/>
                  </a:cubicBezTo>
                  <a:cubicBezTo>
                    <a:pt x="0" y="108"/>
                    <a:pt x="37" y="142"/>
                    <a:pt x="71" y="142"/>
                  </a:cubicBezTo>
                  <a:cubicBezTo>
                    <a:pt x="37" y="108"/>
                    <a:pt x="37" y="108"/>
                    <a:pt x="37" y="71"/>
                  </a:cubicBezTo>
                  <a:lnTo>
                    <a:pt x="71" y="37"/>
                  </a:lnTo>
                  <a:cubicBezTo>
                    <a:pt x="108" y="37"/>
                    <a:pt x="108" y="37"/>
                    <a:pt x="108" y="71"/>
                  </a:cubicBezTo>
                  <a:lnTo>
                    <a:pt x="141" y="37"/>
                  </a:lnTo>
                  <a:cubicBezTo>
                    <a:pt x="141" y="37"/>
                    <a:pt x="108" y="1"/>
                    <a:pt x="71" y="1"/>
                  </a:cubicBezTo>
                  <a:close/>
                </a:path>
              </a:pathLst>
            </a:custGeom>
            <a:solidFill>
              <a:srgbClr val="F790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1" name="Google Shape;1821;p40"/>
            <p:cNvSpPr/>
            <p:nvPr/>
          </p:nvSpPr>
          <p:spPr>
            <a:xfrm>
              <a:off x="7064548" y="2595477"/>
              <a:ext cx="18930" cy="37859"/>
            </a:xfrm>
            <a:custGeom>
              <a:avLst/>
              <a:gdLst/>
              <a:ahLst/>
              <a:cxnLst/>
              <a:rect l="l" t="t" r="r" b="b"/>
              <a:pathLst>
                <a:path w="71" h="142" extrusionOk="0">
                  <a:moveTo>
                    <a:pt x="34" y="0"/>
                  </a:moveTo>
                  <a:cubicBezTo>
                    <a:pt x="0" y="0"/>
                    <a:pt x="0" y="34"/>
                    <a:pt x="0" y="71"/>
                  </a:cubicBezTo>
                  <a:cubicBezTo>
                    <a:pt x="0" y="34"/>
                    <a:pt x="34" y="0"/>
                    <a:pt x="34" y="0"/>
                  </a:cubicBezTo>
                  <a:close/>
                  <a:moveTo>
                    <a:pt x="0" y="71"/>
                  </a:moveTo>
                  <a:cubicBezTo>
                    <a:pt x="0" y="105"/>
                    <a:pt x="34" y="141"/>
                    <a:pt x="71" y="141"/>
                  </a:cubicBezTo>
                  <a:lnTo>
                    <a:pt x="71" y="105"/>
                  </a:lnTo>
                  <a:cubicBezTo>
                    <a:pt x="34" y="105"/>
                    <a:pt x="0" y="71"/>
                    <a:pt x="0" y="71"/>
                  </a:cubicBezTo>
                  <a:close/>
                </a:path>
              </a:pathLst>
            </a:custGeom>
            <a:solidFill>
              <a:srgbClr val="F790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2" name="Google Shape;1822;p40"/>
            <p:cNvSpPr/>
            <p:nvPr/>
          </p:nvSpPr>
          <p:spPr>
            <a:xfrm>
              <a:off x="6857121" y="2604275"/>
              <a:ext cx="38126" cy="38126"/>
            </a:xfrm>
            <a:custGeom>
              <a:avLst/>
              <a:gdLst/>
              <a:ahLst/>
              <a:cxnLst/>
              <a:rect l="l" t="t" r="r" b="b"/>
              <a:pathLst>
                <a:path w="143" h="143" extrusionOk="0">
                  <a:moveTo>
                    <a:pt x="72" y="1"/>
                  </a:moveTo>
                  <a:lnTo>
                    <a:pt x="72" y="38"/>
                  </a:lnTo>
                  <a:cubicBezTo>
                    <a:pt x="106" y="38"/>
                    <a:pt x="106" y="38"/>
                    <a:pt x="106" y="72"/>
                  </a:cubicBezTo>
                  <a:lnTo>
                    <a:pt x="106" y="108"/>
                  </a:lnTo>
                  <a:lnTo>
                    <a:pt x="72" y="108"/>
                  </a:lnTo>
                  <a:cubicBezTo>
                    <a:pt x="35" y="108"/>
                    <a:pt x="35" y="72"/>
                    <a:pt x="35" y="72"/>
                  </a:cubicBezTo>
                  <a:cubicBezTo>
                    <a:pt x="35" y="38"/>
                    <a:pt x="35" y="1"/>
                    <a:pt x="72" y="1"/>
                  </a:cubicBezTo>
                  <a:lnTo>
                    <a:pt x="72" y="1"/>
                  </a:lnTo>
                  <a:cubicBezTo>
                    <a:pt x="35" y="1"/>
                    <a:pt x="1" y="38"/>
                    <a:pt x="1" y="72"/>
                  </a:cubicBezTo>
                  <a:cubicBezTo>
                    <a:pt x="1" y="108"/>
                    <a:pt x="35" y="142"/>
                    <a:pt x="72" y="142"/>
                  </a:cubicBezTo>
                  <a:lnTo>
                    <a:pt x="106" y="142"/>
                  </a:lnTo>
                  <a:cubicBezTo>
                    <a:pt x="106" y="108"/>
                    <a:pt x="142" y="108"/>
                    <a:pt x="142" y="72"/>
                  </a:cubicBezTo>
                  <a:cubicBezTo>
                    <a:pt x="142" y="38"/>
                    <a:pt x="106" y="1"/>
                    <a:pt x="72" y="1"/>
                  </a:cubicBezTo>
                  <a:close/>
                </a:path>
              </a:pathLst>
            </a:custGeom>
            <a:solidFill>
              <a:srgbClr val="F790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3" name="Google Shape;1823;p40"/>
            <p:cNvSpPr/>
            <p:nvPr/>
          </p:nvSpPr>
          <p:spPr>
            <a:xfrm>
              <a:off x="6838458" y="2491231"/>
              <a:ext cx="37859" cy="38126"/>
            </a:xfrm>
            <a:custGeom>
              <a:avLst/>
              <a:gdLst/>
              <a:ahLst/>
              <a:cxnLst/>
              <a:rect l="l" t="t" r="r" b="b"/>
              <a:pathLst>
                <a:path w="142" h="143" extrusionOk="0">
                  <a:moveTo>
                    <a:pt x="71" y="1"/>
                  </a:moveTo>
                  <a:cubicBezTo>
                    <a:pt x="71" y="1"/>
                    <a:pt x="105" y="38"/>
                    <a:pt x="105" y="72"/>
                  </a:cubicBezTo>
                  <a:lnTo>
                    <a:pt x="71" y="108"/>
                  </a:lnTo>
                  <a:cubicBezTo>
                    <a:pt x="34" y="108"/>
                    <a:pt x="34" y="108"/>
                    <a:pt x="34" y="72"/>
                  </a:cubicBezTo>
                  <a:cubicBezTo>
                    <a:pt x="34" y="108"/>
                    <a:pt x="0" y="108"/>
                    <a:pt x="0" y="108"/>
                  </a:cubicBezTo>
                  <a:cubicBezTo>
                    <a:pt x="34" y="108"/>
                    <a:pt x="34" y="142"/>
                    <a:pt x="71" y="142"/>
                  </a:cubicBezTo>
                  <a:cubicBezTo>
                    <a:pt x="105" y="142"/>
                    <a:pt x="142" y="108"/>
                    <a:pt x="142" y="72"/>
                  </a:cubicBezTo>
                  <a:cubicBezTo>
                    <a:pt x="142" y="38"/>
                    <a:pt x="105" y="1"/>
                    <a:pt x="71" y="1"/>
                  </a:cubicBezTo>
                  <a:close/>
                </a:path>
              </a:pathLst>
            </a:custGeom>
            <a:solidFill>
              <a:srgbClr val="F790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4" name="Google Shape;1824;p40"/>
            <p:cNvSpPr/>
            <p:nvPr/>
          </p:nvSpPr>
          <p:spPr>
            <a:xfrm>
              <a:off x="6998160" y="2604275"/>
              <a:ext cx="37859" cy="38126"/>
            </a:xfrm>
            <a:custGeom>
              <a:avLst/>
              <a:gdLst/>
              <a:ahLst/>
              <a:cxnLst/>
              <a:rect l="l" t="t" r="r" b="b"/>
              <a:pathLst>
                <a:path w="142" h="143" extrusionOk="0">
                  <a:moveTo>
                    <a:pt x="71" y="1"/>
                  </a:moveTo>
                  <a:cubicBezTo>
                    <a:pt x="37" y="1"/>
                    <a:pt x="1" y="38"/>
                    <a:pt x="1" y="72"/>
                  </a:cubicBezTo>
                  <a:cubicBezTo>
                    <a:pt x="1" y="108"/>
                    <a:pt x="37" y="142"/>
                    <a:pt x="71" y="142"/>
                  </a:cubicBezTo>
                  <a:cubicBezTo>
                    <a:pt x="37" y="142"/>
                    <a:pt x="37" y="108"/>
                    <a:pt x="37" y="72"/>
                  </a:cubicBezTo>
                  <a:cubicBezTo>
                    <a:pt x="37" y="72"/>
                    <a:pt x="37" y="38"/>
                    <a:pt x="71" y="38"/>
                  </a:cubicBezTo>
                  <a:cubicBezTo>
                    <a:pt x="108" y="38"/>
                    <a:pt x="108" y="72"/>
                    <a:pt x="108" y="72"/>
                  </a:cubicBezTo>
                  <a:cubicBezTo>
                    <a:pt x="108" y="108"/>
                    <a:pt x="108" y="142"/>
                    <a:pt x="71" y="142"/>
                  </a:cubicBezTo>
                  <a:cubicBezTo>
                    <a:pt x="108" y="142"/>
                    <a:pt x="142" y="108"/>
                    <a:pt x="142" y="72"/>
                  </a:cubicBezTo>
                  <a:cubicBezTo>
                    <a:pt x="142" y="38"/>
                    <a:pt x="108" y="1"/>
                    <a:pt x="71" y="1"/>
                  </a:cubicBezTo>
                  <a:close/>
                </a:path>
              </a:pathLst>
            </a:custGeom>
            <a:solidFill>
              <a:srgbClr val="F790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5" name="Google Shape;1825;p40"/>
            <p:cNvSpPr/>
            <p:nvPr/>
          </p:nvSpPr>
          <p:spPr>
            <a:xfrm>
              <a:off x="6876051" y="2463503"/>
              <a:ext cx="188763" cy="725193"/>
            </a:xfrm>
            <a:custGeom>
              <a:avLst/>
              <a:gdLst/>
              <a:ahLst/>
              <a:cxnLst/>
              <a:rect l="l" t="t" r="r" b="b"/>
              <a:pathLst>
                <a:path w="708" h="2720" extrusionOk="0">
                  <a:moveTo>
                    <a:pt x="213" y="0"/>
                  </a:moveTo>
                  <a:cubicBezTo>
                    <a:pt x="105" y="0"/>
                    <a:pt x="1" y="105"/>
                    <a:pt x="1" y="246"/>
                  </a:cubicBezTo>
                  <a:lnTo>
                    <a:pt x="35" y="1272"/>
                  </a:lnTo>
                  <a:lnTo>
                    <a:pt x="35" y="1484"/>
                  </a:lnTo>
                  <a:cubicBezTo>
                    <a:pt x="35" y="1767"/>
                    <a:pt x="105" y="2437"/>
                    <a:pt x="105" y="2649"/>
                  </a:cubicBezTo>
                  <a:cubicBezTo>
                    <a:pt x="105" y="2685"/>
                    <a:pt x="142" y="2719"/>
                    <a:pt x="213" y="2719"/>
                  </a:cubicBezTo>
                  <a:lnTo>
                    <a:pt x="670" y="2719"/>
                  </a:lnTo>
                  <a:cubicBezTo>
                    <a:pt x="707" y="2719"/>
                    <a:pt x="707" y="2685"/>
                    <a:pt x="707" y="2685"/>
                  </a:cubicBezTo>
                  <a:lnTo>
                    <a:pt x="317" y="2544"/>
                  </a:lnTo>
                  <a:cubicBezTo>
                    <a:pt x="317" y="2544"/>
                    <a:pt x="388" y="1767"/>
                    <a:pt x="388" y="1518"/>
                  </a:cubicBezTo>
                  <a:lnTo>
                    <a:pt x="388" y="1235"/>
                  </a:lnTo>
                  <a:lnTo>
                    <a:pt x="459" y="246"/>
                  </a:lnTo>
                  <a:cubicBezTo>
                    <a:pt x="459" y="105"/>
                    <a:pt x="354" y="0"/>
                    <a:pt x="213" y="0"/>
                  </a:cubicBezTo>
                  <a:close/>
                </a:path>
              </a:pathLst>
            </a:custGeom>
            <a:solidFill>
              <a:srgbClr val="BA6C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6" name="Google Shape;1826;p40"/>
            <p:cNvSpPr/>
            <p:nvPr/>
          </p:nvSpPr>
          <p:spPr>
            <a:xfrm>
              <a:off x="6310827" y="2482432"/>
              <a:ext cx="235421" cy="245019"/>
            </a:xfrm>
            <a:custGeom>
              <a:avLst/>
              <a:gdLst/>
              <a:ahLst/>
              <a:cxnLst/>
              <a:rect l="l" t="t" r="r" b="b"/>
              <a:pathLst>
                <a:path w="883" h="919" extrusionOk="0">
                  <a:moveTo>
                    <a:pt x="459" y="0"/>
                  </a:moveTo>
                  <a:cubicBezTo>
                    <a:pt x="213" y="0"/>
                    <a:pt x="1" y="212"/>
                    <a:pt x="1" y="458"/>
                  </a:cubicBezTo>
                  <a:cubicBezTo>
                    <a:pt x="1" y="707"/>
                    <a:pt x="213" y="919"/>
                    <a:pt x="459" y="919"/>
                  </a:cubicBezTo>
                  <a:cubicBezTo>
                    <a:pt x="707" y="919"/>
                    <a:pt x="883" y="707"/>
                    <a:pt x="883" y="458"/>
                  </a:cubicBezTo>
                  <a:cubicBezTo>
                    <a:pt x="883" y="212"/>
                    <a:pt x="707" y="0"/>
                    <a:pt x="459" y="0"/>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7" name="Google Shape;1827;p40"/>
            <p:cNvSpPr/>
            <p:nvPr/>
          </p:nvSpPr>
          <p:spPr>
            <a:xfrm>
              <a:off x="6405208" y="2572548"/>
              <a:ext cx="65854" cy="69853"/>
            </a:xfrm>
            <a:custGeom>
              <a:avLst/>
              <a:gdLst/>
              <a:ahLst/>
              <a:cxnLst/>
              <a:rect l="l" t="t" r="r" b="b"/>
              <a:pathLst>
                <a:path w="247" h="262" extrusionOk="0">
                  <a:moveTo>
                    <a:pt x="40" y="0"/>
                  </a:moveTo>
                  <a:cubicBezTo>
                    <a:pt x="17" y="0"/>
                    <a:pt x="0" y="25"/>
                    <a:pt x="0" y="49"/>
                  </a:cubicBezTo>
                  <a:lnTo>
                    <a:pt x="0" y="120"/>
                  </a:lnTo>
                  <a:lnTo>
                    <a:pt x="0" y="227"/>
                  </a:lnTo>
                  <a:cubicBezTo>
                    <a:pt x="0" y="261"/>
                    <a:pt x="34" y="261"/>
                    <a:pt x="71" y="261"/>
                  </a:cubicBezTo>
                  <a:lnTo>
                    <a:pt x="142" y="191"/>
                  </a:lnTo>
                  <a:lnTo>
                    <a:pt x="212" y="157"/>
                  </a:lnTo>
                  <a:cubicBezTo>
                    <a:pt x="246" y="157"/>
                    <a:pt x="246" y="120"/>
                    <a:pt x="212" y="86"/>
                  </a:cubicBezTo>
                  <a:lnTo>
                    <a:pt x="142" y="49"/>
                  </a:lnTo>
                  <a:lnTo>
                    <a:pt x="71" y="15"/>
                  </a:lnTo>
                  <a:cubicBezTo>
                    <a:pt x="60" y="5"/>
                    <a:pt x="49" y="0"/>
                    <a:pt x="40"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8" name="Google Shape;1828;p40"/>
            <p:cNvSpPr/>
            <p:nvPr/>
          </p:nvSpPr>
          <p:spPr>
            <a:xfrm>
              <a:off x="6885116" y="2708255"/>
              <a:ext cx="10131" cy="178899"/>
            </a:xfrm>
            <a:custGeom>
              <a:avLst/>
              <a:gdLst/>
              <a:ahLst/>
              <a:cxnLst/>
              <a:rect l="l" t="t" r="r" b="b"/>
              <a:pathLst>
                <a:path w="38" h="671" extrusionOk="0">
                  <a:moveTo>
                    <a:pt x="1" y="1"/>
                  </a:moveTo>
                  <a:lnTo>
                    <a:pt x="1" y="72"/>
                  </a:lnTo>
                  <a:lnTo>
                    <a:pt x="1" y="388"/>
                  </a:lnTo>
                  <a:lnTo>
                    <a:pt x="1" y="671"/>
                  </a:lnTo>
                  <a:cubicBezTo>
                    <a:pt x="1" y="600"/>
                    <a:pt x="37" y="496"/>
                    <a:pt x="37" y="388"/>
                  </a:cubicBezTo>
                  <a:lnTo>
                    <a:pt x="37" y="72"/>
                  </a:lnTo>
                  <a:cubicBezTo>
                    <a:pt x="1" y="35"/>
                    <a:pt x="1" y="35"/>
                    <a:pt x="1" y="1"/>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9" name="Google Shape;1829;p40"/>
            <p:cNvSpPr/>
            <p:nvPr/>
          </p:nvSpPr>
          <p:spPr>
            <a:xfrm>
              <a:off x="6894980" y="2792772"/>
              <a:ext cx="18930" cy="10131"/>
            </a:xfrm>
            <a:custGeom>
              <a:avLst/>
              <a:gdLst/>
              <a:ahLst/>
              <a:cxnLst/>
              <a:rect l="l" t="t" r="r" b="b"/>
              <a:pathLst>
                <a:path w="71" h="38" extrusionOk="0">
                  <a:moveTo>
                    <a:pt x="0" y="0"/>
                  </a:moveTo>
                  <a:cubicBezTo>
                    <a:pt x="0" y="0"/>
                    <a:pt x="0" y="37"/>
                    <a:pt x="34" y="37"/>
                  </a:cubicBezTo>
                  <a:lnTo>
                    <a:pt x="71" y="37"/>
                  </a:lnTo>
                  <a:cubicBezTo>
                    <a:pt x="71" y="37"/>
                    <a:pt x="34" y="37"/>
                    <a:pt x="34" y="0"/>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0" name="Google Shape;1830;p40"/>
            <p:cNvSpPr/>
            <p:nvPr/>
          </p:nvSpPr>
          <p:spPr>
            <a:xfrm>
              <a:off x="6979231" y="2746115"/>
              <a:ext cx="10131" cy="65854"/>
            </a:xfrm>
            <a:custGeom>
              <a:avLst/>
              <a:gdLst/>
              <a:ahLst/>
              <a:cxnLst/>
              <a:rect l="l" t="t" r="r" b="b"/>
              <a:pathLst>
                <a:path w="38" h="247" extrusionOk="0">
                  <a:moveTo>
                    <a:pt x="1" y="0"/>
                  </a:moveTo>
                  <a:lnTo>
                    <a:pt x="1" y="34"/>
                  </a:lnTo>
                  <a:cubicBezTo>
                    <a:pt x="1" y="0"/>
                    <a:pt x="38" y="0"/>
                    <a:pt x="1" y="0"/>
                  </a:cubicBezTo>
                  <a:close/>
                  <a:moveTo>
                    <a:pt x="1" y="105"/>
                  </a:moveTo>
                  <a:cubicBezTo>
                    <a:pt x="1" y="175"/>
                    <a:pt x="38" y="246"/>
                    <a:pt x="38" y="246"/>
                  </a:cubicBezTo>
                  <a:cubicBezTo>
                    <a:pt x="38" y="212"/>
                    <a:pt x="38" y="175"/>
                    <a:pt x="1" y="105"/>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1" name="Google Shape;1831;p40"/>
            <p:cNvSpPr/>
            <p:nvPr/>
          </p:nvSpPr>
          <p:spPr>
            <a:xfrm>
              <a:off x="6951503" y="2331528"/>
              <a:ext cx="37859" cy="16797"/>
            </a:xfrm>
            <a:custGeom>
              <a:avLst/>
              <a:gdLst/>
              <a:ahLst/>
              <a:cxnLst/>
              <a:rect l="l" t="t" r="r" b="b"/>
              <a:pathLst>
                <a:path w="142" h="63" extrusionOk="0">
                  <a:moveTo>
                    <a:pt x="142" y="1"/>
                  </a:moveTo>
                  <a:cubicBezTo>
                    <a:pt x="142" y="1"/>
                    <a:pt x="105" y="1"/>
                    <a:pt x="71" y="35"/>
                  </a:cubicBezTo>
                  <a:cubicBezTo>
                    <a:pt x="142" y="35"/>
                    <a:pt x="142" y="1"/>
                    <a:pt x="142" y="1"/>
                  </a:cubicBezTo>
                  <a:close/>
                  <a:moveTo>
                    <a:pt x="0" y="35"/>
                  </a:moveTo>
                  <a:cubicBezTo>
                    <a:pt x="0" y="53"/>
                    <a:pt x="9" y="62"/>
                    <a:pt x="22" y="62"/>
                  </a:cubicBezTo>
                  <a:cubicBezTo>
                    <a:pt x="35" y="62"/>
                    <a:pt x="53" y="53"/>
                    <a:pt x="71" y="35"/>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2" name="Google Shape;1832;p40"/>
            <p:cNvSpPr/>
            <p:nvPr/>
          </p:nvSpPr>
          <p:spPr>
            <a:xfrm>
              <a:off x="6763006" y="2773843"/>
              <a:ext cx="37859" cy="29061"/>
            </a:xfrm>
            <a:custGeom>
              <a:avLst/>
              <a:gdLst/>
              <a:ahLst/>
              <a:cxnLst/>
              <a:rect l="l" t="t" r="r" b="b"/>
              <a:pathLst>
                <a:path w="142" h="109" extrusionOk="0">
                  <a:moveTo>
                    <a:pt x="1" y="1"/>
                  </a:moveTo>
                  <a:cubicBezTo>
                    <a:pt x="1" y="1"/>
                    <a:pt x="1" y="38"/>
                    <a:pt x="35" y="71"/>
                  </a:cubicBezTo>
                  <a:cubicBezTo>
                    <a:pt x="105" y="108"/>
                    <a:pt x="105" y="108"/>
                    <a:pt x="142" y="108"/>
                  </a:cubicBezTo>
                  <a:cubicBezTo>
                    <a:pt x="142" y="108"/>
                    <a:pt x="105" y="71"/>
                    <a:pt x="71" y="71"/>
                  </a:cubicBezTo>
                  <a:lnTo>
                    <a:pt x="1" y="1"/>
                  </a:ln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3" name="Google Shape;1833;p40"/>
            <p:cNvSpPr/>
            <p:nvPr/>
          </p:nvSpPr>
          <p:spPr>
            <a:xfrm>
              <a:off x="6744343" y="2773843"/>
              <a:ext cx="131974" cy="123176"/>
            </a:xfrm>
            <a:custGeom>
              <a:avLst/>
              <a:gdLst/>
              <a:ahLst/>
              <a:cxnLst/>
              <a:rect l="l" t="t" r="r" b="b"/>
              <a:pathLst>
                <a:path w="495" h="462" extrusionOk="0">
                  <a:moveTo>
                    <a:pt x="0" y="1"/>
                  </a:moveTo>
                  <a:cubicBezTo>
                    <a:pt x="0" y="1"/>
                    <a:pt x="11" y="16"/>
                    <a:pt x="30" y="40"/>
                  </a:cubicBezTo>
                  <a:lnTo>
                    <a:pt x="30" y="40"/>
                  </a:lnTo>
                  <a:cubicBezTo>
                    <a:pt x="12" y="14"/>
                    <a:pt x="0" y="1"/>
                    <a:pt x="0" y="1"/>
                  </a:cubicBezTo>
                  <a:close/>
                  <a:moveTo>
                    <a:pt x="30" y="40"/>
                  </a:moveTo>
                  <a:lnTo>
                    <a:pt x="30" y="40"/>
                  </a:lnTo>
                  <a:cubicBezTo>
                    <a:pt x="42" y="57"/>
                    <a:pt x="56" y="80"/>
                    <a:pt x="71" y="108"/>
                  </a:cubicBezTo>
                  <a:lnTo>
                    <a:pt x="141" y="179"/>
                  </a:lnTo>
                  <a:cubicBezTo>
                    <a:pt x="141" y="179"/>
                    <a:pt x="141" y="213"/>
                    <a:pt x="175" y="213"/>
                  </a:cubicBezTo>
                  <a:cubicBezTo>
                    <a:pt x="175" y="250"/>
                    <a:pt x="212" y="250"/>
                    <a:pt x="212" y="250"/>
                  </a:cubicBezTo>
                  <a:cubicBezTo>
                    <a:pt x="140" y="177"/>
                    <a:pt x="69" y="90"/>
                    <a:pt x="30" y="40"/>
                  </a:cubicBezTo>
                  <a:close/>
                  <a:moveTo>
                    <a:pt x="212" y="250"/>
                  </a:moveTo>
                  <a:cubicBezTo>
                    <a:pt x="246" y="283"/>
                    <a:pt x="246" y="283"/>
                    <a:pt x="246" y="320"/>
                  </a:cubicBezTo>
                  <a:cubicBezTo>
                    <a:pt x="283" y="320"/>
                    <a:pt x="283" y="320"/>
                    <a:pt x="317" y="354"/>
                  </a:cubicBezTo>
                  <a:cubicBezTo>
                    <a:pt x="346" y="354"/>
                    <a:pt x="374" y="378"/>
                    <a:pt x="383" y="387"/>
                  </a:cubicBezTo>
                  <a:lnTo>
                    <a:pt x="383" y="387"/>
                  </a:lnTo>
                  <a:lnTo>
                    <a:pt x="317" y="320"/>
                  </a:lnTo>
                  <a:cubicBezTo>
                    <a:pt x="317" y="320"/>
                    <a:pt x="283" y="320"/>
                    <a:pt x="283" y="283"/>
                  </a:cubicBezTo>
                  <a:cubicBezTo>
                    <a:pt x="246" y="283"/>
                    <a:pt x="246" y="250"/>
                    <a:pt x="212" y="250"/>
                  </a:cubicBezTo>
                  <a:close/>
                  <a:moveTo>
                    <a:pt x="383" y="387"/>
                  </a:moveTo>
                  <a:lnTo>
                    <a:pt x="387" y="391"/>
                  </a:lnTo>
                  <a:cubicBezTo>
                    <a:pt x="387" y="391"/>
                    <a:pt x="386" y="389"/>
                    <a:pt x="383" y="387"/>
                  </a:cubicBezTo>
                  <a:close/>
                  <a:moveTo>
                    <a:pt x="387" y="391"/>
                  </a:moveTo>
                  <a:lnTo>
                    <a:pt x="387" y="391"/>
                  </a:lnTo>
                  <a:cubicBezTo>
                    <a:pt x="458" y="425"/>
                    <a:pt x="458" y="462"/>
                    <a:pt x="458" y="462"/>
                  </a:cubicBezTo>
                  <a:cubicBezTo>
                    <a:pt x="495" y="462"/>
                    <a:pt x="458" y="425"/>
                    <a:pt x="387" y="391"/>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4" name="Google Shape;1834;p40"/>
            <p:cNvSpPr/>
            <p:nvPr/>
          </p:nvSpPr>
          <p:spPr>
            <a:xfrm>
              <a:off x="6809664" y="2821300"/>
              <a:ext cx="75719" cy="56789"/>
            </a:xfrm>
            <a:custGeom>
              <a:avLst/>
              <a:gdLst/>
              <a:ahLst/>
              <a:cxnLst/>
              <a:rect l="l" t="t" r="r" b="b"/>
              <a:pathLst>
                <a:path w="284" h="213" extrusionOk="0">
                  <a:moveTo>
                    <a:pt x="1" y="1"/>
                  </a:moveTo>
                  <a:cubicBezTo>
                    <a:pt x="1" y="1"/>
                    <a:pt x="38" y="1"/>
                    <a:pt x="38" y="35"/>
                  </a:cubicBezTo>
                  <a:cubicBezTo>
                    <a:pt x="72" y="35"/>
                    <a:pt x="72" y="35"/>
                    <a:pt x="108" y="72"/>
                  </a:cubicBezTo>
                  <a:cubicBezTo>
                    <a:pt x="108" y="72"/>
                    <a:pt x="108" y="105"/>
                    <a:pt x="142" y="105"/>
                  </a:cubicBezTo>
                  <a:cubicBezTo>
                    <a:pt x="108" y="72"/>
                    <a:pt x="72" y="35"/>
                    <a:pt x="72" y="1"/>
                  </a:cubicBezTo>
                  <a:close/>
                  <a:moveTo>
                    <a:pt x="142" y="106"/>
                  </a:moveTo>
                  <a:lnTo>
                    <a:pt x="213" y="176"/>
                  </a:lnTo>
                  <a:lnTo>
                    <a:pt x="250" y="213"/>
                  </a:lnTo>
                  <a:cubicBezTo>
                    <a:pt x="284" y="213"/>
                    <a:pt x="250" y="213"/>
                    <a:pt x="250" y="176"/>
                  </a:cubicBezTo>
                  <a:cubicBezTo>
                    <a:pt x="213" y="142"/>
                    <a:pt x="179" y="142"/>
                    <a:pt x="142" y="106"/>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5" name="Google Shape;1835;p40"/>
            <p:cNvSpPr/>
            <p:nvPr/>
          </p:nvSpPr>
          <p:spPr>
            <a:xfrm>
              <a:off x="6885116" y="2284071"/>
              <a:ext cx="28794" cy="10131"/>
            </a:xfrm>
            <a:custGeom>
              <a:avLst/>
              <a:gdLst/>
              <a:ahLst/>
              <a:cxnLst/>
              <a:rect l="l" t="t" r="r" b="b"/>
              <a:pathLst>
                <a:path w="108" h="38" extrusionOk="0">
                  <a:moveTo>
                    <a:pt x="37" y="1"/>
                  </a:moveTo>
                  <a:lnTo>
                    <a:pt x="1" y="38"/>
                  </a:lnTo>
                  <a:lnTo>
                    <a:pt x="37" y="38"/>
                  </a:lnTo>
                  <a:lnTo>
                    <a:pt x="37" y="1"/>
                  </a:lnTo>
                  <a:close/>
                  <a:moveTo>
                    <a:pt x="37" y="1"/>
                  </a:moveTo>
                  <a:cubicBezTo>
                    <a:pt x="71" y="1"/>
                    <a:pt x="71" y="38"/>
                    <a:pt x="71" y="38"/>
                  </a:cubicBezTo>
                  <a:lnTo>
                    <a:pt x="108" y="38"/>
                  </a:lnTo>
                  <a:lnTo>
                    <a:pt x="71" y="1"/>
                  </a:ln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6" name="Google Shape;1836;p40"/>
            <p:cNvSpPr/>
            <p:nvPr/>
          </p:nvSpPr>
          <p:spPr>
            <a:xfrm>
              <a:off x="6640363" y="3141771"/>
              <a:ext cx="56522" cy="27995"/>
            </a:xfrm>
            <a:custGeom>
              <a:avLst/>
              <a:gdLst/>
              <a:ahLst/>
              <a:cxnLst/>
              <a:rect l="l" t="t" r="r" b="b"/>
              <a:pathLst>
                <a:path w="212" h="105" extrusionOk="0">
                  <a:moveTo>
                    <a:pt x="0" y="0"/>
                  </a:moveTo>
                  <a:cubicBezTo>
                    <a:pt x="0" y="0"/>
                    <a:pt x="0" y="34"/>
                    <a:pt x="37" y="34"/>
                  </a:cubicBezTo>
                  <a:cubicBezTo>
                    <a:pt x="37" y="0"/>
                    <a:pt x="0" y="0"/>
                    <a:pt x="0" y="0"/>
                  </a:cubicBezTo>
                  <a:close/>
                  <a:moveTo>
                    <a:pt x="37" y="34"/>
                  </a:moveTo>
                  <a:cubicBezTo>
                    <a:pt x="71" y="34"/>
                    <a:pt x="71" y="34"/>
                    <a:pt x="107" y="71"/>
                  </a:cubicBezTo>
                  <a:cubicBezTo>
                    <a:pt x="141" y="71"/>
                    <a:pt x="178" y="71"/>
                    <a:pt x="178" y="105"/>
                  </a:cubicBezTo>
                  <a:lnTo>
                    <a:pt x="212" y="105"/>
                  </a:lnTo>
                  <a:lnTo>
                    <a:pt x="178" y="71"/>
                  </a:lnTo>
                  <a:cubicBezTo>
                    <a:pt x="178" y="71"/>
                    <a:pt x="141" y="34"/>
                    <a:pt x="107" y="34"/>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7" name="Google Shape;1837;p40"/>
            <p:cNvSpPr/>
            <p:nvPr/>
          </p:nvSpPr>
          <p:spPr>
            <a:xfrm>
              <a:off x="6273234" y="2908483"/>
              <a:ext cx="527631" cy="610282"/>
            </a:xfrm>
            <a:custGeom>
              <a:avLst/>
              <a:gdLst/>
              <a:ahLst/>
              <a:cxnLst/>
              <a:rect l="l" t="t" r="r" b="b"/>
              <a:pathLst>
                <a:path w="1979" h="2289" extrusionOk="0">
                  <a:moveTo>
                    <a:pt x="1596" y="0"/>
                  </a:moveTo>
                  <a:cubicBezTo>
                    <a:pt x="1470" y="0"/>
                    <a:pt x="1359" y="73"/>
                    <a:pt x="1306" y="202"/>
                  </a:cubicBezTo>
                  <a:lnTo>
                    <a:pt x="1236" y="380"/>
                  </a:lnTo>
                  <a:lnTo>
                    <a:pt x="778" y="1652"/>
                  </a:lnTo>
                  <a:lnTo>
                    <a:pt x="1" y="2288"/>
                  </a:lnTo>
                  <a:lnTo>
                    <a:pt x="1730" y="2251"/>
                  </a:lnTo>
                  <a:lnTo>
                    <a:pt x="1801" y="1192"/>
                  </a:lnTo>
                  <a:lnTo>
                    <a:pt x="1942" y="414"/>
                  </a:lnTo>
                  <a:cubicBezTo>
                    <a:pt x="1979" y="239"/>
                    <a:pt x="1872" y="61"/>
                    <a:pt x="1730" y="27"/>
                  </a:cubicBezTo>
                  <a:cubicBezTo>
                    <a:pt x="1685" y="9"/>
                    <a:pt x="1639" y="0"/>
                    <a:pt x="1596" y="0"/>
                  </a:cubicBezTo>
                  <a:close/>
                </a:path>
              </a:pathLst>
            </a:custGeom>
            <a:solidFill>
              <a:srgbClr val="BA6C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8" name="Google Shape;1838;p40"/>
            <p:cNvSpPr/>
            <p:nvPr/>
          </p:nvSpPr>
          <p:spPr>
            <a:xfrm>
              <a:off x="6640363" y="2940210"/>
              <a:ext cx="122910" cy="119177"/>
            </a:xfrm>
            <a:custGeom>
              <a:avLst/>
              <a:gdLst/>
              <a:ahLst/>
              <a:cxnLst/>
              <a:rect l="l" t="t" r="r" b="b"/>
              <a:pathLst>
                <a:path w="461" h="447" extrusionOk="0">
                  <a:moveTo>
                    <a:pt x="191" y="0"/>
                  </a:moveTo>
                  <a:cubicBezTo>
                    <a:pt x="129" y="0"/>
                    <a:pt x="62" y="39"/>
                    <a:pt x="37" y="120"/>
                  </a:cubicBezTo>
                  <a:lnTo>
                    <a:pt x="0" y="225"/>
                  </a:lnTo>
                  <a:cubicBezTo>
                    <a:pt x="0" y="295"/>
                    <a:pt x="37" y="403"/>
                    <a:pt x="107" y="403"/>
                  </a:cubicBezTo>
                  <a:lnTo>
                    <a:pt x="249" y="437"/>
                  </a:lnTo>
                  <a:cubicBezTo>
                    <a:pt x="262" y="444"/>
                    <a:pt x="275" y="447"/>
                    <a:pt x="289" y="447"/>
                  </a:cubicBezTo>
                  <a:cubicBezTo>
                    <a:pt x="345" y="447"/>
                    <a:pt x="396" y="389"/>
                    <a:pt x="424" y="332"/>
                  </a:cubicBezTo>
                  <a:lnTo>
                    <a:pt x="461" y="225"/>
                  </a:lnTo>
                  <a:cubicBezTo>
                    <a:pt x="461" y="120"/>
                    <a:pt x="424" y="49"/>
                    <a:pt x="319" y="13"/>
                  </a:cubicBezTo>
                  <a:lnTo>
                    <a:pt x="249" y="13"/>
                  </a:lnTo>
                  <a:cubicBezTo>
                    <a:pt x="231" y="4"/>
                    <a:pt x="212" y="0"/>
                    <a:pt x="191" y="0"/>
                  </a:cubicBezTo>
                  <a:close/>
                </a:path>
              </a:pathLst>
            </a:custGeom>
            <a:solidFill>
              <a:srgbClr val="DC80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9" name="Google Shape;1839;p40"/>
            <p:cNvSpPr/>
            <p:nvPr/>
          </p:nvSpPr>
          <p:spPr>
            <a:xfrm>
              <a:off x="6235641" y="3348931"/>
              <a:ext cx="245019" cy="310606"/>
            </a:xfrm>
            <a:custGeom>
              <a:avLst/>
              <a:gdLst/>
              <a:ahLst/>
              <a:cxnLst/>
              <a:rect l="l" t="t" r="r" b="b"/>
              <a:pathLst>
                <a:path w="919" h="1165" extrusionOk="0">
                  <a:moveTo>
                    <a:pt x="919" y="0"/>
                  </a:moveTo>
                  <a:lnTo>
                    <a:pt x="882" y="34"/>
                  </a:lnTo>
                  <a:cubicBezTo>
                    <a:pt x="919" y="34"/>
                    <a:pt x="919" y="34"/>
                    <a:pt x="919" y="0"/>
                  </a:cubicBezTo>
                  <a:close/>
                  <a:moveTo>
                    <a:pt x="741" y="142"/>
                  </a:moveTo>
                  <a:cubicBezTo>
                    <a:pt x="636" y="212"/>
                    <a:pt x="458" y="354"/>
                    <a:pt x="317" y="495"/>
                  </a:cubicBezTo>
                  <a:cubicBezTo>
                    <a:pt x="246" y="599"/>
                    <a:pt x="176" y="670"/>
                    <a:pt x="142" y="777"/>
                  </a:cubicBezTo>
                  <a:cubicBezTo>
                    <a:pt x="176" y="707"/>
                    <a:pt x="246" y="599"/>
                    <a:pt x="317" y="529"/>
                  </a:cubicBezTo>
                  <a:cubicBezTo>
                    <a:pt x="458" y="354"/>
                    <a:pt x="636" y="246"/>
                    <a:pt x="741" y="142"/>
                  </a:cubicBezTo>
                  <a:close/>
                  <a:moveTo>
                    <a:pt x="142" y="777"/>
                  </a:moveTo>
                  <a:cubicBezTo>
                    <a:pt x="105" y="811"/>
                    <a:pt x="105" y="848"/>
                    <a:pt x="71" y="882"/>
                  </a:cubicBezTo>
                  <a:cubicBezTo>
                    <a:pt x="71" y="919"/>
                    <a:pt x="34" y="953"/>
                    <a:pt x="34" y="989"/>
                  </a:cubicBezTo>
                  <a:cubicBezTo>
                    <a:pt x="34" y="1023"/>
                    <a:pt x="34" y="1060"/>
                    <a:pt x="0" y="1094"/>
                  </a:cubicBezTo>
                  <a:lnTo>
                    <a:pt x="0" y="1165"/>
                  </a:lnTo>
                  <a:cubicBezTo>
                    <a:pt x="0" y="1165"/>
                    <a:pt x="0" y="1131"/>
                    <a:pt x="34" y="1094"/>
                  </a:cubicBezTo>
                  <a:lnTo>
                    <a:pt x="34" y="1023"/>
                  </a:lnTo>
                  <a:cubicBezTo>
                    <a:pt x="71" y="989"/>
                    <a:pt x="71" y="953"/>
                    <a:pt x="105" y="882"/>
                  </a:cubicBezTo>
                  <a:cubicBezTo>
                    <a:pt x="105" y="848"/>
                    <a:pt x="142" y="811"/>
                    <a:pt x="142" y="777"/>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40" name="Google Shape;1840;p40"/>
            <p:cNvSpPr/>
            <p:nvPr/>
          </p:nvSpPr>
          <p:spPr>
            <a:xfrm>
              <a:off x="6649961" y="3169499"/>
              <a:ext cx="46924" cy="29061"/>
            </a:xfrm>
            <a:custGeom>
              <a:avLst/>
              <a:gdLst/>
              <a:ahLst/>
              <a:cxnLst/>
              <a:rect l="l" t="t" r="r" b="b"/>
              <a:pathLst>
                <a:path w="176" h="109" extrusionOk="0">
                  <a:moveTo>
                    <a:pt x="1" y="1"/>
                  </a:moveTo>
                  <a:cubicBezTo>
                    <a:pt x="1" y="1"/>
                    <a:pt x="35" y="37"/>
                    <a:pt x="71" y="37"/>
                  </a:cubicBezTo>
                  <a:cubicBezTo>
                    <a:pt x="142" y="71"/>
                    <a:pt x="176" y="108"/>
                    <a:pt x="176" y="108"/>
                  </a:cubicBezTo>
                  <a:cubicBezTo>
                    <a:pt x="176" y="71"/>
                    <a:pt x="142" y="71"/>
                    <a:pt x="105" y="37"/>
                  </a:cubicBezTo>
                  <a:cubicBezTo>
                    <a:pt x="35" y="1"/>
                    <a:pt x="1" y="1"/>
                    <a:pt x="1" y="1"/>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41" name="Google Shape;1841;p40"/>
            <p:cNvSpPr/>
            <p:nvPr/>
          </p:nvSpPr>
          <p:spPr>
            <a:xfrm>
              <a:off x="6715548" y="3489704"/>
              <a:ext cx="29061" cy="66654"/>
            </a:xfrm>
            <a:custGeom>
              <a:avLst/>
              <a:gdLst/>
              <a:ahLst/>
              <a:cxnLst/>
              <a:rect l="l" t="t" r="r" b="b"/>
              <a:pathLst>
                <a:path w="109" h="250" extrusionOk="0">
                  <a:moveTo>
                    <a:pt x="108" y="1"/>
                  </a:moveTo>
                  <a:cubicBezTo>
                    <a:pt x="71" y="38"/>
                    <a:pt x="71" y="71"/>
                    <a:pt x="37" y="108"/>
                  </a:cubicBezTo>
                  <a:cubicBezTo>
                    <a:pt x="37" y="179"/>
                    <a:pt x="1" y="213"/>
                    <a:pt x="1" y="249"/>
                  </a:cubicBezTo>
                  <a:cubicBezTo>
                    <a:pt x="37" y="213"/>
                    <a:pt x="37" y="179"/>
                    <a:pt x="71" y="142"/>
                  </a:cubicBezTo>
                  <a:cubicBezTo>
                    <a:pt x="71" y="71"/>
                    <a:pt x="108" y="38"/>
                    <a:pt x="108" y="1"/>
                  </a:cubicBezTo>
                  <a:close/>
                </a:path>
              </a:pathLst>
            </a:custGeom>
            <a:solidFill>
              <a:srgbClr val="131B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45"/>
        <p:cNvGrpSpPr/>
        <p:nvPr/>
      </p:nvGrpSpPr>
      <p:grpSpPr>
        <a:xfrm>
          <a:off x="0" y="0"/>
          <a:ext cx="0" cy="0"/>
          <a:chOff x="0" y="0"/>
          <a:chExt cx="0" cy="0"/>
        </a:xfrm>
      </p:grpSpPr>
      <p:grpSp>
        <p:nvGrpSpPr>
          <p:cNvPr id="1846" name="Google Shape;1846;p41"/>
          <p:cNvGrpSpPr/>
          <p:nvPr/>
        </p:nvGrpSpPr>
        <p:grpSpPr>
          <a:xfrm>
            <a:off x="213757" y="1470201"/>
            <a:ext cx="1389412" cy="1733798"/>
            <a:chOff x="697879" y="1112076"/>
            <a:chExt cx="3822827" cy="3569452"/>
          </a:xfrm>
        </p:grpSpPr>
        <p:sp>
          <p:nvSpPr>
            <p:cNvPr id="1847" name="Google Shape;1847;p41"/>
            <p:cNvSpPr/>
            <p:nvPr/>
          </p:nvSpPr>
          <p:spPr>
            <a:xfrm>
              <a:off x="3201121" y="1112076"/>
              <a:ext cx="1098500" cy="1983184"/>
            </a:xfrm>
            <a:custGeom>
              <a:avLst/>
              <a:gdLst/>
              <a:ahLst/>
              <a:cxnLst/>
              <a:rect l="l" t="t" r="r" b="b"/>
              <a:pathLst>
                <a:path w="10753" h="19413" extrusionOk="0">
                  <a:moveTo>
                    <a:pt x="0" y="0"/>
                  </a:moveTo>
                  <a:lnTo>
                    <a:pt x="0" y="19413"/>
                  </a:lnTo>
                  <a:lnTo>
                    <a:pt x="10753" y="19413"/>
                  </a:lnTo>
                  <a:lnTo>
                    <a:pt x="10753" y="0"/>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48" name="Google Shape;1848;p41"/>
            <p:cNvSpPr/>
            <p:nvPr/>
          </p:nvSpPr>
          <p:spPr>
            <a:xfrm>
              <a:off x="3259350" y="1170816"/>
              <a:ext cx="982040" cy="1852728"/>
            </a:xfrm>
            <a:custGeom>
              <a:avLst/>
              <a:gdLst/>
              <a:ahLst/>
              <a:cxnLst/>
              <a:rect l="l" t="t" r="r" b="b"/>
              <a:pathLst>
                <a:path w="9613" h="18136" extrusionOk="0">
                  <a:moveTo>
                    <a:pt x="1" y="1"/>
                  </a:moveTo>
                  <a:lnTo>
                    <a:pt x="1" y="18135"/>
                  </a:lnTo>
                  <a:lnTo>
                    <a:pt x="9613" y="18135"/>
                  </a:lnTo>
                  <a:lnTo>
                    <a:pt x="9613" y="1"/>
                  </a:lnTo>
                  <a:close/>
                </a:path>
              </a:pathLst>
            </a:custGeom>
            <a:solidFill>
              <a:srgbClr val="FFBDC4">
                <a:alpha val="53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49" name="Google Shape;1849;p41"/>
            <p:cNvSpPr/>
            <p:nvPr/>
          </p:nvSpPr>
          <p:spPr>
            <a:xfrm>
              <a:off x="3240145" y="1619181"/>
              <a:ext cx="1020451" cy="65074"/>
            </a:xfrm>
            <a:custGeom>
              <a:avLst/>
              <a:gdLst/>
              <a:ahLst/>
              <a:cxnLst/>
              <a:rect l="l" t="t" r="r" b="b"/>
              <a:pathLst>
                <a:path w="9989" h="637" extrusionOk="0">
                  <a:moveTo>
                    <a:pt x="0" y="0"/>
                  </a:moveTo>
                  <a:lnTo>
                    <a:pt x="0" y="636"/>
                  </a:lnTo>
                  <a:lnTo>
                    <a:pt x="9989" y="636"/>
                  </a:lnTo>
                  <a:lnTo>
                    <a:pt x="9989"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0" name="Google Shape;1850;p41"/>
            <p:cNvSpPr/>
            <p:nvPr/>
          </p:nvSpPr>
          <p:spPr>
            <a:xfrm>
              <a:off x="3714458" y="1157842"/>
              <a:ext cx="71817" cy="1865702"/>
            </a:xfrm>
            <a:custGeom>
              <a:avLst/>
              <a:gdLst/>
              <a:ahLst/>
              <a:cxnLst/>
              <a:rect l="l" t="t" r="r" b="b"/>
              <a:pathLst>
                <a:path w="703" h="18263" extrusionOk="0">
                  <a:moveTo>
                    <a:pt x="0" y="0"/>
                  </a:moveTo>
                  <a:lnTo>
                    <a:pt x="0" y="18262"/>
                  </a:lnTo>
                  <a:lnTo>
                    <a:pt x="703" y="18262"/>
                  </a:lnTo>
                  <a:lnTo>
                    <a:pt x="703"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1" name="Google Shape;1851;p41"/>
            <p:cNvSpPr/>
            <p:nvPr/>
          </p:nvSpPr>
          <p:spPr>
            <a:xfrm>
              <a:off x="3259350" y="2555343"/>
              <a:ext cx="1027296" cy="65074"/>
            </a:xfrm>
            <a:custGeom>
              <a:avLst/>
              <a:gdLst/>
              <a:ahLst/>
              <a:cxnLst/>
              <a:rect l="l" t="t" r="r" b="b"/>
              <a:pathLst>
                <a:path w="10056" h="637" extrusionOk="0">
                  <a:moveTo>
                    <a:pt x="1" y="0"/>
                  </a:moveTo>
                  <a:lnTo>
                    <a:pt x="1" y="636"/>
                  </a:lnTo>
                  <a:lnTo>
                    <a:pt x="10056" y="636"/>
                  </a:lnTo>
                  <a:lnTo>
                    <a:pt x="10056"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2" name="Google Shape;1852;p41"/>
            <p:cNvSpPr/>
            <p:nvPr/>
          </p:nvSpPr>
          <p:spPr>
            <a:xfrm>
              <a:off x="1029683" y="1164074"/>
              <a:ext cx="1098602" cy="1983184"/>
            </a:xfrm>
            <a:custGeom>
              <a:avLst/>
              <a:gdLst/>
              <a:ahLst/>
              <a:cxnLst/>
              <a:rect l="l" t="t" r="r" b="b"/>
              <a:pathLst>
                <a:path w="10754" h="19413" extrusionOk="0">
                  <a:moveTo>
                    <a:pt x="1" y="0"/>
                  </a:moveTo>
                  <a:lnTo>
                    <a:pt x="1" y="19413"/>
                  </a:lnTo>
                  <a:lnTo>
                    <a:pt x="10753" y="19413"/>
                  </a:lnTo>
                  <a:lnTo>
                    <a:pt x="10753" y="0"/>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3" name="Google Shape;1853;p41"/>
            <p:cNvSpPr/>
            <p:nvPr/>
          </p:nvSpPr>
          <p:spPr>
            <a:xfrm>
              <a:off x="1088015" y="1222814"/>
              <a:ext cx="982040" cy="1852728"/>
            </a:xfrm>
            <a:custGeom>
              <a:avLst/>
              <a:gdLst/>
              <a:ahLst/>
              <a:cxnLst/>
              <a:rect l="l" t="t" r="r" b="b"/>
              <a:pathLst>
                <a:path w="9613" h="18136" extrusionOk="0">
                  <a:moveTo>
                    <a:pt x="0" y="1"/>
                  </a:moveTo>
                  <a:lnTo>
                    <a:pt x="0" y="18135"/>
                  </a:lnTo>
                  <a:lnTo>
                    <a:pt x="9612" y="18135"/>
                  </a:lnTo>
                  <a:lnTo>
                    <a:pt x="9612" y="1"/>
                  </a:lnTo>
                  <a:close/>
                </a:path>
              </a:pathLst>
            </a:custGeom>
            <a:solidFill>
              <a:srgbClr val="FFBDC4">
                <a:alpha val="531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4" name="Google Shape;1854;p41"/>
            <p:cNvSpPr/>
            <p:nvPr/>
          </p:nvSpPr>
          <p:spPr>
            <a:xfrm>
              <a:off x="1068707" y="1671179"/>
              <a:ext cx="1020553" cy="65074"/>
            </a:xfrm>
            <a:custGeom>
              <a:avLst/>
              <a:gdLst/>
              <a:ahLst/>
              <a:cxnLst/>
              <a:rect l="l" t="t" r="r" b="b"/>
              <a:pathLst>
                <a:path w="9990" h="637" extrusionOk="0">
                  <a:moveTo>
                    <a:pt x="1" y="0"/>
                  </a:moveTo>
                  <a:lnTo>
                    <a:pt x="1" y="637"/>
                  </a:lnTo>
                  <a:lnTo>
                    <a:pt x="9989" y="637"/>
                  </a:lnTo>
                  <a:lnTo>
                    <a:pt x="9989"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5" name="Google Shape;1855;p41"/>
            <p:cNvSpPr/>
            <p:nvPr/>
          </p:nvSpPr>
          <p:spPr>
            <a:xfrm>
              <a:off x="1543020" y="1209840"/>
              <a:ext cx="71919" cy="1865702"/>
            </a:xfrm>
            <a:custGeom>
              <a:avLst/>
              <a:gdLst/>
              <a:ahLst/>
              <a:cxnLst/>
              <a:rect l="l" t="t" r="r" b="b"/>
              <a:pathLst>
                <a:path w="704" h="18263" extrusionOk="0">
                  <a:moveTo>
                    <a:pt x="1" y="0"/>
                  </a:moveTo>
                  <a:lnTo>
                    <a:pt x="1" y="18262"/>
                  </a:lnTo>
                  <a:lnTo>
                    <a:pt x="703" y="18262"/>
                  </a:lnTo>
                  <a:lnTo>
                    <a:pt x="703"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6" name="Google Shape;1856;p41"/>
            <p:cNvSpPr/>
            <p:nvPr/>
          </p:nvSpPr>
          <p:spPr>
            <a:xfrm>
              <a:off x="1088015" y="2607341"/>
              <a:ext cx="1027296" cy="65074"/>
            </a:xfrm>
            <a:custGeom>
              <a:avLst/>
              <a:gdLst/>
              <a:ahLst/>
              <a:cxnLst/>
              <a:rect l="l" t="t" r="r" b="b"/>
              <a:pathLst>
                <a:path w="10056" h="637" extrusionOk="0">
                  <a:moveTo>
                    <a:pt x="0" y="0"/>
                  </a:moveTo>
                  <a:lnTo>
                    <a:pt x="0" y="637"/>
                  </a:lnTo>
                  <a:lnTo>
                    <a:pt x="10055" y="637"/>
                  </a:lnTo>
                  <a:lnTo>
                    <a:pt x="10055"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7" name="Google Shape;1857;p41"/>
            <p:cNvSpPr/>
            <p:nvPr/>
          </p:nvSpPr>
          <p:spPr>
            <a:xfrm>
              <a:off x="1588786" y="4193626"/>
              <a:ext cx="2931920" cy="136891"/>
            </a:xfrm>
            <a:custGeom>
              <a:avLst/>
              <a:gdLst/>
              <a:ahLst/>
              <a:cxnLst/>
              <a:rect l="l" t="t" r="r" b="b"/>
              <a:pathLst>
                <a:path w="28700" h="1340" extrusionOk="0">
                  <a:moveTo>
                    <a:pt x="5153" y="0"/>
                  </a:moveTo>
                  <a:lnTo>
                    <a:pt x="1" y="1339"/>
                  </a:lnTo>
                  <a:lnTo>
                    <a:pt x="23547" y="1339"/>
                  </a:lnTo>
                  <a:lnTo>
                    <a:pt x="28700" y="0"/>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8" name="Google Shape;1858;p41"/>
            <p:cNvSpPr/>
            <p:nvPr/>
          </p:nvSpPr>
          <p:spPr>
            <a:xfrm>
              <a:off x="3253119" y="2590383"/>
              <a:ext cx="520186" cy="543887"/>
            </a:xfrm>
            <a:custGeom>
              <a:avLst/>
              <a:gdLst/>
              <a:ahLst/>
              <a:cxnLst/>
              <a:rect l="l" t="t" r="r" b="b"/>
              <a:pathLst>
                <a:path w="5092" h="5324" extrusionOk="0">
                  <a:moveTo>
                    <a:pt x="1638" y="0"/>
                  </a:moveTo>
                  <a:cubicBezTo>
                    <a:pt x="1165" y="0"/>
                    <a:pt x="623" y="92"/>
                    <a:pt x="0" y="293"/>
                  </a:cubicBezTo>
                  <a:cubicBezTo>
                    <a:pt x="1782" y="1378"/>
                    <a:pt x="1462" y="2839"/>
                    <a:pt x="2291" y="3985"/>
                  </a:cubicBezTo>
                  <a:cubicBezTo>
                    <a:pt x="3116" y="5069"/>
                    <a:pt x="4582" y="5323"/>
                    <a:pt x="4582" y="5323"/>
                  </a:cubicBezTo>
                  <a:cubicBezTo>
                    <a:pt x="4582" y="5323"/>
                    <a:pt x="5092" y="3857"/>
                    <a:pt x="4389" y="2075"/>
                  </a:cubicBezTo>
                  <a:cubicBezTo>
                    <a:pt x="3908" y="875"/>
                    <a:pt x="3102" y="0"/>
                    <a:pt x="1638" y="0"/>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9" name="Google Shape;1859;p41"/>
            <p:cNvSpPr/>
            <p:nvPr/>
          </p:nvSpPr>
          <p:spPr>
            <a:xfrm>
              <a:off x="3305117" y="2620314"/>
              <a:ext cx="403216" cy="448982"/>
            </a:xfrm>
            <a:custGeom>
              <a:avLst/>
              <a:gdLst/>
              <a:ahLst/>
              <a:cxnLst/>
              <a:rect l="l" t="t" r="r" b="b"/>
              <a:pathLst>
                <a:path w="3947" h="4395" extrusionOk="0">
                  <a:moveTo>
                    <a:pt x="1" y="0"/>
                  </a:moveTo>
                  <a:cubicBezTo>
                    <a:pt x="1" y="67"/>
                    <a:pt x="1" y="67"/>
                    <a:pt x="62" y="67"/>
                  </a:cubicBezTo>
                  <a:lnTo>
                    <a:pt x="255" y="67"/>
                  </a:lnTo>
                  <a:cubicBezTo>
                    <a:pt x="382" y="67"/>
                    <a:pt x="571" y="128"/>
                    <a:pt x="698" y="194"/>
                  </a:cubicBezTo>
                  <a:cubicBezTo>
                    <a:pt x="1080" y="321"/>
                    <a:pt x="1528" y="510"/>
                    <a:pt x="1844" y="764"/>
                  </a:cubicBezTo>
                  <a:cubicBezTo>
                    <a:pt x="2862" y="1655"/>
                    <a:pt x="3625" y="2994"/>
                    <a:pt x="3880" y="4328"/>
                  </a:cubicBezTo>
                  <a:cubicBezTo>
                    <a:pt x="3880" y="4328"/>
                    <a:pt x="3880" y="4394"/>
                    <a:pt x="3946" y="4394"/>
                  </a:cubicBezTo>
                  <a:lnTo>
                    <a:pt x="3946" y="4328"/>
                  </a:lnTo>
                  <a:cubicBezTo>
                    <a:pt x="3692" y="2994"/>
                    <a:pt x="2928" y="1655"/>
                    <a:pt x="1910" y="764"/>
                  </a:cubicBezTo>
                  <a:cubicBezTo>
                    <a:pt x="1528" y="448"/>
                    <a:pt x="1146" y="255"/>
                    <a:pt x="698" y="128"/>
                  </a:cubicBezTo>
                  <a:cubicBezTo>
                    <a:pt x="571" y="67"/>
                    <a:pt x="443" y="0"/>
                    <a:pt x="255" y="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0" name="Google Shape;1860;p41"/>
            <p:cNvSpPr/>
            <p:nvPr/>
          </p:nvSpPr>
          <p:spPr>
            <a:xfrm>
              <a:off x="3454367" y="2601109"/>
              <a:ext cx="19921" cy="78048"/>
            </a:xfrm>
            <a:custGeom>
              <a:avLst/>
              <a:gdLst/>
              <a:ahLst/>
              <a:cxnLst/>
              <a:rect l="l" t="t" r="r" b="b"/>
              <a:pathLst>
                <a:path w="195" h="764" extrusionOk="0">
                  <a:moveTo>
                    <a:pt x="1" y="0"/>
                  </a:moveTo>
                  <a:lnTo>
                    <a:pt x="1" y="61"/>
                  </a:lnTo>
                  <a:cubicBezTo>
                    <a:pt x="67" y="127"/>
                    <a:pt x="67" y="188"/>
                    <a:pt x="67" y="255"/>
                  </a:cubicBezTo>
                  <a:cubicBezTo>
                    <a:pt x="67" y="382"/>
                    <a:pt x="67" y="570"/>
                    <a:pt x="128" y="698"/>
                  </a:cubicBezTo>
                  <a:lnTo>
                    <a:pt x="128" y="764"/>
                  </a:lnTo>
                  <a:cubicBezTo>
                    <a:pt x="194" y="764"/>
                    <a:pt x="194" y="698"/>
                    <a:pt x="194" y="698"/>
                  </a:cubicBezTo>
                  <a:cubicBezTo>
                    <a:pt x="128" y="570"/>
                    <a:pt x="128" y="382"/>
                    <a:pt x="128" y="255"/>
                  </a:cubicBezTo>
                  <a:cubicBezTo>
                    <a:pt x="128" y="188"/>
                    <a:pt x="128" y="127"/>
                    <a:pt x="67" y="61"/>
                  </a:cubicBezTo>
                  <a:lnTo>
                    <a:pt x="67" y="0"/>
                  </a:lnTo>
                  <a:close/>
                </a:path>
              </a:pathLst>
            </a:custGeom>
            <a:solidFill>
              <a:srgbClr val="418C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1" name="Google Shape;1861;p41"/>
            <p:cNvSpPr/>
            <p:nvPr/>
          </p:nvSpPr>
          <p:spPr>
            <a:xfrm>
              <a:off x="3415343" y="2724310"/>
              <a:ext cx="117175" cy="32895"/>
            </a:xfrm>
            <a:custGeom>
              <a:avLst/>
              <a:gdLst/>
              <a:ahLst/>
              <a:cxnLst/>
              <a:rect l="l" t="t" r="r" b="b"/>
              <a:pathLst>
                <a:path w="1147" h="322" extrusionOk="0">
                  <a:moveTo>
                    <a:pt x="831" y="1"/>
                  </a:moveTo>
                  <a:cubicBezTo>
                    <a:pt x="576" y="67"/>
                    <a:pt x="255" y="128"/>
                    <a:pt x="1" y="255"/>
                  </a:cubicBezTo>
                  <a:cubicBezTo>
                    <a:pt x="1" y="321"/>
                    <a:pt x="1" y="321"/>
                    <a:pt x="67" y="321"/>
                  </a:cubicBezTo>
                  <a:cubicBezTo>
                    <a:pt x="322" y="194"/>
                    <a:pt x="576" y="128"/>
                    <a:pt x="831" y="67"/>
                  </a:cubicBezTo>
                  <a:lnTo>
                    <a:pt x="1085" y="67"/>
                  </a:lnTo>
                  <a:cubicBezTo>
                    <a:pt x="1146" y="67"/>
                    <a:pt x="1146" y="67"/>
                    <a:pt x="1146" y="1"/>
                  </a:cubicBezTo>
                  <a:close/>
                </a:path>
              </a:pathLst>
            </a:custGeom>
            <a:solidFill>
              <a:srgbClr val="418C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2" name="Google Shape;1862;p41"/>
            <p:cNvSpPr/>
            <p:nvPr/>
          </p:nvSpPr>
          <p:spPr>
            <a:xfrm>
              <a:off x="3480417" y="2849656"/>
              <a:ext cx="143123" cy="81215"/>
            </a:xfrm>
            <a:custGeom>
              <a:avLst/>
              <a:gdLst/>
              <a:ahLst/>
              <a:cxnLst/>
              <a:rect l="l" t="t" r="r" b="b"/>
              <a:pathLst>
                <a:path w="1401" h="795" extrusionOk="0">
                  <a:moveTo>
                    <a:pt x="1393" y="1"/>
                  </a:moveTo>
                  <a:cubicBezTo>
                    <a:pt x="1385" y="1"/>
                    <a:pt x="1370" y="16"/>
                    <a:pt x="1339" y="46"/>
                  </a:cubicBezTo>
                  <a:lnTo>
                    <a:pt x="1273" y="46"/>
                  </a:lnTo>
                  <a:cubicBezTo>
                    <a:pt x="1146" y="46"/>
                    <a:pt x="1019" y="113"/>
                    <a:pt x="957" y="174"/>
                  </a:cubicBezTo>
                  <a:cubicBezTo>
                    <a:pt x="637" y="301"/>
                    <a:pt x="255" y="494"/>
                    <a:pt x="0" y="749"/>
                  </a:cubicBezTo>
                  <a:cubicBezTo>
                    <a:pt x="0" y="780"/>
                    <a:pt x="0" y="795"/>
                    <a:pt x="9" y="795"/>
                  </a:cubicBezTo>
                  <a:cubicBezTo>
                    <a:pt x="17" y="795"/>
                    <a:pt x="33" y="780"/>
                    <a:pt x="66" y="749"/>
                  </a:cubicBezTo>
                  <a:cubicBezTo>
                    <a:pt x="255" y="556"/>
                    <a:pt x="637" y="367"/>
                    <a:pt x="957" y="240"/>
                  </a:cubicBezTo>
                  <a:cubicBezTo>
                    <a:pt x="1085" y="174"/>
                    <a:pt x="1146" y="174"/>
                    <a:pt x="1273" y="113"/>
                  </a:cubicBezTo>
                  <a:lnTo>
                    <a:pt x="1339" y="113"/>
                  </a:lnTo>
                  <a:cubicBezTo>
                    <a:pt x="1339" y="113"/>
                    <a:pt x="1400" y="113"/>
                    <a:pt x="1400" y="46"/>
                  </a:cubicBezTo>
                  <a:cubicBezTo>
                    <a:pt x="1400" y="16"/>
                    <a:pt x="1400" y="1"/>
                    <a:pt x="1393" y="1"/>
                  </a:cubicBezTo>
                  <a:close/>
                </a:path>
              </a:pathLst>
            </a:custGeom>
            <a:solidFill>
              <a:srgbClr val="418C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3" name="Google Shape;1863;p41"/>
            <p:cNvSpPr/>
            <p:nvPr/>
          </p:nvSpPr>
          <p:spPr>
            <a:xfrm>
              <a:off x="3565207" y="2971324"/>
              <a:ext cx="123304" cy="78150"/>
            </a:xfrm>
            <a:custGeom>
              <a:avLst/>
              <a:gdLst/>
              <a:ahLst/>
              <a:cxnLst/>
              <a:rect l="l" t="t" r="r" b="b"/>
              <a:pathLst>
                <a:path w="1207" h="765" extrusionOk="0">
                  <a:moveTo>
                    <a:pt x="1146" y="1"/>
                  </a:moveTo>
                  <a:lnTo>
                    <a:pt x="1079" y="67"/>
                  </a:lnTo>
                  <a:cubicBezTo>
                    <a:pt x="1018" y="67"/>
                    <a:pt x="891" y="128"/>
                    <a:pt x="825" y="128"/>
                  </a:cubicBezTo>
                  <a:cubicBezTo>
                    <a:pt x="570" y="256"/>
                    <a:pt x="255" y="449"/>
                    <a:pt x="61" y="704"/>
                  </a:cubicBezTo>
                  <a:cubicBezTo>
                    <a:pt x="0" y="704"/>
                    <a:pt x="0" y="765"/>
                    <a:pt x="61" y="765"/>
                  </a:cubicBezTo>
                  <a:cubicBezTo>
                    <a:pt x="316" y="510"/>
                    <a:pt x="570" y="322"/>
                    <a:pt x="891" y="194"/>
                  </a:cubicBezTo>
                  <a:cubicBezTo>
                    <a:pt x="952" y="194"/>
                    <a:pt x="1018" y="128"/>
                    <a:pt x="1079" y="128"/>
                  </a:cubicBezTo>
                  <a:lnTo>
                    <a:pt x="1146" y="67"/>
                  </a:lnTo>
                  <a:lnTo>
                    <a:pt x="1207" y="67"/>
                  </a:lnTo>
                  <a:lnTo>
                    <a:pt x="1146" y="1"/>
                  </a:lnTo>
                  <a:close/>
                </a:path>
              </a:pathLst>
            </a:custGeom>
            <a:solidFill>
              <a:srgbClr val="418C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4" name="Google Shape;1864;p41"/>
            <p:cNvSpPr/>
            <p:nvPr/>
          </p:nvSpPr>
          <p:spPr>
            <a:xfrm>
              <a:off x="3695150" y="2622766"/>
              <a:ext cx="526520" cy="537553"/>
            </a:xfrm>
            <a:custGeom>
              <a:avLst/>
              <a:gdLst/>
              <a:ahLst/>
              <a:cxnLst/>
              <a:rect l="l" t="t" r="r" b="b"/>
              <a:pathLst>
                <a:path w="5154" h="5262" extrusionOk="0">
                  <a:moveTo>
                    <a:pt x="3531" y="0"/>
                  </a:moveTo>
                  <a:cubicBezTo>
                    <a:pt x="2085" y="0"/>
                    <a:pt x="1244" y="862"/>
                    <a:pt x="765" y="2013"/>
                  </a:cubicBezTo>
                  <a:cubicBezTo>
                    <a:pt x="1" y="3795"/>
                    <a:pt x="510" y="5261"/>
                    <a:pt x="510" y="5261"/>
                  </a:cubicBezTo>
                  <a:cubicBezTo>
                    <a:pt x="510" y="5261"/>
                    <a:pt x="1971" y="5006"/>
                    <a:pt x="2801" y="3922"/>
                  </a:cubicBezTo>
                  <a:cubicBezTo>
                    <a:pt x="3692" y="2843"/>
                    <a:pt x="3371" y="1377"/>
                    <a:pt x="5153" y="297"/>
                  </a:cubicBezTo>
                  <a:cubicBezTo>
                    <a:pt x="4542" y="93"/>
                    <a:pt x="4004" y="0"/>
                    <a:pt x="3531" y="0"/>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5" name="Google Shape;1865;p41"/>
            <p:cNvSpPr/>
            <p:nvPr/>
          </p:nvSpPr>
          <p:spPr>
            <a:xfrm>
              <a:off x="3779429" y="2666081"/>
              <a:ext cx="370934" cy="468188"/>
            </a:xfrm>
            <a:custGeom>
              <a:avLst/>
              <a:gdLst/>
              <a:ahLst/>
              <a:cxnLst/>
              <a:rect l="l" t="t" r="r" b="b"/>
              <a:pathLst>
                <a:path w="3631" h="4583" extrusionOk="0">
                  <a:moveTo>
                    <a:pt x="3564" y="0"/>
                  </a:moveTo>
                  <a:cubicBezTo>
                    <a:pt x="3564" y="0"/>
                    <a:pt x="2740" y="128"/>
                    <a:pt x="1910" y="698"/>
                  </a:cubicBezTo>
                  <a:cubicBezTo>
                    <a:pt x="1019" y="1273"/>
                    <a:pt x="128" y="2419"/>
                    <a:pt x="1" y="4516"/>
                  </a:cubicBezTo>
                  <a:cubicBezTo>
                    <a:pt x="1" y="4516"/>
                    <a:pt x="1" y="4582"/>
                    <a:pt x="67" y="4582"/>
                  </a:cubicBezTo>
                  <a:lnTo>
                    <a:pt x="67" y="4516"/>
                  </a:lnTo>
                  <a:cubicBezTo>
                    <a:pt x="194" y="2419"/>
                    <a:pt x="1085" y="1334"/>
                    <a:pt x="1910" y="764"/>
                  </a:cubicBezTo>
                  <a:cubicBezTo>
                    <a:pt x="2358" y="443"/>
                    <a:pt x="2740" y="316"/>
                    <a:pt x="3055" y="189"/>
                  </a:cubicBezTo>
                  <a:cubicBezTo>
                    <a:pt x="3249" y="128"/>
                    <a:pt x="3376" y="128"/>
                    <a:pt x="3437" y="128"/>
                  </a:cubicBezTo>
                  <a:lnTo>
                    <a:pt x="3564" y="128"/>
                  </a:lnTo>
                  <a:lnTo>
                    <a:pt x="3564" y="62"/>
                  </a:lnTo>
                  <a:lnTo>
                    <a:pt x="3631" y="62"/>
                  </a:lnTo>
                  <a:lnTo>
                    <a:pt x="3564" y="0"/>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6" name="Google Shape;1866;p41"/>
            <p:cNvSpPr/>
            <p:nvPr/>
          </p:nvSpPr>
          <p:spPr>
            <a:xfrm>
              <a:off x="4059236" y="2685286"/>
              <a:ext cx="71408" cy="26152"/>
            </a:xfrm>
            <a:custGeom>
              <a:avLst/>
              <a:gdLst/>
              <a:ahLst/>
              <a:cxnLst/>
              <a:rect l="l" t="t" r="r" b="b"/>
              <a:pathLst>
                <a:path w="699" h="256" extrusionOk="0">
                  <a:moveTo>
                    <a:pt x="62" y="1"/>
                  </a:moveTo>
                  <a:lnTo>
                    <a:pt x="62" y="67"/>
                  </a:lnTo>
                  <a:lnTo>
                    <a:pt x="1" y="67"/>
                  </a:lnTo>
                  <a:lnTo>
                    <a:pt x="62" y="128"/>
                  </a:lnTo>
                  <a:lnTo>
                    <a:pt x="189" y="128"/>
                  </a:lnTo>
                  <a:cubicBezTo>
                    <a:pt x="383" y="128"/>
                    <a:pt x="510" y="194"/>
                    <a:pt x="637" y="255"/>
                  </a:cubicBezTo>
                  <a:lnTo>
                    <a:pt x="698" y="255"/>
                  </a:lnTo>
                  <a:lnTo>
                    <a:pt x="698" y="194"/>
                  </a:lnTo>
                  <a:cubicBezTo>
                    <a:pt x="510" y="128"/>
                    <a:pt x="383" y="67"/>
                    <a:pt x="189" y="67"/>
                  </a:cubicBezTo>
                  <a:cubicBezTo>
                    <a:pt x="128" y="67"/>
                    <a:pt x="128" y="1"/>
                    <a:pt x="62" y="1"/>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7" name="Google Shape;1867;p41"/>
            <p:cNvSpPr/>
            <p:nvPr/>
          </p:nvSpPr>
          <p:spPr>
            <a:xfrm>
              <a:off x="4039519" y="2633288"/>
              <a:ext cx="32793" cy="71919"/>
            </a:xfrm>
            <a:custGeom>
              <a:avLst/>
              <a:gdLst/>
              <a:ahLst/>
              <a:cxnLst/>
              <a:rect l="l" t="t" r="r" b="b"/>
              <a:pathLst>
                <a:path w="321" h="704" extrusionOk="0">
                  <a:moveTo>
                    <a:pt x="255" y="1"/>
                  </a:moveTo>
                  <a:cubicBezTo>
                    <a:pt x="194" y="128"/>
                    <a:pt x="128" y="321"/>
                    <a:pt x="66" y="449"/>
                  </a:cubicBezTo>
                  <a:cubicBezTo>
                    <a:pt x="66" y="510"/>
                    <a:pt x="0" y="576"/>
                    <a:pt x="0" y="637"/>
                  </a:cubicBezTo>
                  <a:lnTo>
                    <a:pt x="0" y="703"/>
                  </a:lnTo>
                  <a:cubicBezTo>
                    <a:pt x="0" y="703"/>
                    <a:pt x="66" y="703"/>
                    <a:pt x="66" y="637"/>
                  </a:cubicBezTo>
                  <a:cubicBezTo>
                    <a:pt x="66" y="576"/>
                    <a:pt x="128" y="510"/>
                    <a:pt x="128" y="449"/>
                  </a:cubicBezTo>
                  <a:lnTo>
                    <a:pt x="321" y="67"/>
                  </a:lnTo>
                  <a:lnTo>
                    <a:pt x="321" y="1"/>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8" name="Google Shape;1868;p41"/>
            <p:cNvSpPr/>
            <p:nvPr/>
          </p:nvSpPr>
          <p:spPr>
            <a:xfrm>
              <a:off x="3916217" y="2783050"/>
              <a:ext cx="156097" cy="26152"/>
            </a:xfrm>
            <a:custGeom>
              <a:avLst/>
              <a:gdLst/>
              <a:ahLst/>
              <a:cxnLst/>
              <a:rect l="l" t="t" r="r" b="b"/>
              <a:pathLst>
                <a:path w="1528" h="256" extrusionOk="0">
                  <a:moveTo>
                    <a:pt x="62" y="1"/>
                  </a:moveTo>
                  <a:cubicBezTo>
                    <a:pt x="1" y="1"/>
                    <a:pt x="1" y="1"/>
                    <a:pt x="1" y="62"/>
                  </a:cubicBezTo>
                  <a:lnTo>
                    <a:pt x="444" y="62"/>
                  </a:lnTo>
                  <a:cubicBezTo>
                    <a:pt x="764" y="62"/>
                    <a:pt x="1146" y="128"/>
                    <a:pt x="1462" y="256"/>
                  </a:cubicBezTo>
                  <a:lnTo>
                    <a:pt x="1528" y="256"/>
                  </a:lnTo>
                  <a:lnTo>
                    <a:pt x="1528" y="189"/>
                  </a:lnTo>
                  <a:cubicBezTo>
                    <a:pt x="1207" y="62"/>
                    <a:pt x="764" y="1"/>
                    <a:pt x="444" y="1"/>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9" name="Google Shape;1869;p41"/>
            <p:cNvSpPr/>
            <p:nvPr/>
          </p:nvSpPr>
          <p:spPr>
            <a:xfrm>
              <a:off x="3825195" y="2932402"/>
              <a:ext cx="175404" cy="19819"/>
            </a:xfrm>
            <a:custGeom>
              <a:avLst/>
              <a:gdLst/>
              <a:ahLst/>
              <a:cxnLst/>
              <a:rect l="l" t="t" r="r" b="b"/>
              <a:pathLst>
                <a:path w="1717" h="194" extrusionOk="0">
                  <a:moveTo>
                    <a:pt x="1" y="0"/>
                  </a:moveTo>
                  <a:lnTo>
                    <a:pt x="1" y="66"/>
                  </a:lnTo>
                  <a:lnTo>
                    <a:pt x="510" y="66"/>
                  </a:lnTo>
                  <a:cubicBezTo>
                    <a:pt x="892" y="66"/>
                    <a:pt x="1273" y="66"/>
                    <a:pt x="1655" y="194"/>
                  </a:cubicBezTo>
                  <a:cubicBezTo>
                    <a:pt x="1716" y="127"/>
                    <a:pt x="1655" y="127"/>
                    <a:pt x="1655" y="127"/>
                  </a:cubicBezTo>
                  <a:cubicBezTo>
                    <a:pt x="1273" y="0"/>
                    <a:pt x="892" y="0"/>
                    <a:pt x="510" y="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0" name="Google Shape;1870;p41"/>
            <p:cNvSpPr/>
            <p:nvPr/>
          </p:nvSpPr>
          <p:spPr>
            <a:xfrm>
              <a:off x="3786171" y="3062346"/>
              <a:ext cx="117175" cy="13178"/>
            </a:xfrm>
            <a:custGeom>
              <a:avLst/>
              <a:gdLst/>
              <a:ahLst/>
              <a:cxnLst/>
              <a:rect l="l" t="t" r="r" b="b"/>
              <a:pathLst>
                <a:path w="1147" h="129" extrusionOk="0">
                  <a:moveTo>
                    <a:pt x="317" y="1"/>
                  </a:moveTo>
                  <a:cubicBezTo>
                    <a:pt x="255" y="1"/>
                    <a:pt x="189" y="67"/>
                    <a:pt x="128" y="67"/>
                  </a:cubicBezTo>
                  <a:lnTo>
                    <a:pt x="62" y="67"/>
                  </a:lnTo>
                  <a:cubicBezTo>
                    <a:pt x="1" y="67"/>
                    <a:pt x="1" y="67"/>
                    <a:pt x="1" y="128"/>
                  </a:cubicBezTo>
                  <a:lnTo>
                    <a:pt x="128" y="128"/>
                  </a:lnTo>
                  <a:cubicBezTo>
                    <a:pt x="189" y="128"/>
                    <a:pt x="255" y="128"/>
                    <a:pt x="383" y="67"/>
                  </a:cubicBezTo>
                  <a:lnTo>
                    <a:pt x="1146" y="67"/>
                  </a:lnTo>
                  <a:lnTo>
                    <a:pt x="1146" y="1"/>
                  </a:lnTo>
                  <a:close/>
                </a:path>
              </a:pathLst>
            </a:custGeom>
            <a:solidFill>
              <a:srgbClr val="418C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1" name="Google Shape;1871;p41"/>
            <p:cNvSpPr/>
            <p:nvPr/>
          </p:nvSpPr>
          <p:spPr>
            <a:xfrm>
              <a:off x="3454367" y="2314969"/>
              <a:ext cx="370934" cy="819303"/>
            </a:xfrm>
            <a:custGeom>
              <a:avLst/>
              <a:gdLst/>
              <a:ahLst/>
              <a:cxnLst/>
              <a:rect l="l" t="t" r="r" b="b"/>
              <a:pathLst>
                <a:path w="3631" h="8020" extrusionOk="0">
                  <a:moveTo>
                    <a:pt x="1" y="1"/>
                  </a:moveTo>
                  <a:cubicBezTo>
                    <a:pt x="449" y="1274"/>
                    <a:pt x="510" y="4583"/>
                    <a:pt x="1085" y="5983"/>
                  </a:cubicBezTo>
                  <a:cubicBezTo>
                    <a:pt x="1655" y="7444"/>
                    <a:pt x="2867" y="8019"/>
                    <a:pt x="2867" y="8019"/>
                  </a:cubicBezTo>
                  <a:cubicBezTo>
                    <a:pt x="2867" y="8019"/>
                    <a:pt x="3631" y="6619"/>
                    <a:pt x="3310" y="4583"/>
                  </a:cubicBezTo>
                  <a:cubicBezTo>
                    <a:pt x="3055" y="2801"/>
                    <a:pt x="1783" y="637"/>
                    <a:pt x="1"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2" name="Google Shape;1872;p41"/>
            <p:cNvSpPr/>
            <p:nvPr/>
          </p:nvSpPr>
          <p:spPr>
            <a:xfrm>
              <a:off x="3480417" y="2347250"/>
              <a:ext cx="240887" cy="799995"/>
            </a:xfrm>
            <a:custGeom>
              <a:avLst/>
              <a:gdLst/>
              <a:ahLst/>
              <a:cxnLst/>
              <a:rect l="l" t="t" r="r" b="b"/>
              <a:pathLst>
                <a:path w="2358" h="7831" extrusionOk="0">
                  <a:moveTo>
                    <a:pt x="0" y="1"/>
                  </a:moveTo>
                  <a:lnTo>
                    <a:pt x="0" y="67"/>
                  </a:lnTo>
                  <a:lnTo>
                    <a:pt x="66" y="128"/>
                  </a:lnTo>
                  <a:cubicBezTo>
                    <a:pt x="128" y="255"/>
                    <a:pt x="255" y="382"/>
                    <a:pt x="321" y="510"/>
                  </a:cubicBezTo>
                  <a:cubicBezTo>
                    <a:pt x="637" y="958"/>
                    <a:pt x="891" y="1467"/>
                    <a:pt x="1085" y="1976"/>
                  </a:cubicBezTo>
                  <a:cubicBezTo>
                    <a:pt x="1848" y="3564"/>
                    <a:pt x="2291" y="5285"/>
                    <a:pt x="2291" y="7067"/>
                  </a:cubicBezTo>
                  <a:lnTo>
                    <a:pt x="2291" y="7765"/>
                  </a:lnTo>
                  <a:lnTo>
                    <a:pt x="2291" y="7831"/>
                  </a:lnTo>
                  <a:cubicBezTo>
                    <a:pt x="2291" y="7831"/>
                    <a:pt x="2357" y="7831"/>
                    <a:pt x="2357" y="7765"/>
                  </a:cubicBezTo>
                  <a:lnTo>
                    <a:pt x="2357" y="7067"/>
                  </a:lnTo>
                  <a:cubicBezTo>
                    <a:pt x="2357" y="5285"/>
                    <a:pt x="1909" y="3564"/>
                    <a:pt x="1146" y="1910"/>
                  </a:cubicBezTo>
                  <a:cubicBezTo>
                    <a:pt x="957" y="1401"/>
                    <a:pt x="703" y="958"/>
                    <a:pt x="382" y="449"/>
                  </a:cubicBezTo>
                  <a:cubicBezTo>
                    <a:pt x="255" y="321"/>
                    <a:pt x="194" y="194"/>
                    <a:pt x="128" y="128"/>
                  </a:cubicBezTo>
                  <a:lnTo>
                    <a:pt x="66" y="1"/>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3" name="Google Shape;1873;p41"/>
            <p:cNvSpPr/>
            <p:nvPr/>
          </p:nvSpPr>
          <p:spPr>
            <a:xfrm>
              <a:off x="3539157" y="2380042"/>
              <a:ext cx="19308" cy="65074"/>
            </a:xfrm>
            <a:custGeom>
              <a:avLst/>
              <a:gdLst/>
              <a:ahLst/>
              <a:cxnLst/>
              <a:rect l="l" t="t" r="r" b="b"/>
              <a:pathLst>
                <a:path w="189" h="637" extrusionOk="0">
                  <a:moveTo>
                    <a:pt x="189" y="0"/>
                  </a:moveTo>
                  <a:cubicBezTo>
                    <a:pt x="128" y="0"/>
                    <a:pt x="128" y="61"/>
                    <a:pt x="128" y="61"/>
                  </a:cubicBezTo>
                  <a:lnTo>
                    <a:pt x="128" y="189"/>
                  </a:lnTo>
                  <a:cubicBezTo>
                    <a:pt x="128" y="255"/>
                    <a:pt x="128" y="443"/>
                    <a:pt x="1" y="637"/>
                  </a:cubicBezTo>
                  <a:lnTo>
                    <a:pt x="62" y="637"/>
                  </a:lnTo>
                  <a:cubicBezTo>
                    <a:pt x="189" y="443"/>
                    <a:pt x="189" y="255"/>
                    <a:pt x="189" y="189"/>
                  </a:cubicBezTo>
                  <a:lnTo>
                    <a:pt x="189" y="61"/>
                  </a:lnTo>
                  <a:lnTo>
                    <a:pt x="189" y="0"/>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4" name="Google Shape;1874;p41"/>
            <p:cNvSpPr/>
            <p:nvPr/>
          </p:nvSpPr>
          <p:spPr>
            <a:xfrm>
              <a:off x="3500133" y="2503243"/>
              <a:ext cx="91124" cy="19921"/>
            </a:xfrm>
            <a:custGeom>
              <a:avLst/>
              <a:gdLst/>
              <a:ahLst/>
              <a:cxnLst/>
              <a:rect l="l" t="t" r="r" b="b"/>
              <a:pathLst>
                <a:path w="892" h="195" extrusionOk="0">
                  <a:moveTo>
                    <a:pt x="1" y="1"/>
                  </a:moveTo>
                  <a:lnTo>
                    <a:pt x="1" y="67"/>
                  </a:lnTo>
                  <a:cubicBezTo>
                    <a:pt x="1" y="67"/>
                    <a:pt x="383" y="194"/>
                    <a:pt x="698" y="194"/>
                  </a:cubicBezTo>
                  <a:lnTo>
                    <a:pt x="892" y="194"/>
                  </a:lnTo>
                  <a:cubicBezTo>
                    <a:pt x="892" y="128"/>
                    <a:pt x="826" y="128"/>
                    <a:pt x="826" y="128"/>
                  </a:cubicBezTo>
                  <a:lnTo>
                    <a:pt x="698" y="128"/>
                  </a:lnTo>
                  <a:cubicBezTo>
                    <a:pt x="571" y="128"/>
                    <a:pt x="383" y="128"/>
                    <a:pt x="255" y="67"/>
                  </a:cubicBezTo>
                  <a:cubicBezTo>
                    <a:pt x="189" y="67"/>
                    <a:pt x="128" y="67"/>
                    <a:pt x="62" y="1"/>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5" name="Google Shape;1875;p41"/>
            <p:cNvSpPr/>
            <p:nvPr/>
          </p:nvSpPr>
          <p:spPr>
            <a:xfrm>
              <a:off x="3526183" y="2698362"/>
              <a:ext cx="136380" cy="19819"/>
            </a:xfrm>
            <a:custGeom>
              <a:avLst/>
              <a:gdLst/>
              <a:ahLst/>
              <a:cxnLst/>
              <a:rect l="l" t="t" r="r" b="b"/>
              <a:pathLst>
                <a:path w="1335" h="194" extrusionOk="0">
                  <a:moveTo>
                    <a:pt x="0" y="0"/>
                  </a:moveTo>
                  <a:lnTo>
                    <a:pt x="0" y="66"/>
                  </a:lnTo>
                  <a:cubicBezTo>
                    <a:pt x="0" y="66"/>
                    <a:pt x="825" y="194"/>
                    <a:pt x="1273" y="194"/>
                  </a:cubicBezTo>
                  <a:lnTo>
                    <a:pt x="1334" y="194"/>
                  </a:lnTo>
                  <a:lnTo>
                    <a:pt x="1334" y="127"/>
                  </a:lnTo>
                  <a:lnTo>
                    <a:pt x="1273" y="127"/>
                  </a:lnTo>
                  <a:cubicBezTo>
                    <a:pt x="1080" y="127"/>
                    <a:pt x="764" y="127"/>
                    <a:pt x="509" y="66"/>
                  </a:cubicBezTo>
                  <a:cubicBezTo>
                    <a:pt x="382" y="66"/>
                    <a:pt x="255" y="0"/>
                    <a:pt x="189" y="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6" name="Google Shape;1876;p41"/>
            <p:cNvSpPr/>
            <p:nvPr/>
          </p:nvSpPr>
          <p:spPr>
            <a:xfrm>
              <a:off x="3610462" y="2503243"/>
              <a:ext cx="65074" cy="91124"/>
            </a:xfrm>
            <a:custGeom>
              <a:avLst/>
              <a:gdLst/>
              <a:ahLst/>
              <a:cxnLst/>
              <a:rect l="l" t="t" r="r" b="b"/>
              <a:pathLst>
                <a:path w="637" h="892" extrusionOk="0">
                  <a:moveTo>
                    <a:pt x="575" y="1"/>
                  </a:moveTo>
                  <a:lnTo>
                    <a:pt x="575" y="128"/>
                  </a:lnTo>
                  <a:cubicBezTo>
                    <a:pt x="448" y="256"/>
                    <a:pt x="194" y="637"/>
                    <a:pt x="66" y="831"/>
                  </a:cubicBezTo>
                  <a:cubicBezTo>
                    <a:pt x="0" y="831"/>
                    <a:pt x="66" y="892"/>
                    <a:pt x="66" y="892"/>
                  </a:cubicBezTo>
                  <a:cubicBezTo>
                    <a:pt x="321" y="637"/>
                    <a:pt x="636" y="67"/>
                    <a:pt x="636" y="67"/>
                  </a:cubicBezTo>
                  <a:lnTo>
                    <a:pt x="636" y="1"/>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7" name="Google Shape;1877;p41"/>
            <p:cNvSpPr/>
            <p:nvPr/>
          </p:nvSpPr>
          <p:spPr>
            <a:xfrm>
              <a:off x="3565207" y="2887147"/>
              <a:ext cx="143123" cy="13076"/>
            </a:xfrm>
            <a:custGeom>
              <a:avLst/>
              <a:gdLst/>
              <a:ahLst/>
              <a:cxnLst/>
              <a:rect l="l" t="t" r="r" b="b"/>
              <a:pathLst>
                <a:path w="1401" h="128" extrusionOk="0">
                  <a:moveTo>
                    <a:pt x="1334" y="0"/>
                  </a:moveTo>
                  <a:cubicBezTo>
                    <a:pt x="1079" y="61"/>
                    <a:pt x="570" y="61"/>
                    <a:pt x="316" y="61"/>
                  </a:cubicBezTo>
                  <a:lnTo>
                    <a:pt x="0" y="61"/>
                  </a:lnTo>
                  <a:cubicBezTo>
                    <a:pt x="0" y="61"/>
                    <a:pt x="0" y="127"/>
                    <a:pt x="61" y="127"/>
                  </a:cubicBezTo>
                  <a:lnTo>
                    <a:pt x="316" y="127"/>
                  </a:lnTo>
                  <a:cubicBezTo>
                    <a:pt x="637" y="127"/>
                    <a:pt x="1079" y="127"/>
                    <a:pt x="1334" y="61"/>
                  </a:cubicBezTo>
                  <a:cubicBezTo>
                    <a:pt x="1400" y="61"/>
                    <a:pt x="1400" y="61"/>
                    <a:pt x="1400" y="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8" name="Google Shape;1878;p41"/>
            <p:cNvSpPr/>
            <p:nvPr/>
          </p:nvSpPr>
          <p:spPr>
            <a:xfrm>
              <a:off x="3656228" y="3036398"/>
              <a:ext cx="65074" cy="13076"/>
            </a:xfrm>
            <a:custGeom>
              <a:avLst/>
              <a:gdLst/>
              <a:ahLst/>
              <a:cxnLst/>
              <a:rect l="l" t="t" r="r" b="b"/>
              <a:pathLst>
                <a:path w="637" h="128" extrusionOk="0">
                  <a:moveTo>
                    <a:pt x="570" y="0"/>
                  </a:moveTo>
                  <a:cubicBezTo>
                    <a:pt x="382" y="67"/>
                    <a:pt x="188" y="67"/>
                    <a:pt x="61" y="67"/>
                  </a:cubicBezTo>
                  <a:cubicBezTo>
                    <a:pt x="61" y="67"/>
                    <a:pt x="0" y="67"/>
                    <a:pt x="0" y="128"/>
                  </a:cubicBezTo>
                  <a:lnTo>
                    <a:pt x="61" y="128"/>
                  </a:lnTo>
                  <a:cubicBezTo>
                    <a:pt x="188" y="128"/>
                    <a:pt x="382" y="128"/>
                    <a:pt x="636" y="67"/>
                  </a:cubicBezTo>
                  <a:lnTo>
                    <a:pt x="636" y="0"/>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9" name="Google Shape;1879;p41"/>
            <p:cNvSpPr/>
            <p:nvPr/>
          </p:nvSpPr>
          <p:spPr>
            <a:xfrm>
              <a:off x="3649384" y="2171950"/>
              <a:ext cx="338243" cy="955581"/>
            </a:xfrm>
            <a:custGeom>
              <a:avLst/>
              <a:gdLst/>
              <a:ahLst/>
              <a:cxnLst/>
              <a:rect l="l" t="t" r="r" b="b"/>
              <a:pathLst>
                <a:path w="3311" h="9354" extrusionOk="0">
                  <a:moveTo>
                    <a:pt x="3310" y="1"/>
                  </a:moveTo>
                  <a:lnTo>
                    <a:pt x="3310" y="1"/>
                  </a:lnTo>
                  <a:cubicBezTo>
                    <a:pt x="1340" y="1462"/>
                    <a:pt x="194" y="3880"/>
                    <a:pt x="128" y="5790"/>
                  </a:cubicBezTo>
                  <a:cubicBezTo>
                    <a:pt x="1" y="8081"/>
                    <a:pt x="1085" y="9353"/>
                    <a:pt x="1085" y="9353"/>
                  </a:cubicBezTo>
                  <a:cubicBezTo>
                    <a:pt x="1085" y="9353"/>
                    <a:pt x="2358" y="8462"/>
                    <a:pt x="2867" y="6874"/>
                  </a:cubicBezTo>
                  <a:cubicBezTo>
                    <a:pt x="3310" y="5219"/>
                    <a:pt x="2928" y="1401"/>
                    <a:pt x="3310"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0" name="Google Shape;1880;p41"/>
            <p:cNvSpPr/>
            <p:nvPr/>
          </p:nvSpPr>
          <p:spPr>
            <a:xfrm>
              <a:off x="3747250" y="2210973"/>
              <a:ext cx="214326" cy="897249"/>
            </a:xfrm>
            <a:custGeom>
              <a:avLst/>
              <a:gdLst/>
              <a:ahLst/>
              <a:cxnLst/>
              <a:rect l="l" t="t" r="r" b="b"/>
              <a:pathLst>
                <a:path w="2098" h="8783" extrusionOk="0">
                  <a:moveTo>
                    <a:pt x="2098" y="1"/>
                  </a:moveTo>
                  <a:cubicBezTo>
                    <a:pt x="2098" y="1"/>
                    <a:pt x="2036" y="1"/>
                    <a:pt x="2036" y="62"/>
                  </a:cubicBezTo>
                  <a:cubicBezTo>
                    <a:pt x="1461" y="1274"/>
                    <a:pt x="1079" y="2546"/>
                    <a:pt x="698" y="3819"/>
                  </a:cubicBezTo>
                  <a:cubicBezTo>
                    <a:pt x="316" y="5280"/>
                    <a:pt x="0" y="6746"/>
                    <a:pt x="0" y="8274"/>
                  </a:cubicBezTo>
                  <a:lnTo>
                    <a:pt x="0" y="8783"/>
                  </a:lnTo>
                  <a:lnTo>
                    <a:pt x="61" y="8783"/>
                  </a:lnTo>
                  <a:lnTo>
                    <a:pt x="61" y="8274"/>
                  </a:lnTo>
                  <a:cubicBezTo>
                    <a:pt x="61" y="6746"/>
                    <a:pt x="382" y="5280"/>
                    <a:pt x="764" y="3819"/>
                  </a:cubicBezTo>
                  <a:cubicBezTo>
                    <a:pt x="1146" y="2546"/>
                    <a:pt x="1527" y="1274"/>
                    <a:pt x="2098" y="62"/>
                  </a:cubicBezTo>
                  <a:lnTo>
                    <a:pt x="2098" y="1"/>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1" name="Google Shape;1881;p41"/>
            <p:cNvSpPr/>
            <p:nvPr/>
          </p:nvSpPr>
          <p:spPr>
            <a:xfrm>
              <a:off x="3883424" y="2269203"/>
              <a:ext cx="32895" cy="58945"/>
            </a:xfrm>
            <a:custGeom>
              <a:avLst/>
              <a:gdLst/>
              <a:ahLst/>
              <a:cxnLst/>
              <a:rect l="l" t="t" r="r" b="b"/>
              <a:pathLst>
                <a:path w="322" h="577" extrusionOk="0">
                  <a:moveTo>
                    <a:pt x="1" y="1"/>
                  </a:moveTo>
                  <a:lnTo>
                    <a:pt x="67" y="67"/>
                  </a:lnTo>
                  <a:lnTo>
                    <a:pt x="67" y="194"/>
                  </a:lnTo>
                  <a:lnTo>
                    <a:pt x="255" y="576"/>
                  </a:lnTo>
                  <a:lnTo>
                    <a:pt x="322" y="576"/>
                  </a:lnTo>
                  <a:lnTo>
                    <a:pt x="322" y="510"/>
                  </a:lnTo>
                  <a:cubicBezTo>
                    <a:pt x="255" y="383"/>
                    <a:pt x="194" y="322"/>
                    <a:pt x="128" y="194"/>
                  </a:cubicBezTo>
                  <a:lnTo>
                    <a:pt x="128" y="67"/>
                  </a:lnTo>
                  <a:lnTo>
                    <a:pt x="67" y="1"/>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2" name="Google Shape;1882;p41"/>
            <p:cNvSpPr/>
            <p:nvPr/>
          </p:nvSpPr>
          <p:spPr>
            <a:xfrm>
              <a:off x="3903243" y="2334276"/>
              <a:ext cx="65074" cy="26050"/>
            </a:xfrm>
            <a:custGeom>
              <a:avLst/>
              <a:gdLst/>
              <a:ahLst/>
              <a:cxnLst/>
              <a:rect l="l" t="t" r="r" b="b"/>
              <a:pathLst>
                <a:path w="637" h="255" extrusionOk="0">
                  <a:moveTo>
                    <a:pt x="571" y="0"/>
                  </a:moveTo>
                  <a:cubicBezTo>
                    <a:pt x="443" y="0"/>
                    <a:pt x="316" y="67"/>
                    <a:pt x="189" y="128"/>
                  </a:cubicBezTo>
                  <a:lnTo>
                    <a:pt x="0" y="128"/>
                  </a:lnTo>
                  <a:lnTo>
                    <a:pt x="0" y="194"/>
                  </a:lnTo>
                  <a:lnTo>
                    <a:pt x="0" y="255"/>
                  </a:lnTo>
                  <a:cubicBezTo>
                    <a:pt x="0" y="255"/>
                    <a:pt x="61" y="255"/>
                    <a:pt x="61" y="194"/>
                  </a:cubicBezTo>
                  <a:lnTo>
                    <a:pt x="255" y="194"/>
                  </a:lnTo>
                  <a:cubicBezTo>
                    <a:pt x="382" y="128"/>
                    <a:pt x="443" y="67"/>
                    <a:pt x="571" y="67"/>
                  </a:cubicBezTo>
                  <a:cubicBezTo>
                    <a:pt x="637" y="67"/>
                    <a:pt x="637" y="67"/>
                    <a:pt x="637" y="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3" name="Google Shape;1883;p41"/>
            <p:cNvSpPr/>
            <p:nvPr/>
          </p:nvSpPr>
          <p:spPr>
            <a:xfrm>
              <a:off x="3799247" y="2386274"/>
              <a:ext cx="52100" cy="130149"/>
            </a:xfrm>
            <a:custGeom>
              <a:avLst/>
              <a:gdLst/>
              <a:ahLst/>
              <a:cxnLst/>
              <a:rect l="l" t="t" r="r" b="b"/>
              <a:pathLst>
                <a:path w="510" h="1274" extrusionOk="0">
                  <a:moveTo>
                    <a:pt x="0" y="0"/>
                  </a:moveTo>
                  <a:cubicBezTo>
                    <a:pt x="0" y="0"/>
                    <a:pt x="0" y="67"/>
                    <a:pt x="61" y="67"/>
                  </a:cubicBezTo>
                  <a:lnTo>
                    <a:pt x="0" y="67"/>
                  </a:lnTo>
                  <a:cubicBezTo>
                    <a:pt x="61" y="67"/>
                    <a:pt x="61" y="67"/>
                    <a:pt x="61" y="128"/>
                  </a:cubicBezTo>
                  <a:cubicBezTo>
                    <a:pt x="61" y="194"/>
                    <a:pt x="61" y="321"/>
                    <a:pt x="127" y="382"/>
                  </a:cubicBezTo>
                  <a:cubicBezTo>
                    <a:pt x="189" y="703"/>
                    <a:pt x="255" y="1019"/>
                    <a:pt x="382" y="1273"/>
                  </a:cubicBezTo>
                  <a:lnTo>
                    <a:pt x="443" y="1273"/>
                  </a:lnTo>
                  <a:cubicBezTo>
                    <a:pt x="443" y="1273"/>
                    <a:pt x="509" y="1212"/>
                    <a:pt x="443" y="1212"/>
                  </a:cubicBezTo>
                  <a:cubicBezTo>
                    <a:pt x="316" y="958"/>
                    <a:pt x="255" y="637"/>
                    <a:pt x="189" y="382"/>
                  </a:cubicBezTo>
                  <a:cubicBezTo>
                    <a:pt x="127" y="321"/>
                    <a:pt x="127" y="194"/>
                    <a:pt x="127" y="128"/>
                  </a:cubicBezTo>
                  <a:lnTo>
                    <a:pt x="127" y="67"/>
                  </a:lnTo>
                  <a:lnTo>
                    <a:pt x="61" y="0"/>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4" name="Google Shape;1884;p41"/>
            <p:cNvSpPr/>
            <p:nvPr/>
          </p:nvSpPr>
          <p:spPr>
            <a:xfrm>
              <a:off x="3818453" y="2549009"/>
              <a:ext cx="143123" cy="71408"/>
            </a:xfrm>
            <a:custGeom>
              <a:avLst/>
              <a:gdLst/>
              <a:ahLst/>
              <a:cxnLst/>
              <a:rect l="l" t="t" r="r" b="b"/>
              <a:pathLst>
                <a:path w="1401" h="699" extrusionOk="0">
                  <a:moveTo>
                    <a:pt x="1339" y="1"/>
                  </a:moveTo>
                  <a:cubicBezTo>
                    <a:pt x="958" y="317"/>
                    <a:pt x="449" y="383"/>
                    <a:pt x="67" y="637"/>
                  </a:cubicBezTo>
                  <a:lnTo>
                    <a:pt x="1" y="698"/>
                  </a:lnTo>
                  <a:lnTo>
                    <a:pt x="67" y="698"/>
                  </a:lnTo>
                  <a:cubicBezTo>
                    <a:pt x="510" y="444"/>
                    <a:pt x="958" y="383"/>
                    <a:pt x="1339" y="62"/>
                  </a:cubicBezTo>
                  <a:lnTo>
                    <a:pt x="1401" y="1"/>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5" name="Google Shape;1885;p41"/>
            <p:cNvSpPr/>
            <p:nvPr/>
          </p:nvSpPr>
          <p:spPr>
            <a:xfrm>
              <a:off x="3675434" y="2685286"/>
              <a:ext cx="91124" cy="143123"/>
            </a:xfrm>
            <a:custGeom>
              <a:avLst/>
              <a:gdLst/>
              <a:ahLst/>
              <a:cxnLst/>
              <a:rect l="l" t="t" r="r" b="b"/>
              <a:pathLst>
                <a:path w="892" h="1401" extrusionOk="0">
                  <a:moveTo>
                    <a:pt x="67" y="1"/>
                  </a:moveTo>
                  <a:cubicBezTo>
                    <a:pt x="0" y="1"/>
                    <a:pt x="0" y="1"/>
                    <a:pt x="0" y="67"/>
                  </a:cubicBezTo>
                  <a:lnTo>
                    <a:pt x="67" y="128"/>
                  </a:lnTo>
                  <a:cubicBezTo>
                    <a:pt x="128" y="255"/>
                    <a:pt x="194" y="322"/>
                    <a:pt x="194" y="449"/>
                  </a:cubicBezTo>
                  <a:cubicBezTo>
                    <a:pt x="382" y="765"/>
                    <a:pt x="637" y="1085"/>
                    <a:pt x="891" y="1401"/>
                  </a:cubicBezTo>
                  <a:cubicBezTo>
                    <a:pt x="703" y="1085"/>
                    <a:pt x="448" y="765"/>
                    <a:pt x="255" y="383"/>
                  </a:cubicBezTo>
                  <a:cubicBezTo>
                    <a:pt x="194" y="322"/>
                    <a:pt x="194" y="194"/>
                    <a:pt x="128" y="128"/>
                  </a:cubicBezTo>
                  <a:lnTo>
                    <a:pt x="67" y="1"/>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6" name="Google Shape;1886;p41"/>
            <p:cNvSpPr/>
            <p:nvPr/>
          </p:nvSpPr>
          <p:spPr>
            <a:xfrm>
              <a:off x="3760224" y="2806137"/>
              <a:ext cx="188378" cy="87345"/>
            </a:xfrm>
            <a:custGeom>
              <a:avLst/>
              <a:gdLst/>
              <a:ahLst/>
              <a:cxnLst/>
              <a:rect l="l" t="t" r="r" b="b"/>
              <a:pathLst>
                <a:path w="1844" h="855" extrusionOk="0">
                  <a:moveTo>
                    <a:pt x="1784" y="0"/>
                  </a:moveTo>
                  <a:cubicBezTo>
                    <a:pt x="1782" y="0"/>
                    <a:pt x="1782" y="7"/>
                    <a:pt x="1782" y="30"/>
                  </a:cubicBezTo>
                  <a:lnTo>
                    <a:pt x="1716" y="30"/>
                  </a:lnTo>
                  <a:cubicBezTo>
                    <a:pt x="1589" y="157"/>
                    <a:pt x="1461" y="218"/>
                    <a:pt x="1334" y="284"/>
                  </a:cubicBezTo>
                  <a:cubicBezTo>
                    <a:pt x="1080" y="411"/>
                    <a:pt x="764" y="539"/>
                    <a:pt x="509" y="666"/>
                  </a:cubicBezTo>
                  <a:cubicBezTo>
                    <a:pt x="382" y="727"/>
                    <a:pt x="189" y="793"/>
                    <a:pt x="61" y="793"/>
                  </a:cubicBezTo>
                  <a:lnTo>
                    <a:pt x="0" y="793"/>
                  </a:lnTo>
                  <a:cubicBezTo>
                    <a:pt x="0" y="854"/>
                    <a:pt x="61" y="854"/>
                    <a:pt x="61" y="854"/>
                  </a:cubicBezTo>
                  <a:cubicBezTo>
                    <a:pt x="189" y="854"/>
                    <a:pt x="382" y="793"/>
                    <a:pt x="509" y="727"/>
                  </a:cubicBezTo>
                  <a:cubicBezTo>
                    <a:pt x="825" y="600"/>
                    <a:pt x="1080" y="472"/>
                    <a:pt x="1400" y="284"/>
                  </a:cubicBezTo>
                  <a:cubicBezTo>
                    <a:pt x="1461" y="218"/>
                    <a:pt x="1589" y="218"/>
                    <a:pt x="1716" y="91"/>
                  </a:cubicBezTo>
                  <a:lnTo>
                    <a:pt x="1782" y="91"/>
                  </a:lnTo>
                  <a:lnTo>
                    <a:pt x="1843" y="30"/>
                  </a:lnTo>
                  <a:cubicBezTo>
                    <a:pt x="1803" y="30"/>
                    <a:pt x="1789" y="0"/>
                    <a:pt x="1784" y="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7" name="Google Shape;1887;p41"/>
            <p:cNvSpPr/>
            <p:nvPr/>
          </p:nvSpPr>
          <p:spPr>
            <a:xfrm>
              <a:off x="3695150" y="2978169"/>
              <a:ext cx="58434" cy="48320"/>
            </a:xfrm>
            <a:custGeom>
              <a:avLst/>
              <a:gdLst/>
              <a:ahLst/>
              <a:cxnLst/>
              <a:rect l="l" t="t" r="r" b="b"/>
              <a:pathLst>
                <a:path w="572" h="473" extrusionOk="0">
                  <a:moveTo>
                    <a:pt x="62" y="0"/>
                  </a:moveTo>
                  <a:cubicBezTo>
                    <a:pt x="1" y="0"/>
                    <a:pt x="1" y="61"/>
                    <a:pt x="1" y="61"/>
                  </a:cubicBezTo>
                  <a:cubicBezTo>
                    <a:pt x="62" y="127"/>
                    <a:pt x="128" y="255"/>
                    <a:pt x="255" y="316"/>
                  </a:cubicBezTo>
                  <a:cubicBezTo>
                    <a:pt x="317" y="382"/>
                    <a:pt x="444" y="443"/>
                    <a:pt x="510" y="443"/>
                  </a:cubicBezTo>
                  <a:cubicBezTo>
                    <a:pt x="530" y="465"/>
                    <a:pt x="544" y="472"/>
                    <a:pt x="553" y="472"/>
                  </a:cubicBezTo>
                  <a:cubicBezTo>
                    <a:pt x="571" y="472"/>
                    <a:pt x="571" y="443"/>
                    <a:pt x="571" y="443"/>
                  </a:cubicBezTo>
                  <a:lnTo>
                    <a:pt x="571" y="382"/>
                  </a:lnTo>
                  <a:cubicBezTo>
                    <a:pt x="510" y="382"/>
                    <a:pt x="383" y="316"/>
                    <a:pt x="317" y="255"/>
                  </a:cubicBezTo>
                  <a:cubicBezTo>
                    <a:pt x="189" y="189"/>
                    <a:pt x="128" y="127"/>
                    <a:pt x="62" y="61"/>
                  </a:cubicBezTo>
                  <a:lnTo>
                    <a:pt x="62" y="0"/>
                  </a:ln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8" name="Google Shape;1888;p41"/>
            <p:cNvSpPr/>
            <p:nvPr/>
          </p:nvSpPr>
          <p:spPr>
            <a:xfrm>
              <a:off x="3753481" y="2994616"/>
              <a:ext cx="123815" cy="61601"/>
            </a:xfrm>
            <a:custGeom>
              <a:avLst/>
              <a:gdLst/>
              <a:ahLst/>
              <a:cxnLst/>
              <a:rect l="l" t="t" r="r" b="b"/>
              <a:pathLst>
                <a:path w="1212" h="603" extrusionOk="0">
                  <a:moveTo>
                    <a:pt x="1165" y="0"/>
                  </a:moveTo>
                  <a:cubicBezTo>
                    <a:pt x="1146" y="0"/>
                    <a:pt x="1146" y="28"/>
                    <a:pt x="1146" y="28"/>
                  </a:cubicBezTo>
                  <a:lnTo>
                    <a:pt x="1085" y="28"/>
                  </a:lnTo>
                  <a:cubicBezTo>
                    <a:pt x="1085" y="94"/>
                    <a:pt x="1018" y="94"/>
                    <a:pt x="957" y="94"/>
                  </a:cubicBezTo>
                  <a:cubicBezTo>
                    <a:pt x="957" y="155"/>
                    <a:pt x="891" y="155"/>
                    <a:pt x="891" y="155"/>
                  </a:cubicBezTo>
                  <a:cubicBezTo>
                    <a:pt x="575" y="348"/>
                    <a:pt x="321" y="409"/>
                    <a:pt x="0" y="537"/>
                  </a:cubicBezTo>
                  <a:lnTo>
                    <a:pt x="0" y="603"/>
                  </a:lnTo>
                  <a:cubicBezTo>
                    <a:pt x="321" y="476"/>
                    <a:pt x="637" y="348"/>
                    <a:pt x="891" y="221"/>
                  </a:cubicBezTo>
                  <a:cubicBezTo>
                    <a:pt x="957" y="221"/>
                    <a:pt x="1018" y="155"/>
                    <a:pt x="1085" y="155"/>
                  </a:cubicBezTo>
                  <a:lnTo>
                    <a:pt x="1146" y="94"/>
                  </a:lnTo>
                  <a:cubicBezTo>
                    <a:pt x="1146" y="94"/>
                    <a:pt x="1212" y="94"/>
                    <a:pt x="1212" y="28"/>
                  </a:cubicBezTo>
                  <a:cubicBezTo>
                    <a:pt x="1190" y="7"/>
                    <a:pt x="1175" y="0"/>
                    <a:pt x="1165" y="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9" name="Google Shape;1889;p41"/>
            <p:cNvSpPr/>
            <p:nvPr/>
          </p:nvSpPr>
          <p:spPr>
            <a:xfrm>
              <a:off x="3526183" y="3088395"/>
              <a:ext cx="455214" cy="312193"/>
            </a:xfrm>
            <a:custGeom>
              <a:avLst/>
              <a:gdLst/>
              <a:ahLst/>
              <a:cxnLst/>
              <a:rect l="l" t="t" r="r" b="b"/>
              <a:pathLst>
                <a:path w="4456" h="3056" extrusionOk="0">
                  <a:moveTo>
                    <a:pt x="0" y="0"/>
                  </a:moveTo>
                  <a:lnTo>
                    <a:pt x="0" y="1339"/>
                  </a:lnTo>
                  <a:cubicBezTo>
                    <a:pt x="0" y="1782"/>
                    <a:pt x="189" y="2230"/>
                    <a:pt x="509" y="2546"/>
                  </a:cubicBezTo>
                  <a:cubicBezTo>
                    <a:pt x="825" y="2867"/>
                    <a:pt x="1273" y="3055"/>
                    <a:pt x="1716" y="3055"/>
                  </a:cubicBezTo>
                  <a:lnTo>
                    <a:pt x="2734" y="3055"/>
                  </a:lnTo>
                  <a:cubicBezTo>
                    <a:pt x="3182" y="3055"/>
                    <a:pt x="3625" y="2867"/>
                    <a:pt x="3946" y="2546"/>
                  </a:cubicBezTo>
                  <a:cubicBezTo>
                    <a:pt x="4262" y="2230"/>
                    <a:pt x="4455" y="1782"/>
                    <a:pt x="4455" y="1339"/>
                  </a:cubicBezTo>
                  <a:lnTo>
                    <a:pt x="4455" y="0"/>
                  </a:lnTo>
                  <a:close/>
                </a:path>
              </a:pathLst>
            </a:custGeom>
            <a:solidFill>
              <a:srgbClr val="FF9D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0" name="Google Shape;1890;p41"/>
            <p:cNvSpPr/>
            <p:nvPr/>
          </p:nvSpPr>
          <p:spPr>
            <a:xfrm>
              <a:off x="3454367" y="3082164"/>
              <a:ext cx="461956" cy="312193"/>
            </a:xfrm>
            <a:custGeom>
              <a:avLst/>
              <a:gdLst/>
              <a:ahLst/>
              <a:cxnLst/>
              <a:rect l="l" t="t" r="r" b="b"/>
              <a:pathLst>
                <a:path w="4522" h="3056" extrusionOk="0">
                  <a:moveTo>
                    <a:pt x="1" y="0"/>
                  </a:moveTo>
                  <a:lnTo>
                    <a:pt x="1" y="1334"/>
                  </a:lnTo>
                  <a:cubicBezTo>
                    <a:pt x="1" y="1782"/>
                    <a:pt x="194" y="2225"/>
                    <a:pt x="510" y="2546"/>
                  </a:cubicBezTo>
                  <a:cubicBezTo>
                    <a:pt x="831" y="2862"/>
                    <a:pt x="1274" y="3055"/>
                    <a:pt x="1783" y="3055"/>
                  </a:cubicBezTo>
                  <a:lnTo>
                    <a:pt x="2740" y="3055"/>
                  </a:lnTo>
                  <a:cubicBezTo>
                    <a:pt x="3249" y="3055"/>
                    <a:pt x="3692" y="2862"/>
                    <a:pt x="4013" y="2546"/>
                  </a:cubicBezTo>
                  <a:cubicBezTo>
                    <a:pt x="4328" y="2225"/>
                    <a:pt x="4522" y="1782"/>
                    <a:pt x="4522" y="1334"/>
                  </a:cubicBezTo>
                  <a:lnTo>
                    <a:pt x="4522" y="0"/>
                  </a:ln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1" name="Google Shape;1891;p41"/>
            <p:cNvSpPr/>
            <p:nvPr/>
          </p:nvSpPr>
          <p:spPr>
            <a:xfrm>
              <a:off x="2486026" y="2711336"/>
              <a:ext cx="1079294" cy="604977"/>
            </a:xfrm>
            <a:custGeom>
              <a:avLst/>
              <a:gdLst/>
              <a:ahLst/>
              <a:cxnLst/>
              <a:rect l="l" t="t" r="r" b="b"/>
              <a:pathLst>
                <a:path w="10565" h="5922" extrusionOk="0">
                  <a:moveTo>
                    <a:pt x="1018" y="0"/>
                  </a:moveTo>
                  <a:lnTo>
                    <a:pt x="0" y="5921"/>
                  </a:lnTo>
                  <a:lnTo>
                    <a:pt x="9546" y="5921"/>
                  </a:lnTo>
                  <a:lnTo>
                    <a:pt x="10564"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2" name="Google Shape;1892;p41"/>
            <p:cNvSpPr/>
            <p:nvPr/>
          </p:nvSpPr>
          <p:spPr>
            <a:xfrm>
              <a:off x="2524948" y="2757102"/>
              <a:ext cx="968555" cy="513444"/>
            </a:xfrm>
            <a:custGeom>
              <a:avLst/>
              <a:gdLst/>
              <a:ahLst/>
              <a:cxnLst/>
              <a:rect l="l" t="t" r="r" b="b"/>
              <a:pathLst>
                <a:path w="9481" h="5026" extrusionOk="0">
                  <a:moveTo>
                    <a:pt x="892" y="0"/>
                  </a:moveTo>
                  <a:lnTo>
                    <a:pt x="1" y="5025"/>
                  </a:lnTo>
                  <a:lnTo>
                    <a:pt x="8656" y="5025"/>
                  </a:lnTo>
                  <a:lnTo>
                    <a:pt x="9481" y="0"/>
                  </a:ln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3" name="Google Shape;1893;p41"/>
            <p:cNvSpPr/>
            <p:nvPr/>
          </p:nvSpPr>
          <p:spPr>
            <a:xfrm>
              <a:off x="2928057" y="3147135"/>
              <a:ext cx="32384" cy="65176"/>
            </a:xfrm>
            <a:custGeom>
              <a:avLst/>
              <a:gdLst/>
              <a:ahLst/>
              <a:cxnLst/>
              <a:rect l="l" t="t" r="r" b="b"/>
              <a:pathLst>
                <a:path w="317" h="638" extrusionOk="0">
                  <a:moveTo>
                    <a:pt x="255" y="1"/>
                  </a:moveTo>
                  <a:cubicBezTo>
                    <a:pt x="255" y="1"/>
                    <a:pt x="62" y="1"/>
                    <a:pt x="62" y="62"/>
                  </a:cubicBezTo>
                  <a:cubicBezTo>
                    <a:pt x="0" y="128"/>
                    <a:pt x="62" y="637"/>
                    <a:pt x="128" y="637"/>
                  </a:cubicBezTo>
                  <a:cubicBezTo>
                    <a:pt x="255" y="571"/>
                    <a:pt x="316" y="128"/>
                    <a:pt x="316" y="128"/>
                  </a:cubicBezTo>
                  <a:lnTo>
                    <a:pt x="255" y="1"/>
                  </a:lnTo>
                  <a:close/>
                </a:path>
              </a:pathLst>
            </a:custGeom>
            <a:solidFill>
              <a:srgbClr val="DE7A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4" name="Google Shape;1894;p41"/>
            <p:cNvSpPr/>
            <p:nvPr/>
          </p:nvSpPr>
          <p:spPr>
            <a:xfrm>
              <a:off x="2947262" y="2965093"/>
              <a:ext cx="104201" cy="201455"/>
            </a:xfrm>
            <a:custGeom>
              <a:avLst/>
              <a:gdLst/>
              <a:ahLst/>
              <a:cxnLst/>
              <a:rect l="l" t="t" r="r" b="b"/>
              <a:pathLst>
                <a:path w="1020" h="1972" extrusionOk="0">
                  <a:moveTo>
                    <a:pt x="1019" y="1"/>
                  </a:moveTo>
                  <a:lnTo>
                    <a:pt x="510" y="317"/>
                  </a:lnTo>
                  <a:lnTo>
                    <a:pt x="637" y="1401"/>
                  </a:lnTo>
                  <a:cubicBezTo>
                    <a:pt x="637" y="1401"/>
                    <a:pt x="67" y="1717"/>
                    <a:pt x="1" y="1783"/>
                  </a:cubicBezTo>
                  <a:cubicBezTo>
                    <a:pt x="1" y="1910"/>
                    <a:pt x="67" y="1971"/>
                    <a:pt x="67" y="1971"/>
                  </a:cubicBezTo>
                  <a:cubicBezTo>
                    <a:pt x="194" y="1910"/>
                    <a:pt x="892" y="1528"/>
                    <a:pt x="958" y="1462"/>
                  </a:cubicBezTo>
                  <a:cubicBezTo>
                    <a:pt x="1019" y="1335"/>
                    <a:pt x="1019" y="1"/>
                    <a:pt x="1019" y="1"/>
                  </a:cubicBezTo>
                  <a:close/>
                </a:path>
              </a:pathLst>
            </a:custGeom>
            <a:solidFill>
              <a:srgbClr val="DE7A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5" name="Google Shape;1895;p41"/>
            <p:cNvSpPr/>
            <p:nvPr/>
          </p:nvSpPr>
          <p:spPr>
            <a:xfrm>
              <a:off x="2947262" y="3127419"/>
              <a:ext cx="32895" cy="39126"/>
            </a:xfrm>
            <a:custGeom>
              <a:avLst/>
              <a:gdLst/>
              <a:ahLst/>
              <a:cxnLst/>
              <a:rect l="l" t="t" r="r" b="b"/>
              <a:pathLst>
                <a:path w="322" h="383" extrusionOk="0">
                  <a:moveTo>
                    <a:pt x="255" y="0"/>
                  </a:moveTo>
                  <a:cubicBezTo>
                    <a:pt x="128" y="128"/>
                    <a:pt x="1" y="194"/>
                    <a:pt x="1" y="194"/>
                  </a:cubicBezTo>
                  <a:cubicBezTo>
                    <a:pt x="1" y="321"/>
                    <a:pt x="67" y="382"/>
                    <a:pt x="67" y="382"/>
                  </a:cubicBezTo>
                  <a:cubicBezTo>
                    <a:pt x="128" y="382"/>
                    <a:pt x="255" y="321"/>
                    <a:pt x="322" y="255"/>
                  </a:cubicBezTo>
                  <a:cubicBezTo>
                    <a:pt x="255" y="194"/>
                    <a:pt x="255" y="66"/>
                    <a:pt x="255" y="0"/>
                  </a:cubicBez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6" name="Google Shape;1896;p41"/>
            <p:cNvSpPr/>
            <p:nvPr/>
          </p:nvSpPr>
          <p:spPr>
            <a:xfrm>
              <a:off x="2928057" y="2932402"/>
              <a:ext cx="123406" cy="273067"/>
            </a:xfrm>
            <a:custGeom>
              <a:avLst/>
              <a:gdLst/>
              <a:ahLst/>
              <a:cxnLst/>
              <a:rect l="l" t="t" r="r" b="b"/>
              <a:pathLst>
                <a:path w="1208" h="2673" extrusionOk="0">
                  <a:moveTo>
                    <a:pt x="764" y="0"/>
                  </a:moveTo>
                  <a:lnTo>
                    <a:pt x="637" y="127"/>
                  </a:lnTo>
                  <a:cubicBezTo>
                    <a:pt x="637" y="127"/>
                    <a:pt x="382" y="321"/>
                    <a:pt x="316" y="637"/>
                  </a:cubicBezTo>
                  <a:cubicBezTo>
                    <a:pt x="255" y="891"/>
                    <a:pt x="510" y="1721"/>
                    <a:pt x="510" y="1782"/>
                  </a:cubicBezTo>
                  <a:cubicBezTo>
                    <a:pt x="510" y="1909"/>
                    <a:pt x="62" y="2485"/>
                    <a:pt x="0" y="2546"/>
                  </a:cubicBezTo>
                  <a:cubicBezTo>
                    <a:pt x="0" y="2546"/>
                    <a:pt x="62" y="2673"/>
                    <a:pt x="128" y="2673"/>
                  </a:cubicBezTo>
                  <a:cubicBezTo>
                    <a:pt x="128" y="2673"/>
                    <a:pt x="891" y="1909"/>
                    <a:pt x="891" y="1848"/>
                  </a:cubicBezTo>
                  <a:cubicBezTo>
                    <a:pt x="891" y="1721"/>
                    <a:pt x="825" y="891"/>
                    <a:pt x="825" y="830"/>
                  </a:cubicBezTo>
                  <a:cubicBezTo>
                    <a:pt x="825" y="764"/>
                    <a:pt x="1146" y="575"/>
                    <a:pt x="1146" y="448"/>
                  </a:cubicBezTo>
                  <a:cubicBezTo>
                    <a:pt x="1207" y="321"/>
                    <a:pt x="1207" y="66"/>
                    <a:pt x="1207" y="66"/>
                  </a:cubicBezTo>
                  <a:lnTo>
                    <a:pt x="764" y="0"/>
                  </a:lnTo>
                  <a:close/>
                </a:path>
              </a:pathLst>
            </a:custGeom>
            <a:solidFill>
              <a:srgbClr val="FF9D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7" name="Google Shape;1897;p41"/>
            <p:cNvSpPr/>
            <p:nvPr/>
          </p:nvSpPr>
          <p:spPr>
            <a:xfrm>
              <a:off x="2915083" y="3186159"/>
              <a:ext cx="26050" cy="65074"/>
            </a:xfrm>
            <a:custGeom>
              <a:avLst/>
              <a:gdLst/>
              <a:ahLst/>
              <a:cxnLst/>
              <a:rect l="l" t="t" r="r" b="b"/>
              <a:pathLst>
                <a:path w="255" h="637" extrusionOk="0">
                  <a:moveTo>
                    <a:pt x="189" y="1"/>
                  </a:moveTo>
                  <a:cubicBezTo>
                    <a:pt x="189" y="1"/>
                    <a:pt x="0" y="1"/>
                    <a:pt x="0" y="62"/>
                  </a:cubicBezTo>
                  <a:cubicBezTo>
                    <a:pt x="0" y="128"/>
                    <a:pt x="61" y="637"/>
                    <a:pt x="127" y="637"/>
                  </a:cubicBezTo>
                  <a:cubicBezTo>
                    <a:pt x="255" y="571"/>
                    <a:pt x="255" y="128"/>
                    <a:pt x="255" y="128"/>
                  </a:cubicBezTo>
                  <a:lnTo>
                    <a:pt x="189" y="1"/>
                  </a:lnTo>
                  <a:close/>
                </a:path>
              </a:pathLst>
            </a:custGeom>
            <a:solidFill>
              <a:srgbClr val="DE7A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8" name="Google Shape;1898;p41"/>
            <p:cNvSpPr/>
            <p:nvPr/>
          </p:nvSpPr>
          <p:spPr>
            <a:xfrm>
              <a:off x="2928057" y="3160211"/>
              <a:ext cx="45358" cy="45256"/>
            </a:xfrm>
            <a:custGeom>
              <a:avLst/>
              <a:gdLst/>
              <a:ahLst/>
              <a:cxnLst/>
              <a:rect l="l" t="t" r="r" b="b"/>
              <a:pathLst>
                <a:path w="444" h="443" extrusionOk="0">
                  <a:moveTo>
                    <a:pt x="255" y="0"/>
                  </a:moveTo>
                  <a:cubicBezTo>
                    <a:pt x="128" y="127"/>
                    <a:pt x="0" y="255"/>
                    <a:pt x="0" y="316"/>
                  </a:cubicBezTo>
                  <a:cubicBezTo>
                    <a:pt x="0" y="316"/>
                    <a:pt x="62" y="443"/>
                    <a:pt x="128" y="443"/>
                  </a:cubicBezTo>
                  <a:lnTo>
                    <a:pt x="443" y="127"/>
                  </a:lnTo>
                  <a:cubicBezTo>
                    <a:pt x="316" y="127"/>
                    <a:pt x="255" y="61"/>
                    <a:pt x="255"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9" name="Google Shape;1899;p41"/>
            <p:cNvSpPr/>
            <p:nvPr/>
          </p:nvSpPr>
          <p:spPr>
            <a:xfrm>
              <a:off x="3051360" y="2867329"/>
              <a:ext cx="65074" cy="97867"/>
            </a:xfrm>
            <a:custGeom>
              <a:avLst/>
              <a:gdLst/>
              <a:ahLst/>
              <a:cxnLst/>
              <a:rect l="l" t="t" r="r" b="b"/>
              <a:pathLst>
                <a:path w="637" h="958" extrusionOk="0">
                  <a:moveTo>
                    <a:pt x="66" y="1"/>
                  </a:moveTo>
                  <a:lnTo>
                    <a:pt x="0" y="128"/>
                  </a:lnTo>
                  <a:cubicBezTo>
                    <a:pt x="0" y="128"/>
                    <a:pt x="0" y="703"/>
                    <a:pt x="66" y="831"/>
                  </a:cubicBezTo>
                  <a:cubicBezTo>
                    <a:pt x="66" y="892"/>
                    <a:pt x="636" y="958"/>
                    <a:pt x="636" y="958"/>
                  </a:cubicBezTo>
                  <a:lnTo>
                    <a:pt x="636" y="831"/>
                  </a:lnTo>
                  <a:cubicBezTo>
                    <a:pt x="636" y="831"/>
                    <a:pt x="255" y="703"/>
                    <a:pt x="255" y="637"/>
                  </a:cubicBezTo>
                  <a:cubicBezTo>
                    <a:pt x="194" y="637"/>
                    <a:pt x="194" y="128"/>
                    <a:pt x="194" y="67"/>
                  </a:cubicBezTo>
                  <a:cubicBezTo>
                    <a:pt x="127" y="1"/>
                    <a:pt x="66" y="1"/>
                    <a:pt x="66" y="1"/>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0" name="Google Shape;1900;p41"/>
            <p:cNvSpPr/>
            <p:nvPr/>
          </p:nvSpPr>
          <p:spPr>
            <a:xfrm>
              <a:off x="3110100" y="2945376"/>
              <a:ext cx="39126" cy="26050"/>
            </a:xfrm>
            <a:custGeom>
              <a:avLst/>
              <a:gdLst/>
              <a:ahLst/>
              <a:cxnLst/>
              <a:rect l="l" t="t" r="r" b="b"/>
              <a:pathLst>
                <a:path w="383" h="255" extrusionOk="0">
                  <a:moveTo>
                    <a:pt x="255" y="0"/>
                  </a:moveTo>
                  <a:cubicBezTo>
                    <a:pt x="189" y="0"/>
                    <a:pt x="0" y="67"/>
                    <a:pt x="0" y="67"/>
                  </a:cubicBezTo>
                  <a:lnTo>
                    <a:pt x="0" y="194"/>
                  </a:lnTo>
                  <a:cubicBezTo>
                    <a:pt x="0" y="194"/>
                    <a:pt x="128" y="255"/>
                    <a:pt x="189" y="255"/>
                  </a:cubicBezTo>
                  <a:lnTo>
                    <a:pt x="316" y="194"/>
                  </a:lnTo>
                  <a:cubicBezTo>
                    <a:pt x="316" y="194"/>
                    <a:pt x="382" y="194"/>
                    <a:pt x="382" y="128"/>
                  </a:cubicBezTo>
                  <a:cubicBezTo>
                    <a:pt x="382" y="128"/>
                    <a:pt x="316" y="0"/>
                    <a:pt x="255"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1" name="Google Shape;1901;p41"/>
            <p:cNvSpPr/>
            <p:nvPr/>
          </p:nvSpPr>
          <p:spPr>
            <a:xfrm>
              <a:off x="3129305" y="2958350"/>
              <a:ext cx="26152" cy="6845"/>
            </a:xfrm>
            <a:custGeom>
              <a:avLst/>
              <a:gdLst/>
              <a:ahLst/>
              <a:cxnLst/>
              <a:rect l="l" t="t" r="r" b="b"/>
              <a:pathLst>
                <a:path w="256" h="67" extrusionOk="0">
                  <a:moveTo>
                    <a:pt x="67" y="1"/>
                  </a:moveTo>
                  <a:cubicBezTo>
                    <a:pt x="1" y="1"/>
                    <a:pt x="1" y="67"/>
                    <a:pt x="67" y="67"/>
                  </a:cubicBezTo>
                  <a:lnTo>
                    <a:pt x="255" y="67"/>
                  </a:lnTo>
                  <a:lnTo>
                    <a:pt x="255" y="1"/>
                  </a:lnTo>
                  <a:close/>
                </a:path>
              </a:pathLst>
            </a:custGeom>
            <a:solidFill>
              <a:srgbClr val="D8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2" name="Google Shape;1902;p41"/>
            <p:cNvSpPr/>
            <p:nvPr/>
          </p:nvSpPr>
          <p:spPr>
            <a:xfrm>
              <a:off x="3129305" y="2965093"/>
              <a:ext cx="13178" cy="102"/>
            </a:xfrm>
            <a:custGeom>
              <a:avLst/>
              <a:gdLst/>
              <a:ahLst/>
              <a:cxnLst/>
              <a:rect l="l" t="t" r="r" b="b"/>
              <a:pathLst>
                <a:path w="129" h="1" extrusionOk="0">
                  <a:moveTo>
                    <a:pt x="67" y="1"/>
                  </a:moveTo>
                  <a:lnTo>
                    <a:pt x="1" y="1"/>
                  </a:lnTo>
                  <a:lnTo>
                    <a:pt x="1" y="1"/>
                  </a:lnTo>
                  <a:lnTo>
                    <a:pt x="1" y="1"/>
                  </a:lnTo>
                  <a:lnTo>
                    <a:pt x="67" y="1"/>
                  </a:lnTo>
                  <a:lnTo>
                    <a:pt x="128" y="1"/>
                  </a:ln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3" name="Google Shape;1903;p41"/>
            <p:cNvSpPr/>
            <p:nvPr/>
          </p:nvSpPr>
          <p:spPr>
            <a:xfrm>
              <a:off x="3129305" y="2958350"/>
              <a:ext cx="6845" cy="6845"/>
            </a:xfrm>
            <a:custGeom>
              <a:avLst/>
              <a:gdLst/>
              <a:ahLst/>
              <a:cxnLst/>
              <a:rect l="l" t="t" r="r" b="b"/>
              <a:pathLst>
                <a:path w="67" h="67" extrusionOk="0">
                  <a:moveTo>
                    <a:pt x="1" y="1"/>
                  </a:moveTo>
                  <a:lnTo>
                    <a:pt x="1" y="67"/>
                  </a:lnTo>
                  <a:lnTo>
                    <a:pt x="67" y="67"/>
                  </a:lnTo>
                  <a:lnTo>
                    <a:pt x="67" y="1"/>
                  </a:ln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4" name="Google Shape;1904;p41"/>
            <p:cNvSpPr/>
            <p:nvPr/>
          </p:nvSpPr>
          <p:spPr>
            <a:xfrm>
              <a:off x="2999260" y="2828305"/>
              <a:ext cx="52202" cy="65176"/>
            </a:xfrm>
            <a:custGeom>
              <a:avLst/>
              <a:gdLst/>
              <a:ahLst/>
              <a:cxnLst/>
              <a:rect l="l" t="t" r="r" b="b"/>
              <a:pathLst>
                <a:path w="511" h="638" extrusionOk="0">
                  <a:moveTo>
                    <a:pt x="256" y="1"/>
                  </a:moveTo>
                  <a:cubicBezTo>
                    <a:pt x="256" y="1"/>
                    <a:pt x="256" y="255"/>
                    <a:pt x="67" y="322"/>
                  </a:cubicBezTo>
                  <a:lnTo>
                    <a:pt x="1" y="383"/>
                  </a:lnTo>
                  <a:cubicBezTo>
                    <a:pt x="67" y="449"/>
                    <a:pt x="128" y="637"/>
                    <a:pt x="322" y="637"/>
                  </a:cubicBezTo>
                  <a:cubicBezTo>
                    <a:pt x="510" y="637"/>
                    <a:pt x="449" y="383"/>
                    <a:pt x="449" y="322"/>
                  </a:cubicBezTo>
                  <a:lnTo>
                    <a:pt x="383" y="322"/>
                  </a:lnTo>
                  <a:cubicBezTo>
                    <a:pt x="383" y="255"/>
                    <a:pt x="449" y="67"/>
                    <a:pt x="449" y="67"/>
                  </a:cubicBezTo>
                  <a:lnTo>
                    <a:pt x="256" y="1"/>
                  </a:ln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5" name="Google Shape;1905;p41"/>
            <p:cNvSpPr/>
            <p:nvPr/>
          </p:nvSpPr>
          <p:spPr>
            <a:xfrm>
              <a:off x="3025310" y="2828305"/>
              <a:ext cx="19819" cy="26152"/>
            </a:xfrm>
            <a:custGeom>
              <a:avLst/>
              <a:gdLst/>
              <a:ahLst/>
              <a:cxnLst/>
              <a:rect l="l" t="t" r="r" b="b"/>
              <a:pathLst>
                <a:path w="194" h="256" extrusionOk="0">
                  <a:moveTo>
                    <a:pt x="1" y="1"/>
                  </a:moveTo>
                  <a:lnTo>
                    <a:pt x="1" y="128"/>
                  </a:lnTo>
                  <a:cubicBezTo>
                    <a:pt x="1" y="194"/>
                    <a:pt x="67" y="255"/>
                    <a:pt x="128" y="255"/>
                  </a:cubicBezTo>
                  <a:cubicBezTo>
                    <a:pt x="194" y="194"/>
                    <a:pt x="194" y="67"/>
                    <a:pt x="194" y="67"/>
                  </a:cubicBezTo>
                  <a:lnTo>
                    <a:pt x="1" y="1"/>
                  </a:ln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6" name="Google Shape;1906;p41"/>
            <p:cNvSpPr/>
            <p:nvPr/>
          </p:nvSpPr>
          <p:spPr>
            <a:xfrm>
              <a:off x="2986286" y="2861097"/>
              <a:ext cx="78150" cy="90103"/>
            </a:xfrm>
            <a:custGeom>
              <a:avLst/>
              <a:gdLst/>
              <a:ahLst/>
              <a:cxnLst/>
              <a:rect l="l" t="t" r="r" b="b"/>
              <a:pathLst>
                <a:path w="765" h="882" extrusionOk="0">
                  <a:moveTo>
                    <a:pt x="194" y="1"/>
                  </a:moveTo>
                  <a:cubicBezTo>
                    <a:pt x="67" y="62"/>
                    <a:pt x="1" y="128"/>
                    <a:pt x="1" y="189"/>
                  </a:cubicBezTo>
                  <a:cubicBezTo>
                    <a:pt x="1" y="316"/>
                    <a:pt x="67" y="571"/>
                    <a:pt x="67" y="825"/>
                  </a:cubicBezTo>
                  <a:cubicBezTo>
                    <a:pt x="67" y="825"/>
                    <a:pt x="264" y="882"/>
                    <a:pt x="433" y="882"/>
                  </a:cubicBezTo>
                  <a:cubicBezTo>
                    <a:pt x="517" y="882"/>
                    <a:pt x="595" y="868"/>
                    <a:pt x="637" y="825"/>
                  </a:cubicBezTo>
                  <a:cubicBezTo>
                    <a:pt x="637" y="825"/>
                    <a:pt x="703" y="571"/>
                    <a:pt x="703" y="444"/>
                  </a:cubicBezTo>
                  <a:cubicBezTo>
                    <a:pt x="764" y="382"/>
                    <a:pt x="703" y="128"/>
                    <a:pt x="703" y="62"/>
                  </a:cubicBezTo>
                  <a:cubicBezTo>
                    <a:pt x="637" y="62"/>
                    <a:pt x="576" y="1"/>
                    <a:pt x="576" y="1"/>
                  </a:cubicBezTo>
                  <a:lnTo>
                    <a:pt x="576" y="1"/>
                  </a:lnTo>
                  <a:cubicBezTo>
                    <a:pt x="576" y="62"/>
                    <a:pt x="637" y="255"/>
                    <a:pt x="449" y="255"/>
                  </a:cubicBezTo>
                  <a:cubicBezTo>
                    <a:pt x="321" y="255"/>
                    <a:pt x="194" y="62"/>
                    <a:pt x="194" y="1"/>
                  </a:cubicBez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7" name="Google Shape;1907;p41"/>
            <p:cNvSpPr/>
            <p:nvPr/>
          </p:nvSpPr>
          <p:spPr>
            <a:xfrm>
              <a:off x="2993029" y="2926171"/>
              <a:ext cx="65176" cy="25029"/>
            </a:xfrm>
            <a:custGeom>
              <a:avLst/>
              <a:gdLst/>
              <a:ahLst/>
              <a:cxnLst/>
              <a:rect l="l" t="t" r="r" b="b"/>
              <a:pathLst>
                <a:path w="638" h="245" extrusionOk="0">
                  <a:moveTo>
                    <a:pt x="1" y="0"/>
                  </a:moveTo>
                  <a:lnTo>
                    <a:pt x="1" y="188"/>
                  </a:lnTo>
                  <a:cubicBezTo>
                    <a:pt x="1" y="188"/>
                    <a:pt x="198" y="245"/>
                    <a:pt x="367" y="245"/>
                  </a:cubicBezTo>
                  <a:cubicBezTo>
                    <a:pt x="451" y="245"/>
                    <a:pt x="529" y="231"/>
                    <a:pt x="571" y="188"/>
                  </a:cubicBezTo>
                  <a:cubicBezTo>
                    <a:pt x="571" y="188"/>
                    <a:pt x="571" y="127"/>
                    <a:pt x="637" y="0"/>
                  </a:cubicBezTo>
                  <a:lnTo>
                    <a:pt x="637" y="0"/>
                  </a:lnTo>
                  <a:cubicBezTo>
                    <a:pt x="530" y="20"/>
                    <a:pt x="431" y="27"/>
                    <a:pt x="343" y="27"/>
                  </a:cubicBezTo>
                  <a:cubicBezTo>
                    <a:pt x="168" y="27"/>
                    <a:pt x="42" y="0"/>
                    <a:pt x="1"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8" name="Google Shape;1908;p41"/>
            <p:cNvSpPr/>
            <p:nvPr/>
          </p:nvSpPr>
          <p:spPr>
            <a:xfrm>
              <a:off x="2908341" y="2867329"/>
              <a:ext cx="97867" cy="104098"/>
            </a:xfrm>
            <a:custGeom>
              <a:avLst/>
              <a:gdLst/>
              <a:ahLst/>
              <a:cxnLst/>
              <a:rect l="l" t="t" r="r" b="b"/>
              <a:pathLst>
                <a:path w="958" h="1019" extrusionOk="0">
                  <a:moveTo>
                    <a:pt x="830" y="1"/>
                  </a:moveTo>
                  <a:cubicBezTo>
                    <a:pt x="830" y="1"/>
                    <a:pt x="764" y="1"/>
                    <a:pt x="703" y="128"/>
                  </a:cubicBezTo>
                  <a:cubicBezTo>
                    <a:pt x="703" y="194"/>
                    <a:pt x="509" y="576"/>
                    <a:pt x="509" y="637"/>
                  </a:cubicBezTo>
                  <a:cubicBezTo>
                    <a:pt x="509" y="703"/>
                    <a:pt x="0" y="892"/>
                    <a:pt x="0" y="892"/>
                  </a:cubicBezTo>
                  <a:lnTo>
                    <a:pt x="0" y="1019"/>
                  </a:lnTo>
                  <a:cubicBezTo>
                    <a:pt x="0" y="1019"/>
                    <a:pt x="575" y="831"/>
                    <a:pt x="636" y="831"/>
                  </a:cubicBezTo>
                  <a:cubicBezTo>
                    <a:pt x="636" y="764"/>
                    <a:pt x="830" y="449"/>
                    <a:pt x="830" y="449"/>
                  </a:cubicBezTo>
                  <a:cubicBezTo>
                    <a:pt x="957" y="321"/>
                    <a:pt x="830" y="1"/>
                    <a:pt x="830" y="1"/>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9" name="Google Shape;1909;p41"/>
            <p:cNvSpPr/>
            <p:nvPr/>
          </p:nvSpPr>
          <p:spPr>
            <a:xfrm>
              <a:off x="2876059" y="2958350"/>
              <a:ext cx="32384" cy="19921"/>
            </a:xfrm>
            <a:custGeom>
              <a:avLst/>
              <a:gdLst/>
              <a:ahLst/>
              <a:cxnLst/>
              <a:rect l="l" t="t" r="r" b="b"/>
              <a:pathLst>
                <a:path w="317" h="195" extrusionOk="0">
                  <a:moveTo>
                    <a:pt x="128" y="1"/>
                  </a:moveTo>
                  <a:cubicBezTo>
                    <a:pt x="61" y="1"/>
                    <a:pt x="0" y="128"/>
                    <a:pt x="0" y="128"/>
                  </a:cubicBezTo>
                  <a:cubicBezTo>
                    <a:pt x="0" y="194"/>
                    <a:pt x="61" y="194"/>
                    <a:pt x="61" y="194"/>
                  </a:cubicBezTo>
                  <a:lnTo>
                    <a:pt x="189" y="194"/>
                  </a:lnTo>
                  <a:cubicBezTo>
                    <a:pt x="255" y="194"/>
                    <a:pt x="316" y="128"/>
                    <a:pt x="316" y="128"/>
                  </a:cubicBezTo>
                  <a:lnTo>
                    <a:pt x="316" y="1"/>
                  </a:ln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0" name="Google Shape;1910;p41"/>
            <p:cNvSpPr/>
            <p:nvPr/>
          </p:nvSpPr>
          <p:spPr>
            <a:xfrm>
              <a:off x="2863086" y="2965093"/>
              <a:ext cx="26050" cy="13178"/>
            </a:xfrm>
            <a:custGeom>
              <a:avLst/>
              <a:gdLst/>
              <a:ahLst/>
              <a:cxnLst/>
              <a:rect l="l" t="t" r="r" b="b"/>
              <a:pathLst>
                <a:path w="255" h="129" extrusionOk="0">
                  <a:moveTo>
                    <a:pt x="255" y="1"/>
                  </a:moveTo>
                  <a:lnTo>
                    <a:pt x="0" y="62"/>
                  </a:lnTo>
                  <a:lnTo>
                    <a:pt x="0" y="128"/>
                  </a:lnTo>
                  <a:lnTo>
                    <a:pt x="255" y="62"/>
                  </a:lnTo>
                  <a:lnTo>
                    <a:pt x="255" y="1"/>
                  </a:lnTo>
                  <a:close/>
                </a:path>
              </a:pathLst>
            </a:custGeom>
            <a:solidFill>
              <a:srgbClr val="D8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1" name="Google Shape;1911;p41"/>
            <p:cNvSpPr/>
            <p:nvPr/>
          </p:nvSpPr>
          <p:spPr>
            <a:xfrm>
              <a:off x="2882291" y="2971324"/>
              <a:ext cx="6845" cy="6947"/>
            </a:xfrm>
            <a:custGeom>
              <a:avLst/>
              <a:gdLst/>
              <a:ahLst/>
              <a:cxnLst/>
              <a:rect l="l" t="t" r="r" b="b"/>
              <a:pathLst>
                <a:path w="67" h="68" extrusionOk="0">
                  <a:moveTo>
                    <a:pt x="0" y="67"/>
                  </a:moveTo>
                  <a:lnTo>
                    <a:pt x="67" y="1"/>
                  </a:lnTo>
                  <a:lnTo>
                    <a:pt x="67" y="1"/>
                  </a:lnTo>
                  <a:lnTo>
                    <a:pt x="67" y="1"/>
                  </a:lnTo>
                  <a:lnTo>
                    <a:pt x="0" y="67"/>
                  </a:ln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2" name="Google Shape;1912;p41"/>
            <p:cNvSpPr/>
            <p:nvPr/>
          </p:nvSpPr>
          <p:spPr>
            <a:xfrm>
              <a:off x="2889033" y="2965093"/>
              <a:ext cx="102" cy="6334"/>
            </a:xfrm>
            <a:custGeom>
              <a:avLst/>
              <a:gdLst/>
              <a:ahLst/>
              <a:cxnLst/>
              <a:rect l="l" t="t" r="r" b="b"/>
              <a:pathLst>
                <a:path w="1" h="62" extrusionOk="0">
                  <a:moveTo>
                    <a:pt x="1" y="62"/>
                  </a:moveTo>
                  <a:lnTo>
                    <a:pt x="1" y="1"/>
                  </a:lnTo>
                  <a:lnTo>
                    <a:pt x="1" y="1"/>
                  </a:lnTo>
                  <a:lnTo>
                    <a:pt x="1" y="1"/>
                  </a:lnTo>
                  <a:lnTo>
                    <a:pt x="1" y="1"/>
                  </a:lnTo>
                  <a:lnTo>
                    <a:pt x="1" y="1"/>
                  </a:lnTo>
                  <a:lnTo>
                    <a:pt x="1" y="62"/>
                  </a:lnTo>
                  <a:lnTo>
                    <a:pt x="1" y="62"/>
                  </a:ln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3" name="Google Shape;1913;p41"/>
            <p:cNvSpPr/>
            <p:nvPr/>
          </p:nvSpPr>
          <p:spPr>
            <a:xfrm>
              <a:off x="2837026" y="2958350"/>
              <a:ext cx="290751" cy="302352"/>
            </a:xfrm>
            <a:custGeom>
              <a:avLst/>
              <a:gdLst/>
              <a:ahLst/>
              <a:cxnLst/>
              <a:rect l="l" t="t" r="r" b="b"/>
              <a:pathLst>
                <a:path w="3183" h="3310" extrusionOk="0">
                  <a:moveTo>
                    <a:pt x="3116" y="1"/>
                  </a:moveTo>
                  <a:lnTo>
                    <a:pt x="3116" y="67"/>
                  </a:lnTo>
                  <a:lnTo>
                    <a:pt x="3183" y="128"/>
                  </a:lnTo>
                  <a:lnTo>
                    <a:pt x="3183" y="67"/>
                  </a:lnTo>
                  <a:cubicBezTo>
                    <a:pt x="3183" y="1"/>
                    <a:pt x="3116" y="1"/>
                    <a:pt x="3116" y="1"/>
                  </a:cubicBezTo>
                  <a:close/>
                  <a:moveTo>
                    <a:pt x="316" y="128"/>
                  </a:moveTo>
                  <a:cubicBezTo>
                    <a:pt x="255" y="128"/>
                    <a:pt x="255" y="128"/>
                    <a:pt x="255" y="194"/>
                  </a:cubicBezTo>
                  <a:lnTo>
                    <a:pt x="316" y="194"/>
                  </a:lnTo>
                  <a:lnTo>
                    <a:pt x="316" y="128"/>
                  </a:lnTo>
                  <a:close/>
                  <a:moveTo>
                    <a:pt x="255" y="194"/>
                  </a:moveTo>
                  <a:cubicBezTo>
                    <a:pt x="255" y="194"/>
                    <a:pt x="1" y="764"/>
                    <a:pt x="1" y="1528"/>
                  </a:cubicBezTo>
                  <a:cubicBezTo>
                    <a:pt x="1" y="1146"/>
                    <a:pt x="128" y="831"/>
                    <a:pt x="189" y="576"/>
                  </a:cubicBezTo>
                  <a:cubicBezTo>
                    <a:pt x="189" y="449"/>
                    <a:pt x="255" y="383"/>
                    <a:pt x="255" y="321"/>
                  </a:cubicBezTo>
                  <a:lnTo>
                    <a:pt x="255" y="194"/>
                  </a:lnTo>
                  <a:close/>
                  <a:moveTo>
                    <a:pt x="3183" y="128"/>
                  </a:moveTo>
                  <a:cubicBezTo>
                    <a:pt x="3182" y="194"/>
                    <a:pt x="3116" y="383"/>
                    <a:pt x="2928" y="703"/>
                  </a:cubicBezTo>
                  <a:cubicBezTo>
                    <a:pt x="2607" y="1401"/>
                    <a:pt x="2607" y="1976"/>
                    <a:pt x="2419" y="2485"/>
                  </a:cubicBezTo>
                  <a:cubicBezTo>
                    <a:pt x="2673" y="1976"/>
                    <a:pt x="2673" y="1401"/>
                    <a:pt x="2989" y="703"/>
                  </a:cubicBezTo>
                  <a:cubicBezTo>
                    <a:pt x="3116" y="383"/>
                    <a:pt x="3182" y="255"/>
                    <a:pt x="3183" y="128"/>
                  </a:cubicBezTo>
                  <a:close/>
                  <a:moveTo>
                    <a:pt x="1" y="1528"/>
                  </a:moveTo>
                  <a:lnTo>
                    <a:pt x="1" y="1849"/>
                  </a:lnTo>
                  <a:cubicBezTo>
                    <a:pt x="62" y="2164"/>
                    <a:pt x="128" y="2485"/>
                    <a:pt x="255" y="2801"/>
                  </a:cubicBezTo>
                  <a:cubicBezTo>
                    <a:pt x="382" y="3055"/>
                    <a:pt x="637" y="3249"/>
                    <a:pt x="953" y="3310"/>
                  </a:cubicBezTo>
                  <a:lnTo>
                    <a:pt x="1207" y="3310"/>
                  </a:lnTo>
                  <a:cubicBezTo>
                    <a:pt x="1146" y="3310"/>
                    <a:pt x="1080" y="3310"/>
                    <a:pt x="953" y="3249"/>
                  </a:cubicBezTo>
                  <a:cubicBezTo>
                    <a:pt x="637" y="3183"/>
                    <a:pt x="443" y="2994"/>
                    <a:pt x="255" y="2740"/>
                  </a:cubicBezTo>
                  <a:cubicBezTo>
                    <a:pt x="128" y="2485"/>
                    <a:pt x="62" y="2164"/>
                    <a:pt x="62" y="1849"/>
                  </a:cubicBezTo>
                  <a:cubicBezTo>
                    <a:pt x="62" y="1783"/>
                    <a:pt x="1" y="1655"/>
                    <a:pt x="1" y="1528"/>
                  </a:cubicBezTo>
                  <a:close/>
                  <a:moveTo>
                    <a:pt x="2419" y="2485"/>
                  </a:moveTo>
                  <a:lnTo>
                    <a:pt x="2419" y="2485"/>
                  </a:lnTo>
                  <a:cubicBezTo>
                    <a:pt x="2353" y="2612"/>
                    <a:pt x="2225" y="2867"/>
                    <a:pt x="2037" y="2994"/>
                  </a:cubicBezTo>
                  <a:cubicBezTo>
                    <a:pt x="1844" y="3183"/>
                    <a:pt x="1589" y="3310"/>
                    <a:pt x="1207" y="3310"/>
                  </a:cubicBezTo>
                  <a:cubicBezTo>
                    <a:pt x="1589" y="3310"/>
                    <a:pt x="1844" y="3183"/>
                    <a:pt x="2037" y="3055"/>
                  </a:cubicBezTo>
                  <a:cubicBezTo>
                    <a:pt x="2225" y="2867"/>
                    <a:pt x="2353" y="2674"/>
                    <a:pt x="2419" y="2485"/>
                  </a:cubicBezTo>
                  <a:close/>
                </a:path>
              </a:pathLst>
            </a:custGeom>
            <a:solidFill>
              <a:srgbClr val="0A30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4" name="Google Shape;1914;p41"/>
            <p:cNvSpPr/>
            <p:nvPr/>
          </p:nvSpPr>
          <p:spPr>
            <a:xfrm>
              <a:off x="2986286" y="2815331"/>
              <a:ext cx="39126" cy="32895"/>
            </a:xfrm>
            <a:custGeom>
              <a:avLst/>
              <a:gdLst/>
              <a:ahLst/>
              <a:cxnLst/>
              <a:rect l="l" t="t" r="r" b="b"/>
              <a:pathLst>
                <a:path w="383" h="322" extrusionOk="0">
                  <a:moveTo>
                    <a:pt x="321" y="1"/>
                  </a:moveTo>
                  <a:cubicBezTo>
                    <a:pt x="321" y="1"/>
                    <a:pt x="128" y="1"/>
                    <a:pt x="67" y="128"/>
                  </a:cubicBezTo>
                  <a:cubicBezTo>
                    <a:pt x="1" y="255"/>
                    <a:pt x="67" y="321"/>
                    <a:pt x="128" y="321"/>
                  </a:cubicBezTo>
                  <a:cubicBezTo>
                    <a:pt x="128" y="255"/>
                    <a:pt x="194" y="128"/>
                    <a:pt x="383" y="67"/>
                  </a:cubicBezTo>
                  <a:cubicBezTo>
                    <a:pt x="383" y="67"/>
                    <a:pt x="321" y="67"/>
                    <a:pt x="321" y="1"/>
                  </a:cubicBezTo>
                  <a:close/>
                </a:path>
              </a:pathLst>
            </a:custGeom>
            <a:solidFill>
              <a:srgbClr val="0A2F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5" name="Google Shape;1915;p41"/>
            <p:cNvSpPr/>
            <p:nvPr/>
          </p:nvSpPr>
          <p:spPr>
            <a:xfrm>
              <a:off x="3058102" y="2815331"/>
              <a:ext cx="19308" cy="13076"/>
            </a:xfrm>
            <a:custGeom>
              <a:avLst/>
              <a:gdLst/>
              <a:ahLst/>
              <a:cxnLst/>
              <a:rect l="l" t="t" r="r" b="b"/>
              <a:pathLst>
                <a:path w="189" h="128" extrusionOk="0">
                  <a:moveTo>
                    <a:pt x="128" y="1"/>
                  </a:moveTo>
                  <a:cubicBezTo>
                    <a:pt x="61" y="1"/>
                    <a:pt x="0" y="67"/>
                    <a:pt x="0" y="67"/>
                  </a:cubicBezTo>
                  <a:cubicBezTo>
                    <a:pt x="0" y="128"/>
                    <a:pt x="61" y="128"/>
                    <a:pt x="128" y="128"/>
                  </a:cubicBezTo>
                  <a:lnTo>
                    <a:pt x="189" y="67"/>
                  </a:lnTo>
                  <a:cubicBezTo>
                    <a:pt x="189" y="1"/>
                    <a:pt x="128" y="1"/>
                    <a:pt x="128" y="1"/>
                  </a:cubicBez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6" name="Google Shape;1916;p41"/>
            <p:cNvSpPr/>
            <p:nvPr/>
          </p:nvSpPr>
          <p:spPr>
            <a:xfrm>
              <a:off x="3012336" y="2783050"/>
              <a:ext cx="58843" cy="65176"/>
            </a:xfrm>
            <a:custGeom>
              <a:avLst/>
              <a:gdLst/>
              <a:ahLst/>
              <a:cxnLst/>
              <a:rect l="l" t="t" r="r" b="b"/>
              <a:pathLst>
                <a:path w="576" h="638" extrusionOk="0">
                  <a:moveTo>
                    <a:pt x="321" y="1"/>
                  </a:moveTo>
                  <a:cubicBezTo>
                    <a:pt x="194" y="1"/>
                    <a:pt x="66" y="128"/>
                    <a:pt x="66" y="317"/>
                  </a:cubicBezTo>
                  <a:cubicBezTo>
                    <a:pt x="0" y="571"/>
                    <a:pt x="255" y="637"/>
                    <a:pt x="321" y="637"/>
                  </a:cubicBezTo>
                  <a:cubicBezTo>
                    <a:pt x="448" y="637"/>
                    <a:pt x="509" y="510"/>
                    <a:pt x="576" y="317"/>
                  </a:cubicBezTo>
                  <a:cubicBezTo>
                    <a:pt x="576" y="128"/>
                    <a:pt x="509" y="1"/>
                    <a:pt x="321" y="1"/>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7" name="Google Shape;1917;p41"/>
            <p:cNvSpPr/>
            <p:nvPr/>
          </p:nvSpPr>
          <p:spPr>
            <a:xfrm>
              <a:off x="3012336" y="2776307"/>
              <a:ext cx="78048" cy="52100"/>
            </a:xfrm>
            <a:custGeom>
              <a:avLst/>
              <a:gdLst/>
              <a:ahLst/>
              <a:cxnLst/>
              <a:rect l="l" t="t" r="r" b="b"/>
              <a:pathLst>
                <a:path w="764" h="510" extrusionOk="0">
                  <a:moveTo>
                    <a:pt x="382" y="1"/>
                  </a:moveTo>
                  <a:cubicBezTo>
                    <a:pt x="66" y="1"/>
                    <a:pt x="0" y="194"/>
                    <a:pt x="0" y="322"/>
                  </a:cubicBezTo>
                  <a:cubicBezTo>
                    <a:pt x="0" y="449"/>
                    <a:pt x="66" y="510"/>
                    <a:pt x="66" y="510"/>
                  </a:cubicBezTo>
                  <a:lnTo>
                    <a:pt x="194" y="383"/>
                  </a:lnTo>
                  <a:cubicBezTo>
                    <a:pt x="194" y="383"/>
                    <a:pt x="382" y="322"/>
                    <a:pt x="448" y="194"/>
                  </a:cubicBezTo>
                  <a:cubicBezTo>
                    <a:pt x="448" y="194"/>
                    <a:pt x="576" y="322"/>
                    <a:pt x="576" y="383"/>
                  </a:cubicBezTo>
                  <a:cubicBezTo>
                    <a:pt x="576" y="383"/>
                    <a:pt x="764" y="1"/>
                    <a:pt x="382" y="1"/>
                  </a:cubicBezTo>
                  <a:close/>
                </a:path>
              </a:pathLst>
            </a:custGeom>
            <a:solidFill>
              <a:srgbClr val="0A2F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8" name="Google Shape;1918;p41"/>
            <p:cNvSpPr/>
            <p:nvPr/>
          </p:nvSpPr>
          <p:spPr>
            <a:xfrm>
              <a:off x="3006105" y="2822073"/>
              <a:ext cx="19308" cy="13178"/>
            </a:xfrm>
            <a:custGeom>
              <a:avLst/>
              <a:gdLst/>
              <a:ahLst/>
              <a:cxnLst/>
              <a:rect l="l" t="t" r="r" b="b"/>
              <a:pathLst>
                <a:path w="189" h="129" extrusionOk="0">
                  <a:moveTo>
                    <a:pt x="127" y="1"/>
                  </a:moveTo>
                  <a:cubicBezTo>
                    <a:pt x="61" y="1"/>
                    <a:pt x="0" y="1"/>
                    <a:pt x="0" y="62"/>
                  </a:cubicBezTo>
                  <a:cubicBezTo>
                    <a:pt x="0" y="62"/>
                    <a:pt x="61" y="128"/>
                    <a:pt x="127" y="128"/>
                  </a:cubicBezTo>
                  <a:lnTo>
                    <a:pt x="189" y="62"/>
                  </a:lnTo>
                  <a:cubicBezTo>
                    <a:pt x="189" y="1"/>
                    <a:pt x="189" y="1"/>
                    <a:pt x="127" y="1"/>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9" name="Google Shape;1919;p41"/>
            <p:cNvSpPr/>
            <p:nvPr/>
          </p:nvSpPr>
          <p:spPr>
            <a:xfrm>
              <a:off x="3435162" y="2711336"/>
              <a:ext cx="130149" cy="604977"/>
            </a:xfrm>
            <a:custGeom>
              <a:avLst/>
              <a:gdLst/>
              <a:ahLst/>
              <a:cxnLst/>
              <a:rect l="l" t="t" r="r" b="b"/>
              <a:pathLst>
                <a:path w="1274" h="5922" extrusionOk="0">
                  <a:moveTo>
                    <a:pt x="1080" y="0"/>
                  </a:moveTo>
                  <a:lnTo>
                    <a:pt x="0" y="5921"/>
                  </a:lnTo>
                  <a:lnTo>
                    <a:pt x="255" y="5921"/>
                  </a:lnTo>
                  <a:lnTo>
                    <a:pt x="1273" y="0"/>
                  </a:ln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0" name="Google Shape;1920;p41"/>
            <p:cNvSpPr/>
            <p:nvPr/>
          </p:nvSpPr>
          <p:spPr>
            <a:xfrm>
              <a:off x="2264959" y="3303230"/>
              <a:ext cx="1144266" cy="65074"/>
            </a:xfrm>
            <a:custGeom>
              <a:avLst/>
              <a:gdLst/>
              <a:ahLst/>
              <a:cxnLst/>
              <a:rect l="l" t="t" r="r" b="b"/>
              <a:pathLst>
                <a:path w="11201" h="637" extrusionOk="0">
                  <a:moveTo>
                    <a:pt x="0" y="0"/>
                  </a:moveTo>
                  <a:lnTo>
                    <a:pt x="0" y="636"/>
                  </a:lnTo>
                  <a:lnTo>
                    <a:pt x="11201" y="636"/>
                  </a:lnTo>
                  <a:lnTo>
                    <a:pt x="11201" y="0"/>
                  </a:ln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1" name="Google Shape;1921;p41"/>
            <p:cNvSpPr/>
            <p:nvPr/>
          </p:nvSpPr>
          <p:spPr>
            <a:xfrm>
              <a:off x="3227069" y="3303230"/>
              <a:ext cx="182147" cy="65074"/>
            </a:xfrm>
            <a:custGeom>
              <a:avLst/>
              <a:gdLst/>
              <a:ahLst/>
              <a:cxnLst/>
              <a:rect l="l" t="t" r="r" b="b"/>
              <a:pathLst>
                <a:path w="1783" h="637" extrusionOk="0">
                  <a:moveTo>
                    <a:pt x="1" y="0"/>
                  </a:moveTo>
                  <a:lnTo>
                    <a:pt x="1" y="636"/>
                  </a:lnTo>
                  <a:lnTo>
                    <a:pt x="1783" y="636"/>
                  </a:lnTo>
                  <a:lnTo>
                    <a:pt x="1783"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2" name="Google Shape;1922;p41"/>
            <p:cNvSpPr/>
            <p:nvPr/>
          </p:nvSpPr>
          <p:spPr>
            <a:xfrm>
              <a:off x="3812221" y="3394252"/>
              <a:ext cx="422421" cy="903481"/>
            </a:xfrm>
            <a:custGeom>
              <a:avLst/>
              <a:gdLst/>
              <a:ahLst/>
              <a:cxnLst/>
              <a:rect l="l" t="t" r="r" b="b"/>
              <a:pathLst>
                <a:path w="4135" h="8844" extrusionOk="0">
                  <a:moveTo>
                    <a:pt x="0" y="0"/>
                  </a:moveTo>
                  <a:lnTo>
                    <a:pt x="0" y="8843"/>
                  </a:lnTo>
                  <a:lnTo>
                    <a:pt x="637" y="8843"/>
                  </a:lnTo>
                  <a:lnTo>
                    <a:pt x="4134" y="8019"/>
                  </a:lnTo>
                  <a:lnTo>
                    <a:pt x="4134"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3" name="Google Shape;1923;p41"/>
            <p:cNvSpPr/>
            <p:nvPr/>
          </p:nvSpPr>
          <p:spPr>
            <a:xfrm>
              <a:off x="3799247" y="3394252"/>
              <a:ext cx="435395" cy="71306"/>
            </a:xfrm>
            <a:custGeom>
              <a:avLst/>
              <a:gdLst/>
              <a:ahLst/>
              <a:cxnLst/>
              <a:rect l="l" t="t" r="r" b="b"/>
              <a:pathLst>
                <a:path w="4262" h="698" extrusionOk="0">
                  <a:moveTo>
                    <a:pt x="570" y="0"/>
                  </a:moveTo>
                  <a:lnTo>
                    <a:pt x="0" y="443"/>
                  </a:lnTo>
                  <a:lnTo>
                    <a:pt x="4261" y="698"/>
                  </a:lnTo>
                  <a:lnTo>
                    <a:pt x="4261" y="0"/>
                  </a:ln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4" name="Google Shape;1924;p41"/>
            <p:cNvSpPr/>
            <p:nvPr/>
          </p:nvSpPr>
          <p:spPr>
            <a:xfrm>
              <a:off x="3968214" y="3355228"/>
              <a:ext cx="416190" cy="84280"/>
            </a:xfrm>
            <a:custGeom>
              <a:avLst/>
              <a:gdLst/>
              <a:ahLst/>
              <a:cxnLst/>
              <a:rect l="l" t="t" r="r" b="b"/>
              <a:pathLst>
                <a:path w="4074" h="825" extrusionOk="0">
                  <a:moveTo>
                    <a:pt x="1" y="0"/>
                  </a:moveTo>
                  <a:lnTo>
                    <a:pt x="1" y="825"/>
                  </a:lnTo>
                  <a:lnTo>
                    <a:pt x="4074" y="825"/>
                  </a:lnTo>
                  <a:lnTo>
                    <a:pt x="4074"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5" name="Google Shape;1925;p41"/>
            <p:cNvSpPr/>
            <p:nvPr/>
          </p:nvSpPr>
          <p:spPr>
            <a:xfrm>
              <a:off x="2102122" y="4174319"/>
              <a:ext cx="78150" cy="123406"/>
            </a:xfrm>
            <a:custGeom>
              <a:avLst/>
              <a:gdLst/>
              <a:ahLst/>
              <a:cxnLst/>
              <a:rect l="l" t="t" r="r" b="b"/>
              <a:pathLst>
                <a:path w="765" h="1208" extrusionOk="0">
                  <a:moveTo>
                    <a:pt x="764" y="1"/>
                  </a:moveTo>
                  <a:lnTo>
                    <a:pt x="1" y="62"/>
                  </a:lnTo>
                  <a:lnTo>
                    <a:pt x="1" y="1207"/>
                  </a:lnTo>
                  <a:lnTo>
                    <a:pt x="764" y="953"/>
                  </a:lnTo>
                  <a:lnTo>
                    <a:pt x="764" y="1"/>
                  </a:ln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6" name="Google Shape;1926;p41"/>
            <p:cNvSpPr/>
            <p:nvPr/>
          </p:nvSpPr>
          <p:spPr>
            <a:xfrm>
              <a:off x="2004869" y="3394252"/>
              <a:ext cx="1865702" cy="903481"/>
            </a:xfrm>
            <a:custGeom>
              <a:avLst/>
              <a:gdLst/>
              <a:ahLst/>
              <a:cxnLst/>
              <a:rect l="l" t="t" r="r" b="b"/>
              <a:pathLst>
                <a:path w="18263" h="8844" extrusionOk="0">
                  <a:moveTo>
                    <a:pt x="1" y="0"/>
                  </a:moveTo>
                  <a:lnTo>
                    <a:pt x="1" y="8843"/>
                  </a:lnTo>
                  <a:lnTo>
                    <a:pt x="953" y="8843"/>
                  </a:lnTo>
                  <a:lnTo>
                    <a:pt x="953" y="7825"/>
                  </a:lnTo>
                  <a:lnTo>
                    <a:pt x="17244" y="7825"/>
                  </a:lnTo>
                  <a:lnTo>
                    <a:pt x="17244" y="8843"/>
                  </a:lnTo>
                  <a:lnTo>
                    <a:pt x="18263" y="8843"/>
                  </a:lnTo>
                  <a:lnTo>
                    <a:pt x="18263" y="0"/>
                  </a:lnTo>
                  <a:close/>
                </a:path>
              </a:pathLst>
            </a:custGeom>
            <a:solidFill>
              <a:srgbClr val="FF9D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7" name="Google Shape;1927;p41"/>
            <p:cNvSpPr/>
            <p:nvPr/>
          </p:nvSpPr>
          <p:spPr>
            <a:xfrm>
              <a:off x="2004869" y="3394252"/>
              <a:ext cx="1865702" cy="104098"/>
            </a:xfrm>
            <a:custGeom>
              <a:avLst/>
              <a:gdLst/>
              <a:ahLst/>
              <a:cxnLst/>
              <a:rect l="l" t="t" r="r" b="b"/>
              <a:pathLst>
                <a:path w="18263" h="1019" extrusionOk="0">
                  <a:moveTo>
                    <a:pt x="1" y="0"/>
                  </a:moveTo>
                  <a:lnTo>
                    <a:pt x="1" y="1018"/>
                  </a:lnTo>
                  <a:lnTo>
                    <a:pt x="18263" y="1018"/>
                  </a:lnTo>
                  <a:lnTo>
                    <a:pt x="18263"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8" name="Google Shape;1928;p41"/>
            <p:cNvSpPr/>
            <p:nvPr/>
          </p:nvSpPr>
          <p:spPr>
            <a:xfrm>
              <a:off x="2121940" y="3556476"/>
              <a:ext cx="897249" cy="247119"/>
            </a:xfrm>
            <a:custGeom>
              <a:avLst/>
              <a:gdLst/>
              <a:ahLst/>
              <a:cxnLst/>
              <a:rect l="l" t="t" r="r" b="b"/>
              <a:pathLst>
                <a:path w="8783" h="2419" extrusionOk="0">
                  <a:moveTo>
                    <a:pt x="0" y="0"/>
                  </a:moveTo>
                  <a:lnTo>
                    <a:pt x="0" y="2419"/>
                  </a:lnTo>
                  <a:lnTo>
                    <a:pt x="8782" y="2419"/>
                  </a:lnTo>
                  <a:lnTo>
                    <a:pt x="8782" y="0"/>
                  </a:ln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9" name="Google Shape;1929;p41"/>
            <p:cNvSpPr/>
            <p:nvPr/>
          </p:nvSpPr>
          <p:spPr>
            <a:xfrm>
              <a:off x="2102122" y="3537271"/>
              <a:ext cx="897249" cy="247119"/>
            </a:xfrm>
            <a:custGeom>
              <a:avLst/>
              <a:gdLst/>
              <a:ahLst/>
              <a:cxnLst/>
              <a:rect l="l" t="t" r="r" b="b"/>
              <a:pathLst>
                <a:path w="8783" h="2419" extrusionOk="0">
                  <a:moveTo>
                    <a:pt x="1" y="0"/>
                  </a:moveTo>
                  <a:lnTo>
                    <a:pt x="1" y="2418"/>
                  </a:lnTo>
                  <a:lnTo>
                    <a:pt x="8783" y="2418"/>
                  </a:lnTo>
                  <a:lnTo>
                    <a:pt x="8783"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0" name="Google Shape;1930;p41"/>
            <p:cNvSpPr/>
            <p:nvPr/>
          </p:nvSpPr>
          <p:spPr>
            <a:xfrm>
              <a:off x="2447002" y="3569450"/>
              <a:ext cx="169071" cy="32895"/>
            </a:xfrm>
            <a:custGeom>
              <a:avLst/>
              <a:gdLst/>
              <a:ahLst/>
              <a:cxnLst/>
              <a:rect l="l" t="t" r="r" b="b"/>
              <a:pathLst>
                <a:path w="1655" h="322" extrusionOk="0">
                  <a:moveTo>
                    <a:pt x="189" y="1"/>
                  </a:moveTo>
                  <a:cubicBezTo>
                    <a:pt x="61" y="1"/>
                    <a:pt x="0" y="67"/>
                    <a:pt x="0" y="128"/>
                  </a:cubicBezTo>
                  <a:cubicBezTo>
                    <a:pt x="0" y="255"/>
                    <a:pt x="61" y="321"/>
                    <a:pt x="189" y="321"/>
                  </a:cubicBezTo>
                  <a:lnTo>
                    <a:pt x="1528" y="321"/>
                  </a:lnTo>
                  <a:cubicBezTo>
                    <a:pt x="1589" y="321"/>
                    <a:pt x="1655" y="255"/>
                    <a:pt x="1655" y="128"/>
                  </a:cubicBezTo>
                  <a:cubicBezTo>
                    <a:pt x="1655" y="67"/>
                    <a:pt x="1589" y="1"/>
                    <a:pt x="1528" y="1"/>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1" name="Google Shape;1931;p41"/>
            <p:cNvSpPr/>
            <p:nvPr/>
          </p:nvSpPr>
          <p:spPr>
            <a:xfrm>
              <a:off x="2121940" y="3862333"/>
              <a:ext cx="897249" cy="247119"/>
            </a:xfrm>
            <a:custGeom>
              <a:avLst/>
              <a:gdLst/>
              <a:ahLst/>
              <a:cxnLst/>
              <a:rect l="l" t="t" r="r" b="b"/>
              <a:pathLst>
                <a:path w="8783" h="2419" extrusionOk="0">
                  <a:moveTo>
                    <a:pt x="0" y="0"/>
                  </a:moveTo>
                  <a:lnTo>
                    <a:pt x="0" y="2418"/>
                  </a:lnTo>
                  <a:lnTo>
                    <a:pt x="8782" y="2418"/>
                  </a:lnTo>
                  <a:lnTo>
                    <a:pt x="8782" y="0"/>
                  </a:ln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2" name="Google Shape;1932;p41"/>
            <p:cNvSpPr/>
            <p:nvPr/>
          </p:nvSpPr>
          <p:spPr>
            <a:xfrm>
              <a:off x="2102122" y="3842514"/>
              <a:ext cx="897249" cy="247119"/>
            </a:xfrm>
            <a:custGeom>
              <a:avLst/>
              <a:gdLst/>
              <a:ahLst/>
              <a:cxnLst/>
              <a:rect l="l" t="t" r="r" b="b"/>
              <a:pathLst>
                <a:path w="8783" h="2419" extrusionOk="0">
                  <a:moveTo>
                    <a:pt x="1" y="1"/>
                  </a:moveTo>
                  <a:lnTo>
                    <a:pt x="1" y="2419"/>
                  </a:lnTo>
                  <a:lnTo>
                    <a:pt x="8783" y="2419"/>
                  </a:lnTo>
                  <a:lnTo>
                    <a:pt x="8783" y="1"/>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3" name="Google Shape;1933;p41"/>
            <p:cNvSpPr/>
            <p:nvPr/>
          </p:nvSpPr>
          <p:spPr>
            <a:xfrm>
              <a:off x="2453234" y="3875307"/>
              <a:ext cx="162839" cy="26050"/>
            </a:xfrm>
            <a:custGeom>
              <a:avLst/>
              <a:gdLst/>
              <a:ahLst/>
              <a:cxnLst/>
              <a:rect l="l" t="t" r="r" b="b"/>
              <a:pathLst>
                <a:path w="1594" h="255" extrusionOk="0">
                  <a:moveTo>
                    <a:pt x="128" y="0"/>
                  </a:moveTo>
                  <a:cubicBezTo>
                    <a:pt x="66" y="0"/>
                    <a:pt x="0" y="61"/>
                    <a:pt x="0" y="128"/>
                  </a:cubicBezTo>
                  <a:cubicBezTo>
                    <a:pt x="0" y="189"/>
                    <a:pt x="66" y="255"/>
                    <a:pt x="128" y="255"/>
                  </a:cubicBezTo>
                  <a:lnTo>
                    <a:pt x="1467" y="255"/>
                  </a:lnTo>
                  <a:cubicBezTo>
                    <a:pt x="1528" y="255"/>
                    <a:pt x="1594" y="189"/>
                    <a:pt x="1594" y="128"/>
                  </a:cubicBezTo>
                  <a:cubicBezTo>
                    <a:pt x="1594" y="61"/>
                    <a:pt x="1528" y="0"/>
                    <a:pt x="1467"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4" name="Google Shape;1934;p41"/>
            <p:cNvSpPr/>
            <p:nvPr/>
          </p:nvSpPr>
          <p:spPr>
            <a:xfrm>
              <a:off x="3084050" y="3550245"/>
              <a:ext cx="708462" cy="559210"/>
            </a:xfrm>
            <a:custGeom>
              <a:avLst/>
              <a:gdLst/>
              <a:ahLst/>
              <a:cxnLst/>
              <a:rect l="l" t="t" r="r" b="b"/>
              <a:pathLst>
                <a:path w="6935" h="5474" extrusionOk="0">
                  <a:moveTo>
                    <a:pt x="1" y="0"/>
                  </a:moveTo>
                  <a:lnTo>
                    <a:pt x="1" y="5473"/>
                  </a:lnTo>
                  <a:lnTo>
                    <a:pt x="6935" y="5473"/>
                  </a:lnTo>
                  <a:lnTo>
                    <a:pt x="6935" y="0"/>
                  </a:ln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5" name="Google Shape;1935;p41"/>
            <p:cNvSpPr/>
            <p:nvPr/>
          </p:nvSpPr>
          <p:spPr>
            <a:xfrm>
              <a:off x="3071076" y="3537271"/>
              <a:ext cx="702231" cy="552366"/>
            </a:xfrm>
            <a:custGeom>
              <a:avLst/>
              <a:gdLst/>
              <a:ahLst/>
              <a:cxnLst/>
              <a:rect l="l" t="t" r="r" b="b"/>
              <a:pathLst>
                <a:path w="6874" h="5407" extrusionOk="0">
                  <a:moveTo>
                    <a:pt x="1" y="0"/>
                  </a:moveTo>
                  <a:lnTo>
                    <a:pt x="1" y="5407"/>
                  </a:lnTo>
                  <a:lnTo>
                    <a:pt x="6874" y="5407"/>
                  </a:lnTo>
                  <a:lnTo>
                    <a:pt x="6874" y="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6" name="Google Shape;1936;p41"/>
            <p:cNvSpPr/>
            <p:nvPr/>
          </p:nvSpPr>
          <p:spPr>
            <a:xfrm>
              <a:off x="3110100" y="3725545"/>
              <a:ext cx="32384" cy="169071"/>
            </a:xfrm>
            <a:custGeom>
              <a:avLst/>
              <a:gdLst/>
              <a:ahLst/>
              <a:cxnLst/>
              <a:rect l="l" t="t" r="r" b="b"/>
              <a:pathLst>
                <a:path w="317" h="1655" extrusionOk="0">
                  <a:moveTo>
                    <a:pt x="189" y="0"/>
                  </a:moveTo>
                  <a:cubicBezTo>
                    <a:pt x="61" y="0"/>
                    <a:pt x="0" y="66"/>
                    <a:pt x="0" y="194"/>
                  </a:cubicBezTo>
                  <a:lnTo>
                    <a:pt x="0" y="1527"/>
                  </a:lnTo>
                  <a:cubicBezTo>
                    <a:pt x="0" y="1594"/>
                    <a:pt x="61" y="1655"/>
                    <a:pt x="189" y="1655"/>
                  </a:cubicBezTo>
                  <a:cubicBezTo>
                    <a:pt x="255" y="1655"/>
                    <a:pt x="316" y="1594"/>
                    <a:pt x="316" y="1527"/>
                  </a:cubicBezTo>
                  <a:lnTo>
                    <a:pt x="316" y="194"/>
                  </a:lnTo>
                  <a:cubicBezTo>
                    <a:pt x="316" y="66"/>
                    <a:pt x="255" y="0"/>
                    <a:pt x="189" y="0"/>
                  </a:cubicBezTo>
                  <a:close/>
                </a:path>
              </a:pathLst>
            </a:custGeom>
            <a:solidFill>
              <a:srgbClr val="FF8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7" name="Google Shape;1937;p41"/>
            <p:cNvSpPr/>
            <p:nvPr/>
          </p:nvSpPr>
          <p:spPr>
            <a:xfrm>
              <a:off x="1855108" y="3355228"/>
              <a:ext cx="2165228" cy="84280"/>
            </a:xfrm>
            <a:custGeom>
              <a:avLst/>
              <a:gdLst/>
              <a:ahLst/>
              <a:cxnLst/>
              <a:rect l="l" t="t" r="r" b="b"/>
              <a:pathLst>
                <a:path w="21195" h="825" extrusionOk="0">
                  <a:moveTo>
                    <a:pt x="0" y="0"/>
                  </a:moveTo>
                  <a:lnTo>
                    <a:pt x="0" y="825"/>
                  </a:lnTo>
                  <a:lnTo>
                    <a:pt x="21195" y="825"/>
                  </a:lnTo>
                  <a:lnTo>
                    <a:pt x="21195" y="0"/>
                  </a:lnTo>
                  <a:close/>
                </a:path>
              </a:pathLst>
            </a:custGeom>
            <a:solidFill>
              <a:srgbClr val="FF9D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8" name="Google Shape;1938;p41"/>
            <p:cNvSpPr/>
            <p:nvPr/>
          </p:nvSpPr>
          <p:spPr>
            <a:xfrm>
              <a:off x="886664" y="4460357"/>
              <a:ext cx="1683658" cy="221171"/>
            </a:xfrm>
            <a:custGeom>
              <a:avLst/>
              <a:gdLst/>
              <a:ahLst/>
              <a:cxnLst/>
              <a:rect l="l" t="t" r="r" b="b"/>
              <a:pathLst>
                <a:path w="16481" h="2165" extrusionOk="0">
                  <a:moveTo>
                    <a:pt x="8274" y="1"/>
                  </a:moveTo>
                  <a:cubicBezTo>
                    <a:pt x="3692" y="1"/>
                    <a:pt x="1" y="444"/>
                    <a:pt x="1" y="1080"/>
                  </a:cubicBezTo>
                  <a:cubicBezTo>
                    <a:pt x="1" y="1655"/>
                    <a:pt x="3692" y="2165"/>
                    <a:pt x="8274" y="2165"/>
                  </a:cubicBezTo>
                  <a:cubicBezTo>
                    <a:pt x="12790" y="2165"/>
                    <a:pt x="16481" y="1655"/>
                    <a:pt x="16481" y="1080"/>
                  </a:cubicBezTo>
                  <a:cubicBezTo>
                    <a:pt x="16481" y="444"/>
                    <a:pt x="12790" y="1"/>
                    <a:pt x="8274" y="1"/>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9" name="Google Shape;1939;p41"/>
            <p:cNvSpPr/>
            <p:nvPr/>
          </p:nvSpPr>
          <p:spPr>
            <a:xfrm>
              <a:off x="1329206" y="3664660"/>
              <a:ext cx="181738" cy="374407"/>
            </a:xfrm>
            <a:custGeom>
              <a:avLst/>
              <a:gdLst/>
              <a:ahLst/>
              <a:cxnLst/>
              <a:rect l="l" t="t" r="r" b="b"/>
              <a:pathLst>
                <a:path w="1779" h="3665" extrusionOk="0">
                  <a:moveTo>
                    <a:pt x="734" y="0"/>
                  </a:moveTo>
                  <a:cubicBezTo>
                    <a:pt x="466" y="0"/>
                    <a:pt x="157" y="40"/>
                    <a:pt x="124" y="214"/>
                  </a:cubicBezTo>
                  <a:cubicBezTo>
                    <a:pt x="1" y="523"/>
                    <a:pt x="469" y="3664"/>
                    <a:pt x="1073" y="3664"/>
                  </a:cubicBezTo>
                  <a:cubicBezTo>
                    <a:pt x="1096" y="3664"/>
                    <a:pt x="1119" y="3660"/>
                    <a:pt x="1142" y="3651"/>
                  </a:cubicBezTo>
                  <a:cubicBezTo>
                    <a:pt x="1712" y="3396"/>
                    <a:pt x="1778" y="662"/>
                    <a:pt x="1778" y="662"/>
                  </a:cubicBezTo>
                  <a:lnTo>
                    <a:pt x="1142" y="26"/>
                  </a:lnTo>
                  <a:cubicBezTo>
                    <a:pt x="1142" y="26"/>
                    <a:pt x="951" y="0"/>
                    <a:pt x="734"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0" name="Google Shape;1940;p41"/>
            <p:cNvSpPr/>
            <p:nvPr/>
          </p:nvSpPr>
          <p:spPr>
            <a:xfrm>
              <a:off x="1329206" y="3667214"/>
              <a:ext cx="135972" cy="371853"/>
            </a:xfrm>
            <a:custGeom>
              <a:avLst/>
              <a:gdLst/>
              <a:ahLst/>
              <a:cxnLst/>
              <a:rect l="l" t="t" r="r" b="b"/>
              <a:pathLst>
                <a:path w="1331" h="3640" extrusionOk="0">
                  <a:moveTo>
                    <a:pt x="378" y="1"/>
                  </a:moveTo>
                  <a:cubicBezTo>
                    <a:pt x="251" y="62"/>
                    <a:pt x="124" y="128"/>
                    <a:pt x="124" y="189"/>
                  </a:cubicBezTo>
                  <a:cubicBezTo>
                    <a:pt x="1" y="498"/>
                    <a:pt x="469" y="3639"/>
                    <a:pt x="1073" y="3639"/>
                  </a:cubicBezTo>
                  <a:cubicBezTo>
                    <a:pt x="1096" y="3639"/>
                    <a:pt x="1119" y="3635"/>
                    <a:pt x="1142" y="3626"/>
                  </a:cubicBezTo>
                  <a:cubicBezTo>
                    <a:pt x="1203" y="3626"/>
                    <a:pt x="1269" y="3565"/>
                    <a:pt x="1330" y="3437"/>
                  </a:cubicBezTo>
                  <a:cubicBezTo>
                    <a:pt x="505" y="2989"/>
                    <a:pt x="378" y="698"/>
                    <a:pt x="378" y="1"/>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1" name="Google Shape;1941;p41"/>
            <p:cNvSpPr/>
            <p:nvPr/>
          </p:nvSpPr>
          <p:spPr>
            <a:xfrm>
              <a:off x="1439024" y="3771311"/>
              <a:ext cx="84893" cy="28808"/>
            </a:xfrm>
            <a:custGeom>
              <a:avLst/>
              <a:gdLst/>
              <a:ahLst/>
              <a:cxnLst/>
              <a:rect l="l" t="t" r="r" b="b"/>
              <a:pathLst>
                <a:path w="831" h="282" extrusionOk="0">
                  <a:moveTo>
                    <a:pt x="67" y="0"/>
                  </a:moveTo>
                  <a:cubicBezTo>
                    <a:pt x="67" y="0"/>
                    <a:pt x="1" y="61"/>
                    <a:pt x="1" y="127"/>
                  </a:cubicBezTo>
                  <a:cubicBezTo>
                    <a:pt x="1" y="188"/>
                    <a:pt x="67" y="188"/>
                    <a:pt x="128" y="188"/>
                  </a:cubicBezTo>
                  <a:lnTo>
                    <a:pt x="255" y="188"/>
                  </a:lnTo>
                  <a:cubicBezTo>
                    <a:pt x="382" y="188"/>
                    <a:pt x="510" y="188"/>
                    <a:pt x="703" y="255"/>
                  </a:cubicBezTo>
                  <a:cubicBezTo>
                    <a:pt x="703" y="275"/>
                    <a:pt x="710" y="282"/>
                    <a:pt x="719" y="282"/>
                  </a:cubicBezTo>
                  <a:cubicBezTo>
                    <a:pt x="737" y="282"/>
                    <a:pt x="764" y="255"/>
                    <a:pt x="764" y="255"/>
                  </a:cubicBezTo>
                  <a:cubicBezTo>
                    <a:pt x="830" y="188"/>
                    <a:pt x="830" y="127"/>
                    <a:pt x="764" y="127"/>
                  </a:cubicBezTo>
                  <a:cubicBezTo>
                    <a:pt x="576" y="0"/>
                    <a:pt x="382" y="0"/>
                    <a:pt x="255" y="0"/>
                  </a:cubicBezTo>
                  <a:close/>
                </a:path>
              </a:pathLst>
            </a:custGeom>
            <a:solidFill>
              <a:srgbClr val="8AB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2" name="Google Shape;1942;p41"/>
            <p:cNvSpPr/>
            <p:nvPr/>
          </p:nvSpPr>
          <p:spPr>
            <a:xfrm>
              <a:off x="1439024" y="3803491"/>
              <a:ext cx="84893" cy="31158"/>
            </a:xfrm>
            <a:custGeom>
              <a:avLst/>
              <a:gdLst/>
              <a:ahLst/>
              <a:cxnLst/>
              <a:rect l="l" t="t" r="r" b="b"/>
              <a:pathLst>
                <a:path w="831" h="305" extrusionOk="0">
                  <a:moveTo>
                    <a:pt x="67" y="1"/>
                  </a:moveTo>
                  <a:cubicBezTo>
                    <a:pt x="1" y="1"/>
                    <a:pt x="1" y="67"/>
                    <a:pt x="1" y="128"/>
                  </a:cubicBezTo>
                  <a:cubicBezTo>
                    <a:pt x="1" y="194"/>
                    <a:pt x="67" y="194"/>
                    <a:pt x="128" y="194"/>
                  </a:cubicBezTo>
                  <a:lnTo>
                    <a:pt x="255" y="194"/>
                  </a:lnTo>
                  <a:cubicBezTo>
                    <a:pt x="321" y="194"/>
                    <a:pt x="510" y="194"/>
                    <a:pt x="637" y="255"/>
                  </a:cubicBezTo>
                  <a:cubicBezTo>
                    <a:pt x="670" y="288"/>
                    <a:pt x="702" y="305"/>
                    <a:pt x="725" y="305"/>
                  </a:cubicBezTo>
                  <a:cubicBezTo>
                    <a:pt x="749" y="305"/>
                    <a:pt x="764" y="288"/>
                    <a:pt x="764" y="255"/>
                  </a:cubicBezTo>
                  <a:cubicBezTo>
                    <a:pt x="830" y="194"/>
                    <a:pt x="764" y="128"/>
                    <a:pt x="764" y="128"/>
                  </a:cubicBezTo>
                  <a:cubicBezTo>
                    <a:pt x="576" y="1"/>
                    <a:pt x="382" y="1"/>
                    <a:pt x="255" y="1"/>
                  </a:cubicBezTo>
                  <a:close/>
                </a:path>
              </a:pathLst>
            </a:custGeom>
            <a:solidFill>
              <a:srgbClr val="8AB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3" name="Google Shape;1943;p41"/>
            <p:cNvSpPr/>
            <p:nvPr/>
          </p:nvSpPr>
          <p:spPr>
            <a:xfrm>
              <a:off x="1432793" y="3836283"/>
              <a:ext cx="84382" cy="32384"/>
            </a:xfrm>
            <a:custGeom>
              <a:avLst/>
              <a:gdLst/>
              <a:ahLst/>
              <a:cxnLst/>
              <a:rect l="l" t="t" r="r" b="b"/>
              <a:pathLst>
                <a:path w="826" h="317" extrusionOk="0">
                  <a:moveTo>
                    <a:pt x="128" y="0"/>
                  </a:moveTo>
                  <a:cubicBezTo>
                    <a:pt x="62" y="62"/>
                    <a:pt x="0" y="62"/>
                    <a:pt x="62" y="128"/>
                  </a:cubicBezTo>
                  <a:cubicBezTo>
                    <a:pt x="62" y="189"/>
                    <a:pt x="128" y="189"/>
                    <a:pt x="128" y="189"/>
                  </a:cubicBezTo>
                  <a:lnTo>
                    <a:pt x="255" y="189"/>
                  </a:lnTo>
                  <a:cubicBezTo>
                    <a:pt x="382" y="189"/>
                    <a:pt x="571" y="189"/>
                    <a:pt x="698" y="316"/>
                  </a:cubicBezTo>
                  <a:cubicBezTo>
                    <a:pt x="764" y="316"/>
                    <a:pt x="764" y="316"/>
                    <a:pt x="825" y="255"/>
                  </a:cubicBezTo>
                  <a:cubicBezTo>
                    <a:pt x="825" y="189"/>
                    <a:pt x="825" y="128"/>
                    <a:pt x="764" y="128"/>
                  </a:cubicBezTo>
                  <a:cubicBezTo>
                    <a:pt x="571" y="62"/>
                    <a:pt x="382" y="0"/>
                    <a:pt x="255" y="0"/>
                  </a:cubicBezTo>
                  <a:close/>
                </a:path>
              </a:pathLst>
            </a:custGeom>
            <a:solidFill>
              <a:srgbClr val="8AB0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4" name="Google Shape;1944;p41"/>
            <p:cNvSpPr/>
            <p:nvPr/>
          </p:nvSpPr>
          <p:spPr>
            <a:xfrm>
              <a:off x="1420330" y="2529293"/>
              <a:ext cx="584647" cy="1255516"/>
            </a:xfrm>
            <a:custGeom>
              <a:avLst/>
              <a:gdLst/>
              <a:ahLst/>
              <a:cxnLst/>
              <a:rect l="l" t="t" r="r" b="b"/>
              <a:pathLst>
                <a:path w="5723" h="12290" extrusionOk="0">
                  <a:moveTo>
                    <a:pt x="4450" y="1"/>
                  </a:moveTo>
                  <a:lnTo>
                    <a:pt x="1711" y="2292"/>
                  </a:lnTo>
                  <a:lnTo>
                    <a:pt x="3432" y="8594"/>
                  </a:lnTo>
                  <a:cubicBezTo>
                    <a:pt x="3432" y="8594"/>
                    <a:pt x="250" y="10819"/>
                    <a:pt x="122" y="11201"/>
                  </a:cubicBezTo>
                  <a:cubicBezTo>
                    <a:pt x="0" y="11630"/>
                    <a:pt x="463" y="12289"/>
                    <a:pt x="726" y="12289"/>
                  </a:cubicBezTo>
                  <a:cubicBezTo>
                    <a:pt x="737" y="12289"/>
                    <a:pt x="748" y="12288"/>
                    <a:pt x="759" y="12285"/>
                  </a:cubicBezTo>
                  <a:cubicBezTo>
                    <a:pt x="1395" y="11965"/>
                    <a:pt x="5341" y="9546"/>
                    <a:pt x="5529" y="9037"/>
                  </a:cubicBezTo>
                  <a:cubicBezTo>
                    <a:pt x="5723" y="8274"/>
                    <a:pt x="4450" y="1"/>
                    <a:pt x="4450" y="1"/>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5" name="Google Shape;1945;p41"/>
            <p:cNvSpPr/>
            <p:nvPr/>
          </p:nvSpPr>
          <p:spPr>
            <a:xfrm>
              <a:off x="1420330" y="3550245"/>
              <a:ext cx="226892" cy="234554"/>
            </a:xfrm>
            <a:custGeom>
              <a:avLst/>
              <a:gdLst/>
              <a:ahLst/>
              <a:cxnLst/>
              <a:rect l="l" t="t" r="r" b="b"/>
              <a:pathLst>
                <a:path w="2221" h="2296" extrusionOk="0">
                  <a:moveTo>
                    <a:pt x="1523" y="0"/>
                  </a:moveTo>
                  <a:cubicBezTo>
                    <a:pt x="820" y="509"/>
                    <a:pt x="184" y="1019"/>
                    <a:pt x="122" y="1207"/>
                  </a:cubicBezTo>
                  <a:cubicBezTo>
                    <a:pt x="0" y="1636"/>
                    <a:pt x="463" y="2295"/>
                    <a:pt x="726" y="2295"/>
                  </a:cubicBezTo>
                  <a:cubicBezTo>
                    <a:pt x="737" y="2295"/>
                    <a:pt x="748" y="2294"/>
                    <a:pt x="759" y="2291"/>
                  </a:cubicBezTo>
                  <a:cubicBezTo>
                    <a:pt x="947" y="2164"/>
                    <a:pt x="1523" y="1843"/>
                    <a:pt x="2220" y="1462"/>
                  </a:cubicBezTo>
                  <a:cubicBezTo>
                    <a:pt x="1711" y="952"/>
                    <a:pt x="1523" y="382"/>
                    <a:pt x="1523" y="0"/>
                  </a:cubicBez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6" name="Google Shape;1946;p41"/>
            <p:cNvSpPr/>
            <p:nvPr/>
          </p:nvSpPr>
          <p:spPr>
            <a:xfrm>
              <a:off x="1348718" y="2341019"/>
              <a:ext cx="539289" cy="1653419"/>
            </a:xfrm>
            <a:custGeom>
              <a:avLst/>
              <a:gdLst/>
              <a:ahLst/>
              <a:cxnLst/>
              <a:rect l="l" t="t" r="r" b="b"/>
              <a:pathLst>
                <a:path w="5279" h="16185" extrusionOk="0">
                  <a:moveTo>
                    <a:pt x="2351" y="1"/>
                  </a:moveTo>
                  <a:lnTo>
                    <a:pt x="1587" y="764"/>
                  </a:lnTo>
                  <a:cubicBezTo>
                    <a:pt x="1587" y="764"/>
                    <a:pt x="314" y="1910"/>
                    <a:pt x="187" y="3880"/>
                  </a:cubicBezTo>
                  <a:cubicBezTo>
                    <a:pt x="121" y="5662"/>
                    <a:pt x="2478" y="10692"/>
                    <a:pt x="2478" y="11074"/>
                  </a:cubicBezTo>
                  <a:cubicBezTo>
                    <a:pt x="2478" y="11517"/>
                    <a:pt x="121" y="15080"/>
                    <a:pt x="60" y="15462"/>
                  </a:cubicBezTo>
                  <a:cubicBezTo>
                    <a:pt x="1" y="15749"/>
                    <a:pt x="351" y="16185"/>
                    <a:pt x="699" y="16185"/>
                  </a:cubicBezTo>
                  <a:cubicBezTo>
                    <a:pt x="741" y="16185"/>
                    <a:pt x="782" y="16178"/>
                    <a:pt x="823" y="16165"/>
                  </a:cubicBezTo>
                  <a:cubicBezTo>
                    <a:pt x="823" y="16165"/>
                    <a:pt x="4896" y="11710"/>
                    <a:pt x="4769" y="11135"/>
                  </a:cubicBezTo>
                  <a:cubicBezTo>
                    <a:pt x="4703" y="10565"/>
                    <a:pt x="3557" y="5407"/>
                    <a:pt x="3557" y="5092"/>
                  </a:cubicBezTo>
                  <a:cubicBezTo>
                    <a:pt x="3557" y="4837"/>
                    <a:pt x="5151" y="3625"/>
                    <a:pt x="5212" y="2862"/>
                  </a:cubicBezTo>
                  <a:cubicBezTo>
                    <a:pt x="5278" y="2098"/>
                    <a:pt x="5085" y="637"/>
                    <a:pt x="5085" y="637"/>
                  </a:cubicBezTo>
                  <a:cubicBezTo>
                    <a:pt x="5024" y="637"/>
                    <a:pt x="2351" y="1"/>
                    <a:pt x="2351" y="1"/>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7" name="Google Shape;1947;p41"/>
            <p:cNvSpPr/>
            <p:nvPr/>
          </p:nvSpPr>
          <p:spPr>
            <a:xfrm>
              <a:off x="1257288" y="3907180"/>
              <a:ext cx="201659" cy="373488"/>
            </a:xfrm>
            <a:custGeom>
              <a:avLst/>
              <a:gdLst/>
              <a:ahLst/>
              <a:cxnLst/>
              <a:rect l="l" t="t" r="r" b="b"/>
              <a:pathLst>
                <a:path w="1974" h="3656" extrusionOk="0">
                  <a:moveTo>
                    <a:pt x="1001" y="0"/>
                  </a:moveTo>
                  <a:cubicBezTo>
                    <a:pt x="730" y="0"/>
                    <a:pt x="160" y="35"/>
                    <a:pt x="64" y="325"/>
                  </a:cubicBezTo>
                  <a:cubicBezTo>
                    <a:pt x="1" y="626"/>
                    <a:pt x="754" y="3655"/>
                    <a:pt x="1319" y="3655"/>
                  </a:cubicBezTo>
                  <a:cubicBezTo>
                    <a:pt x="1345" y="3655"/>
                    <a:pt x="1372" y="3648"/>
                    <a:pt x="1398" y="3634"/>
                  </a:cubicBezTo>
                  <a:cubicBezTo>
                    <a:pt x="1973" y="3379"/>
                    <a:pt x="1846" y="640"/>
                    <a:pt x="1846" y="640"/>
                  </a:cubicBezTo>
                  <a:lnTo>
                    <a:pt x="1143" y="4"/>
                  </a:lnTo>
                  <a:cubicBezTo>
                    <a:pt x="1143" y="4"/>
                    <a:pt x="1087" y="0"/>
                    <a:pt x="1001"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8" name="Google Shape;1948;p41"/>
            <p:cNvSpPr/>
            <p:nvPr/>
          </p:nvSpPr>
          <p:spPr>
            <a:xfrm>
              <a:off x="1257288" y="3914330"/>
              <a:ext cx="162635" cy="366337"/>
            </a:xfrm>
            <a:custGeom>
              <a:avLst/>
              <a:gdLst/>
              <a:ahLst/>
              <a:cxnLst/>
              <a:rect l="l" t="t" r="r" b="b"/>
              <a:pathLst>
                <a:path w="1592" h="3586" extrusionOk="0">
                  <a:moveTo>
                    <a:pt x="380" y="0"/>
                  </a:moveTo>
                  <a:cubicBezTo>
                    <a:pt x="191" y="61"/>
                    <a:pt x="125" y="127"/>
                    <a:pt x="64" y="255"/>
                  </a:cubicBezTo>
                  <a:cubicBezTo>
                    <a:pt x="1" y="556"/>
                    <a:pt x="754" y="3585"/>
                    <a:pt x="1319" y="3585"/>
                  </a:cubicBezTo>
                  <a:cubicBezTo>
                    <a:pt x="1345" y="3585"/>
                    <a:pt x="1372" y="3578"/>
                    <a:pt x="1398" y="3564"/>
                  </a:cubicBezTo>
                  <a:cubicBezTo>
                    <a:pt x="1464" y="3564"/>
                    <a:pt x="1525" y="3437"/>
                    <a:pt x="1591" y="3370"/>
                  </a:cubicBezTo>
                  <a:cubicBezTo>
                    <a:pt x="700" y="2989"/>
                    <a:pt x="446" y="698"/>
                    <a:pt x="380" y="0"/>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9" name="Google Shape;1949;p41"/>
            <p:cNvSpPr/>
            <p:nvPr/>
          </p:nvSpPr>
          <p:spPr>
            <a:xfrm>
              <a:off x="1374053" y="4011583"/>
              <a:ext cx="84893" cy="26050"/>
            </a:xfrm>
            <a:custGeom>
              <a:avLst/>
              <a:gdLst/>
              <a:ahLst/>
              <a:cxnLst/>
              <a:rect l="l" t="t" r="r" b="b"/>
              <a:pathLst>
                <a:path w="831" h="255" extrusionOk="0">
                  <a:moveTo>
                    <a:pt x="66" y="0"/>
                  </a:moveTo>
                  <a:cubicBezTo>
                    <a:pt x="0" y="0"/>
                    <a:pt x="0" y="66"/>
                    <a:pt x="0" y="127"/>
                  </a:cubicBezTo>
                  <a:cubicBezTo>
                    <a:pt x="0" y="194"/>
                    <a:pt x="66" y="194"/>
                    <a:pt x="127" y="194"/>
                  </a:cubicBezTo>
                  <a:lnTo>
                    <a:pt x="321" y="194"/>
                  </a:lnTo>
                  <a:cubicBezTo>
                    <a:pt x="448" y="194"/>
                    <a:pt x="575" y="194"/>
                    <a:pt x="703" y="255"/>
                  </a:cubicBezTo>
                  <a:cubicBezTo>
                    <a:pt x="703" y="255"/>
                    <a:pt x="764" y="255"/>
                    <a:pt x="830" y="194"/>
                  </a:cubicBezTo>
                  <a:cubicBezTo>
                    <a:pt x="830" y="127"/>
                    <a:pt x="830" y="66"/>
                    <a:pt x="764" y="66"/>
                  </a:cubicBezTo>
                  <a:cubicBezTo>
                    <a:pt x="637" y="0"/>
                    <a:pt x="448" y="0"/>
                    <a:pt x="321" y="0"/>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0" name="Google Shape;1950;p41"/>
            <p:cNvSpPr/>
            <p:nvPr/>
          </p:nvSpPr>
          <p:spPr>
            <a:xfrm>
              <a:off x="1374053" y="4044274"/>
              <a:ext cx="84893" cy="26152"/>
            </a:xfrm>
            <a:custGeom>
              <a:avLst/>
              <a:gdLst/>
              <a:ahLst/>
              <a:cxnLst/>
              <a:rect l="l" t="t" r="r" b="b"/>
              <a:pathLst>
                <a:path w="831" h="256" extrusionOk="0">
                  <a:moveTo>
                    <a:pt x="66" y="1"/>
                  </a:moveTo>
                  <a:cubicBezTo>
                    <a:pt x="66" y="1"/>
                    <a:pt x="0" y="62"/>
                    <a:pt x="0" y="128"/>
                  </a:cubicBezTo>
                  <a:cubicBezTo>
                    <a:pt x="66" y="189"/>
                    <a:pt x="66" y="189"/>
                    <a:pt x="127" y="189"/>
                  </a:cubicBezTo>
                  <a:lnTo>
                    <a:pt x="321" y="189"/>
                  </a:lnTo>
                  <a:cubicBezTo>
                    <a:pt x="448" y="189"/>
                    <a:pt x="575" y="189"/>
                    <a:pt x="703" y="255"/>
                  </a:cubicBezTo>
                  <a:cubicBezTo>
                    <a:pt x="764" y="255"/>
                    <a:pt x="764" y="255"/>
                    <a:pt x="830" y="189"/>
                  </a:cubicBezTo>
                  <a:cubicBezTo>
                    <a:pt x="830" y="128"/>
                    <a:pt x="830" y="62"/>
                    <a:pt x="764" y="62"/>
                  </a:cubicBezTo>
                  <a:cubicBezTo>
                    <a:pt x="637" y="1"/>
                    <a:pt x="448" y="1"/>
                    <a:pt x="321" y="1"/>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1" name="Google Shape;1951;p41"/>
            <p:cNvSpPr/>
            <p:nvPr/>
          </p:nvSpPr>
          <p:spPr>
            <a:xfrm>
              <a:off x="1374053" y="4076555"/>
              <a:ext cx="84893" cy="26152"/>
            </a:xfrm>
            <a:custGeom>
              <a:avLst/>
              <a:gdLst/>
              <a:ahLst/>
              <a:cxnLst/>
              <a:rect l="l" t="t" r="r" b="b"/>
              <a:pathLst>
                <a:path w="831" h="256" extrusionOk="0">
                  <a:moveTo>
                    <a:pt x="66" y="1"/>
                  </a:moveTo>
                  <a:cubicBezTo>
                    <a:pt x="66" y="67"/>
                    <a:pt x="0" y="67"/>
                    <a:pt x="0" y="128"/>
                  </a:cubicBezTo>
                  <a:cubicBezTo>
                    <a:pt x="66" y="194"/>
                    <a:pt x="66" y="194"/>
                    <a:pt x="127" y="194"/>
                  </a:cubicBezTo>
                  <a:lnTo>
                    <a:pt x="382" y="194"/>
                  </a:lnTo>
                  <a:cubicBezTo>
                    <a:pt x="448" y="194"/>
                    <a:pt x="575" y="194"/>
                    <a:pt x="703" y="255"/>
                  </a:cubicBezTo>
                  <a:cubicBezTo>
                    <a:pt x="764" y="255"/>
                    <a:pt x="830" y="255"/>
                    <a:pt x="830" y="194"/>
                  </a:cubicBezTo>
                  <a:cubicBezTo>
                    <a:pt x="830" y="128"/>
                    <a:pt x="830" y="128"/>
                    <a:pt x="764" y="67"/>
                  </a:cubicBezTo>
                  <a:cubicBezTo>
                    <a:pt x="637" y="1"/>
                    <a:pt x="448" y="1"/>
                    <a:pt x="382" y="1"/>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2" name="Google Shape;1952;p41"/>
            <p:cNvSpPr/>
            <p:nvPr/>
          </p:nvSpPr>
          <p:spPr>
            <a:xfrm>
              <a:off x="1348718" y="3725545"/>
              <a:ext cx="240172" cy="268879"/>
            </a:xfrm>
            <a:custGeom>
              <a:avLst/>
              <a:gdLst/>
              <a:ahLst/>
              <a:cxnLst/>
              <a:rect l="l" t="t" r="r" b="b"/>
              <a:pathLst>
                <a:path w="2351" h="2632" extrusionOk="0">
                  <a:moveTo>
                    <a:pt x="1139" y="0"/>
                  </a:moveTo>
                  <a:cubicBezTo>
                    <a:pt x="569" y="891"/>
                    <a:pt x="60" y="1721"/>
                    <a:pt x="60" y="1909"/>
                  </a:cubicBezTo>
                  <a:cubicBezTo>
                    <a:pt x="1" y="2196"/>
                    <a:pt x="351" y="2632"/>
                    <a:pt x="699" y="2632"/>
                  </a:cubicBezTo>
                  <a:cubicBezTo>
                    <a:pt x="741" y="2632"/>
                    <a:pt x="782" y="2625"/>
                    <a:pt x="823" y="2612"/>
                  </a:cubicBezTo>
                  <a:cubicBezTo>
                    <a:pt x="823" y="2612"/>
                    <a:pt x="1521" y="1848"/>
                    <a:pt x="2351" y="957"/>
                  </a:cubicBezTo>
                  <a:cubicBezTo>
                    <a:pt x="1648" y="703"/>
                    <a:pt x="1266" y="321"/>
                    <a:pt x="1139"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3" name="Google Shape;1953;p41"/>
            <p:cNvSpPr/>
            <p:nvPr/>
          </p:nvSpPr>
          <p:spPr>
            <a:xfrm>
              <a:off x="1374053" y="3927304"/>
              <a:ext cx="117072" cy="73145"/>
            </a:xfrm>
            <a:custGeom>
              <a:avLst/>
              <a:gdLst/>
              <a:ahLst/>
              <a:cxnLst/>
              <a:rect l="l" t="t" r="r" b="b"/>
              <a:pathLst>
                <a:path w="1146" h="716" extrusionOk="0">
                  <a:moveTo>
                    <a:pt x="255" y="0"/>
                  </a:moveTo>
                  <a:cubicBezTo>
                    <a:pt x="0" y="62"/>
                    <a:pt x="66" y="443"/>
                    <a:pt x="66" y="443"/>
                  </a:cubicBezTo>
                  <a:cubicBezTo>
                    <a:pt x="220" y="602"/>
                    <a:pt x="378" y="716"/>
                    <a:pt x="570" y="716"/>
                  </a:cubicBezTo>
                  <a:cubicBezTo>
                    <a:pt x="612" y="716"/>
                    <a:pt x="656" y="710"/>
                    <a:pt x="703" y="698"/>
                  </a:cubicBezTo>
                  <a:cubicBezTo>
                    <a:pt x="703" y="698"/>
                    <a:pt x="1146" y="255"/>
                    <a:pt x="1018" y="255"/>
                  </a:cubicBezTo>
                  <a:cubicBezTo>
                    <a:pt x="703" y="255"/>
                    <a:pt x="509" y="0"/>
                    <a:pt x="255"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4" name="Google Shape;1954;p41"/>
            <p:cNvSpPr/>
            <p:nvPr/>
          </p:nvSpPr>
          <p:spPr>
            <a:xfrm>
              <a:off x="1172702" y="1392394"/>
              <a:ext cx="494238" cy="707032"/>
            </a:xfrm>
            <a:custGeom>
              <a:avLst/>
              <a:gdLst/>
              <a:ahLst/>
              <a:cxnLst/>
              <a:rect l="l" t="t" r="r" b="b"/>
              <a:pathLst>
                <a:path w="4838" h="6921" extrusionOk="0">
                  <a:moveTo>
                    <a:pt x="3159" y="0"/>
                  </a:moveTo>
                  <a:cubicBezTo>
                    <a:pt x="2906" y="0"/>
                    <a:pt x="2653" y="80"/>
                    <a:pt x="2419" y="250"/>
                  </a:cubicBezTo>
                  <a:cubicBezTo>
                    <a:pt x="1971" y="504"/>
                    <a:pt x="1589" y="947"/>
                    <a:pt x="1462" y="1456"/>
                  </a:cubicBezTo>
                  <a:cubicBezTo>
                    <a:pt x="1401" y="1904"/>
                    <a:pt x="1401" y="2414"/>
                    <a:pt x="1208" y="2795"/>
                  </a:cubicBezTo>
                  <a:cubicBezTo>
                    <a:pt x="892" y="3432"/>
                    <a:pt x="383" y="3814"/>
                    <a:pt x="189" y="4511"/>
                  </a:cubicBezTo>
                  <a:cubicBezTo>
                    <a:pt x="62" y="4893"/>
                    <a:pt x="1" y="5595"/>
                    <a:pt x="383" y="5911"/>
                  </a:cubicBezTo>
                  <a:cubicBezTo>
                    <a:pt x="413" y="5932"/>
                    <a:pt x="439" y="5941"/>
                    <a:pt x="460" y="5941"/>
                  </a:cubicBezTo>
                  <a:cubicBezTo>
                    <a:pt x="571" y="5941"/>
                    <a:pt x="571" y="5702"/>
                    <a:pt x="571" y="5595"/>
                  </a:cubicBezTo>
                  <a:cubicBezTo>
                    <a:pt x="571" y="5214"/>
                    <a:pt x="698" y="4766"/>
                    <a:pt x="892" y="4384"/>
                  </a:cubicBezTo>
                  <a:cubicBezTo>
                    <a:pt x="953" y="4257"/>
                    <a:pt x="1019" y="4129"/>
                    <a:pt x="1146" y="4002"/>
                  </a:cubicBezTo>
                  <a:lnTo>
                    <a:pt x="1208" y="3941"/>
                  </a:lnTo>
                  <a:lnTo>
                    <a:pt x="1208" y="4068"/>
                  </a:lnTo>
                  <a:cubicBezTo>
                    <a:pt x="1146" y="4129"/>
                    <a:pt x="1080" y="4257"/>
                    <a:pt x="1019" y="4384"/>
                  </a:cubicBezTo>
                  <a:cubicBezTo>
                    <a:pt x="953" y="4705"/>
                    <a:pt x="892" y="5020"/>
                    <a:pt x="953" y="5341"/>
                  </a:cubicBezTo>
                  <a:cubicBezTo>
                    <a:pt x="953" y="5850"/>
                    <a:pt x="1274" y="6420"/>
                    <a:pt x="1656" y="6741"/>
                  </a:cubicBezTo>
                  <a:cubicBezTo>
                    <a:pt x="1789" y="6831"/>
                    <a:pt x="2019" y="6921"/>
                    <a:pt x="2210" y="6921"/>
                  </a:cubicBezTo>
                  <a:cubicBezTo>
                    <a:pt x="2290" y="6921"/>
                    <a:pt x="2363" y="6906"/>
                    <a:pt x="2419" y="6868"/>
                  </a:cubicBezTo>
                  <a:cubicBezTo>
                    <a:pt x="2546" y="6741"/>
                    <a:pt x="2292" y="6359"/>
                    <a:pt x="2292" y="6232"/>
                  </a:cubicBezTo>
                  <a:cubicBezTo>
                    <a:pt x="2165" y="5784"/>
                    <a:pt x="2037" y="5214"/>
                    <a:pt x="2165" y="4705"/>
                  </a:cubicBezTo>
                  <a:cubicBezTo>
                    <a:pt x="2165" y="4638"/>
                    <a:pt x="2226" y="4323"/>
                    <a:pt x="2292" y="4323"/>
                  </a:cubicBezTo>
                  <a:cubicBezTo>
                    <a:pt x="2353" y="4323"/>
                    <a:pt x="2353" y="4511"/>
                    <a:pt x="2353" y="4511"/>
                  </a:cubicBezTo>
                  <a:cubicBezTo>
                    <a:pt x="2353" y="4705"/>
                    <a:pt x="2353" y="4893"/>
                    <a:pt x="2419" y="5086"/>
                  </a:cubicBezTo>
                  <a:cubicBezTo>
                    <a:pt x="2532" y="5477"/>
                    <a:pt x="2791" y="5872"/>
                    <a:pt x="3200" y="5872"/>
                  </a:cubicBezTo>
                  <a:cubicBezTo>
                    <a:pt x="3254" y="5872"/>
                    <a:pt x="3311" y="5865"/>
                    <a:pt x="3371" y="5850"/>
                  </a:cubicBezTo>
                  <a:cubicBezTo>
                    <a:pt x="3692" y="5784"/>
                    <a:pt x="3371" y="5468"/>
                    <a:pt x="3310" y="5275"/>
                  </a:cubicBezTo>
                  <a:cubicBezTo>
                    <a:pt x="3117" y="4959"/>
                    <a:pt x="3056" y="4511"/>
                    <a:pt x="3183" y="4129"/>
                  </a:cubicBezTo>
                  <a:cubicBezTo>
                    <a:pt x="3437" y="3493"/>
                    <a:pt x="4135" y="3238"/>
                    <a:pt x="4517" y="2668"/>
                  </a:cubicBezTo>
                  <a:cubicBezTo>
                    <a:pt x="4837" y="2159"/>
                    <a:pt x="4837" y="1584"/>
                    <a:pt x="4710" y="1013"/>
                  </a:cubicBezTo>
                  <a:lnTo>
                    <a:pt x="4328" y="632"/>
                  </a:lnTo>
                  <a:lnTo>
                    <a:pt x="4262" y="504"/>
                  </a:lnTo>
                  <a:cubicBezTo>
                    <a:pt x="4135" y="377"/>
                    <a:pt x="4008" y="250"/>
                    <a:pt x="3819" y="184"/>
                  </a:cubicBezTo>
                  <a:cubicBezTo>
                    <a:pt x="3608" y="64"/>
                    <a:pt x="3384" y="0"/>
                    <a:pt x="3159"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5" name="Google Shape;1955;p41"/>
            <p:cNvSpPr/>
            <p:nvPr/>
          </p:nvSpPr>
          <p:spPr>
            <a:xfrm>
              <a:off x="1458843" y="1437138"/>
              <a:ext cx="201352" cy="487904"/>
            </a:xfrm>
            <a:custGeom>
              <a:avLst/>
              <a:gdLst/>
              <a:ahLst/>
              <a:cxnLst/>
              <a:rect l="l" t="t" r="r" b="b"/>
              <a:pathLst>
                <a:path w="1971" h="4776" extrusionOk="0">
                  <a:moveTo>
                    <a:pt x="1400" y="0"/>
                  </a:moveTo>
                  <a:cubicBezTo>
                    <a:pt x="1079" y="66"/>
                    <a:pt x="443" y="321"/>
                    <a:pt x="443" y="1466"/>
                  </a:cubicBezTo>
                  <a:cubicBezTo>
                    <a:pt x="382" y="2739"/>
                    <a:pt x="188" y="3055"/>
                    <a:pt x="61" y="3503"/>
                  </a:cubicBezTo>
                  <a:cubicBezTo>
                    <a:pt x="0" y="3885"/>
                    <a:pt x="127" y="4455"/>
                    <a:pt x="443" y="4776"/>
                  </a:cubicBezTo>
                  <a:cubicBezTo>
                    <a:pt x="316" y="4455"/>
                    <a:pt x="255" y="4073"/>
                    <a:pt x="382" y="3691"/>
                  </a:cubicBezTo>
                  <a:cubicBezTo>
                    <a:pt x="636" y="3055"/>
                    <a:pt x="1334" y="2800"/>
                    <a:pt x="1716" y="2230"/>
                  </a:cubicBezTo>
                  <a:cubicBezTo>
                    <a:pt x="1716" y="2164"/>
                    <a:pt x="1716" y="2164"/>
                    <a:pt x="1782" y="2103"/>
                  </a:cubicBezTo>
                  <a:lnTo>
                    <a:pt x="1909" y="1655"/>
                  </a:lnTo>
                  <a:cubicBezTo>
                    <a:pt x="1970" y="1400"/>
                    <a:pt x="1970" y="1018"/>
                    <a:pt x="1970" y="703"/>
                  </a:cubicBezTo>
                  <a:lnTo>
                    <a:pt x="1588" y="255"/>
                  </a:lnTo>
                  <a:lnTo>
                    <a:pt x="1527" y="194"/>
                  </a:lnTo>
                  <a:lnTo>
                    <a:pt x="1461" y="66"/>
                  </a:lnTo>
                  <a:cubicBezTo>
                    <a:pt x="1400" y="66"/>
                    <a:pt x="1400" y="66"/>
                    <a:pt x="1400" y="0"/>
                  </a:cubicBezTo>
                  <a:close/>
                </a:path>
              </a:pathLst>
            </a:custGeom>
            <a:solidFill>
              <a:srgbClr val="021A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6" name="Google Shape;1956;p41"/>
            <p:cNvSpPr/>
            <p:nvPr/>
          </p:nvSpPr>
          <p:spPr>
            <a:xfrm>
              <a:off x="1224802" y="1392394"/>
              <a:ext cx="344373" cy="389629"/>
            </a:xfrm>
            <a:custGeom>
              <a:avLst/>
              <a:gdLst/>
              <a:ahLst/>
              <a:cxnLst/>
              <a:rect l="l" t="t" r="r" b="b"/>
              <a:pathLst>
                <a:path w="3371" h="3814" extrusionOk="0">
                  <a:moveTo>
                    <a:pt x="3283" y="169"/>
                  </a:moveTo>
                  <a:cubicBezTo>
                    <a:pt x="3292" y="174"/>
                    <a:pt x="3300" y="179"/>
                    <a:pt x="3309" y="184"/>
                  </a:cubicBezTo>
                  <a:lnTo>
                    <a:pt x="3370" y="184"/>
                  </a:lnTo>
                  <a:cubicBezTo>
                    <a:pt x="3342" y="178"/>
                    <a:pt x="3313" y="173"/>
                    <a:pt x="3283" y="169"/>
                  </a:cubicBezTo>
                  <a:close/>
                  <a:moveTo>
                    <a:pt x="2649" y="0"/>
                  </a:moveTo>
                  <a:cubicBezTo>
                    <a:pt x="2396" y="0"/>
                    <a:pt x="2143" y="80"/>
                    <a:pt x="1909" y="250"/>
                  </a:cubicBezTo>
                  <a:cubicBezTo>
                    <a:pt x="1461" y="504"/>
                    <a:pt x="1079" y="947"/>
                    <a:pt x="952" y="1456"/>
                  </a:cubicBezTo>
                  <a:cubicBezTo>
                    <a:pt x="891" y="1904"/>
                    <a:pt x="891" y="2414"/>
                    <a:pt x="698" y="2795"/>
                  </a:cubicBezTo>
                  <a:cubicBezTo>
                    <a:pt x="509" y="3177"/>
                    <a:pt x="255" y="3493"/>
                    <a:pt x="0" y="3814"/>
                  </a:cubicBezTo>
                  <a:cubicBezTo>
                    <a:pt x="698" y="3238"/>
                    <a:pt x="1018" y="2414"/>
                    <a:pt x="1079" y="2032"/>
                  </a:cubicBezTo>
                  <a:cubicBezTo>
                    <a:pt x="1207" y="1584"/>
                    <a:pt x="1461" y="759"/>
                    <a:pt x="2164" y="377"/>
                  </a:cubicBezTo>
                  <a:cubicBezTo>
                    <a:pt x="2461" y="206"/>
                    <a:pt x="2761" y="150"/>
                    <a:pt x="3021" y="150"/>
                  </a:cubicBezTo>
                  <a:cubicBezTo>
                    <a:pt x="3114" y="150"/>
                    <a:pt x="3202" y="157"/>
                    <a:pt x="3283" y="169"/>
                  </a:cubicBezTo>
                  <a:lnTo>
                    <a:pt x="3283" y="169"/>
                  </a:lnTo>
                  <a:cubicBezTo>
                    <a:pt x="3079" y="58"/>
                    <a:pt x="2864" y="0"/>
                    <a:pt x="2649" y="0"/>
                  </a:cubicBezTo>
                  <a:close/>
                </a:path>
              </a:pathLst>
            </a:custGeom>
            <a:solidFill>
              <a:srgbClr val="1038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7" name="Google Shape;1957;p41"/>
            <p:cNvSpPr/>
            <p:nvPr/>
          </p:nvSpPr>
          <p:spPr>
            <a:xfrm>
              <a:off x="1497764" y="1703869"/>
              <a:ext cx="331399" cy="409652"/>
            </a:xfrm>
            <a:custGeom>
              <a:avLst/>
              <a:gdLst/>
              <a:ahLst/>
              <a:cxnLst/>
              <a:rect l="l" t="t" r="r" b="b"/>
              <a:pathLst>
                <a:path w="3244" h="4010" extrusionOk="0">
                  <a:moveTo>
                    <a:pt x="1207" y="1"/>
                  </a:moveTo>
                  <a:lnTo>
                    <a:pt x="1207" y="1"/>
                  </a:lnTo>
                  <a:cubicBezTo>
                    <a:pt x="1207" y="1"/>
                    <a:pt x="1401" y="1589"/>
                    <a:pt x="255" y="2226"/>
                  </a:cubicBezTo>
                  <a:cubicBezTo>
                    <a:pt x="62" y="2353"/>
                    <a:pt x="1" y="2353"/>
                    <a:pt x="1" y="2353"/>
                  </a:cubicBezTo>
                  <a:cubicBezTo>
                    <a:pt x="185" y="2666"/>
                    <a:pt x="981" y="4010"/>
                    <a:pt x="1906" y="4010"/>
                  </a:cubicBezTo>
                  <a:cubicBezTo>
                    <a:pt x="1927" y="4010"/>
                    <a:pt x="1949" y="4009"/>
                    <a:pt x="1971" y="4008"/>
                  </a:cubicBezTo>
                  <a:cubicBezTo>
                    <a:pt x="3244" y="3880"/>
                    <a:pt x="2735" y="2480"/>
                    <a:pt x="2546" y="2165"/>
                  </a:cubicBezTo>
                  <a:cubicBezTo>
                    <a:pt x="2480" y="2098"/>
                    <a:pt x="2353" y="2098"/>
                    <a:pt x="2353" y="2037"/>
                  </a:cubicBezTo>
                  <a:cubicBezTo>
                    <a:pt x="2353" y="1844"/>
                    <a:pt x="2419" y="571"/>
                    <a:pt x="2419" y="571"/>
                  </a:cubicBezTo>
                  <a:lnTo>
                    <a:pt x="1207" y="1"/>
                  </a:ln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8" name="Google Shape;1958;p41"/>
            <p:cNvSpPr/>
            <p:nvPr/>
          </p:nvSpPr>
          <p:spPr>
            <a:xfrm>
              <a:off x="1614836" y="1703869"/>
              <a:ext cx="130149" cy="182147"/>
            </a:xfrm>
            <a:custGeom>
              <a:avLst/>
              <a:gdLst/>
              <a:ahLst/>
              <a:cxnLst/>
              <a:rect l="l" t="t" r="r" b="b"/>
              <a:pathLst>
                <a:path w="1274" h="1783" extrusionOk="0">
                  <a:moveTo>
                    <a:pt x="61" y="1"/>
                  </a:moveTo>
                  <a:cubicBezTo>
                    <a:pt x="61" y="128"/>
                    <a:pt x="61" y="510"/>
                    <a:pt x="0" y="953"/>
                  </a:cubicBezTo>
                  <a:cubicBezTo>
                    <a:pt x="189" y="1208"/>
                    <a:pt x="571" y="1717"/>
                    <a:pt x="1207" y="1783"/>
                  </a:cubicBezTo>
                  <a:cubicBezTo>
                    <a:pt x="1207" y="1335"/>
                    <a:pt x="1273" y="571"/>
                    <a:pt x="1273" y="571"/>
                  </a:cubicBezTo>
                  <a:lnTo>
                    <a:pt x="128" y="62"/>
                  </a:lnTo>
                  <a:lnTo>
                    <a:pt x="61" y="1"/>
                  </a:ln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9" name="Google Shape;1959;p41"/>
            <p:cNvSpPr/>
            <p:nvPr/>
          </p:nvSpPr>
          <p:spPr>
            <a:xfrm>
              <a:off x="1822826" y="1643596"/>
              <a:ext cx="110432" cy="81420"/>
            </a:xfrm>
            <a:custGeom>
              <a:avLst/>
              <a:gdLst/>
              <a:ahLst/>
              <a:cxnLst/>
              <a:rect l="l" t="t" r="r" b="b"/>
              <a:pathLst>
                <a:path w="1081" h="797" extrusionOk="0">
                  <a:moveTo>
                    <a:pt x="603" y="0"/>
                  </a:moveTo>
                  <a:cubicBezTo>
                    <a:pt x="552" y="0"/>
                    <a:pt x="499" y="5"/>
                    <a:pt x="444" y="16"/>
                  </a:cubicBezTo>
                  <a:cubicBezTo>
                    <a:pt x="189" y="16"/>
                    <a:pt x="1" y="270"/>
                    <a:pt x="62" y="464"/>
                  </a:cubicBezTo>
                  <a:cubicBezTo>
                    <a:pt x="62" y="673"/>
                    <a:pt x="235" y="797"/>
                    <a:pt x="475" y="797"/>
                  </a:cubicBezTo>
                  <a:cubicBezTo>
                    <a:pt x="526" y="797"/>
                    <a:pt x="581" y="791"/>
                    <a:pt x="637" y="779"/>
                  </a:cubicBezTo>
                  <a:cubicBezTo>
                    <a:pt x="892" y="718"/>
                    <a:pt x="1080" y="525"/>
                    <a:pt x="1019" y="270"/>
                  </a:cubicBezTo>
                  <a:cubicBezTo>
                    <a:pt x="1019" y="114"/>
                    <a:pt x="845" y="0"/>
                    <a:pt x="603" y="0"/>
                  </a:cubicBez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0" name="Google Shape;1960;p41"/>
            <p:cNvSpPr/>
            <p:nvPr/>
          </p:nvSpPr>
          <p:spPr>
            <a:xfrm>
              <a:off x="1549762" y="1437138"/>
              <a:ext cx="331501" cy="403624"/>
            </a:xfrm>
            <a:custGeom>
              <a:avLst/>
              <a:gdLst/>
              <a:ahLst/>
              <a:cxnLst/>
              <a:rect l="l" t="t" r="r" b="b"/>
              <a:pathLst>
                <a:path w="3245" h="3951" extrusionOk="0">
                  <a:moveTo>
                    <a:pt x="1656" y="0"/>
                  </a:moveTo>
                  <a:cubicBezTo>
                    <a:pt x="698" y="0"/>
                    <a:pt x="1" y="637"/>
                    <a:pt x="62" y="1976"/>
                  </a:cubicBezTo>
                  <a:cubicBezTo>
                    <a:pt x="125" y="3310"/>
                    <a:pt x="1340" y="3950"/>
                    <a:pt x="2062" y="3950"/>
                  </a:cubicBezTo>
                  <a:cubicBezTo>
                    <a:pt x="2097" y="3950"/>
                    <a:pt x="2132" y="3949"/>
                    <a:pt x="2165" y="3946"/>
                  </a:cubicBezTo>
                  <a:cubicBezTo>
                    <a:pt x="2928" y="3946"/>
                    <a:pt x="3244" y="3182"/>
                    <a:pt x="3244" y="2103"/>
                  </a:cubicBezTo>
                  <a:cubicBezTo>
                    <a:pt x="3244" y="830"/>
                    <a:pt x="2674" y="0"/>
                    <a:pt x="1656"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1" name="Google Shape;1961;p41"/>
            <p:cNvSpPr/>
            <p:nvPr/>
          </p:nvSpPr>
          <p:spPr>
            <a:xfrm>
              <a:off x="1590522" y="1474221"/>
              <a:ext cx="290740" cy="203804"/>
            </a:xfrm>
            <a:custGeom>
              <a:avLst/>
              <a:gdLst/>
              <a:ahLst/>
              <a:cxnLst/>
              <a:rect l="l" t="t" r="r" b="b"/>
              <a:pathLst>
                <a:path w="2846" h="1995" extrusionOk="0">
                  <a:moveTo>
                    <a:pt x="1828" y="0"/>
                  </a:moveTo>
                  <a:cubicBezTo>
                    <a:pt x="1203" y="0"/>
                    <a:pt x="1" y="1163"/>
                    <a:pt x="238" y="1994"/>
                  </a:cubicBezTo>
                  <a:cubicBezTo>
                    <a:pt x="238" y="1994"/>
                    <a:pt x="427" y="1801"/>
                    <a:pt x="554" y="1546"/>
                  </a:cubicBezTo>
                  <a:cubicBezTo>
                    <a:pt x="554" y="1546"/>
                    <a:pt x="1700" y="1037"/>
                    <a:pt x="1893" y="528"/>
                  </a:cubicBezTo>
                  <a:cubicBezTo>
                    <a:pt x="1893" y="528"/>
                    <a:pt x="2529" y="1037"/>
                    <a:pt x="2845" y="1485"/>
                  </a:cubicBezTo>
                  <a:cubicBezTo>
                    <a:pt x="2845" y="1485"/>
                    <a:pt x="2529" y="212"/>
                    <a:pt x="1954" y="19"/>
                  </a:cubicBezTo>
                  <a:cubicBezTo>
                    <a:pt x="1916" y="6"/>
                    <a:pt x="1874" y="0"/>
                    <a:pt x="1828" y="0"/>
                  </a:cubicBez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2" name="Google Shape;1962;p41"/>
            <p:cNvSpPr/>
            <p:nvPr/>
          </p:nvSpPr>
          <p:spPr>
            <a:xfrm>
              <a:off x="1530046" y="1398114"/>
              <a:ext cx="422932" cy="318936"/>
            </a:xfrm>
            <a:custGeom>
              <a:avLst/>
              <a:gdLst/>
              <a:ahLst/>
              <a:cxnLst/>
              <a:rect l="l" t="t" r="r" b="b"/>
              <a:pathLst>
                <a:path w="4140" h="3122" extrusionOk="0">
                  <a:moveTo>
                    <a:pt x="1849" y="0"/>
                  </a:moveTo>
                  <a:cubicBezTo>
                    <a:pt x="67" y="0"/>
                    <a:pt x="1" y="1212"/>
                    <a:pt x="1" y="1848"/>
                  </a:cubicBezTo>
                  <a:cubicBezTo>
                    <a:pt x="67" y="2612"/>
                    <a:pt x="449" y="3121"/>
                    <a:pt x="449" y="3121"/>
                  </a:cubicBezTo>
                  <a:cubicBezTo>
                    <a:pt x="449" y="3121"/>
                    <a:pt x="958" y="2673"/>
                    <a:pt x="1085" y="2164"/>
                  </a:cubicBezTo>
                  <a:cubicBezTo>
                    <a:pt x="1085" y="2164"/>
                    <a:pt x="2358" y="1782"/>
                    <a:pt x="2419" y="1019"/>
                  </a:cubicBezTo>
                  <a:cubicBezTo>
                    <a:pt x="2419" y="1019"/>
                    <a:pt x="3376" y="1848"/>
                    <a:pt x="3437" y="2358"/>
                  </a:cubicBezTo>
                  <a:cubicBezTo>
                    <a:pt x="3437" y="2358"/>
                    <a:pt x="4140" y="0"/>
                    <a:pt x="1849"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3" name="Google Shape;1963;p41"/>
            <p:cNvSpPr/>
            <p:nvPr/>
          </p:nvSpPr>
          <p:spPr>
            <a:xfrm>
              <a:off x="1569069" y="1398114"/>
              <a:ext cx="331910" cy="201863"/>
            </a:xfrm>
            <a:custGeom>
              <a:avLst/>
              <a:gdLst/>
              <a:ahLst/>
              <a:cxnLst/>
              <a:rect l="l" t="t" r="r" b="b"/>
              <a:pathLst>
                <a:path w="3249" h="1976" extrusionOk="0">
                  <a:moveTo>
                    <a:pt x="1467" y="0"/>
                  </a:moveTo>
                  <a:cubicBezTo>
                    <a:pt x="703" y="0"/>
                    <a:pt x="255" y="255"/>
                    <a:pt x="0" y="509"/>
                  </a:cubicBezTo>
                  <a:cubicBezTo>
                    <a:pt x="264" y="422"/>
                    <a:pt x="801" y="273"/>
                    <a:pt x="1318" y="273"/>
                  </a:cubicBezTo>
                  <a:cubicBezTo>
                    <a:pt x="1550" y="273"/>
                    <a:pt x="1778" y="303"/>
                    <a:pt x="1976" y="382"/>
                  </a:cubicBezTo>
                  <a:cubicBezTo>
                    <a:pt x="2612" y="703"/>
                    <a:pt x="3055" y="1339"/>
                    <a:pt x="3121" y="1976"/>
                  </a:cubicBezTo>
                  <a:cubicBezTo>
                    <a:pt x="3249" y="1273"/>
                    <a:pt x="3182" y="0"/>
                    <a:pt x="1467" y="0"/>
                  </a:cubicBezTo>
                  <a:close/>
                </a:path>
              </a:pathLst>
            </a:custGeom>
            <a:solidFill>
              <a:srgbClr val="2554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4" name="Google Shape;1964;p41"/>
            <p:cNvSpPr/>
            <p:nvPr/>
          </p:nvSpPr>
          <p:spPr>
            <a:xfrm>
              <a:off x="1510840" y="1664947"/>
              <a:ext cx="110330" cy="78048"/>
            </a:xfrm>
            <a:custGeom>
              <a:avLst/>
              <a:gdLst/>
              <a:ahLst/>
              <a:cxnLst/>
              <a:rect l="l" t="t" r="r" b="b"/>
              <a:pathLst>
                <a:path w="1080" h="764" extrusionOk="0">
                  <a:moveTo>
                    <a:pt x="509" y="0"/>
                  </a:moveTo>
                  <a:cubicBezTo>
                    <a:pt x="255" y="0"/>
                    <a:pt x="0" y="188"/>
                    <a:pt x="0" y="382"/>
                  </a:cubicBezTo>
                  <a:cubicBezTo>
                    <a:pt x="0" y="636"/>
                    <a:pt x="255" y="764"/>
                    <a:pt x="509" y="764"/>
                  </a:cubicBezTo>
                  <a:cubicBezTo>
                    <a:pt x="825" y="764"/>
                    <a:pt x="1079" y="636"/>
                    <a:pt x="1079" y="382"/>
                  </a:cubicBezTo>
                  <a:cubicBezTo>
                    <a:pt x="1079" y="188"/>
                    <a:pt x="825" y="0"/>
                    <a:pt x="509"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5" name="Google Shape;1965;p41"/>
            <p:cNvSpPr/>
            <p:nvPr/>
          </p:nvSpPr>
          <p:spPr>
            <a:xfrm>
              <a:off x="1712089" y="1664947"/>
              <a:ext cx="19819" cy="26050"/>
            </a:xfrm>
            <a:custGeom>
              <a:avLst/>
              <a:gdLst/>
              <a:ahLst/>
              <a:cxnLst/>
              <a:rect l="l" t="t" r="r" b="b"/>
              <a:pathLst>
                <a:path w="194" h="255" extrusionOk="0">
                  <a:moveTo>
                    <a:pt x="67" y="0"/>
                  </a:moveTo>
                  <a:cubicBezTo>
                    <a:pt x="67" y="0"/>
                    <a:pt x="0" y="61"/>
                    <a:pt x="0" y="127"/>
                  </a:cubicBezTo>
                  <a:cubicBezTo>
                    <a:pt x="0" y="188"/>
                    <a:pt x="67" y="255"/>
                    <a:pt x="67" y="255"/>
                  </a:cubicBezTo>
                  <a:cubicBezTo>
                    <a:pt x="128" y="255"/>
                    <a:pt x="194" y="188"/>
                    <a:pt x="194" y="127"/>
                  </a:cubicBezTo>
                  <a:cubicBezTo>
                    <a:pt x="194" y="61"/>
                    <a:pt x="128" y="0"/>
                    <a:pt x="67" y="0"/>
                  </a:cubicBezTo>
                  <a:close/>
                </a:path>
              </a:pathLst>
            </a:custGeom>
            <a:solidFill>
              <a:srgbClr val="3541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6" name="Google Shape;1966;p41"/>
            <p:cNvSpPr/>
            <p:nvPr/>
          </p:nvSpPr>
          <p:spPr>
            <a:xfrm>
              <a:off x="1835902" y="1664947"/>
              <a:ext cx="19308" cy="26050"/>
            </a:xfrm>
            <a:custGeom>
              <a:avLst/>
              <a:gdLst/>
              <a:ahLst/>
              <a:cxnLst/>
              <a:rect l="l" t="t" r="r" b="b"/>
              <a:pathLst>
                <a:path w="189" h="255" extrusionOk="0">
                  <a:moveTo>
                    <a:pt x="61" y="0"/>
                  </a:moveTo>
                  <a:cubicBezTo>
                    <a:pt x="61" y="0"/>
                    <a:pt x="0" y="61"/>
                    <a:pt x="0" y="127"/>
                  </a:cubicBezTo>
                  <a:cubicBezTo>
                    <a:pt x="0" y="188"/>
                    <a:pt x="61" y="255"/>
                    <a:pt x="61" y="255"/>
                  </a:cubicBezTo>
                  <a:cubicBezTo>
                    <a:pt x="127" y="255"/>
                    <a:pt x="188" y="188"/>
                    <a:pt x="188" y="127"/>
                  </a:cubicBezTo>
                  <a:cubicBezTo>
                    <a:pt x="188" y="61"/>
                    <a:pt x="127" y="0"/>
                    <a:pt x="61" y="0"/>
                  </a:cubicBezTo>
                  <a:close/>
                </a:path>
              </a:pathLst>
            </a:custGeom>
            <a:solidFill>
              <a:srgbClr val="3541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7" name="Google Shape;1967;p41"/>
            <p:cNvSpPr/>
            <p:nvPr/>
          </p:nvSpPr>
          <p:spPr>
            <a:xfrm>
              <a:off x="1679807" y="1612847"/>
              <a:ext cx="71408" cy="19410"/>
            </a:xfrm>
            <a:custGeom>
              <a:avLst/>
              <a:gdLst/>
              <a:ahLst/>
              <a:cxnLst/>
              <a:rect l="l" t="t" r="r" b="b"/>
              <a:pathLst>
                <a:path w="699" h="190" extrusionOk="0">
                  <a:moveTo>
                    <a:pt x="383" y="1"/>
                  </a:moveTo>
                  <a:cubicBezTo>
                    <a:pt x="255" y="1"/>
                    <a:pt x="189" y="1"/>
                    <a:pt x="128" y="62"/>
                  </a:cubicBezTo>
                  <a:cubicBezTo>
                    <a:pt x="62" y="62"/>
                    <a:pt x="1" y="128"/>
                    <a:pt x="1" y="128"/>
                  </a:cubicBezTo>
                  <a:lnTo>
                    <a:pt x="1" y="189"/>
                  </a:lnTo>
                  <a:lnTo>
                    <a:pt x="62" y="189"/>
                  </a:lnTo>
                  <a:lnTo>
                    <a:pt x="128" y="128"/>
                  </a:lnTo>
                  <a:cubicBezTo>
                    <a:pt x="189" y="62"/>
                    <a:pt x="255" y="62"/>
                    <a:pt x="383" y="62"/>
                  </a:cubicBezTo>
                  <a:cubicBezTo>
                    <a:pt x="444" y="62"/>
                    <a:pt x="510" y="62"/>
                    <a:pt x="637" y="128"/>
                  </a:cubicBezTo>
                  <a:lnTo>
                    <a:pt x="698" y="128"/>
                  </a:lnTo>
                  <a:cubicBezTo>
                    <a:pt x="698" y="62"/>
                    <a:pt x="698" y="62"/>
                    <a:pt x="637" y="62"/>
                  </a:cubicBezTo>
                  <a:cubicBezTo>
                    <a:pt x="571" y="1"/>
                    <a:pt x="444" y="1"/>
                    <a:pt x="383" y="1"/>
                  </a:cubicBezTo>
                  <a:close/>
                </a:path>
              </a:pathLst>
            </a:custGeom>
            <a:solidFill>
              <a:srgbClr val="0A2F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8" name="Google Shape;1968;p41"/>
            <p:cNvSpPr/>
            <p:nvPr/>
          </p:nvSpPr>
          <p:spPr>
            <a:xfrm>
              <a:off x="1816084" y="1606105"/>
              <a:ext cx="58843" cy="19921"/>
            </a:xfrm>
            <a:custGeom>
              <a:avLst/>
              <a:gdLst/>
              <a:ahLst/>
              <a:cxnLst/>
              <a:rect l="l" t="t" r="r" b="b"/>
              <a:pathLst>
                <a:path w="576" h="195" extrusionOk="0">
                  <a:moveTo>
                    <a:pt x="255" y="1"/>
                  </a:moveTo>
                  <a:cubicBezTo>
                    <a:pt x="194" y="1"/>
                    <a:pt x="128" y="67"/>
                    <a:pt x="67" y="67"/>
                  </a:cubicBezTo>
                  <a:cubicBezTo>
                    <a:pt x="67" y="128"/>
                    <a:pt x="1" y="128"/>
                    <a:pt x="1" y="128"/>
                  </a:cubicBezTo>
                  <a:lnTo>
                    <a:pt x="1" y="194"/>
                  </a:lnTo>
                  <a:lnTo>
                    <a:pt x="67" y="194"/>
                  </a:lnTo>
                  <a:lnTo>
                    <a:pt x="128" y="128"/>
                  </a:lnTo>
                  <a:cubicBezTo>
                    <a:pt x="194" y="128"/>
                    <a:pt x="255" y="67"/>
                    <a:pt x="255" y="67"/>
                  </a:cubicBezTo>
                  <a:cubicBezTo>
                    <a:pt x="321" y="67"/>
                    <a:pt x="382" y="128"/>
                    <a:pt x="449" y="194"/>
                  </a:cubicBezTo>
                  <a:lnTo>
                    <a:pt x="510" y="194"/>
                  </a:lnTo>
                  <a:cubicBezTo>
                    <a:pt x="576" y="194"/>
                    <a:pt x="576" y="128"/>
                    <a:pt x="510" y="128"/>
                  </a:cubicBezTo>
                  <a:cubicBezTo>
                    <a:pt x="449" y="67"/>
                    <a:pt x="382" y="1"/>
                    <a:pt x="255" y="1"/>
                  </a:cubicBezTo>
                  <a:close/>
                </a:path>
              </a:pathLst>
            </a:custGeom>
            <a:solidFill>
              <a:srgbClr val="0A2F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9" name="Google Shape;1969;p41"/>
            <p:cNvSpPr/>
            <p:nvPr/>
          </p:nvSpPr>
          <p:spPr>
            <a:xfrm>
              <a:off x="1803110" y="1671179"/>
              <a:ext cx="13076" cy="65074"/>
            </a:xfrm>
            <a:custGeom>
              <a:avLst/>
              <a:gdLst/>
              <a:ahLst/>
              <a:cxnLst/>
              <a:rect l="l" t="t" r="r" b="b"/>
              <a:pathLst>
                <a:path w="128" h="637" extrusionOk="0">
                  <a:moveTo>
                    <a:pt x="67" y="0"/>
                  </a:moveTo>
                  <a:lnTo>
                    <a:pt x="67" y="66"/>
                  </a:lnTo>
                  <a:lnTo>
                    <a:pt x="67" y="255"/>
                  </a:lnTo>
                  <a:cubicBezTo>
                    <a:pt x="67" y="382"/>
                    <a:pt x="67" y="509"/>
                    <a:pt x="0" y="575"/>
                  </a:cubicBezTo>
                  <a:cubicBezTo>
                    <a:pt x="0" y="575"/>
                    <a:pt x="0" y="637"/>
                    <a:pt x="67" y="637"/>
                  </a:cubicBezTo>
                  <a:lnTo>
                    <a:pt x="67" y="575"/>
                  </a:lnTo>
                  <a:cubicBezTo>
                    <a:pt x="128" y="509"/>
                    <a:pt x="128" y="382"/>
                    <a:pt x="128" y="255"/>
                  </a:cubicBezTo>
                  <a:lnTo>
                    <a:pt x="128" y="66"/>
                  </a:lnTo>
                  <a:cubicBezTo>
                    <a:pt x="128" y="66"/>
                    <a:pt x="128" y="0"/>
                    <a:pt x="67" y="0"/>
                  </a:cubicBezTo>
                  <a:close/>
                </a:path>
              </a:pathLst>
            </a:custGeom>
            <a:solidFill>
              <a:srgbClr val="B651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0" name="Google Shape;1970;p41"/>
            <p:cNvSpPr/>
            <p:nvPr/>
          </p:nvSpPr>
          <p:spPr>
            <a:xfrm>
              <a:off x="1751112" y="1753210"/>
              <a:ext cx="45869" cy="30341"/>
            </a:xfrm>
            <a:custGeom>
              <a:avLst/>
              <a:gdLst/>
              <a:ahLst/>
              <a:cxnLst/>
              <a:rect l="l" t="t" r="r" b="b"/>
              <a:pathLst>
                <a:path w="449" h="297" extrusionOk="0">
                  <a:moveTo>
                    <a:pt x="195" y="1"/>
                  </a:moveTo>
                  <a:cubicBezTo>
                    <a:pt x="134" y="1"/>
                    <a:pt x="66" y="61"/>
                    <a:pt x="66" y="154"/>
                  </a:cubicBezTo>
                  <a:cubicBezTo>
                    <a:pt x="0" y="282"/>
                    <a:pt x="128" y="282"/>
                    <a:pt x="255" y="282"/>
                  </a:cubicBezTo>
                  <a:cubicBezTo>
                    <a:pt x="287" y="282"/>
                    <a:pt x="334" y="296"/>
                    <a:pt x="374" y="296"/>
                  </a:cubicBezTo>
                  <a:cubicBezTo>
                    <a:pt x="415" y="296"/>
                    <a:pt x="448" y="280"/>
                    <a:pt x="448" y="215"/>
                  </a:cubicBezTo>
                  <a:cubicBezTo>
                    <a:pt x="448" y="88"/>
                    <a:pt x="382" y="27"/>
                    <a:pt x="255" y="27"/>
                  </a:cubicBezTo>
                  <a:cubicBezTo>
                    <a:pt x="238" y="9"/>
                    <a:pt x="217" y="1"/>
                    <a:pt x="195" y="1"/>
                  </a:cubicBezTo>
                  <a:close/>
                </a:path>
              </a:pathLst>
            </a:custGeom>
            <a:solidFill>
              <a:srgbClr val="B651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1" name="Google Shape;1971;p41"/>
            <p:cNvSpPr/>
            <p:nvPr/>
          </p:nvSpPr>
          <p:spPr>
            <a:xfrm>
              <a:off x="1805562" y="1944243"/>
              <a:ext cx="472478" cy="604875"/>
            </a:xfrm>
            <a:custGeom>
              <a:avLst/>
              <a:gdLst/>
              <a:ahLst/>
              <a:cxnLst/>
              <a:rect l="l" t="t" r="r" b="b"/>
              <a:pathLst>
                <a:path w="4625" h="5921" extrusionOk="0">
                  <a:moveTo>
                    <a:pt x="297" y="0"/>
                  </a:moveTo>
                  <a:lnTo>
                    <a:pt x="43" y="957"/>
                  </a:lnTo>
                  <a:cubicBezTo>
                    <a:pt x="41" y="955"/>
                    <a:pt x="41" y="954"/>
                    <a:pt x="40" y="954"/>
                  </a:cubicBezTo>
                  <a:lnTo>
                    <a:pt x="40" y="954"/>
                  </a:lnTo>
                  <a:cubicBezTo>
                    <a:pt x="0" y="954"/>
                    <a:pt x="686" y="4466"/>
                    <a:pt x="1061" y="5091"/>
                  </a:cubicBezTo>
                  <a:cubicBezTo>
                    <a:pt x="1315" y="5539"/>
                    <a:pt x="4625" y="5921"/>
                    <a:pt x="4625" y="5921"/>
                  </a:cubicBezTo>
                  <a:lnTo>
                    <a:pt x="4625" y="5218"/>
                  </a:lnTo>
                  <a:cubicBezTo>
                    <a:pt x="4625" y="5218"/>
                    <a:pt x="2140" y="4200"/>
                    <a:pt x="2079" y="4139"/>
                  </a:cubicBezTo>
                  <a:cubicBezTo>
                    <a:pt x="1952" y="4012"/>
                    <a:pt x="1315" y="957"/>
                    <a:pt x="1122" y="575"/>
                  </a:cubicBezTo>
                  <a:cubicBezTo>
                    <a:pt x="867" y="193"/>
                    <a:pt x="297" y="0"/>
                    <a:pt x="297"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2" name="Google Shape;1972;p41"/>
            <p:cNvSpPr/>
            <p:nvPr/>
          </p:nvSpPr>
          <p:spPr>
            <a:xfrm>
              <a:off x="2251985" y="2437965"/>
              <a:ext cx="227096" cy="143429"/>
            </a:xfrm>
            <a:custGeom>
              <a:avLst/>
              <a:gdLst/>
              <a:ahLst/>
              <a:cxnLst/>
              <a:rect l="l" t="t" r="r" b="b"/>
              <a:pathLst>
                <a:path w="2223" h="1404" extrusionOk="0">
                  <a:moveTo>
                    <a:pt x="1369" y="0"/>
                  </a:moveTo>
                  <a:cubicBezTo>
                    <a:pt x="1357" y="0"/>
                    <a:pt x="1345" y="1"/>
                    <a:pt x="1334" y="4"/>
                  </a:cubicBezTo>
                  <a:cubicBezTo>
                    <a:pt x="891" y="4"/>
                    <a:pt x="0" y="452"/>
                    <a:pt x="0" y="452"/>
                  </a:cubicBezTo>
                  <a:lnTo>
                    <a:pt x="61" y="1022"/>
                  </a:lnTo>
                  <a:cubicBezTo>
                    <a:pt x="61" y="1022"/>
                    <a:pt x="636" y="1404"/>
                    <a:pt x="1079" y="1404"/>
                  </a:cubicBezTo>
                  <a:cubicBezTo>
                    <a:pt x="1400" y="1404"/>
                    <a:pt x="1909" y="1215"/>
                    <a:pt x="1782" y="1088"/>
                  </a:cubicBezTo>
                  <a:cubicBezTo>
                    <a:pt x="1782" y="1088"/>
                    <a:pt x="2164" y="1022"/>
                    <a:pt x="2164" y="833"/>
                  </a:cubicBezTo>
                  <a:cubicBezTo>
                    <a:pt x="2223" y="770"/>
                    <a:pt x="1695" y="0"/>
                    <a:pt x="1369"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3" name="Google Shape;1973;p41"/>
            <p:cNvSpPr/>
            <p:nvPr/>
          </p:nvSpPr>
          <p:spPr>
            <a:xfrm>
              <a:off x="2381929" y="2497012"/>
              <a:ext cx="156199" cy="45358"/>
            </a:xfrm>
            <a:custGeom>
              <a:avLst/>
              <a:gdLst/>
              <a:ahLst/>
              <a:cxnLst/>
              <a:rect l="l" t="t" r="r" b="b"/>
              <a:pathLst>
                <a:path w="1529" h="444" extrusionOk="0">
                  <a:moveTo>
                    <a:pt x="62" y="1"/>
                  </a:moveTo>
                  <a:lnTo>
                    <a:pt x="62" y="1"/>
                  </a:lnTo>
                  <a:cubicBezTo>
                    <a:pt x="1" y="128"/>
                    <a:pt x="1" y="317"/>
                    <a:pt x="128" y="444"/>
                  </a:cubicBezTo>
                  <a:lnTo>
                    <a:pt x="1401" y="444"/>
                  </a:lnTo>
                  <a:cubicBezTo>
                    <a:pt x="1462" y="317"/>
                    <a:pt x="1528" y="189"/>
                    <a:pt x="1401" y="62"/>
                  </a:cubicBezTo>
                  <a:lnTo>
                    <a:pt x="62" y="1"/>
                  </a:ln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4" name="Google Shape;1974;p41"/>
            <p:cNvSpPr/>
            <p:nvPr/>
          </p:nvSpPr>
          <p:spPr>
            <a:xfrm>
              <a:off x="2362212" y="2529293"/>
              <a:ext cx="71817" cy="24518"/>
            </a:xfrm>
            <a:custGeom>
              <a:avLst/>
              <a:gdLst/>
              <a:ahLst/>
              <a:cxnLst/>
              <a:rect l="l" t="t" r="r" b="b"/>
              <a:pathLst>
                <a:path w="703" h="240" extrusionOk="0">
                  <a:moveTo>
                    <a:pt x="67" y="1"/>
                  </a:moveTo>
                  <a:cubicBezTo>
                    <a:pt x="67" y="1"/>
                    <a:pt x="67" y="67"/>
                    <a:pt x="0" y="67"/>
                  </a:cubicBezTo>
                  <a:cubicBezTo>
                    <a:pt x="0" y="67"/>
                    <a:pt x="67" y="67"/>
                    <a:pt x="67" y="128"/>
                  </a:cubicBezTo>
                  <a:lnTo>
                    <a:pt x="194" y="128"/>
                  </a:lnTo>
                  <a:cubicBezTo>
                    <a:pt x="255" y="128"/>
                    <a:pt x="382" y="128"/>
                    <a:pt x="448" y="194"/>
                  </a:cubicBezTo>
                  <a:lnTo>
                    <a:pt x="637" y="194"/>
                  </a:lnTo>
                  <a:cubicBezTo>
                    <a:pt x="637" y="225"/>
                    <a:pt x="637" y="240"/>
                    <a:pt x="645" y="240"/>
                  </a:cubicBezTo>
                  <a:cubicBezTo>
                    <a:pt x="653" y="240"/>
                    <a:pt x="670" y="225"/>
                    <a:pt x="703" y="194"/>
                  </a:cubicBezTo>
                  <a:lnTo>
                    <a:pt x="703" y="128"/>
                  </a:lnTo>
                  <a:lnTo>
                    <a:pt x="576" y="128"/>
                  </a:lnTo>
                  <a:cubicBezTo>
                    <a:pt x="448" y="67"/>
                    <a:pt x="382" y="67"/>
                    <a:pt x="321" y="67"/>
                  </a:cubicBezTo>
                  <a:cubicBezTo>
                    <a:pt x="255" y="67"/>
                    <a:pt x="194" y="1"/>
                    <a:pt x="194" y="1"/>
                  </a:cubicBez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5" name="Google Shape;1975;p41"/>
            <p:cNvSpPr/>
            <p:nvPr/>
          </p:nvSpPr>
          <p:spPr>
            <a:xfrm>
              <a:off x="2381929" y="2497012"/>
              <a:ext cx="13178" cy="45358"/>
            </a:xfrm>
            <a:custGeom>
              <a:avLst/>
              <a:gdLst/>
              <a:ahLst/>
              <a:cxnLst/>
              <a:rect l="l" t="t" r="r" b="b"/>
              <a:pathLst>
                <a:path w="129" h="444" extrusionOk="0">
                  <a:moveTo>
                    <a:pt x="1" y="1"/>
                  </a:moveTo>
                  <a:cubicBezTo>
                    <a:pt x="1" y="189"/>
                    <a:pt x="62" y="383"/>
                    <a:pt x="62" y="383"/>
                  </a:cubicBezTo>
                  <a:cubicBezTo>
                    <a:pt x="62" y="444"/>
                    <a:pt x="62" y="444"/>
                    <a:pt x="128" y="444"/>
                  </a:cubicBezTo>
                  <a:lnTo>
                    <a:pt x="128" y="383"/>
                  </a:lnTo>
                  <a:cubicBezTo>
                    <a:pt x="128" y="317"/>
                    <a:pt x="62" y="189"/>
                    <a:pt x="62" y="1"/>
                  </a:cubicBez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6" name="Google Shape;1976;p41"/>
            <p:cNvSpPr/>
            <p:nvPr/>
          </p:nvSpPr>
          <p:spPr>
            <a:xfrm>
              <a:off x="1406743" y="1924935"/>
              <a:ext cx="500470" cy="537042"/>
            </a:xfrm>
            <a:custGeom>
              <a:avLst/>
              <a:gdLst/>
              <a:ahLst/>
              <a:cxnLst/>
              <a:rect l="l" t="t" r="r" b="b"/>
              <a:pathLst>
                <a:path w="4899" h="5257" extrusionOk="0">
                  <a:moveTo>
                    <a:pt x="3437" y="1"/>
                  </a:moveTo>
                  <a:lnTo>
                    <a:pt x="3437" y="1"/>
                  </a:lnTo>
                  <a:cubicBezTo>
                    <a:pt x="3626" y="316"/>
                    <a:pt x="4008" y="1528"/>
                    <a:pt x="2989" y="1528"/>
                  </a:cubicBezTo>
                  <a:cubicBezTo>
                    <a:pt x="2037" y="1528"/>
                    <a:pt x="1335" y="382"/>
                    <a:pt x="1146" y="62"/>
                  </a:cubicBezTo>
                  <a:cubicBezTo>
                    <a:pt x="444" y="382"/>
                    <a:pt x="1" y="637"/>
                    <a:pt x="128" y="1080"/>
                  </a:cubicBezTo>
                  <a:cubicBezTo>
                    <a:pt x="255" y="1655"/>
                    <a:pt x="1019" y="3437"/>
                    <a:pt x="953" y="4837"/>
                  </a:cubicBezTo>
                  <a:cubicBezTo>
                    <a:pt x="953" y="4962"/>
                    <a:pt x="2321" y="5256"/>
                    <a:pt x="3393" y="5256"/>
                  </a:cubicBezTo>
                  <a:cubicBezTo>
                    <a:pt x="3941" y="5256"/>
                    <a:pt x="4411" y="5180"/>
                    <a:pt x="4583" y="4964"/>
                  </a:cubicBezTo>
                  <a:cubicBezTo>
                    <a:pt x="4583" y="4964"/>
                    <a:pt x="4838" y="3183"/>
                    <a:pt x="4838" y="2735"/>
                  </a:cubicBezTo>
                  <a:cubicBezTo>
                    <a:pt x="4899" y="2419"/>
                    <a:pt x="4517" y="510"/>
                    <a:pt x="4262" y="255"/>
                  </a:cubicBezTo>
                  <a:cubicBezTo>
                    <a:pt x="4074" y="128"/>
                    <a:pt x="3692" y="62"/>
                    <a:pt x="3437" y="1"/>
                  </a:cubicBezTo>
                  <a:close/>
                </a:path>
              </a:pathLst>
            </a:custGeom>
            <a:solidFill>
              <a:srgbClr val="FCD0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7" name="Google Shape;1977;p41"/>
            <p:cNvSpPr/>
            <p:nvPr/>
          </p:nvSpPr>
          <p:spPr>
            <a:xfrm>
              <a:off x="1484790" y="2262971"/>
              <a:ext cx="390139" cy="199003"/>
            </a:xfrm>
            <a:custGeom>
              <a:avLst/>
              <a:gdLst/>
              <a:ahLst/>
              <a:cxnLst/>
              <a:rect l="l" t="t" r="r" b="b"/>
              <a:pathLst>
                <a:path w="3819" h="1948" extrusionOk="0">
                  <a:moveTo>
                    <a:pt x="1" y="1"/>
                  </a:moveTo>
                  <a:lnTo>
                    <a:pt x="1" y="1"/>
                  </a:lnTo>
                  <a:cubicBezTo>
                    <a:pt x="128" y="510"/>
                    <a:pt x="189" y="1080"/>
                    <a:pt x="189" y="1528"/>
                  </a:cubicBezTo>
                  <a:cubicBezTo>
                    <a:pt x="189" y="1653"/>
                    <a:pt x="1557" y="1947"/>
                    <a:pt x="2629" y="1947"/>
                  </a:cubicBezTo>
                  <a:cubicBezTo>
                    <a:pt x="3177" y="1947"/>
                    <a:pt x="3647" y="1871"/>
                    <a:pt x="3819" y="1655"/>
                  </a:cubicBezTo>
                  <a:lnTo>
                    <a:pt x="3819" y="1335"/>
                  </a:lnTo>
                  <a:lnTo>
                    <a:pt x="2546" y="1335"/>
                  </a:lnTo>
                  <a:cubicBezTo>
                    <a:pt x="1207" y="1274"/>
                    <a:pt x="444" y="571"/>
                    <a:pt x="1" y="1"/>
                  </a:cubicBezTo>
                  <a:close/>
                </a:path>
              </a:pathLst>
            </a:custGeom>
            <a:solidFill>
              <a:srgbClr val="FF9D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8" name="Google Shape;1978;p41"/>
            <p:cNvSpPr/>
            <p:nvPr/>
          </p:nvSpPr>
          <p:spPr>
            <a:xfrm>
              <a:off x="814950" y="2495684"/>
              <a:ext cx="221069" cy="141795"/>
            </a:xfrm>
            <a:custGeom>
              <a:avLst/>
              <a:gdLst/>
              <a:ahLst/>
              <a:cxnLst/>
              <a:rect l="l" t="t" r="r" b="b"/>
              <a:pathLst>
                <a:path w="2164" h="1388" extrusionOk="0">
                  <a:moveTo>
                    <a:pt x="861" y="0"/>
                  </a:moveTo>
                  <a:cubicBezTo>
                    <a:pt x="778" y="0"/>
                    <a:pt x="702" y="4"/>
                    <a:pt x="637" y="14"/>
                  </a:cubicBezTo>
                  <a:cubicBezTo>
                    <a:pt x="321" y="75"/>
                    <a:pt x="0" y="966"/>
                    <a:pt x="66" y="1093"/>
                  </a:cubicBezTo>
                  <a:cubicBezTo>
                    <a:pt x="103" y="1208"/>
                    <a:pt x="252" y="1231"/>
                    <a:pt x="367" y="1231"/>
                  </a:cubicBezTo>
                  <a:cubicBezTo>
                    <a:pt x="446" y="1231"/>
                    <a:pt x="509" y="1220"/>
                    <a:pt x="509" y="1220"/>
                  </a:cubicBezTo>
                  <a:lnTo>
                    <a:pt x="509" y="1220"/>
                  </a:lnTo>
                  <a:cubicBezTo>
                    <a:pt x="429" y="1343"/>
                    <a:pt x="628" y="1388"/>
                    <a:pt x="850" y="1388"/>
                  </a:cubicBezTo>
                  <a:cubicBezTo>
                    <a:pt x="980" y="1388"/>
                    <a:pt x="1118" y="1372"/>
                    <a:pt x="1212" y="1348"/>
                  </a:cubicBezTo>
                  <a:cubicBezTo>
                    <a:pt x="1655" y="1220"/>
                    <a:pt x="2164" y="711"/>
                    <a:pt x="2164" y="711"/>
                  </a:cubicBezTo>
                  <a:lnTo>
                    <a:pt x="2037" y="141"/>
                  </a:lnTo>
                  <a:cubicBezTo>
                    <a:pt x="2037" y="141"/>
                    <a:pt x="1342" y="0"/>
                    <a:pt x="861"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9" name="Google Shape;1979;p41"/>
            <p:cNvSpPr/>
            <p:nvPr/>
          </p:nvSpPr>
          <p:spPr>
            <a:xfrm>
              <a:off x="756721" y="2562085"/>
              <a:ext cx="156097" cy="78048"/>
            </a:xfrm>
            <a:custGeom>
              <a:avLst/>
              <a:gdLst/>
              <a:ahLst/>
              <a:cxnLst/>
              <a:rect l="l" t="t" r="r" b="b"/>
              <a:pathLst>
                <a:path w="1528" h="764" extrusionOk="0">
                  <a:moveTo>
                    <a:pt x="1400" y="0"/>
                  </a:moveTo>
                  <a:lnTo>
                    <a:pt x="127" y="382"/>
                  </a:lnTo>
                  <a:cubicBezTo>
                    <a:pt x="0" y="509"/>
                    <a:pt x="61" y="637"/>
                    <a:pt x="188" y="764"/>
                  </a:cubicBezTo>
                  <a:lnTo>
                    <a:pt x="1461" y="382"/>
                  </a:lnTo>
                  <a:cubicBezTo>
                    <a:pt x="1527" y="255"/>
                    <a:pt x="1461" y="61"/>
                    <a:pt x="1400" y="0"/>
                  </a:cubicBezTo>
                  <a:close/>
                </a:path>
              </a:pathLst>
            </a:custGeom>
            <a:solidFill>
              <a:srgbClr val="FF69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0" name="Google Shape;1980;p41"/>
            <p:cNvSpPr/>
            <p:nvPr/>
          </p:nvSpPr>
          <p:spPr>
            <a:xfrm>
              <a:off x="866948" y="2588033"/>
              <a:ext cx="65074" cy="32384"/>
            </a:xfrm>
            <a:custGeom>
              <a:avLst/>
              <a:gdLst/>
              <a:ahLst/>
              <a:cxnLst/>
              <a:rect l="l" t="t" r="r" b="b"/>
              <a:pathLst>
                <a:path w="637" h="317" extrusionOk="0">
                  <a:moveTo>
                    <a:pt x="448" y="1"/>
                  </a:moveTo>
                  <a:cubicBezTo>
                    <a:pt x="321" y="62"/>
                    <a:pt x="255" y="128"/>
                    <a:pt x="194" y="128"/>
                  </a:cubicBezTo>
                  <a:cubicBezTo>
                    <a:pt x="128" y="189"/>
                    <a:pt x="67" y="189"/>
                    <a:pt x="67" y="189"/>
                  </a:cubicBezTo>
                  <a:lnTo>
                    <a:pt x="67" y="255"/>
                  </a:lnTo>
                  <a:lnTo>
                    <a:pt x="0" y="255"/>
                  </a:lnTo>
                  <a:lnTo>
                    <a:pt x="0" y="316"/>
                  </a:lnTo>
                  <a:lnTo>
                    <a:pt x="128" y="316"/>
                  </a:lnTo>
                  <a:cubicBezTo>
                    <a:pt x="128" y="255"/>
                    <a:pt x="255" y="189"/>
                    <a:pt x="382" y="128"/>
                  </a:cubicBezTo>
                  <a:cubicBezTo>
                    <a:pt x="448" y="128"/>
                    <a:pt x="448" y="128"/>
                    <a:pt x="509" y="62"/>
                  </a:cubicBezTo>
                  <a:lnTo>
                    <a:pt x="576" y="62"/>
                  </a:lnTo>
                  <a:cubicBezTo>
                    <a:pt x="637" y="62"/>
                    <a:pt x="637" y="1"/>
                    <a:pt x="637" y="1"/>
                  </a:cubicBez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1" name="Google Shape;1981;p41"/>
            <p:cNvSpPr/>
            <p:nvPr/>
          </p:nvSpPr>
          <p:spPr>
            <a:xfrm>
              <a:off x="899740" y="2555343"/>
              <a:ext cx="6334" cy="45869"/>
            </a:xfrm>
            <a:custGeom>
              <a:avLst/>
              <a:gdLst/>
              <a:ahLst/>
              <a:cxnLst/>
              <a:rect l="l" t="t" r="r" b="b"/>
              <a:pathLst>
                <a:path w="62" h="449" extrusionOk="0">
                  <a:moveTo>
                    <a:pt x="0" y="0"/>
                  </a:moveTo>
                  <a:lnTo>
                    <a:pt x="0" y="255"/>
                  </a:lnTo>
                  <a:lnTo>
                    <a:pt x="0" y="382"/>
                  </a:lnTo>
                  <a:cubicBezTo>
                    <a:pt x="0" y="448"/>
                    <a:pt x="0" y="448"/>
                    <a:pt x="61" y="448"/>
                  </a:cubicBezTo>
                  <a:lnTo>
                    <a:pt x="61" y="382"/>
                  </a:lnTo>
                  <a:lnTo>
                    <a:pt x="61" y="255"/>
                  </a:lnTo>
                  <a:lnTo>
                    <a:pt x="61" y="0"/>
                  </a:ln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2" name="Google Shape;1982;p41"/>
            <p:cNvSpPr/>
            <p:nvPr/>
          </p:nvSpPr>
          <p:spPr>
            <a:xfrm>
              <a:off x="1009967" y="1957217"/>
              <a:ext cx="572184" cy="624182"/>
            </a:xfrm>
            <a:custGeom>
              <a:avLst/>
              <a:gdLst/>
              <a:ahLst/>
              <a:cxnLst/>
              <a:rect l="l" t="t" r="r" b="b"/>
              <a:pathLst>
                <a:path w="5601" h="6110" extrusionOk="0">
                  <a:moveTo>
                    <a:pt x="4521" y="0"/>
                  </a:moveTo>
                  <a:cubicBezTo>
                    <a:pt x="4521" y="0"/>
                    <a:pt x="4012" y="128"/>
                    <a:pt x="3819" y="830"/>
                  </a:cubicBezTo>
                  <a:cubicBezTo>
                    <a:pt x="3691" y="1212"/>
                    <a:pt x="3121" y="3376"/>
                    <a:pt x="2994" y="3758"/>
                  </a:cubicBezTo>
                  <a:cubicBezTo>
                    <a:pt x="2928" y="4073"/>
                    <a:pt x="0" y="5412"/>
                    <a:pt x="0" y="5412"/>
                  </a:cubicBezTo>
                  <a:lnTo>
                    <a:pt x="67" y="6110"/>
                  </a:lnTo>
                  <a:cubicBezTo>
                    <a:pt x="67" y="6110"/>
                    <a:pt x="3503" y="5158"/>
                    <a:pt x="3758" y="4964"/>
                  </a:cubicBezTo>
                  <a:cubicBezTo>
                    <a:pt x="4012" y="4776"/>
                    <a:pt x="4649" y="2800"/>
                    <a:pt x="4649" y="2800"/>
                  </a:cubicBezTo>
                  <a:cubicBezTo>
                    <a:pt x="5601" y="1976"/>
                    <a:pt x="4521" y="0"/>
                    <a:pt x="4521" y="0"/>
                  </a:cubicBezTo>
                  <a:close/>
                </a:path>
              </a:pathLst>
            </a:custGeom>
            <a:solidFill>
              <a:srgbClr val="FFBB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3" name="Google Shape;1983;p41"/>
            <p:cNvSpPr/>
            <p:nvPr/>
          </p:nvSpPr>
          <p:spPr>
            <a:xfrm>
              <a:off x="1484790" y="2028931"/>
              <a:ext cx="52100" cy="214429"/>
            </a:xfrm>
            <a:custGeom>
              <a:avLst/>
              <a:gdLst/>
              <a:ahLst/>
              <a:cxnLst/>
              <a:rect l="l" t="t" r="r" b="b"/>
              <a:pathLst>
                <a:path w="510" h="2099" extrusionOk="0">
                  <a:moveTo>
                    <a:pt x="189" y="1"/>
                  </a:moveTo>
                  <a:lnTo>
                    <a:pt x="189" y="1"/>
                  </a:lnTo>
                  <a:cubicBezTo>
                    <a:pt x="255" y="444"/>
                    <a:pt x="382" y="1207"/>
                    <a:pt x="189" y="1589"/>
                  </a:cubicBezTo>
                  <a:lnTo>
                    <a:pt x="255" y="1274"/>
                  </a:lnTo>
                  <a:lnTo>
                    <a:pt x="255" y="1274"/>
                  </a:lnTo>
                  <a:lnTo>
                    <a:pt x="1" y="2098"/>
                  </a:lnTo>
                  <a:cubicBezTo>
                    <a:pt x="128" y="1971"/>
                    <a:pt x="255" y="1783"/>
                    <a:pt x="255" y="1783"/>
                  </a:cubicBezTo>
                  <a:cubicBezTo>
                    <a:pt x="510" y="1207"/>
                    <a:pt x="316" y="510"/>
                    <a:pt x="189" y="1"/>
                  </a:cubicBezTo>
                  <a:close/>
                </a:path>
              </a:pathLst>
            </a:custGeom>
            <a:solidFill>
              <a:srgbClr val="EA89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4" name="Google Shape;1984;p41"/>
            <p:cNvSpPr/>
            <p:nvPr/>
          </p:nvSpPr>
          <p:spPr>
            <a:xfrm>
              <a:off x="697879" y="2516319"/>
              <a:ext cx="1879187" cy="2061232"/>
            </a:xfrm>
            <a:custGeom>
              <a:avLst/>
              <a:gdLst/>
              <a:ahLst/>
              <a:cxnLst/>
              <a:rect l="l" t="t" r="r" b="b"/>
              <a:pathLst>
                <a:path w="18395" h="20177" extrusionOk="0">
                  <a:moveTo>
                    <a:pt x="17886" y="0"/>
                  </a:moveTo>
                  <a:cubicBezTo>
                    <a:pt x="17886" y="0"/>
                    <a:pt x="17820" y="0"/>
                    <a:pt x="17820" y="66"/>
                  </a:cubicBezTo>
                  <a:cubicBezTo>
                    <a:pt x="17820" y="66"/>
                    <a:pt x="17820" y="128"/>
                    <a:pt x="17886" y="128"/>
                  </a:cubicBezTo>
                  <a:cubicBezTo>
                    <a:pt x="18013" y="194"/>
                    <a:pt x="18074" y="255"/>
                    <a:pt x="18202" y="382"/>
                  </a:cubicBezTo>
                  <a:cubicBezTo>
                    <a:pt x="18268" y="509"/>
                    <a:pt x="18268" y="703"/>
                    <a:pt x="18268" y="1018"/>
                  </a:cubicBezTo>
                  <a:cubicBezTo>
                    <a:pt x="18268" y="1594"/>
                    <a:pt x="18074" y="2612"/>
                    <a:pt x="17565" y="4267"/>
                  </a:cubicBezTo>
                  <a:cubicBezTo>
                    <a:pt x="16868" y="6430"/>
                    <a:pt x="16674" y="8339"/>
                    <a:pt x="16547" y="10121"/>
                  </a:cubicBezTo>
                  <a:cubicBezTo>
                    <a:pt x="16359" y="11903"/>
                    <a:pt x="16231" y="13558"/>
                    <a:pt x="15783" y="15019"/>
                  </a:cubicBezTo>
                  <a:cubicBezTo>
                    <a:pt x="15468" y="15976"/>
                    <a:pt x="14892" y="17249"/>
                    <a:pt x="13874" y="18267"/>
                  </a:cubicBezTo>
                  <a:cubicBezTo>
                    <a:pt x="12856" y="19285"/>
                    <a:pt x="11456" y="20049"/>
                    <a:pt x="9358" y="20049"/>
                  </a:cubicBezTo>
                  <a:cubicBezTo>
                    <a:pt x="8849" y="20049"/>
                    <a:pt x="8274" y="19983"/>
                    <a:pt x="7704" y="19922"/>
                  </a:cubicBezTo>
                  <a:cubicBezTo>
                    <a:pt x="5601" y="19540"/>
                    <a:pt x="4074" y="18328"/>
                    <a:pt x="2994" y="16740"/>
                  </a:cubicBezTo>
                  <a:cubicBezTo>
                    <a:pt x="1849" y="15146"/>
                    <a:pt x="1146" y="13110"/>
                    <a:pt x="703" y="11267"/>
                  </a:cubicBezTo>
                  <a:cubicBezTo>
                    <a:pt x="255" y="9485"/>
                    <a:pt x="128" y="7764"/>
                    <a:pt x="128" y="6303"/>
                  </a:cubicBezTo>
                  <a:cubicBezTo>
                    <a:pt x="128" y="4710"/>
                    <a:pt x="321" y="3376"/>
                    <a:pt x="449" y="2485"/>
                  </a:cubicBezTo>
                  <a:cubicBezTo>
                    <a:pt x="510" y="1976"/>
                    <a:pt x="637" y="1655"/>
                    <a:pt x="703" y="1400"/>
                  </a:cubicBezTo>
                  <a:cubicBezTo>
                    <a:pt x="703" y="1273"/>
                    <a:pt x="703" y="1146"/>
                    <a:pt x="764" y="1085"/>
                  </a:cubicBezTo>
                  <a:lnTo>
                    <a:pt x="764" y="1018"/>
                  </a:lnTo>
                  <a:lnTo>
                    <a:pt x="764" y="957"/>
                  </a:lnTo>
                  <a:cubicBezTo>
                    <a:pt x="744" y="935"/>
                    <a:pt x="730" y="928"/>
                    <a:pt x="721" y="928"/>
                  </a:cubicBezTo>
                  <a:cubicBezTo>
                    <a:pt x="703" y="928"/>
                    <a:pt x="703" y="957"/>
                    <a:pt x="703" y="957"/>
                  </a:cubicBezTo>
                  <a:cubicBezTo>
                    <a:pt x="703" y="957"/>
                    <a:pt x="1" y="3121"/>
                    <a:pt x="1" y="6303"/>
                  </a:cubicBezTo>
                  <a:cubicBezTo>
                    <a:pt x="1" y="7764"/>
                    <a:pt x="194" y="9485"/>
                    <a:pt x="637" y="11267"/>
                  </a:cubicBezTo>
                  <a:cubicBezTo>
                    <a:pt x="1085" y="13176"/>
                    <a:pt x="1783" y="15146"/>
                    <a:pt x="2867" y="16801"/>
                  </a:cubicBezTo>
                  <a:cubicBezTo>
                    <a:pt x="4013" y="18394"/>
                    <a:pt x="5540" y="19667"/>
                    <a:pt x="7637" y="19983"/>
                  </a:cubicBezTo>
                  <a:cubicBezTo>
                    <a:pt x="8274" y="20110"/>
                    <a:pt x="8783" y="20176"/>
                    <a:pt x="9358" y="20176"/>
                  </a:cubicBezTo>
                  <a:cubicBezTo>
                    <a:pt x="11456" y="20176"/>
                    <a:pt x="12922" y="19346"/>
                    <a:pt x="13940" y="18328"/>
                  </a:cubicBezTo>
                  <a:cubicBezTo>
                    <a:pt x="15020" y="17310"/>
                    <a:pt x="15529" y="16037"/>
                    <a:pt x="15849" y="15085"/>
                  </a:cubicBezTo>
                  <a:cubicBezTo>
                    <a:pt x="16359" y="13558"/>
                    <a:pt x="16486" y="11903"/>
                    <a:pt x="16613" y="10121"/>
                  </a:cubicBezTo>
                  <a:cubicBezTo>
                    <a:pt x="16801" y="8339"/>
                    <a:pt x="16995" y="6430"/>
                    <a:pt x="17692" y="4267"/>
                  </a:cubicBezTo>
                  <a:cubicBezTo>
                    <a:pt x="18202" y="2612"/>
                    <a:pt x="18395" y="1655"/>
                    <a:pt x="18395" y="1018"/>
                  </a:cubicBezTo>
                  <a:cubicBezTo>
                    <a:pt x="18395" y="703"/>
                    <a:pt x="18329" y="509"/>
                    <a:pt x="18268" y="321"/>
                  </a:cubicBezTo>
                  <a:cubicBezTo>
                    <a:pt x="18202" y="194"/>
                    <a:pt x="18074" y="66"/>
                    <a:pt x="17886"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985" name="Google Shape;1985;p41"/>
          <p:cNvSpPr txBox="1">
            <a:spLocks noGrp="1"/>
          </p:cNvSpPr>
          <p:nvPr>
            <p:ph type="subTitle" idx="1"/>
          </p:nvPr>
        </p:nvSpPr>
        <p:spPr>
          <a:xfrm>
            <a:off x="2091271" y="3838621"/>
            <a:ext cx="6374633" cy="868800"/>
          </a:xfrm>
          <a:prstGeom prst="rect">
            <a:avLst/>
          </a:prstGeom>
        </p:spPr>
        <p:txBody>
          <a:bodyPr spcFirstLastPara="1" wrap="square" lIns="91425" tIns="91425" rIns="91425" bIns="91425" anchor="ctr" anchorCtr="0">
            <a:noAutofit/>
          </a:bodyPr>
          <a:lstStyle/>
          <a:p>
            <a:pPr marL="285750" lvl="0" indent="-285750" algn="just" rtl="0">
              <a:lnSpc>
                <a:spcPct val="150000"/>
              </a:lnSpc>
              <a:spcBef>
                <a:spcPts val="0"/>
              </a:spcBef>
              <a:spcAft>
                <a:spcPts val="1200"/>
              </a:spcAft>
              <a:buFont typeface="Arial" panose="020B0604020202020204" pitchFamily="34" charset="0"/>
              <a:buChar char="•"/>
            </a:pPr>
            <a:r>
              <a:rPr lang="en-US" dirty="0">
                <a:latin typeface="+mn-lt"/>
              </a:rPr>
              <a:t>What is the quantitative measure of the current level of physical activity among students in the public university, and how does it compare to recommended guidelines?</a:t>
            </a:r>
          </a:p>
          <a:p>
            <a:pPr marL="285750" lvl="0" indent="-285750" algn="just" rtl="0">
              <a:lnSpc>
                <a:spcPct val="150000"/>
              </a:lnSpc>
              <a:spcBef>
                <a:spcPts val="0"/>
              </a:spcBef>
              <a:spcAft>
                <a:spcPts val="1200"/>
              </a:spcAft>
              <a:buFont typeface="Arial" panose="020B0604020202020204" pitchFamily="34" charset="0"/>
              <a:buChar char="•"/>
            </a:pPr>
            <a:r>
              <a:rPr lang="en-US" dirty="0">
                <a:latin typeface="+mn-lt"/>
              </a:rPr>
              <a:t>What factors contribute to sedentary behavior and reduced physical activity among the student population? How do these factors vary across different demographic groups?</a:t>
            </a:r>
          </a:p>
          <a:p>
            <a:pPr marL="285750" lvl="0" indent="-285750" algn="just" rtl="0">
              <a:lnSpc>
                <a:spcPct val="150000"/>
              </a:lnSpc>
              <a:spcBef>
                <a:spcPts val="0"/>
              </a:spcBef>
              <a:spcAft>
                <a:spcPts val="1200"/>
              </a:spcAft>
              <a:buFont typeface="Arial" panose="020B0604020202020204" pitchFamily="34" charset="0"/>
              <a:buChar char="•"/>
            </a:pPr>
            <a:r>
              <a:rPr lang="en-US" dirty="0">
                <a:latin typeface="+mn-lt"/>
              </a:rPr>
              <a:t>What challenges exist in promoting physical activity on the university campus, and what evidence-based recommendations and strategies can be proposed to address these challenges and enhance overall physical activity levels among students?</a:t>
            </a:r>
          </a:p>
          <a:p>
            <a:pPr marL="0" lvl="0" indent="0" algn="just" rtl="0">
              <a:lnSpc>
                <a:spcPct val="150000"/>
              </a:lnSpc>
              <a:spcBef>
                <a:spcPts val="0"/>
              </a:spcBef>
              <a:spcAft>
                <a:spcPts val="1200"/>
              </a:spcAft>
              <a:buNone/>
            </a:pPr>
            <a:endParaRPr lang="en-US" dirty="0">
              <a:latin typeface="+mn-lt"/>
            </a:endParaRPr>
          </a:p>
          <a:p>
            <a:pPr marL="0" lvl="0" indent="0" algn="just" rtl="0">
              <a:lnSpc>
                <a:spcPct val="150000"/>
              </a:lnSpc>
              <a:spcBef>
                <a:spcPts val="0"/>
              </a:spcBef>
              <a:spcAft>
                <a:spcPts val="1200"/>
              </a:spcAft>
              <a:buNone/>
            </a:pPr>
            <a:endParaRPr lang="en-US" dirty="0">
              <a:latin typeface="+mn-lt"/>
            </a:endParaRPr>
          </a:p>
          <a:p>
            <a:pPr marL="0" lvl="0" indent="0" algn="just" rtl="0">
              <a:lnSpc>
                <a:spcPct val="150000"/>
              </a:lnSpc>
              <a:spcBef>
                <a:spcPts val="0"/>
              </a:spcBef>
              <a:spcAft>
                <a:spcPts val="1200"/>
              </a:spcAft>
              <a:buNone/>
            </a:pPr>
            <a:endParaRPr lang="en-US" dirty="0">
              <a:latin typeface="+mn-lt"/>
            </a:endParaRPr>
          </a:p>
          <a:p>
            <a:pPr marL="0" lvl="0" indent="0" algn="just" rtl="0">
              <a:lnSpc>
                <a:spcPct val="150000"/>
              </a:lnSpc>
              <a:spcBef>
                <a:spcPts val="0"/>
              </a:spcBef>
              <a:spcAft>
                <a:spcPts val="1200"/>
              </a:spcAft>
              <a:buNone/>
            </a:pPr>
            <a:endParaRPr lang="en-US" dirty="0">
              <a:latin typeface="+mn-lt"/>
            </a:endParaRPr>
          </a:p>
          <a:p>
            <a:pPr marL="0" lvl="0" indent="0" algn="just" rtl="0">
              <a:lnSpc>
                <a:spcPct val="150000"/>
              </a:lnSpc>
              <a:spcBef>
                <a:spcPts val="0"/>
              </a:spcBef>
              <a:spcAft>
                <a:spcPts val="1200"/>
              </a:spcAft>
              <a:buNone/>
            </a:pPr>
            <a:r>
              <a:rPr lang="en" dirty="0">
                <a:latin typeface="+mn-lt"/>
              </a:rPr>
              <a:t> </a:t>
            </a:r>
            <a:endParaRPr dirty="0">
              <a:latin typeface="+mn-lt"/>
            </a:endParaRPr>
          </a:p>
        </p:txBody>
      </p:sp>
      <p:sp>
        <p:nvSpPr>
          <p:cNvPr id="1986" name="Google Shape;1986;p41"/>
          <p:cNvSpPr txBox="1">
            <a:spLocks noGrp="1"/>
          </p:cNvSpPr>
          <p:nvPr>
            <p:ph type="ctrTitle"/>
          </p:nvPr>
        </p:nvSpPr>
        <p:spPr>
          <a:xfrm>
            <a:off x="2091271" y="148096"/>
            <a:ext cx="5355771" cy="8688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3600" b="1" dirty="0">
                <a:latin typeface="+mj-lt"/>
              </a:rPr>
              <a:t> Research Questions</a:t>
            </a:r>
            <a:endParaRPr sz="3600" b="1" dirty="0">
              <a:latin typeface="+mj-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 xmlns:a16="http://schemas.microsoft.com/office/drawing/2014/main" id="{DAAAF5E0-381B-573A-A7D9-0816AA43CB06}"/>
              </a:ext>
            </a:extLst>
          </p:cNvPr>
          <p:cNvSpPr>
            <a:spLocks noGrp="1"/>
          </p:cNvSpPr>
          <p:nvPr>
            <p:ph type="subTitle" idx="4"/>
          </p:nvPr>
        </p:nvSpPr>
        <p:spPr>
          <a:xfrm>
            <a:off x="866898" y="2956955"/>
            <a:ext cx="7184571" cy="2077507"/>
          </a:xfrm>
        </p:spPr>
        <p:txBody>
          <a:bodyPr/>
          <a:lstStyle/>
          <a:p>
            <a:pPr algn="just">
              <a:lnSpc>
                <a:spcPct val="150000"/>
              </a:lnSpc>
              <a:buFont typeface="Arial" panose="020B0604020202020204" pitchFamily="34" charset="0"/>
              <a:buChar char="•"/>
            </a:pPr>
            <a:r>
              <a:rPr lang="en-US" sz="1600" dirty="0">
                <a:latin typeface="+mn-lt"/>
              </a:rPr>
              <a:t>The research design for the study on the prevalence of physical activity among students in a public university will be a cross-sectional study (Pandey and Pandey, 2021). This design will involve collecting data from a sample of the student population at a single point in time, providing a overview of the prevalence of physical activity and related factors. </a:t>
            </a:r>
          </a:p>
          <a:p>
            <a:pPr algn="just">
              <a:lnSpc>
                <a:spcPct val="150000"/>
              </a:lnSpc>
              <a:buFont typeface="Arial" panose="020B0604020202020204" pitchFamily="34" charset="0"/>
              <a:buChar char="•"/>
            </a:pPr>
            <a:r>
              <a:rPr lang="en-US" sz="1600" dirty="0">
                <a:latin typeface="+mn-lt"/>
              </a:rPr>
              <a:t>A well structured questionnaire, will be used to efficiently gather information on the current level of physical activity, identify associated factors, and explore challenges. It will be suitable for capturing a comprehensive view of the students' future physical activity status and its determinants.</a:t>
            </a:r>
          </a:p>
          <a:p>
            <a:pPr algn="just">
              <a:lnSpc>
                <a:spcPct val="150000"/>
              </a:lnSpc>
            </a:pPr>
            <a:endParaRPr lang="en-US" sz="1600" dirty="0">
              <a:latin typeface="+mn-lt"/>
            </a:endParaRPr>
          </a:p>
          <a:p>
            <a:pPr algn="just">
              <a:lnSpc>
                <a:spcPct val="150000"/>
              </a:lnSpc>
            </a:pPr>
            <a:endParaRPr lang="en-US" sz="1600" dirty="0">
              <a:latin typeface="+mn-lt"/>
            </a:endParaRPr>
          </a:p>
          <a:p>
            <a:pPr algn="just">
              <a:lnSpc>
                <a:spcPct val="150000"/>
              </a:lnSpc>
            </a:pPr>
            <a:endParaRPr lang="en-US" sz="1600" dirty="0">
              <a:latin typeface="+mn-lt"/>
            </a:endParaRPr>
          </a:p>
          <a:p>
            <a:pPr algn="just">
              <a:lnSpc>
                <a:spcPct val="150000"/>
              </a:lnSpc>
            </a:pPr>
            <a:endParaRPr lang="en-US" sz="1600" dirty="0">
              <a:latin typeface="+mn-lt"/>
            </a:endParaRPr>
          </a:p>
          <a:p>
            <a:pPr algn="just">
              <a:lnSpc>
                <a:spcPct val="150000"/>
              </a:lnSpc>
            </a:pPr>
            <a:endParaRPr lang="en-US" sz="1600" dirty="0">
              <a:latin typeface="+mn-lt"/>
            </a:endParaRPr>
          </a:p>
          <a:p>
            <a:pPr algn="just">
              <a:lnSpc>
                <a:spcPct val="150000"/>
              </a:lnSpc>
            </a:pPr>
            <a:endParaRPr lang="en-IN" sz="1600" dirty="0">
              <a:latin typeface="+mn-lt"/>
            </a:endParaRPr>
          </a:p>
        </p:txBody>
      </p:sp>
      <p:sp>
        <p:nvSpPr>
          <p:cNvPr id="8" name="Title 7">
            <a:extLst>
              <a:ext uri="{FF2B5EF4-FFF2-40B4-BE49-F238E27FC236}">
                <a16:creationId xmlns="" xmlns:a16="http://schemas.microsoft.com/office/drawing/2014/main" id="{B4FFA1AD-C940-222A-3405-DCBB0785E155}"/>
              </a:ext>
            </a:extLst>
          </p:cNvPr>
          <p:cNvSpPr>
            <a:spLocks noGrp="1"/>
          </p:cNvSpPr>
          <p:nvPr>
            <p:ph type="ctrTitle"/>
          </p:nvPr>
        </p:nvSpPr>
        <p:spPr>
          <a:xfrm>
            <a:off x="720000" y="334669"/>
            <a:ext cx="7704000" cy="502200"/>
          </a:xfrm>
        </p:spPr>
        <p:txBody>
          <a:bodyPr/>
          <a:lstStyle/>
          <a:p>
            <a:r>
              <a:rPr lang="en-US" sz="3600" b="1" dirty="0">
                <a:latin typeface="+mj-lt"/>
                <a:cs typeface="Times New Roman" panose="02020603050405020304" pitchFamily="18" charset="0"/>
              </a:rPr>
              <a:t>Research design</a:t>
            </a:r>
            <a:endParaRPr lang="en-IN" sz="3600" b="1" dirty="0">
              <a:latin typeface="+mj-lt"/>
              <a:cs typeface="Times New Roman" panose="02020603050405020304" pitchFamily="18" charset="0"/>
            </a:endParaRPr>
          </a:p>
        </p:txBody>
      </p:sp>
    </p:spTree>
    <p:extLst>
      <p:ext uri="{BB962C8B-B14F-4D97-AF65-F5344CB8AC3E}">
        <p14:creationId xmlns:p14="http://schemas.microsoft.com/office/powerpoint/2010/main" val="3630762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5D3BB0A8-91AC-B7E8-FB34-5F9BB4296669}"/>
            </a:ext>
          </a:extLst>
        </p:cNvPr>
        <p:cNvGrpSpPr/>
        <p:nvPr/>
      </p:nvGrpSpPr>
      <p:grpSpPr>
        <a:xfrm>
          <a:off x="0" y="0"/>
          <a:ext cx="0" cy="0"/>
          <a:chOff x="0" y="0"/>
          <a:chExt cx="0" cy="0"/>
        </a:xfrm>
      </p:grpSpPr>
      <p:sp>
        <p:nvSpPr>
          <p:cNvPr id="5" name="Subtitle 4">
            <a:extLst>
              <a:ext uri="{FF2B5EF4-FFF2-40B4-BE49-F238E27FC236}">
                <a16:creationId xmlns="" xmlns:a16="http://schemas.microsoft.com/office/drawing/2014/main" id="{084F46D7-40E2-9818-5EE2-2CD1268019B2}"/>
              </a:ext>
            </a:extLst>
          </p:cNvPr>
          <p:cNvSpPr>
            <a:spLocks noGrp="1"/>
          </p:cNvSpPr>
          <p:nvPr>
            <p:ph type="subTitle" idx="4"/>
          </p:nvPr>
        </p:nvSpPr>
        <p:spPr>
          <a:xfrm>
            <a:off x="118753" y="1694046"/>
            <a:ext cx="8716488" cy="3087584"/>
          </a:xfrm>
        </p:spPr>
        <p:txBody>
          <a:bodyPr/>
          <a:lstStyle/>
          <a:p>
            <a:pPr algn="just">
              <a:lnSpc>
                <a:spcPct val="150000"/>
              </a:lnSpc>
              <a:buFont typeface="Arial" panose="020B0604020202020204" pitchFamily="34" charset="0"/>
              <a:buChar char="•"/>
            </a:pPr>
            <a:r>
              <a:rPr lang="en-US" b="1" i="0" dirty="0">
                <a:solidFill>
                  <a:srgbClr val="0D0D0D"/>
                </a:solidFill>
                <a:effectLst/>
                <a:latin typeface="+mn-lt"/>
              </a:rPr>
              <a:t>Recruitment:</a:t>
            </a:r>
            <a:r>
              <a:rPr lang="en-US" b="0" i="0" dirty="0">
                <a:solidFill>
                  <a:srgbClr val="0D0D0D"/>
                </a:solidFill>
                <a:effectLst/>
                <a:latin typeface="+mn-lt"/>
              </a:rPr>
              <a:t> The recruitment process for this cross-sectional study will involve a systematic approach. </a:t>
            </a:r>
            <a:r>
              <a:rPr lang="en-US" dirty="0">
                <a:solidFill>
                  <a:srgbClr val="0D0D0D"/>
                </a:solidFill>
                <a:latin typeface="+mn-lt"/>
              </a:rPr>
              <a:t>The </a:t>
            </a:r>
            <a:r>
              <a:rPr lang="en-US" b="0" i="0" dirty="0">
                <a:solidFill>
                  <a:srgbClr val="0D0D0D"/>
                </a:solidFill>
                <a:effectLst/>
                <a:latin typeface="+mn-lt"/>
              </a:rPr>
              <a:t>ethical clearance will be gain from university. A transparent communication strategy will be implemented, using various channels such as campus announcements, social media, and posters to inform students about the study's purpose, benefits, and voluntary nature (Mishra and Alok, 2022). Participation consent will be sought from interested students, emphasizing the confidentiality and anonymity of their responses.</a:t>
            </a:r>
          </a:p>
          <a:p>
            <a:pPr algn="just">
              <a:lnSpc>
                <a:spcPct val="150000"/>
              </a:lnSpc>
              <a:buFont typeface="Arial" panose="020B0604020202020204" pitchFamily="34" charset="0"/>
              <a:buChar char="•"/>
            </a:pPr>
            <a:r>
              <a:rPr lang="en-US" b="1" i="0" dirty="0">
                <a:solidFill>
                  <a:srgbClr val="0D0D0D"/>
                </a:solidFill>
                <a:effectLst/>
                <a:latin typeface="+mn-lt"/>
              </a:rPr>
              <a:t>Sampling:</a:t>
            </a:r>
            <a:r>
              <a:rPr lang="en-US" b="0" i="0" dirty="0">
                <a:solidFill>
                  <a:srgbClr val="0D0D0D"/>
                </a:solidFill>
                <a:effectLst/>
                <a:latin typeface="+mn-lt"/>
              </a:rPr>
              <a:t> The sampling strategy will be carefully designed to ensure the representation of diverse student demographics (</a:t>
            </a:r>
            <a:r>
              <a:rPr lang="en-US" b="0" i="0" dirty="0">
                <a:solidFill>
                  <a:srgbClr val="0D0D0D"/>
                </a:solidFill>
                <a:effectLst/>
                <a:latin typeface="+mn-lt"/>
              </a:rPr>
              <a:t>Zawacki</a:t>
            </a:r>
            <a:r>
              <a:rPr lang="en-US" b="0" i="0" dirty="0">
                <a:solidFill>
                  <a:srgbClr val="0D0D0D"/>
                </a:solidFill>
                <a:effectLst/>
                <a:latin typeface="+mn-lt"/>
              </a:rPr>
              <a:t>-Richter et al., 2020). A random sampling technique will be employed to select participants from different academic disciplines, years of study, and socio-economic backgrounds. A sample size calculation will be performed to determine the appropriate number of participants required for statistical significance, considering the university's overall student population.</a:t>
            </a:r>
          </a:p>
          <a:p>
            <a:pPr algn="just">
              <a:lnSpc>
                <a:spcPct val="150000"/>
              </a:lnSpc>
              <a:buFont typeface="Arial" panose="020B0604020202020204" pitchFamily="34" charset="0"/>
              <a:buChar char="•"/>
            </a:pPr>
            <a:endParaRPr lang="en-IN" sz="1100" dirty="0">
              <a:latin typeface="+mn-lt"/>
            </a:endParaRPr>
          </a:p>
        </p:txBody>
      </p:sp>
      <p:sp>
        <p:nvSpPr>
          <p:cNvPr id="8" name="Title 7">
            <a:extLst>
              <a:ext uri="{FF2B5EF4-FFF2-40B4-BE49-F238E27FC236}">
                <a16:creationId xmlns="" xmlns:a16="http://schemas.microsoft.com/office/drawing/2014/main" id="{C562C1AF-164A-EE96-B70C-63B23DB134D5}"/>
              </a:ext>
            </a:extLst>
          </p:cNvPr>
          <p:cNvSpPr>
            <a:spLocks noGrp="1"/>
          </p:cNvSpPr>
          <p:nvPr>
            <p:ph type="ctrTitle"/>
          </p:nvPr>
        </p:nvSpPr>
        <p:spPr>
          <a:xfrm>
            <a:off x="933756" y="540000"/>
            <a:ext cx="7704000" cy="502200"/>
          </a:xfrm>
        </p:spPr>
        <p:txBody>
          <a:bodyPr/>
          <a:lstStyle/>
          <a:p>
            <a:r>
              <a:rPr lang="en-GB" sz="3600" b="1" dirty="0">
                <a:effectLst/>
                <a:latin typeface="Arial" panose="020B0604020202020204" pitchFamily="34" charset="0"/>
                <a:ea typeface="Times New Roman" panose="02020603050405020304" pitchFamily="18" charset="0"/>
              </a:rPr>
              <a:t>Recruitment, Sampling &amp; Study Participants</a:t>
            </a:r>
            <a:endParaRPr lang="en-IN" sz="4800" b="1" dirty="0"/>
          </a:p>
        </p:txBody>
      </p:sp>
    </p:spTree>
    <p:extLst>
      <p:ext uri="{BB962C8B-B14F-4D97-AF65-F5344CB8AC3E}">
        <p14:creationId xmlns:p14="http://schemas.microsoft.com/office/powerpoint/2010/main" val="3191978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 xmlns:a16="http://schemas.microsoft.com/office/drawing/2014/main" id="{EDB972EA-956E-C93F-9F81-AB45BCC0C517}"/>
              </a:ext>
            </a:extLst>
          </p:cNvPr>
          <p:cNvSpPr>
            <a:spLocks noGrp="1"/>
          </p:cNvSpPr>
          <p:nvPr>
            <p:ph type="subTitle" idx="2"/>
          </p:nvPr>
        </p:nvSpPr>
        <p:spPr>
          <a:xfrm>
            <a:off x="558141" y="2327563"/>
            <a:ext cx="8146472" cy="2469393"/>
          </a:xfrm>
        </p:spPr>
        <p:txBody>
          <a:bodyPr/>
          <a:lstStyle/>
          <a:p>
            <a:pPr algn="just">
              <a:lnSpc>
                <a:spcPct val="150000"/>
              </a:lnSpc>
              <a:buFont typeface="Arial" panose="020B0604020202020204" pitchFamily="34" charset="0"/>
              <a:buChar char="•"/>
            </a:pPr>
            <a:r>
              <a:rPr lang="en-US" sz="1600" b="1" dirty="0">
                <a:latin typeface="+mn-lt"/>
              </a:rPr>
              <a:t>Study participants: </a:t>
            </a:r>
            <a:r>
              <a:rPr lang="en-US" sz="1600" dirty="0">
                <a:latin typeface="+mn-lt"/>
              </a:rPr>
              <a:t>The study participants, in the future, will be students enrolled in the public university under investigation. A well-structured questionnaire will be administered to gather information on their current physical activity levels, associated factors, and challenges (Pandey and Pandey, 2021).</a:t>
            </a:r>
          </a:p>
          <a:p>
            <a:pPr algn="just">
              <a:lnSpc>
                <a:spcPct val="150000"/>
              </a:lnSpc>
              <a:buFont typeface="Arial" panose="020B0604020202020204" pitchFamily="34" charset="0"/>
              <a:buChar char="•"/>
            </a:pPr>
            <a:r>
              <a:rPr lang="en-US" sz="1600" dirty="0">
                <a:latin typeface="+mn-lt"/>
              </a:rPr>
              <a:t>The questionnaire will be designed to accommodate a diverse range of physical activities, ensuring inclusivity. </a:t>
            </a:r>
          </a:p>
          <a:p>
            <a:pPr algn="just">
              <a:lnSpc>
                <a:spcPct val="150000"/>
              </a:lnSpc>
              <a:buFont typeface="Arial" panose="020B0604020202020204" pitchFamily="34" charset="0"/>
              <a:buChar char="•"/>
            </a:pPr>
            <a:r>
              <a:rPr lang="en-US" sz="1600" dirty="0">
                <a:latin typeface="+mn-lt"/>
              </a:rPr>
              <a:t>Participants will be assured that their responses will contribute to understanding the prevalence of physical activity among their peers, and the insights gained will inform future health promotion initiatives within the university</a:t>
            </a:r>
          </a:p>
          <a:p>
            <a:pPr algn="just">
              <a:lnSpc>
                <a:spcPct val="150000"/>
              </a:lnSpc>
              <a:buFont typeface="Arial" panose="020B0604020202020204" pitchFamily="34" charset="0"/>
              <a:buChar char="•"/>
            </a:pPr>
            <a:endParaRPr lang="en-US" sz="1600" dirty="0">
              <a:latin typeface="+mn-lt"/>
            </a:endParaRPr>
          </a:p>
          <a:p>
            <a:pPr algn="just">
              <a:lnSpc>
                <a:spcPct val="150000"/>
              </a:lnSpc>
              <a:buFont typeface="Arial" panose="020B0604020202020204" pitchFamily="34" charset="0"/>
              <a:buChar char="•"/>
            </a:pPr>
            <a:endParaRPr lang="en-US" sz="1600" dirty="0">
              <a:latin typeface="+mn-lt"/>
            </a:endParaRPr>
          </a:p>
          <a:p>
            <a:pPr algn="just">
              <a:lnSpc>
                <a:spcPct val="150000"/>
              </a:lnSpc>
              <a:buFont typeface="Arial" panose="020B0604020202020204" pitchFamily="34" charset="0"/>
              <a:buChar char="•"/>
            </a:pPr>
            <a:endParaRPr lang="en-IN" sz="1600" dirty="0">
              <a:latin typeface="+mn-lt"/>
            </a:endParaRPr>
          </a:p>
        </p:txBody>
      </p:sp>
      <p:sp>
        <p:nvSpPr>
          <p:cNvPr id="8" name="Title 7">
            <a:extLst>
              <a:ext uri="{FF2B5EF4-FFF2-40B4-BE49-F238E27FC236}">
                <a16:creationId xmlns="" xmlns:a16="http://schemas.microsoft.com/office/drawing/2014/main" id="{25277CF5-41A7-4D02-CD84-3809EDC0ADB7}"/>
              </a:ext>
            </a:extLst>
          </p:cNvPr>
          <p:cNvSpPr>
            <a:spLocks noGrp="1"/>
          </p:cNvSpPr>
          <p:nvPr>
            <p:ph type="ctrTitle"/>
          </p:nvPr>
        </p:nvSpPr>
        <p:spPr>
          <a:xfrm>
            <a:off x="451262" y="556863"/>
            <a:ext cx="8597735" cy="502200"/>
          </a:xfrm>
        </p:spPr>
        <p:txBody>
          <a:bodyPr/>
          <a:lstStyle/>
          <a:p>
            <a:r>
              <a:rPr lang="en-GB" sz="3200" b="1" dirty="0">
                <a:effectLst/>
                <a:latin typeface="Arial" panose="020B0604020202020204" pitchFamily="34" charset="0"/>
                <a:ea typeface="Times New Roman" panose="02020603050405020304" pitchFamily="18" charset="0"/>
              </a:rPr>
              <a:t>Recruitment, Sampling &amp; Study Participants</a:t>
            </a:r>
            <a:endParaRPr lang="en-IN" dirty="0"/>
          </a:p>
        </p:txBody>
      </p:sp>
    </p:spTree>
    <p:extLst>
      <p:ext uri="{BB962C8B-B14F-4D97-AF65-F5344CB8AC3E}">
        <p14:creationId xmlns:p14="http://schemas.microsoft.com/office/powerpoint/2010/main" val="3466748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86"/>
        <p:cNvGrpSpPr/>
        <p:nvPr/>
      </p:nvGrpSpPr>
      <p:grpSpPr>
        <a:xfrm>
          <a:off x="0" y="0"/>
          <a:ext cx="0" cy="0"/>
          <a:chOff x="0" y="0"/>
          <a:chExt cx="0" cy="0"/>
        </a:xfrm>
      </p:grpSpPr>
      <p:sp>
        <p:nvSpPr>
          <p:cNvPr id="2291" name="Google Shape;2291;p43"/>
          <p:cNvSpPr txBox="1">
            <a:spLocks noGrp="1"/>
          </p:cNvSpPr>
          <p:nvPr>
            <p:ph type="ctrTitle"/>
          </p:nvPr>
        </p:nvSpPr>
        <p:spPr>
          <a:xfrm>
            <a:off x="720000" y="171865"/>
            <a:ext cx="7704000" cy="50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Data collection method</a:t>
            </a:r>
            <a:endParaRPr dirty="0"/>
          </a:p>
        </p:txBody>
      </p:sp>
      <p:sp>
        <p:nvSpPr>
          <p:cNvPr id="2" name="TextBox 1">
            <a:extLst>
              <a:ext uri="{FF2B5EF4-FFF2-40B4-BE49-F238E27FC236}">
                <a16:creationId xmlns="" xmlns:a16="http://schemas.microsoft.com/office/drawing/2014/main" id="{0C525E0E-D1FE-2E06-8C82-AAC826AB587F}"/>
              </a:ext>
            </a:extLst>
          </p:cNvPr>
          <p:cNvSpPr txBox="1"/>
          <p:nvPr/>
        </p:nvSpPr>
        <p:spPr>
          <a:xfrm>
            <a:off x="504047" y="674065"/>
            <a:ext cx="8135906" cy="581697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600" dirty="0"/>
              <a:t>For data collection in the study on the prevalence of physical activity among students in a public university, a validated questionnaire will be employed. </a:t>
            </a:r>
          </a:p>
          <a:p>
            <a:pPr marL="285750" indent="-285750" algn="just">
              <a:lnSpc>
                <a:spcPct val="150000"/>
              </a:lnSpc>
              <a:buFont typeface="Arial" panose="020B0604020202020204" pitchFamily="34" charset="0"/>
              <a:buChar char="•"/>
            </a:pPr>
            <a:r>
              <a:rPr lang="en-US" sz="1600" dirty="0"/>
              <a:t>The questionnaire, designed specifically for this research, will be distributed both electronically and in print to ensure accessibility across the student body (Nayak and Singh, 2021). </a:t>
            </a:r>
          </a:p>
          <a:p>
            <a:pPr marL="285750" indent="-285750" algn="just">
              <a:lnSpc>
                <a:spcPct val="150000"/>
              </a:lnSpc>
              <a:buFont typeface="Arial" panose="020B0604020202020204" pitchFamily="34" charset="0"/>
              <a:buChar char="•"/>
            </a:pPr>
            <a:r>
              <a:rPr lang="en-US" sz="1600" dirty="0"/>
              <a:t>Participants will provide responses regarding their current physical activity levels, associated factors, and challenges. </a:t>
            </a:r>
          </a:p>
          <a:p>
            <a:pPr marL="285750" indent="-285750" algn="just">
              <a:lnSpc>
                <a:spcPct val="150000"/>
              </a:lnSpc>
              <a:buFont typeface="Arial" panose="020B0604020202020204" pitchFamily="34" charset="0"/>
              <a:buChar char="•"/>
            </a:pPr>
            <a:r>
              <a:rPr lang="en-US" sz="1600" dirty="0"/>
              <a:t>The data collection process will take place on the university campus, offering a centralized and convenient location for student participation. </a:t>
            </a:r>
          </a:p>
          <a:p>
            <a:pPr marL="285750" indent="-285750" algn="just">
              <a:lnSpc>
                <a:spcPct val="150000"/>
              </a:lnSpc>
              <a:buFont typeface="Arial" panose="020B0604020202020204" pitchFamily="34" charset="0"/>
              <a:buChar char="•"/>
            </a:pPr>
            <a:r>
              <a:rPr lang="en-US" sz="1600" dirty="0"/>
              <a:t>This comprehensive approach, utilizing a reliable questionnaire tailored for the study, aims to efficiently capture a holistic view of students' physical activity status and related determinants.</a:t>
            </a:r>
          </a:p>
          <a:p>
            <a:endParaRPr lang="en-US" dirty="0"/>
          </a:p>
          <a:p>
            <a:endParaRPr lang="en-US" dirty="0"/>
          </a:p>
          <a:p>
            <a:endParaRPr lang="en-US" dirty="0"/>
          </a:p>
          <a:p>
            <a:endParaRPr lang="en-US" dirty="0"/>
          </a:p>
          <a:p>
            <a:endParaRPr lang="en-US" dirty="0"/>
          </a:p>
          <a:p>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2381"/>
        <p:cNvGrpSpPr/>
        <p:nvPr/>
      </p:nvGrpSpPr>
      <p:grpSpPr>
        <a:xfrm>
          <a:off x="0" y="0"/>
          <a:ext cx="0" cy="0"/>
          <a:chOff x="0" y="0"/>
          <a:chExt cx="0" cy="0"/>
        </a:xfrm>
      </p:grpSpPr>
      <p:sp>
        <p:nvSpPr>
          <p:cNvPr id="2453" name="Google Shape;2453;p46"/>
          <p:cNvSpPr/>
          <p:nvPr/>
        </p:nvSpPr>
        <p:spPr>
          <a:xfrm rot="5400000">
            <a:off x="4219478" y="3569268"/>
            <a:ext cx="705037" cy="158782"/>
          </a:xfrm>
          <a:custGeom>
            <a:avLst/>
            <a:gdLst/>
            <a:ahLst/>
            <a:cxnLst/>
            <a:rect l="l" t="t" r="r" b="b"/>
            <a:pathLst>
              <a:path w="14129" h="3182" extrusionOk="0">
                <a:moveTo>
                  <a:pt x="7067" y="0"/>
                </a:moveTo>
                <a:cubicBezTo>
                  <a:pt x="6619" y="0"/>
                  <a:pt x="6110" y="61"/>
                  <a:pt x="5667" y="255"/>
                </a:cubicBezTo>
                <a:cubicBezTo>
                  <a:pt x="5219" y="443"/>
                  <a:pt x="4776" y="698"/>
                  <a:pt x="4394" y="1079"/>
                </a:cubicBezTo>
                <a:cubicBezTo>
                  <a:pt x="4139" y="1334"/>
                  <a:pt x="3885" y="1527"/>
                  <a:pt x="3630" y="1588"/>
                </a:cubicBezTo>
                <a:cubicBezTo>
                  <a:pt x="3309" y="1716"/>
                  <a:pt x="2994" y="1782"/>
                  <a:pt x="2673" y="1782"/>
                </a:cubicBezTo>
                <a:cubicBezTo>
                  <a:pt x="2357" y="1782"/>
                  <a:pt x="2037" y="1716"/>
                  <a:pt x="1782" y="1588"/>
                </a:cubicBezTo>
                <a:cubicBezTo>
                  <a:pt x="1466" y="1527"/>
                  <a:pt x="1212" y="1334"/>
                  <a:pt x="957" y="1079"/>
                </a:cubicBezTo>
                <a:lnTo>
                  <a:pt x="0" y="2036"/>
                </a:lnTo>
                <a:cubicBezTo>
                  <a:pt x="382" y="2418"/>
                  <a:pt x="830" y="2673"/>
                  <a:pt x="1273" y="2861"/>
                </a:cubicBezTo>
                <a:cubicBezTo>
                  <a:pt x="1721" y="3055"/>
                  <a:pt x="2230" y="3182"/>
                  <a:pt x="2673" y="3182"/>
                </a:cubicBezTo>
                <a:cubicBezTo>
                  <a:pt x="3182" y="3182"/>
                  <a:pt x="3630" y="3055"/>
                  <a:pt x="4139" y="2861"/>
                </a:cubicBezTo>
                <a:cubicBezTo>
                  <a:pt x="4582" y="2673"/>
                  <a:pt x="4964" y="2418"/>
                  <a:pt x="5346" y="2036"/>
                </a:cubicBezTo>
                <a:cubicBezTo>
                  <a:pt x="5600" y="1782"/>
                  <a:pt x="5855" y="1655"/>
                  <a:pt x="6176" y="1527"/>
                </a:cubicBezTo>
                <a:cubicBezTo>
                  <a:pt x="6430" y="1400"/>
                  <a:pt x="6746" y="1334"/>
                  <a:pt x="7067" y="1334"/>
                </a:cubicBezTo>
                <a:cubicBezTo>
                  <a:pt x="7382" y="1334"/>
                  <a:pt x="7703" y="1400"/>
                  <a:pt x="8019" y="1527"/>
                </a:cubicBezTo>
                <a:cubicBezTo>
                  <a:pt x="8273" y="1655"/>
                  <a:pt x="8528" y="1782"/>
                  <a:pt x="8782" y="2036"/>
                </a:cubicBezTo>
                <a:cubicBezTo>
                  <a:pt x="9164" y="2418"/>
                  <a:pt x="9612" y="2673"/>
                  <a:pt x="10055" y="2861"/>
                </a:cubicBezTo>
                <a:cubicBezTo>
                  <a:pt x="10503" y="3055"/>
                  <a:pt x="11012" y="3182"/>
                  <a:pt x="11455" y="3182"/>
                </a:cubicBezTo>
                <a:cubicBezTo>
                  <a:pt x="11964" y="3182"/>
                  <a:pt x="12412" y="3055"/>
                  <a:pt x="12921" y="2861"/>
                </a:cubicBezTo>
                <a:cubicBezTo>
                  <a:pt x="13364" y="2673"/>
                  <a:pt x="13746" y="2418"/>
                  <a:pt x="14128" y="2036"/>
                </a:cubicBezTo>
                <a:lnTo>
                  <a:pt x="13176" y="1079"/>
                </a:lnTo>
                <a:cubicBezTo>
                  <a:pt x="12921" y="1334"/>
                  <a:pt x="12667" y="1527"/>
                  <a:pt x="12412" y="1588"/>
                </a:cubicBezTo>
                <a:cubicBezTo>
                  <a:pt x="12092" y="1716"/>
                  <a:pt x="11776" y="1782"/>
                  <a:pt x="11455" y="1782"/>
                </a:cubicBezTo>
                <a:cubicBezTo>
                  <a:pt x="11140" y="1782"/>
                  <a:pt x="10819" y="1716"/>
                  <a:pt x="10564" y="1588"/>
                </a:cubicBezTo>
                <a:cubicBezTo>
                  <a:pt x="10249" y="1527"/>
                  <a:pt x="9994" y="1334"/>
                  <a:pt x="9739" y="1079"/>
                </a:cubicBezTo>
                <a:cubicBezTo>
                  <a:pt x="9358" y="698"/>
                  <a:pt x="8976" y="443"/>
                  <a:pt x="8528" y="255"/>
                </a:cubicBezTo>
                <a:cubicBezTo>
                  <a:pt x="8019" y="61"/>
                  <a:pt x="7576" y="0"/>
                  <a:pt x="70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54" name="Google Shape;2454;p46"/>
          <p:cNvSpPr txBox="1">
            <a:spLocks noGrp="1"/>
          </p:cNvSpPr>
          <p:nvPr>
            <p:ph type="ctrTitle"/>
          </p:nvPr>
        </p:nvSpPr>
        <p:spPr>
          <a:xfrm>
            <a:off x="332509" y="540000"/>
            <a:ext cx="8668987" cy="50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600" b="1" dirty="0">
                <a:solidFill>
                  <a:srgbClr val="000000"/>
                </a:solidFill>
                <a:effectLst/>
                <a:latin typeface="+mj-lt"/>
                <a:ea typeface="Times New Roman" panose="02020603050405020304" pitchFamily="18" charset="0"/>
              </a:rPr>
              <a:t>Data analysis technique</a:t>
            </a:r>
            <a:endParaRPr sz="4800" b="1" dirty="0">
              <a:latin typeface="+mj-lt"/>
            </a:endParaRPr>
          </a:p>
        </p:txBody>
      </p:sp>
      <p:sp>
        <p:nvSpPr>
          <p:cNvPr id="5" name="Subtitle 4">
            <a:extLst>
              <a:ext uri="{FF2B5EF4-FFF2-40B4-BE49-F238E27FC236}">
                <a16:creationId xmlns="" xmlns:a16="http://schemas.microsoft.com/office/drawing/2014/main" id="{59BB7BA3-A6E5-D86D-5CED-D689C2C5AE90}"/>
              </a:ext>
            </a:extLst>
          </p:cNvPr>
          <p:cNvSpPr>
            <a:spLocks noGrp="1"/>
          </p:cNvSpPr>
          <p:nvPr>
            <p:ph type="subTitle" idx="1"/>
          </p:nvPr>
        </p:nvSpPr>
        <p:spPr>
          <a:xfrm>
            <a:off x="627358" y="3766428"/>
            <a:ext cx="7730494" cy="469500"/>
          </a:xfrm>
        </p:spPr>
        <p:txBody>
          <a:bodyPr/>
          <a:lstStyle/>
          <a:p>
            <a:pPr algn="just">
              <a:lnSpc>
                <a:spcPct val="150000"/>
              </a:lnSpc>
              <a:buFont typeface="Arial" panose="020B0604020202020204" pitchFamily="34" charset="0"/>
              <a:buChar char="•"/>
            </a:pPr>
            <a:r>
              <a:rPr lang="en-US" dirty="0">
                <a:latin typeface="+mn-lt"/>
              </a:rPr>
              <a:t>The proposed data analysis technique for the study on the prevalence of physical activity among students in a public university will involve descriptive statistics. This method will be employed to summarize and present the collected data in a meaningful way (</a:t>
            </a:r>
            <a:r>
              <a:rPr lang="en-US" dirty="0">
                <a:latin typeface="+mn-lt"/>
              </a:rPr>
              <a:t>Grujičić</a:t>
            </a:r>
            <a:r>
              <a:rPr lang="en-US" dirty="0">
                <a:latin typeface="+mn-lt"/>
              </a:rPr>
              <a:t> et al., 2022). Measures such as mean, and median will be utilized to provide a clear overview of the distribution and central tendencies of physical activity levels among the student population. Descriptive statistics will help in identifying patterns, trends, and variations in the data, offering valuable insights into the overall prevalence and factors influencing physical activity among the university students.</a:t>
            </a:r>
          </a:p>
          <a:p>
            <a:pPr algn="just">
              <a:lnSpc>
                <a:spcPct val="150000"/>
              </a:lnSpc>
              <a:buFont typeface="Arial" panose="020B0604020202020204" pitchFamily="34" charset="0"/>
              <a:buChar char="•"/>
            </a:pPr>
            <a:endParaRPr lang="en-US" dirty="0">
              <a:latin typeface="+mn-lt"/>
            </a:endParaRPr>
          </a:p>
          <a:p>
            <a:pPr algn="just">
              <a:lnSpc>
                <a:spcPct val="150000"/>
              </a:lnSpc>
              <a:buFont typeface="Arial" panose="020B0604020202020204" pitchFamily="34" charset="0"/>
              <a:buChar char="•"/>
            </a:pPr>
            <a:endParaRPr lang="en-US" dirty="0">
              <a:latin typeface="+mn-lt"/>
            </a:endParaRPr>
          </a:p>
          <a:p>
            <a:pPr algn="just">
              <a:lnSpc>
                <a:spcPct val="150000"/>
              </a:lnSpc>
              <a:buFont typeface="Arial" panose="020B0604020202020204" pitchFamily="34" charset="0"/>
              <a:buChar char="•"/>
            </a:pPr>
            <a:endParaRPr lang="en-US" dirty="0">
              <a:latin typeface="+mn-lt"/>
            </a:endParaRPr>
          </a:p>
          <a:p>
            <a:pPr algn="just">
              <a:lnSpc>
                <a:spcPct val="150000"/>
              </a:lnSpc>
              <a:buFont typeface="Arial" panose="020B0604020202020204" pitchFamily="34" charset="0"/>
              <a:buChar char="•"/>
            </a:pPr>
            <a:endParaRPr lang="en-US" dirty="0">
              <a:latin typeface="+mn-lt"/>
            </a:endParaRPr>
          </a:p>
          <a:p>
            <a:pPr algn="just">
              <a:lnSpc>
                <a:spcPct val="150000"/>
              </a:lnSpc>
              <a:buFont typeface="Arial" panose="020B0604020202020204" pitchFamily="34" charset="0"/>
              <a:buChar char="•"/>
            </a:pPr>
            <a:endParaRPr lang="en-US" dirty="0">
              <a:latin typeface="+mn-lt"/>
            </a:endParaRPr>
          </a:p>
          <a:p>
            <a:pPr algn="just">
              <a:lnSpc>
                <a:spcPct val="150000"/>
              </a:lnSpc>
              <a:buFont typeface="Arial" panose="020B0604020202020204" pitchFamily="34" charset="0"/>
              <a:buChar char="•"/>
            </a:pPr>
            <a:endParaRPr lang="en-IN" dirty="0">
              <a:latin typeface="+mn-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79"/>
        <p:cNvGrpSpPr/>
        <p:nvPr/>
      </p:nvGrpSpPr>
      <p:grpSpPr>
        <a:xfrm>
          <a:off x="0" y="0"/>
          <a:ext cx="0" cy="0"/>
          <a:chOff x="0" y="0"/>
          <a:chExt cx="0" cy="0"/>
        </a:xfrm>
      </p:grpSpPr>
      <p:sp>
        <p:nvSpPr>
          <p:cNvPr id="2884" name="Google Shape;2884;p48"/>
          <p:cNvSpPr txBox="1">
            <a:spLocks noGrp="1"/>
          </p:cNvSpPr>
          <p:nvPr>
            <p:ph type="ctrTitle" idx="4"/>
          </p:nvPr>
        </p:nvSpPr>
        <p:spPr>
          <a:xfrm>
            <a:off x="2832756" y="490749"/>
            <a:ext cx="5591244" cy="551451"/>
          </a:xfrm>
          <a:prstGeom prst="rect">
            <a:avLst/>
          </a:prstGeom>
        </p:spPr>
        <p:txBody>
          <a:bodyPr spcFirstLastPara="1" wrap="square" lIns="91425" tIns="91425" rIns="91425" bIns="91425" anchor="ctr" anchorCtr="0">
            <a:noAutofit/>
          </a:bodyPr>
          <a:lstStyle/>
          <a:p>
            <a:r>
              <a:rPr lang="en" sz="3600" b="1" dirty="0">
                <a:latin typeface="+mj-lt"/>
              </a:rPr>
              <a:t> </a:t>
            </a:r>
            <a:r>
              <a:rPr lang="en-GB" sz="3600" b="1" dirty="0">
                <a:effectLst/>
                <a:latin typeface="+mj-lt"/>
                <a:ea typeface="Times New Roman" panose="02020603050405020304" pitchFamily="18" charset="0"/>
              </a:rPr>
              <a:t>Ethical considerations. </a:t>
            </a:r>
            <a:endParaRPr sz="3600" b="1" dirty="0">
              <a:latin typeface="+mj-lt"/>
            </a:endParaRPr>
          </a:p>
        </p:txBody>
      </p:sp>
      <p:grpSp>
        <p:nvGrpSpPr>
          <p:cNvPr id="2885" name="Google Shape;2885;p48"/>
          <p:cNvGrpSpPr/>
          <p:nvPr/>
        </p:nvGrpSpPr>
        <p:grpSpPr>
          <a:xfrm>
            <a:off x="529889" y="1793174"/>
            <a:ext cx="2177685" cy="2018805"/>
            <a:chOff x="3219425" y="1575125"/>
            <a:chExt cx="2624109" cy="2079552"/>
          </a:xfrm>
        </p:grpSpPr>
        <p:sp>
          <p:nvSpPr>
            <p:cNvPr id="2886" name="Google Shape;2886;p48"/>
            <p:cNvSpPr/>
            <p:nvPr/>
          </p:nvSpPr>
          <p:spPr>
            <a:xfrm>
              <a:off x="4061086" y="1939992"/>
              <a:ext cx="266072" cy="613077"/>
            </a:xfrm>
            <a:custGeom>
              <a:avLst/>
              <a:gdLst/>
              <a:ahLst/>
              <a:cxnLst/>
              <a:rect l="l" t="t" r="r" b="b"/>
              <a:pathLst>
                <a:path w="1519" h="3500" extrusionOk="0">
                  <a:moveTo>
                    <a:pt x="953" y="250"/>
                  </a:moveTo>
                  <a:cubicBezTo>
                    <a:pt x="1413" y="1"/>
                    <a:pt x="1518" y="495"/>
                    <a:pt x="1343" y="919"/>
                  </a:cubicBezTo>
                  <a:cubicBezTo>
                    <a:pt x="1165" y="1343"/>
                    <a:pt x="317" y="2723"/>
                    <a:pt x="283" y="3288"/>
                  </a:cubicBezTo>
                  <a:cubicBezTo>
                    <a:pt x="246" y="3500"/>
                    <a:pt x="212" y="3463"/>
                    <a:pt x="176" y="3322"/>
                  </a:cubicBezTo>
                  <a:cubicBezTo>
                    <a:pt x="0" y="2581"/>
                    <a:pt x="388" y="566"/>
                    <a:pt x="953" y="250"/>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7" name="Google Shape;2887;p48"/>
            <p:cNvSpPr/>
            <p:nvPr/>
          </p:nvSpPr>
          <p:spPr>
            <a:xfrm>
              <a:off x="3930939" y="1575125"/>
              <a:ext cx="259941" cy="872497"/>
            </a:xfrm>
            <a:custGeom>
              <a:avLst/>
              <a:gdLst/>
              <a:ahLst/>
              <a:cxnLst/>
              <a:rect l="l" t="t" r="r" b="b"/>
              <a:pathLst>
                <a:path w="1484" h="4981" extrusionOk="0">
                  <a:moveTo>
                    <a:pt x="814" y="425"/>
                  </a:moveTo>
                  <a:cubicBezTo>
                    <a:pt x="319" y="1"/>
                    <a:pt x="0" y="600"/>
                    <a:pt x="71" y="1202"/>
                  </a:cubicBezTo>
                  <a:cubicBezTo>
                    <a:pt x="178" y="1801"/>
                    <a:pt x="848" y="3921"/>
                    <a:pt x="707" y="4664"/>
                  </a:cubicBezTo>
                  <a:cubicBezTo>
                    <a:pt x="673" y="4981"/>
                    <a:pt x="743" y="4947"/>
                    <a:pt x="814" y="4769"/>
                  </a:cubicBezTo>
                  <a:cubicBezTo>
                    <a:pt x="1309" y="3816"/>
                    <a:pt x="1484" y="1061"/>
                    <a:pt x="814" y="425"/>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8" name="Google Shape;2888;p48"/>
            <p:cNvSpPr/>
            <p:nvPr/>
          </p:nvSpPr>
          <p:spPr>
            <a:xfrm>
              <a:off x="4005033" y="1667787"/>
              <a:ext cx="155194" cy="767573"/>
            </a:xfrm>
            <a:custGeom>
              <a:avLst/>
              <a:gdLst/>
              <a:ahLst/>
              <a:cxnLst/>
              <a:rect l="l" t="t" r="r" b="b"/>
              <a:pathLst>
                <a:path w="886" h="4382" extrusionOk="0">
                  <a:moveTo>
                    <a:pt x="284" y="4347"/>
                  </a:moveTo>
                  <a:cubicBezTo>
                    <a:pt x="284" y="4381"/>
                    <a:pt x="320" y="4381"/>
                    <a:pt x="354" y="4310"/>
                  </a:cubicBezTo>
                  <a:cubicBezTo>
                    <a:pt x="886" y="2615"/>
                    <a:pt x="72" y="37"/>
                    <a:pt x="72" y="37"/>
                  </a:cubicBezTo>
                  <a:cubicBezTo>
                    <a:pt x="72" y="0"/>
                    <a:pt x="38" y="0"/>
                    <a:pt x="38" y="0"/>
                  </a:cubicBezTo>
                  <a:cubicBezTo>
                    <a:pt x="1" y="0"/>
                    <a:pt x="1" y="37"/>
                    <a:pt x="1" y="37"/>
                  </a:cubicBezTo>
                  <a:cubicBezTo>
                    <a:pt x="1" y="37"/>
                    <a:pt x="815" y="2651"/>
                    <a:pt x="284" y="4347"/>
                  </a:cubicBezTo>
                  <a:close/>
                </a:path>
              </a:pathLst>
            </a:custGeom>
            <a:solidFill>
              <a:srgbClr val="4470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9" name="Google Shape;2889;p48"/>
            <p:cNvSpPr/>
            <p:nvPr/>
          </p:nvSpPr>
          <p:spPr>
            <a:xfrm>
              <a:off x="3782401" y="1865722"/>
              <a:ext cx="309512" cy="631470"/>
            </a:xfrm>
            <a:custGeom>
              <a:avLst/>
              <a:gdLst/>
              <a:ahLst/>
              <a:cxnLst/>
              <a:rect l="l" t="t" r="r" b="b"/>
              <a:pathLst>
                <a:path w="1767" h="3605" extrusionOk="0">
                  <a:moveTo>
                    <a:pt x="565" y="213"/>
                  </a:moveTo>
                  <a:cubicBezTo>
                    <a:pt x="71" y="1"/>
                    <a:pt x="0" y="532"/>
                    <a:pt x="212" y="956"/>
                  </a:cubicBezTo>
                  <a:cubicBezTo>
                    <a:pt x="424" y="1380"/>
                    <a:pt x="1484" y="2793"/>
                    <a:pt x="1555" y="3392"/>
                  </a:cubicBezTo>
                  <a:cubicBezTo>
                    <a:pt x="1591" y="3604"/>
                    <a:pt x="1625" y="3570"/>
                    <a:pt x="1662" y="3429"/>
                  </a:cubicBezTo>
                  <a:cubicBezTo>
                    <a:pt x="1767" y="2615"/>
                    <a:pt x="1238" y="495"/>
                    <a:pt x="565" y="213"/>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0" name="Google Shape;2890;p48"/>
            <p:cNvSpPr/>
            <p:nvPr/>
          </p:nvSpPr>
          <p:spPr>
            <a:xfrm>
              <a:off x="3838278" y="1927731"/>
              <a:ext cx="235243" cy="563506"/>
            </a:xfrm>
            <a:custGeom>
              <a:avLst/>
              <a:gdLst/>
              <a:ahLst/>
              <a:cxnLst/>
              <a:rect l="l" t="t" r="r" b="b"/>
              <a:pathLst>
                <a:path w="1343" h="3217" extrusionOk="0">
                  <a:moveTo>
                    <a:pt x="1272" y="3180"/>
                  </a:moveTo>
                  <a:cubicBezTo>
                    <a:pt x="1306" y="3216"/>
                    <a:pt x="1306" y="3180"/>
                    <a:pt x="1343" y="3146"/>
                  </a:cubicBezTo>
                  <a:cubicBezTo>
                    <a:pt x="1272" y="1733"/>
                    <a:pt x="34" y="37"/>
                    <a:pt x="34" y="0"/>
                  </a:cubicBezTo>
                  <a:lnTo>
                    <a:pt x="1" y="0"/>
                  </a:lnTo>
                  <a:lnTo>
                    <a:pt x="1" y="37"/>
                  </a:lnTo>
                  <a:cubicBezTo>
                    <a:pt x="1" y="37"/>
                    <a:pt x="1272" y="1767"/>
                    <a:pt x="1272" y="3180"/>
                  </a:cubicBezTo>
                  <a:close/>
                </a:path>
              </a:pathLst>
            </a:custGeom>
            <a:solidFill>
              <a:srgbClr val="7396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1" name="Google Shape;2891;p48"/>
            <p:cNvSpPr/>
            <p:nvPr/>
          </p:nvSpPr>
          <p:spPr>
            <a:xfrm>
              <a:off x="3955637" y="2429226"/>
              <a:ext cx="247680" cy="173413"/>
            </a:xfrm>
            <a:custGeom>
              <a:avLst/>
              <a:gdLst/>
              <a:ahLst/>
              <a:cxnLst/>
              <a:rect l="l" t="t" r="r" b="b"/>
              <a:pathLst>
                <a:path w="1414" h="990" extrusionOk="0">
                  <a:moveTo>
                    <a:pt x="249" y="0"/>
                  </a:moveTo>
                  <a:lnTo>
                    <a:pt x="1168" y="0"/>
                  </a:lnTo>
                  <a:lnTo>
                    <a:pt x="1413" y="212"/>
                  </a:lnTo>
                  <a:lnTo>
                    <a:pt x="1202" y="989"/>
                  </a:lnTo>
                  <a:lnTo>
                    <a:pt x="707" y="989"/>
                  </a:lnTo>
                  <a:lnTo>
                    <a:pt x="212" y="989"/>
                  </a:lnTo>
                  <a:lnTo>
                    <a:pt x="0" y="212"/>
                  </a:lnTo>
                  <a:close/>
                </a:path>
              </a:pathLst>
            </a:custGeom>
            <a:solidFill>
              <a:srgbClr val="5C5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2" name="Google Shape;2892;p48"/>
            <p:cNvSpPr/>
            <p:nvPr/>
          </p:nvSpPr>
          <p:spPr>
            <a:xfrm>
              <a:off x="3943201" y="2379654"/>
              <a:ext cx="272553" cy="86882"/>
            </a:xfrm>
            <a:custGeom>
              <a:avLst/>
              <a:gdLst/>
              <a:ahLst/>
              <a:cxnLst/>
              <a:rect l="l" t="t" r="r" b="b"/>
              <a:pathLst>
                <a:path w="1556" h="496" extrusionOk="0">
                  <a:moveTo>
                    <a:pt x="71" y="1"/>
                  </a:moveTo>
                  <a:lnTo>
                    <a:pt x="1484" y="1"/>
                  </a:lnTo>
                  <a:cubicBezTo>
                    <a:pt x="1521" y="1"/>
                    <a:pt x="1555" y="34"/>
                    <a:pt x="1555" y="71"/>
                  </a:cubicBezTo>
                  <a:lnTo>
                    <a:pt x="1555" y="424"/>
                  </a:lnTo>
                  <a:cubicBezTo>
                    <a:pt x="1555" y="458"/>
                    <a:pt x="1521" y="495"/>
                    <a:pt x="1484" y="495"/>
                  </a:cubicBezTo>
                  <a:lnTo>
                    <a:pt x="71" y="495"/>
                  </a:lnTo>
                  <a:cubicBezTo>
                    <a:pt x="37" y="495"/>
                    <a:pt x="1" y="458"/>
                    <a:pt x="1" y="424"/>
                  </a:cubicBezTo>
                  <a:lnTo>
                    <a:pt x="1" y="71"/>
                  </a:lnTo>
                  <a:cubicBezTo>
                    <a:pt x="1" y="34"/>
                    <a:pt x="37" y="1"/>
                    <a:pt x="71" y="1"/>
                  </a:cubicBezTo>
                  <a:close/>
                </a:path>
              </a:pathLst>
            </a:custGeom>
            <a:solidFill>
              <a:srgbClr val="5C5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3" name="Google Shape;2893;p48"/>
            <p:cNvSpPr/>
            <p:nvPr/>
          </p:nvSpPr>
          <p:spPr>
            <a:xfrm>
              <a:off x="3955637" y="2466361"/>
              <a:ext cx="247680" cy="30829"/>
            </a:xfrm>
            <a:custGeom>
              <a:avLst/>
              <a:gdLst/>
              <a:ahLst/>
              <a:cxnLst/>
              <a:rect l="l" t="t" r="r" b="b"/>
              <a:pathLst>
                <a:path w="1414" h="176" extrusionOk="0">
                  <a:moveTo>
                    <a:pt x="1413" y="0"/>
                  </a:moveTo>
                  <a:lnTo>
                    <a:pt x="1380" y="175"/>
                  </a:lnTo>
                  <a:lnTo>
                    <a:pt x="37" y="175"/>
                  </a:lnTo>
                  <a:lnTo>
                    <a:pt x="0" y="0"/>
                  </a:lnTo>
                  <a:close/>
                </a:path>
              </a:pathLst>
            </a:custGeom>
            <a:solidFill>
              <a:srgbClr val="3D3D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4" name="Google Shape;2894;p48"/>
            <p:cNvSpPr/>
            <p:nvPr/>
          </p:nvSpPr>
          <p:spPr>
            <a:xfrm>
              <a:off x="3219425" y="3134612"/>
              <a:ext cx="2624109" cy="520065"/>
            </a:xfrm>
            <a:custGeom>
              <a:avLst/>
              <a:gdLst/>
              <a:ahLst/>
              <a:cxnLst/>
              <a:rect l="l" t="t" r="r" b="b"/>
              <a:pathLst>
                <a:path w="14981" h="2969" extrusionOk="0">
                  <a:moveTo>
                    <a:pt x="1414" y="953"/>
                  </a:moveTo>
                  <a:cubicBezTo>
                    <a:pt x="1589" y="953"/>
                    <a:pt x="1767" y="1131"/>
                    <a:pt x="1767" y="1306"/>
                  </a:cubicBezTo>
                  <a:cubicBezTo>
                    <a:pt x="1767" y="1518"/>
                    <a:pt x="1589" y="1660"/>
                    <a:pt x="1414" y="1660"/>
                  </a:cubicBezTo>
                  <a:lnTo>
                    <a:pt x="1414" y="1696"/>
                  </a:lnTo>
                  <a:lnTo>
                    <a:pt x="1061" y="1696"/>
                  </a:lnTo>
                  <a:cubicBezTo>
                    <a:pt x="707" y="1696"/>
                    <a:pt x="425" y="1979"/>
                    <a:pt x="425" y="2332"/>
                  </a:cubicBezTo>
                  <a:cubicBezTo>
                    <a:pt x="425" y="2686"/>
                    <a:pt x="707" y="2968"/>
                    <a:pt x="1061" y="2968"/>
                  </a:cubicBezTo>
                  <a:lnTo>
                    <a:pt x="13883" y="2968"/>
                  </a:lnTo>
                  <a:cubicBezTo>
                    <a:pt x="14237" y="2968"/>
                    <a:pt x="14519" y="2686"/>
                    <a:pt x="14519" y="2332"/>
                  </a:cubicBezTo>
                  <a:cubicBezTo>
                    <a:pt x="14519" y="1979"/>
                    <a:pt x="14237" y="1696"/>
                    <a:pt x="13883" y="1696"/>
                  </a:cubicBezTo>
                  <a:lnTo>
                    <a:pt x="13355" y="1696"/>
                  </a:lnTo>
                  <a:lnTo>
                    <a:pt x="13355" y="1660"/>
                  </a:lnTo>
                  <a:cubicBezTo>
                    <a:pt x="13177" y="1660"/>
                    <a:pt x="13002" y="1518"/>
                    <a:pt x="13002" y="1306"/>
                  </a:cubicBezTo>
                  <a:cubicBezTo>
                    <a:pt x="13002" y="1131"/>
                    <a:pt x="13177" y="953"/>
                    <a:pt x="13355" y="953"/>
                  </a:cubicBezTo>
                  <a:lnTo>
                    <a:pt x="14485" y="953"/>
                  </a:lnTo>
                  <a:cubicBezTo>
                    <a:pt x="14768" y="953"/>
                    <a:pt x="14980" y="741"/>
                    <a:pt x="14980" y="495"/>
                  </a:cubicBezTo>
                  <a:cubicBezTo>
                    <a:pt x="14980" y="213"/>
                    <a:pt x="14768" y="1"/>
                    <a:pt x="14485" y="1"/>
                  </a:cubicBezTo>
                  <a:lnTo>
                    <a:pt x="495" y="1"/>
                  </a:lnTo>
                  <a:cubicBezTo>
                    <a:pt x="213" y="1"/>
                    <a:pt x="1" y="213"/>
                    <a:pt x="1" y="495"/>
                  </a:cubicBezTo>
                  <a:cubicBezTo>
                    <a:pt x="1" y="741"/>
                    <a:pt x="213" y="953"/>
                    <a:pt x="495" y="953"/>
                  </a:cubicBezTo>
                  <a:close/>
                </a:path>
              </a:pathLst>
            </a:custGeom>
            <a:solidFill>
              <a:srgbClr val="FF8062">
                <a:alpha val="7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5" name="Google Shape;2895;p48"/>
            <p:cNvSpPr/>
            <p:nvPr/>
          </p:nvSpPr>
          <p:spPr>
            <a:xfrm>
              <a:off x="5069502" y="2732085"/>
              <a:ext cx="724472" cy="402704"/>
            </a:xfrm>
            <a:custGeom>
              <a:avLst/>
              <a:gdLst/>
              <a:ahLst/>
              <a:cxnLst/>
              <a:rect l="l" t="t" r="r" b="b"/>
              <a:pathLst>
                <a:path w="4136" h="2299" extrusionOk="0">
                  <a:moveTo>
                    <a:pt x="2934" y="1733"/>
                  </a:moveTo>
                  <a:cubicBezTo>
                    <a:pt x="2686" y="1875"/>
                    <a:pt x="2228" y="2087"/>
                    <a:pt x="1662" y="2299"/>
                  </a:cubicBezTo>
                  <a:lnTo>
                    <a:pt x="1" y="2299"/>
                  </a:lnTo>
                  <a:lnTo>
                    <a:pt x="1" y="2228"/>
                  </a:lnTo>
                  <a:cubicBezTo>
                    <a:pt x="778" y="1521"/>
                    <a:pt x="1733" y="815"/>
                    <a:pt x="2474" y="532"/>
                  </a:cubicBezTo>
                  <a:cubicBezTo>
                    <a:pt x="3782" y="1"/>
                    <a:pt x="4135" y="1061"/>
                    <a:pt x="2934" y="1733"/>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6" name="Google Shape;2896;p48"/>
            <p:cNvSpPr/>
            <p:nvPr/>
          </p:nvSpPr>
          <p:spPr>
            <a:xfrm>
              <a:off x="5162514" y="2874669"/>
              <a:ext cx="482923" cy="260120"/>
            </a:xfrm>
            <a:custGeom>
              <a:avLst/>
              <a:gdLst/>
              <a:ahLst/>
              <a:cxnLst/>
              <a:rect l="l" t="t" r="r" b="b"/>
              <a:pathLst>
                <a:path w="2757" h="1485" extrusionOk="0">
                  <a:moveTo>
                    <a:pt x="1" y="1485"/>
                  </a:moveTo>
                  <a:cubicBezTo>
                    <a:pt x="1202" y="566"/>
                    <a:pt x="2720" y="1"/>
                    <a:pt x="2720" y="1"/>
                  </a:cubicBezTo>
                  <a:cubicBezTo>
                    <a:pt x="2757" y="1"/>
                    <a:pt x="2757" y="1"/>
                    <a:pt x="2757" y="35"/>
                  </a:cubicBezTo>
                  <a:lnTo>
                    <a:pt x="2757" y="71"/>
                  </a:lnTo>
                  <a:cubicBezTo>
                    <a:pt x="2757" y="71"/>
                    <a:pt x="1273" y="600"/>
                    <a:pt x="72" y="1485"/>
                  </a:cubicBezTo>
                  <a:close/>
                </a:path>
              </a:pathLst>
            </a:custGeom>
            <a:solidFill>
              <a:srgbClr val="2031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7" name="Google Shape;2897;p48"/>
            <p:cNvSpPr/>
            <p:nvPr/>
          </p:nvSpPr>
          <p:spPr>
            <a:xfrm>
              <a:off x="5354143" y="3085041"/>
              <a:ext cx="334385" cy="49747"/>
            </a:xfrm>
            <a:custGeom>
              <a:avLst/>
              <a:gdLst/>
              <a:ahLst/>
              <a:cxnLst/>
              <a:rect l="l" t="t" r="r" b="b"/>
              <a:pathLst>
                <a:path w="1909" h="284" extrusionOk="0">
                  <a:moveTo>
                    <a:pt x="1908" y="284"/>
                  </a:moveTo>
                  <a:cubicBezTo>
                    <a:pt x="1733" y="72"/>
                    <a:pt x="1027" y="1"/>
                    <a:pt x="1" y="284"/>
                  </a:cubicBezTo>
                  <a:lnTo>
                    <a:pt x="495" y="284"/>
                  </a:ln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8" name="Google Shape;2898;p48"/>
            <p:cNvSpPr/>
            <p:nvPr/>
          </p:nvSpPr>
          <p:spPr>
            <a:xfrm>
              <a:off x="4890310" y="2565329"/>
              <a:ext cx="798216" cy="569461"/>
            </a:xfrm>
            <a:custGeom>
              <a:avLst/>
              <a:gdLst/>
              <a:ahLst/>
              <a:cxnLst/>
              <a:rect l="l" t="t" r="r" b="b"/>
              <a:pathLst>
                <a:path w="4557" h="3251" extrusionOk="0">
                  <a:moveTo>
                    <a:pt x="2756" y="2968"/>
                  </a:moveTo>
                  <a:cubicBezTo>
                    <a:pt x="3039" y="2719"/>
                    <a:pt x="3321" y="2437"/>
                    <a:pt x="3497" y="2083"/>
                  </a:cubicBezTo>
                  <a:cubicBezTo>
                    <a:pt x="3991" y="1165"/>
                    <a:pt x="4132" y="882"/>
                    <a:pt x="4381" y="812"/>
                  </a:cubicBezTo>
                  <a:cubicBezTo>
                    <a:pt x="4556" y="741"/>
                    <a:pt x="2931" y="0"/>
                    <a:pt x="1306" y="1589"/>
                  </a:cubicBezTo>
                  <a:cubicBezTo>
                    <a:pt x="1235" y="1659"/>
                    <a:pt x="34" y="3214"/>
                    <a:pt x="0" y="3251"/>
                  </a:cubicBezTo>
                  <a:lnTo>
                    <a:pt x="1626" y="3251"/>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9" name="Google Shape;2899;p48"/>
            <p:cNvSpPr/>
            <p:nvPr/>
          </p:nvSpPr>
          <p:spPr>
            <a:xfrm>
              <a:off x="5051110" y="2676733"/>
              <a:ext cx="581890" cy="408485"/>
            </a:xfrm>
            <a:custGeom>
              <a:avLst/>
              <a:gdLst/>
              <a:ahLst/>
              <a:cxnLst/>
              <a:rect l="l" t="t" r="r" b="b"/>
              <a:pathLst>
                <a:path w="3322" h="2332" extrusionOk="0">
                  <a:moveTo>
                    <a:pt x="3214" y="0"/>
                  </a:moveTo>
                  <a:cubicBezTo>
                    <a:pt x="2333" y="354"/>
                    <a:pt x="1448" y="1023"/>
                    <a:pt x="671" y="1696"/>
                  </a:cubicBezTo>
                  <a:cubicBezTo>
                    <a:pt x="637" y="1730"/>
                    <a:pt x="72" y="2261"/>
                    <a:pt x="1" y="2295"/>
                  </a:cubicBezTo>
                  <a:cubicBezTo>
                    <a:pt x="35" y="2295"/>
                    <a:pt x="35" y="2332"/>
                    <a:pt x="35" y="2332"/>
                  </a:cubicBezTo>
                  <a:cubicBezTo>
                    <a:pt x="106" y="2295"/>
                    <a:pt x="671" y="1801"/>
                    <a:pt x="708" y="1730"/>
                  </a:cubicBezTo>
                  <a:cubicBezTo>
                    <a:pt x="1485" y="1060"/>
                    <a:pt x="2403" y="354"/>
                    <a:pt x="3322" y="71"/>
                  </a:cubicBezTo>
                  <a:cubicBezTo>
                    <a:pt x="3285" y="34"/>
                    <a:pt x="3251" y="34"/>
                    <a:pt x="3214" y="0"/>
                  </a:cubicBezTo>
                  <a:close/>
                </a:path>
              </a:pathLst>
            </a:custGeom>
            <a:solidFill>
              <a:srgbClr val="4470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0" name="Google Shape;2900;p48"/>
            <p:cNvSpPr/>
            <p:nvPr/>
          </p:nvSpPr>
          <p:spPr>
            <a:xfrm>
              <a:off x="4834433" y="2187499"/>
              <a:ext cx="903663" cy="947292"/>
            </a:xfrm>
            <a:custGeom>
              <a:avLst/>
              <a:gdLst/>
              <a:ahLst/>
              <a:cxnLst/>
              <a:rect l="l" t="t" r="r" b="b"/>
              <a:pathLst>
                <a:path w="5159" h="5408" extrusionOk="0">
                  <a:moveTo>
                    <a:pt x="2792" y="1310"/>
                  </a:moveTo>
                  <a:cubicBezTo>
                    <a:pt x="2510" y="1592"/>
                    <a:pt x="2015" y="2228"/>
                    <a:pt x="1413" y="2935"/>
                  </a:cubicBezTo>
                  <a:cubicBezTo>
                    <a:pt x="1413" y="2935"/>
                    <a:pt x="0" y="4560"/>
                    <a:pt x="461" y="5408"/>
                  </a:cubicBezTo>
                  <a:cubicBezTo>
                    <a:pt x="1521" y="4772"/>
                    <a:pt x="3392" y="3217"/>
                    <a:pt x="3994" y="2474"/>
                  </a:cubicBezTo>
                  <a:cubicBezTo>
                    <a:pt x="5158" y="956"/>
                    <a:pt x="4098" y="1"/>
                    <a:pt x="2792" y="131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1" name="Google Shape;2901;p48"/>
            <p:cNvSpPr/>
            <p:nvPr/>
          </p:nvSpPr>
          <p:spPr>
            <a:xfrm>
              <a:off x="4902747" y="2392091"/>
              <a:ext cx="587670" cy="693128"/>
            </a:xfrm>
            <a:custGeom>
              <a:avLst/>
              <a:gdLst/>
              <a:ahLst/>
              <a:cxnLst/>
              <a:rect l="l" t="t" r="r" b="b"/>
              <a:pathLst>
                <a:path w="3355" h="3957" extrusionOk="0">
                  <a:moveTo>
                    <a:pt x="0" y="3957"/>
                  </a:moveTo>
                  <a:cubicBezTo>
                    <a:pt x="1272" y="1837"/>
                    <a:pt x="3250" y="34"/>
                    <a:pt x="3250" y="0"/>
                  </a:cubicBezTo>
                  <a:lnTo>
                    <a:pt x="3321" y="0"/>
                  </a:lnTo>
                  <a:cubicBezTo>
                    <a:pt x="3355" y="34"/>
                    <a:pt x="3321" y="71"/>
                    <a:pt x="3321" y="71"/>
                  </a:cubicBezTo>
                  <a:cubicBezTo>
                    <a:pt x="3321" y="71"/>
                    <a:pt x="1376" y="1871"/>
                    <a:pt x="105" y="3957"/>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2" name="Google Shape;2902;p48"/>
            <p:cNvSpPr/>
            <p:nvPr/>
          </p:nvSpPr>
          <p:spPr>
            <a:xfrm>
              <a:off x="5168470" y="2911803"/>
              <a:ext cx="421091" cy="222985"/>
            </a:xfrm>
            <a:custGeom>
              <a:avLst/>
              <a:gdLst/>
              <a:ahLst/>
              <a:cxnLst/>
              <a:rect l="l" t="t" r="r" b="b"/>
              <a:pathLst>
                <a:path w="2404" h="1273" extrusionOk="0">
                  <a:moveTo>
                    <a:pt x="1" y="1236"/>
                  </a:moveTo>
                  <a:cubicBezTo>
                    <a:pt x="213" y="990"/>
                    <a:pt x="461" y="741"/>
                    <a:pt x="778" y="529"/>
                  </a:cubicBezTo>
                  <a:cubicBezTo>
                    <a:pt x="1521" y="1"/>
                    <a:pt x="2299" y="283"/>
                    <a:pt x="2369" y="566"/>
                  </a:cubicBezTo>
                  <a:cubicBezTo>
                    <a:pt x="2403" y="671"/>
                    <a:pt x="2369" y="953"/>
                    <a:pt x="2228" y="1273"/>
                  </a:cubicBezTo>
                  <a:lnTo>
                    <a:pt x="1555" y="1273"/>
                  </a:lnTo>
                  <a:lnTo>
                    <a:pt x="71" y="1273"/>
                  </a:lnTo>
                  <a:cubicBezTo>
                    <a:pt x="71" y="1273"/>
                    <a:pt x="38" y="1236"/>
                    <a:pt x="1" y="1236"/>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3" name="Google Shape;2903;p48"/>
            <p:cNvSpPr/>
            <p:nvPr/>
          </p:nvSpPr>
          <p:spPr>
            <a:xfrm>
              <a:off x="5267612" y="2967330"/>
              <a:ext cx="303557" cy="167458"/>
            </a:xfrm>
            <a:custGeom>
              <a:avLst/>
              <a:gdLst/>
              <a:ahLst/>
              <a:cxnLst/>
              <a:rect l="l" t="t" r="r" b="b"/>
              <a:pathLst>
                <a:path w="1733" h="956" extrusionOk="0">
                  <a:moveTo>
                    <a:pt x="0" y="956"/>
                  </a:moveTo>
                  <a:cubicBezTo>
                    <a:pt x="71" y="814"/>
                    <a:pt x="178" y="495"/>
                    <a:pt x="283" y="354"/>
                  </a:cubicBezTo>
                  <a:cubicBezTo>
                    <a:pt x="283" y="354"/>
                    <a:pt x="319" y="320"/>
                    <a:pt x="319" y="354"/>
                  </a:cubicBezTo>
                  <a:lnTo>
                    <a:pt x="319" y="390"/>
                  </a:lnTo>
                  <a:cubicBezTo>
                    <a:pt x="212" y="532"/>
                    <a:pt x="107" y="814"/>
                    <a:pt x="37" y="956"/>
                  </a:cubicBezTo>
                  <a:close/>
                  <a:moveTo>
                    <a:pt x="107" y="956"/>
                  </a:moveTo>
                  <a:lnTo>
                    <a:pt x="249" y="956"/>
                  </a:lnTo>
                  <a:cubicBezTo>
                    <a:pt x="319" y="919"/>
                    <a:pt x="390" y="919"/>
                    <a:pt x="424" y="885"/>
                  </a:cubicBezTo>
                  <a:cubicBezTo>
                    <a:pt x="461" y="885"/>
                    <a:pt x="495" y="919"/>
                    <a:pt x="565" y="956"/>
                  </a:cubicBezTo>
                  <a:lnTo>
                    <a:pt x="636" y="956"/>
                  </a:lnTo>
                  <a:cubicBezTo>
                    <a:pt x="565" y="919"/>
                    <a:pt x="531" y="885"/>
                    <a:pt x="495" y="848"/>
                  </a:cubicBezTo>
                  <a:lnTo>
                    <a:pt x="1131" y="532"/>
                  </a:lnTo>
                  <a:cubicBezTo>
                    <a:pt x="1201" y="566"/>
                    <a:pt x="1343" y="673"/>
                    <a:pt x="1413" y="778"/>
                  </a:cubicBezTo>
                  <a:cubicBezTo>
                    <a:pt x="1413" y="814"/>
                    <a:pt x="1450" y="814"/>
                    <a:pt x="1450" y="778"/>
                  </a:cubicBezTo>
                  <a:lnTo>
                    <a:pt x="1450" y="744"/>
                  </a:lnTo>
                  <a:cubicBezTo>
                    <a:pt x="1379" y="636"/>
                    <a:pt x="1272" y="566"/>
                    <a:pt x="1201" y="532"/>
                  </a:cubicBezTo>
                  <a:cubicBezTo>
                    <a:pt x="1343" y="461"/>
                    <a:pt x="1521" y="424"/>
                    <a:pt x="1662" y="390"/>
                  </a:cubicBezTo>
                  <a:cubicBezTo>
                    <a:pt x="1696" y="390"/>
                    <a:pt x="1696" y="354"/>
                    <a:pt x="1733" y="320"/>
                  </a:cubicBezTo>
                  <a:cubicBezTo>
                    <a:pt x="1733" y="283"/>
                    <a:pt x="1696" y="283"/>
                    <a:pt x="1696" y="283"/>
                  </a:cubicBezTo>
                  <a:cubicBezTo>
                    <a:pt x="1343" y="354"/>
                    <a:pt x="1060" y="461"/>
                    <a:pt x="777" y="602"/>
                  </a:cubicBezTo>
                  <a:cubicBezTo>
                    <a:pt x="955" y="249"/>
                    <a:pt x="1097" y="37"/>
                    <a:pt x="1097" y="37"/>
                  </a:cubicBezTo>
                  <a:lnTo>
                    <a:pt x="1097" y="0"/>
                  </a:lnTo>
                  <a:lnTo>
                    <a:pt x="1060" y="0"/>
                  </a:lnTo>
                  <a:cubicBezTo>
                    <a:pt x="1060" y="0"/>
                    <a:pt x="885" y="249"/>
                    <a:pt x="707" y="636"/>
                  </a:cubicBezTo>
                  <a:cubicBezTo>
                    <a:pt x="495" y="744"/>
                    <a:pt x="283" y="848"/>
                    <a:pt x="107" y="956"/>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4" name="Google Shape;2904;p48"/>
            <p:cNvSpPr/>
            <p:nvPr/>
          </p:nvSpPr>
          <p:spPr>
            <a:xfrm>
              <a:off x="3268996" y="2732085"/>
              <a:ext cx="723947" cy="402704"/>
            </a:xfrm>
            <a:custGeom>
              <a:avLst/>
              <a:gdLst/>
              <a:ahLst/>
              <a:cxnLst/>
              <a:rect l="l" t="t" r="r" b="b"/>
              <a:pathLst>
                <a:path w="4133" h="2299" extrusionOk="0">
                  <a:moveTo>
                    <a:pt x="1235" y="1733"/>
                  </a:moveTo>
                  <a:cubicBezTo>
                    <a:pt x="1447" y="1875"/>
                    <a:pt x="1942" y="2087"/>
                    <a:pt x="2507" y="2299"/>
                  </a:cubicBezTo>
                  <a:lnTo>
                    <a:pt x="4132" y="2299"/>
                  </a:lnTo>
                  <a:lnTo>
                    <a:pt x="4132" y="2228"/>
                  </a:lnTo>
                  <a:cubicBezTo>
                    <a:pt x="3392" y="1521"/>
                    <a:pt x="2437" y="815"/>
                    <a:pt x="1696" y="532"/>
                  </a:cubicBezTo>
                  <a:cubicBezTo>
                    <a:pt x="387" y="1"/>
                    <a:pt x="0" y="1061"/>
                    <a:pt x="1235" y="1733"/>
                  </a:cubicBez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5" name="Google Shape;2905;p48"/>
            <p:cNvSpPr/>
            <p:nvPr/>
          </p:nvSpPr>
          <p:spPr>
            <a:xfrm>
              <a:off x="3417535" y="2874669"/>
              <a:ext cx="488703" cy="260120"/>
            </a:xfrm>
            <a:custGeom>
              <a:avLst/>
              <a:gdLst/>
              <a:ahLst/>
              <a:cxnLst/>
              <a:rect l="l" t="t" r="r" b="b"/>
              <a:pathLst>
                <a:path w="2790" h="1485" extrusionOk="0">
                  <a:moveTo>
                    <a:pt x="2790" y="1485"/>
                  </a:moveTo>
                  <a:cubicBezTo>
                    <a:pt x="1555" y="566"/>
                    <a:pt x="34" y="1"/>
                    <a:pt x="34" y="1"/>
                  </a:cubicBezTo>
                  <a:cubicBezTo>
                    <a:pt x="34" y="1"/>
                    <a:pt x="0" y="1"/>
                    <a:pt x="0" y="35"/>
                  </a:cubicBezTo>
                  <a:cubicBezTo>
                    <a:pt x="0" y="35"/>
                    <a:pt x="0" y="71"/>
                    <a:pt x="34" y="71"/>
                  </a:cubicBezTo>
                  <a:cubicBezTo>
                    <a:pt x="34" y="71"/>
                    <a:pt x="1484" y="600"/>
                    <a:pt x="2685" y="1485"/>
                  </a:cubicBezTo>
                  <a:close/>
                </a:path>
              </a:pathLst>
            </a:custGeom>
            <a:solidFill>
              <a:srgbClr val="2031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6" name="Google Shape;2906;p48"/>
            <p:cNvSpPr/>
            <p:nvPr/>
          </p:nvSpPr>
          <p:spPr>
            <a:xfrm>
              <a:off x="3380400" y="3085041"/>
              <a:ext cx="334210" cy="49747"/>
            </a:xfrm>
            <a:custGeom>
              <a:avLst/>
              <a:gdLst/>
              <a:ahLst/>
              <a:cxnLst/>
              <a:rect l="l" t="t" r="r" b="b"/>
              <a:pathLst>
                <a:path w="1908" h="284" extrusionOk="0">
                  <a:moveTo>
                    <a:pt x="0" y="284"/>
                  </a:moveTo>
                  <a:cubicBezTo>
                    <a:pt x="175" y="72"/>
                    <a:pt x="882" y="1"/>
                    <a:pt x="1908" y="284"/>
                  </a:cubicBezTo>
                  <a:lnTo>
                    <a:pt x="1413" y="284"/>
                  </a:lnTo>
                  <a:close/>
                </a:path>
              </a:pathLst>
            </a:custGeom>
            <a:solidFill>
              <a:srgbClr val="2A6A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7" name="Google Shape;2907;p48"/>
            <p:cNvSpPr/>
            <p:nvPr/>
          </p:nvSpPr>
          <p:spPr>
            <a:xfrm>
              <a:off x="3373919" y="2565329"/>
              <a:ext cx="804697" cy="569461"/>
            </a:xfrm>
            <a:custGeom>
              <a:avLst/>
              <a:gdLst/>
              <a:ahLst/>
              <a:cxnLst/>
              <a:rect l="l" t="t" r="r" b="b"/>
              <a:pathLst>
                <a:path w="4594" h="3251" extrusionOk="0">
                  <a:moveTo>
                    <a:pt x="1804" y="2968"/>
                  </a:moveTo>
                  <a:cubicBezTo>
                    <a:pt x="1555" y="2719"/>
                    <a:pt x="1272" y="2437"/>
                    <a:pt x="1060" y="2083"/>
                  </a:cubicBezTo>
                  <a:cubicBezTo>
                    <a:pt x="602" y="1165"/>
                    <a:pt x="424" y="882"/>
                    <a:pt x="212" y="812"/>
                  </a:cubicBezTo>
                  <a:cubicBezTo>
                    <a:pt x="0" y="741"/>
                    <a:pt x="1662" y="0"/>
                    <a:pt x="3287" y="1589"/>
                  </a:cubicBezTo>
                  <a:cubicBezTo>
                    <a:pt x="3321" y="1659"/>
                    <a:pt x="4523" y="3214"/>
                    <a:pt x="4593" y="3251"/>
                  </a:cubicBezTo>
                  <a:lnTo>
                    <a:pt x="2934" y="3251"/>
                  </a:ln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8" name="Google Shape;2908;p48"/>
            <p:cNvSpPr/>
            <p:nvPr/>
          </p:nvSpPr>
          <p:spPr>
            <a:xfrm>
              <a:off x="3429796" y="2676733"/>
              <a:ext cx="581890" cy="408485"/>
            </a:xfrm>
            <a:custGeom>
              <a:avLst/>
              <a:gdLst/>
              <a:ahLst/>
              <a:cxnLst/>
              <a:rect l="l" t="t" r="r" b="b"/>
              <a:pathLst>
                <a:path w="3322" h="2332" extrusionOk="0">
                  <a:moveTo>
                    <a:pt x="105" y="0"/>
                  </a:moveTo>
                  <a:cubicBezTo>
                    <a:pt x="1024" y="354"/>
                    <a:pt x="1909" y="1023"/>
                    <a:pt x="2649" y="1696"/>
                  </a:cubicBezTo>
                  <a:cubicBezTo>
                    <a:pt x="2720" y="1730"/>
                    <a:pt x="3285" y="2261"/>
                    <a:pt x="3322" y="2295"/>
                  </a:cubicBezTo>
                  <a:cubicBezTo>
                    <a:pt x="3322" y="2295"/>
                    <a:pt x="3322" y="2332"/>
                    <a:pt x="3285" y="2332"/>
                  </a:cubicBezTo>
                  <a:cubicBezTo>
                    <a:pt x="3251" y="2295"/>
                    <a:pt x="2686" y="1801"/>
                    <a:pt x="2615" y="1730"/>
                  </a:cubicBezTo>
                  <a:cubicBezTo>
                    <a:pt x="1838" y="1060"/>
                    <a:pt x="919" y="354"/>
                    <a:pt x="1" y="71"/>
                  </a:cubicBezTo>
                  <a:cubicBezTo>
                    <a:pt x="35" y="34"/>
                    <a:pt x="71" y="34"/>
                    <a:pt x="105" y="0"/>
                  </a:cubicBezTo>
                  <a:close/>
                </a:path>
              </a:pathLst>
            </a:custGeom>
            <a:solidFill>
              <a:srgbClr val="4470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9" name="Google Shape;2909;p48"/>
            <p:cNvSpPr/>
            <p:nvPr/>
          </p:nvSpPr>
          <p:spPr>
            <a:xfrm>
              <a:off x="3330829" y="2187499"/>
              <a:ext cx="903663" cy="947292"/>
            </a:xfrm>
            <a:custGeom>
              <a:avLst/>
              <a:gdLst/>
              <a:ahLst/>
              <a:cxnLst/>
              <a:rect l="l" t="t" r="r" b="b"/>
              <a:pathLst>
                <a:path w="5159" h="5408" extrusionOk="0">
                  <a:moveTo>
                    <a:pt x="2366" y="1310"/>
                  </a:moveTo>
                  <a:cubicBezTo>
                    <a:pt x="2649" y="1592"/>
                    <a:pt x="3143" y="2228"/>
                    <a:pt x="3709" y="2935"/>
                  </a:cubicBezTo>
                  <a:cubicBezTo>
                    <a:pt x="3709" y="2935"/>
                    <a:pt x="5159" y="4560"/>
                    <a:pt x="4664" y="5408"/>
                  </a:cubicBezTo>
                  <a:cubicBezTo>
                    <a:pt x="3604" y="4772"/>
                    <a:pt x="1730" y="3217"/>
                    <a:pt x="1165" y="2474"/>
                  </a:cubicBezTo>
                  <a:cubicBezTo>
                    <a:pt x="1" y="956"/>
                    <a:pt x="1060" y="1"/>
                    <a:pt x="2366" y="1310"/>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0" name="Google Shape;2910;p48"/>
            <p:cNvSpPr/>
            <p:nvPr/>
          </p:nvSpPr>
          <p:spPr>
            <a:xfrm>
              <a:off x="3578335" y="2392091"/>
              <a:ext cx="587845" cy="693128"/>
            </a:xfrm>
            <a:custGeom>
              <a:avLst/>
              <a:gdLst/>
              <a:ahLst/>
              <a:cxnLst/>
              <a:rect l="l" t="t" r="r" b="b"/>
              <a:pathLst>
                <a:path w="3356" h="3957" extrusionOk="0">
                  <a:moveTo>
                    <a:pt x="3356" y="3957"/>
                  </a:moveTo>
                  <a:cubicBezTo>
                    <a:pt x="2050" y="1837"/>
                    <a:pt x="105" y="34"/>
                    <a:pt x="71" y="0"/>
                  </a:cubicBezTo>
                  <a:lnTo>
                    <a:pt x="1" y="0"/>
                  </a:lnTo>
                  <a:cubicBezTo>
                    <a:pt x="1" y="34"/>
                    <a:pt x="1" y="71"/>
                    <a:pt x="35" y="71"/>
                  </a:cubicBezTo>
                  <a:cubicBezTo>
                    <a:pt x="35" y="71"/>
                    <a:pt x="1979" y="1871"/>
                    <a:pt x="3251" y="3957"/>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1" name="Google Shape;2911;p48"/>
            <p:cNvSpPr/>
            <p:nvPr/>
          </p:nvSpPr>
          <p:spPr>
            <a:xfrm>
              <a:off x="3479368" y="2911803"/>
              <a:ext cx="414610" cy="222985"/>
            </a:xfrm>
            <a:custGeom>
              <a:avLst/>
              <a:gdLst/>
              <a:ahLst/>
              <a:cxnLst/>
              <a:rect l="l" t="t" r="r" b="b"/>
              <a:pathLst>
                <a:path w="2367" h="1273" extrusionOk="0">
                  <a:moveTo>
                    <a:pt x="2366" y="1236"/>
                  </a:moveTo>
                  <a:cubicBezTo>
                    <a:pt x="2191" y="990"/>
                    <a:pt x="1908" y="741"/>
                    <a:pt x="1626" y="529"/>
                  </a:cubicBezTo>
                  <a:cubicBezTo>
                    <a:pt x="848" y="1"/>
                    <a:pt x="105" y="283"/>
                    <a:pt x="34" y="566"/>
                  </a:cubicBezTo>
                  <a:cubicBezTo>
                    <a:pt x="0" y="671"/>
                    <a:pt x="34" y="953"/>
                    <a:pt x="142" y="1273"/>
                  </a:cubicBezTo>
                  <a:lnTo>
                    <a:pt x="848" y="1273"/>
                  </a:lnTo>
                  <a:lnTo>
                    <a:pt x="2295" y="1273"/>
                  </a:lnTo>
                  <a:cubicBezTo>
                    <a:pt x="2332" y="1273"/>
                    <a:pt x="2366" y="1236"/>
                    <a:pt x="2366" y="1236"/>
                  </a:cubicBezTo>
                  <a:close/>
                </a:path>
              </a:pathLst>
            </a:custGeom>
            <a:solidFill>
              <a:srgbClr val="87BB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2" name="Google Shape;2912;p48"/>
            <p:cNvSpPr/>
            <p:nvPr/>
          </p:nvSpPr>
          <p:spPr>
            <a:xfrm>
              <a:off x="3497760" y="2967330"/>
              <a:ext cx="303557" cy="167458"/>
            </a:xfrm>
            <a:custGeom>
              <a:avLst/>
              <a:gdLst/>
              <a:ahLst/>
              <a:cxnLst/>
              <a:rect l="l" t="t" r="r" b="b"/>
              <a:pathLst>
                <a:path w="1733" h="956" extrusionOk="0">
                  <a:moveTo>
                    <a:pt x="1733" y="956"/>
                  </a:moveTo>
                  <a:cubicBezTo>
                    <a:pt x="1662" y="814"/>
                    <a:pt x="1521" y="495"/>
                    <a:pt x="1413" y="354"/>
                  </a:cubicBezTo>
                  <a:cubicBezTo>
                    <a:pt x="1413" y="354"/>
                    <a:pt x="1413" y="320"/>
                    <a:pt x="1413" y="354"/>
                  </a:cubicBezTo>
                  <a:cubicBezTo>
                    <a:pt x="1379" y="354"/>
                    <a:pt x="1379" y="354"/>
                    <a:pt x="1413" y="390"/>
                  </a:cubicBezTo>
                  <a:cubicBezTo>
                    <a:pt x="1484" y="532"/>
                    <a:pt x="1625" y="814"/>
                    <a:pt x="1662" y="956"/>
                  </a:cubicBezTo>
                  <a:close/>
                  <a:moveTo>
                    <a:pt x="1625" y="956"/>
                  </a:moveTo>
                  <a:lnTo>
                    <a:pt x="1450" y="956"/>
                  </a:lnTo>
                  <a:cubicBezTo>
                    <a:pt x="1379" y="919"/>
                    <a:pt x="1343" y="919"/>
                    <a:pt x="1272" y="885"/>
                  </a:cubicBezTo>
                  <a:cubicBezTo>
                    <a:pt x="1238" y="885"/>
                    <a:pt x="1201" y="919"/>
                    <a:pt x="1167" y="956"/>
                  </a:cubicBezTo>
                  <a:lnTo>
                    <a:pt x="1097" y="956"/>
                  </a:lnTo>
                  <a:cubicBezTo>
                    <a:pt x="1131" y="919"/>
                    <a:pt x="1201" y="885"/>
                    <a:pt x="1238" y="848"/>
                  </a:cubicBezTo>
                  <a:cubicBezTo>
                    <a:pt x="1026" y="744"/>
                    <a:pt x="814" y="636"/>
                    <a:pt x="565" y="532"/>
                  </a:cubicBezTo>
                  <a:cubicBezTo>
                    <a:pt x="531" y="566"/>
                    <a:pt x="390" y="673"/>
                    <a:pt x="283" y="778"/>
                  </a:cubicBezTo>
                  <a:cubicBezTo>
                    <a:pt x="283" y="814"/>
                    <a:pt x="283" y="814"/>
                    <a:pt x="283" y="778"/>
                  </a:cubicBezTo>
                  <a:cubicBezTo>
                    <a:pt x="249" y="778"/>
                    <a:pt x="249" y="744"/>
                    <a:pt x="249" y="744"/>
                  </a:cubicBezTo>
                  <a:cubicBezTo>
                    <a:pt x="353" y="636"/>
                    <a:pt x="424" y="566"/>
                    <a:pt x="495" y="532"/>
                  </a:cubicBezTo>
                  <a:cubicBezTo>
                    <a:pt x="353" y="461"/>
                    <a:pt x="212" y="424"/>
                    <a:pt x="37" y="390"/>
                  </a:cubicBezTo>
                  <a:cubicBezTo>
                    <a:pt x="37" y="390"/>
                    <a:pt x="0" y="354"/>
                    <a:pt x="0" y="320"/>
                  </a:cubicBezTo>
                  <a:cubicBezTo>
                    <a:pt x="0" y="283"/>
                    <a:pt x="0" y="283"/>
                    <a:pt x="37" y="283"/>
                  </a:cubicBezTo>
                  <a:cubicBezTo>
                    <a:pt x="353" y="354"/>
                    <a:pt x="673" y="461"/>
                    <a:pt x="955" y="602"/>
                  </a:cubicBezTo>
                  <a:cubicBezTo>
                    <a:pt x="777" y="249"/>
                    <a:pt x="636" y="37"/>
                    <a:pt x="636" y="37"/>
                  </a:cubicBezTo>
                  <a:cubicBezTo>
                    <a:pt x="602" y="37"/>
                    <a:pt x="602" y="0"/>
                    <a:pt x="602" y="0"/>
                  </a:cubicBezTo>
                  <a:lnTo>
                    <a:pt x="636" y="0"/>
                  </a:lnTo>
                  <a:cubicBezTo>
                    <a:pt x="636" y="0"/>
                    <a:pt x="814" y="249"/>
                    <a:pt x="989" y="636"/>
                  </a:cubicBezTo>
                  <a:cubicBezTo>
                    <a:pt x="1238" y="744"/>
                    <a:pt x="1450" y="848"/>
                    <a:pt x="1625" y="956"/>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3" name="Google Shape;2913;p48"/>
            <p:cNvSpPr/>
            <p:nvPr/>
          </p:nvSpPr>
          <p:spPr>
            <a:xfrm>
              <a:off x="3534719" y="3165266"/>
              <a:ext cx="1992824" cy="408660"/>
            </a:xfrm>
            <a:custGeom>
              <a:avLst/>
              <a:gdLst/>
              <a:ahLst/>
              <a:cxnLst/>
              <a:rect l="l" t="t" r="r" b="b"/>
              <a:pathLst>
                <a:path w="11377" h="2333" extrusionOk="0">
                  <a:moveTo>
                    <a:pt x="9930" y="108"/>
                  </a:moveTo>
                  <a:cubicBezTo>
                    <a:pt x="9893" y="38"/>
                    <a:pt x="9681" y="1"/>
                    <a:pt x="9435" y="1"/>
                  </a:cubicBezTo>
                  <a:lnTo>
                    <a:pt x="5690" y="1"/>
                  </a:lnTo>
                  <a:lnTo>
                    <a:pt x="1945" y="1"/>
                  </a:lnTo>
                  <a:cubicBezTo>
                    <a:pt x="1734" y="1"/>
                    <a:pt x="1485" y="38"/>
                    <a:pt x="1451" y="108"/>
                  </a:cubicBezTo>
                  <a:cubicBezTo>
                    <a:pt x="1273" y="354"/>
                    <a:pt x="1061" y="673"/>
                    <a:pt x="849" y="956"/>
                  </a:cubicBezTo>
                  <a:lnTo>
                    <a:pt x="142" y="1979"/>
                  </a:lnTo>
                  <a:lnTo>
                    <a:pt x="1" y="1979"/>
                  </a:lnTo>
                  <a:lnTo>
                    <a:pt x="1" y="2191"/>
                  </a:lnTo>
                  <a:lnTo>
                    <a:pt x="1" y="2191"/>
                  </a:lnTo>
                  <a:cubicBezTo>
                    <a:pt x="1" y="2262"/>
                    <a:pt x="179" y="2333"/>
                    <a:pt x="462" y="2333"/>
                  </a:cubicBezTo>
                  <a:lnTo>
                    <a:pt x="5690" y="2333"/>
                  </a:lnTo>
                  <a:lnTo>
                    <a:pt x="10919" y="2333"/>
                  </a:lnTo>
                  <a:cubicBezTo>
                    <a:pt x="11202" y="2333"/>
                    <a:pt x="11377" y="2262"/>
                    <a:pt x="11377" y="2191"/>
                  </a:cubicBezTo>
                  <a:lnTo>
                    <a:pt x="11377" y="2191"/>
                  </a:lnTo>
                  <a:lnTo>
                    <a:pt x="11377" y="1979"/>
                  </a:lnTo>
                  <a:lnTo>
                    <a:pt x="11236" y="1979"/>
                  </a:lnTo>
                  <a:lnTo>
                    <a:pt x="10529" y="956"/>
                  </a:lnTo>
                  <a:cubicBezTo>
                    <a:pt x="10317" y="673"/>
                    <a:pt x="10105" y="354"/>
                    <a:pt x="9930" y="108"/>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4" name="Google Shape;2914;p48"/>
            <p:cNvSpPr/>
            <p:nvPr/>
          </p:nvSpPr>
          <p:spPr>
            <a:xfrm>
              <a:off x="3528939" y="3122176"/>
              <a:ext cx="2005085" cy="414616"/>
            </a:xfrm>
            <a:custGeom>
              <a:avLst/>
              <a:gdLst/>
              <a:ahLst/>
              <a:cxnLst/>
              <a:rect l="l" t="t" r="r" b="b"/>
              <a:pathLst>
                <a:path w="11447" h="2367" extrusionOk="0">
                  <a:moveTo>
                    <a:pt x="9963" y="142"/>
                  </a:moveTo>
                  <a:cubicBezTo>
                    <a:pt x="9926" y="72"/>
                    <a:pt x="9714" y="1"/>
                    <a:pt x="9468" y="1"/>
                  </a:cubicBezTo>
                  <a:lnTo>
                    <a:pt x="5723" y="1"/>
                  </a:lnTo>
                  <a:lnTo>
                    <a:pt x="1978" y="1"/>
                  </a:lnTo>
                  <a:cubicBezTo>
                    <a:pt x="1767" y="1"/>
                    <a:pt x="1518" y="72"/>
                    <a:pt x="1484" y="142"/>
                  </a:cubicBezTo>
                  <a:cubicBezTo>
                    <a:pt x="1306" y="388"/>
                    <a:pt x="1094" y="671"/>
                    <a:pt x="882" y="990"/>
                  </a:cubicBezTo>
                  <a:cubicBezTo>
                    <a:pt x="636" y="1343"/>
                    <a:pt x="353" y="1731"/>
                    <a:pt x="71" y="2155"/>
                  </a:cubicBezTo>
                  <a:cubicBezTo>
                    <a:pt x="0" y="2262"/>
                    <a:pt x="175" y="2367"/>
                    <a:pt x="495" y="2367"/>
                  </a:cubicBezTo>
                  <a:lnTo>
                    <a:pt x="5723" y="2367"/>
                  </a:lnTo>
                  <a:lnTo>
                    <a:pt x="10952" y="2367"/>
                  </a:lnTo>
                  <a:cubicBezTo>
                    <a:pt x="11269" y="2367"/>
                    <a:pt x="11447" y="2262"/>
                    <a:pt x="11376" y="2155"/>
                  </a:cubicBezTo>
                  <a:cubicBezTo>
                    <a:pt x="11093" y="1731"/>
                    <a:pt x="10811" y="1343"/>
                    <a:pt x="10562" y="990"/>
                  </a:cubicBezTo>
                  <a:cubicBezTo>
                    <a:pt x="10350" y="671"/>
                    <a:pt x="10138" y="388"/>
                    <a:pt x="9963" y="142"/>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5" name="Google Shape;2915;p48"/>
            <p:cNvSpPr/>
            <p:nvPr/>
          </p:nvSpPr>
          <p:spPr>
            <a:xfrm>
              <a:off x="3751572" y="3159310"/>
              <a:ext cx="1559647" cy="185850"/>
            </a:xfrm>
            <a:custGeom>
              <a:avLst/>
              <a:gdLst/>
              <a:ahLst/>
              <a:cxnLst/>
              <a:rect l="l" t="t" r="r" b="b"/>
              <a:pathLst>
                <a:path w="8904" h="1061" extrusionOk="0">
                  <a:moveTo>
                    <a:pt x="35" y="953"/>
                  </a:moveTo>
                  <a:cubicBezTo>
                    <a:pt x="142" y="812"/>
                    <a:pt x="247" y="637"/>
                    <a:pt x="317" y="496"/>
                  </a:cubicBezTo>
                  <a:cubicBezTo>
                    <a:pt x="425" y="354"/>
                    <a:pt x="496" y="213"/>
                    <a:pt x="600" y="72"/>
                  </a:cubicBezTo>
                  <a:cubicBezTo>
                    <a:pt x="600" y="35"/>
                    <a:pt x="741" y="1"/>
                    <a:pt x="883" y="1"/>
                  </a:cubicBezTo>
                  <a:lnTo>
                    <a:pt x="4452" y="1"/>
                  </a:lnTo>
                  <a:lnTo>
                    <a:pt x="8056" y="1"/>
                  </a:lnTo>
                  <a:cubicBezTo>
                    <a:pt x="8160" y="1"/>
                    <a:pt x="8302" y="35"/>
                    <a:pt x="8338" y="72"/>
                  </a:cubicBezTo>
                  <a:cubicBezTo>
                    <a:pt x="8409" y="213"/>
                    <a:pt x="8480" y="354"/>
                    <a:pt x="8584" y="496"/>
                  </a:cubicBezTo>
                  <a:cubicBezTo>
                    <a:pt x="8692" y="637"/>
                    <a:pt x="8762" y="812"/>
                    <a:pt x="8867" y="953"/>
                  </a:cubicBezTo>
                  <a:cubicBezTo>
                    <a:pt x="8904" y="1024"/>
                    <a:pt x="8833" y="1061"/>
                    <a:pt x="8655" y="1061"/>
                  </a:cubicBezTo>
                  <a:lnTo>
                    <a:pt x="4452" y="1061"/>
                  </a:lnTo>
                  <a:lnTo>
                    <a:pt x="247" y="1061"/>
                  </a:lnTo>
                  <a:cubicBezTo>
                    <a:pt x="105" y="1061"/>
                    <a:pt x="1" y="1024"/>
                    <a:pt x="35" y="953"/>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6" name="Google Shape;2916;p48"/>
            <p:cNvSpPr/>
            <p:nvPr/>
          </p:nvSpPr>
          <p:spPr>
            <a:xfrm>
              <a:off x="3893805" y="3171747"/>
              <a:ext cx="86705" cy="12612"/>
            </a:xfrm>
            <a:custGeom>
              <a:avLst/>
              <a:gdLst/>
              <a:ahLst/>
              <a:cxnLst/>
              <a:rect l="l" t="t" r="r" b="b"/>
              <a:pathLst>
                <a:path w="495" h="72" extrusionOk="0">
                  <a:moveTo>
                    <a:pt x="461" y="1"/>
                  </a:moveTo>
                  <a:lnTo>
                    <a:pt x="71" y="1"/>
                  </a:lnTo>
                  <a:lnTo>
                    <a:pt x="37" y="1"/>
                  </a:lnTo>
                  <a:cubicBezTo>
                    <a:pt x="0" y="34"/>
                    <a:pt x="0" y="34"/>
                    <a:pt x="0" y="71"/>
                  </a:cubicBezTo>
                  <a:lnTo>
                    <a:pt x="37" y="71"/>
                  </a:lnTo>
                  <a:lnTo>
                    <a:pt x="424" y="71"/>
                  </a:lnTo>
                  <a:lnTo>
                    <a:pt x="461" y="71"/>
                  </a:lnTo>
                  <a:cubicBezTo>
                    <a:pt x="461" y="34"/>
                    <a:pt x="495" y="34"/>
                    <a:pt x="495" y="1"/>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7" name="Google Shape;2917;p48"/>
            <p:cNvSpPr/>
            <p:nvPr/>
          </p:nvSpPr>
          <p:spPr>
            <a:xfrm>
              <a:off x="3999253" y="3171747"/>
              <a:ext cx="86705" cy="12612"/>
            </a:xfrm>
            <a:custGeom>
              <a:avLst/>
              <a:gdLst/>
              <a:ahLst/>
              <a:cxnLst/>
              <a:rect l="l" t="t" r="r" b="b"/>
              <a:pathLst>
                <a:path w="495" h="72" extrusionOk="0">
                  <a:moveTo>
                    <a:pt x="458" y="1"/>
                  </a:moveTo>
                  <a:lnTo>
                    <a:pt x="71" y="1"/>
                  </a:lnTo>
                  <a:lnTo>
                    <a:pt x="34" y="1"/>
                  </a:lnTo>
                  <a:cubicBezTo>
                    <a:pt x="34" y="34"/>
                    <a:pt x="34" y="34"/>
                    <a:pt x="0" y="71"/>
                  </a:cubicBezTo>
                  <a:lnTo>
                    <a:pt x="34" y="71"/>
                  </a:lnTo>
                  <a:lnTo>
                    <a:pt x="424" y="71"/>
                  </a:lnTo>
                  <a:lnTo>
                    <a:pt x="495" y="71"/>
                  </a:lnTo>
                  <a:lnTo>
                    <a:pt x="495" y="1"/>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8" name="Google Shape;2918;p48"/>
            <p:cNvSpPr/>
            <p:nvPr/>
          </p:nvSpPr>
          <p:spPr>
            <a:xfrm>
              <a:off x="4110482" y="3171747"/>
              <a:ext cx="86881" cy="12612"/>
            </a:xfrm>
            <a:custGeom>
              <a:avLst/>
              <a:gdLst/>
              <a:ahLst/>
              <a:cxnLst/>
              <a:rect l="l" t="t" r="r" b="b"/>
              <a:pathLst>
                <a:path w="496" h="72" extrusionOk="0">
                  <a:moveTo>
                    <a:pt x="459" y="1"/>
                  </a:moveTo>
                  <a:lnTo>
                    <a:pt x="72" y="1"/>
                  </a:lnTo>
                  <a:lnTo>
                    <a:pt x="35" y="1"/>
                  </a:lnTo>
                  <a:cubicBezTo>
                    <a:pt x="1" y="34"/>
                    <a:pt x="1" y="34"/>
                    <a:pt x="1" y="71"/>
                  </a:cubicBezTo>
                  <a:lnTo>
                    <a:pt x="35" y="71"/>
                  </a:lnTo>
                  <a:lnTo>
                    <a:pt x="425" y="71"/>
                  </a:lnTo>
                  <a:lnTo>
                    <a:pt x="459" y="71"/>
                  </a:lnTo>
                  <a:cubicBezTo>
                    <a:pt x="459" y="34"/>
                    <a:pt x="496" y="34"/>
                    <a:pt x="496" y="1"/>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9" name="Google Shape;2919;p48"/>
            <p:cNvSpPr/>
            <p:nvPr/>
          </p:nvSpPr>
          <p:spPr>
            <a:xfrm>
              <a:off x="4215580" y="3171747"/>
              <a:ext cx="86705" cy="12612"/>
            </a:xfrm>
            <a:custGeom>
              <a:avLst/>
              <a:gdLst/>
              <a:ahLst/>
              <a:cxnLst/>
              <a:rect l="l" t="t" r="r" b="b"/>
              <a:pathLst>
                <a:path w="495" h="72" extrusionOk="0">
                  <a:moveTo>
                    <a:pt x="461" y="1"/>
                  </a:moveTo>
                  <a:lnTo>
                    <a:pt x="71" y="1"/>
                  </a:lnTo>
                  <a:lnTo>
                    <a:pt x="37" y="1"/>
                  </a:lnTo>
                  <a:cubicBezTo>
                    <a:pt x="37" y="34"/>
                    <a:pt x="37" y="34"/>
                    <a:pt x="0" y="71"/>
                  </a:cubicBezTo>
                  <a:lnTo>
                    <a:pt x="37" y="71"/>
                  </a:lnTo>
                  <a:lnTo>
                    <a:pt x="461" y="71"/>
                  </a:lnTo>
                  <a:lnTo>
                    <a:pt x="495" y="71"/>
                  </a:lnTo>
                  <a:lnTo>
                    <a:pt x="495" y="1"/>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0" name="Google Shape;2920;p48"/>
            <p:cNvSpPr/>
            <p:nvPr/>
          </p:nvSpPr>
          <p:spPr>
            <a:xfrm>
              <a:off x="4326984" y="3171747"/>
              <a:ext cx="86705" cy="12612"/>
            </a:xfrm>
            <a:custGeom>
              <a:avLst/>
              <a:gdLst/>
              <a:ahLst/>
              <a:cxnLst/>
              <a:rect l="l" t="t" r="r" b="b"/>
              <a:pathLst>
                <a:path w="495" h="72" extrusionOk="0">
                  <a:moveTo>
                    <a:pt x="461" y="1"/>
                  </a:moveTo>
                  <a:lnTo>
                    <a:pt x="71" y="1"/>
                  </a:lnTo>
                  <a:lnTo>
                    <a:pt x="0" y="1"/>
                  </a:lnTo>
                  <a:lnTo>
                    <a:pt x="0" y="71"/>
                  </a:lnTo>
                  <a:lnTo>
                    <a:pt x="37" y="71"/>
                  </a:lnTo>
                  <a:lnTo>
                    <a:pt x="424" y="71"/>
                  </a:lnTo>
                  <a:lnTo>
                    <a:pt x="461" y="71"/>
                  </a:lnTo>
                  <a:cubicBezTo>
                    <a:pt x="461" y="34"/>
                    <a:pt x="495" y="34"/>
                    <a:pt x="495" y="1"/>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1" name="Google Shape;2921;p48"/>
            <p:cNvSpPr/>
            <p:nvPr/>
          </p:nvSpPr>
          <p:spPr>
            <a:xfrm>
              <a:off x="4438213" y="3171747"/>
              <a:ext cx="80925" cy="12612"/>
            </a:xfrm>
            <a:custGeom>
              <a:avLst/>
              <a:gdLst/>
              <a:ahLst/>
              <a:cxnLst/>
              <a:rect l="l" t="t" r="r" b="b"/>
              <a:pathLst>
                <a:path w="462" h="72" extrusionOk="0">
                  <a:moveTo>
                    <a:pt x="425" y="1"/>
                  </a:moveTo>
                  <a:lnTo>
                    <a:pt x="38" y="1"/>
                  </a:lnTo>
                  <a:lnTo>
                    <a:pt x="1" y="1"/>
                  </a:lnTo>
                  <a:lnTo>
                    <a:pt x="1" y="71"/>
                  </a:lnTo>
                  <a:lnTo>
                    <a:pt x="38" y="71"/>
                  </a:lnTo>
                  <a:lnTo>
                    <a:pt x="425" y="71"/>
                  </a:lnTo>
                  <a:lnTo>
                    <a:pt x="462" y="71"/>
                  </a:lnTo>
                  <a:lnTo>
                    <a:pt x="462" y="1"/>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2" name="Google Shape;2922;p48"/>
            <p:cNvSpPr/>
            <p:nvPr/>
          </p:nvSpPr>
          <p:spPr>
            <a:xfrm>
              <a:off x="4543661" y="3171747"/>
              <a:ext cx="86881" cy="12612"/>
            </a:xfrm>
            <a:custGeom>
              <a:avLst/>
              <a:gdLst/>
              <a:ahLst/>
              <a:cxnLst/>
              <a:rect l="l" t="t" r="r" b="b"/>
              <a:pathLst>
                <a:path w="496" h="72" extrusionOk="0">
                  <a:moveTo>
                    <a:pt x="425" y="1"/>
                  </a:moveTo>
                  <a:lnTo>
                    <a:pt x="35" y="1"/>
                  </a:lnTo>
                  <a:lnTo>
                    <a:pt x="1" y="1"/>
                  </a:lnTo>
                  <a:lnTo>
                    <a:pt x="1" y="71"/>
                  </a:lnTo>
                  <a:lnTo>
                    <a:pt x="35" y="71"/>
                  </a:lnTo>
                  <a:lnTo>
                    <a:pt x="459" y="71"/>
                  </a:lnTo>
                  <a:lnTo>
                    <a:pt x="496" y="71"/>
                  </a:lnTo>
                  <a:cubicBezTo>
                    <a:pt x="496" y="34"/>
                    <a:pt x="459" y="34"/>
                    <a:pt x="459" y="1"/>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3" name="Google Shape;2923;p48"/>
            <p:cNvSpPr/>
            <p:nvPr/>
          </p:nvSpPr>
          <p:spPr>
            <a:xfrm>
              <a:off x="4655065" y="3171747"/>
              <a:ext cx="80400" cy="12612"/>
            </a:xfrm>
            <a:custGeom>
              <a:avLst/>
              <a:gdLst/>
              <a:ahLst/>
              <a:cxnLst/>
              <a:rect l="l" t="t" r="r" b="b"/>
              <a:pathLst>
                <a:path w="459" h="72" extrusionOk="0">
                  <a:moveTo>
                    <a:pt x="425" y="1"/>
                  </a:moveTo>
                  <a:lnTo>
                    <a:pt x="35" y="1"/>
                  </a:lnTo>
                  <a:lnTo>
                    <a:pt x="1" y="1"/>
                  </a:lnTo>
                  <a:lnTo>
                    <a:pt x="1" y="71"/>
                  </a:lnTo>
                  <a:lnTo>
                    <a:pt x="35" y="71"/>
                  </a:lnTo>
                  <a:lnTo>
                    <a:pt x="425" y="71"/>
                  </a:lnTo>
                  <a:lnTo>
                    <a:pt x="459" y="71"/>
                  </a:lnTo>
                  <a:lnTo>
                    <a:pt x="459" y="1"/>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4" name="Google Shape;2924;p48"/>
            <p:cNvSpPr/>
            <p:nvPr/>
          </p:nvSpPr>
          <p:spPr>
            <a:xfrm>
              <a:off x="4760164" y="3171747"/>
              <a:ext cx="86705" cy="12612"/>
            </a:xfrm>
            <a:custGeom>
              <a:avLst/>
              <a:gdLst/>
              <a:ahLst/>
              <a:cxnLst/>
              <a:rect l="l" t="t" r="r" b="b"/>
              <a:pathLst>
                <a:path w="495" h="72" extrusionOk="0">
                  <a:moveTo>
                    <a:pt x="424" y="1"/>
                  </a:moveTo>
                  <a:lnTo>
                    <a:pt x="37" y="1"/>
                  </a:lnTo>
                  <a:lnTo>
                    <a:pt x="0" y="1"/>
                  </a:lnTo>
                  <a:lnTo>
                    <a:pt x="0" y="71"/>
                  </a:lnTo>
                  <a:lnTo>
                    <a:pt x="71" y="71"/>
                  </a:lnTo>
                  <a:lnTo>
                    <a:pt x="461" y="71"/>
                  </a:lnTo>
                  <a:lnTo>
                    <a:pt x="495" y="71"/>
                  </a:lnTo>
                  <a:cubicBezTo>
                    <a:pt x="495" y="34"/>
                    <a:pt x="461" y="34"/>
                    <a:pt x="461" y="1"/>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5" name="Google Shape;2925;p48"/>
            <p:cNvSpPr/>
            <p:nvPr/>
          </p:nvSpPr>
          <p:spPr>
            <a:xfrm>
              <a:off x="4865612" y="3171747"/>
              <a:ext cx="86705" cy="12612"/>
            </a:xfrm>
            <a:custGeom>
              <a:avLst/>
              <a:gdLst/>
              <a:ahLst/>
              <a:cxnLst/>
              <a:rect l="l" t="t" r="r" b="b"/>
              <a:pathLst>
                <a:path w="495" h="72" extrusionOk="0">
                  <a:moveTo>
                    <a:pt x="458" y="1"/>
                  </a:moveTo>
                  <a:lnTo>
                    <a:pt x="34" y="1"/>
                  </a:lnTo>
                  <a:lnTo>
                    <a:pt x="0" y="1"/>
                  </a:lnTo>
                  <a:cubicBezTo>
                    <a:pt x="34" y="34"/>
                    <a:pt x="34" y="34"/>
                    <a:pt x="34" y="71"/>
                  </a:cubicBezTo>
                  <a:lnTo>
                    <a:pt x="71" y="71"/>
                  </a:lnTo>
                  <a:lnTo>
                    <a:pt x="458" y="71"/>
                  </a:lnTo>
                  <a:lnTo>
                    <a:pt x="495" y="71"/>
                  </a:lnTo>
                  <a:lnTo>
                    <a:pt x="495" y="1"/>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6" name="Google Shape;2926;p48"/>
            <p:cNvSpPr/>
            <p:nvPr/>
          </p:nvSpPr>
          <p:spPr>
            <a:xfrm>
              <a:off x="4977016" y="3171747"/>
              <a:ext cx="86705" cy="12612"/>
            </a:xfrm>
            <a:custGeom>
              <a:avLst/>
              <a:gdLst/>
              <a:ahLst/>
              <a:cxnLst/>
              <a:rect l="l" t="t" r="r" b="b"/>
              <a:pathLst>
                <a:path w="495" h="72" extrusionOk="0">
                  <a:moveTo>
                    <a:pt x="424" y="1"/>
                  </a:moveTo>
                  <a:lnTo>
                    <a:pt x="34" y="1"/>
                  </a:lnTo>
                  <a:lnTo>
                    <a:pt x="0" y="1"/>
                  </a:lnTo>
                  <a:cubicBezTo>
                    <a:pt x="0" y="34"/>
                    <a:pt x="0" y="34"/>
                    <a:pt x="34" y="71"/>
                  </a:cubicBezTo>
                  <a:lnTo>
                    <a:pt x="71" y="71"/>
                  </a:lnTo>
                  <a:lnTo>
                    <a:pt x="458" y="71"/>
                  </a:lnTo>
                  <a:lnTo>
                    <a:pt x="495" y="71"/>
                  </a:lnTo>
                  <a:cubicBezTo>
                    <a:pt x="495" y="34"/>
                    <a:pt x="458" y="34"/>
                    <a:pt x="458" y="1"/>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7" name="Google Shape;2927;p48"/>
            <p:cNvSpPr/>
            <p:nvPr/>
          </p:nvSpPr>
          <p:spPr>
            <a:xfrm>
              <a:off x="5081939" y="3171747"/>
              <a:ext cx="93186" cy="12612"/>
            </a:xfrm>
            <a:custGeom>
              <a:avLst/>
              <a:gdLst/>
              <a:ahLst/>
              <a:cxnLst/>
              <a:rect l="l" t="t" r="r" b="b"/>
              <a:pathLst>
                <a:path w="532" h="72" extrusionOk="0">
                  <a:moveTo>
                    <a:pt x="424" y="1"/>
                  </a:moveTo>
                  <a:lnTo>
                    <a:pt x="37" y="1"/>
                  </a:lnTo>
                  <a:lnTo>
                    <a:pt x="0" y="1"/>
                  </a:lnTo>
                  <a:cubicBezTo>
                    <a:pt x="37" y="34"/>
                    <a:pt x="37" y="34"/>
                    <a:pt x="37" y="71"/>
                  </a:cubicBezTo>
                  <a:lnTo>
                    <a:pt x="108" y="71"/>
                  </a:lnTo>
                  <a:lnTo>
                    <a:pt x="495" y="71"/>
                  </a:lnTo>
                  <a:lnTo>
                    <a:pt x="532" y="71"/>
                  </a:lnTo>
                  <a:cubicBezTo>
                    <a:pt x="495" y="34"/>
                    <a:pt x="495" y="34"/>
                    <a:pt x="495" y="1"/>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8" name="Google Shape;2928;p48"/>
            <p:cNvSpPr/>
            <p:nvPr/>
          </p:nvSpPr>
          <p:spPr>
            <a:xfrm>
              <a:off x="3875412" y="3190139"/>
              <a:ext cx="92661" cy="24873"/>
            </a:xfrm>
            <a:custGeom>
              <a:avLst/>
              <a:gdLst/>
              <a:ahLst/>
              <a:cxnLst/>
              <a:rect l="l" t="t" r="r" b="b"/>
              <a:pathLst>
                <a:path w="529" h="142" extrusionOk="0">
                  <a:moveTo>
                    <a:pt x="495" y="0"/>
                  </a:moveTo>
                  <a:lnTo>
                    <a:pt x="105" y="0"/>
                  </a:lnTo>
                  <a:cubicBezTo>
                    <a:pt x="71" y="0"/>
                    <a:pt x="34" y="37"/>
                    <a:pt x="34" y="37"/>
                  </a:cubicBezTo>
                  <a:cubicBezTo>
                    <a:pt x="34" y="71"/>
                    <a:pt x="0" y="108"/>
                    <a:pt x="0" y="141"/>
                  </a:cubicBezTo>
                  <a:lnTo>
                    <a:pt x="34" y="141"/>
                  </a:lnTo>
                  <a:lnTo>
                    <a:pt x="424" y="141"/>
                  </a:lnTo>
                  <a:lnTo>
                    <a:pt x="458" y="141"/>
                  </a:lnTo>
                  <a:cubicBezTo>
                    <a:pt x="495" y="108"/>
                    <a:pt x="495" y="71"/>
                    <a:pt x="529" y="37"/>
                  </a:cubicBezTo>
                  <a:cubicBezTo>
                    <a:pt x="529" y="37"/>
                    <a:pt x="529" y="0"/>
                    <a:pt x="49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9" name="Google Shape;2929;p48"/>
            <p:cNvSpPr/>
            <p:nvPr/>
          </p:nvSpPr>
          <p:spPr>
            <a:xfrm>
              <a:off x="3986816" y="3190139"/>
              <a:ext cx="92661" cy="24873"/>
            </a:xfrm>
            <a:custGeom>
              <a:avLst/>
              <a:gdLst/>
              <a:ahLst/>
              <a:cxnLst/>
              <a:rect l="l" t="t" r="r" b="b"/>
              <a:pathLst>
                <a:path w="529" h="142" extrusionOk="0">
                  <a:moveTo>
                    <a:pt x="495" y="0"/>
                  </a:moveTo>
                  <a:lnTo>
                    <a:pt x="71" y="0"/>
                  </a:lnTo>
                  <a:lnTo>
                    <a:pt x="34" y="37"/>
                  </a:lnTo>
                  <a:cubicBezTo>
                    <a:pt x="34" y="71"/>
                    <a:pt x="0" y="108"/>
                    <a:pt x="0" y="141"/>
                  </a:cubicBezTo>
                  <a:lnTo>
                    <a:pt x="34" y="141"/>
                  </a:lnTo>
                  <a:lnTo>
                    <a:pt x="424" y="141"/>
                  </a:lnTo>
                  <a:lnTo>
                    <a:pt x="458" y="141"/>
                  </a:lnTo>
                  <a:cubicBezTo>
                    <a:pt x="495" y="108"/>
                    <a:pt x="495" y="71"/>
                    <a:pt x="529" y="37"/>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0" name="Google Shape;2930;p48"/>
            <p:cNvSpPr/>
            <p:nvPr/>
          </p:nvSpPr>
          <p:spPr>
            <a:xfrm>
              <a:off x="4098220" y="3190139"/>
              <a:ext cx="92661" cy="24873"/>
            </a:xfrm>
            <a:custGeom>
              <a:avLst/>
              <a:gdLst/>
              <a:ahLst/>
              <a:cxnLst/>
              <a:rect l="l" t="t" r="r" b="b"/>
              <a:pathLst>
                <a:path w="529" h="142" extrusionOk="0">
                  <a:moveTo>
                    <a:pt x="495" y="0"/>
                  </a:moveTo>
                  <a:lnTo>
                    <a:pt x="71" y="0"/>
                  </a:lnTo>
                  <a:lnTo>
                    <a:pt x="34" y="37"/>
                  </a:lnTo>
                  <a:cubicBezTo>
                    <a:pt x="34" y="71"/>
                    <a:pt x="0" y="108"/>
                    <a:pt x="0" y="141"/>
                  </a:cubicBezTo>
                  <a:lnTo>
                    <a:pt x="34" y="141"/>
                  </a:lnTo>
                  <a:lnTo>
                    <a:pt x="424" y="141"/>
                  </a:lnTo>
                  <a:lnTo>
                    <a:pt x="495" y="141"/>
                  </a:lnTo>
                  <a:cubicBezTo>
                    <a:pt x="495" y="108"/>
                    <a:pt x="495" y="71"/>
                    <a:pt x="529" y="37"/>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1" name="Google Shape;2931;p48"/>
            <p:cNvSpPr/>
            <p:nvPr/>
          </p:nvSpPr>
          <p:spPr>
            <a:xfrm>
              <a:off x="4209624" y="3190139"/>
              <a:ext cx="86705" cy="24873"/>
            </a:xfrm>
            <a:custGeom>
              <a:avLst/>
              <a:gdLst/>
              <a:ahLst/>
              <a:cxnLst/>
              <a:rect l="l" t="t" r="r" b="b"/>
              <a:pathLst>
                <a:path w="495" h="142" extrusionOk="0">
                  <a:moveTo>
                    <a:pt x="458" y="0"/>
                  </a:moveTo>
                  <a:lnTo>
                    <a:pt x="71" y="0"/>
                  </a:lnTo>
                  <a:cubicBezTo>
                    <a:pt x="34" y="0"/>
                    <a:pt x="34" y="37"/>
                    <a:pt x="34" y="37"/>
                  </a:cubicBezTo>
                  <a:cubicBezTo>
                    <a:pt x="34" y="71"/>
                    <a:pt x="0" y="108"/>
                    <a:pt x="0" y="141"/>
                  </a:cubicBezTo>
                  <a:lnTo>
                    <a:pt x="34" y="141"/>
                  </a:lnTo>
                  <a:lnTo>
                    <a:pt x="424" y="141"/>
                  </a:lnTo>
                  <a:lnTo>
                    <a:pt x="495" y="141"/>
                  </a:lnTo>
                  <a:lnTo>
                    <a:pt x="495" y="37"/>
                  </a:lnTo>
                  <a:cubicBezTo>
                    <a:pt x="495" y="37"/>
                    <a:pt x="495" y="0"/>
                    <a:pt x="458"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2" name="Google Shape;2932;p48"/>
            <p:cNvSpPr/>
            <p:nvPr/>
          </p:nvSpPr>
          <p:spPr>
            <a:xfrm>
              <a:off x="4321029" y="3190139"/>
              <a:ext cx="86705" cy="24873"/>
            </a:xfrm>
            <a:custGeom>
              <a:avLst/>
              <a:gdLst/>
              <a:ahLst/>
              <a:cxnLst/>
              <a:rect l="l" t="t" r="r" b="b"/>
              <a:pathLst>
                <a:path w="495" h="142" extrusionOk="0">
                  <a:moveTo>
                    <a:pt x="458" y="0"/>
                  </a:moveTo>
                  <a:lnTo>
                    <a:pt x="71" y="0"/>
                  </a:lnTo>
                  <a:cubicBezTo>
                    <a:pt x="34" y="0"/>
                    <a:pt x="34" y="37"/>
                    <a:pt x="34" y="37"/>
                  </a:cubicBezTo>
                  <a:cubicBezTo>
                    <a:pt x="0" y="71"/>
                    <a:pt x="0" y="108"/>
                    <a:pt x="0" y="141"/>
                  </a:cubicBezTo>
                  <a:lnTo>
                    <a:pt x="34" y="141"/>
                  </a:lnTo>
                  <a:lnTo>
                    <a:pt x="458" y="141"/>
                  </a:lnTo>
                  <a:lnTo>
                    <a:pt x="495" y="141"/>
                  </a:lnTo>
                  <a:lnTo>
                    <a:pt x="495" y="37"/>
                  </a:lnTo>
                  <a:cubicBezTo>
                    <a:pt x="495" y="37"/>
                    <a:pt x="495" y="0"/>
                    <a:pt x="458"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3" name="Google Shape;2933;p48"/>
            <p:cNvSpPr/>
            <p:nvPr/>
          </p:nvSpPr>
          <p:spPr>
            <a:xfrm>
              <a:off x="4432433" y="3190139"/>
              <a:ext cx="86705" cy="24873"/>
            </a:xfrm>
            <a:custGeom>
              <a:avLst/>
              <a:gdLst/>
              <a:ahLst/>
              <a:cxnLst/>
              <a:rect l="l" t="t" r="r" b="b"/>
              <a:pathLst>
                <a:path w="495" h="142" extrusionOk="0">
                  <a:moveTo>
                    <a:pt x="458" y="0"/>
                  </a:moveTo>
                  <a:lnTo>
                    <a:pt x="71" y="0"/>
                  </a:lnTo>
                  <a:cubicBezTo>
                    <a:pt x="34" y="0"/>
                    <a:pt x="0" y="37"/>
                    <a:pt x="0" y="37"/>
                  </a:cubicBezTo>
                  <a:lnTo>
                    <a:pt x="0" y="141"/>
                  </a:lnTo>
                  <a:lnTo>
                    <a:pt x="34" y="141"/>
                  </a:lnTo>
                  <a:lnTo>
                    <a:pt x="458" y="141"/>
                  </a:lnTo>
                  <a:lnTo>
                    <a:pt x="495" y="141"/>
                  </a:lnTo>
                  <a:lnTo>
                    <a:pt x="495" y="37"/>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4" name="Google Shape;2934;p48"/>
            <p:cNvSpPr/>
            <p:nvPr/>
          </p:nvSpPr>
          <p:spPr>
            <a:xfrm>
              <a:off x="4543661" y="3190139"/>
              <a:ext cx="86881" cy="24873"/>
            </a:xfrm>
            <a:custGeom>
              <a:avLst/>
              <a:gdLst/>
              <a:ahLst/>
              <a:cxnLst/>
              <a:rect l="l" t="t" r="r" b="b"/>
              <a:pathLst>
                <a:path w="496" h="142" extrusionOk="0">
                  <a:moveTo>
                    <a:pt x="459" y="0"/>
                  </a:moveTo>
                  <a:lnTo>
                    <a:pt x="35" y="0"/>
                  </a:lnTo>
                  <a:lnTo>
                    <a:pt x="1" y="37"/>
                  </a:lnTo>
                  <a:lnTo>
                    <a:pt x="1" y="141"/>
                  </a:lnTo>
                  <a:lnTo>
                    <a:pt x="35" y="141"/>
                  </a:lnTo>
                  <a:lnTo>
                    <a:pt x="459" y="141"/>
                  </a:lnTo>
                  <a:lnTo>
                    <a:pt x="496" y="141"/>
                  </a:lnTo>
                  <a:lnTo>
                    <a:pt x="496" y="37"/>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5" name="Google Shape;2935;p48"/>
            <p:cNvSpPr/>
            <p:nvPr/>
          </p:nvSpPr>
          <p:spPr>
            <a:xfrm>
              <a:off x="4655065" y="3190139"/>
              <a:ext cx="86881" cy="24873"/>
            </a:xfrm>
            <a:custGeom>
              <a:avLst/>
              <a:gdLst/>
              <a:ahLst/>
              <a:cxnLst/>
              <a:rect l="l" t="t" r="r" b="b"/>
              <a:pathLst>
                <a:path w="496" h="142" extrusionOk="0">
                  <a:moveTo>
                    <a:pt x="425" y="0"/>
                  </a:moveTo>
                  <a:lnTo>
                    <a:pt x="35" y="0"/>
                  </a:lnTo>
                  <a:lnTo>
                    <a:pt x="1" y="37"/>
                  </a:lnTo>
                  <a:lnTo>
                    <a:pt x="1" y="141"/>
                  </a:lnTo>
                  <a:lnTo>
                    <a:pt x="72" y="141"/>
                  </a:lnTo>
                  <a:lnTo>
                    <a:pt x="459" y="141"/>
                  </a:lnTo>
                  <a:lnTo>
                    <a:pt x="496" y="141"/>
                  </a:lnTo>
                  <a:lnTo>
                    <a:pt x="496" y="37"/>
                  </a:lnTo>
                  <a:cubicBezTo>
                    <a:pt x="496" y="37"/>
                    <a:pt x="459" y="0"/>
                    <a:pt x="42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6" name="Google Shape;2936;p48"/>
            <p:cNvSpPr/>
            <p:nvPr/>
          </p:nvSpPr>
          <p:spPr>
            <a:xfrm>
              <a:off x="4766469" y="3190139"/>
              <a:ext cx="86881" cy="24873"/>
            </a:xfrm>
            <a:custGeom>
              <a:avLst/>
              <a:gdLst/>
              <a:ahLst/>
              <a:cxnLst/>
              <a:rect l="l" t="t" r="r" b="b"/>
              <a:pathLst>
                <a:path w="496" h="142" extrusionOk="0">
                  <a:moveTo>
                    <a:pt x="425" y="0"/>
                  </a:moveTo>
                  <a:lnTo>
                    <a:pt x="35" y="0"/>
                  </a:lnTo>
                  <a:cubicBezTo>
                    <a:pt x="1" y="0"/>
                    <a:pt x="1" y="37"/>
                    <a:pt x="1" y="37"/>
                  </a:cubicBezTo>
                  <a:cubicBezTo>
                    <a:pt x="1" y="71"/>
                    <a:pt x="1" y="108"/>
                    <a:pt x="35" y="141"/>
                  </a:cubicBezTo>
                  <a:lnTo>
                    <a:pt x="71" y="141"/>
                  </a:lnTo>
                  <a:lnTo>
                    <a:pt x="459" y="141"/>
                  </a:lnTo>
                  <a:lnTo>
                    <a:pt x="495" y="141"/>
                  </a:lnTo>
                  <a:cubicBezTo>
                    <a:pt x="495" y="108"/>
                    <a:pt x="495" y="71"/>
                    <a:pt x="459" y="37"/>
                  </a:cubicBezTo>
                  <a:cubicBezTo>
                    <a:pt x="459" y="37"/>
                    <a:pt x="459" y="0"/>
                    <a:pt x="42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7" name="Google Shape;2937;p48"/>
            <p:cNvSpPr/>
            <p:nvPr/>
          </p:nvSpPr>
          <p:spPr>
            <a:xfrm>
              <a:off x="4877873" y="3190139"/>
              <a:ext cx="86881" cy="24873"/>
            </a:xfrm>
            <a:custGeom>
              <a:avLst/>
              <a:gdLst/>
              <a:ahLst/>
              <a:cxnLst/>
              <a:rect l="l" t="t" r="r" b="b"/>
              <a:pathLst>
                <a:path w="496" h="142" extrusionOk="0">
                  <a:moveTo>
                    <a:pt x="425" y="0"/>
                  </a:moveTo>
                  <a:lnTo>
                    <a:pt x="35" y="0"/>
                  </a:lnTo>
                  <a:cubicBezTo>
                    <a:pt x="1" y="0"/>
                    <a:pt x="1" y="37"/>
                    <a:pt x="1" y="37"/>
                  </a:cubicBezTo>
                  <a:cubicBezTo>
                    <a:pt x="1" y="71"/>
                    <a:pt x="1" y="108"/>
                    <a:pt x="35" y="141"/>
                  </a:cubicBezTo>
                  <a:lnTo>
                    <a:pt x="71" y="141"/>
                  </a:lnTo>
                  <a:lnTo>
                    <a:pt x="459" y="141"/>
                  </a:lnTo>
                  <a:lnTo>
                    <a:pt x="495" y="141"/>
                  </a:lnTo>
                  <a:cubicBezTo>
                    <a:pt x="495" y="108"/>
                    <a:pt x="495" y="71"/>
                    <a:pt x="459" y="37"/>
                  </a:cubicBezTo>
                  <a:cubicBezTo>
                    <a:pt x="459" y="37"/>
                    <a:pt x="459" y="0"/>
                    <a:pt x="42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8" name="Google Shape;2938;p48"/>
            <p:cNvSpPr/>
            <p:nvPr/>
          </p:nvSpPr>
          <p:spPr>
            <a:xfrm>
              <a:off x="4982796" y="3190139"/>
              <a:ext cx="99317" cy="24873"/>
            </a:xfrm>
            <a:custGeom>
              <a:avLst/>
              <a:gdLst/>
              <a:ahLst/>
              <a:cxnLst/>
              <a:rect l="l" t="t" r="r" b="b"/>
              <a:pathLst>
                <a:path w="567" h="142" extrusionOk="0">
                  <a:moveTo>
                    <a:pt x="462" y="0"/>
                  </a:moveTo>
                  <a:lnTo>
                    <a:pt x="38" y="0"/>
                  </a:lnTo>
                  <a:cubicBezTo>
                    <a:pt x="38" y="0"/>
                    <a:pt x="1" y="37"/>
                    <a:pt x="38" y="37"/>
                  </a:cubicBezTo>
                  <a:cubicBezTo>
                    <a:pt x="38" y="71"/>
                    <a:pt x="38" y="108"/>
                    <a:pt x="72" y="141"/>
                  </a:cubicBezTo>
                  <a:lnTo>
                    <a:pt x="108" y="141"/>
                  </a:lnTo>
                  <a:lnTo>
                    <a:pt x="532" y="141"/>
                  </a:lnTo>
                  <a:cubicBezTo>
                    <a:pt x="532" y="141"/>
                    <a:pt x="566" y="141"/>
                    <a:pt x="532" y="141"/>
                  </a:cubicBezTo>
                  <a:cubicBezTo>
                    <a:pt x="532" y="108"/>
                    <a:pt x="496" y="71"/>
                    <a:pt x="496" y="37"/>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9" name="Google Shape;2939;p48"/>
            <p:cNvSpPr/>
            <p:nvPr/>
          </p:nvSpPr>
          <p:spPr>
            <a:xfrm>
              <a:off x="5094200" y="3190139"/>
              <a:ext cx="99317" cy="24873"/>
            </a:xfrm>
            <a:custGeom>
              <a:avLst/>
              <a:gdLst/>
              <a:ahLst/>
              <a:cxnLst/>
              <a:rect l="l" t="t" r="r" b="b"/>
              <a:pathLst>
                <a:path w="567" h="142" extrusionOk="0">
                  <a:moveTo>
                    <a:pt x="425" y="0"/>
                  </a:moveTo>
                  <a:lnTo>
                    <a:pt x="38" y="0"/>
                  </a:lnTo>
                  <a:lnTo>
                    <a:pt x="1" y="37"/>
                  </a:lnTo>
                  <a:cubicBezTo>
                    <a:pt x="38" y="71"/>
                    <a:pt x="38" y="108"/>
                    <a:pt x="71" y="141"/>
                  </a:cubicBezTo>
                  <a:lnTo>
                    <a:pt x="108" y="141"/>
                  </a:lnTo>
                  <a:lnTo>
                    <a:pt x="532" y="141"/>
                  </a:lnTo>
                  <a:lnTo>
                    <a:pt x="566" y="141"/>
                  </a:lnTo>
                  <a:cubicBezTo>
                    <a:pt x="532" y="108"/>
                    <a:pt x="495" y="71"/>
                    <a:pt x="495" y="37"/>
                  </a:cubicBezTo>
                  <a:cubicBezTo>
                    <a:pt x="495" y="37"/>
                    <a:pt x="462" y="0"/>
                    <a:pt x="42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0" name="Google Shape;2940;p48"/>
            <p:cNvSpPr/>
            <p:nvPr/>
          </p:nvSpPr>
          <p:spPr>
            <a:xfrm>
              <a:off x="3850714" y="3227274"/>
              <a:ext cx="216501" cy="24873"/>
            </a:xfrm>
            <a:custGeom>
              <a:avLst/>
              <a:gdLst/>
              <a:ahLst/>
              <a:cxnLst/>
              <a:rect l="l" t="t" r="r" b="b"/>
              <a:pathLst>
                <a:path w="1236" h="142" extrusionOk="0">
                  <a:moveTo>
                    <a:pt x="1201" y="0"/>
                  </a:moveTo>
                  <a:lnTo>
                    <a:pt x="529" y="0"/>
                  </a:lnTo>
                  <a:lnTo>
                    <a:pt x="495" y="0"/>
                  </a:lnTo>
                  <a:lnTo>
                    <a:pt x="141" y="0"/>
                  </a:lnTo>
                  <a:lnTo>
                    <a:pt x="71" y="0"/>
                  </a:lnTo>
                  <a:cubicBezTo>
                    <a:pt x="71" y="37"/>
                    <a:pt x="34" y="71"/>
                    <a:pt x="0" y="108"/>
                  </a:cubicBezTo>
                  <a:cubicBezTo>
                    <a:pt x="0" y="141"/>
                    <a:pt x="34" y="141"/>
                    <a:pt x="34" y="141"/>
                  </a:cubicBezTo>
                  <a:lnTo>
                    <a:pt x="424" y="141"/>
                  </a:lnTo>
                  <a:lnTo>
                    <a:pt x="458" y="141"/>
                  </a:lnTo>
                  <a:lnTo>
                    <a:pt x="1131" y="141"/>
                  </a:lnTo>
                  <a:cubicBezTo>
                    <a:pt x="1165" y="141"/>
                    <a:pt x="1165" y="141"/>
                    <a:pt x="1165" y="108"/>
                  </a:cubicBezTo>
                  <a:cubicBezTo>
                    <a:pt x="1201" y="71"/>
                    <a:pt x="1201" y="37"/>
                    <a:pt x="123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1" name="Google Shape;2941;p48"/>
            <p:cNvSpPr/>
            <p:nvPr/>
          </p:nvSpPr>
          <p:spPr>
            <a:xfrm>
              <a:off x="4085784" y="3227274"/>
              <a:ext cx="92836" cy="24873"/>
            </a:xfrm>
            <a:custGeom>
              <a:avLst/>
              <a:gdLst/>
              <a:ahLst/>
              <a:cxnLst/>
              <a:rect l="l" t="t" r="r" b="b"/>
              <a:pathLst>
                <a:path w="530" h="142" extrusionOk="0">
                  <a:moveTo>
                    <a:pt x="495" y="0"/>
                  </a:moveTo>
                  <a:lnTo>
                    <a:pt x="71" y="0"/>
                  </a:lnTo>
                  <a:lnTo>
                    <a:pt x="35" y="0"/>
                  </a:lnTo>
                  <a:cubicBezTo>
                    <a:pt x="35" y="37"/>
                    <a:pt x="1" y="71"/>
                    <a:pt x="1" y="108"/>
                  </a:cubicBezTo>
                  <a:cubicBezTo>
                    <a:pt x="1" y="141"/>
                    <a:pt x="1" y="141"/>
                    <a:pt x="35" y="141"/>
                  </a:cubicBezTo>
                  <a:lnTo>
                    <a:pt x="459" y="141"/>
                  </a:lnTo>
                  <a:cubicBezTo>
                    <a:pt x="459" y="141"/>
                    <a:pt x="495" y="141"/>
                    <a:pt x="495" y="108"/>
                  </a:cubicBezTo>
                  <a:cubicBezTo>
                    <a:pt x="495" y="71"/>
                    <a:pt x="529" y="37"/>
                    <a:pt x="529"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2" name="Google Shape;2942;p48"/>
            <p:cNvSpPr/>
            <p:nvPr/>
          </p:nvSpPr>
          <p:spPr>
            <a:xfrm>
              <a:off x="4197188" y="3227274"/>
              <a:ext cx="92836" cy="24873"/>
            </a:xfrm>
            <a:custGeom>
              <a:avLst/>
              <a:gdLst/>
              <a:ahLst/>
              <a:cxnLst/>
              <a:rect l="l" t="t" r="r" b="b"/>
              <a:pathLst>
                <a:path w="530" h="142" extrusionOk="0">
                  <a:moveTo>
                    <a:pt x="495" y="0"/>
                  </a:moveTo>
                  <a:lnTo>
                    <a:pt x="105" y="0"/>
                  </a:lnTo>
                  <a:lnTo>
                    <a:pt x="34" y="0"/>
                  </a:lnTo>
                  <a:cubicBezTo>
                    <a:pt x="34" y="37"/>
                    <a:pt x="34" y="71"/>
                    <a:pt x="1" y="108"/>
                  </a:cubicBezTo>
                  <a:cubicBezTo>
                    <a:pt x="1" y="141"/>
                    <a:pt x="34" y="141"/>
                    <a:pt x="34" y="141"/>
                  </a:cubicBezTo>
                  <a:lnTo>
                    <a:pt x="458" y="141"/>
                  </a:lnTo>
                  <a:cubicBezTo>
                    <a:pt x="495" y="141"/>
                    <a:pt x="495" y="141"/>
                    <a:pt x="529" y="108"/>
                  </a:cubicBezTo>
                  <a:lnTo>
                    <a:pt x="529" y="0"/>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3" name="Google Shape;2943;p48"/>
            <p:cNvSpPr/>
            <p:nvPr/>
          </p:nvSpPr>
          <p:spPr>
            <a:xfrm>
              <a:off x="4314547" y="3227274"/>
              <a:ext cx="93186" cy="24873"/>
            </a:xfrm>
            <a:custGeom>
              <a:avLst/>
              <a:gdLst/>
              <a:ahLst/>
              <a:cxnLst/>
              <a:rect l="l" t="t" r="r" b="b"/>
              <a:pathLst>
                <a:path w="532" h="142" extrusionOk="0">
                  <a:moveTo>
                    <a:pt x="461" y="0"/>
                  </a:moveTo>
                  <a:lnTo>
                    <a:pt x="71" y="0"/>
                  </a:lnTo>
                  <a:lnTo>
                    <a:pt x="37" y="0"/>
                  </a:lnTo>
                  <a:cubicBezTo>
                    <a:pt x="0" y="37"/>
                    <a:pt x="0" y="71"/>
                    <a:pt x="0" y="108"/>
                  </a:cubicBezTo>
                  <a:cubicBezTo>
                    <a:pt x="0" y="141"/>
                    <a:pt x="0" y="141"/>
                    <a:pt x="37" y="141"/>
                  </a:cubicBezTo>
                  <a:lnTo>
                    <a:pt x="461" y="141"/>
                  </a:lnTo>
                  <a:cubicBezTo>
                    <a:pt x="495" y="141"/>
                    <a:pt x="495" y="141"/>
                    <a:pt x="495" y="108"/>
                  </a:cubicBezTo>
                  <a:cubicBezTo>
                    <a:pt x="495" y="71"/>
                    <a:pt x="495" y="37"/>
                    <a:pt x="532"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4" name="Google Shape;2944;p48"/>
            <p:cNvSpPr/>
            <p:nvPr/>
          </p:nvSpPr>
          <p:spPr>
            <a:xfrm>
              <a:off x="4432433" y="3227274"/>
              <a:ext cx="86705" cy="24873"/>
            </a:xfrm>
            <a:custGeom>
              <a:avLst/>
              <a:gdLst/>
              <a:ahLst/>
              <a:cxnLst/>
              <a:rect l="l" t="t" r="r" b="b"/>
              <a:pathLst>
                <a:path w="495" h="142" extrusionOk="0">
                  <a:moveTo>
                    <a:pt x="458" y="0"/>
                  </a:moveTo>
                  <a:lnTo>
                    <a:pt x="34" y="0"/>
                  </a:lnTo>
                  <a:lnTo>
                    <a:pt x="0" y="0"/>
                  </a:lnTo>
                  <a:lnTo>
                    <a:pt x="0" y="108"/>
                  </a:lnTo>
                  <a:cubicBezTo>
                    <a:pt x="0" y="141"/>
                    <a:pt x="0" y="141"/>
                    <a:pt x="34" y="141"/>
                  </a:cubicBezTo>
                  <a:lnTo>
                    <a:pt x="458" y="141"/>
                  </a:lnTo>
                  <a:cubicBezTo>
                    <a:pt x="458" y="141"/>
                    <a:pt x="495" y="141"/>
                    <a:pt x="495" y="108"/>
                  </a:cubicBezTo>
                  <a:lnTo>
                    <a:pt x="495" y="0"/>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5" name="Google Shape;2945;p48"/>
            <p:cNvSpPr/>
            <p:nvPr/>
          </p:nvSpPr>
          <p:spPr>
            <a:xfrm>
              <a:off x="4543661" y="3227274"/>
              <a:ext cx="92836" cy="24873"/>
            </a:xfrm>
            <a:custGeom>
              <a:avLst/>
              <a:gdLst/>
              <a:ahLst/>
              <a:cxnLst/>
              <a:rect l="l" t="t" r="r" b="b"/>
              <a:pathLst>
                <a:path w="530" h="142" extrusionOk="0">
                  <a:moveTo>
                    <a:pt x="459" y="0"/>
                  </a:moveTo>
                  <a:lnTo>
                    <a:pt x="35" y="0"/>
                  </a:lnTo>
                  <a:lnTo>
                    <a:pt x="1" y="0"/>
                  </a:lnTo>
                  <a:lnTo>
                    <a:pt x="1" y="108"/>
                  </a:lnTo>
                  <a:cubicBezTo>
                    <a:pt x="1" y="141"/>
                    <a:pt x="35" y="141"/>
                    <a:pt x="72" y="141"/>
                  </a:cubicBezTo>
                  <a:lnTo>
                    <a:pt x="459" y="141"/>
                  </a:lnTo>
                  <a:cubicBezTo>
                    <a:pt x="496" y="141"/>
                    <a:pt x="530" y="141"/>
                    <a:pt x="496" y="108"/>
                  </a:cubicBezTo>
                  <a:lnTo>
                    <a:pt x="496" y="0"/>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6" name="Google Shape;2946;p48"/>
            <p:cNvSpPr/>
            <p:nvPr/>
          </p:nvSpPr>
          <p:spPr>
            <a:xfrm>
              <a:off x="4661021" y="3227274"/>
              <a:ext cx="86881" cy="24873"/>
            </a:xfrm>
            <a:custGeom>
              <a:avLst/>
              <a:gdLst/>
              <a:ahLst/>
              <a:cxnLst/>
              <a:rect l="l" t="t" r="r" b="b"/>
              <a:pathLst>
                <a:path w="496" h="142" extrusionOk="0">
                  <a:moveTo>
                    <a:pt x="425" y="0"/>
                  </a:moveTo>
                  <a:lnTo>
                    <a:pt x="38" y="0"/>
                  </a:lnTo>
                  <a:lnTo>
                    <a:pt x="1" y="0"/>
                  </a:lnTo>
                  <a:lnTo>
                    <a:pt x="1" y="108"/>
                  </a:lnTo>
                  <a:cubicBezTo>
                    <a:pt x="1" y="141"/>
                    <a:pt x="38" y="141"/>
                    <a:pt x="38" y="141"/>
                  </a:cubicBezTo>
                  <a:lnTo>
                    <a:pt x="462" y="141"/>
                  </a:lnTo>
                  <a:cubicBezTo>
                    <a:pt x="495" y="141"/>
                    <a:pt x="495" y="141"/>
                    <a:pt x="495" y="108"/>
                  </a:cubicBezTo>
                  <a:lnTo>
                    <a:pt x="495" y="0"/>
                  </a:ln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7" name="Google Shape;2947;p48"/>
            <p:cNvSpPr/>
            <p:nvPr/>
          </p:nvSpPr>
          <p:spPr>
            <a:xfrm>
              <a:off x="4772425" y="3227274"/>
              <a:ext cx="93362" cy="24873"/>
            </a:xfrm>
            <a:custGeom>
              <a:avLst/>
              <a:gdLst/>
              <a:ahLst/>
              <a:cxnLst/>
              <a:rect l="l" t="t" r="r" b="b"/>
              <a:pathLst>
                <a:path w="533" h="142" extrusionOk="0">
                  <a:moveTo>
                    <a:pt x="461" y="0"/>
                  </a:moveTo>
                  <a:lnTo>
                    <a:pt x="37" y="0"/>
                  </a:lnTo>
                  <a:lnTo>
                    <a:pt x="1" y="0"/>
                  </a:lnTo>
                  <a:cubicBezTo>
                    <a:pt x="1" y="37"/>
                    <a:pt x="1" y="71"/>
                    <a:pt x="37" y="108"/>
                  </a:cubicBezTo>
                  <a:cubicBezTo>
                    <a:pt x="37" y="141"/>
                    <a:pt x="37" y="141"/>
                    <a:pt x="71" y="141"/>
                  </a:cubicBezTo>
                  <a:lnTo>
                    <a:pt x="495" y="141"/>
                  </a:lnTo>
                  <a:cubicBezTo>
                    <a:pt x="495" y="141"/>
                    <a:pt x="532" y="141"/>
                    <a:pt x="532" y="108"/>
                  </a:cubicBezTo>
                  <a:cubicBezTo>
                    <a:pt x="532" y="71"/>
                    <a:pt x="495" y="37"/>
                    <a:pt x="49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8" name="Google Shape;2948;p48"/>
            <p:cNvSpPr/>
            <p:nvPr/>
          </p:nvSpPr>
          <p:spPr>
            <a:xfrm>
              <a:off x="4883829" y="3227274"/>
              <a:ext cx="99142" cy="24873"/>
            </a:xfrm>
            <a:custGeom>
              <a:avLst/>
              <a:gdLst/>
              <a:ahLst/>
              <a:cxnLst/>
              <a:rect l="l" t="t" r="r" b="b"/>
              <a:pathLst>
                <a:path w="566" h="142" extrusionOk="0">
                  <a:moveTo>
                    <a:pt x="461" y="0"/>
                  </a:moveTo>
                  <a:lnTo>
                    <a:pt x="37" y="0"/>
                  </a:lnTo>
                  <a:lnTo>
                    <a:pt x="1" y="0"/>
                  </a:lnTo>
                  <a:cubicBezTo>
                    <a:pt x="37" y="37"/>
                    <a:pt x="37" y="71"/>
                    <a:pt x="37" y="108"/>
                  </a:cubicBezTo>
                  <a:cubicBezTo>
                    <a:pt x="37" y="141"/>
                    <a:pt x="71" y="141"/>
                    <a:pt x="108" y="141"/>
                  </a:cubicBezTo>
                  <a:lnTo>
                    <a:pt x="495" y="141"/>
                  </a:lnTo>
                  <a:cubicBezTo>
                    <a:pt x="532" y="141"/>
                    <a:pt x="566" y="141"/>
                    <a:pt x="532" y="108"/>
                  </a:cubicBezTo>
                  <a:cubicBezTo>
                    <a:pt x="532" y="71"/>
                    <a:pt x="532" y="37"/>
                    <a:pt x="49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9" name="Google Shape;2949;p48"/>
            <p:cNvSpPr/>
            <p:nvPr/>
          </p:nvSpPr>
          <p:spPr>
            <a:xfrm>
              <a:off x="5001714" y="3227274"/>
              <a:ext cx="210545" cy="24873"/>
            </a:xfrm>
            <a:custGeom>
              <a:avLst/>
              <a:gdLst/>
              <a:ahLst/>
              <a:cxnLst/>
              <a:rect l="l" t="t" r="r" b="b"/>
              <a:pathLst>
                <a:path w="1202" h="142" extrusionOk="0">
                  <a:moveTo>
                    <a:pt x="1094" y="0"/>
                  </a:moveTo>
                  <a:lnTo>
                    <a:pt x="424" y="0"/>
                  </a:lnTo>
                  <a:lnTo>
                    <a:pt x="317" y="0"/>
                  </a:lnTo>
                  <a:lnTo>
                    <a:pt x="34" y="0"/>
                  </a:lnTo>
                  <a:lnTo>
                    <a:pt x="0" y="0"/>
                  </a:lnTo>
                  <a:cubicBezTo>
                    <a:pt x="0" y="37"/>
                    <a:pt x="34" y="71"/>
                    <a:pt x="34" y="108"/>
                  </a:cubicBezTo>
                  <a:cubicBezTo>
                    <a:pt x="34" y="141"/>
                    <a:pt x="71" y="141"/>
                    <a:pt x="71" y="141"/>
                  </a:cubicBezTo>
                  <a:lnTo>
                    <a:pt x="388" y="141"/>
                  </a:lnTo>
                  <a:lnTo>
                    <a:pt x="495" y="141"/>
                  </a:lnTo>
                  <a:lnTo>
                    <a:pt x="1165" y="141"/>
                  </a:lnTo>
                  <a:cubicBezTo>
                    <a:pt x="1201" y="141"/>
                    <a:pt x="1201" y="141"/>
                    <a:pt x="1201" y="108"/>
                  </a:cubicBezTo>
                  <a:cubicBezTo>
                    <a:pt x="1165" y="71"/>
                    <a:pt x="1165" y="37"/>
                    <a:pt x="1131"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0" name="Google Shape;2950;p48"/>
            <p:cNvSpPr/>
            <p:nvPr/>
          </p:nvSpPr>
          <p:spPr>
            <a:xfrm>
              <a:off x="4128874" y="3258453"/>
              <a:ext cx="99142" cy="30829"/>
            </a:xfrm>
            <a:custGeom>
              <a:avLst/>
              <a:gdLst/>
              <a:ahLst/>
              <a:cxnLst/>
              <a:rect l="l" t="t" r="r" b="b"/>
              <a:pathLst>
                <a:path w="566" h="176" extrusionOk="0">
                  <a:moveTo>
                    <a:pt x="495" y="0"/>
                  </a:moveTo>
                  <a:lnTo>
                    <a:pt x="71" y="0"/>
                  </a:lnTo>
                  <a:cubicBezTo>
                    <a:pt x="71" y="0"/>
                    <a:pt x="37" y="0"/>
                    <a:pt x="37" y="34"/>
                  </a:cubicBezTo>
                  <a:cubicBezTo>
                    <a:pt x="37" y="71"/>
                    <a:pt x="1" y="105"/>
                    <a:pt x="1" y="141"/>
                  </a:cubicBezTo>
                  <a:cubicBezTo>
                    <a:pt x="1" y="141"/>
                    <a:pt x="1" y="175"/>
                    <a:pt x="37" y="175"/>
                  </a:cubicBezTo>
                  <a:lnTo>
                    <a:pt x="461" y="175"/>
                  </a:lnTo>
                  <a:cubicBezTo>
                    <a:pt x="495" y="175"/>
                    <a:pt x="495" y="141"/>
                    <a:pt x="532" y="141"/>
                  </a:cubicBezTo>
                  <a:lnTo>
                    <a:pt x="532" y="34"/>
                  </a:lnTo>
                  <a:cubicBezTo>
                    <a:pt x="566" y="0"/>
                    <a:pt x="532" y="0"/>
                    <a:pt x="49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1" name="Google Shape;2951;p48"/>
            <p:cNvSpPr/>
            <p:nvPr/>
          </p:nvSpPr>
          <p:spPr>
            <a:xfrm>
              <a:off x="4246759" y="3258453"/>
              <a:ext cx="92661" cy="30829"/>
            </a:xfrm>
            <a:custGeom>
              <a:avLst/>
              <a:gdLst/>
              <a:ahLst/>
              <a:cxnLst/>
              <a:rect l="l" t="t" r="r" b="b"/>
              <a:pathLst>
                <a:path w="529" h="176" extrusionOk="0">
                  <a:moveTo>
                    <a:pt x="495" y="0"/>
                  </a:moveTo>
                  <a:lnTo>
                    <a:pt x="71" y="0"/>
                  </a:lnTo>
                  <a:cubicBezTo>
                    <a:pt x="71" y="0"/>
                    <a:pt x="34" y="0"/>
                    <a:pt x="34" y="34"/>
                  </a:cubicBezTo>
                  <a:cubicBezTo>
                    <a:pt x="34" y="71"/>
                    <a:pt x="0" y="105"/>
                    <a:pt x="0" y="141"/>
                  </a:cubicBezTo>
                  <a:lnTo>
                    <a:pt x="34" y="175"/>
                  </a:lnTo>
                  <a:lnTo>
                    <a:pt x="458" y="175"/>
                  </a:lnTo>
                  <a:cubicBezTo>
                    <a:pt x="495" y="175"/>
                    <a:pt x="529" y="141"/>
                    <a:pt x="529" y="141"/>
                  </a:cubicBezTo>
                  <a:lnTo>
                    <a:pt x="529" y="34"/>
                  </a:lnTo>
                  <a:cubicBezTo>
                    <a:pt x="529" y="0"/>
                    <a:pt x="529" y="0"/>
                    <a:pt x="49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2" name="Google Shape;2952;p48"/>
            <p:cNvSpPr/>
            <p:nvPr/>
          </p:nvSpPr>
          <p:spPr>
            <a:xfrm>
              <a:off x="4364119" y="3258453"/>
              <a:ext cx="93186" cy="30829"/>
            </a:xfrm>
            <a:custGeom>
              <a:avLst/>
              <a:gdLst/>
              <a:ahLst/>
              <a:cxnLst/>
              <a:rect l="l" t="t" r="r" b="b"/>
              <a:pathLst>
                <a:path w="532" h="176" extrusionOk="0">
                  <a:moveTo>
                    <a:pt x="495" y="0"/>
                  </a:moveTo>
                  <a:lnTo>
                    <a:pt x="71" y="0"/>
                  </a:lnTo>
                  <a:cubicBezTo>
                    <a:pt x="37" y="0"/>
                    <a:pt x="37" y="0"/>
                    <a:pt x="37" y="34"/>
                  </a:cubicBezTo>
                  <a:cubicBezTo>
                    <a:pt x="37" y="71"/>
                    <a:pt x="37" y="105"/>
                    <a:pt x="0" y="141"/>
                  </a:cubicBezTo>
                  <a:cubicBezTo>
                    <a:pt x="0" y="141"/>
                    <a:pt x="37" y="175"/>
                    <a:pt x="71" y="175"/>
                  </a:cubicBezTo>
                  <a:lnTo>
                    <a:pt x="495" y="175"/>
                  </a:lnTo>
                  <a:lnTo>
                    <a:pt x="531" y="141"/>
                  </a:lnTo>
                  <a:lnTo>
                    <a:pt x="531" y="34"/>
                  </a:lnTo>
                  <a:cubicBezTo>
                    <a:pt x="531" y="0"/>
                    <a:pt x="531" y="0"/>
                    <a:pt x="49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3" name="Google Shape;2953;p48"/>
            <p:cNvSpPr/>
            <p:nvPr/>
          </p:nvSpPr>
          <p:spPr>
            <a:xfrm>
              <a:off x="4487784" y="3258453"/>
              <a:ext cx="86881" cy="30829"/>
            </a:xfrm>
            <a:custGeom>
              <a:avLst/>
              <a:gdLst/>
              <a:ahLst/>
              <a:cxnLst/>
              <a:rect l="l" t="t" r="r" b="b"/>
              <a:pathLst>
                <a:path w="496" h="176" extrusionOk="0">
                  <a:moveTo>
                    <a:pt x="461" y="0"/>
                  </a:moveTo>
                  <a:lnTo>
                    <a:pt x="37" y="0"/>
                  </a:lnTo>
                  <a:cubicBezTo>
                    <a:pt x="1" y="0"/>
                    <a:pt x="1" y="0"/>
                    <a:pt x="1" y="34"/>
                  </a:cubicBezTo>
                  <a:lnTo>
                    <a:pt x="1" y="141"/>
                  </a:lnTo>
                  <a:cubicBezTo>
                    <a:pt x="1" y="141"/>
                    <a:pt x="1" y="175"/>
                    <a:pt x="37" y="175"/>
                  </a:cubicBezTo>
                  <a:lnTo>
                    <a:pt x="461" y="175"/>
                  </a:lnTo>
                  <a:cubicBezTo>
                    <a:pt x="495" y="175"/>
                    <a:pt x="495" y="141"/>
                    <a:pt x="495" y="141"/>
                  </a:cubicBezTo>
                  <a:lnTo>
                    <a:pt x="495" y="34"/>
                  </a:lnTo>
                  <a:cubicBezTo>
                    <a:pt x="495" y="0"/>
                    <a:pt x="495" y="0"/>
                    <a:pt x="461"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4" name="Google Shape;2954;p48"/>
            <p:cNvSpPr/>
            <p:nvPr/>
          </p:nvSpPr>
          <p:spPr>
            <a:xfrm>
              <a:off x="4605669" y="3258453"/>
              <a:ext cx="92661" cy="30829"/>
            </a:xfrm>
            <a:custGeom>
              <a:avLst/>
              <a:gdLst/>
              <a:ahLst/>
              <a:cxnLst/>
              <a:rect l="l" t="t" r="r" b="b"/>
              <a:pathLst>
                <a:path w="529" h="176" extrusionOk="0">
                  <a:moveTo>
                    <a:pt x="458" y="0"/>
                  </a:moveTo>
                  <a:lnTo>
                    <a:pt x="34" y="0"/>
                  </a:lnTo>
                  <a:cubicBezTo>
                    <a:pt x="0" y="0"/>
                    <a:pt x="0" y="0"/>
                    <a:pt x="0" y="34"/>
                  </a:cubicBezTo>
                  <a:lnTo>
                    <a:pt x="0" y="141"/>
                  </a:lnTo>
                  <a:cubicBezTo>
                    <a:pt x="0" y="141"/>
                    <a:pt x="0" y="175"/>
                    <a:pt x="34" y="175"/>
                  </a:cubicBezTo>
                  <a:lnTo>
                    <a:pt x="458" y="175"/>
                  </a:lnTo>
                  <a:cubicBezTo>
                    <a:pt x="495" y="175"/>
                    <a:pt x="529" y="141"/>
                    <a:pt x="495" y="141"/>
                  </a:cubicBezTo>
                  <a:lnTo>
                    <a:pt x="495" y="34"/>
                  </a:lnTo>
                  <a:cubicBezTo>
                    <a:pt x="495" y="0"/>
                    <a:pt x="458" y="0"/>
                    <a:pt x="458"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5" name="Google Shape;2955;p48"/>
            <p:cNvSpPr/>
            <p:nvPr/>
          </p:nvSpPr>
          <p:spPr>
            <a:xfrm>
              <a:off x="4723029" y="3258453"/>
              <a:ext cx="93186" cy="30829"/>
            </a:xfrm>
            <a:custGeom>
              <a:avLst/>
              <a:gdLst/>
              <a:ahLst/>
              <a:cxnLst/>
              <a:rect l="l" t="t" r="r" b="b"/>
              <a:pathLst>
                <a:path w="532" h="176" extrusionOk="0">
                  <a:moveTo>
                    <a:pt x="461" y="0"/>
                  </a:moveTo>
                  <a:lnTo>
                    <a:pt x="37" y="0"/>
                  </a:lnTo>
                  <a:cubicBezTo>
                    <a:pt x="0" y="0"/>
                    <a:pt x="0" y="0"/>
                    <a:pt x="0" y="34"/>
                  </a:cubicBezTo>
                  <a:lnTo>
                    <a:pt x="0" y="141"/>
                  </a:lnTo>
                  <a:lnTo>
                    <a:pt x="37" y="175"/>
                  </a:lnTo>
                  <a:lnTo>
                    <a:pt x="495" y="175"/>
                  </a:lnTo>
                  <a:lnTo>
                    <a:pt x="531" y="141"/>
                  </a:lnTo>
                  <a:cubicBezTo>
                    <a:pt x="495" y="105"/>
                    <a:pt x="495" y="71"/>
                    <a:pt x="495" y="34"/>
                  </a:cubicBezTo>
                  <a:cubicBezTo>
                    <a:pt x="495" y="0"/>
                    <a:pt x="461" y="0"/>
                    <a:pt x="461"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6" name="Google Shape;2956;p48"/>
            <p:cNvSpPr/>
            <p:nvPr/>
          </p:nvSpPr>
          <p:spPr>
            <a:xfrm>
              <a:off x="4834433" y="3258453"/>
              <a:ext cx="99142" cy="30829"/>
            </a:xfrm>
            <a:custGeom>
              <a:avLst/>
              <a:gdLst/>
              <a:ahLst/>
              <a:cxnLst/>
              <a:rect l="l" t="t" r="r" b="b"/>
              <a:pathLst>
                <a:path w="566" h="176" extrusionOk="0">
                  <a:moveTo>
                    <a:pt x="495" y="0"/>
                  </a:moveTo>
                  <a:lnTo>
                    <a:pt x="71" y="0"/>
                  </a:lnTo>
                  <a:cubicBezTo>
                    <a:pt x="37" y="0"/>
                    <a:pt x="0" y="0"/>
                    <a:pt x="37" y="34"/>
                  </a:cubicBezTo>
                  <a:lnTo>
                    <a:pt x="37" y="141"/>
                  </a:lnTo>
                  <a:cubicBezTo>
                    <a:pt x="37" y="141"/>
                    <a:pt x="71" y="175"/>
                    <a:pt x="107" y="175"/>
                  </a:cubicBezTo>
                  <a:lnTo>
                    <a:pt x="531" y="175"/>
                  </a:lnTo>
                  <a:cubicBezTo>
                    <a:pt x="565" y="175"/>
                    <a:pt x="565" y="141"/>
                    <a:pt x="565" y="141"/>
                  </a:cubicBezTo>
                  <a:cubicBezTo>
                    <a:pt x="565" y="105"/>
                    <a:pt x="531" y="71"/>
                    <a:pt x="531" y="34"/>
                  </a:cubicBezTo>
                  <a:cubicBezTo>
                    <a:pt x="531" y="0"/>
                    <a:pt x="495" y="0"/>
                    <a:pt x="49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7" name="Google Shape;2957;p48"/>
            <p:cNvSpPr/>
            <p:nvPr/>
          </p:nvSpPr>
          <p:spPr>
            <a:xfrm>
              <a:off x="4958098" y="3258453"/>
              <a:ext cx="272553" cy="30829"/>
            </a:xfrm>
            <a:custGeom>
              <a:avLst/>
              <a:gdLst/>
              <a:ahLst/>
              <a:cxnLst/>
              <a:rect l="l" t="t" r="r" b="b"/>
              <a:pathLst>
                <a:path w="1556" h="176" extrusionOk="0">
                  <a:moveTo>
                    <a:pt x="1450" y="0"/>
                  </a:moveTo>
                  <a:lnTo>
                    <a:pt x="37" y="0"/>
                  </a:lnTo>
                  <a:cubicBezTo>
                    <a:pt x="37" y="0"/>
                    <a:pt x="1" y="0"/>
                    <a:pt x="1" y="34"/>
                  </a:cubicBezTo>
                  <a:cubicBezTo>
                    <a:pt x="37" y="71"/>
                    <a:pt x="37" y="105"/>
                    <a:pt x="71" y="141"/>
                  </a:cubicBezTo>
                  <a:cubicBezTo>
                    <a:pt x="71" y="141"/>
                    <a:pt x="71" y="175"/>
                    <a:pt x="108" y="175"/>
                  </a:cubicBezTo>
                  <a:lnTo>
                    <a:pt x="1521" y="175"/>
                  </a:lnTo>
                  <a:cubicBezTo>
                    <a:pt x="1555" y="175"/>
                    <a:pt x="1555" y="141"/>
                    <a:pt x="1555" y="141"/>
                  </a:cubicBezTo>
                  <a:cubicBezTo>
                    <a:pt x="1521" y="105"/>
                    <a:pt x="1521" y="71"/>
                    <a:pt x="1484" y="34"/>
                  </a:cubicBezTo>
                  <a:cubicBezTo>
                    <a:pt x="1484" y="0"/>
                    <a:pt x="1450" y="0"/>
                    <a:pt x="1450"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8" name="Google Shape;2958;p48"/>
            <p:cNvSpPr/>
            <p:nvPr/>
          </p:nvSpPr>
          <p:spPr>
            <a:xfrm>
              <a:off x="3831797" y="3258453"/>
              <a:ext cx="272553" cy="30829"/>
            </a:xfrm>
            <a:custGeom>
              <a:avLst/>
              <a:gdLst/>
              <a:ahLst/>
              <a:cxnLst/>
              <a:rect l="l" t="t" r="r" b="b"/>
              <a:pathLst>
                <a:path w="1556" h="176" extrusionOk="0">
                  <a:moveTo>
                    <a:pt x="1521" y="0"/>
                  </a:moveTo>
                  <a:lnTo>
                    <a:pt x="108" y="0"/>
                  </a:lnTo>
                  <a:cubicBezTo>
                    <a:pt x="108" y="0"/>
                    <a:pt x="71" y="0"/>
                    <a:pt x="71" y="34"/>
                  </a:cubicBezTo>
                  <a:cubicBezTo>
                    <a:pt x="38" y="71"/>
                    <a:pt x="38" y="105"/>
                    <a:pt x="1" y="141"/>
                  </a:cubicBezTo>
                  <a:cubicBezTo>
                    <a:pt x="1" y="141"/>
                    <a:pt x="1" y="175"/>
                    <a:pt x="38" y="175"/>
                  </a:cubicBezTo>
                  <a:lnTo>
                    <a:pt x="1451" y="175"/>
                  </a:lnTo>
                  <a:cubicBezTo>
                    <a:pt x="1485" y="175"/>
                    <a:pt x="1485" y="141"/>
                    <a:pt x="1485" y="141"/>
                  </a:cubicBezTo>
                  <a:cubicBezTo>
                    <a:pt x="1521" y="105"/>
                    <a:pt x="1521" y="71"/>
                    <a:pt x="1555" y="34"/>
                  </a:cubicBezTo>
                  <a:cubicBezTo>
                    <a:pt x="1555" y="0"/>
                    <a:pt x="1521" y="0"/>
                    <a:pt x="1521"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9" name="Google Shape;2959;p48"/>
            <p:cNvSpPr/>
            <p:nvPr/>
          </p:nvSpPr>
          <p:spPr>
            <a:xfrm>
              <a:off x="3807099" y="3295588"/>
              <a:ext cx="105623" cy="37310"/>
            </a:xfrm>
            <a:custGeom>
              <a:avLst/>
              <a:gdLst/>
              <a:ahLst/>
              <a:cxnLst/>
              <a:rect l="l" t="t" r="r" b="b"/>
              <a:pathLst>
                <a:path w="603" h="213" extrusionOk="0">
                  <a:moveTo>
                    <a:pt x="566" y="0"/>
                  </a:moveTo>
                  <a:lnTo>
                    <a:pt x="142" y="0"/>
                  </a:lnTo>
                  <a:cubicBezTo>
                    <a:pt x="108" y="0"/>
                    <a:pt x="108" y="0"/>
                    <a:pt x="71" y="34"/>
                  </a:cubicBezTo>
                  <a:cubicBezTo>
                    <a:pt x="71" y="71"/>
                    <a:pt x="37" y="141"/>
                    <a:pt x="0" y="175"/>
                  </a:cubicBezTo>
                  <a:cubicBezTo>
                    <a:pt x="0" y="175"/>
                    <a:pt x="0" y="212"/>
                    <a:pt x="37" y="212"/>
                  </a:cubicBezTo>
                  <a:lnTo>
                    <a:pt x="495" y="212"/>
                  </a:lnTo>
                  <a:lnTo>
                    <a:pt x="532" y="175"/>
                  </a:lnTo>
                  <a:cubicBezTo>
                    <a:pt x="566" y="141"/>
                    <a:pt x="602" y="71"/>
                    <a:pt x="602" y="34"/>
                  </a:cubicBezTo>
                  <a:cubicBezTo>
                    <a:pt x="602" y="0"/>
                    <a:pt x="602" y="0"/>
                    <a:pt x="566"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0" name="Google Shape;2960;p48"/>
            <p:cNvSpPr/>
            <p:nvPr/>
          </p:nvSpPr>
          <p:spPr>
            <a:xfrm>
              <a:off x="3930939" y="3295588"/>
              <a:ext cx="105623" cy="37310"/>
            </a:xfrm>
            <a:custGeom>
              <a:avLst/>
              <a:gdLst/>
              <a:ahLst/>
              <a:cxnLst/>
              <a:rect l="l" t="t" r="r" b="b"/>
              <a:pathLst>
                <a:path w="603" h="213" extrusionOk="0">
                  <a:moveTo>
                    <a:pt x="565" y="0"/>
                  </a:moveTo>
                  <a:lnTo>
                    <a:pt x="107" y="0"/>
                  </a:lnTo>
                  <a:cubicBezTo>
                    <a:pt x="107" y="0"/>
                    <a:pt x="71" y="0"/>
                    <a:pt x="71" y="34"/>
                  </a:cubicBezTo>
                  <a:cubicBezTo>
                    <a:pt x="37" y="71"/>
                    <a:pt x="37" y="141"/>
                    <a:pt x="0" y="175"/>
                  </a:cubicBezTo>
                  <a:cubicBezTo>
                    <a:pt x="0" y="175"/>
                    <a:pt x="0" y="212"/>
                    <a:pt x="37" y="212"/>
                  </a:cubicBezTo>
                  <a:lnTo>
                    <a:pt x="461" y="212"/>
                  </a:lnTo>
                  <a:cubicBezTo>
                    <a:pt x="495" y="212"/>
                    <a:pt x="531" y="175"/>
                    <a:pt x="531" y="175"/>
                  </a:cubicBezTo>
                  <a:cubicBezTo>
                    <a:pt x="565" y="141"/>
                    <a:pt x="565" y="71"/>
                    <a:pt x="602" y="34"/>
                  </a:cubicBezTo>
                  <a:cubicBezTo>
                    <a:pt x="602" y="0"/>
                    <a:pt x="565" y="0"/>
                    <a:pt x="56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1" name="Google Shape;2961;p48"/>
            <p:cNvSpPr/>
            <p:nvPr/>
          </p:nvSpPr>
          <p:spPr>
            <a:xfrm>
              <a:off x="4054605" y="3295588"/>
              <a:ext cx="99142" cy="37310"/>
            </a:xfrm>
            <a:custGeom>
              <a:avLst/>
              <a:gdLst/>
              <a:ahLst/>
              <a:cxnLst/>
              <a:rect l="l" t="t" r="r" b="b"/>
              <a:pathLst>
                <a:path w="566" h="213" extrusionOk="0">
                  <a:moveTo>
                    <a:pt x="532" y="0"/>
                  </a:moveTo>
                  <a:lnTo>
                    <a:pt x="108" y="0"/>
                  </a:lnTo>
                  <a:cubicBezTo>
                    <a:pt x="71" y="0"/>
                    <a:pt x="71" y="0"/>
                    <a:pt x="37" y="34"/>
                  </a:cubicBezTo>
                  <a:cubicBezTo>
                    <a:pt x="37" y="71"/>
                    <a:pt x="1" y="141"/>
                    <a:pt x="1" y="175"/>
                  </a:cubicBezTo>
                  <a:cubicBezTo>
                    <a:pt x="1" y="175"/>
                    <a:pt x="1" y="212"/>
                    <a:pt x="37" y="212"/>
                  </a:cubicBezTo>
                  <a:lnTo>
                    <a:pt x="461" y="212"/>
                  </a:lnTo>
                  <a:cubicBezTo>
                    <a:pt x="495" y="212"/>
                    <a:pt x="532" y="175"/>
                    <a:pt x="532" y="175"/>
                  </a:cubicBezTo>
                  <a:cubicBezTo>
                    <a:pt x="532" y="141"/>
                    <a:pt x="566" y="71"/>
                    <a:pt x="566" y="34"/>
                  </a:cubicBezTo>
                  <a:cubicBezTo>
                    <a:pt x="566" y="0"/>
                    <a:pt x="566" y="0"/>
                    <a:pt x="532"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2" name="Google Shape;2962;p48"/>
            <p:cNvSpPr/>
            <p:nvPr/>
          </p:nvSpPr>
          <p:spPr>
            <a:xfrm>
              <a:off x="4178445" y="3295588"/>
              <a:ext cx="99142" cy="37310"/>
            </a:xfrm>
            <a:custGeom>
              <a:avLst/>
              <a:gdLst/>
              <a:ahLst/>
              <a:cxnLst/>
              <a:rect l="l" t="t" r="r" b="b"/>
              <a:pathLst>
                <a:path w="566" h="213" extrusionOk="0">
                  <a:moveTo>
                    <a:pt x="532" y="0"/>
                  </a:moveTo>
                  <a:lnTo>
                    <a:pt x="71" y="0"/>
                  </a:lnTo>
                  <a:cubicBezTo>
                    <a:pt x="71" y="0"/>
                    <a:pt x="37" y="0"/>
                    <a:pt x="37" y="34"/>
                  </a:cubicBezTo>
                  <a:cubicBezTo>
                    <a:pt x="37" y="71"/>
                    <a:pt x="0" y="141"/>
                    <a:pt x="0" y="175"/>
                  </a:cubicBezTo>
                  <a:cubicBezTo>
                    <a:pt x="0" y="175"/>
                    <a:pt x="0" y="212"/>
                    <a:pt x="37" y="212"/>
                  </a:cubicBezTo>
                  <a:lnTo>
                    <a:pt x="461" y="212"/>
                  </a:lnTo>
                  <a:cubicBezTo>
                    <a:pt x="495" y="212"/>
                    <a:pt x="532" y="175"/>
                    <a:pt x="532" y="175"/>
                  </a:cubicBezTo>
                  <a:cubicBezTo>
                    <a:pt x="532" y="141"/>
                    <a:pt x="532" y="71"/>
                    <a:pt x="565" y="34"/>
                  </a:cubicBezTo>
                  <a:cubicBezTo>
                    <a:pt x="565" y="0"/>
                    <a:pt x="532" y="0"/>
                    <a:pt x="532"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3" name="Google Shape;2963;p48"/>
            <p:cNvSpPr/>
            <p:nvPr/>
          </p:nvSpPr>
          <p:spPr>
            <a:xfrm>
              <a:off x="4302111" y="3295588"/>
              <a:ext cx="464531" cy="37310"/>
            </a:xfrm>
            <a:custGeom>
              <a:avLst/>
              <a:gdLst/>
              <a:ahLst/>
              <a:cxnLst/>
              <a:rect l="l" t="t" r="r" b="b"/>
              <a:pathLst>
                <a:path w="2652" h="213" extrusionOk="0">
                  <a:moveTo>
                    <a:pt x="2544" y="0"/>
                  </a:moveTo>
                  <a:lnTo>
                    <a:pt x="2403" y="0"/>
                  </a:lnTo>
                  <a:lnTo>
                    <a:pt x="2120" y="0"/>
                  </a:lnTo>
                  <a:lnTo>
                    <a:pt x="1875" y="0"/>
                  </a:lnTo>
                  <a:lnTo>
                    <a:pt x="1451" y="0"/>
                  </a:lnTo>
                  <a:lnTo>
                    <a:pt x="1202" y="0"/>
                  </a:lnTo>
                  <a:lnTo>
                    <a:pt x="744" y="0"/>
                  </a:lnTo>
                  <a:lnTo>
                    <a:pt x="71" y="0"/>
                  </a:lnTo>
                  <a:cubicBezTo>
                    <a:pt x="37" y="0"/>
                    <a:pt x="1" y="0"/>
                    <a:pt x="1" y="34"/>
                  </a:cubicBezTo>
                  <a:lnTo>
                    <a:pt x="1" y="175"/>
                  </a:lnTo>
                  <a:cubicBezTo>
                    <a:pt x="1" y="175"/>
                    <a:pt x="1" y="212"/>
                    <a:pt x="37" y="212"/>
                  </a:cubicBezTo>
                  <a:lnTo>
                    <a:pt x="744" y="212"/>
                  </a:lnTo>
                  <a:lnTo>
                    <a:pt x="1168" y="212"/>
                  </a:lnTo>
                  <a:lnTo>
                    <a:pt x="1451" y="212"/>
                  </a:lnTo>
                  <a:lnTo>
                    <a:pt x="1875" y="212"/>
                  </a:lnTo>
                  <a:lnTo>
                    <a:pt x="2157" y="212"/>
                  </a:lnTo>
                  <a:lnTo>
                    <a:pt x="2403" y="212"/>
                  </a:lnTo>
                  <a:lnTo>
                    <a:pt x="2581" y="212"/>
                  </a:lnTo>
                  <a:cubicBezTo>
                    <a:pt x="2615" y="212"/>
                    <a:pt x="2652" y="175"/>
                    <a:pt x="2652" y="175"/>
                  </a:cubicBezTo>
                  <a:cubicBezTo>
                    <a:pt x="2615" y="141"/>
                    <a:pt x="2615" y="71"/>
                    <a:pt x="2615" y="34"/>
                  </a:cubicBezTo>
                  <a:cubicBezTo>
                    <a:pt x="2615" y="0"/>
                    <a:pt x="2581" y="0"/>
                    <a:pt x="2544"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4" name="Google Shape;2964;p48"/>
            <p:cNvSpPr/>
            <p:nvPr/>
          </p:nvSpPr>
          <p:spPr>
            <a:xfrm>
              <a:off x="4784862" y="3295588"/>
              <a:ext cx="105623" cy="37310"/>
            </a:xfrm>
            <a:custGeom>
              <a:avLst/>
              <a:gdLst/>
              <a:ahLst/>
              <a:cxnLst/>
              <a:rect l="l" t="t" r="r" b="b"/>
              <a:pathLst>
                <a:path w="603" h="213" extrusionOk="0">
                  <a:moveTo>
                    <a:pt x="495" y="0"/>
                  </a:moveTo>
                  <a:lnTo>
                    <a:pt x="37" y="0"/>
                  </a:lnTo>
                  <a:cubicBezTo>
                    <a:pt x="37" y="0"/>
                    <a:pt x="0" y="0"/>
                    <a:pt x="0" y="34"/>
                  </a:cubicBezTo>
                  <a:cubicBezTo>
                    <a:pt x="37" y="71"/>
                    <a:pt x="37" y="141"/>
                    <a:pt x="37" y="175"/>
                  </a:cubicBezTo>
                  <a:cubicBezTo>
                    <a:pt x="37" y="175"/>
                    <a:pt x="71" y="212"/>
                    <a:pt x="108" y="212"/>
                  </a:cubicBezTo>
                  <a:lnTo>
                    <a:pt x="532" y="212"/>
                  </a:lnTo>
                  <a:cubicBezTo>
                    <a:pt x="566" y="212"/>
                    <a:pt x="602" y="175"/>
                    <a:pt x="566" y="175"/>
                  </a:cubicBezTo>
                  <a:cubicBezTo>
                    <a:pt x="566" y="141"/>
                    <a:pt x="566" y="71"/>
                    <a:pt x="532" y="34"/>
                  </a:cubicBezTo>
                  <a:cubicBezTo>
                    <a:pt x="532" y="0"/>
                    <a:pt x="532" y="0"/>
                    <a:pt x="49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5" name="Google Shape;2965;p48"/>
            <p:cNvSpPr/>
            <p:nvPr/>
          </p:nvSpPr>
          <p:spPr>
            <a:xfrm>
              <a:off x="4908527" y="3295588"/>
              <a:ext cx="99317" cy="37310"/>
            </a:xfrm>
            <a:custGeom>
              <a:avLst/>
              <a:gdLst/>
              <a:ahLst/>
              <a:cxnLst/>
              <a:rect l="l" t="t" r="r" b="b"/>
              <a:pathLst>
                <a:path w="567" h="213" extrusionOk="0">
                  <a:moveTo>
                    <a:pt x="462" y="0"/>
                  </a:moveTo>
                  <a:lnTo>
                    <a:pt x="38" y="0"/>
                  </a:lnTo>
                  <a:cubicBezTo>
                    <a:pt x="1" y="0"/>
                    <a:pt x="1" y="0"/>
                    <a:pt x="1" y="34"/>
                  </a:cubicBezTo>
                  <a:cubicBezTo>
                    <a:pt x="1" y="71"/>
                    <a:pt x="38" y="141"/>
                    <a:pt x="38" y="175"/>
                  </a:cubicBezTo>
                  <a:cubicBezTo>
                    <a:pt x="38" y="175"/>
                    <a:pt x="72" y="212"/>
                    <a:pt x="108" y="212"/>
                  </a:cubicBezTo>
                  <a:lnTo>
                    <a:pt x="532" y="212"/>
                  </a:lnTo>
                  <a:cubicBezTo>
                    <a:pt x="566" y="212"/>
                    <a:pt x="566" y="175"/>
                    <a:pt x="566" y="175"/>
                  </a:cubicBezTo>
                  <a:cubicBezTo>
                    <a:pt x="566" y="141"/>
                    <a:pt x="532" y="71"/>
                    <a:pt x="532" y="34"/>
                  </a:cubicBezTo>
                  <a:cubicBezTo>
                    <a:pt x="532" y="0"/>
                    <a:pt x="496" y="0"/>
                    <a:pt x="462"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6" name="Google Shape;2966;p48"/>
            <p:cNvSpPr/>
            <p:nvPr/>
          </p:nvSpPr>
          <p:spPr>
            <a:xfrm>
              <a:off x="5026412" y="3295588"/>
              <a:ext cx="105097" cy="37310"/>
            </a:xfrm>
            <a:custGeom>
              <a:avLst/>
              <a:gdLst/>
              <a:ahLst/>
              <a:cxnLst/>
              <a:rect l="l" t="t" r="r" b="b"/>
              <a:pathLst>
                <a:path w="600" h="213" extrusionOk="0">
                  <a:moveTo>
                    <a:pt x="495" y="0"/>
                  </a:moveTo>
                  <a:lnTo>
                    <a:pt x="35" y="0"/>
                  </a:lnTo>
                  <a:cubicBezTo>
                    <a:pt x="35" y="0"/>
                    <a:pt x="1" y="0"/>
                    <a:pt x="1" y="34"/>
                  </a:cubicBezTo>
                  <a:cubicBezTo>
                    <a:pt x="35" y="71"/>
                    <a:pt x="71" y="141"/>
                    <a:pt x="71" y="175"/>
                  </a:cubicBezTo>
                  <a:cubicBezTo>
                    <a:pt x="71" y="175"/>
                    <a:pt x="105" y="212"/>
                    <a:pt x="142" y="212"/>
                  </a:cubicBezTo>
                  <a:lnTo>
                    <a:pt x="566" y="212"/>
                  </a:lnTo>
                  <a:cubicBezTo>
                    <a:pt x="600" y="212"/>
                    <a:pt x="600" y="175"/>
                    <a:pt x="600" y="175"/>
                  </a:cubicBezTo>
                  <a:cubicBezTo>
                    <a:pt x="600" y="141"/>
                    <a:pt x="566" y="71"/>
                    <a:pt x="529" y="34"/>
                  </a:cubicBezTo>
                  <a:cubicBezTo>
                    <a:pt x="529" y="0"/>
                    <a:pt x="495" y="0"/>
                    <a:pt x="495"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7" name="Google Shape;2967;p48"/>
            <p:cNvSpPr/>
            <p:nvPr/>
          </p:nvSpPr>
          <p:spPr>
            <a:xfrm>
              <a:off x="5150253" y="3295588"/>
              <a:ext cx="105097" cy="37310"/>
            </a:xfrm>
            <a:custGeom>
              <a:avLst/>
              <a:gdLst/>
              <a:ahLst/>
              <a:cxnLst/>
              <a:rect l="l" t="t" r="r" b="b"/>
              <a:pathLst>
                <a:path w="600" h="213" extrusionOk="0">
                  <a:moveTo>
                    <a:pt x="458" y="0"/>
                  </a:moveTo>
                  <a:lnTo>
                    <a:pt x="34" y="0"/>
                  </a:lnTo>
                  <a:cubicBezTo>
                    <a:pt x="0" y="0"/>
                    <a:pt x="0" y="0"/>
                    <a:pt x="0" y="34"/>
                  </a:cubicBezTo>
                  <a:cubicBezTo>
                    <a:pt x="34" y="71"/>
                    <a:pt x="34" y="141"/>
                    <a:pt x="71" y="175"/>
                  </a:cubicBezTo>
                  <a:cubicBezTo>
                    <a:pt x="71" y="175"/>
                    <a:pt x="105" y="212"/>
                    <a:pt x="142" y="212"/>
                  </a:cubicBezTo>
                  <a:lnTo>
                    <a:pt x="565" y="212"/>
                  </a:lnTo>
                  <a:cubicBezTo>
                    <a:pt x="599" y="212"/>
                    <a:pt x="599" y="175"/>
                    <a:pt x="599" y="175"/>
                  </a:cubicBezTo>
                  <a:cubicBezTo>
                    <a:pt x="565" y="141"/>
                    <a:pt x="529" y="71"/>
                    <a:pt x="529" y="34"/>
                  </a:cubicBezTo>
                  <a:cubicBezTo>
                    <a:pt x="495" y="0"/>
                    <a:pt x="495" y="0"/>
                    <a:pt x="458" y="0"/>
                  </a:cubicBezTo>
                  <a:close/>
                </a:path>
              </a:pathLst>
            </a:custGeom>
            <a:solidFill>
              <a:srgbClr val="999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8" name="Google Shape;2968;p48"/>
            <p:cNvSpPr/>
            <p:nvPr/>
          </p:nvSpPr>
          <p:spPr>
            <a:xfrm>
              <a:off x="4215580" y="3363377"/>
              <a:ext cx="631286" cy="148715"/>
            </a:xfrm>
            <a:custGeom>
              <a:avLst/>
              <a:gdLst/>
              <a:ahLst/>
              <a:cxnLst/>
              <a:rect l="l" t="t" r="r" b="b"/>
              <a:pathLst>
                <a:path w="3604" h="849" extrusionOk="0">
                  <a:moveTo>
                    <a:pt x="3216" y="0"/>
                  </a:moveTo>
                  <a:lnTo>
                    <a:pt x="1803" y="0"/>
                  </a:lnTo>
                  <a:lnTo>
                    <a:pt x="424" y="0"/>
                  </a:lnTo>
                  <a:cubicBezTo>
                    <a:pt x="283" y="0"/>
                    <a:pt x="212" y="37"/>
                    <a:pt x="178" y="71"/>
                  </a:cubicBezTo>
                  <a:cubicBezTo>
                    <a:pt x="178" y="178"/>
                    <a:pt x="141" y="283"/>
                    <a:pt x="108" y="390"/>
                  </a:cubicBezTo>
                  <a:cubicBezTo>
                    <a:pt x="71" y="495"/>
                    <a:pt x="71" y="636"/>
                    <a:pt x="37" y="744"/>
                  </a:cubicBezTo>
                  <a:cubicBezTo>
                    <a:pt x="0" y="778"/>
                    <a:pt x="108" y="848"/>
                    <a:pt x="212" y="848"/>
                  </a:cubicBezTo>
                  <a:lnTo>
                    <a:pt x="1803" y="848"/>
                  </a:lnTo>
                  <a:lnTo>
                    <a:pt x="3392" y="848"/>
                  </a:lnTo>
                  <a:cubicBezTo>
                    <a:pt x="3499" y="848"/>
                    <a:pt x="3604" y="778"/>
                    <a:pt x="3570" y="744"/>
                  </a:cubicBezTo>
                  <a:cubicBezTo>
                    <a:pt x="3533" y="636"/>
                    <a:pt x="3533" y="495"/>
                    <a:pt x="3499" y="390"/>
                  </a:cubicBezTo>
                  <a:cubicBezTo>
                    <a:pt x="3462" y="283"/>
                    <a:pt x="3428" y="178"/>
                    <a:pt x="3428" y="71"/>
                  </a:cubicBezTo>
                  <a:cubicBezTo>
                    <a:pt x="3392" y="37"/>
                    <a:pt x="3321" y="0"/>
                    <a:pt x="3216"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9" name="Google Shape;2969;p48"/>
            <p:cNvSpPr/>
            <p:nvPr/>
          </p:nvSpPr>
          <p:spPr>
            <a:xfrm>
              <a:off x="3801143" y="2206417"/>
              <a:ext cx="1460680" cy="928374"/>
            </a:xfrm>
            <a:custGeom>
              <a:avLst/>
              <a:gdLst/>
              <a:ahLst/>
              <a:cxnLst/>
              <a:rect l="l" t="t" r="r" b="b"/>
              <a:pathLst>
                <a:path w="8339" h="5300" extrusionOk="0">
                  <a:moveTo>
                    <a:pt x="246" y="0"/>
                  </a:moveTo>
                  <a:lnTo>
                    <a:pt x="8089" y="0"/>
                  </a:lnTo>
                  <a:cubicBezTo>
                    <a:pt x="8231" y="0"/>
                    <a:pt x="8338" y="142"/>
                    <a:pt x="8338" y="283"/>
                  </a:cubicBezTo>
                  <a:lnTo>
                    <a:pt x="8338" y="5051"/>
                  </a:lnTo>
                  <a:cubicBezTo>
                    <a:pt x="8338" y="5192"/>
                    <a:pt x="8231" y="5300"/>
                    <a:pt x="8089" y="5300"/>
                  </a:cubicBezTo>
                  <a:lnTo>
                    <a:pt x="246" y="5300"/>
                  </a:lnTo>
                  <a:cubicBezTo>
                    <a:pt x="105" y="5300"/>
                    <a:pt x="1" y="5192"/>
                    <a:pt x="1" y="5051"/>
                  </a:cubicBezTo>
                  <a:lnTo>
                    <a:pt x="1" y="283"/>
                  </a:lnTo>
                  <a:cubicBezTo>
                    <a:pt x="1" y="142"/>
                    <a:pt x="105" y="0"/>
                    <a:pt x="246" y="0"/>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0" name="Google Shape;2970;p48"/>
            <p:cNvSpPr/>
            <p:nvPr/>
          </p:nvSpPr>
          <p:spPr>
            <a:xfrm>
              <a:off x="3856670" y="2268250"/>
              <a:ext cx="1349102" cy="810664"/>
            </a:xfrm>
            <a:custGeom>
              <a:avLst/>
              <a:gdLst/>
              <a:ahLst/>
              <a:cxnLst/>
              <a:rect l="l" t="t" r="r" b="b"/>
              <a:pathLst>
                <a:path w="7702" h="4628" extrusionOk="0">
                  <a:moveTo>
                    <a:pt x="0" y="4627"/>
                  </a:moveTo>
                  <a:lnTo>
                    <a:pt x="7702" y="4627"/>
                  </a:lnTo>
                  <a:lnTo>
                    <a:pt x="7702" y="1"/>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1" name="Google Shape;2971;p48"/>
            <p:cNvSpPr/>
            <p:nvPr/>
          </p:nvSpPr>
          <p:spPr>
            <a:xfrm>
              <a:off x="3856670" y="2917759"/>
              <a:ext cx="1349102" cy="161152"/>
            </a:xfrm>
            <a:custGeom>
              <a:avLst/>
              <a:gdLst/>
              <a:ahLst/>
              <a:cxnLst/>
              <a:rect l="l" t="t" r="r" b="b"/>
              <a:pathLst>
                <a:path w="7702" h="920" extrusionOk="0">
                  <a:moveTo>
                    <a:pt x="7702" y="1"/>
                  </a:moveTo>
                  <a:lnTo>
                    <a:pt x="7702" y="919"/>
                  </a:lnTo>
                  <a:lnTo>
                    <a:pt x="0" y="919"/>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2" name="Google Shape;2972;p48"/>
            <p:cNvSpPr/>
            <p:nvPr/>
          </p:nvSpPr>
          <p:spPr>
            <a:xfrm>
              <a:off x="4079303" y="3122176"/>
              <a:ext cx="903663" cy="31004"/>
            </a:xfrm>
            <a:custGeom>
              <a:avLst/>
              <a:gdLst/>
              <a:ahLst/>
              <a:cxnLst/>
              <a:rect l="l" t="t" r="r" b="b"/>
              <a:pathLst>
                <a:path w="5159" h="177" extrusionOk="0">
                  <a:moveTo>
                    <a:pt x="72" y="1"/>
                  </a:moveTo>
                  <a:lnTo>
                    <a:pt x="5088" y="1"/>
                  </a:lnTo>
                  <a:cubicBezTo>
                    <a:pt x="5125" y="1"/>
                    <a:pt x="5159" y="35"/>
                    <a:pt x="5159" y="72"/>
                  </a:cubicBezTo>
                  <a:lnTo>
                    <a:pt x="5159" y="72"/>
                  </a:lnTo>
                  <a:cubicBezTo>
                    <a:pt x="5159" y="142"/>
                    <a:pt x="5125" y="176"/>
                    <a:pt x="5088" y="176"/>
                  </a:cubicBezTo>
                  <a:lnTo>
                    <a:pt x="72" y="176"/>
                  </a:lnTo>
                  <a:cubicBezTo>
                    <a:pt x="38" y="176"/>
                    <a:pt x="1" y="142"/>
                    <a:pt x="1" y="72"/>
                  </a:cubicBezTo>
                  <a:lnTo>
                    <a:pt x="1" y="72"/>
                  </a:lnTo>
                  <a:cubicBezTo>
                    <a:pt x="1" y="35"/>
                    <a:pt x="38" y="1"/>
                    <a:pt x="72" y="1"/>
                  </a:cubicBezTo>
                  <a:close/>
                </a:path>
              </a:pathLst>
            </a:custGeom>
            <a:solidFill>
              <a:srgbClr val="3D3D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3" name="Google Shape;2973;p48"/>
            <p:cNvSpPr/>
            <p:nvPr/>
          </p:nvSpPr>
          <p:spPr>
            <a:xfrm>
              <a:off x="3571854" y="2070314"/>
              <a:ext cx="613069" cy="340170"/>
            </a:xfrm>
            <a:custGeom>
              <a:avLst/>
              <a:gdLst/>
              <a:ahLst/>
              <a:cxnLst/>
              <a:rect l="l" t="t" r="r" b="b"/>
              <a:pathLst>
                <a:path w="3500" h="1942" extrusionOk="0">
                  <a:moveTo>
                    <a:pt x="142" y="0"/>
                  </a:moveTo>
                  <a:lnTo>
                    <a:pt x="3322" y="0"/>
                  </a:lnTo>
                  <a:cubicBezTo>
                    <a:pt x="3429" y="0"/>
                    <a:pt x="3500" y="71"/>
                    <a:pt x="3500" y="141"/>
                  </a:cubicBezTo>
                  <a:lnTo>
                    <a:pt x="3500" y="1767"/>
                  </a:lnTo>
                  <a:cubicBezTo>
                    <a:pt x="3500" y="1871"/>
                    <a:pt x="3429" y="1942"/>
                    <a:pt x="3322" y="1942"/>
                  </a:cubicBezTo>
                  <a:lnTo>
                    <a:pt x="142" y="1942"/>
                  </a:lnTo>
                  <a:cubicBezTo>
                    <a:pt x="72" y="1942"/>
                    <a:pt x="1" y="1871"/>
                    <a:pt x="1" y="1767"/>
                  </a:cubicBezTo>
                  <a:lnTo>
                    <a:pt x="1" y="141"/>
                  </a:lnTo>
                  <a:cubicBezTo>
                    <a:pt x="1" y="71"/>
                    <a:pt x="72" y="0"/>
                    <a:pt x="142" y="0"/>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4" name="Google Shape;2974;p48"/>
            <p:cNvSpPr/>
            <p:nvPr/>
          </p:nvSpPr>
          <p:spPr>
            <a:xfrm>
              <a:off x="3571854" y="2070314"/>
              <a:ext cx="613069" cy="74445"/>
            </a:xfrm>
            <a:custGeom>
              <a:avLst/>
              <a:gdLst/>
              <a:ahLst/>
              <a:cxnLst/>
              <a:rect l="l" t="t" r="r" b="b"/>
              <a:pathLst>
                <a:path w="3500" h="425" extrusionOk="0">
                  <a:moveTo>
                    <a:pt x="142" y="0"/>
                  </a:moveTo>
                  <a:lnTo>
                    <a:pt x="3322" y="0"/>
                  </a:lnTo>
                  <a:cubicBezTo>
                    <a:pt x="3429" y="0"/>
                    <a:pt x="3500" y="71"/>
                    <a:pt x="3500" y="141"/>
                  </a:cubicBezTo>
                  <a:lnTo>
                    <a:pt x="3500" y="387"/>
                  </a:lnTo>
                  <a:lnTo>
                    <a:pt x="3463" y="424"/>
                  </a:lnTo>
                  <a:lnTo>
                    <a:pt x="38" y="424"/>
                  </a:lnTo>
                  <a:cubicBezTo>
                    <a:pt x="1" y="424"/>
                    <a:pt x="1" y="387"/>
                    <a:pt x="1" y="387"/>
                  </a:cubicBezTo>
                  <a:lnTo>
                    <a:pt x="1" y="141"/>
                  </a:lnTo>
                  <a:cubicBezTo>
                    <a:pt x="1" y="71"/>
                    <a:pt x="72" y="0"/>
                    <a:pt x="142" y="0"/>
                  </a:cubicBez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5" name="Google Shape;2975;p48"/>
            <p:cNvSpPr/>
            <p:nvPr/>
          </p:nvSpPr>
          <p:spPr>
            <a:xfrm>
              <a:off x="4023951" y="2095013"/>
              <a:ext cx="129795" cy="24873"/>
            </a:xfrm>
            <a:custGeom>
              <a:avLst/>
              <a:gdLst/>
              <a:ahLst/>
              <a:cxnLst/>
              <a:rect l="l" t="t" r="r" b="b"/>
              <a:pathLst>
                <a:path w="741" h="142" extrusionOk="0">
                  <a:moveTo>
                    <a:pt x="71" y="0"/>
                  </a:moveTo>
                  <a:cubicBezTo>
                    <a:pt x="105" y="0"/>
                    <a:pt x="142" y="34"/>
                    <a:pt x="142" y="71"/>
                  </a:cubicBezTo>
                  <a:cubicBezTo>
                    <a:pt x="142" y="105"/>
                    <a:pt x="105" y="142"/>
                    <a:pt x="71" y="142"/>
                  </a:cubicBezTo>
                  <a:cubicBezTo>
                    <a:pt x="34" y="142"/>
                    <a:pt x="0" y="105"/>
                    <a:pt x="0" y="71"/>
                  </a:cubicBezTo>
                  <a:cubicBezTo>
                    <a:pt x="0" y="34"/>
                    <a:pt x="34" y="0"/>
                    <a:pt x="71" y="0"/>
                  </a:cubicBezTo>
                  <a:close/>
                  <a:moveTo>
                    <a:pt x="354" y="0"/>
                  </a:moveTo>
                  <a:cubicBezTo>
                    <a:pt x="388" y="0"/>
                    <a:pt x="424" y="34"/>
                    <a:pt x="424" y="71"/>
                  </a:cubicBezTo>
                  <a:cubicBezTo>
                    <a:pt x="424" y="105"/>
                    <a:pt x="388" y="142"/>
                    <a:pt x="354" y="142"/>
                  </a:cubicBezTo>
                  <a:cubicBezTo>
                    <a:pt x="317" y="142"/>
                    <a:pt x="283" y="105"/>
                    <a:pt x="283" y="71"/>
                  </a:cubicBezTo>
                  <a:cubicBezTo>
                    <a:pt x="283" y="34"/>
                    <a:pt x="317" y="0"/>
                    <a:pt x="354" y="0"/>
                  </a:cubicBezTo>
                  <a:close/>
                  <a:moveTo>
                    <a:pt x="636" y="0"/>
                  </a:moveTo>
                  <a:cubicBezTo>
                    <a:pt x="707" y="0"/>
                    <a:pt x="741" y="34"/>
                    <a:pt x="741" y="71"/>
                  </a:cubicBezTo>
                  <a:cubicBezTo>
                    <a:pt x="741" y="105"/>
                    <a:pt x="707" y="142"/>
                    <a:pt x="636" y="142"/>
                  </a:cubicBezTo>
                  <a:cubicBezTo>
                    <a:pt x="600" y="142"/>
                    <a:pt x="566" y="105"/>
                    <a:pt x="566" y="71"/>
                  </a:cubicBezTo>
                  <a:cubicBezTo>
                    <a:pt x="566" y="34"/>
                    <a:pt x="600" y="0"/>
                    <a:pt x="6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6" name="Google Shape;2976;p48"/>
            <p:cNvSpPr/>
            <p:nvPr/>
          </p:nvSpPr>
          <p:spPr>
            <a:xfrm>
              <a:off x="3769964" y="2187499"/>
              <a:ext cx="383781" cy="155196"/>
            </a:xfrm>
            <a:custGeom>
              <a:avLst/>
              <a:gdLst/>
              <a:ahLst/>
              <a:cxnLst/>
              <a:rect l="l" t="t" r="r" b="b"/>
              <a:pathLst>
                <a:path w="2191" h="886" extrusionOk="0">
                  <a:moveTo>
                    <a:pt x="0" y="354"/>
                  </a:moveTo>
                  <a:lnTo>
                    <a:pt x="2120" y="354"/>
                  </a:lnTo>
                  <a:cubicBezTo>
                    <a:pt x="2157" y="354"/>
                    <a:pt x="2157" y="354"/>
                    <a:pt x="2157" y="391"/>
                  </a:cubicBezTo>
                  <a:cubicBezTo>
                    <a:pt x="2157" y="391"/>
                    <a:pt x="2157" y="425"/>
                    <a:pt x="2120" y="425"/>
                  </a:cubicBezTo>
                  <a:lnTo>
                    <a:pt x="0" y="425"/>
                  </a:lnTo>
                  <a:lnTo>
                    <a:pt x="0" y="391"/>
                  </a:lnTo>
                  <a:close/>
                  <a:moveTo>
                    <a:pt x="1979" y="142"/>
                  </a:moveTo>
                  <a:lnTo>
                    <a:pt x="2050" y="142"/>
                  </a:lnTo>
                  <a:lnTo>
                    <a:pt x="2050" y="179"/>
                  </a:lnTo>
                  <a:lnTo>
                    <a:pt x="2050" y="213"/>
                  </a:lnTo>
                  <a:lnTo>
                    <a:pt x="1979" y="213"/>
                  </a:lnTo>
                  <a:lnTo>
                    <a:pt x="1945" y="179"/>
                  </a:lnTo>
                  <a:cubicBezTo>
                    <a:pt x="1945" y="142"/>
                    <a:pt x="1979" y="142"/>
                    <a:pt x="1979" y="142"/>
                  </a:cubicBezTo>
                  <a:close/>
                  <a:moveTo>
                    <a:pt x="0" y="142"/>
                  </a:moveTo>
                  <a:lnTo>
                    <a:pt x="1874" y="142"/>
                  </a:lnTo>
                  <a:cubicBezTo>
                    <a:pt x="1874" y="142"/>
                    <a:pt x="1908" y="142"/>
                    <a:pt x="1908" y="179"/>
                  </a:cubicBezTo>
                  <a:lnTo>
                    <a:pt x="1874" y="213"/>
                  </a:lnTo>
                  <a:lnTo>
                    <a:pt x="0" y="213"/>
                  </a:lnTo>
                  <a:lnTo>
                    <a:pt x="0" y="179"/>
                  </a:lnTo>
                  <a:close/>
                  <a:moveTo>
                    <a:pt x="0" y="1"/>
                  </a:moveTo>
                  <a:lnTo>
                    <a:pt x="2120" y="1"/>
                  </a:lnTo>
                  <a:cubicBezTo>
                    <a:pt x="2157" y="1"/>
                    <a:pt x="2157" y="1"/>
                    <a:pt x="2157" y="38"/>
                  </a:cubicBezTo>
                  <a:lnTo>
                    <a:pt x="2120" y="38"/>
                  </a:lnTo>
                  <a:lnTo>
                    <a:pt x="0" y="38"/>
                  </a:lnTo>
                  <a:lnTo>
                    <a:pt x="0" y="38"/>
                  </a:lnTo>
                  <a:close/>
                  <a:moveTo>
                    <a:pt x="2086" y="744"/>
                  </a:moveTo>
                  <a:lnTo>
                    <a:pt x="2157" y="744"/>
                  </a:lnTo>
                  <a:cubicBezTo>
                    <a:pt x="2157" y="744"/>
                    <a:pt x="2191" y="744"/>
                    <a:pt x="2191" y="708"/>
                  </a:cubicBezTo>
                  <a:lnTo>
                    <a:pt x="2157" y="674"/>
                  </a:lnTo>
                  <a:lnTo>
                    <a:pt x="2086" y="674"/>
                  </a:lnTo>
                  <a:cubicBezTo>
                    <a:pt x="2050" y="674"/>
                    <a:pt x="2050" y="708"/>
                    <a:pt x="2050" y="708"/>
                  </a:cubicBezTo>
                  <a:cubicBezTo>
                    <a:pt x="2050" y="744"/>
                    <a:pt x="2050" y="744"/>
                    <a:pt x="2086" y="744"/>
                  </a:cubicBezTo>
                  <a:close/>
                  <a:moveTo>
                    <a:pt x="0" y="744"/>
                  </a:moveTo>
                  <a:lnTo>
                    <a:pt x="1945" y="744"/>
                  </a:lnTo>
                  <a:cubicBezTo>
                    <a:pt x="1979" y="744"/>
                    <a:pt x="1979" y="744"/>
                    <a:pt x="1979" y="708"/>
                  </a:cubicBezTo>
                  <a:cubicBezTo>
                    <a:pt x="1979" y="708"/>
                    <a:pt x="1979" y="674"/>
                    <a:pt x="1945" y="674"/>
                  </a:cubicBezTo>
                  <a:lnTo>
                    <a:pt x="0" y="674"/>
                  </a:lnTo>
                  <a:lnTo>
                    <a:pt x="0" y="708"/>
                  </a:lnTo>
                  <a:close/>
                  <a:moveTo>
                    <a:pt x="0" y="886"/>
                  </a:moveTo>
                  <a:lnTo>
                    <a:pt x="1838" y="886"/>
                  </a:lnTo>
                  <a:cubicBezTo>
                    <a:pt x="1838" y="886"/>
                    <a:pt x="1874" y="886"/>
                    <a:pt x="1874" y="849"/>
                  </a:cubicBezTo>
                  <a:lnTo>
                    <a:pt x="1838" y="815"/>
                  </a:lnTo>
                  <a:lnTo>
                    <a:pt x="0" y="815"/>
                  </a:lnTo>
                  <a:lnTo>
                    <a:pt x="0" y="849"/>
                  </a:lnTo>
                  <a:close/>
                  <a:moveTo>
                    <a:pt x="1979" y="496"/>
                  </a:moveTo>
                  <a:lnTo>
                    <a:pt x="2050" y="496"/>
                  </a:lnTo>
                  <a:lnTo>
                    <a:pt x="2050" y="532"/>
                  </a:lnTo>
                  <a:lnTo>
                    <a:pt x="2050" y="566"/>
                  </a:lnTo>
                  <a:lnTo>
                    <a:pt x="1979" y="566"/>
                  </a:lnTo>
                  <a:lnTo>
                    <a:pt x="1945" y="532"/>
                  </a:lnTo>
                  <a:cubicBezTo>
                    <a:pt x="1945" y="496"/>
                    <a:pt x="1979" y="496"/>
                    <a:pt x="1979" y="496"/>
                  </a:cubicBezTo>
                  <a:close/>
                  <a:moveTo>
                    <a:pt x="0" y="496"/>
                  </a:moveTo>
                  <a:lnTo>
                    <a:pt x="1874" y="496"/>
                  </a:lnTo>
                  <a:cubicBezTo>
                    <a:pt x="1874" y="496"/>
                    <a:pt x="1908" y="496"/>
                    <a:pt x="1908" y="532"/>
                  </a:cubicBezTo>
                  <a:lnTo>
                    <a:pt x="1874" y="566"/>
                  </a:lnTo>
                  <a:lnTo>
                    <a:pt x="0" y="566"/>
                  </a:lnTo>
                  <a:lnTo>
                    <a:pt x="0" y="532"/>
                  </a:ln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7" name="Google Shape;2977;p48"/>
            <p:cNvSpPr/>
            <p:nvPr/>
          </p:nvSpPr>
          <p:spPr>
            <a:xfrm>
              <a:off x="3615470" y="2199936"/>
              <a:ext cx="129971" cy="130323"/>
            </a:xfrm>
            <a:custGeom>
              <a:avLst/>
              <a:gdLst/>
              <a:ahLst/>
              <a:cxnLst/>
              <a:rect l="l" t="t" r="r" b="b"/>
              <a:pathLst>
                <a:path w="742" h="744" extrusionOk="0">
                  <a:moveTo>
                    <a:pt x="388" y="744"/>
                  </a:moveTo>
                  <a:cubicBezTo>
                    <a:pt x="566" y="744"/>
                    <a:pt x="741" y="603"/>
                    <a:pt x="741" y="391"/>
                  </a:cubicBezTo>
                  <a:cubicBezTo>
                    <a:pt x="741" y="179"/>
                    <a:pt x="566" y="1"/>
                    <a:pt x="388" y="1"/>
                  </a:cubicBezTo>
                  <a:cubicBezTo>
                    <a:pt x="176" y="1"/>
                    <a:pt x="1" y="179"/>
                    <a:pt x="1" y="391"/>
                  </a:cubicBezTo>
                  <a:cubicBezTo>
                    <a:pt x="1" y="603"/>
                    <a:pt x="176" y="744"/>
                    <a:pt x="388" y="744"/>
                  </a:cubicBez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8" name="Google Shape;2978;p48"/>
            <p:cNvSpPr/>
            <p:nvPr/>
          </p:nvSpPr>
          <p:spPr>
            <a:xfrm>
              <a:off x="3646123" y="2218854"/>
              <a:ext cx="68489" cy="105099"/>
            </a:xfrm>
            <a:custGeom>
              <a:avLst/>
              <a:gdLst/>
              <a:ahLst/>
              <a:cxnLst/>
              <a:rect l="l" t="t" r="r" b="b"/>
              <a:pathLst>
                <a:path w="391" h="600" extrusionOk="0">
                  <a:moveTo>
                    <a:pt x="391" y="529"/>
                  </a:moveTo>
                  <a:cubicBezTo>
                    <a:pt x="354" y="565"/>
                    <a:pt x="284" y="599"/>
                    <a:pt x="213" y="599"/>
                  </a:cubicBezTo>
                  <a:cubicBezTo>
                    <a:pt x="108" y="599"/>
                    <a:pt x="72" y="565"/>
                    <a:pt x="1" y="529"/>
                  </a:cubicBezTo>
                  <a:cubicBezTo>
                    <a:pt x="1" y="424"/>
                    <a:pt x="108" y="317"/>
                    <a:pt x="213" y="317"/>
                  </a:cubicBezTo>
                  <a:cubicBezTo>
                    <a:pt x="320" y="317"/>
                    <a:pt x="391" y="424"/>
                    <a:pt x="391" y="529"/>
                  </a:cubicBezTo>
                  <a:close/>
                  <a:moveTo>
                    <a:pt x="213" y="0"/>
                  </a:moveTo>
                  <a:cubicBezTo>
                    <a:pt x="284" y="0"/>
                    <a:pt x="354" y="71"/>
                    <a:pt x="354" y="141"/>
                  </a:cubicBezTo>
                  <a:cubicBezTo>
                    <a:pt x="354" y="212"/>
                    <a:pt x="284" y="283"/>
                    <a:pt x="213" y="283"/>
                  </a:cubicBezTo>
                  <a:cubicBezTo>
                    <a:pt x="108" y="283"/>
                    <a:pt x="72" y="212"/>
                    <a:pt x="72" y="141"/>
                  </a:cubicBezTo>
                  <a:cubicBezTo>
                    <a:pt x="72" y="71"/>
                    <a:pt x="108" y="0"/>
                    <a:pt x="2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9" name="Google Shape;2979;p48"/>
            <p:cNvSpPr/>
            <p:nvPr/>
          </p:nvSpPr>
          <p:spPr>
            <a:xfrm>
              <a:off x="3962118" y="2212373"/>
              <a:ext cx="1138731" cy="680866"/>
            </a:xfrm>
            <a:custGeom>
              <a:avLst/>
              <a:gdLst/>
              <a:ahLst/>
              <a:cxnLst/>
              <a:rect l="l" t="t" r="r" b="b"/>
              <a:pathLst>
                <a:path w="6501" h="3887" extrusionOk="0">
                  <a:moveTo>
                    <a:pt x="3002" y="0"/>
                  </a:moveTo>
                  <a:lnTo>
                    <a:pt x="3567" y="0"/>
                  </a:lnTo>
                  <a:lnTo>
                    <a:pt x="3567" y="744"/>
                  </a:lnTo>
                  <a:cubicBezTo>
                    <a:pt x="4098" y="848"/>
                    <a:pt x="4273" y="848"/>
                    <a:pt x="4381" y="1413"/>
                  </a:cubicBezTo>
                  <a:cubicBezTo>
                    <a:pt x="4485" y="1874"/>
                    <a:pt x="4556" y="2544"/>
                    <a:pt x="4556" y="2544"/>
                  </a:cubicBezTo>
                  <a:cubicBezTo>
                    <a:pt x="4556" y="2544"/>
                    <a:pt x="5404" y="3358"/>
                    <a:pt x="5616" y="3429"/>
                  </a:cubicBezTo>
                  <a:cubicBezTo>
                    <a:pt x="5828" y="3499"/>
                    <a:pt x="5865" y="3392"/>
                    <a:pt x="5969" y="3392"/>
                  </a:cubicBezTo>
                  <a:cubicBezTo>
                    <a:pt x="6111" y="3429"/>
                    <a:pt x="6218" y="3462"/>
                    <a:pt x="6252" y="3462"/>
                  </a:cubicBezTo>
                  <a:cubicBezTo>
                    <a:pt x="6289" y="3462"/>
                    <a:pt x="6323" y="3462"/>
                    <a:pt x="6323" y="3499"/>
                  </a:cubicBezTo>
                  <a:cubicBezTo>
                    <a:pt x="6289" y="3533"/>
                    <a:pt x="6252" y="3533"/>
                    <a:pt x="6181" y="3533"/>
                  </a:cubicBezTo>
                  <a:cubicBezTo>
                    <a:pt x="6111" y="3533"/>
                    <a:pt x="6077" y="3570"/>
                    <a:pt x="6077" y="3570"/>
                  </a:cubicBezTo>
                  <a:cubicBezTo>
                    <a:pt x="6040" y="3604"/>
                    <a:pt x="6111" y="3641"/>
                    <a:pt x="6181" y="3641"/>
                  </a:cubicBezTo>
                  <a:cubicBezTo>
                    <a:pt x="6181" y="3641"/>
                    <a:pt x="6218" y="3604"/>
                    <a:pt x="6252" y="3604"/>
                  </a:cubicBezTo>
                  <a:cubicBezTo>
                    <a:pt x="6252" y="3570"/>
                    <a:pt x="6289" y="3570"/>
                    <a:pt x="6289" y="3570"/>
                  </a:cubicBezTo>
                  <a:cubicBezTo>
                    <a:pt x="6289" y="3533"/>
                    <a:pt x="6323" y="3499"/>
                    <a:pt x="6323" y="3462"/>
                  </a:cubicBezTo>
                  <a:cubicBezTo>
                    <a:pt x="6359" y="3429"/>
                    <a:pt x="6393" y="3429"/>
                    <a:pt x="6393" y="3429"/>
                  </a:cubicBezTo>
                  <a:lnTo>
                    <a:pt x="6359" y="3641"/>
                  </a:lnTo>
                  <a:cubicBezTo>
                    <a:pt x="6359" y="3641"/>
                    <a:pt x="6393" y="3604"/>
                    <a:pt x="6430" y="3604"/>
                  </a:cubicBezTo>
                  <a:lnTo>
                    <a:pt x="6501" y="3604"/>
                  </a:lnTo>
                  <a:lnTo>
                    <a:pt x="6289" y="3816"/>
                  </a:lnTo>
                  <a:lnTo>
                    <a:pt x="6181" y="3816"/>
                  </a:lnTo>
                  <a:lnTo>
                    <a:pt x="6111" y="3852"/>
                  </a:lnTo>
                  <a:lnTo>
                    <a:pt x="6040" y="3852"/>
                  </a:lnTo>
                  <a:cubicBezTo>
                    <a:pt x="6006" y="3852"/>
                    <a:pt x="5899" y="3886"/>
                    <a:pt x="5828" y="3852"/>
                  </a:cubicBezTo>
                  <a:cubicBezTo>
                    <a:pt x="5545" y="3782"/>
                    <a:pt x="5087" y="3462"/>
                    <a:pt x="4946" y="3429"/>
                  </a:cubicBezTo>
                  <a:cubicBezTo>
                    <a:pt x="4556" y="3217"/>
                    <a:pt x="4203" y="3180"/>
                    <a:pt x="4098" y="2722"/>
                  </a:cubicBezTo>
                  <a:lnTo>
                    <a:pt x="3850" y="1555"/>
                  </a:lnTo>
                  <a:lnTo>
                    <a:pt x="3816" y="1450"/>
                  </a:lnTo>
                  <a:cubicBezTo>
                    <a:pt x="3674" y="1767"/>
                    <a:pt x="3462" y="2120"/>
                    <a:pt x="3250" y="2120"/>
                  </a:cubicBezTo>
                  <a:cubicBezTo>
                    <a:pt x="3002" y="2120"/>
                    <a:pt x="2826" y="1733"/>
                    <a:pt x="2719" y="1379"/>
                  </a:cubicBezTo>
                  <a:lnTo>
                    <a:pt x="2648" y="1555"/>
                  </a:lnTo>
                  <a:lnTo>
                    <a:pt x="2402" y="2722"/>
                  </a:lnTo>
                  <a:cubicBezTo>
                    <a:pt x="2295" y="3180"/>
                    <a:pt x="1942" y="3217"/>
                    <a:pt x="1555" y="3429"/>
                  </a:cubicBezTo>
                  <a:cubicBezTo>
                    <a:pt x="1413" y="3462"/>
                    <a:pt x="953" y="3782"/>
                    <a:pt x="670" y="3852"/>
                  </a:cubicBezTo>
                  <a:cubicBezTo>
                    <a:pt x="599" y="3886"/>
                    <a:pt x="495" y="3852"/>
                    <a:pt x="458" y="3852"/>
                  </a:cubicBezTo>
                  <a:lnTo>
                    <a:pt x="387" y="3852"/>
                  </a:lnTo>
                  <a:lnTo>
                    <a:pt x="317" y="3816"/>
                  </a:lnTo>
                  <a:lnTo>
                    <a:pt x="212" y="3816"/>
                  </a:lnTo>
                  <a:lnTo>
                    <a:pt x="0" y="3604"/>
                  </a:lnTo>
                  <a:lnTo>
                    <a:pt x="71" y="3604"/>
                  </a:lnTo>
                  <a:cubicBezTo>
                    <a:pt x="105" y="3604"/>
                    <a:pt x="141" y="3641"/>
                    <a:pt x="141" y="3641"/>
                  </a:cubicBezTo>
                  <a:lnTo>
                    <a:pt x="105" y="3429"/>
                  </a:lnTo>
                  <a:cubicBezTo>
                    <a:pt x="105" y="3429"/>
                    <a:pt x="141" y="3429"/>
                    <a:pt x="175" y="3462"/>
                  </a:cubicBezTo>
                  <a:cubicBezTo>
                    <a:pt x="175" y="3499"/>
                    <a:pt x="212" y="3533"/>
                    <a:pt x="212" y="3570"/>
                  </a:cubicBezTo>
                  <a:cubicBezTo>
                    <a:pt x="212" y="3570"/>
                    <a:pt x="246" y="3570"/>
                    <a:pt x="246" y="3604"/>
                  </a:cubicBezTo>
                  <a:cubicBezTo>
                    <a:pt x="283" y="3604"/>
                    <a:pt x="317" y="3641"/>
                    <a:pt x="317" y="3641"/>
                  </a:cubicBezTo>
                  <a:cubicBezTo>
                    <a:pt x="387" y="3641"/>
                    <a:pt x="458" y="3604"/>
                    <a:pt x="424" y="3570"/>
                  </a:cubicBezTo>
                  <a:cubicBezTo>
                    <a:pt x="424" y="3570"/>
                    <a:pt x="387" y="3533"/>
                    <a:pt x="317" y="3533"/>
                  </a:cubicBezTo>
                  <a:cubicBezTo>
                    <a:pt x="246" y="3533"/>
                    <a:pt x="212" y="3533"/>
                    <a:pt x="175" y="3499"/>
                  </a:cubicBezTo>
                  <a:cubicBezTo>
                    <a:pt x="175" y="3462"/>
                    <a:pt x="212" y="3462"/>
                    <a:pt x="246" y="3462"/>
                  </a:cubicBezTo>
                  <a:cubicBezTo>
                    <a:pt x="283" y="3462"/>
                    <a:pt x="387" y="3429"/>
                    <a:pt x="529" y="3392"/>
                  </a:cubicBezTo>
                  <a:cubicBezTo>
                    <a:pt x="636" y="3392"/>
                    <a:pt x="670" y="3499"/>
                    <a:pt x="882" y="3429"/>
                  </a:cubicBezTo>
                  <a:cubicBezTo>
                    <a:pt x="1094" y="3358"/>
                    <a:pt x="1942" y="2544"/>
                    <a:pt x="1942" y="2544"/>
                  </a:cubicBezTo>
                  <a:cubicBezTo>
                    <a:pt x="1942" y="2544"/>
                    <a:pt x="2012" y="1874"/>
                    <a:pt x="2120" y="1413"/>
                  </a:cubicBezTo>
                  <a:cubicBezTo>
                    <a:pt x="2224" y="814"/>
                    <a:pt x="2436" y="848"/>
                    <a:pt x="3002" y="744"/>
                  </a:cubicBezTo>
                  <a:close/>
                </a:path>
              </a:pathLst>
            </a:custGeom>
            <a:solidFill>
              <a:srgbClr val="E4AF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0" name="Google Shape;2980;p48"/>
            <p:cNvSpPr/>
            <p:nvPr/>
          </p:nvSpPr>
          <p:spPr>
            <a:xfrm>
              <a:off x="4487784" y="2212373"/>
              <a:ext cx="99142" cy="123842"/>
            </a:xfrm>
            <a:custGeom>
              <a:avLst/>
              <a:gdLst/>
              <a:ahLst/>
              <a:cxnLst/>
              <a:rect l="l" t="t" r="r" b="b"/>
              <a:pathLst>
                <a:path w="566" h="707" extrusionOk="0">
                  <a:moveTo>
                    <a:pt x="1" y="0"/>
                  </a:moveTo>
                  <a:lnTo>
                    <a:pt x="566" y="0"/>
                  </a:lnTo>
                  <a:lnTo>
                    <a:pt x="566" y="602"/>
                  </a:lnTo>
                  <a:cubicBezTo>
                    <a:pt x="461" y="673"/>
                    <a:pt x="354" y="707"/>
                    <a:pt x="283" y="707"/>
                  </a:cubicBezTo>
                  <a:cubicBezTo>
                    <a:pt x="213" y="707"/>
                    <a:pt x="108" y="673"/>
                    <a:pt x="1" y="566"/>
                  </a:cubicBezTo>
                  <a:close/>
                </a:path>
              </a:pathLst>
            </a:custGeom>
            <a:solidFill>
              <a:srgbClr val="DA90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1" name="Google Shape;2981;p48"/>
            <p:cNvSpPr/>
            <p:nvPr/>
          </p:nvSpPr>
          <p:spPr>
            <a:xfrm>
              <a:off x="5013975" y="2837534"/>
              <a:ext cx="55702" cy="49747"/>
            </a:xfrm>
            <a:custGeom>
              <a:avLst/>
              <a:gdLst/>
              <a:ahLst/>
              <a:cxnLst/>
              <a:rect l="l" t="t" r="r" b="b"/>
              <a:pathLst>
                <a:path w="318" h="284" extrusionOk="0">
                  <a:moveTo>
                    <a:pt x="176" y="247"/>
                  </a:moveTo>
                  <a:lnTo>
                    <a:pt x="142" y="247"/>
                  </a:lnTo>
                  <a:lnTo>
                    <a:pt x="142" y="247"/>
                  </a:lnTo>
                  <a:cubicBezTo>
                    <a:pt x="176" y="213"/>
                    <a:pt x="176" y="176"/>
                    <a:pt x="213" y="142"/>
                  </a:cubicBezTo>
                  <a:cubicBezTo>
                    <a:pt x="247" y="105"/>
                    <a:pt x="284" y="35"/>
                    <a:pt x="284" y="35"/>
                  </a:cubicBezTo>
                  <a:cubicBezTo>
                    <a:pt x="247" y="35"/>
                    <a:pt x="247" y="35"/>
                    <a:pt x="213" y="72"/>
                  </a:cubicBezTo>
                  <a:cubicBezTo>
                    <a:pt x="142" y="142"/>
                    <a:pt x="142" y="176"/>
                    <a:pt x="142" y="176"/>
                  </a:cubicBezTo>
                  <a:lnTo>
                    <a:pt x="142" y="176"/>
                  </a:lnTo>
                  <a:lnTo>
                    <a:pt x="35" y="283"/>
                  </a:lnTo>
                  <a:lnTo>
                    <a:pt x="1" y="283"/>
                  </a:lnTo>
                  <a:lnTo>
                    <a:pt x="1" y="247"/>
                  </a:lnTo>
                  <a:lnTo>
                    <a:pt x="106" y="176"/>
                  </a:lnTo>
                  <a:cubicBezTo>
                    <a:pt x="106" y="142"/>
                    <a:pt x="142" y="105"/>
                    <a:pt x="176" y="72"/>
                  </a:cubicBezTo>
                  <a:cubicBezTo>
                    <a:pt x="213" y="35"/>
                    <a:pt x="247" y="1"/>
                    <a:pt x="284" y="1"/>
                  </a:cubicBezTo>
                  <a:lnTo>
                    <a:pt x="284" y="1"/>
                  </a:lnTo>
                  <a:lnTo>
                    <a:pt x="318" y="1"/>
                  </a:lnTo>
                  <a:lnTo>
                    <a:pt x="318" y="35"/>
                  </a:lnTo>
                  <a:lnTo>
                    <a:pt x="247" y="176"/>
                  </a:lnTo>
                  <a:cubicBezTo>
                    <a:pt x="213" y="176"/>
                    <a:pt x="176" y="213"/>
                    <a:pt x="176" y="247"/>
                  </a:cubicBezTo>
                  <a:close/>
                </a:path>
              </a:pathLst>
            </a:custGeom>
            <a:solidFill>
              <a:srgbClr val="CB83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2" name="Google Shape;2982;p48"/>
            <p:cNvSpPr/>
            <p:nvPr/>
          </p:nvSpPr>
          <p:spPr>
            <a:xfrm>
              <a:off x="4995233" y="2855926"/>
              <a:ext cx="43791" cy="24873"/>
            </a:xfrm>
            <a:custGeom>
              <a:avLst/>
              <a:gdLst/>
              <a:ahLst/>
              <a:cxnLst/>
              <a:rect l="l" t="t" r="r" b="b"/>
              <a:pathLst>
                <a:path w="250" h="142" extrusionOk="0">
                  <a:moveTo>
                    <a:pt x="213" y="71"/>
                  </a:moveTo>
                  <a:lnTo>
                    <a:pt x="213" y="71"/>
                  </a:lnTo>
                  <a:lnTo>
                    <a:pt x="213" y="71"/>
                  </a:lnTo>
                  <a:lnTo>
                    <a:pt x="213" y="71"/>
                  </a:lnTo>
                  <a:cubicBezTo>
                    <a:pt x="213" y="37"/>
                    <a:pt x="179" y="37"/>
                    <a:pt x="142" y="37"/>
                  </a:cubicBezTo>
                  <a:lnTo>
                    <a:pt x="71" y="108"/>
                  </a:lnTo>
                  <a:lnTo>
                    <a:pt x="37" y="142"/>
                  </a:lnTo>
                  <a:lnTo>
                    <a:pt x="1" y="108"/>
                  </a:lnTo>
                  <a:lnTo>
                    <a:pt x="1" y="108"/>
                  </a:lnTo>
                  <a:lnTo>
                    <a:pt x="1" y="108"/>
                  </a:lnTo>
                  <a:lnTo>
                    <a:pt x="37" y="108"/>
                  </a:lnTo>
                  <a:cubicBezTo>
                    <a:pt x="71" y="71"/>
                    <a:pt x="108" y="37"/>
                    <a:pt x="142" y="37"/>
                  </a:cubicBezTo>
                  <a:cubicBezTo>
                    <a:pt x="213" y="0"/>
                    <a:pt x="249" y="37"/>
                    <a:pt x="249" y="37"/>
                  </a:cubicBezTo>
                  <a:lnTo>
                    <a:pt x="249" y="37"/>
                  </a:lnTo>
                  <a:lnTo>
                    <a:pt x="249" y="71"/>
                  </a:lnTo>
                  <a:close/>
                </a:path>
              </a:pathLst>
            </a:custGeom>
            <a:solidFill>
              <a:srgbClr val="CB83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3" name="Google Shape;2983;p48"/>
            <p:cNvSpPr/>
            <p:nvPr/>
          </p:nvSpPr>
          <p:spPr>
            <a:xfrm>
              <a:off x="4029907" y="2726129"/>
              <a:ext cx="1015067" cy="322128"/>
            </a:xfrm>
            <a:custGeom>
              <a:avLst/>
              <a:gdLst/>
              <a:ahLst/>
              <a:cxnLst/>
              <a:rect l="l" t="t" r="r" b="b"/>
              <a:pathLst>
                <a:path w="5795" h="1839" extrusionOk="0">
                  <a:moveTo>
                    <a:pt x="2120" y="35"/>
                  </a:moveTo>
                  <a:lnTo>
                    <a:pt x="1979" y="317"/>
                  </a:lnTo>
                  <a:cubicBezTo>
                    <a:pt x="1979" y="317"/>
                    <a:pt x="814" y="637"/>
                    <a:pt x="424" y="953"/>
                  </a:cubicBezTo>
                  <a:cubicBezTo>
                    <a:pt x="0" y="1273"/>
                    <a:pt x="532" y="1838"/>
                    <a:pt x="1272" y="1838"/>
                  </a:cubicBezTo>
                  <a:cubicBezTo>
                    <a:pt x="1696" y="1838"/>
                    <a:pt x="2227" y="1731"/>
                    <a:pt x="2793" y="1626"/>
                  </a:cubicBezTo>
                  <a:cubicBezTo>
                    <a:pt x="3392" y="1731"/>
                    <a:pt x="4098" y="1838"/>
                    <a:pt x="4522" y="1838"/>
                  </a:cubicBezTo>
                  <a:cubicBezTo>
                    <a:pt x="5266" y="1838"/>
                    <a:pt x="5794" y="1273"/>
                    <a:pt x="5370" y="953"/>
                  </a:cubicBezTo>
                  <a:cubicBezTo>
                    <a:pt x="4946" y="637"/>
                    <a:pt x="3816" y="317"/>
                    <a:pt x="3816" y="317"/>
                  </a:cubicBezTo>
                  <a:lnTo>
                    <a:pt x="3674" y="35"/>
                  </a:lnTo>
                  <a:lnTo>
                    <a:pt x="2934" y="1"/>
                  </a:lnTo>
                  <a:lnTo>
                    <a:pt x="2934" y="1"/>
                  </a:lnTo>
                  <a:lnTo>
                    <a:pt x="2897" y="1"/>
                  </a:lnTo>
                  <a:lnTo>
                    <a:pt x="2863" y="1"/>
                  </a:lnTo>
                  <a:lnTo>
                    <a:pt x="2863" y="1"/>
                  </a:ln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4" name="Google Shape;2984;p48"/>
            <p:cNvSpPr/>
            <p:nvPr/>
          </p:nvSpPr>
          <p:spPr>
            <a:xfrm>
              <a:off x="3992772" y="2837534"/>
              <a:ext cx="56052" cy="49747"/>
            </a:xfrm>
            <a:custGeom>
              <a:avLst/>
              <a:gdLst/>
              <a:ahLst/>
              <a:cxnLst/>
              <a:rect l="l" t="t" r="r" b="b"/>
              <a:pathLst>
                <a:path w="320" h="284" extrusionOk="0">
                  <a:moveTo>
                    <a:pt x="178" y="247"/>
                  </a:moveTo>
                  <a:lnTo>
                    <a:pt x="178" y="247"/>
                  </a:lnTo>
                  <a:lnTo>
                    <a:pt x="142" y="247"/>
                  </a:lnTo>
                  <a:cubicBezTo>
                    <a:pt x="142" y="213"/>
                    <a:pt x="108" y="176"/>
                    <a:pt x="71" y="176"/>
                  </a:cubicBezTo>
                  <a:lnTo>
                    <a:pt x="0" y="35"/>
                  </a:lnTo>
                  <a:lnTo>
                    <a:pt x="0" y="1"/>
                  </a:lnTo>
                  <a:lnTo>
                    <a:pt x="37" y="1"/>
                  </a:lnTo>
                  <a:lnTo>
                    <a:pt x="37" y="1"/>
                  </a:lnTo>
                  <a:cubicBezTo>
                    <a:pt x="71" y="1"/>
                    <a:pt x="108" y="35"/>
                    <a:pt x="142" y="72"/>
                  </a:cubicBezTo>
                  <a:cubicBezTo>
                    <a:pt x="178" y="105"/>
                    <a:pt x="212" y="142"/>
                    <a:pt x="212" y="176"/>
                  </a:cubicBezTo>
                  <a:lnTo>
                    <a:pt x="320" y="247"/>
                  </a:lnTo>
                  <a:lnTo>
                    <a:pt x="320" y="283"/>
                  </a:lnTo>
                  <a:lnTo>
                    <a:pt x="283" y="283"/>
                  </a:lnTo>
                  <a:lnTo>
                    <a:pt x="178" y="176"/>
                  </a:lnTo>
                  <a:lnTo>
                    <a:pt x="178" y="176"/>
                  </a:lnTo>
                  <a:cubicBezTo>
                    <a:pt x="178" y="176"/>
                    <a:pt x="178" y="142"/>
                    <a:pt x="108" y="72"/>
                  </a:cubicBezTo>
                  <a:cubicBezTo>
                    <a:pt x="71" y="35"/>
                    <a:pt x="71" y="35"/>
                    <a:pt x="37" y="35"/>
                  </a:cubicBezTo>
                  <a:cubicBezTo>
                    <a:pt x="37" y="35"/>
                    <a:pt x="71" y="105"/>
                    <a:pt x="108" y="142"/>
                  </a:cubicBezTo>
                  <a:cubicBezTo>
                    <a:pt x="142" y="176"/>
                    <a:pt x="142" y="213"/>
                    <a:pt x="178" y="247"/>
                  </a:cubicBezTo>
                  <a:close/>
                </a:path>
              </a:pathLst>
            </a:custGeom>
            <a:solidFill>
              <a:srgbClr val="CB83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5" name="Google Shape;2985;p48"/>
            <p:cNvSpPr/>
            <p:nvPr/>
          </p:nvSpPr>
          <p:spPr>
            <a:xfrm>
              <a:off x="4023951" y="2855926"/>
              <a:ext cx="43265" cy="24873"/>
            </a:xfrm>
            <a:custGeom>
              <a:avLst/>
              <a:gdLst/>
              <a:ahLst/>
              <a:cxnLst/>
              <a:rect l="l" t="t" r="r" b="b"/>
              <a:pathLst>
                <a:path w="247" h="142" extrusionOk="0">
                  <a:moveTo>
                    <a:pt x="34" y="71"/>
                  </a:moveTo>
                  <a:lnTo>
                    <a:pt x="34" y="71"/>
                  </a:lnTo>
                  <a:lnTo>
                    <a:pt x="34" y="71"/>
                  </a:lnTo>
                  <a:lnTo>
                    <a:pt x="0" y="71"/>
                  </a:lnTo>
                  <a:lnTo>
                    <a:pt x="0" y="37"/>
                  </a:lnTo>
                  <a:lnTo>
                    <a:pt x="0" y="37"/>
                  </a:lnTo>
                  <a:cubicBezTo>
                    <a:pt x="0" y="37"/>
                    <a:pt x="34" y="0"/>
                    <a:pt x="105" y="37"/>
                  </a:cubicBezTo>
                  <a:cubicBezTo>
                    <a:pt x="142" y="37"/>
                    <a:pt x="176" y="71"/>
                    <a:pt x="212" y="108"/>
                  </a:cubicBezTo>
                  <a:lnTo>
                    <a:pt x="246" y="108"/>
                  </a:lnTo>
                  <a:lnTo>
                    <a:pt x="246" y="108"/>
                  </a:lnTo>
                  <a:lnTo>
                    <a:pt x="246" y="108"/>
                  </a:lnTo>
                  <a:lnTo>
                    <a:pt x="212" y="142"/>
                  </a:lnTo>
                  <a:lnTo>
                    <a:pt x="176" y="108"/>
                  </a:lnTo>
                  <a:lnTo>
                    <a:pt x="105" y="37"/>
                  </a:lnTo>
                  <a:cubicBezTo>
                    <a:pt x="71" y="37"/>
                    <a:pt x="34" y="37"/>
                    <a:pt x="34" y="71"/>
                  </a:cubicBezTo>
                  <a:close/>
                </a:path>
              </a:pathLst>
            </a:custGeom>
            <a:solidFill>
              <a:srgbClr val="CB83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6" name="Google Shape;2986;p48"/>
            <p:cNvSpPr/>
            <p:nvPr/>
          </p:nvSpPr>
          <p:spPr>
            <a:xfrm>
              <a:off x="4364119" y="2348475"/>
              <a:ext cx="346647" cy="501673"/>
            </a:xfrm>
            <a:custGeom>
              <a:avLst/>
              <a:gdLst/>
              <a:ahLst/>
              <a:cxnLst/>
              <a:rect l="l" t="t" r="r" b="b"/>
              <a:pathLst>
                <a:path w="1979" h="2864" extrusionOk="0">
                  <a:moveTo>
                    <a:pt x="283" y="37"/>
                  </a:moveTo>
                  <a:cubicBezTo>
                    <a:pt x="319" y="179"/>
                    <a:pt x="249" y="424"/>
                    <a:pt x="212" y="602"/>
                  </a:cubicBezTo>
                  <a:cubicBezTo>
                    <a:pt x="178" y="673"/>
                    <a:pt x="71" y="848"/>
                    <a:pt x="107" y="956"/>
                  </a:cubicBezTo>
                  <a:cubicBezTo>
                    <a:pt x="390" y="1662"/>
                    <a:pt x="390" y="1696"/>
                    <a:pt x="319" y="1804"/>
                  </a:cubicBezTo>
                  <a:cubicBezTo>
                    <a:pt x="249" y="1908"/>
                    <a:pt x="141" y="2191"/>
                    <a:pt x="0" y="2403"/>
                  </a:cubicBezTo>
                  <a:cubicBezTo>
                    <a:pt x="495" y="2864"/>
                    <a:pt x="1484" y="2864"/>
                    <a:pt x="1978" y="2403"/>
                  </a:cubicBezTo>
                  <a:cubicBezTo>
                    <a:pt x="1837" y="2191"/>
                    <a:pt x="1733" y="1908"/>
                    <a:pt x="1662" y="1804"/>
                  </a:cubicBezTo>
                  <a:cubicBezTo>
                    <a:pt x="1591" y="1696"/>
                    <a:pt x="1555" y="1626"/>
                    <a:pt x="1766" y="990"/>
                  </a:cubicBezTo>
                  <a:cubicBezTo>
                    <a:pt x="1803" y="848"/>
                    <a:pt x="1766" y="744"/>
                    <a:pt x="1733" y="636"/>
                  </a:cubicBezTo>
                  <a:cubicBezTo>
                    <a:pt x="1662" y="461"/>
                    <a:pt x="1662" y="142"/>
                    <a:pt x="1696" y="71"/>
                  </a:cubicBezTo>
                  <a:cubicBezTo>
                    <a:pt x="1696" y="37"/>
                    <a:pt x="1521" y="37"/>
                    <a:pt x="1521" y="0"/>
                  </a:cubicBezTo>
                  <a:cubicBezTo>
                    <a:pt x="1484" y="0"/>
                    <a:pt x="1484" y="707"/>
                    <a:pt x="989" y="707"/>
                  </a:cubicBezTo>
                  <a:cubicBezTo>
                    <a:pt x="495" y="744"/>
                    <a:pt x="461" y="0"/>
                    <a:pt x="461" y="0"/>
                  </a:cubicBezTo>
                  <a:cubicBezTo>
                    <a:pt x="390" y="0"/>
                    <a:pt x="283" y="37"/>
                    <a:pt x="283" y="37"/>
                  </a:cubicBezTo>
                  <a:close/>
                </a:path>
              </a:pathLst>
            </a:custGeom>
            <a:solidFill>
              <a:srgbClr val="378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7" name="Google Shape;2987;p48"/>
            <p:cNvSpPr/>
            <p:nvPr/>
          </p:nvSpPr>
          <p:spPr>
            <a:xfrm>
              <a:off x="4382861" y="2515757"/>
              <a:ext cx="290770" cy="173413"/>
            </a:xfrm>
            <a:custGeom>
              <a:avLst/>
              <a:gdLst/>
              <a:ahLst/>
              <a:cxnLst/>
              <a:rect l="l" t="t" r="r" b="b"/>
              <a:pathLst>
                <a:path w="1660" h="990" extrusionOk="0">
                  <a:moveTo>
                    <a:pt x="0" y="1"/>
                  </a:moveTo>
                  <a:cubicBezTo>
                    <a:pt x="105" y="247"/>
                    <a:pt x="176" y="388"/>
                    <a:pt x="212" y="529"/>
                  </a:cubicBezTo>
                  <a:cubicBezTo>
                    <a:pt x="317" y="919"/>
                    <a:pt x="1414" y="990"/>
                    <a:pt x="1518" y="459"/>
                  </a:cubicBezTo>
                  <a:cubicBezTo>
                    <a:pt x="1555" y="388"/>
                    <a:pt x="1589" y="247"/>
                    <a:pt x="1659" y="71"/>
                  </a:cubicBezTo>
                  <a:cubicBezTo>
                    <a:pt x="1448" y="176"/>
                    <a:pt x="1165" y="176"/>
                    <a:pt x="919" y="176"/>
                  </a:cubicBezTo>
                  <a:cubicBezTo>
                    <a:pt x="636" y="176"/>
                    <a:pt x="283" y="176"/>
                    <a:pt x="0" y="1"/>
                  </a:cubicBezTo>
                  <a:close/>
                </a:path>
              </a:pathLst>
            </a:custGeom>
            <a:solidFill>
              <a:srgbClr val="2579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8" name="Google Shape;2988;p48"/>
            <p:cNvSpPr/>
            <p:nvPr/>
          </p:nvSpPr>
          <p:spPr>
            <a:xfrm>
              <a:off x="4444694" y="1859767"/>
              <a:ext cx="185847" cy="136454"/>
            </a:xfrm>
            <a:custGeom>
              <a:avLst/>
              <a:gdLst/>
              <a:ahLst/>
              <a:cxnLst/>
              <a:rect l="l" t="t" r="r" b="b"/>
              <a:pathLst>
                <a:path w="1061" h="779" extrusionOk="0">
                  <a:moveTo>
                    <a:pt x="529" y="1"/>
                  </a:moveTo>
                  <a:cubicBezTo>
                    <a:pt x="247" y="1"/>
                    <a:pt x="1" y="176"/>
                    <a:pt x="1" y="388"/>
                  </a:cubicBezTo>
                  <a:cubicBezTo>
                    <a:pt x="1" y="600"/>
                    <a:pt x="247" y="778"/>
                    <a:pt x="529" y="778"/>
                  </a:cubicBezTo>
                  <a:cubicBezTo>
                    <a:pt x="812" y="778"/>
                    <a:pt x="1061" y="600"/>
                    <a:pt x="1061" y="388"/>
                  </a:cubicBezTo>
                  <a:cubicBezTo>
                    <a:pt x="1061" y="176"/>
                    <a:pt x="812" y="1"/>
                    <a:pt x="529" y="1"/>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9" name="Google Shape;2989;p48"/>
            <p:cNvSpPr/>
            <p:nvPr/>
          </p:nvSpPr>
          <p:spPr>
            <a:xfrm>
              <a:off x="4450650" y="1859767"/>
              <a:ext cx="173411" cy="92837"/>
            </a:xfrm>
            <a:custGeom>
              <a:avLst/>
              <a:gdLst/>
              <a:ahLst/>
              <a:cxnLst/>
              <a:rect l="l" t="t" r="r" b="b"/>
              <a:pathLst>
                <a:path w="990" h="530" extrusionOk="0">
                  <a:moveTo>
                    <a:pt x="495" y="1"/>
                  </a:moveTo>
                  <a:cubicBezTo>
                    <a:pt x="249" y="1"/>
                    <a:pt x="71" y="106"/>
                    <a:pt x="1" y="247"/>
                  </a:cubicBezTo>
                  <a:cubicBezTo>
                    <a:pt x="71" y="425"/>
                    <a:pt x="249" y="529"/>
                    <a:pt x="495" y="529"/>
                  </a:cubicBezTo>
                  <a:cubicBezTo>
                    <a:pt x="707" y="529"/>
                    <a:pt x="919" y="425"/>
                    <a:pt x="990" y="247"/>
                  </a:cubicBezTo>
                  <a:cubicBezTo>
                    <a:pt x="919" y="106"/>
                    <a:pt x="707" y="1"/>
                    <a:pt x="495" y="1"/>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0" name="Google Shape;2990;p48"/>
            <p:cNvSpPr/>
            <p:nvPr/>
          </p:nvSpPr>
          <p:spPr>
            <a:xfrm>
              <a:off x="4209624" y="2831228"/>
              <a:ext cx="247680" cy="74445"/>
            </a:xfrm>
            <a:custGeom>
              <a:avLst/>
              <a:gdLst/>
              <a:ahLst/>
              <a:cxnLst/>
              <a:rect l="l" t="t" r="r" b="b"/>
              <a:pathLst>
                <a:path w="1414" h="425" extrusionOk="0">
                  <a:moveTo>
                    <a:pt x="1413" y="353"/>
                  </a:moveTo>
                  <a:cubicBezTo>
                    <a:pt x="1306" y="319"/>
                    <a:pt x="1343" y="319"/>
                    <a:pt x="1343" y="319"/>
                  </a:cubicBezTo>
                  <a:cubicBezTo>
                    <a:pt x="1343" y="319"/>
                    <a:pt x="1413" y="108"/>
                    <a:pt x="1235" y="108"/>
                  </a:cubicBezTo>
                  <a:cubicBezTo>
                    <a:pt x="1060" y="71"/>
                    <a:pt x="848" y="178"/>
                    <a:pt x="707" y="108"/>
                  </a:cubicBezTo>
                  <a:cubicBezTo>
                    <a:pt x="565" y="71"/>
                    <a:pt x="529" y="0"/>
                    <a:pt x="458" y="0"/>
                  </a:cubicBezTo>
                  <a:cubicBezTo>
                    <a:pt x="354" y="0"/>
                    <a:pt x="317" y="71"/>
                    <a:pt x="317" y="71"/>
                  </a:cubicBezTo>
                  <a:cubicBezTo>
                    <a:pt x="317" y="71"/>
                    <a:pt x="246" y="0"/>
                    <a:pt x="142" y="71"/>
                  </a:cubicBezTo>
                  <a:cubicBezTo>
                    <a:pt x="0" y="141"/>
                    <a:pt x="34" y="178"/>
                    <a:pt x="34" y="178"/>
                  </a:cubicBezTo>
                  <a:lnTo>
                    <a:pt x="283" y="212"/>
                  </a:lnTo>
                  <a:cubicBezTo>
                    <a:pt x="283" y="212"/>
                    <a:pt x="636" y="390"/>
                    <a:pt x="741" y="424"/>
                  </a:cubicBezTo>
                  <a:cubicBezTo>
                    <a:pt x="741" y="424"/>
                    <a:pt x="1306" y="353"/>
                    <a:pt x="1413" y="353"/>
                  </a:cubicBezTo>
                  <a:close/>
                </a:path>
              </a:pathLst>
            </a:custGeom>
            <a:solidFill>
              <a:srgbClr val="E4AF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1" name="Google Shape;2991;p48"/>
            <p:cNvSpPr/>
            <p:nvPr/>
          </p:nvSpPr>
          <p:spPr>
            <a:xfrm>
              <a:off x="4388817" y="2014262"/>
              <a:ext cx="291295" cy="291299"/>
            </a:xfrm>
            <a:custGeom>
              <a:avLst/>
              <a:gdLst/>
              <a:ahLst/>
              <a:cxnLst/>
              <a:rect l="l" t="t" r="r" b="b"/>
              <a:pathLst>
                <a:path w="1663" h="1663" extrusionOk="0">
                  <a:moveTo>
                    <a:pt x="178" y="637"/>
                  </a:moveTo>
                  <a:lnTo>
                    <a:pt x="178" y="744"/>
                  </a:lnTo>
                  <a:cubicBezTo>
                    <a:pt x="108" y="637"/>
                    <a:pt x="0" y="673"/>
                    <a:pt x="0" y="815"/>
                  </a:cubicBezTo>
                  <a:cubicBezTo>
                    <a:pt x="0" y="956"/>
                    <a:pt x="142" y="1097"/>
                    <a:pt x="249" y="1097"/>
                  </a:cubicBezTo>
                  <a:cubicBezTo>
                    <a:pt x="320" y="1485"/>
                    <a:pt x="707" y="1663"/>
                    <a:pt x="848" y="1663"/>
                  </a:cubicBezTo>
                  <a:cubicBezTo>
                    <a:pt x="1026" y="1663"/>
                    <a:pt x="1380" y="1451"/>
                    <a:pt x="1450" y="1097"/>
                  </a:cubicBezTo>
                  <a:cubicBezTo>
                    <a:pt x="1555" y="1061"/>
                    <a:pt x="1662" y="956"/>
                    <a:pt x="1662" y="815"/>
                  </a:cubicBezTo>
                  <a:cubicBezTo>
                    <a:pt x="1662" y="707"/>
                    <a:pt x="1592" y="673"/>
                    <a:pt x="1521" y="707"/>
                  </a:cubicBezTo>
                  <a:lnTo>
                    <a:pt x="1521" y="637"/>
                  </a:lnTo>
                  <a:cubicBezTo>
                    <a:pt x="1555" y="1"/>
                    <a:pt x="848" y="71"/>
                    <a:pt x="848" y="71"/>
                  </a:cubicBezTo>
                  <a:cubicBezTo>
                    <a:pt x="848" y="71"/>
                    <a:pt x="142" y="1"/>
                    <a:pt x="178" y="637"/>
                  </a:cubicBezTo>
                  <a:close/>
                </a:path>
              </a:pathLst>
            </a:custGeom>
            <a:solidFill>
              <a:srgbClr val="E4AF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2" name="Google Shape;2992;p48"/>
            <p:cNvSpPr/>
            <p:nvPr/>
          </p:nvSpPr>
          <p:spPr>
            <a:xfrm>
              <a:off x="4642804" y="2144584"/>
              <a:ext cx="37310" cy="55527"/>
            </a:xfrm>
            <a:custGeom>
              <a:avLst/>
              <a:gdLst/>
              <a:ahLst/>
              <a:cxnLst/>
              <a:rect l="l" t="t" r="r" b="b"/>
              <a:pathLst>
                <a:path w="213" h="317" extrusionOk="0">
                  <a:moveTo>
                    <a:pt x="142" y="34"/>
                  </a:moveTo>
                  <a:cubicBezTo>
                    <a:pt x="175" y="0"/>
                    <a:pt x="212" y="71"/>
                    <a:pt x="175" y="141"/>
                  </a:cubicBezTo>
                  <a:cubicBezTo>
                    <a:pt x="142" y="212"/>
                    <a:pt x="34" y="317"/>
                    <a:pt x="0" y="246"/>
                  </a:cubicBezTo>
                  <a:cubicBezTo>
                    <a:pt x="0" y="212"/>
                    <a:pt x="105" y="34"/>
                    <a:pt x="142" y="34"/>
                  </a:cubicBezTo>
                  <a:close/>
                </a:path>
              </a:pathLst>
            </a:custGeom>
            <a:solidFill>
              <a:srgbClr val="DA90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3" name="Google Shape;2993;p48"/>
            <p:cNvSpPr/>
            <p:nvPr/>
          </p:nvSpPr>
          <p:spPr>
            <a:xfrm>
              <a:off x="4395298" y="2144584"/>
              <a:ext cx="37310" cy="55527"/>
            </a:xfrm>
            <a:custGeom>
              <a:avLst/>
              <a:gdLst/>
              <a:ahLst/>
              <a:cxnLst/>
              <a:rect l="l" t="t" r="r" b="b"/>
              <a:pathLst>
                <a:path w="213" h="317" extrusionOk="0">
                  <a:moveTo>
                    <a:pt x="71" y="34"/>
                  </a:moveTo>
                  <a:cubicBezTo>
                    <a:pt x="34" y="0"/>
                    <a:pt x="0" y="71"/>
                    <a:pt x="34" y="141"/>
                  </a:cubicBezTo>
                  <a:cubicBezTo>
                    <a:pt x="71" y="212"/>
                    <a:pt x="141" y="317"/>
                    <a:pt x="175" y="246"/>
                  </a:cubicBezTo>
                  <a:cubicBezTo>
                    <a:pt x="212" y="212"/>
                    <a:pt x="105" y="34"/>
                    <a:pt x="71" y="34"/>
                  </a:cubicBezTo>
                  <a:close/>
                </a:path>
              </a:pathLst>
            </a:custGeom>
            <a:solidFill>
              <a:srgbClr val="DA90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4" name="Google Shape;2994;p48"/>
            <p:cNvSpPr/>
            <p:nvPr/>
          </p:nvSpPr>
          <p:spPr>
            <a:xfrm>
              <a:off x="4413515" y="2014262"/>
              <a:ext cx="235418" cy="210548"/>
            </a:xfrm>
            <a:custGeom>
              <a:avLst/>
              <a:gdLst/>
              <a:ahLst/>
              <a:cxnLst/>
              <a:rect l="l" t="t" r="r" b="b"/>
              <a:pathLst>
                <a:path w="1344" h="1202" extrusionOk="0">
                  <a:moveTo>
                    <a:pt x="37" y="637"/>
                  </a:moveTo>
                  <a:lnTo>
                    <a:pt x="37" y="744"/>
                  </a:lnTo>
                  <a:cubicBezTo>
                    <a:pt x="37" y="707"/>
                    <a:pt x="37" y="707"/>
                    <a:pt x="1" y="707"/>
                  </a:cubicBezTo>
                  <a:cubicBezTo>
                    <a:pt x="37" y="778"/>
                    <a:pt x="37" y="885"/>
                    <a:pt x="108" y="990"/>
                  </a:cubicBezTo>
                  <a:cubicBezTo>
                    <a:pt x="108" y="815"/>
                    <a:pt x="71" y="637"/>
                    <a:pt x="354" y="532"/>
                  </a:cubicBezTo>
                  <a:cubicBezTo>
                    <a:pt x="603" y="461"/>
                    <a:pt x="744" y="283"/>
                    <a:pt x="744" y="283"/>
                  </a:cubicBezTo>
                  <a:cubicBezTo>
                    <a:pt x="744" y="283"/>
                    <a:pt x="778" y="391"/>
                    <a:pt x="1061" y="461"/>
                  </a:cubicBezTo>
                  <a:cubicBezTo>
                    <a:pt x="1343" y="532"/>
                    <a:pt x="1309" y="778"/>
                    <a:pt x="1309" y="956"/>
                  </a:cubicBezTo>
                  <a:cubicBezTo>
                    <a:pt x="1273" y="1131"/>
                    <a:pt x="1309" y="1168"/>
                    <a:pt x="1309" y="1202"/>
                  </a:cubicBezTo>
                  <a:lnTo>
                    <a:pt x="1309" y="1202"/>
                  </a:lnTo>
                  <a:cubicBezTo>
                    <a:pt x="1309" y="1131"/>
                    <a:pt x="1343" y="532"/>
                    <a:pt x="1309" y="391"/>
                  </a:cubicBezTo>
                  <a:cubicBezTo>
                    <a:pt x="1309" y="354"/>
                    <a:pt x="1309" y="283"/>
                    <a:pt x="1273" y="249"/>
                  </a:cubicBezTo>
                  <a:cubicBezTo>
                    <a:pt x="1061" y="38"/>
                    <a:pt x="707" y="71"/>
                    <a:pt x="707" y="71"/>
                  </a:cubicBezTo>
                  <a:cubicBezTo>
                    <a:pt x="707" y="71"/>
                    <a:pt x="1" y="1"/>
                    <a:pt x="37" y="637"/>
                  </a:cubicBezTo>
                  <a:close/>
                </a:path>
              </a:pathLst>
            </a:custGeom>
            <a:solidFill>
              <a:srgbClr val="DA90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5" name="Google Shape;2995;p48"/>
            <p:cNvSpPr/>
            <p:nvPr/>
          </p:nvSpPr>
          <p:spPr>
            <a:xfrm>
              <a:off x="4382861" y="1934037"/>
              <a:ext cx="315468" cy="377481"/>
            </a:xfrm>
            <a:custGeom>
              <a:avLst/>
              <a:gdLst/>
              <a:ahLst/>
              <a:cxnLst/>
              <a:rect l="l" t="t" r="r" b="b"/>
              <a:pathLst>
                <a:path w="1801" h="2155" extrusionOk="0">
                  <a:moveTo>
                    <a:pt x="778" y="707"/>
                  </a:moveTo>
                  <a:cubicBezTo>
                    <a:pt x="636" y="849"/>
                    <a:pt x="424" y="953"/>
                    <a:pt x="354" y="990"/>
                  </a:cubicBezTo>
                  <a:cubicBezTo>
                    <a:pt x="317" y="990"/>
                    <a:pt x="317" y="1024"/>
                    <a:pt x="317" y="1061"/>
                  </a:cubicBezTo>
                  <a:cubicBezTo>
                    <a:pt x="246" y="1307"/>
                    <a:pt x="317" y="1909"/>
                    <a:pt x="424" y="2084"/>
                  </a:cubicBezTo>
                  <a:lnTo>
                    <a:pt x="495" y="2155"/>
                  </a:lnTo>
                  <a:cubicBezTo>
                    <a:pt x="495" y="2155"/>
                    <a:pt x="246" y="2084"/>
                    <a:pt x="212" y="1872"/>
                  </a:cubicBezTo>
                  <a:cubicBezTo>
                    <a:pt x="176" y="1731"/>
                    <a:pt x="176" y="1343"/>
                    <a:pt x="176" y="1202"/>
                  </a:cubicBezTo>
                  <a:cubicBezTo>
                    <a:pt x="176" y="1165"/>
                    <a:pt x="142" y="1165"/>
                    <a:pt x="142" y="1131"/>
                  </a:cubicBezTo>
                  <a:lnTo>
                    <a:pt x="105" y="1131"/>
                  </a:lnTo>
                  <a:cubicBezTo>
                    <a:pt x="0" y="388"/>
                    <a:pt x="707" y="1"/>
                    <a:pt x="1272" y="317"/>
                  </a:cubicBezTo>
                  <a:cubicBezTo>
                    <a:pt x="1801" y="600"/>
                    <a:pt x="1626" y="1131"/>
                    <a:pt x="1626" y="1131"/>
                  </a:cubicBezTo>
                  <a:lnTo>
                    <a:pt x="1589" y="1202"/>
                  </a:lnTo>
                  <a:cubicBezTo>
                    <a:pt x="1589" y="1377"/>
                    <a:pt x="1589" y="1731"/>
                    <a:pt x="1555" y="1872"/>
                  </a:cubicBezTo>
                  <a:cubicBezTo>
                    <a:pt x="1484" y="2084"/>
                    <a:pt x="1272" y="2155"/>
                    <a:pt x="1272" y="2155"/>
                  </a:cubicBezTo>
                  <a:lnTo>
                    <a:pt x="1343" y="2084"/>
                  </a:lnTo>
                  <a:cubicBezTo>
                    <a:pt x="1484" y="1872"/>
                    <a:pt x="1484" y="1236"/>
                    <a:pt x="1484" y="953"/>
                  </a:cubicBezTo>
                  <a:cubicBezTo>
                    <a:pt x="1484" y="953"/>
                    <a:pt x="1024" y="849"/>
                    <a:pt x="919" y="637"/>
                  </a:cubicBezTo>
                  <a:lnTo>
                    <a:pt x="812" y="741"/>
                  </a:lnTo>
                  <a:cubicBezTo>
                    <a:pt x="670" y="990"/>
                    <a:pt x="354" y="1061"/>
                    <a:pt x="529" y="990"/>
                  </a:cubicBezTo>
                  <a:cubicBezTo>
                    <a:pt x="636" y="953"/>
                    <a:pt x="741" y="849"/>
                    <a:pt x="778" y="707"/>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6" name="Google Shape;2996;p48"/>
            <p:cNvSpPr/>
            <p:nvPr/>
          </p:nvSpPr>
          <p:spPr>
            <a:xfrm>
              <a:off x="4556098" y="2156845"/>
              <a:ext cx="67963" cy="18567"/>
            </a:xfrm>
            <a:custGeom>
              <a:avLst/>
              <a:gdLst/>
              <a:ahLst/>
              <a:cxnLst/>
              <a:rect l="l" t="t" r="r" b="b"/>
              <a:pathLst>
                <a:path w="388" h="106" extrusionOk="0">
                  <a:moveTo>
                    <a:pt x="354" y="35"/>
                  </a:moveTo>
                  <a:cubicBezTo>
                    <a:pt x="247" y="105"/>
                    <a:pt x="142" y="105"/>
                    <a:pt x="35" y="1"/>
                  </a:cubicBezTo>
                  <a:lnTo>
                    <a:pt x="1" y="1"/>
                  </a:lnTo>
                  <a:lnTo>
                    <a:pt x="35" y="1"/>
                  </a:lnTo>
                  <a:cubicBezTo>
                    <a:pt x="176" y="71"/>
                    <a:pt x="176" y="71"/>
                    <a:pt x="354" y="1"/>
                  </a:cubicBezTo>
                  <a:lnTo>
                    <a:pt x="388" y="1"/>
                  </a:lnTo>
                  <a:cubicBezTo>
                    <a:pt x="388" y="1"/>
                    <a:pt x="388" y="35"/>
                    <a:pt x="354" y="35"/>
                  </a:cubicBezTo>
                  <a:close/>
                </a:path>
              </a:pathLst>
            </a:custGeom>
            <a:solidFill>
              <a:srgbClr val="935B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7" name="Google Shape;2997;p48"/>
            <p:cNvSpPr/>
            <p:nvPr/>
          </p:nvSpPr>
          <p:spPr>
            <a:xfrm>
              <a:off x="4450650" y="2156845"/>
              <a:ext cx="62008" cy="18567"/>
            </a:xfrm>
            <a:custGeom>
              <a:avLst/>
              <a:gdLst/>
              <a:ahLst/>
              <a:cxnLst/>
              <a:rect l="l" t="t" r="r" b="b"/>
              <a:pathLst>
                <a:path w="354" h="106" extrusionOk="0">
                  <a:moveTo>
                    <a:pt x="1" y="35"/>
                  </a:moveTo>
                  <a:cubicBezTo>
                    <a:pt x="142" y="105"/>
                    <a:pt x="249" y="105"/>
                    <a:pt x="354" y="1"/>
                  </a:cubicBezTo>
                  <a:lnTo>
                    <a:pt x="354" y="1"/>
                  </a:lnTo>
                  <a:lnTo>
                    <a:pt x="354" y="1"/>
                  </a:lnTo>
                  <a:cubicBezTo>
                    <a:pt x="213" y="71"/>
                    <a:pt x="179" y="71"/>
                    <a:pt x="37" y="1"/>
                  </a:cubicBezTo>
                  <a:lnTo>
                    <a:pt x="1" y="1"/>
                  </a:lnTo>
                  <a:close/>
                </a:path>
              </a:pathLst>
            </a:custGeom>
            <a:solidFill>
              <a:srgbClr val="935B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8" name="Google Shape;2998;p48"/>
            <p:cNvSpPr/>
            <p:nvPr/>
          </p:nvSpPr>
          <p:spPr>
            <a:xfrm>
              <a:off x="4518963" y="2212373"/>
              <a:ext cx="37310" cy="24873"/>
            </a:xfrm>
            <a:custGeom>
              <a:avLst/>
              <a:gdLst/>
              <a:ahLst/>
              <a:cxnLst/>
              <a:rect l="l" t="t" r="r" b="b"/>
              <a:pathLst>
                <a:path w="213" h="142" extrusionOk="0">
                  <a:moveTo>
                    <a:pt x="1" y="0"/>
                  </a:moveTo>
                  <a:lnTo>
                    <a:pt x="213" y="0"/>
                  </a:lnTo>
                  <a:cubicBezTo>
                    <a:pt x="213" y="0"/>
                    <a:pt x="105" y="142"/>
                    <a:pt x="1" y="0"/>
                  </a:cubicBezTo>
                  <a:close/>
                </a:path>
              </a:pathLst>
            </a:custGeom>
            <a:solidFill>
              <a:srgbClr val="DA90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9" name="Google Shape;2999;p48"/>
            <p:cNvSpPr/>
            <p:nvPr/>
          </p:nvSpPr>
          <p:spPr>
            <a:xfrm>
              <a:off x="4500221" y="2231115"/>
              <a:ext cx="74444" cy="18567"/>
            </a:xfrm>
            <a:custGeom>
              <a:avLst/>
              <a:gdLst/>
              <a:ahLst/>
              <a:cxnLst/>
              <a:rect l="l" t="t" r="r" b="b"/>
              <a:pathLst>
                <a:path w="425" h="106" extrusionOk="0">
                  <a:moveTo>
                    <a:pt x="212" y="71"/>
                  </a:moveTo>
                  <a:cubicBezTo>
                    <a:pt x="178" y="35"/>
                    <a:pt x="142" y="1"/>
                    <a:pt x="108" y="35"/>
                  </a:cubicBezTo>
                  <a:cubicBezTo>
                    <a:pt x="71" y="71"/>
                    <a:pt x="0" y="105"/>
                    <a:pt x="0" y="105"/>
                  </a:cubicBezTo>
                  <a:lnTo>
                    <a:pt x="212" y="105"/>
                  </a:lnTo>
                  <a:lnTo>
                    <a:pt x="424" y="105"/>
                  </a:lnTo>
                  <a:cubicBezTo>
                    <a:pt x="424" y="105"/>
                    <a:pt x="320" y="71"/>
                    <a:pt x="283" y="35"/>
                  </a:cubicBezTo>
                  <a:cubicBezTo>
                    <a:pt x="249" y="1"/>
                    <a:pt x="249" y="35"/>
                    <a:pt x="212" y="71"/>
                  </a:cubicBezTo>
                  <a:close/>
                </a:path>
              </a:pathLst>
            </a:custGeom>
            <a:solidFill>
              <a:srgbClr val="CC58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0" name="Google Shape;3000;p48"/>
            <p:cNvSpPr/>
            <p:nvPr/>
          </p:nvSpPr>
          <p:spPr>
            <a:xfrm>
              <a:off x="4494265" y="2249507"/>
              <a:ext cx="80400" cy="12437"/>
            </a:xfrm>
            <a:custGeom>
              <a:avLst/>
              <a:gdLst/>
              <a:ahLst/>
              <a:cxnLst/>
              <a:rect l="l" t="t" r="r" b="b"/>
              <a:pathLst>
                <a:path w="459" h="71" extrusionOk="0">
                  <a:moveTo>
                    <a:pt x="246" y="71"/>
                  </a:moveTo>
                  <a:lnTo>
                    <a:pt x="212" y="71"/>
                  </a:lnTo>
                  <a:cubicBezTo>
                    <a:pt x="105" y="71"/>
                    <a:pt x="105" y="0"/>
                    <a:pt x="34" y="0"/>
                  </a:cubicBezTo>
                  <a:cubicBezTo>
                    <a:pt x="0" y="0"/>
                    <a:pt x="34" y="0"/>
                    <a:pt x="34" y="0"/>
                  </a:cubicBezTo>
                  <a:lnTo>
                    <a:pt x="246" y="0"/>
                  </a:lnTo>
                  <a:lnTo>
                    <a:pt x="424" y="0"/>
                  </a:lnTo>
                  <a:lnTo>
                    <a:pt x="458" y="0"/>
                  </a:lnTo>
                  <a:cubicBezTo>
                    <a:pt x="388" y="0"/>
                    <a:pt x="388" y="71"/>
                    <a:pt x="246" y="71"/>
                  </a:cubicBezTo>
                  <a:close/>
                </a:path>
              </a:pathLst>
            </a:custGeom>
            <a:solidFill>
              <a:srgbClr val="CC58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1" name="Google Shape;3001;p48"/>
            <p:cNvSpPr/>
            <p:nvPr/>
          </p:nvSpPr>
          <p:spPr>
            <a:xfrm>
              <a:off x="4190707" y="2880624"/>
              <a:ext cx="489404" cy="136278"/>
            </a:xfrm>
            <a:custGeom>
              <a:avLst/>
              <a:gdLst/>
              <a:ahLst/>
              <a:cxnLst/>
              <a:rect l="l" t="t" r="r" b="b"/>
              <a:pathLst>
                <a:path w="2794" h="778" extrusionOk="0">
                  <a:moveTo>
                    <a:pt x="1875" y="778"/>
                  </a:moveTo>
                  <a:cubicBezTo>
                    <a:pt x="1875" y="778"/>
                    <a:pt x="1838" y="778"/>
                    <a:pt x="1838" y="744"/>
                  </a:cubicBezTo>
                  <a:lnTo>
                    <a:pt x="1875" y="744"/>
                  </a:lnTo>
                  <a:cubicBezTo>
                    <a:pt x="2157" y="673"/>
                    <a:pt x="2403" y="566"/>
                    <a:pt x="2581" y="461"/>
                  </a:cubicBezTo>
                  <a:cubicBezTo>
                    <a:pt x="2652" y="461"/>
                    <a:pt x="2686" y="425"/>
                    <a:pt x="2723" y="391"/>
                  </a:cubicBezTo>
                  <a:cubicBezTo>
                    <a:pt x="2756" y="391"/>
                    <a:pt x="2756" y="354"/>
                    <a:pt x="2756" y="354"/>
                  </a:cubicBezTo>
                  <a:lnTo>
                    <a:pt x="2756" y="354"/>
                  </a:lnTo>
                  <a:lnTo>
                    <a:pt x="2545" y="108"/>
                  </a:lnTo>
                  <a:cubicBezTo>
                    <a:pt x="2440" y="108"/>
                    <a:pt x="1097" y="37"/>
                    <a:pt x="38" y="283"/>
                  </a:cubicBezTo>
                  <a:lnTo>
                    <a:pt x="1" y="283"/>
                  </a:lnTo>
                  <a:lnTo>
                    <a:pt x="38" y="283"/>
                  </a:lnTo>
                  <a:cubicBezTo>
                    <a:pt x="1168" y="1"/>
                    <a:pt x="2545" y="71"/>
                    <a:pt x="2545" y="71"/>
                  </a:cubicBezTo>
                  <a:lnTo>
                    <a:pt x="2545" y="108"/>
                  </a:lnTo>
                  <a:lnTo>
                    <a:pt x="2756" y="354"/>
                  </a:lnTo>
                  <a:lnTo>
                    <a:pt x="2756" y="354"/>
                  </a:lnTo>
                  <a:cubicBezTo>
                    <a:pt x="2793" y="391"/>
                    <a:pt x="2756" y="391"/>
                    <a:pt x="2723" y="425"/>
                  </a:cubicBezTo>
                  <a:cubicBezTo>
                    <a:pt x="2686" y="461"/>
                    <a:pt x="2652" y="461"/>
                    <a:pt x="2615" y="495"/>
                  </a:cubicBezTo>
                  <a:cubicBezTo>
                    <a:pt x="2440" y="566"/>
                    <a:pt x="2157" y="673"/>
                    <a:pt x="1875" y="778"/>
                  </a:cubicBezTo>
                  <a:close/>
                </a:path>
              </a:pathLst>
            </a:custGeom>
            <a:solidFill>
              <a:srgbClr val="8585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2" name="Google Shape;3002;p48"/>
            <p:cNvSpPr/>
            <p:nvPr/>
          </p:nvSpPr>
          <p:spPr>
            <a:xfrm>
              <a:off x="4630367" y="2831228"/>
              <a:ext cx="241199" cy="105624"/>
            </a:xfrm>
            <a:custGeom>
              <a:avLst/>
              <a:gdLst/>
              <a:ahLst/>
              <a:cxnLst/>
              <a:rect l="l" t="t" r="r" b="b"/>
              <a:pathLst>
                <a:path w="1377" h="603" extrusionOk="0">
                  <a:moveTo>
                    <a:pt x="1" y="390"/>
                  </a:moveTo>
                  <a:cubicBezTo>
                    <a:pt x="105" y="353"/>
                    <a:pt x="71" y="353"/>
                    <a:pt x="71" y="353"/>
                  </a:cubicBezTo>
                  <a:cubicBezTo>
                    <a:pt x="71" y="353"/>
                    <a:pt x="1" y="141"/>
                    <a:pt x="176" y="108"/>
                  </a:cubicBezTo>
                  <a:cubicBezTo>
                    <a:pt x="354" y="108"/>
                    <a:pt x="529" y="178"/>
                    <a:pt x="707" y="141"/>
                  </a:cubicBezTo>
                  <a:cubicBezTo>
                    <a:pt x="848" y="108"/>
                    <a:pt x="848" y="37"/>
                    <a:pt x="953" y="37"/>
                  </a:cubicBezTo>
                  <a:cubicBezTo>
                    <a:pt x="1060" y="37"/>
                    <a:pt x="1094" y="71"/>
                    <a:pt x="1094" y="71"/>
                  </a:cubicBezTo>
                  <a:cubicBezTo>
                    <a:pt x="1094" y="71"/>
                    <a:pt x="1165" y="0"/>
                    <a:pt x="1272" y="71"/>
                  </a:cubicBezTo>
                  <a:cubicBezTo>
                    <a:pt x="1377" y="141"/>
                    <a:pt x="1377" y="212"/>
                    <a:pt x="1377" y="212"/>
                  </a:cubicBezTo>
                  <a:lnTo>
                    <a:pt x="1131" y="212"/>
                  </a:lnTo>
                  <a:cubicBezTo>
                    <a:pt x="1131" y="212"/>
                    <a:pt x="812" y="390"/>
                    <a:pt x="741" y="424"/>
                  </a:cubicBezTo>
                  <a:cubicBezTo>
                    <a:pt x="529" y="531"/>
                    <a:pt x="458" y="495"/>
                    <a:pt x="213" y="602"/>
                  </a:cubicBezTo>
                  <a:close/>
                </a:path>
              </a:pathLst>
            </a:custGeom>
            <a:solidFill>
              <a:srgbClr val="E4AF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3" name="Google Shape;3003;p48"/>
            <p:cNvSpPr/>
            <p:nvPr/>
          </p:nvSpPr>
          <p:spPr>
            <a:xfrm>
              <a:off x="4704637" y="2893061"/>
              <a:ext cx="210545" cy="49747"/>
            </a:xfrm>
            <a:custGeom>
              <a:avLst/>
              <a:gdLst/>
              <a:ahLst/>
              <a:cxnLst/>
              <a:rect l="l" t="t" r="r" b="b"/>
              <a:pathLst>
                <a:path w="1202" h="284" extrusionOk="0">
                  <a:moveTo>
                    <a:pt x="1" y="212"/>
                  </a:moveTo>
                  <a:lnTo>
                    <a:pt x="1" y="178"/>
                  </a:lnTo>
                  <a:lnTo>
                    <a:pt x="1" y="178"/>
                  </a:lnTo>
                  <a:cubicBezTo>
                    <a:pt x="670" y="0"/>
                    <a:pt x="1202" y="249"/>
                    <a:pt x="1202" y="249"/>
                  </a:cubicBezTo>
                  <a:lnTo>
                    <a:pt x="1202" y="249"/>
                  </a:lnTo>
                  <a:cubicBezTo>
                    <a:pt x="1202" y="283"/>
                    <a:pt x="1165" y="283"/>
                    <a:pt x="1165" y="249"/>
                  </a:cubicBezTo>
                  <a:cubicBezTo>
                    <a:pt x="1165" y="249"/>
                    <a:pt x="670" y="0"/>
                    <a:pt x="1" y="212"/>
                  </a:cubicBezTo>
                  <a:close/>
                </a:path>
              </a:pathLst>
            </a:custGeom>
            <a:solidFill>
              <a:srgbClr val="8585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4" name="Google Shape;3004;p48"/>
            <p:cNvSpPr/>
            <p:nvPr/>
          </p:nvSpPr>
          <p:spPr>
            <a:xfrm>
              <a:off x="4556098" y="2095013"/>
              <a:ext cx="49746" cy="18567"/>
            </a:xfrm>
            <a:custGeom>
              <a:avLst/>
              <a:gdLst/>
              <a:ahLst/>
              <a:cxnLst/>
              <a:rect l="l" t="t" r="r" b="b"/>
              <a:pathLst>
                <a:path w="284" h="106" extrusionOk="0">
                  <a:moveTo>
                    <a:pt x="35" y="71"/>
                  </a:moveTo>
                  <a:cubicBezTo>
                    <a:pt x="142" y="34"/>
                    <a:pt x="176" y="0"/>
                    <a:pt x="283" y="71"/>
                  </a:cubicBezTo>
                  <a:cubicBezTo>
                    <a:pt x="176" y="71"/>
                    <a:pt x="176" y="71"/>
                    <a:pt x="71" y="105"/>
                  </a:cubicBezTo>
                  <a:lnTo>
                    <a:pt x="35" y="105"/>
                  </a:lnTo>
                  <a:cubicBezTo>
                    <a:pt x="1" y="105"/>
                    <a:pt x="1" y="71"/>
                    <a:pt x="35" y="71"/>
                  </a:cubicBezTo>
                  <a:close/>
                </a:path>
              </a:pathLst>
            </a:custGeom>
            <a:solidFill>
              <a:srgbClr val="935B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5" name="Google Shape;3005;p48"/>
            <p:cNvSpPr/>
            <p:nvPr/>
          </p:nvSpPr>
          <p:spPr>
            <a:xfrm>
              <a:off x="4463086" y="2095013"/>
              <a:ext cx="49571" cy="24873"/>
            </a:xfrm>
            <a:custGeom>
              <a:avLst/>
              <a:gdLst/>
              <a:ahLst/>
              <a:cxnLst/>
              <a:rect l="l" t="t" r="r" b="b"/>
              <a:pathLst>
                <a:path w="283" h="142" extrusionOk="0">
                  <a:moveTo>
                    <a:pt x="283" y="71"/>
                  </a:moveTo>
                  <a:cubicBezTo>
                    <a:pt x="178" y="34"/>
                    <a:pt x="108" y="0"/>
                    <a:pt x="0" y="71"/>
                  </a:cubicBezTo>
                  <a:cubicBezTo>
                    <a:pt x="108" y="71"/>
                    <a:pt x="142" y="71"/>
                    <a:pt x="249" y="105"/>
                  </a:cubicBezTo>
                  <a:cubicBezTo>
                    <a:pt x="249" y="142"/>
                    <a:pt x="283" y="105"/>
                    <a:pt x="283" y="105"/>
                  </a:cubicBezTo>
                  <a:close/>
                </a:path>
              </a:pathLst>
            </a:custGeom>
            <a:solidFill>
              <a:srgbClr val="935B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6" name="Google Shape;3006;p48"/>
            <p:cNvSpPr/>
            <p:nvPr/>
          </p:nvSpPr>
          <p:spPr>
            <a:xfrm>
              <a:off x="4537355" y="2255813"/>
              <a:ext cx="18918" cy="6131"/>
            </a:xfrm>
            <a:custGeom>
              <a:avLst/>
              <a:gdLst/>
              <a:ahLst/>
              <a:cxnLst/>
              <a:rect l="l" t="t" r="r" b="b"/>
              <a:pathLst>
                <a:path w="108" h="35" extrusionOk="0">
                  <a:moveTo>
                    <a:pt x="71" y="1"/>
                  </a:moveTo>
                  <a:lnTo>
                    <a:pt x="108" y="1"/>
                  </a:lnTo>
                  <a:cubicBezTo>
                    <a:pt x="108" y="1"/>
                    <a:pt x="71" y="1"/>
                    <a:pt x="71" y="35"/>
                  </a:cubicBezTo>
                  <a:cubicBezTo>
                    <a:pt x="37" y="35"/>
                    <a:pt x="37" y="35"/>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7" name="Google Shape;3007;p48"/>
            <p:cNvSpPr/>
            <p:nvPr/>
          </p:nvSpPr>
          <p:spPr>
            <a:xfrm>
              <a:off x="4500221" y="2249507"/>
              <a:ext cx="74444" cy="175"/>
            </a:xfrm>
            <a:custGeom>
              <a:avLst/>
              <a:gdLst/>
              <a:ahLst/>
              <a:cxnLst/>
              <a:rect l="l" t="t" r="r" b="b"/>
              <a:pathLst>
                <a:path w="425" h="1" extrusionOk="0">
                  <a:moveTo>
                    <a:pt x="0" y="0"/>
                  </a:moveTo>
                  <a:lnTo>
                    <a:pt x="0" y="0"/>
                  </a:lnTo>
                  <a:lnTo>
                    <a:pt x="0" y="0"/>
                  </a:lnTo>
                  <a:lnTo>
                    <a:pt x="424" y="0"/>
                  </a:lnTo>
                  <a:lnTo>
                    <a:pt x="424" y="0"/>
                  </a:lnTo>
                  <a:lnTo>
                    <a:pt x="424" y="0"/>
                  </a:lnTo>
                  <a:close/>
                </a:path>
              </a:pathLst>
            </a:custGeom>
            <a:solidFill>
              <a:srgbClr val="C7411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8" name="Google Shape;3008;p48"/>
            <p:cNvSpPr/>
            <p:nvPr/>
          </p:nvSpPr>
          <p:spPr>
            <a:xfrm>
              <a:off x="4419996" y="1996045"/>
              <a:ext cx="228937" cy="43266"/>
            </a:xfrm>
            <a:custGeom>
              <a:avLst/>
              <a:gdLst/>
              <a:ahLst/>
              <a:cxnLst/>
              <a:rect l="l" t="t" r="r" b="b"/>
              <a:pathLst>
                <a:path w="1307" h="247" extrusionOk="0">
                  <a:moveTo>
                    <a:pt x="953" y="105"/>
                  </a:moveTo>
                  <a:cubicBezTo>
                    <a:pt x="670" y="142"/>
                    <a:pt x="388" y="105"/>
                    <a:pt x="176" y="0"/>
                  </a:cubicBezTo>
                  <a:lnTo>
                    <a:pt x="0" y="175"/>
                  </a:lnTo>
                  <a:cubicBezTo>
                    <a:pt x="105" y="212"/>
                    <a:pt x="212" y="212"/>
                    <a:pt x="317" y="212"/>
                  </a:cubicBezTo>
                  <a:cubicBezTo>
                    <a:pt x="354" y="212"/>
                    <a:pt x="388" y="212"/>
                    <a:pt x="388" y="246"/>
                  </a:cubicBezTo>
                  <a:cubicBezTo>
                    <a:pt x="636" y="246"/>
                    <a:pt x="848" y="246"/>
                    <a:pt x="1024" y="212"/>
                  </a:cubicBezTo>
                  <a:cubicBezTo>
                    <a:pt x="1131" y="212"/>
                    <a:pt x="1236" y="175"/>
                    <a:pt x="1306" y="142"/>
                  </a:cubicBezTo>
                  <a:cubicBezTo>
                    <a:pt x="1272" y="105"/>
                    <a:pt x="1236" y="71"/>
                    <a:pt x="1165" y="34"/>
                  </a:cubicBezTo>
                  <a:cubicBezTo>
                    <a:pt x="1094" y="34"/>
                    <a:pt x="1024" y="71"/>
                    <a:pt x="953" y="105"/>
                  </a:cubicBezTo>
                  <a:close/>
                </a:path>
              </a:pathLst>
            </a:custGeom>
            <a:solidFill>
              <a:srgbClr val="252C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9" name="Google Shape;3009;p48"/>
            <p:cNvSpPr/>
            <p:nvPr/>
          </p:nvSpPr>
          <p:spPr>
            <a:xfrm>
              <a:off x="4351682" y="2466361"/>
              <a:ext cx="359083" cy="247683"/>
            </a:xfrm>
            <a:custGeom>
              <a:avLst/>
              <a:gdLst/>
              <a:ahLst/>
              <a:cxnLst/>
              <a:rect l="l" t="t" r="r" b="b"/>
              <a:pathLst>
                <a:path w="2050" h="1414" extrusionOk="0">
                  <a:moveTo>
                    <a:pt x="1945" y="1413"/>
                  </a:moveTo>
                  <a:cubicBezTo>
                    <a:pt x="1908" y="1377"/>
                    <a:pt x="1908" y="1343"/>
                    <a:pt x="1874" y="1272"/>
                  </a:cubicBezTo>
                  <a:cubicBezTo>
                    <a:pt x="1908" y="1201"/>
                    <a:pt x="1945" y="1094"/>
                    <a:pt x="1945" y="989"/>
                  </a:cubicBezTo>
                  <a:cubicBezTo>
                    <a:pt x="1945" y="741"/>
                    <a:pt x="1837" y="529"/>
                    <a:pt x="1662" y="353"/>
                  </a:cubicBezTo>
                  <a:lnTo>
                    <a:pt x="1626" y="175"/>
                  </a:lnTo>
                  <a:lnTo>
                    <a:pt x="1733" y="283"/>
                  </a:lnTo>
                  <a:cubicBezTo>
                    <a:pt x="1908" y="458"/>
                    <a:pt x="2049" y="707"/>
                    <a:pt x="2049" y="989"/>
                  </a:cubicBezTo>
                  <a:cubicBezTo>
                    <a:pt x="2049" y="1165"/>
                    <a:pt x="2016" y="1306"/>
                    <a:pt x="1945" y="1413"/>
                  </a:cubicBezTo>
                  <a:close/>
                  <a:moveTo>
                    <a:pt x="1521" y="105"/>
                  </a:moveTo>
                  <a:cubicBezTo>
                    <a:pt x="1521" y="141"/>
                    <a:pt x="1521" y="175"/>
                    <a:pt x="1484" y="212"/>
                  </a:cubicBezTo>
                  <a:cubicBezTo>
                    <a:pt x="1343" y="141"/>
                    <a:pt x="1202" y="71"/>
                    <a:pt x="1026" y="71"/>
                  </a:cubicBezTo>
                  <a:cubicBezTo>
                    <a:pt x="848" y="71"/>
                    <a:pt x="707" y="141"/>
                    <a:pt x="602" y="212"/>
                  </a:cubicBezTo>
                  <a:cubicBezTo>
                    <a:pt x="566" y="175"/>
                    <a:pt x="566" y="141"/>
                    <a:pt x="532" y="105"/>
                  </a:cubicBezTo>
                  <a:cubicBezTo>
                    <a:pt x="673" y="34"/>
                    <a:pt x="848" y="0"/>
                    <a:pt x="1026" y="0"/>
                  </a:cubicBezTo>
                  <a:cubicBezTo>
                    <a:pt x="1202" y="0"/>
                    <a:pt x="1380" y="34"/>
                    <a:pt x="1521" y="105"/>
                  </a:cubicBezTo>
                  <a:close/>
                  <a:moveTo>
                    <a:pt x="424" y="175"/>
                  </a:moveTo>
                  <a:lnTo>
                    <a:pt x="390" y="353"/>
                  </a:lnTo>
                  <a:cubicBezTo>
                    <a:pt x="212" y="529"/>
                    <a:pt x="108" y="741"/>
                    <a:pt x="108" y="989"/>
                  </a:cubicBezTo>
                  <a:cubicBezTo>
                    <a:pt x="108" y="1094"/>
                    <a:pt x="142" y="1201"/>
                    <a:pt x="178" y="1272"/>
                  </a:cubicBezTo>
                  <a:cubicBezTo>
                    <a:pt x="142" y="1343"/>
                    <a:pt x="142" y="1377"/>
                    <a:pt x="108" y="1413"/>
                  </a:cubicBezTo>
                  <a:cubicBezTo>
                    <a:pt x="37" y="1306"/>
                    <a:pt x="0" y="1165"/>
                    <a:pt x="0" y="989"/>
                  </a:cubicBezTo>
                  <a:cubicBezTo>
                    <a:pt x="0" y="707"/>
                    <a:pt x="142" y="458"/>
                    <a:pt x="320" y="283"/>
                  </a:cubicBezTo>
                  <a:close/>
                </a:path>
              </a:pathLst>
            </a:custGeom>
            <a:solidFill>
              <a:srgbClr val="DA90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0" name="Google Shape;3010;p48"/>
            <p:cNvSpPr/>
            <p:nvPr/>
          </p:nvSpPr>
          <p:spPr>
            <a:xfrm>
              <a:off x="4388817" y="2732085"/>
              <a:ext cx="291295" cy="86882"/>
            </a:xfrm>
            <a:custGeom>
              <a:avLst/>
              <a:gdLst/>
              <a:ahLst/>
              <a:cxnLst/>
              <a:rect l="l" t="t" r="r" b="b"/>
              <a:pathLst>
                <a:path w="1663" h="496" extrusionOk="0">
                  <a:moveTo>
                    <a:pt x="71" y="1"/>
                  </a:moveTo>
                  <a:lnTo>
                    <a:pt x="0" y="108"/>
                  </a:lnTo>
                  <a:cubicBezTo>
                    <a:pt x="37" y="142"/>
                    <a:pt x="71" y="142"/>
                    <a:pt x="108" y="179"/>
                  </a:cubicBezTo>
                  <a:cubicBezTo>
                    <a:pt x="283" y="391"/>
                    <a:pt x="532" y="495"/>
                    <a:pt x="814" y="495"/>
                  </a:cubicBezTo>
                  <a:cubicBezTo>
                    <a:pt x="1097" y="495"/>
                    <a:pt x="1343" y="391"/>
                    <a:pt x="1521" y="179"/>
                  </a:cubicBezTo>
                  <a:cubicBezTo>
                    <a:pt x="1555" y="142"/>
                    <a:pt x="1625" y="108"/>
                    <a:pt x="1662" y="38"/>
                  </a:cubicBezTo>
                  <a:lnTo>
                    <a:pt x="1625" y="1"/>
                  </a:lnTo>
                  <a:lnTo>
                    <a:pt x="1555" y="1"/>
                  </a:lnTo>
                  <a:lnTo>
                    <a:pt x="1450" y="108"/>
                  </a:lnTo>
                  <a:cubicBezTo>
                    <a:pt x="1309" y="283"/>
                    <a:pt x="1060" y="391"/>
                    <a:pt x="814" y="391"/>
                  </a:cubicBezTo>
                  <a:cubicBezTo>
                    <a:pt x="566" y="391"/>
                    <a:pt x="320" y="283"/>
                    <a:pt x="178" y="108"/>
                  </a:cubicBezTo>
                  <a:close/>
                </a:path>
              </a:pathLst>
            </a:custGeom>
            <a:solidFill>
              <a:srgbClr val="2E7C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1" name="Google Shape;3011;p48"/>
            <p:cNvSpPr/>
            <p:nvPr/>
          </p:nvSpPr>
          <p:spPr>
            <a:xfrm>
              <a:off x="4382861" y="2466361"/>
              <a:ext cx="303206" cy="352607"/>
            </a:xfrm>
            <a:custGeom>
              <a:avLst/>
              <a:gdLst/>
              <a:ahLst/>
              <a:cxnLst/>
              <a:rect l="l" t="t" r="r" b="b"/>
              <a:pathLst>
                <a:path w="1731" h="2013" extrusionOk="0">
                  <a:moveTo>
                    <a:pt x="34" y="387"/>
                  </a:moveTo>
                  <a:cubicBezTo>
                    <a:pt x="71" y="424"/>
                    <a:pt x="71" y="458"/>
                    <a:pt x="105" y="495"/>
                  </a:cubicBezTo>
                  <a:cubicBezTo>
                    <a:pt x="105" y="424"/>
                    <a:pt x="176" y="387"/>
                    <a:pt x="212" y="353"/>
                  </a:cubicBezTo>
                  <a:cubicBezTo>
                    <a:pt x="354" y="175"/>
                    <a:pt x="600" y="71"/>
                    <a:pt x="848" y="71"/>
                  </a:cubicBezTo>
                  <a:cubicBezTo>
                    <a:pt x="1094" y="71"/>
                    <a:pt x="1343" y="175"/>
                    <a:pt x="1484" y="353"/>
                  </a:cubicBezTo>
                  <a:lnTo>
                    <a:pt x="1626" y="495"/>
                  </a:lnTo>
                  <a:cubicBezTo>
                    <a:pt x="1626" y="458"/>
                    <a:pt x="1626" y="424"/>
                    <a:pt x="1659" y="387"/>
                  </a:cubicBezTo>
                  <a:lnTo>
                    <a:pt x="1555" y="283"/>
                  </a:lnTo>
                  <a:cubicBezTo>
                    <a:pt x="1414" y="141"/>
                    <a:pt x="1272" y="34"/>
                    <a:pt x="1060" y="0"/>
                  </a:cubicBezTo>
                  <a:cubicBezTo>
                    <a:pt x="1024" y="34"/>
                    <a:pt x="953" y="34"/>
                    <a:pt x="882" y="34"/>
                  </a:cubicBezTo>
                  <a:cubicBezTo>
                    <a:pt x="812" y="71"/>
                    <a:pt x="741" y="34"/>
                    <a:pt x="670" y="0"/>
                  </a:cubicBezTo>
                  <a:cubicBezTo>
                    <a:pt x="458" y="34"/>
                    <a:pt x="283" y="141"/>
                    <a:pt x="142" y="283"/>
                  </a:cubicBezTo>
                  <a:close/>
                  <a:moveTo>
                    <a:pt x="71" y="1447"/>
                  </a:moveTo>
                  <a:cubicBezTo>
                    <a:pt x="34" y="1484"/>
                    <a:pt x="34" y="1518"/>
                    <a:pt x="0" y="1555"/>
                  </a:cubicBezTo>
                  <a:cubicBezTo>
                    <a:pt x="34" y="1589"/>
                    <a:pt x="71" y="1659"/>
                    <a:pt x="142" y="1696"/>
                  </a:cubicBezTo>
                  <a:cubicBezTo>
                    <a:pt x="317" y="1908"/>
                    <a:pt x="566" y="2012"/>
                    <a:pt x="848" y="2012"/>
                  </a:cubicBezTo>
                  <a:cubicBezTo>
                    <a:pt x="1131" y="2012"/>
                    <a:pt x="1377" y="1908"/>
                    <a:pt x="1555" y="1696"/>
                  </a:cubicBezTo>
                  <a:cubicBezTo>
                    <a:pt x="1626" y="1625"/>
                    <a:pt x="1696" y="1555"/>
                    <a:pt x="1730" y="1484"/>
                  </a:cubicBezTo>
                  <a:cubicBezTo>
                    <a:pt x="1696" y="1447"/>
                    <a:pt x="1696" y="1413"/>
                    <a:pt x="1659" y="1377"/>
                  </a:cubicBezTo>
                  <a:cubicBezTo>
                    <a:pt x="1626" y="1484"/>
                    <a:pt x="1555" y="1555"/>
                    <a:pt x="1484" y="1625"/>
                  </a:cubicBezTo>
                  <a:cubicBezTo>
                    <a:pt x="1343" y="1800"/>
                    <a:pt x="1094" y="1908"/>
                    <a:pt x="848" y="1908"/>
                  </a:cubicBezTo>
                  <a:cubicBezTo>
                    <a:pt x="600" y="1908"/>
                    <a:pt x="354" y="1800"/>
                    <a:pt x="212" y="1625"/>
                  </a:cubicBezTo>
                  <a:cubicBezTo>
                    <a:pt x="142" y="1589"/>
                    <a:pt x="105" y="1518"/>
                    <a:pt x="71" y="1447"/>
                  </a:cubicBezTo>
                  <a:close/>
                </a:path>
              </a:pathLst>
            </a:custGeom>
            <a:solidFill>
              <a:srgbClr val="2E7C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2" name="Google Shape;3012;p48"/>
            <p:cNvSpPr/>
            <p:nvPr/>
          </p:nvSpPr>
          <p:spPr>
            <a:xfrm>
              <a:off x="4388817" y="2521713"/>
              <a:ext cx="284814" cy="31355"/>
            </a:xfrm>
            <a:custGeom>
              <a:avLst/>
              <a:gdLst/>
              <a:ahLst/>
              <a:cxnLst/>
              <a:rect l="l" t="t" r="r" b="b"/>
              <a:pathLst>
                <a:path w="1626" h="179" extrusionOk="0">
                  <a:moveTo>
                    <a:pt x="0" y="71"/>
                  </a:moveTo>
                  <a:cubicBezTo>
                    <a:pt x="37" y="108"/>
                    <a:pt x="37" y="142"/>
                    <a:pt x="71" y="179"/>
                  </a:cubicBezTo>
                  <a:cubicBezTo>
                    <a:pt x="71" y="142"/>
                    <a:pt x="108" y="108"/>
                    <a:pt x="142" y="71"/>
                  </a:cubicBezTo>
                  <a:cubicBezTo>
                    <a:pt x="108" y="37"/>
                    <a:pt x="71" y="37"/>
                    <a:pt x="37" y="1"/>
                  </a:cubicBezTo>
                  <a:cubicBezTo>
                    <a:pt x="37" y="37"/>
                    <a:pt x="37" y="37"/>
                    <a:pt x="0" y="71"/>
                  </a:cubicBezTo>
                  <a:close/>
                  <a:moveTo>
                    <a:pt x="1592" y="179"/>
                  </a:moveTo>
                  <a:cubicBezTo>
                    <a:pt x="1592" y="142"/>
                    <a:pt x="1592" y="108"/>
                    <a:pt x="1625" y="71"/>
                  </a:cubicBezTo>
                  <a:lnTo>
                    <a:pt x="1592" y="37"/>
                  </a:lnTo>
                  <a:cubicBezTo>
                    <a:pt x="1555" y="71"/>
                    <a:pt x="1521" y="71"/>
                    <a:pt x="1484" y="71"/>
                  </a:cubicBezTo>
                  <a:close/>
                </a:path>
              </a:pathLst>
            </a:custGeom>
            <a:solidFill>
              <a:srgbClr val="2E7C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3" name="Google Shape;3013;p48"/>
            <p:cNvSpPr/>
            <p:nvPr/>
          </p:nvSpPr>
          <p:spPr>
            <a:xfrm>
              <a:off x="4494265" y="2546586"/>
              <a:ext cx="55527" cy="37135"/>
            </a:xfrm>
            <a:custGeom>
              <a:avLst/>
              <a:gdLst/>
              <a:ahLst/>
              <a:cxnLst/>
              <a:rect l="l" t="t" r="r" b="b"/>
              <a:pathLst>
                <a:path w="317" h="212" extrusionOk="0">
                  <a:moveTo>
                    <a:pt x="317" y="178"/>
                  </a:moveTo>
                  <a:cubicBezTo>
                    <a:pt x="283" y="212"/>
                    <a:pt x="246" y="212"/>
                    <a:pt x="212" y="212"/>
                  </a:cubicBezTo>
                  <a:cubicBezTo>
                    <a:pt x="142" y="212"/>
                    <a:pt x="71" y="178"/>
                    <a:pt x="0" y="107"/>
                  </a:cubicBezTo>
                  <a:lnTo>
                    <a:pt x="0" y="37"/>
                  </a:lnTo>
                  <a:cubicBezTo>
                    <a:pt x="0" y="37"/>
                    <a:pt x="0" y="0"/>
                    <a:pt x="34" y="0"/>
                  </a:cubicBezTo>
                  <a:lnTo>
                    <a:pt x="105" y="0"/>
                  </a:lnTo>
                  <a:close/>
                </a:path>
              </a:pathLst>
            </a:custGeom>
            <a:solidFill>
              <a:srgbClr val="2E7C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4" name="Google Shape;3014;p48"/>
            <p:cNvSpPr/>
            <p:nvPr/>
          </p:nvSpPr>
          <p:spPr>
            <a:xfrm>
              <a:off x="4494265" y="2726129"/>
              <a:ext cx="24873" cy="12612"/>
            </a:xfrm>
            <a:custGeom>
              <a:avLst/>
              <a:gdLst/>
              <a:ahLst/>
              <a:cxnLst/>
              <a:rect l="l" t="t" r="r" b="b"/>
              <a:pathLst>
                <a:path w="142" h="72" extrusionOk="0">
                  <a:moveTo>
                    <a:pt x="142" y="1"/>
                  </a:moveTo>
                  <a:lnTo>
                    <a:pt x="0" y="35"/>
                  </a:lnTo>
                  <a:lnTo>
                    <a:pt x="34" y="35"/>
                  </a:lnTo>
                  <a:cubicBezTo>
                    <a:pt x="71" y="72"/>
                    <a:pt x="71" y="72"/>
                    <a:pt x="105" y="35"/>
                  </a:cubicBezTo>
                  <a:close/>
                </a:path>
              </a:pathLst>
            </a:custGeom>
            <a:solidFill>
              <a:srgbClr val="2E7C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5" name="Google Shape;3015;p48"/>
            <p:cNvSpPr/>
            <p:nvPr/>
          </p:nvSpPr>
          <p:spPr>
            <a:xfrm>
              <a:off x="4494265" y="2546586"/>
              <a:ext cx="117534" cy="192156"/>
            </a:xfrm>
            <a:custGeom>
              <a:avLst/>
              <a:gdLst/>
              <a:ahLst/>
              <a:cxnLst/>
              <a:rect l="l" t="t" r="r" b="b"/>
              <a:pathLst>
                <a:path w="671" h="1097" extrusionOk="0">
                  <a:moveTo>
                    <a:pt x="0" y="1026"/>
                  </a:moveTo>
                  <a:lnTo>
                    <a:pt x="0" y="37"/>
                  </a:lnTo>
                  <a:cubicBezTo>
                    <a:pt x="0" y="37"/>
                    <a:pt x="0" y="0"/>
                    <a:pt x="34" y="0"/>
                  </a:cubicBezTo>
                  <a:lnTo>
                    <a:pt x="105" y="0"/>
                  </a:lnTo>
                  <a:lnTo>
                    <a:pt x="670" y="495"/>
                  </a:lnTo>
                  <a:lnTo>
                    <a:pt x="670" y="565"/>
                  </a:lnTo>
                  <a:lnTo>
                    <a:pt x="105" y="1060"/>
                  </a:lnTo>
                  <a:cubicBezTo>
                    <a:pt x="71" y="1097"/>
                    <a:pt x="71" y="1097"/>
                    <a:pt x="34" y="1060"/>
                  </a:cubicBezTo>
                  <a:cubicBezTo>
                    <a:pt x="0" y="1060"/>
                    <a:pt x="0" y="1060"/>
                    <a:pt x="0" y="1026"/>
                  </a:cubicBezTo>
                  <a:close/>
                </a:path>
              </a:pathLst>
            </a:custGeom>
            <a:solidFill>
              <a:srgbClr val="2E7C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6" name="Google Shape;3016;p48"/>
            <p:cNvSpPr/>
            <p:nvPr/>
          </p:nvSpPr>
          <p:spPr>
            <a:xfrm>
              <a:off x="4494265" y="2546586"/>
              <a:ext cx="117534" cy="117886"/>
            </a:xfrm>
            <a:custGeom>
              <a:avLst/>
              <a:gdLst/>
              <a:ahLst/>
              <a:cxnLst/>
              <a:rect l="l" t="t" r="r" b="b"/>
              <a:pathLst>
                <a:path w="671" h="673" extrusionOk="0">
                  <a:moveTo>
                    <a:pt x="0" y="636"/>
                  </a:moveTo>
                  <a:cubicBezTo>
                    <a:pt x="212" y="673"/>
                    <a:pt x="495" y="673"/>
                    <a:pt x="670" y="565"/>
                  </a:cubicBezTo>
                  <a:lnTo>
                    <a:pt x="670" y="495"/>
                  </a:lnTo>
                  <a:lnTo>
                    <a:pt x="105" y="0"/>
                  </a:lnTo>
                  <a:lnTo>
                    <a:pt x="71" y="0"/>
                  </a:lnTo>
                  <a:lnTo>
                    <a:pt x="34" y="0"/>
                  </a:lnTo>
                  <a:cubicBezTo>
                    <a:pt x="0" y="0"/>
                    <a:pt x="0" y="37"/>
                    <a:pt x="0" y="37"/>
                  </a:cubicBezTo>
                  <a:close/>
                </a:path>
              </a:pathLst>
            </a:custGeom>
            <a:solidFill>
              <a:srgbClr val="2E7C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7" name="Google Shape;3017;p48"/>
            <p:cNvSpPr/>
            <p:nvPr/>
          </p:nvSpPr>
          <p:spPr>
            <a:xfrm>
              <a:off x="4351682" y="2453924"/>
              <a:ext cx="359083" cy="352607"/>
            </a:xfrm>
            <a:custGeom>
              <a:avLst/>
              <a:gdLst/>
              <a:ahLst/>
              <a:cxnLst/>
              <a:rect l="l" t="t" r="r" b="b"/>
              <a:pathLst>
                <a:path w="2050" h="2013" extrusionOk="0">
                  <a:moveTo>
                    <a:pt x="1026" y="0"/>
                  </a:moveTo>
                  <a:cubicBezTo>
                    <a:pt x="1309" y="0"/>
                    <a:pt x="1555" y="105"/>
                    <a:pt x="1733" y="283"/>
                  </a:cubicBezTo>
                  <a:cubicBezTo>
                    <a:pt x="1908" y="458"/>
                    <a:pt x="2049" y="707"/>
                    <a:pt x="2049" y="990"/>
                  </a:cubicBezTo>
                  <a:cubicBezTo>
                    <a:pt x="2049" y="1272"/>
                    <a:pt x="1908" y="1518"/>
                    <a:pt x="1733" y="1696"/>
                  </a:cubicBezTo>
                  <a:cubicBezTo>
                    <a:pt x="1555" y="1908"/>
                    <a:pt x="1309" y="2013"/>
                    <a:pt x="1026" y="2013"/>
                  </a:cubicBezTo>
                  <a:cubicBezTo>
                    <a:pt x="744" y="2013"/>
                    <a:pt x="495" y="1908"/>
                    <a:pt x="320" y="1696"/>
                  </a:cubicBezTo>
                  <a:cubicBezTo>
                    <a:pt x="142" y="1518"/>
                    <a:pt x="0" y="1272"/>
                    <a:pt x="0" y="990"/>
                  </a:cubicBezTo>
                  <a:cubicBezTo>
                    <a:pt x="0" y="707"/>
                    <a:pt x="142" y="458"/>
                    <a:pt x="320" y="283"/>
                  </a:cubicBezTo>
                  <a:cubicBezTo>
                    <a:pt x="495" y="105"/>
                    <a:pt x="744" y="0"/>
                    <a:pt x="1026" y="0"/>
                  </a:cubicBezTo>
                  <a:close/>
                  <a:moveTo>
                    <a:pt x="1662" y="354"/>
                  </a:moveTo>
                  <a:cubicBezTo>
                    <a:pt x="1521" y="176"/>
                    <a:pt x="1272" y="105"/>
                    <a:pt x="1026" y="105"/>
                  </a:cubicBezTo>
                  <a:cubicBezTo>
                    <a:pt x="778" y="105"/>
                    <a:pt x="532" y="176"/>
                    <a:pt x="390" y="354"/>
                  </a:cubicBezTo>
                  <a:cubicBezTo>
                    <a:pt x="212" y="529"/>
                    <a:pt x="108" y="741"/>
                    <a:pt x="108" y="990"/>
                  </a:cubicBezTo>
                  <a:cubicBezTo>
                    <a:pt x="108" y="1236"/>
                    <a:pt x="212" y="1484"/>
                    <a:pt x="390" y="1626"/>
                  </a:cubicBezTo>
                  <a:cubicBezTo>
                    <a:pt x="532" y="1801"/>
                    <a:pt x="778" y="1908"/>
                    <a:pt x="1026" y="1908"/>
                  </a:cubicBezTo>
                  <a:cubicBezTo>
                    <a:pt x="1272" y="1908"/>
                    <a:pt x="1521" y="1801"/>
                    <a:pt x="1662" y="1626"/>
                  </a:cubicBezTo>
                  <a:cubicBezTo>
                    <a:pt x="1837" y="1484"/>
                    <a:pt x="1945" y="1236"/>
                    <a:pt x="1945" y="990"/>
                  </a:cubicBezTo>
                  <a:cubicBezTo>
                    <a:pt x="1945" y="741"/>
                    <a:pt x="1837" y="529"/>
                    <a:pt x="1662" y="354"/>
                  </a:cubicBezTo>
                  <a:close/>
                </a:path>
              </a:pathLst>
            </a:custGeom>
            <a:solidFill>
              <a:srgbClr val="FFFC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8" name="Google Shape;3018;p48"/>
            <p:cNvSpPr/>
            <p:nvPr/>
          </p:nvSpPr>
          <p:spPr>
            <a:xfrm>
              <a:off x="4494265" y="2534149"/>
              <a:ext cx="117534" cy="192156"/>
            </a:xfrm>
            <a:custGeom>
              <a:avLst/>
              <a:gdLst/>
              <a:ahLst/>
              <a:cxnLst/>
              <a:rect l="l" t="t" r="r" b="b"/>
              <a:pathLst>
                <a:path w="671" h="1097" extrusionOk="0">
                  <a:moveTo>
                    <a:pt x="0" y="1026"/>
                  </a:moveTo>
                  <a:lnTo>
                    <a:pt x="0" y="37"/>
                  </a:lnTo>
                  <a:cubicBezTo>
                    <a:pt x="0" y="37"/>
                    <a:pt x="0" y="0"/>
                    <a:pt x="34" y="0"/>
                  </a:cubicBezTo>
                  <a:lnTo>
                    <a:pt x="105" y="0"/>
                  </a:lnTo>
                  <a:lnTo>
                    <a:pt x="670" y="495"/>
                  </a:lnTo>
                  <a:lnTo>
                    <a:pt x="670" y="566"/>
                  </a:lnTo>
                  <a:lnTo>
                    <a:pt x="105" y="1060"/>
                  </a:lnTo>
                  <a:cubicBezTo>
                    <a:pt x="71" y="1097"/>
                    <a:pt x="71" y="1097"/>
                    <a:pt x="34" y="1097"/>
                  </a:cubicBezTo>
                  <a:cubicBezTo>
                    <a:pt x="0" y="1060"/>
                    <a:pt x="0" y="1060"/>
                    <a:pt x="0" y="1026"/>
                  </a:cubicBez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9" name="Google Shape;3019;p48"/>
            <p:cNvSpPr/>
            <p:nvPr/>
          </p:nvSpPr>
          <p:spPr>
            <a:xfrm>
              <a:off x="4840739" y="1828588"/>
              <a:ext cx="612543" cy="340871"/>
            </a:xfrm>
            <a:custGeom>
              <a:avLst/>
              <a:gdLst/>
              <a:ahLst/>
              <a:cxnLst/>
              <a:rect l="l" t="t" r="r" b="b"/>
              <a:pathLst>
                <a:path w="3497" h="1946" extrusionOk="0">
                  <a:moveTo>
                    <a:pt x="176" y="1"/>
                  </a:moveTo>
                  <a:lnTo>
                    <a:pt x="3356" y="1"/>
                  </a:lnTo>
                  <a:cubicBezTo>
                    <a:pt x="3426" y="1"/>
                    <a:pt x="3497" y="72"/>
                    <a:pt x="3497" y="179"/>
                  </a:cubicBezTo>
                  <a:lnTo>
                    <a:pt x="3497" y="1767"/>
                  </a:lnTo>
                  <a:cubicBezTo>
                    <a:pt x="3497" y="1875"/>
                    <a:pt x="3426" y="1945"/>
                    <a:pt x="3356" y="1945"/>
                  </a:cubicBezTo>
                  <a:lnTo>
                    <a:pt x="176" y="1945"/>
                  </a:lnTo>
                  <a:cubicBezTo>
                    <a:pt x="71" y="1945"/>
                    <a:pt x="1" y="1875"/>
                    <a:pt x="1" y="1767"/>
                  </a:cubicBezTo>
                  <a:lnTo>
                    <a:pt x="1" y="179"/>
                  </a:lnTo>
                  <a:cubicBezTo>
                    <a:pt x="1" y="72"/>
                    <a:pt x="71" y="1"/>
                    <a:pt x="176" y="1"/>
                  </a:cubicBez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0" name="Google Shape;3020;p48"/>
            <p:cNvSpPr/>
            <p:nvPr/>
          </p:nvSpPr>
          <p:spPr>
            <a:xfrm>
              <a:off x="4840739" y="1828588"/>
              <a:ext cx="612543" cy="74445"/>
            </a:xfrm>
            <a:custGeom>
              <a:avLst/>
              <a:gdLst/>
              <a:ahLst/>
              <a:cxnLst/>
              <a:rect l="l" t="t" r="r" b="b"/>
              <a:pathLst>
                <a:path w="3497" h="425" extrusionOk="0">
                  <a:moveTo>
                    <a:pt x="176" y="1"/>
                  </a:moveTo>
                  <a:lnTo>
                    <a:pt x="3356" y="1"/>
                  </a:lnTo>
                  <a:cubicBezTo>
                    <a:pt x="3426" y="1"/>
                    <a:pt x="3497" y="72"/>
                    <a:pt x="3497" y="179"/>
                  </a:cubicBezTo>
                  <a:lnTo>
                    <a:pt x="3497" y="391"/>
                  </a:lnTo>
                  <a:cubicBezTo>
                    <a:pt x="3497" y="425"/>
                    <a:pt x="3497" y="425"/>
                    <a:pt x="3463" y="425"/>
                  </a:cubicBezTo>
                  <a:lnTo>
                    <a:pt x="71" y="425"/>
                  </a:lnTo>
                  <a:cubicBezTo>
                    <a:pt x="35" y="425"/>
                    <a:pt x="1" y="425"/>
                    <a:pt x="1" y="391"/>
                  </a:cubicBezTo>
                  <a:lnTo>
                    <a:pt x="1" y="179"/>
                  </a:lnTo>
                  <a:cubicBezTo>
                    <a:pt x="1" y="72"/>
                    <a:pt x="71" y="1"/>
                    <a:pt x="176" y="1"/>
                  </a:cubicBez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1" name="Google Shape;3021;p48"/>
            <p:cNvSpPr/>
            <p:nvPr/>
          </p:nvSpPr>
          <p:spPr>
            <a:xfrm>
              <a:off x="5292310" y="1853461"/>
              <a:ext cx="130321" cy="24873"/>
            </a:xfrm>
            <a:custGeom>
              <a:avLst/>
              <a:gdLst/>
              <a:ahLst/>
              <a:cxnLst/>
              <a:rect l="l" t="t" r="r" b="b"/>
              <a:pathLst>
                <a:path w="744" h="142" extrusionOk="0">
                  <a:moveTo>
                    <a:pt x="108" y="0"/>
                  </a:moveTo>
                  <a:cubicBezTo>
                    <a:pt x="142" y="0"/>
                    <a:pt x="178" y="37"/>
                    <a:pt x="178" y="71"/>
                  </a:cubicBezTo>
                  <a:cubicBezTo>
                    <a:pt x="178" y="108"/>
                    <a:pt x="142" y="142"/>
                    <a:pt x="108" y="142"/>
                  </a:cubicBezTo>
                  <a:cubicBezTo>
                    <a:pt x="37" y="142"/>
                    <a:pt x="0" y="108"/>
                    <a:pt x="0" y="71"/>
                  </a:cubicBezTo>
                  <a:cubicBezTo>
                    <a:pt x="0" y="37"/>
                    <a:pt x="37" y="0"/>
                    <a:pt x="108" y="0"/>
                  </a:cubicBezTo>
                  <a:close/>
                  <a:moveTo>
                    <a:pt x="390" y="0"/>
                  </a:moveTo>
                  <a:cubicBezTo>
                    <a:pt x="424" y="0"/>
                    <a:pt x="461" y="37"/>
                    <a:pt x="461" y="71"/>
                  </a:cubicBezTo>
                  <a:cubicBezTo>
                    <a:pt x="461" y="108"/>
                    <a:pt x="424" y="142"/>
                    <a:pt x="390" y="142"/>
                  </a:cubicBezTo>
                  <a:cubicBezTo>
                    <a:pt x="320" y="142"/>
                    <a:pt x="283" y="108"/>
                    <a:pt x="283" y="71"/>
                  </a:cubicBezTo>
                  <a:cubicBezTo>
                    <a:pt x="283" y="37"/>
                    <a:pt x="320" y="0"/>
                    <a:pt x="390" y="0"/>
                  </a:cubicBezTo>
                  <a:close/>
                  <a:moveTo>
                    <a:pt x="673" y="0"/>
                  </a:moveTo>
                  <a:cubicBezTo>
                    <a:pt x="707" y="0"/>
                    <a:pt x="744" y="37"/>
                    <a:pt x="744" y="71"/>
                  </a:cubicBezTo>
                  <a:cubicBezTo>
                    <a:pt x="744" y="108"/>
                    <a:pt x="707" y="142"/>
                    <a:pt x="673" y="142"/>
                  </a:cubicBezTo>
                  <a:cubicBezTo>
                    <a:pt x="602" y="142"/>
                    <a:pt x="566" y="108"/>
                    <a:pt x="566" y="71"/>
                  </a:cubicBezTo>
                  <a:cubicBezTo>
                    <a:pt x="566" y="37"/>
                    <a:pt x="602" y="0"/>
                    <a:pt x="67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2" name="Google Shape;3022;p48"/>
            <p:cNvSpPr/>
            <p:nvPr/>
          </p:nvSpPr>
          <p:spPr>
            <a:xfrm>
              <a:off x="5038849" y="1946473"/>
              <a:ext cx="383781" cy="161152"/>
            </a:xfrm>
            <a:custGeom>
              <a:avLst/>
              <a:gdLst/>
              <a:ahLst/>
              <a:cxnLst/>
              <a:rect l="l" t="t" r="r" b="b"/>
              <a:pathLst>
                <a:path w="2191" h="920" extrusionOk="0">
                  <a:moveTo>
                    <a:pt x="34" y="354"/>
                  </a:moveTo>
                  <a:lnTo>
                    <a:pt x="2154" y="354"/>
                  </a:lnTo>
                  <a:lnTo>
                    <a:pt x="2191" y="388"/>
                  </a:lnTo>
                  <a:cubicBezTo>
                    <a:pt x="2191" y="425"/>
                    <a:pt x="2154" y="425"/>
                    <a:pt x="2154" y="425"/>
                  </a:cubicBezTo>
                  <a:lnTo>
                    <a:pt x="34" y="425"/>
                  </a:lnTo>
                  <a:cubicBezTo>
                    <a:pt x="0" y="425"/>
                    <a:pt x="0" y="425"/>
                    <a:pt x="0" y="388"/>
                  </a:cubicBezTo>
                  <a:cubicBezTo>
                    <a:pt x="0" y="388"/>
                    <a:pt x="0" y="354"/>
                    <a:pt x="34" y="354"/>
                  </a:cubicBezTo>
                  <a:close/>
                  <a:moveTo>
                    <a:pt x="2013" y="142"/>
                  </a:moveTo>
                  <a:lnTo>
                    <a:pt x="2049" y="142"/>
                  </a:lnTo>
                  <a:cubicBezTo>
                    <a:pt x="2049" y="142"/>
                    <a:pt x="2083" y="142"/>
                    <a:pt x="2083" y="176"/>
                  </a:cubicBezTo>
                  <a:lnTo>
                    <a:pt x="2049" y="213"/>
                  </a:lnTo>
                  <a:lnTo>
                    <a:pt x="2013" y="213"/>
                  </a:lnTo>
                  <a:cubicBezTo>
                    <a:pt x="1979" y="213"/>
                    <a:pt x="1979" y="176"/>
                    <a:pt x="1979" y="176"/>
                  </a:cubicBezTo>
                  <a:cubicBezTo>
                    <a:pt x="1979" y="142"/>
                    <a:pt x="1979" y="142"/>
                    <a:pt x="2013" y="142"/>
                  </a:cubicBezTo>
                  <a:close/>
                  <a:moveTo>
                    <a:pt x="34" y="142"/>
                  </a:moveTo>
                  <a:lnTo>
                    <a:pt x="1871" y="142"/>
                  </a:lnTo>
                  <a:cubicBezTo>
                    <a:pt x="1908" y="142"/>
                    <a:pt x="1908" y="142"/>
                    <a:pt x="1908" y="176"/>
                  </a:cubicBezTo>
                  <a:cubicBezTo>
                    <a:pt x="1908" y="176"/>
                    <a:pt x="1908" y="213"/>
                    <a:pt x="1871" y="213"/>
                  </a:cubicBezTo>
                  <a:lnTo>
                    <a:pt x="34" y="213"/>
                  </a:lnTo>
                  <a:cubicBezTo>
                    <a:pt x="0" y="213"/>
                    <a:pt x="0" y="176"/>
                    <a:pt x="0" y="176"/>
                  </a:cubicBezTo>
                  <a:cubicBezTo>
                    <a:pt x="0" y="142"/>
                    <a:pt x="0" y="142"/>
                    <a:pt x="34" y="142"/>
                  </a:cubicBezTo>
                  <a:close/>
                  <a:moveTo>
                    <a:pt x="34" y="1"/>
                  </a:moveTo>
                  <a:lnTo>
                    <a:pt x="2154" y="1"/>
                  </a:lnTo>
                  <a:cubicBezTo>
                    <a:pt x="2154" y="1"/>
                    <a:pt x="2191" y="1"/>
                    <a:pt x="2191" y="34"/>
                  </a:cubicBezTo>
                  <a:lnTo>
                    <a:pt x="2154" y="71"/>
                  </a:lnTo>
                  <a:lnTo>
                    <a:pt x="34" y="71"/>
                  </a:lnTo>
                  <a:cubicBezTo>
                    <a:pt x="0" y="71"/>
                    <a:pt x="0" y="34"/>
                    <a:pt x="0" y="34"/>
                  </a:cubicBezTo>
                  <a:cubicBezTo>
                    <a:pt x="0" y="1"/>
                    <a:pt x="0" y="1"/>
                    <a:pt x="34" y="1"/>
                  </a:cubicBezTo>
                  <a:close/>
                  <a:moveTo>
                    <a:pt x="2083" y="741"/>
                  </a:moveTo>
                  <a:lnTo>
                    <a:pt x="2154" y="741"/>
                  </a:lnTo>
                  <a:lnTo>
                    <a:pt x="2191" y="741"/>
                  </a:lnTo>
                  <a:cubicBezTo>
                    <a:pt x="2191" y="707"/>
                    <a:pt x="2191" y="707"/>
                    <a:pt x="2154" y="707"/>
                  </a:cubicBezTo>
                  <a:lnTo>
                    <a:pt x="2083" y="707"/>
                  </a:lnTo>
                  <a:cubicBezTo>
                    <a:pt x="2083" y="707"/>
                    <a:pt x="2049" y="707"/>
                    <a:pt x="2049" y="741"/>
                  </a:cubicBezTo>
                  <a:close/>
                  <a:moveTo>
                    <a:pt x="34" y="741"/>
                  </a:moveTo>
                  <a:lnTo>
                    <a:pt x="1979" y="741"/>
                  </a:lnTo>
                  <a:lnTo>
                    <a:pt x="2013" y="741"/>
                  </a:lnTo>
                  <a:cubicBezTo>
                    <a:pt x="2013" y="707"/>
                    <a:pt x="1979" y="707"/>
                    <a:pt x="1979" y="707"/>
                  </a:cubicBezTo>
                  <a:lnTo>
                    <a:pt x="34" y="707"/>
                  </a:lnTo>
                  <a:cubicBezTo>
                    <a:pt x="0" y="707"/>
                    <a:pt x="0" y="707"/>
                    <a:pt x="0" y="741"/>
                  </a:cubicBezTo>
                  <a:close/>
                  <a:moveTo>
                    <a:pt x="34" y="919"/>
                  </a:moveTo>
                  <a:lnTo>
                    <a:pt x="1837" y="919"/>
                  </a:lnTo>
                  <a:cubicBezTo>
                    <a:pt x="1871" y="919"/>
                    <a:pt x="1871" y="882"/>
                    <a:pt x="1871" y="882"/>
                  </a:cubicBezTo>
                  <a:cubicBezTo>
                    <a:pt x="1871" y="848"/>
                    <a:pt x="1871" y="848"/>
                    <a:pt x="1837" y="848"/>
                  </a:cubicBezTo>
                  <a:lnTo>
                    <a:pt x="34" y="848"/>
                  </a:lnTo>
                  <a:cubicBezTo>
                    <a:pt x="0" y="848"/>
                    <a:pt x="0" y="848"/>
                    <a:pt x="0" y="882"/>
                  </a:cubicBezTo>
                  <a:cubicBezTo>
                    <a:pt x="0" y="882"/>
                    <a:pt x="0" y="919"/>
                    <a:pt x="34" y="919"/>
                  </a:cubicBezTo>
                  <a:close/>
                  <a:moveTo>
                    <a:pt x="2013" y="495"/>
                  </a:moveTo>
                  <a:lnTo>
                    <a:pt x="2049" y="495"/>
                  </a:lnTo>
                  <a:lnTo>
                    <a:pt x="2083" y="529"/>
                  </a:lnTo>
                  <a:cubicBezTo>
                    <a:pt x="2083" y="566"/>
                    <a:pt x="2049" y="566"/>
                    <a:pt x="2049" y="566"/>
                  </a:cubicBezTo>
                  <a:lnTo>
                    <a:pt x="2013" y="566"/>
                  </a:lnTo>
                  <a:cubicBezTo>
                    <a:pt x="1979" y="566"/>
                    <a:pt x="1979" y="566"/>
                    <a:pt x="1979" y="529"/>
                  </a:cubicBezTo>
                  <a:cubicBezTo>
                    <a:pt x="1979" y="529"/>
                    <a:pt x="1979" y="495"/>
                    <a:pt x="2013" y="495"/>
                  </a:cubicBezTo>
                  <a:close/>
                  <a:moveTo>
                    <a:pt x="34" y="495"/>
                  </a:moveTo>
                  <a:lnTo>
                    <a:pt x="1871" y="495"/>
                  </a:lnTo>
                  <a:cubicBezTo>
                    <a:pt x="1908" y="495"/>
                    <a:pt x="1908" y="529"/>
                    <a:pt x="1908" y="529"/>
                  </a:cubicBezTo>
                  <a:cubicBezTo>
                    <a:pt x="1908" y="566"/>
                    <a:pt x="1908" y="566"/>
                    <a:pt x="1871" y="566"/>
                  </a:cubicBezTo>
                  <a:lnTo>
                    <a:pt x="34" y="566"/>
                  </a:lnTo>
                  <a:cubicBezTo>
                    <a:pt x="0" y="566"/>
                    <a:pt x="0" y="566"/>
                    <a:pt x="0" y="529"/>
                  </a:cubicBezTo>
                  <a:cubicBezTo>
                    <a:pt x="0" y="529"/>
                    <a:pt x="0" y="495"/>
                    <a:pt x="34" y="495"/>
                  </a:cubicBez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3" name="Google Shape;3023;p48"/>
            <p:cNvSpPr/>
            <p:nvPr/>
          </p:nvSpPr>
          <p:spPr>
            <a:xfrm>
              <a:off x="4883829" y="1958910"/>
              <a:ext cx="136276" cy="136278"/>
            </a:xfrm>
            <a:custGeom>
              <a:avLst/>
              <a:gdLst/>
              <a:ahLst/>
              <a:cxnLst/>
              <a:rect l="l" t="t" r="r" b="b"/>
              <a:pathLst>
                <a:path w="778" h="778" extrusionOk="0">
                  <a:moveTo>
                    <a:pt x="391" y="777"/>
                  </a:moveTo>
                  <a:cubicBezTo>
                    <a:pt x="603" y="777"/>
                    <a:pt x="778" y="599"/>
                    <a:pt x="778" y="387"/>
                  </a:cubicBezTo>
                  <a:cubicBezTo>
                    <a:pt x="778" y="175"/>
                    <a:pt x="603" y="0"/>
                    <a:pt x="391" y="0"/>
                  </a:cubicBezTo>
                  <a:cubicBezTo>
                    <a:pt x="179" y="0"/>
                    <a:pt x="1" y="175"/>
                    <a:pt x="1" y="387"/>
                  </a:cubicBezTo>
                  <a:cubicBezTo>
                    <a:pt x="1" y="599"/>
                    <a:pt x="179" y="777"/>
                    <a:pt x="391" y="777"/>
                  </a:cubicBezTo>
                  <a:close/>
                </a:path>
              </a:pathLst>
            </a:custGeom>
            <a:solidFill>
              <a:srgbClr val="EB84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4" name="Google Shape;3024;p48"/>
            <p:cNvSpPr/>
            <p:nvPr/>
          </p:nvSpPr>
          <p:spPr>
            <a:xfrm>
              <a:off x="4915008" y="1977127"/>
              <a:ext cx="74444" cy="105624"/>
            </a:xfrm>
            <a:custGeom>
              <a:avLst/>
              <a:gdLst/>
              <a:ahLst/>
              <a:cxnLst/>
              <a:rect l="l" t="t" r="r" b="b"/>
              <a:pathLst>
                <a:path w="425" h="603" extrusionOk="0">
                  <a:moveTo>
                    <a:pt x="425" y="532"/>
                  </a:moveTo>
                  <a:cubicBezTo>
                    <a:pt x="354" y="566"/>
                    <a:pt x="283" y="603"/>
                    <a:pt x="213" y="603"/>
                  </a:cubicBezTo>
                  <a:cubicBezTo>
                    <a:pt x="142" y="603"/>
                    <a:pt x="71" y="566"/>
                    <a:pt x="1" y="532"/>
                  </a:cubicBezTo>
                  <a:cubicBezTo>
                    <a:pt x="35" y="425"/>
                    <a:pt x="105" y="354"/>
                    <a:pt x="213" y="354"/>
                  </a:cubicBezTo>
                  <a:cubicBezTo>
                    <a:pt x="317" y="354"/>
                    <a:pt x="388" y="425"/>
                    <a:pt x="425" y="532"/>
                  </a:cubicBezTo>
                  <a:close/>
                  <a:moveTo>
                    <a:pt x="213" y="1"/>
                  </a:moveTo>
                  <a:cubicBezTo>
                    <a:pt x="283" y="1"/>
                    <a:pt x="354" y="71"/>
                    <a:pt x="354" y="142"/>
                  </a:cubicBezTo>
                  <a:cubicBezTo>
                    <a:pt x="354" y="250"/>
                    <a:pt x="283" y="283"/>
                    <a:pt x="213" y="283"/>
                  </a:cubicBezTo>
                  <a:cubicBezTo>
                    <a:pt x="142" y="283"/>
                    <a:pt x="71" y="250"/>
                    <a:pt x="71" y="142"/>
                  </a:cubicBezTo>
                  <a:cubicBezTo>
                    <a:pt x="71" y="71"/>
                    <a:pt x="142" y="1"/>
                    <a:pt x="2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5" name="Google Shape;3025;p48"/>
            <p:cNvSpPr/>
            <p:nvPr/>
          </p:nvSpPr>
          <p:spPr>
            <a:xfrm>
              <a:off x="4896266" y="2410308"/>
              <a:ext cx="458050" cy="247683"/>
            </a:xfrm>
            <a:custGeom>
              <a:avLst/>
              <a:gdLst/>
              <a:ahLst/>
              <a:cxnLst/>
              <a:rect l="l" t="t" r="r" b="b"/>
              <a:pathLst>
                <a:path w="2615" h="1414" extrusionOk="0">
                  <a:moveTo>
                    <a:pt x="142" y="1"/>
                  </a:moveTo>
                  <a:lnTo>
                    <a:pt x="2473" y="1"/>
                  </a:lnTo>
                  <a:cubicBezTo>
                    <a:pt x="2544" y="1"/>
                    <a:pt x="2615" y="38"/>
                    <a:pt x="2615" y="108"/>
                  </a:cubicBezTo>
                  <a:lnTo>
                    <a:pt x="2615" y="1309"/>
                  </a:lnTo>
                  <a:cubicBezTo>
                    <a:pt x="2615" y="1380"/>
                    <a:pt x="2544" y="1414"/>
                    <a:pt x="2473" y="1414"/>
                  </a:cubicBezTo>
                  <a:lnTo>
                    <a:pt x="142" y="1414"/>
                  </a:lnTo>
                  <a:cubicBezTo>
                    <a:pt x="71" y="1414"/>
                    <a:pt x="0" y="1380"/>
                    <a:pt x="0" y="1309"/>
                  </a:cubicBezTo>
                  <a:lnTo>
                    <a:pt x="0" y="108"/>
                  </a:lnTo>
                  <a:cubicBezTo>
                    <a:pt x="0" y="38"/>
                    <a:pt x="71" y="1"/>
                    <a:pt x="142" y="1"/>
                  </a:cubicBezTo>
                  <a:close/>
                </a:path>
              </a:pathLst>
            </a:custGeom>
            <a:solidFill>
              <a:srgbClr val="FF9D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6" name="Google Shape;3026;p48"/>
            <p:cNvSpPr/>
            <p:nvPr/>
          </p:nvSpPr>
          <p:spPr>
            <a:xfrm>
              <a:off x="4896266" y="2410308"/>
              <a:ext cx="458050" cy="56228"/>
            </a:xfrm>
            <a:custGeom>
              <a:avLst/>
              <a:gdLst/>
              <a:ahLst/>
              <a:cxnLst/>
              <a:rect l="l" t="t" r="r" b="b"/>
              <a:pathLst>
                <a:path w="2615" h="321" extrusionOk="0">
                  <a:moveTo>
                    <a:pt x="142" y="1"/>
                  </a:moveTo>
                  <a:lnTo>
                    <a:pt x="2473" y="1"/>
                  </a:lnTo>
                  <a:cubicBezTo>
                    <a:pt x="2544" y="1"/>
                    <a:pt x="2615" y="38"/>
                    <a:pt x="2615" y="108"/>
                  </a:cubicBezTo>
                  <a:lnTo>
                    <a:pt x="2615" y="283"/>
                  </a:lnTo>
                  <a:lnTo>
                    <a:pt x="2581" y="320"/>
                  </a:lnTo>
                  <a:lnTo>
                    <a:pt x="37" y="320"/>
                  </a:lnTo>
                  <a:lnTo>
                    <a:pt x="0" y="283"/>
                  </a:lnTo>
                  <a:lnTo>
                    <a:pt x="0" y="108"/>
                  </a:lnTo>
                  <a:cubicBezTo>
                    <a:pt x="0" y="38"/>
                    <a:pt x="71" y="1"/>
                    <a:pt x="142" y="1"/>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7" name="Google Shape;3027;p48"/>
            <p:cNvSpPr/>
            <p:nvPr/>
          </p:nvSpPr>
          <p:spPr>
            <a:xfrm>
              <a:off x="5230478" y="2429226"/>
              <a:ext cx="99142" cy="18392"/>
            </a:xfrm>
            <a:custGeom>
              <a:avLst/>
              <a:gdLst/>
              <a:ahLst/>
              <a:cxnLst/>
              <a:rect l="l" t="t" r="r" b="b"/>
              <a:pathLst>
                <a:path w="566" h="105" extrusionOk="0">
                  <a:moveTo>
                    <a:pt x="71" y="0"/>
                  </a:moveTo>
                  <a:cubicBezTo>
                    <a:pt x="107" y="0"/>
                    <a:pt x="141" y="0"/>
                    <a:pt x="141" y="34"/>
                  </a:cubicBezTo>
                  <a:cubicBezTo>
                    <a:pt x="141" y="71"/>
                    <a:pt x="107" y="105"/>
                    <a:pt x="71" y="105"/>
                  </a:cubicBezTo>
                  <a:cubicBezTo>
                    <a:pt x="37" y="105"/>
                    <a:pt x="0" y="71"/>
                    <a:pt x="0" y="34"/>
                  </a:cubicBezTo>
                  <a:cubicBezTo>
                    <a:pt x="0" y="0"/>
                    <a:pt x="37" y="0"/>
                    <a:pt x="71" y="0"/>
                  </a:cubicBezTo>
                  <a:close/>
                  <a:moveTo>
                    <a:pt x="283" y="0"/>
                  </a:moveTo>
                  <a:cubicBezTo>
                    <a:pt x="319" y="0"/>
                    <a:pt x="353" y="0"/>
                    <a:pt x="353" y="34"/>
                  </a:cubicBezTo>
                  <a:cubicBezTo>
                    <a:pt x="353" y="71"/>
                    <a:pt x="319" y="105"/>
                    <a:pt x="283" y="105"/>
                  </a:cubicBezTo>
                  <a:cubicBezTo>
                    <a:pt x="249" y="105"/>
                    <a:pt x="212" y="71"/>
                    <a:pt x="212" y="34"/>
                  </a:cubicBezTo>
                  <a:cubicBezTo>
                    <a:pt x="212" y="0"/>
                    <a:pt x="249" y="0"/>
                    <a:pt x="283" y="0"/>
                  </a:cubicBezTo>
                  <a:close/>
                  <a:moveTo>
                    <a:pt x="495" y="0"/>
                  </a:moveTo>
                  <a:cubicBezTo>
                    <a:pt x="531" y="0"/>
                    <a:pt x="565" y="0"/>
                    <a:pt x="565" y="34"/>
                  </a:cubicBezTo>
                  <a:cubicBezTo>
                    <a:pt x="565" y="71"/>
                    <a:pt x="531" y="105"/>
                    <a:pt x="495" y="105"/>
                  </a:cubicBezTo>
                  <a:cubicBezTo>
                    <a:pt x="461" y="105"/>
                    <a:pt x="424" y="71"/>
                    <a:pt x="424" y="34"/>
                  </a:cubicBezTo>
                  <a:cubicBezTo>
                    <a:pt x="424" y="0"/>
                    <a:pt x="461" y="0"/>
                    <a:pt x="4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8" name="Google Shape;3028;p48"/>
            <p:cNvSpPr/>
            <p:nvPr/>
          </p:nvSpPr>
          <p:spPr>
            <a:xfrm>
              <a:off x="5044804" y="2497014"/>
              <a:ext cx="284814" cy="118061"/>
            </a:xfrm>
            <a:custGeom>
              <a:avLst/>
              <a:gdLst/>
              <a:ahLst/>
              <a:cxnLst/>
              <a:rect l="l" t="t" r="r" b="b"/>
              <a:pathLst>
                <a:path w="1626" h="674" extrusionOk="0">
                  <a:moveTo>
                    <a:pt x="0" y="249"/>
                  </a:moveTo>
                  <a:lnTo>
                    <a:pt x="1591" y="249"/>
                  </a:lnTo>
                  <a:lnTo>
                    <a:pt x="1591" y="283"/>
                  </a:lnTo>
                  <a:lnTo>
                    <a:pt x="1591" y="320"/>
                  </a:lnTo>
                  <a:lnTo>
                    <a:pt x="0" y="320"/>
                  </a:lnTo>
                  <a:lnTo>
                    <a:pt x="0" y="283"/>
                  </a:lnTo>
                  <a:close/>
                  <a:moveTo>
                    <a:pt x="1484" y="108"/>
                  </a:moveTo>
                  <a:lnTo>
                    <a:pt x="1521" y="108"/>
                  </a:lnTo>
                  <a:lnTo>
                    <a:pt x="1521" y="108"/>
                  </a:lnTo>
                  <a:lnTo>
                    <a:pt x="1521" y="142"/>
                  </a:lnTo>
                  <a:lnTo>
                    <a:pt x="1484" y="142"/>
                  </a:lnTo>
                  <a:cubicBezTo>
                    <a:pt x="1450" y="142"/>
                    <a:pt x="1450" y="142"/>
                    <a:pt x="1450" y="108"/>
                  </a:cubicBezTo>
                  <a:close/>
                  <a:moveTo>
                    <a:pt x="0" y="108"/>
                  </a:moveTo>
                  <a:lnTo>
                    <a:pt x="1379" y="108"/>
                  </a:lnTo>
                  <a:lnTo>
                    <a:pt x="1413" y="108"/>
                  </a:lnTo>
                  <a:cubicBezTo>
                    <a:pt x="1413" y="142"/>
                    <a:pt x="1413" y="142"/>
                    <a:pt x="1379" y="142"/>
                  </a:cubicBezTo>
                  <a:lnTo>
                    <a:pt x="0" y="142"/>
                  </a:lnTo>
                  <a:lnTo>
                    <a:pt x="0" y="108"/>
                  </a:lnTo>
                  <a:close/>
                  <a:moveTo>
                    <a:pt x="0" y="0"/>
                  </a:moveTo>
                  <a:lnTo>
                    <a:pt x="1591" y="0"/>
                  </a:lnTo>
                  <a:lnTo>
                    <a:pt x="1591" y="0"/>
                  </a:lnTo>
                  <a:lnTo>
                    <a:pt x="1591" y="37"/>
                  </a:lnTo>
                  <a:lnTo>
                    <a:pt x="0" y="37"/>
                  </a:lnTo>
                  <a:lnTo>
                    <a:pt x="0" y="0"/>
                  </a:lnTo>
                  <a:close/>
                  <a:moveTo>
                    <a:pt x="1555" y="566"/>
                  </a:moveTo>
                  <a:lnTo>
                    <a:pt x="1591" y="566"/>
                  </a:lnTo>
                  <a:lnTo>
                    <a:pt x="1625" y="532"/>
                  </a:lnTo>
                  <a:lnTo>
                    <a:pt x="1591" y="495"/>
                  </a:lnTo>
                  <a:lnTo>
                    <a:pt x="1555" y="495"/>
                  </a:lnTo>
                  <a:cubicBezTo>
                    <a:pt x="1521" y="495"/>
                    <a:pt x="1521" y="532"/>
                    <a:pt x="1521" y="532"/>
                  </a:cubicBezTo>
                  <a:cubicBezTo>
                    <a:pt x="1521" y="532"/>
                    <a:pt x="1521" y="566"/>
                    <a:pt x="1555" y="566"/>
                  </a:cubicBezTo>
                  <a:close/>
                  <a:moveTo>
                    <a:pt x="0" y="566"/>
                  </a:moveTo>
                  <a:lnTo>
                    <a:pt x="1450" y="566"/>
                  </a:lnTo>
                  <a:lnTo>
                    <a:pt x="1484" y="532"/>
                  </a:lnTo>
                  <a:lnTo>
                    <a:pt x="1450" y="495"/>
                  </a:lnTo>
                  <a:lnTo>
                    <a:pt x="0" y="495"/>
                  </a:lnTo>
                  <a:lnTo>
                    <a:pt x="0" y="532"/>
                  </a:lnTo>
                  <a:close/>
                  <a:moveTo>
                    <a:pt x="0" y="673"/>
                  </a:moveTo>
                  <a:lnTo>
                    <a:pt x="1343" y="673"/>
                  </a:lnTo>
                  <a:cubicBezTo>
                    <a:pt x="1379" y="673"/>
                    <a:pt x="1379" y="636"/>
                    <a:pt x="1379" y="636"/>
                  </a:cubicBezTo>
                  <a:cubicBezTo>
                    <a:pt x="1379" y="636"/>
                    <a:pt x="1379" y="602"/>
                    <a:pt x="1343" y="602"/>
                  </a:cubicBezTo>
                  <a:lnTo>
                    <a:pt x="0" y="602"/>
                  </a:lnTo>
                  <a:lnTo>
                    <a:pt x="0" y="636"/>
                  </a:lnTo>
                  <a:close/>
                  <a:moveTo>
                    <a:pt x="1484" y="354"/>
                  </a:moveTo>
                  <a:lnTo>
                    <a:pt x="1521" y="354"/>
                  </a:lnTo>
                  <a:lnTo>
                    <a:pt x="1521" y="390"/>
                  </a:lnTo>
                  <a:lnTo>
                    <a:pt x="1521" y="424"/>
                  </a:lnTo>
                  <a:lnTo>
                    <a:pt x="1484" y="424"/>
                  </a:lnTo>
                  <a:cubicBezTo>
                    <a:pt x="1450" y="424"/>
                    <a:pt x="1450" y="390"/>
                    <a:pt x="1450" y="390"/>
                  </a:cubicBezTo>
                  <a:cubicBezTo>
                    <a:pt x="1450" y="390"/>
                    <a:pt x="1450" y="354"/>
                    <a:pt x="1484" y="354"/>
                  </a:cubicBezTo>
                  <a:close/>
                  <a:moveTo>
                    <a:pt x="0" y="354"/>
                  </a:moveTo>
                  <a:lnTo>
                    <a:pt x="1379" y="354"/>
                  </a:lnTo>
                  <a:cubicBezTo>
                    <a:pt x="1413" y="354"/>
                    <a:pt x="1413" y="390"/>
                    <a:pt x="1413" y="390"/>
                  </a:cubicBezTo>
                  <a:cubicBezTo>
                    <a:pt x="1413" y="390"/>
                    <a:pt x="1413" y="424"/>
                    <a:pt x="1379" y="424"/>
                  </a:cubicBezTo>
                  <a:lnTo>
                    <a:pt x="0" y="424"/>
                  </a:lnTo>
                  <a:lnTo>
                    <a:pt x="0" y="390"/>
                  </a:ln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9" name="Google Shape;3029;p48"/>
            <p:cNvSpPr/>
            <p:nvPr/>
          </p:nvSpPr>
          <p:spPr>
            <a:xfrm>
              <a:off x="4927445" y="2509451"/>
              <a:ext cx="99142" cy="93188"/>
            </a:xfrm>
            <a:custGeom>
              <a:avLst/>
              <a:gdLst/>
              <a:ahLst/>
              <a:cxnLst/>
              <a:rect l="l" t="t" r="r" b="b"/>
              <a:pathLst>
                <a:path w="566" h="532" extrusionOk="0">
                  <a:moveTo>
                    <a:pt x="283" y="531"/>
                  </a:moveTo>
                  <a:cubicBezTo>
                    <a:pt x="458" y="531"/>
                    <a:pt x="566" y="424"/>
                    <a:pt x="566" y="249"/>
                  </a:cubicBezTo>
                  <a:cubicBezTo>
                    <a:pt x="566" y="107"/>
                    <a:pt x="458" y="0"/>
                    <a:pt x="283" y="0"/>
                  </a:cubicBezTo>
                  <a:cubicBezTo>
                    <a:pt x="142" y="0"/>
                    <a:pt x="0" y="107"/>
                    <a:pt x="0" y="249"/>
                  </a:cubicBezTo>
                  <a:cubicBezTo>
                    <a:pt x="0" y="424"/>
                    <a:pt x="142" y="531"/>
                    <a:pt x="283" y="531"/>
                  </a:cubicBezTo>
                  <a:close/>
                </a:path>
              </a:pathLst>
            </a:custGeom>
            <a:solidFill>
              <a:srgbClr val="FFBD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0" name="Google Shape;3030;p48"/>
            <p:cNvSpPr/>
            <p:nvPr/>
          </p:nvSpPr>
          <p:spPr>
            <a:xfrm>
              <a:off x="4952143" y="2521713"/>
              <a:ext cx="49746" cy="74445"/>
            </a:xfrm>
            <a:custGeom>
              <a:avLst/>
              <a:gdLst/>
              <a:ahLst/>
              <a:cxnLst/>
              <a:rect l="l" t="t" r="r" b="b"/>
              <a:pathLst>
                <a:path w="284" h="425" extrusionOk="0">
                  <a:moveTo>
                    <a:pt x="283" y="391"/>
                  </a:moveTo>
                  <a:cubicBezTo>
                    <a:pt x="247" y="425"/>
                    <a:pt x="213" y="425"/>
                    <a:pt x="142" y="425"/>
                  </a:cubicBezTo>
                  <a:cubicBezTo>
                    <a:pt x="105" y="425"/>
                    <a:pt x="35" y="425"/>
                    <a:pt x="1" y="391"/>
                  </a:cubicBezTo>
                  <a:cubicBezTo>
                    <a:pt x="1" y="283"/>
                    <a:pt x="71" y="249"/>
                    <a:pt x="142" y="249"/>
                  </a:cubicBezTo>
                  <a:cubicBezTo>
                    <a:pt x="247" y="249"/>
                    <a:pt x="283" y="283"/>
                    <a:pt x="283" y="391"/>
                  </a:cubicBezTo>
                  <a:close/>
                  <a:moveTo>
                    <a:pt x="142" y="1"/>
                  </a:moveTo>
                  <a:cubicBezTo>
                    <a:pt x="213" y="1"/>
                    <a:pt x="247" y="37"/>
                    <a:pt x="247" y="108"/>
                  </a:cubicBezTo>
                  <a:cubicBezTo>
                    <a:pt x="247" y="142"/>
                    <a:pt x="213" y="213"/>
                    <a:pt x="142" y="213"/>
                  </a:cubicBezTo>
                  <a:cubicBezTo>
                    <a:pt x="105" y="213"/>
                    <a:pt x="35" y="142"/>
                    <a:pt x="35" y="108"/>
                  </a:cubicBezTo>
                  <a:cubicBezTo>
                    <a:pt x="35" y="37"/>
                    <a:pt x="105" y="1"/>
                    <a:pt x="1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1" name="Google Shape;3031;p48"/>
            <p:cNvSpPr/>
            <p:nvPr/>
          </p:nvSpPr>
          <p:spPr>
            <a:xfrm>
              <a:off x="3949682" y="2385610"/>
              <a:ext cx="123840" cy="130323"/>
            </a:xfrm>
            <a:custGeom>
              <a:avLst/>
              <a:gdLst/>
              <a:ahLst/>
              <a:cxnLst/>
              <a:rect l="l" t="t" r="r" b="b"/>
              <a:pathLst>
                <a:path w="707" h="744" extrusionOk="0">
                  <a:moveTo>
                    <a:pt x="0" y="71"/>
                  </a:moveTo>
                  <a:lnTo>
                    <a:pt x="707" y="744"/>
                  </a:lnTo>
                  <a:lnTo>
                    <a:pt x="707" y="0"/>
                  </a:lnTo>
                  <a:lnTo>
                    <a:pt x="0" y="0"/>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2" name="Google Shape;3032;p48"/>
            <p:cNvSpPr/>
            <p:nvPr/>
          </p:nvSpPr>
          <p:spPr>
            <a:xfrm>
              <a:off x="5044804" y="2144584"/>
              <a:ext cx="160974" cy="166932"/>
            </a:xfrm>
            <a:custGeom>
              <a:avLst/>
              <a:gdLst/>
              <a:ahLst/>
              <a:cxnLst/>
              <a:rect l="l" t="t" r="r" b="b"/>
              <a:pathLst>
                <a:path w="919" h="953" extrusionOk="0">
                  <a:moveTo>
                    <a:pt x="919" y="71"/>
                  </a:moveTo>
                  <a:lnTo>
                    <a:pt x="0" y="953"/>
                  </a:lnTo>
                  <a:lnTo>
                    <a:pt x="0" y="0"/>
                  </a:lnTo>
                  <a:lnTo>
                    <a:pt x="919" y="0"/>
                  </a:lnTo>
                  <a:close/>
                </a:path>
              </a:pathLst>
            </a:custGeom>
            <a:solidFill>
              <a:srgbClr val="FFDC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3" name="Google Shape;3033;p48"/>
            <p:cNvSpPr/>
            <p:nvPr/>
          </p:nvSpPr>
          <p:spPr>
            <a:xfrm>
              <a:off x="5019931" y="2645554"/>
              <a:ext cx="80925" cy="86707"/>
            </a:xfrm>
            <a:custGeom>
              <a:avLst/>
              <a:gdLst/>
              <a:ahLst/>
              <a:cxnLst/>
              <a:rect l="l" t="t" r="r" b="b"/>
              <a:pathLst>
                <a:path w="462" h="495" extrusionOk="0">
                  <a:moveTo>
                    <a:pt x="462" y="37"/>
                  </a:moveTo>
                  <a:lnTo>
                    <a:pt x="1" y="495"/>
                  </a:lnTo>
                  <a:lnTo>
                    <a:pt x="1" y="0"/>
                  </a:lnTo>
                  <a:lnTo>
                    <a:pt x="462" y="0"/>
                  </a:lnTo>
                  <a:close/>
                </a:path>
              </a:pathLst>
            </a:custGeom>
            <a:solidFill>
              <a:srgbClr val="FF9D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 name="Subtitle 8">
            <a:extLst>
              <a:ext uri="{FF2B5EF4-FFF2-40B4-BE49-F238E27FC236}">
                <a16:creationId xmlns="" xmlns:a16="http://schemas.microsoft.com/office/drawing/2014/main" id="{07A5B512-CB5E-C068-784B-4851B3BB6F3B}"/>
              </a:ext>
            </a:extLst>
          </p:cNvPr>
          <p:cNvSpPr>
            <a:spLocks noGrp="1"/>
          </p:cNvSpPr>
          <p:nvPr>
            <p:ph type="subTitle" idx="3"/>
          </p:nvPr>
        </p:nvSpPr>
        <p:spPr>
          <a:xfrm>
            <a:off x="2352746" y="1042200"/>
            <a:ext cx="6387117" cy="2769779"/>
          </a:xfrm>
        </p:spPr>
        <p:txBody>
          <a:bodyPr/>
          <a:lstStyle/>
          <a:p>
            <a:pPr algn="just">
              <a:lnSpc>
                <a:spcPct val="150000"/>
              </a:lnSpc>
              <a:buFont typeface="Arial" panose="020B0604020202020204" pitchFamily="34" charset="0"/>
              <a:buChar char="•"/>
            </a:pPr>
            <a:r>
              <a:rPr lang="en-US" dirty="0">
                <a:latin typeface="+mn-lt"/>
              </a:rPr>
              <a:t>During the study on the prevalence of physical activity among students in a public university, several  ethical considerations will taken care. Informed consent will be obtained from participants, emphasizing confidentiality and voluntary participation (</a:t>
            </a:r>
            <a:r>
              <a:rPr lang="en-US" dirty="0">
                <a:latin typeface="+mn-lt"/>
              </a:rPr>
              <a:t>Amornsriwatanakul</a:t>
            </a:r>
            <a:r>
              <a:rPr lang="en-US" dirty="0">
                <a:latin typeface="+mn-lt"/>
              </a:rPr>
              <a:t> et al., 2022). The research design and questionnaire will undergo ethical review to ensure minimal risk and protect participants' welfare. The study will adhere to ethical guidelines, promoting transparency, respect, and fairness throughout the research process, fostering a trustworthy and responsible approach to understanding physical activity among university students.</a:t>
            </a:r>
          </a:p>
          <a:p>
            <a:pPr algn="just">
              <a:lnSpc>
                <a:spcPct val="150000"/>
              </a:lnSpc>
            </a:pPr>
            <a:endParaRPr lang="en-US" dirty="0">
              <a:latin typeface="+mn-lt"/>
            </a:endParaRPr>
          </a:p>
          <a:p>
            <a:pPr algn="just">
              <a:lnSpc>
                <a:spcPct val="150000"/>
              </a:lnSpc>
            </a:pPr>
            <a:endParaRPr lang="en-US" dirty="0">
              <a:latin typeface="+mn-lt"/>
            </a:endParaRPr>
          </a:p>
          <a:p>
            <a:pPr algn="just">
              <a:lnSpc>
                <a:spcPct val="150000"/>
              </a:lnSpc>
            </a:pPr>
            <a:endParaRPr lang="en-US" dirty="0">
              <a:latin typeface="+mn-lt"/>
            </a:endParaRPr>
          </a:p>
          <a:p>
            <a:pPr algn="just">
              <a:lnSpc>
                <a:spcPct val="150000"/>
              </a:lnSpc>
            </a:pPr>
            <a:endParaRPr lang="en-US" dirty="0">
              <a:latin typeface="+mn-lt"/>
            </a:endParaRPr>
          </a:p>
          <a:p>
            <a:pPr algn="just">
              <a:lnSpc>
                <a:spcPct val="150000"/>
              </a:lnSpc>
            </a:pPr>
            <a:endParaRPr lang="en-US" dirty="0">
              <a:latin typeface="+mn-lt"/>
            </a:endParaRPr>
          </a:p>
          <a:p>
            <a:pPr algn="just">
              <a:lnSpc>
                <a:spcPct val="150000"/>
              </a:lnSpc>
            </a:pPr>
            <a:endParaRPr lang="en-IN" dirty="0">
              <a:latin typeface="+mn-l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059"/>
        <p:cNvGrpSpPr/>
        <p:nvPr/>
      </p:nvGrpSpPr>
      <p:grpSpPr>
        <a:xfrm>
          <a:off x="0" y="0"/>
          <a:ext cx="0" cy="0"/>
          <a:chOff x="0" y="0"/>
          <a:chExt cx="0" cy="0"/>
        </a:xfrm>
      </p:grpSpPr>
      <p:grpSp>
        <p:nvGrpSpPr>
          <p:cNvPr id="3060" name="Google Shape;3060;p50"/>
          <p:cNvGrpSpPr/>
          <p:nvPr/>
        </p:nvGrpSpPr>
        <p:grpSpPr>
          <a:xfrm>
            <a:off x="5999952" y="1721920"/>
            <a:ext cx="2723924" cy="1885443"/>
            <a:chOff x="5204688" y="204775"/>
            <a:chExt cx="4796668" cy="3022419"/>
          </a:xfrm>
        </p:grpSpPr>
        <p:sp>
          <p:nvSpPr>
            <p:cNvPr id="3061" name="Google Shape;3061;p50"/>
            <p:cNvSpPr/>
            <p:nvPr/>
          </p:nvSpPr>
          <p:spPr>
            <a:xfrm>
              <a:off x="8147952" y="406916"/>
              <a:ext cx="1853404" cy="516891"/>
            </a:xfrm>
            <a:custGeom>
              <a:avLst/>
              <a:gdLst/>
              <a:ahLst/>
              <a:cxnLst/>
              <a:rect l="l" t="t" r="r" b="b"/>
              <a:pathLst>
                <a:path w="8032" h="2240" extrusionOk="0">
                  <a:moveTo>
                    <a:pt x="4429" y="0"/>
                  </a:moveTo>
                  <a:cubicBezTo>
                    <a:pt x="4285" y="0"/>
                    <a:pt x="4090" y="51"/>
                    <a:pt x="3942" y="51"/>
                  </a:cubicBezTo>
                  <a:cubicBezTo>
                    <a:pt x="3650" y="148"/>
                    <a:pt x="3408" y="246"/>
                    <a:pt x="3163" y="487"/>
                  </a:cubicBezTo>
                  <a:cubicBezTo>
                    <a:pt x="2971" y="679"/>
                    <a:pt x="2829" y="919"/>
                    <a:pt x="2776" y="1205"/>
                  </a:cubicBezTo>
                  <a:lnTo>
                    <a:pt x="2776" y="1205"/>
                  </a:lnTo>
                  <a:cubicBezTo>
                    <a:pt x="2750" y="1152"/>
                    <a:pt x="2380" y="1071"/>
                    <a:pt x="2337" y="1071"/>
                  </a:cubicBezTo>
                  <a:lnTo>
                    <a:pt x="2240" y="1071"/>
                  </a:lnTo>
                  <a:cubicBezTo>
                    <a:pt x="2092" y="1071"/>
                    <a:pt x="1948" y="1122"/>
                    <a:pt x="1800" y="1169"/>
                  </a:cubicBezTo>
                  <a:cubicBezTo>
                    <a:pt x="1508" y="1266"/>
                    <a:pt x="1216" y="1414"/>
                    <a:pt x="1118" y="1753"/>
                  </a:cubicBezTo>
                  <a:lnTo>
                    <a:pt x="1072" y="1753"/>
                  </a:lnTo>
                  <a:cubicBezTo>
                    <a:pt x="682" y="1753"/>
                    <a:pt x="293" y="1948"/>
                    <a:pt x="1" y="2240"/>
                  </a:cubicBezTo>
                  <a:lnTo>
                    <a:pt x="4479" y="2240"/>
                  </a:lnTo>
                  <a:lnTo>
                    <a:pt x="4479" y="2193"/>
                  </a:lnTo>
                  <a:cubicBezTo>
                    <a:pt x="4479" y="2142"/>
                    <a:pt x="4526" y="2096"/>
                    <a:pt x="4526" y="2045"/>
                  </a:cubicBezTo>
                  <a:cubicBezTo>
                    <a:pt x="4577" y="1998"/>
                    <a:pt x="4577" y="1998"/>
                    <a:pt x="4577" y="1948"/>
                  </a:cubicBezTo>
                  <a:cubicBezTo>
                    <a:pt x="4577" y="1901"/>
                    <a:pt x="4623" y="1850"/>
                    <a:pt x="4623" y="1850"/>
                  </a:cubicBezTo>
                  <a:cubicBezTo>
                    <a:pt x="4623" y="1804"/>
                    <a:pt x="4577" y="1804"/>
                    <a:pt x="4577" y="1804"/>
                  </a:cubicBezTo>
                  <a:cubicBezTo>
                    <a:pt x="4577" y="1804"/>
                    <a:pt x="4526" y="1753"/>
                    <a:pt x="4526" y="1706"/>
                  </a:cubicBezTo>
                  <a:lnTo>
                    <a:pt x="4577" y="1656"/>
                  </a:lnTo>
                  <a:lnTo>
                    <a:pt x="4623" y="1656"/>
                  </a:lnTo>
                  <a:cubicBezTo>
                    <a:pt x="4577" y="1656"/>
                    <a:pt x="4577" y="1609"/>
                    <a:pt x="4623" y="1558"/>
                  </a:cubicBezTo>
                  <a:lnTo>
                    <a:pt x="4721" y="1558"/>
                  </a:lnTo>
                  <a:cubicBezTo>
                    <a:pt x="4721" y="1512"/>
                    <a:pt x="4771" y="1461"/>
                    <a:pt x="4818" y="1414"/>
                  </a:cubicBezTo>
                  <a:lnTo>
                    <a:pt x="4915" y="1414"/>
                  </a:lnTo>
                  <a:cubicBezTo>
                    <a:pt x="4915" y="1364"/>
                    <a:pt x="4966" y="1317"/>
                    <a:pt x="5013" y="1317"/>
                  </a:cubicBezTo>
                  <a:lnTo>
                    <a:pt x="5063" y="1317"/>
                  </a:lnTo>
                  <a:cubicBezTo>
                    <a:pt x="5110" y="1317"/>
                    <a:pt x="5161" y="1364"/>
                    <a:pt x="5161" y="1414"/>
                  </a:cubicBezTo>
                  <a:lnTo>
                    <a:pt x="5258" y="1317"/>
                  </a:lnTo>
                  <a:lnTo>
                    <a:pt x="5305" y="1317"/>
                  </a:lnTo>
                  <a:cubicBezTo>
                    <a:pt x="5356" y="1364"/>
                    <a:pt x="5402" y="1364"/>
                    <a:pt x="5402" y="1414"/>
                  </a:cubicBezTo>
                  <a:cubicBezTo>
                    <a:pt x="5453" y="1414"/>
                    <a:pt x="5500" y="1364"/>
                    <a:pt x="5550" y="1364"/>
                  </a:cubicBezTo>
                  <a:cubicBezTo>
                    <a:pt x="5597" y="1364"/>
                    <a:pt x="5648" y="1364"/>
                    <a:pt x="5648" y="1414"/>
                  </a:cubicBezTo>
                  <a:cubicBezTo>
                    <a:pt x="5694" y="1461"/>
                    <a:pt x="5694" y="1512"/>
                    <a:pt x="5694" y="1512"/>
                  </a:cubicBezTo>
                  <a:cubicBezTo>
                    <a:pt x="5745" y="1512"/>
                    <a:pt x="5792" y="1558"/>
                    <a:pt x="5792" y="1558"/>
                  </a:cubicBezTo>
                  <a:cubicBezTo>
                    <a:pt x="5792" y="1609"/>
                    <a:pt x="5792" y="1656"/>
                    <a:pt x="5745" y="1706"/>
                  </a:cubicBezTo>
                  <a:cubicBezTo>
                    <a:pt x="5792" y="1706"/>
                    <a:pt x="5792" y="1753"/>
                    <a:pt x="5842" y="1753"/>
                  </a:cubicBezTo>
                  <a:cubicBezTo>
                    <a:pt x="5842" y="1804"/>
                    <a:pt x="5792" y="1804"/>
                    <a:pt x="5792" y="1850"/>
                  </a:cubicBezTo>
                  <a:cubicBezTo>
                    <a:pt x="5842" y="1850"/>
                    <a:pt x="5842" y="1850"/>
                    <a:pt x="5842" y="1901"/>
                  </a:cubicBezTo>
                  <a:cubicBezTo>
                    <a:pt x="5842" y="1948"/>
                    <a:pt x="5842" y="1948"/>
                    <a:pt x="5792" y="1948"/>
                  </a:cubicBezTo>
                  <a:cubicBezTo>
                    <a:pt x="5792" y="1998"/>
                    <a:pt x="5792" y="1998"/>
                    <a:pt x="5745" y="1998"/>
                  </a:cubicBezTo>
                  <a:cubicBezTo>
                    <a:pt x="5745" y="2096"/>
                    <a:pt x="5792" y="2142"/>
                    <a:pt x="5792" y="2240"/>
                  </a:cubicBezTo>
                  <a:lnTo>
                    <a:pt x="8031" y="2240"/>
                  </a:lnTo>
                  <a:cubicBezTo>
                    <a:pt x="7984" y="2142"/>
                    <a:pt x="7836" y="2045"/>
                    <a:pt x="7739" y="1998"/>
                  </a:cubicBezTo>
                  <a:cubicBezTo>
                    <a:pt x="7692" y="1998"/>
                    <a:pt x="7595" y="1998"/>
                    <a:pt x="7544" y="1948"/>
                  </a:cubicBezTo>
                  <a:lnTo>
                    <a:pt x="7447" y="1850"/>
                  </a:lnTo>
                  <a:cubicBezTo>
                    <a:pt x="7303" y="1706"/>
                    <a:pt x="7108" y="1558"/>
                    <a:pt x="6863" y="1512"/>
                  </a:cubicBezTo>
                  <a:cubicBezTo>
                    <a:pt x="6816" y="1512"/>
                    <a:pt x="6765" y="1512"/>
                    <a:pt x="6719" y="1461"/>
                  </a:cubicBezTo>
                  <a:lnTo>
                    <a:pt x="6621" y="1364"/>
                  </a:lnTo>
                  <a:cubicBezTo>
                    <a:pt x="6473" y="1071"/>
                    <a:pt x="6134" y="927"/>
                    <a:pt x="5792" y="927"/>
                  </a:cubicBezTo>
                  <a:lnTo>
                    <a:pt x="5597" y="927"/>
                  </a:lnTo>
                  <a:cubicBezTo>
                    <a:pt x="5500" y="538"/>
                    <a:pt x="5258" y="195"/>
                    <a:pt x="4818" y="51"/>
                  </a:cubicBezTo>
                  <a:cubicBezTo>
                    <a:pt x="4771" y="51"/>
                    <a:pt x="4721" y="51"/>
                    <a:pt x="462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62" name="Google Shape;3062;p50"/>
            <p:cNvSpPr/>
            <p:nvPr/>
          </p:nvSpPr>
          <p:spPr>
            <a:xfrm>
              <a:off x="5204688" y="204775"/>
              <a:ext cx="1460663" cy="326288"/>
            </a:xfrm>
            <a:custGeom>
              <a:avLst/>
              <a:gdLst/>
              <a:ahLst/>
              <a:cxnLst/>
              <a:rect l="l" t="t" r="r" b="b"/>
              <a:pathLst>
                <a:path w="6330" h="1414" extrusionOk="0">
                  <a:moveTo>
                    <a:pt x="2727" y="0"/>
                  </a:moveTo>
                  <a:cubicBezTo>
                    <a:pt x="2287" y="0"/>
                    <a:pt x="1851" y="195"/>
                    <a:pt x="1559" y="538"/>
                  </a:cubicBezTo>
                  <a:cubicBezTo>
                    <a:pt x="1508" y="538"/>
                    <a:pt x="1508" y="584"/>
                    <a:pt x="1461" y="584"/>
                  </a:cubicBezTo>
                  <a:cubicBezTo>
                    <a:pt x="1461" y="635"/>
                    <a:pt x="1411" y="635"/>
                    <a:pt x="1364" y="635"/>
                  </a:cubicBezTo>
                  <a:lnTo>
                    <a:pt x="1266" y="635"/>
                  </a:lnTo>
                  <a:cubicBezTo>
                    <a:pt x="1021" y="635"/>
                    <a:pt x="780" y="830"/>
                    <a:pt x="729" y="1071"/>
                  </a:cubicBezTo>
                  <a:lnTo>
                    <a:pt x="585" y="1071"/>
                  </a:lnTo>
                  <a:cubicBezTo>
                    <a:pt x="340" y="1071"/>
                    <a:pt x="98" y="1219"/>
                    <a:pt x="1" y="1414"/>
                  </a:cubicBezTo>
                  <a:lnTo>
                    <a:pt x="6329" y="1363"/>
                  </a:lnTo>
                  <a:cubicBezTo>
                    <a:pt x="6181" y="1169"/>
                    <a:pt x="5940" y="1071"/>
                    <a:pt x="5695" y="1071"/>
                  </a:cubicBezTo>
                  <a:cubicBezTo>
                    <a:pt x="5597" y="1071"/>
                    <a:pt x="5453" y="1071"/>
                    <a:pt x="5356" y="1122"/>
                  </a:cubicBezTo>
                  <a:cubicBezTo>
                    <a:pt x="5258" y="876"/>
                    <a:pt x="5013" y="682"/>
                    <a:pt x="4772" y="584"/>
                  </a:cubicBezTo>
                  <a:cubicBezTo>
                    <a:pt x="4674" y="538"/>
                    <a:pt x="4526" y="538"/>
                    <a:pt x="4429" y="538"/>
                  </a:cubicBezTo>
                  <a:cubicBezTo>
                    <a:pt x="4234" y="538"/>
                    <a:pt x="4090" y="538"/>
                    <a:pt x="3942" y="635"/>
                  </a:cubicBezTo>
                  <a:cubicBezTo>
                    <a:pt x="3701" y="246"/>
                    <a:pt x="3214" y="0"/>
                    <a:pt x="27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63" name="Google Shape;3063;p50"/>
            <p:cNvSpPr/>
            <p:nvPr/>
          </p:nvSpPr>
          <p:spPr>
            <a:xfrm>
              <a:off x="5327911" y="3137200"/>
              <a:ext cx="1348287" cy="89994"/>
            </a:xfrm>
            <a:custGeom>
              <a:avLst/>
              <a:gdLst/>
              <a:ahLst/>
              <a:cxnLst/>
              <a:rect l="l" t="t" r="r" b="b"/>
              <a:pathLst>
                <a:path w="5843" h="390" extrusionOk="0">
                  <a:moveTo>
                    <a:pt x="1219" y="0"/>
                  </a:moveTo>
                  <a:lnTo>
                    <a:pt x="1219" y="47"/>
                  </a:lnTo>
                  <a:lnTo>
                    <a:pt x="1219" y="144"/>
                  </a:lnTo>
                  <a:lnTo>
                    <a:pt x="1071" y="144"/>
                  </a:lnTo>
                  <a:cubicBezTo>
                    <a:pt x="974" y="144"/>
                    <a:pt x="877" y="98"/>
                    <a:pt x="830" y="47"/>
                  </a:cubicBezTo>
                  <a:cubicBezTo>
                    <a:pt x="343" y="98"/>
                    <a:pt x="0" y="144"/>
                    <a:pt x="0" y="195"/>
                  </a:cubicBezTo>
                  <a:cubicBezTo>
                    <a:pt x="0" y="292"/>
                    <a:pt x="1317" y="390"/>
                    <a:pt x="2921" y="390"/>
                  </a:cubicBezTo>
                  <a:cubicBezTo>
                    <a:pt x="4530" y="390"/>
                    <a:pt x="5842" y="292"/>
                    <a:pt x="5842" y="195"/>
                  </a:cubicBezTo>
                  <a:cubicBezTo>
                    <a:pt x="5842" y="47"/>
                    <a:pt x="4530" y="0"/>
                    <a:pt x="29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64" name="Google Shape;3064;p50"/>
            <p:cNvSpPr/>
            <p:nvPr/>
          </p:nvSpPr>
          <p:spPr>
            <a:xfrm>
              <a:off x="5406828" y="2890293"/>
              <a:ext cx="213446" cy="280367"/>
            </a:xfrm>
            <a:custGeom>
              <a:avLst/>
              <a:gdLst/>
              <a:ahLst/>
              <a:cxnLst/>
              <a:rect l="l" t="t" r="r" b="b"/>
              <a:pathLst>
                <a:path w="925" h="1215" extrusionOk="0">
                  <a:moveTo>
                    <a:pt x="301" y="1"/>
                  </a:moveTo>
                  <a:cubicBezTo>
                    <a:pt x="273" y="1"/>
                    <a:pt x="239" y="14"/>
                    <a:pt x="196" y="46"/>
                  </a:cubicBezTo>
                  <a:cubicBezTo>
                    <a:pt x="145" y="46"/>
                    <a:pt x="98" y="97"/>
                    <a:pt x="48" y="143"/>
                  </a:cubicBezTo>
                  <a:cubicBezTo>
                    <a:pt x="1" y="194"/>
                    <a:pt x="1" y="194"/>
                    <a:pt x="1" y="241"/>
                  </a:cubicBezTo>
                  <a:lnTo>
                    <a:pt x="1" y="291"/>
                  </a:lnTo>
                  <a:cubicBezTo>
                    <a:pt x="48" y="435"/>
                    <a:pt x="145" y="533"/>
                    <a:pt x="242" y="681"/>
                  </a:cubicBezTo>
                  <a:cubicBezTo>
                    <a:pt x="293" y="778"/>
                    <a:pt x="340" y="973"/>
                    <a:pt x="437" y="1070"/>
                  </a:cubicBezTo>
                  <a:cubicBezTo>
                    <a:pt x="535" y="1168"/>
                    <a:pt x="632" y="1168"/>
                    <a:pt x="729" y="1214"/>
                  </a:cubicBezTo>
                  <a:lnTo>
                    <a:pt x="877" y="1214"/>
                  </a:lnTo>
                  <a:cubicBezTo>
                    <a:pt x="877" y="1168"/>
                    <a:pt x="924" y="1117"/>
                    <a:pt x="877" y="1117"/>
                  </a:cubicBezTo>
                  <a:cubicBezTo>
                    <a:pt x="877" y="1070"/>
                    <a:pt x="827" y="1020"/>
                    <a:pt x="827" y="973"/>
                  </a:cubicBezTo>
                  <a:cubicBezTo>
                    <a:pt x="683" y="778"/>
                    <a:pt x="632" y="533"/>
                    <a:pt x="683" y="338"/>
                  </a:cubicBezTo>
                  <a:lnTo>
                    <a:pt x="683" y="241"/>
                  </a:lnTo>
                  <a:cubicBezTo>
                    <a:pt x="632" y="194"/>
                    <a:pt x="585" y="194"/>
                    <a:pt x="535" y="194"/>
                  </a:cubicBezTo>
                  <a:cubicBezTo>
                    <a:pt x="423" y="155"/>
                    <a:pt x="398"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65" name="Google Shape;3065;p50"/>
            <p:cNvSpPr/>
            <p:nvPr/>
          </p:nvSpPr>
          <p:spPr>
            <a:xfrm>
              <a:off x="5406828" y="2923291"/>
              <a:ext cx="202601" cy="247369"/>
            </a:xfrm>
            <a:custGeom>
              <a:avLst/>
              <a:gdLst/>
              <a:ahLst/>
              <a:cxnLst/>
              <a:rect l="l" t="t" r="r" b="b"/>
              <a:pathLst>
                <a:path w="878" h="1072" extrusionOk="0">
                  <a:moveTo>
                    <a:pt x="48" y="0"/>
                  </a:moveTo>
                  <a:cubicBezTo>
                    <a:pt x="1" y="51"/>
                    <a:pt x="1" y="51"/>
                    <a:pt x="1" y="98"/>
                  </a:cubicBezTo>
                  <a:lnTo>
                    <a:pt x="1" y="148"/>
                  </a:lnTo>
                  <a:cubicBezTo>
                    <a:pt x="48" y="292"/>
                    <a:pt x="145" y="390"/>
                    <a:pt x="242" y="538"/>
                  </a:cubicBezTo>
                  <a:cubicBezTo>
                    <a:pt x="293" y="635"/>
                    <a:pt x="340" y="830"/>
                    <a:pt x="437" y="927"/>
                  </a:cubicBezTo>
                  <a:cubicBezTo>
                    <a:pt x="535" y="1025"/>
                    <a:pt x="632" y="1025"/>
                    <a:pt x="729" y="1071"/>
                  </a:cubicBezTo>
                  <a:lnTo>
                    <a:pt x="877" y="1071"/>
                  </a:lnTo>
                  <a:cubicBezTo>
                    <a:pt x="729" y="1071"/>
                    <a:pt x="632" y="1025"/>
                    <a:pt x="535" y="877"/>
                  </a:cubicBezTo>
                  <a:cubicBezTo>
                    <a:pt x="437" y="779"/>
                    <a:pt x="390" y="635"/>
                    <a:pt x="293" y="487"/>
                  </a:cubicBezTo>
                  <a:cubicBezTo>
                    <a:pt x="242" y="440"/>
                    <a:pt x="196" y="343"/>
                    <a:pt x="145" y="292"/>
                  </a:cubicBezTo>
                  <a:cubicBezTo>
                    <a:pt x="98" y="195"/>
                    <a:pt x="48" y="98"/>
                    <a:pt x="48" y="0"/>
                  </a:cubicBezTo>
                  <a:close/>
                </a:path>
              </a:pathLst>
            </a:custGeom>
            <a:solidFill>
              <a:srgbClr val="E55C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66" name="Google Shape;3066;p50"/>
            <p:cNvSpPr/>
            <p:nvPr/>
          </p:nvSpPr>
          <p:spPr>
            <a:xfrm>
              <a:off x="5474439" y="1979506"/>
              <a:ext cx="797250" cy="966402"/>
            </a:xfrm>
            <a:custGeom>
              <a:avLst/>
              <a:gdLst/>
              <a:ahLst/>
              <a:cxnLst/>
              <a:rect l="l" t="t" r="r" b="b"/>
              <a:pathLst>
                <a:path w="3455" h="4188" extrusionOk="0">
                  <a:moveTo>
                    <a:pt x="2384" y="1"/>
                  </a:moveTo>
                  <a:cubicBezTo>
                    <a:pt x="2189" y="585"/>
                    <a:pt x="1994" y="1169"/>
                    <a:pt x="1850" y="1804"/>
                  </a:cubicBezTo>
                  <a:cubicBezTo>
                    <a:pt x="1799" y="1948"/>
                    <a:pt x="1753" y="2096"/>
                    <a:pt x="1702" y="2194"/>
                  </a:cubicBezTo>
                  <a:cubicBezTo>
                    <a:pt x="1605" y="2338"/>
                    <a:pt x="1558" y="2435"/>
                    <a:pt x="1461" y="2532"/>
                  </a:cubicBezTo>
                  <a:cubicBezTo>
                    <a:pt x="1215" y="2778"/>
                    <a:pt x="1020" y="3019"/>
                    <a:pt x="779" y="3265"/>
                  </a:cubicBezTo>
                  <a:cubicBezTo>
                    <a:pt x="534" y="3506"/>
                    <a:pt x="292" y="3798"/>
                    <a:pt x="47" y="3993"/>
                  </a:cubicBezTo>
                  <a:cubicBezTo>
                    <a:pt x="0" y="3993"/>
                    <a:pt x="144" y="4141"/>
                    <a:pt x="195" y="4188"/>
                  </a:cubicBezTo>
                  <a:cubicBezTo>
                    <a:pt x="242" y="4188"/>
                    <a:pt x="339" y="4141"/>
                    <a:pt x="390" y="4090"/>
                  </a:cubicBezTo>
                  <a:cubicBezTo>
                    <a:pt x="487" y="4044"/>
                    <a:pt x="534" y="3993"/>
                    <a:pt x="631" y="3946"/>
                  </a:cubicBezTo>
                  <a:cubicBezTo>
                    <a:pt x="876" y="3798"/>
                    <a:pt x="1168" y="3603"/>
                    <a:pt x="1410" y="3409"/>
                  </a:cubicBezTo>
                  <a:cubicBezTo>
                    <a:pt x="1655" y="3214"/>
                    <a:pt x="1850" y="2973"/>
                    <a:pt x="2045" y="2727"/>
                  </a:cubicBezTo>
                  <a:cubicBezTo>
                    <a:pt x="2189" y="2583"/>
                    <a:pt x="2286" y="2486"/>
                    <a:pt x="2384" y="2338"/>
                  </a:cubicBezTo>
                  <a:cubicBezTo>
                    <a:pt x="2481" y="2194"/>
                    <a:pt x="2532" y="2046"/>
                    <a:pt x="2629" y="1902"/>
                  </a:cubicBezTo>
                  <a:cubicBezTo>
                    <a:pt x="2921" y="1317"/>
                    <a:pt x="3163" y="683"/>
                    <a:pt x="3455" y="98"/>
                  </a:cubicBezTo>
                  <a:lnTo>
                    <a:pt x="2384" y="1"/>
                  </a:ln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67" name="Google Shape;3067;p50"/>
            <p:cNvSpPr/>
            <p:nvPr/>
          </p:nvSpPr>
          <p:spPr>
            <a:xfrm>
              <a:off x="5934562" y="1979506"/>
              <a:ext cx="337129" cy="259138"/>
            </a:xfrm>
            <a:custGeom>
              <a:avLst/>
              <a:gdLst/>
              <a:ahLst/>
              <a:cxnLst/>
              <a:rect l="l" t="t" r="r" b="b"/>
              <a:pathLst>
                <a:path w="1461" h="1123" extrusionOk="0">
                  <a:moveTo>
                    <a:pt x="390" y="1"/>
                  </a:moveTo>
                  <a:cubicBezTo>
                    <a:pt x="292" y="293"/>
                    <a:pt x="195" y="636"/>
                    <a:pt x="0" y="975"/>
                  </a:cubicBezTo>
                  <a:cubicBezTo>
                    <a:pt x="97" y="1025"/>
                    <a:pt x="195" y="1072"/>
                    <a:pt x="343" y="1072"/>
                  </a:cubicBezTo>
                  <a:cubicBezTo>
                    <a:pt x="538" y="1072"/>
                    <a:pt x="779" y="1123"/>
                    <a:pt x="974" y="1123"/>
                  </a:cubicBezTo>
                  <a:cubicBezTo>
                    <a:pt x="1024" y="1123"/>
                    <a:pt x="1024" y="1123"/>
                    <a:pt x="1024" y="1072"/>
                  </a:cubicBezTo>
                  <a:cubicBezTo>
                    <a:pt x="1071" y="1072"/>
                    <a:pt x="1071" y="1072"/>
                    <a:pt x="1071" y="1025"/>
                  </a:cubicBezTo>
                  <a:cubicBezTo>
                    <a:pt x="1169" y="928"/>
                    <a:pt x="1169" y="831"/>
                    <a:pt x="1219" y="733"/>
                  </a:cubicBezTo>
                  <a:cubicBezTo>
                    <a:pt x="1266" y="538"/>
                    <a:pt x="1363" y="293"/>
                    <a:pt x="1461" y="98"/>
                  </a:cubicBezTo>
                  <a:lnTo>
                    <a:pt x="390" y="1"/>
                  </a:lnTo>
                  <a:close/>
                </a:path>
              </a:pathLst>
            </a:custGeom>
            <a:solidFill>
              <a:srgbClr val="2926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68" name="Google Shape;3068;p50"/>
            <p:cNvSpPr/>
            <p:nvPr/>
          </p:nvSpPr>
          <p:spPr>
            <a:xfrm>
              <a:off x="5519205" y="3002439"/>
              <a:ext cx="56073" cy="22614"/>
            </a:xfrm>
            <a:custGeom>
              <a:avLst/>
              <a:gdLst/>
              <a:ahLst/>
              <a:cxnLst/>
              <a:rect l="l" t="t" r="r" b="b"/>
              <a:pathLst>
                <a:path w="243" h="98" extrusionOk="0">
                  <a:moveTo>
                    <a:pt x="196" y="0"/>
                  </a:moveTo>
                  <a:cubicBezTo>
                    <a:pt x="145" y="0"/>
                    <a:pt x="98" y="47"/>
                    <a:pt x="98" y="47"/>
                  </a:cubicBezTo>
                  <a:lnTo>
                    <a:pt x="48" y="47"/>
                  </a:lnTo>
                  <a:cubicBezTo>
                    <a:pt x="1" y="47"/>
                    <a:pt x="48" y="97"/>
                    <a:pt x="48" y="97"/>
                  </a:cubicBezTo>
                  <a:lnTo>
                    <a:pt x="98" y="97"/>
                  </a:lnTo>
                  <a:cubicBezTo>
                    <a:pt x="145" y="97"/>
                    <a:pt x="196" y="97"/>
                    <a:pt x="196" y="47"/>
                  </a:cubicBezTo>
                  <a:cubicBezTo>
                    <a:pt x="242" y="47"/>
                    <a:pt x="242" y="47"/>
                    <a:pt x="242" y="0"/>
                  </a:cubicBezTo>
                  <a:close/>
                </a:path>
              </a:pathLst>
            </a:custGeom>
            <a:solidFill>
              <a:srgbClr val="E55C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69" name="Google Shape;3069;p50"/>
            <p:cNvSpPr/>
            <p:nvPr/>
          </p:nvSpPr>
          <p:spPr>
            <a:xfrm>
              <a:off x="5530051" y="3035668"/>
              <a:ext cx="45227" cy="11769"/>
            </a:xfrm>
            <a:custGeom>
              <a:avLst/>
              <a:gdLst/>
              <a:ahLst/>
              <a:cxnLst/>
              <a:rect l="l" t="t" r="r" b="b"/>
              <a:pathLst>
                <a:path w="196" h="51" extrusionOk="0">
                  <a:moveTo>
                    <a:pt x="51" y="0"/>
                  </a:moveTo>
                  <a:cubicBezTo>
                    <a:pt x="1" y="0"/>
                    <a:pt x="1" y="0"/>
                    <a:pt x="1" y="51"/>
                  </a:cubicBezTo>
                  <a:lnTo>
                    <a:pt x="149" y="51"/>
                  </a:lnTo>
                  <a:cubicBezTo>
                    <a:pt x="195" y="51"/>
                    <a:pt x="195" y="51"/>
                    <a:pt x="195" y="0"/>
                  </a:cubicBezTo>
                  <a:close/>
                </a:path>
              </a:pathLst>
            </a:custGeom>
            <a:solidFill>
              <a:srgbClr val="E55C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0" name="Google Shape;3070;p50"/>
            <p:cNvSpPr/>
            <p:nvPr/>
          </p:nvSpPr>
          <p:spPr>
            <a:xfrm>
              <a:off x="5620045" y="2204261"/>
              <a:ext cx="551037" cy="573657"/>
            </a:xfrm>
            <a:custGeom>
              <a:avLst/>
              <a:gdLst/>
              <a:ahLst/>
              <a:cxnLst/>
              <a:rect l="l" t="t" r="r" b="b"/>
              <a:pathLst>
                <a:path w="2388" h="2486" extrusionOk="0">
                  <a:moveTo>
                    <a:pt x="97" y="2337"/>
                  </a:moveTo>
                  <a:cubicBezTo>
                    <a:pt x="51" y="2388"/>
                    <a:pt x="0" y="2435"/>
                    <a:pt x="0" y="2485"/>
                  </a:cubicBezTo>
                  <a:lnTo>
                    <a:pt x="0" y="2485"/>
                  </a:lnTo>
                  <a:cubicBezTo>
                    <a:pt x="0" y="2435"/>
                    <a:pt x="51" y="2388"/>
                    <a:pt x="97" y="2337"/>
                  </a:cubicBezTo>
                  <a:close/>
                  <a:moveTo>
                    <a:pt x="148" y="2337"/>
                  </a:moveTo>
                  <a:lnTo>
                    <a:pt x="97" y="2337"/>
                  </a:lnTo>
                  <a:lnTo>
                    <a:pt x="148" y="2337"/>
                  </a:lnTo>
                  <a:close/>
                  <a:moveTo>
                    <a:pt x="1998" y="928"/>
                  </a:moveTo>
                  <a:cubicBezTo>
                    <a:pt x="1901" y="1072"/>
                    <a:pt x="1850" y="1220"/>
                    <a:pt x="1753" y="1317"/>
                  </a:cubicBezTo>
                  <a:cubicBezTo>
                    <a:pt x="1850" y="1220"/>
                    <a:pt x="1901" y="1072"/>
                    <a:pt x="1998" y="928"/>
                  </a:cubicBezTo>
                  <a:close/>
                  <a:moveTo>
                    <a:pt x="1998" y="877"/>
                  </a:moveTo>
                  <a:lnTo>
                    <a:pt x="1998" y="928"/>
                  </a:lnTo>
                  <a:lnTo>
                    <a:pt x="1998" y="877"/>
                  </a:lnTo>
                  <a:close/>
                  <a:moveTo>
                    <a:pt x="1316" y="441"/>
                  </a:moveTo>
                  <a:cubicBezTo>
                    <a:pt x="1266" y="585"/>
                    <a:pt x="1266" y="682"/>
                    <a:pt x="1219" y="830"/>
                  </a:cubicBezTo>
                  <a:cubicBezTo>
                    <a:pt x="1168" y="974"/>
                    <a:pt x="1122" y="1122"/>
                    <a:pt x="1071" y="1220"/>
                  </a:cubicBezTo>
                  <a:cubicBezTo>
                    <a:pt x="974" y="1364"/>
                    <a:pt x="927" y="1461"/>
                    <a:pt x="830" y="1558"/>
                  </a:cubicBezTo>
                  <a:cubicBezTo>
                    <a:pt x="584" y="1804"/>
                    <a:pt x="389" y="2045"/>
                    <a:pt x="148" y="2291"/>
                  </a:cubicBezTo>
                  <a:lnTo>
                    <a:pt x="148" y="2291"/>
                  </a:lnTo>
                  <a:lnTo>
                    <a:pt x="148" y="2291"/>
                  </a:lnTo>
                  <a:cubicBezTo>
                    <a:pt x="389" y="2045"/>
                    <a:pt x="584" y="1804"/>
                    <a:pt x="830" y="1558"/>
                  </a:cubicBezTo>
                  <a:cubicBezTo>
                    <a:pt x="927" y="1461"/>
                    <a:pt x="974" y="1364"/>
                    <a:pt x="1071" y="1220"/>
                  </a:cubicBezTo>
                  <a:cubicBezTo>
                    <a:pt x="1122" y="1122"/>
                    <a:pt x="1168" y="974"/>
                    <a:pt x="1219" y="830"/>
                  </a:cubicBezTo>
                  <a:cubicBezTo>
                    <a:pt x="1266" y="682"/>
                    <a:pt x="1266" y="585"/>
                    <a:pt x="1316" y="441"/>
                  </a:cubicBezTo>
                  <a:close/>
                  <a:moveTo>
                    <a:pt x="2387" y="98"/>
                  </a:moveTo>
                  <a:lnTo>
                    <a:pt x="2387" y="98"/>
                  </a:lnTo>
                  <a:lnTo>
                    <a:pt x="2387" y="98"/>
                  </a:lnTo>
                  <a:close/>
                  <a:moveTo>
                    <a:pt x="2387" y="98"/>
                  </a:moveTo>
                  <a:lnTo>
                    <a:pt x="2387" y="98"/>
                  </a:lnTo>
                  <a:lnTo>
                    <a:pt x="2387" y="98"/>
                  </a:lnTo>
                  <a:close/>
                  <a:moveTo>
                    <a:pt x="2387" y="98"/>
                  </a:moveTo>
                  <a:lnTo>
                    <a:pt x="2387" y="98"/>
                  </a:lnTo>
                  <a:lnTo>
                    <a:pt x="2387" y="98"/>
                  </a:lnTo>
                  <a:close/>
                  <a:moveTo>
                    <a:pt x="2387" y="98"/>
                  </a:moveTo>
                  <a:lnTo>
                    <a:pt x="2387" y="98"/>
                  </a:lnTo>
                  <a:lnTo>
                    <a:pt x="2387" y="98"/>
                  </a:lnTo>
                  <a:close/>
                  <a:moveTo>
                    <a:pt x="2387" y="98"/>
                  </a:moveTo>
                  <a:lnTo>
                    <a:pt x="2387" y="98"/>
                  </a:lnTo>
                  <a:lnTo>
                    <a:pt x="2387" y="98"/>
                  </a:lnTo>
                  <a:close/>
                  <a:moveTo>
                    <a:pt x="1460" y="51"/>
                  </a:moveTo>
                  <a:cubicBezTo>
                    <a:pt x="1414" y="51"/>
                    <a:pt x="1414" y="51"/>
                    <a:pt x="1414" y="98"/>
                  </a:cubicBezTo>
                  <a:cubicBezTo>
                    <a:pt x="1414" y="51"/>
                    <a:pt x="1414" y="51"/>
                    <a:pt x="1460" y="51"/>
                  </a:cubicBezTo>
                  <a:lnTo>
                    <a:pt x="1460" y="51"/>
                  </a:lnTo>
                  <a:close/>
                  <a:moveTo>
                    <a:pt x="1363" y="1"/>
                  </a:moveTo>
                  <a:lnTo>
                    <a:pt x="1363" y="1"/>
                  </a:ln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1" name="Google Shape;3071;p50"/>
            <p:cNvSpPr/>
            <p:nvPr/>
          </p:nvSpPr>
          <p:spPr>
            <a:xfrm>
              <a:off x="5485054" y="2777685"/>
              <a:ext cx="135221" cy="337133"/>
            </a:xfrm>
            <a:custGeom>
              <a:avLst/>
              <a:gdLst/>
              <a:ahLst/>
              <a:cxnLst/>
              <a:rect l="l" t="t" r="r" b="b"/>
              <a:pathLst>
                <a:path w="586" h="1461" extrusionOk="0">
                  <a:moveTo>
                    <a:pt x="488" y="1461"/>
                  </a:moveTo>
                  <a:lnTo>
                    <a:pt x="488" y="1461"/>
                  </a:lnTo>
                  <a:lnTo>
                    <a:pt x="488" y="1461"/>
                  </a:lnTo>
                  <a:close/>
                  <a:moveTo>
                    <a:pt x="488" y="1461"/>
                  </a:moveTo>
                  <a:lnTo>
                    <a:pt x="488" y="1461"/>
                  </a:lnTo>
                  <a:lnTo>
                    <a:pt x="488" y="1461"/>
                  </a:lnTo>
                  <a:close/>
                  <a:moveTo>
                    <a:pt x="488" y="1461"/>
                  </a:moveTo>
                  <a:lnTo>
                    <a:pt x="488" y="1461"/>
                  </a:lnTo>
                  <a:lnTo>
                    <a:pt x="488" y="1461"/>
                  </a:lnTo>
                  <a:close/>
                  <a:moveTo>
                    <a:pt x="441" y="1461"/>
                  </a:moveTo>
                  <a:lnTo>
                    <a:pt x="441" y="1461"/>
                  </a:lnTo>
                  <a:lnTo>
                    <a:pt x="441" y="1461"/>
                  </a:lnTo>
                  <a:close/>
                  <a:moveTo>
                    <a:pt x="344" y="1169"/>
                  </a:moveTo>
                  <a:lnTo>
                    <a:pt x="344" y="1169"/>
                  </a:lnTo>
                  <a:cubicBezTo>
                    <a:pt x="344" y="1266"/>
                    <a:pt x="390" y="1363"/>
                    <a:pt x="441" y="1461"/>
                  </a:cubicBezTo>
                  <a:cubicBezTo>
                    <a:pt x="390" y="1363"/>
                    <a:pt x="344" y="1266"/>
                    <a:pt x="344" y="1169"/>
                  </a:cubicBezTo>
                  <a:close/>
                  <a:moveTo>
                    <a:pt x="293" y="1071"/>
                  </a:moveTo>
                  <a:lnTo>
                    <a:pt x="293" y="1071"/>
                  </a:lnTo>
                  <a:cubicBezTo>
                    <a:pt x="293" y="1071"/>
                    <a:pt x="293" y="1118"/>
                    <a:pt x="344" y="1118"/>
                  </a:cubicBezTo>
                  <a:lnTo>
                    <a:pt x="344" y="1118"/>
                  </a:lnTo>
                  <a:lnTo>
                    <a:pt x="344" y="1118"/>
                  </a:lnTo>
                  <a:lnTo>
                    <a:pt x="390" y="1118"/>
                  </a:lnTo>
                  <a:lnTo>
                    <a:pt x="390" y="1169"/>
                  </a:lnTo>
                  <a:lnTo>
                    <a:pt x="390" y="1118"/>
                  </a:lnTo>
                  <a:lnTo>
                    <a:pt x="344" y="1118"/>
                  </a:lnTo>
                  <a:lnTo>
                    <a:pt x="344" y="1118"/>
                  </a:lnTo>
                  <a:lnTo>
                    <a:pt x="344" y="1118"/>
                  </a:lnTo>
                  <a:cubicBezTo>
                    <a:pt x="293" y="1118"/>
                    <a:pt x="293" y="1071"/>
                    <a:pt x="293" y="1071"/>
                  </a:cubicBezTo>
                  <a:close/>
                  <a:moveTo>
                    <a:pt x="344" y="974"/>
                  </a:moveTo>
                  <a:lnTo>
                    <a:pt x="344" y="974"/>
                  </a:lnTo>
                  <a:lnTo>
                    <a:pt x="293" y="974"/>
                  </a:lnTo>
                  <a:lnTo>
                    <a:pt x="293" y="974"/>
                  </a:lnTo>
                  <a:lnTo>
                    <a:pt x="344" y="974"/>
                  </a:lnTo>
                  <a:lnTo>
                    <a:pt x="344" y="974"/>
                  </a:lnTo>
                  <a:lnTo>
                    <a:pt x="390" y="974"/>
                  </a:lnTo>
                  <a:lnTo>
                    <a:pt x="390" y="1021"/>
                  </a:lnTo>
                  <a:lnTo>
                    <a:pt x="390" y="974"/>
                  </a:lnTo>
                  <a:lnTo>
                    <a:pt x="344" y="974"/>
                  </a:lnTo>
                  <a:close/>
                  <a:moveTo>
                    <a:pt x="344" y="826"/>
                  </a:moveTo>
                  <a:cubicBezTo>
                    <a:pt x="293" y="877"/>
                    <a:pt x="293" y="923"/>
                    <a:pt x="293" y="974"/>
                  </a:cubicBezTo>
                  <a:cubicBezTo>
                    <a:pt x="293" y="923"/>
                    <a:pt x="293" y="877"/>
                    <a:pt x="344" y="826"/>
                  </a:cubicBezTo>
                  <a:close/>
                  <a:moveTo>
                    <a:pt x="344" y="729"/>
                  </a:moveTo>
                  <a:lnTo>
                    <a:pt x="344" y="729"/>
                  </a:lnTo>
                  <a:lnTo>
                    <a:pt x="344" y="779"/>
                  </a:lnTo>
                  <a:lnTo>
                    <a:pt x="344" y="729"/>
                  </a:lnTo>
                  <a:lnTo>
                    <a:pt x="344" y="729"/>
                  </a:lnTo>
                  <a:close/>
                  <a:moveTo>
                    <a:pt x="344" y="729"/>
                  </a:moveTo>
                  <a:lnTo>
                    <a:pt x="344" y="729"/>
                  </a:lnTo>
                  <a:lnTo>
                    <a:pt x="344" y="729"/>
                  </a:lnTo>
                  <a:close/>
                  <a:moveTo>
                    <a:pt x="344" y="729"/>
                  </a:moveTo>
                  <a:lnTo>
                    <a:pt x="344" y="729"/>
                  </a:lnTo>
                  <a:lnTo>
                    <a:pt x="344" y="729"/>
                  </a:lnTo>
                  <a:close/>
                  <a:moveTo>
                    <a:pt x="344" y="729"/>
                  </a:moveTo>
                  <a:lnTo>
                    <a:pt x="344" y="729"/>
                  </a:lnTo>
                  <a:lnTo>
                    <a:pt x="344" y="729"/>
                  </a:lnTo>
                  <a:close/>
                  <a:moveTo>
                    <a:pt x="344" y="729"/>
                  </a:moveTo>
                  <a:lnTo>
                    <a:pt x="344" y="729"/>
                  </a:lnTo>
                  <a:lnTo>
                    <a:pt x="344" y="729"/>
                  </a:lnTo>
                  <a:close/>
                  <a:moveTo>
                    <a:pt x="344" y="729"/>
                  </a:moveTo>
                  <a:lnTo>
                    <a:pt x="344" y="729"/>
                  </a:lnTo>
                  <a:lnTo>
                    <a:pt x="344" y="729"/>
                  </a:lnTo>
                  <a:close/>
                  <a:moveTo>
                    <a:pt x="344" y="729"/>
                  </a:moveTo>
                  <a:lnTo>
                    <a:pt x="344" y="729"/>
                  </a:lnTo>
                  <a:lnTo>
                    <a:pt x="344" y="729"/>
                  </a:lnTo>
                  <a:close/>
                  <a:moveTo>
                    <a:pt x="344" y="729"/>
                  </a:moveTo>
                  <a:lnTo>
                    <a:pt x="344" y="729"/>
                  </a:lnTo>
                  <a:lnTo>
                    <a:pt x="344" y="729"/>
                  </a:lnTo>
                  <a:close/>
                  <a:moveTo>
                    <a:pt x="344" y="729"/>
                  </a:moveTo>
                  <a:lnTo>
                    <a:pt x="344" y="729"/>
                  </a:lnTo>
                  <a:lnTo>
                    <a:pt x="344" y="729"/>
                  </a:lnTo>
                  <a:close/>
                  <a:moveTo>
                    <a:pt x="344" y="729"/>
                  </a:moveTo>
                  <a:lnTo>
                    <a:pt x="344" y="729"/>
                  </a:lnTo>
                  <a:lnTo>
                    <a:pt x="344" y="729"/>
                  </a:lnTo>
                  <a:close/>
                  <a:moveTo>
                    <a:pt x="585" y="0"/>
                  </a:moveTo>
                  <a:lnTo>
                    <a:pt x="585" y="0"/>
                  </a:lnTo>
                  <a:cubicBezTo>
                    <a:pt x="390" y="195"/>
                    <a:pt x="196" y="339"/>
                    <a:pt x="1" y="487"/>
                  </a:cubicBezTo>
                  <a:lnTo>
                    <a:pt x="1" y="487"/>
                  </a:lnTo>
                  <a:cubicBezTo>
                    <a:pt x="196" y="339"/>
                    <a:pt x="390" y="195"/>
                    <a:pt x="585" y="0"/>
                  </a:cubicBezTo>
                  <a:close/>
                </a:path>
              </a:pathLst>
            </a:custGeom>
            <a:solidFill>
              <a:srgbClr val="3E3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2" name="Google Shape;3072;p50"/>
            <p:cNvSpPr/>
            <p:nvPr/>
          </p:nvSpPr>
          <p:spPr>
            <a:xfrm>
              <a:off x="5575048" y="3137200"/>
              <a:ext cx="34382" cy="33459"/>
            </a:xfrm>
            <a:custGeom>
              <a:avLst/>
              <a:gdLst/>
              <a:ahLst/>
              <a:cxnLst/>
              <a:rect l="l" t="t" r="r" b="b"/>
              <a:pathLst>
                <a:path w="149" h="145" extrusionOk="0">
                  <a:moveTo>
                    <a:pt x="98" y="144"/>
                  </a:moveTo>
                  <a:lnTo>
                    <a:pt x="98" y="144"/>
                  </a:lnTo>
                  <a:lnTo>
                    <a:pt x="98" y="144"/>
                  </a:lnTo>
                  <a:lnTo>
                    <a:pt x="98" y="144"/>
                  </a:lnTo>
                  <a:close/>
                  <a:moveTo>
                    <a:pt x="51" y="144"/>
                  </a:moveTo>
                  <a:lnTo>
                    <a:pt x="51" y="144"/>
                  </a:lnTo>
                  <a:lnTo>
                    <a:pt x="51" y="144"/>
                  </a:lnTo>
                  <a:close/>
                  <a:moveTo>
                    <a:pt x="148" y="144"/>
                  </a:moveTo>
                  <a:lnTo>
                    <a:pt x="98" y="144"/>
                  </a:lnTo>
                  <a:lnTo>
                    <a:pt x="148" y="144"/>
                  </a:lnTo>
                  <a:close/>
                  <a:moveTo>
                    <a:pt x="0" y="144"/>
                  </a:moveTo>
                  <a:lnTo>
                    <a:pt x="0" y="144"/>
                  </a:lnTo>
                  <a:lnTo>
                    <a:pt x="0" y="144"/>
                  </a:lnTo>
                  <a:close/>
                  <a:moveTo>
                    <a:pt x="148" y="0"/>
                  </a:moveTo>
                  <a:lnTo>
                    <a:pt x="148" y="0"/>
                  </a:lnTo>
                  <a:lnTo>
                    <a:pt x="148" y="47"/>
                  </a:lnTo>
                  <a:lnTo>
                    <a:pt x="148" y="47"/>
                  </a:lnTo>
                  <a:lnTo>
                    <a:pt x="148" y="47"/>
                  </a:lnTo>
                  <a:close/>
                </a:path>
              </a:pathLst>
            </a:custGeom>
            <a:solidFill>
              <a:srgbClr val="1717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3" name="Google Shape;3073;p50"/>
            <p:cNvSpPr/>
            <p:nvPr/>
          </p:nvSpPr>
          <p:spPr>
            <a:xfrm>
              <a:off x="5417674" y="2890062"/>
              <a:ext cx="191755" cy="280598"/>
            </a:xfrm>
            <a:custGeom>
              <a:avLst/>
              <a:gdLst/>
              <a:ahLst/>
              <a:cxnLst/>
              <a:rect l="l" t="t" r="r" b="b"/>
              <a:pathLst>
                <a:path w="831" h="1216" extrusionOk="0">
                  <a:moveTo>
                    <a:pt x="246" y="0"/>
                  </a:moveTo>
                  <a:cubicBezTo>
                    <a:pt x="246" y="0"/>
                    <a:pt x="195" y="0"/>
                    <a:pt x="149" y="47"/>
                  </a:cubicBezTo>
                  <a:cubicBezTo>
                    <a:pt x="98" y="47"/>
                    <a:pt x="51" y="98"/>
                    <a:pt x="1" y="144"/>
                  </a:cubicBezTo>
                  <a:cubicBezTo>
                    <a:pt x="1" y="242"/>
                    <a:pt x="51" y="339"/>
                    <a:pt x="98" y="436"/>
                  </a:cubicBezTo>
                  <a:cubicBezTo>
                    <a:pt x="149" y="487"/>
                    <a:pt x="195" y="584"/>
                    <a:pt x="246" y="631"/>
                  </a:cubicBezTo>
                  <a:cubicBezTo>
                    <a:pt x="343" y="779"/>
                    <a:pt x="390" y="923"/>
                    <a:pt x="488" y="1021"/>
                  </a:cubicBezTo>
                  <a:cubicBezTo>
                    <a:pt x="585" y="1118"/>
                    <a:pt x="682" y="1215"/>
                    <a:pt x="830" y="1215"/>
                  </a:cubicBezTo>
                  <a:lnTo>
                    <a:pt x="830" y="1118"/>
                  </a:lnTo>
                  <a:lnTo>
                    <a:pt x="830" y="1071"/>
                  </a:lnTo>
                  <a:cubicBezTo>
                    <a:pt x="830" y="1071"/>
                    <a:pt x="780" y="1021"/>
                    <a:pt x="780" y="974"/>
                  </a:cubicBezTo>
                  <a:lnTo>
                    <a:pt x="733" y="974"/>
                  </a:lnTo>
                  <a:cubicBezTo>
                    <a:pt x="682" y="876"/>
                    <a:pt x="636" y="779"/>
                    <a:pt x="636" y="682"/>
                  </a:cubicBezTo>
                  <a:lnTo>
                    <a:pt x="488" y="682"/>
                  </a:lnTo>
                  <a:cubicBezTo>
                    <a:pt x="488" y="631"/>
                    <a:pt x="488" y="631"/>
                    <a:pt x="538" y="631"/>
                  </a:cubicBezTo>
                  <a:lnTo>
                    <a:pt x="636" y="631"/>
                  </a:lnTo>
                  <a:cubicBezTo>
                    <a:pt x="585" y="631"/>
                    <a:pt x="585" y="584"/>
                    <a:pt x="585" y="584"/>
                  </a:cubicBezTo>
                  <a:lnTo>
                    <a:pt x="488" y="584"/>
                  </a:lnTo>
                  <a:cubicBezTo>
                    <a:pt x="488" y="584"/>
                    <a:pt x="441" y="534"/>
                    <a:pt x="488" y="534"/>
                  </a:cubicBezTo>
                  <a:lnTo>
                    <a:pt x="538" y="534"/>
                  </a:lnTo>
                  <a:cubicBezTo>
                    <a:pt x="538" y="534"/>
                    <a:pt x="585" y="534"/>
                    <a:pt x="585" y="487"/>
                  </a:cubicBezTo>
                  <a:cubicBezTo>
                    <a:pt x="585" y="436"/>
                    <a:pt x="585" y="390"/>
                    <a:pt x="636" y="339"/>
                  </a:cubicBezTo>
                  <a:lnTo>
                    <a:pt x="636" y="292"/>
                  </a:lnTo>
                  <a:lnTo>
                    <a:pt x="636" y="242"/>
                  </a:lnTo>
                  <a:cubicBezTo>
                    <a:pt x="585" y="242"/>
                    <a:pt x="585" y="195"/>
                    <a:pt x="538" y="195"/>
                  </a:cubicBezTo>
                  <a:cubicBezTo>
                    <a:pt x="538" y="195"/>
                    <a:pt x="488" y="242"/>
                    <a:pt x="441" y="242"/>
                  </a:cubicBezTo>
                  <a:cubicBezTo>
                    <a:pt x="390" y="195"/>
                    <a:pt x="246" y="47"/>
                    <a:pt x="293" y="47"/>
                  </a:cubicBezTo>
                  <a:lnTo>
                    <a:pt x="29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4" name="Google Shape;3074;p50"/>
            <p:cNvSpPr/>
            <p:nvPr/>
          </p:nvSpPr>
          <p:spPr>
            <a:xfrm>
              <a:off x="5406828" y="2923291"/>
              <a:ext cx="202601" cy="247369"/>
            </a:xfrm>
            <a:custGeom>
              <a:avLst/>
              <a:gdLst/>
              <a:ahLst/>
              <a:cxnLst/>
              <a:rect l="l" t="t" r="r" b="b"/>
              <a:pathLst>
                <a:path w="878" h="1072" extrusionOk="0">
                  <a:moveTo>
                    <a:pt x="48" y="0"/>
                  </a:moveTo>
                  <a:cubicBezTo>
                    <a:pt x="1" y="51"/>
                    <a:pt x="1" y="51"/>
                    <a:pt x="1" y="98"/>
                  </a:cubicBezTo>
                  <a:lnTo>
                    <a:pt x="1" y="148"/>
                  </a:lnTo>
                  <a:cubicBezTo>
                    <a:pt x="48" y="292"/>
                    <a:pt x="145" y="390"/>
                    <a:pt x="242" y="538"/>
                  </a:cubicBezTo>
                  <a:cubicBezTo>
                    <a:pt x="293" y="635"/>
                    <a:pt x="340" y="830"/>
                    <a:pt x="437" y="927"/>
                  </a:cubicBezTo>
                  <a:cubicBezTo>
                    <a:pt x="535" y="1025"/>
                    <a:pt x="632" y="1025"/>
                    <a:pt x="729" y="1071"/>
                  </a:cubicBezTo>
                  <a:lnTo>
                    <a:pt x="877" y="1071"/>
                  </a:lnTo>
                  <a:cubicBezTo>
                    <a:pt x="729" y="1071"/>
                    <a:pt x="632" y="974"/>
                    <a:pt x="535" y="877"/>
                  </a:cubicBezTo>
                  <a:cubicBezTo>
                    <a:pt x="437" y="779"/>
                    <a:pt x="390" y="635"/>
                    <a:pt x="293" y="487"/>
                  </a:cubicBezTo>
                  <a:cubicBezTo>
                    <a:pt x="242" y="440"/>
                    <a:pt x="196" y="343"/>
                    <a:pt x="145" y="292"/>
                  </a:cubicBezTo>
                  <a:cubicBezTo>
                    <a:pt x="98" y="195"/>
                    <a:pt x="48" y="98"/>
                    <a:pt x="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5" name="Google Shape;3075;p50"/>
            <p:cNvSpPr/>
            <p:nvPr/>
          </p:nvSpPr>
          <p:spPr>
            <a:xfrm>
              <a:off x="5564202" y="2923291"/>
              <a:ext cx="231" cy="89994"/>
            </a:xfrm>
            <a:custGeom>
              <a:avLst/>
              <a:gdLst/>
              <a:ahLst/>
              <a:cxnLst/>
              <a:rect l="l" t="t" r="r" b="b"/>
              <a:pathLst>
                <a:path w="1" h="390" extrusionOk="0">
                  <a:moveTo>
                    <a:pt x="1" y="390"/>
                  </a:moveTo>
                  <a:lnTo>
                    <a:pt x="1" y="390"/>
                  </a:lnTo>
                  <a:lnTo>
                    <a:pt x="1" y="390"/>
                  </a:lnTo>
                  <a:close/>
                  <a:moveTo>
                    <a:pt x="1" y="0"/>
                  </a:moveTo>
                  <a:lnTo>
                    <a:pt x="1" y="0"/>
                  </a:lnTo>
                  <a:lnTo>
                    <a:pt x="1" y="0"/>
                  </a:lnTo>
                  <a:close/>
                  <a:moveTo>
                    <a:pt x="1" y="0"/>
                  </a:moveTo>
                  <a:lnTo>
                    <a:pt x="1" y="0"/>
                  </a:lnTo>
                  <a:lnTo>
                    <a:pt x="1" y="0"/>
                  </a:lnTo>
                  <a:close/>
                  <a:moveTo>
                    <a:pt x="1" y="0"/>
                  </a:moveTo>
                  <a:lnTo>
                    <a:pt x="1" y="0"/>
                  </a:lnTo>
                  <a:close/>
                </a:path>
              </a:pathLst>
            </a:custGeom>
            <a:solidFill>
              <a:srgbClr val="3E3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6" name="Google Shape;3076;p50"/>
            <p:cNvSpPr/>
            <p:nvPr/>
          </p:nvSpPr>
          <p:spPr>
            <a:xfrm>
              <a:off x="5474439" y="2216029"/>
              <a:ext cx="684873" cy="729878"/>
            </a:xfrm>
            <a:custGeom>
              <a:avLst/>
              <a:gdLst/>
              <a:ahLst/>
              <a:cxnLst/>
              <a:rect l="l" t="t" r="r" b="b"/>
              <a:pathLst>
                <a:path w="2968" h="3163" extrusionOk="0">
                  <a:moveTo>
                    <a:pt x="2178" y="1558"/>
                  </a:moveTo>
                  <a:lnTo>
                    <a:pt x="2178" y="1558"/>
                  </a:lnTo>
                  <a:cubicBezTo>
                    <a:pt x="2149" y="1593"/>
                    <a:pt x="2120" y="1627"/>
                    <a:pt x="2091" y="1655"/>
                  </a:cubicBezTo>
                  <a:lnTo>
                    <a:pt x="2189" y="1558"/>
                  </a:lnTo>
                  <a:close/>
                  <a:moveTo>
                    <a:pt x="2091" y="0"/>
                  </a:moveTo>
                  <a:cubicBezTo>
                    <a:pt x="2045" y="0"/>
                    <a:pt x="2045" y="0"/>
                    <a:pt x="2045" y="47"/>
                  </a:cubicBezTo>
                  <a:cubicBezTo>
                    <a:pt x="1994" y="144"/>
                    <a:pt x="1994" y="292"/>
                    <a:pt x="1947" y="390"/>
                  </a:cubicBezTo>
                  <a:cubicBezTo>
                    <a:pt x="1897" y="534"/>
                    <a:pt x="1897" y="631"/>
                    <a:pt x="1850" y="779"/>
                  </a:cubicBezTo>
                  <a:cubicBezTo>
                    <a:pt x="1799" y="923"/>
                    <a:pt x="1753" y="1071"/>
                    <a:pt x="1702" y="1169"/>
                  </a:cubicBezTo>
                  <a:cubicBezTo>
                    <a:pt x="1605" y="1313"/>
                    <a:pt x="1558" y="1410"/>
                    <a:pt x="1461" y="1507"/>
                  </a:cubicBezTo>
                  <a:cubicBezTo>
                    <a:pt x="1215" y="1753"/>
                    <a:pt x="1020" y="1994"/>
                    <a:pt x="779" y="2240"/>
                  </a:cubicBezTo>
                  <a:lnTo>
                    <a:pt x="779" y="2286"/>
                  </a:lnTo>
                  <a:lnTo>
                    <a:pt x="728" y="2286"/>
                  </a:lnTo>
                  <a:cubicBezTo>
                    <a:pt x="682" y="2337"/>
                    <a:pt x="631" y="2384"/>
                    <a:pt x="631" y="2434"/>
                  </a:cubicBezTo>
                  <a:cubicBezTo>
                    <a:pt x="436" y="2629"/>
                    <a:pt x="242" y="2773"/>
                    <a:pt x="47" y="2921"/>
                  </a:cubicBezTo>
                  <a:lnTo>
                    <a:pt x="47" y="2968"/>
                  </a:lnTo>
                  <a:cubicBezTo>
                    <a:pt x="0" y="2968"/>
                    <a:pt x="144" y="3116"/>
                    <a:pt x="195" y="3163"/>
                  </a:cubicBezTo>
                  <a:cubicBezTo>
                    <a:pt x="242" y="3163"/>
                    <a:pt x="292" y="3116"/>
                    <a:pt x="292" y="3116"/>
                  </a:cubicBezTo>
                  <a:cubicBezTo>
                    <a:pt x="339" y="3116"/>
                    <a:pt x="339" y="3065"/>
                    <a:pt x="390" y="3065"/>
                  </a:cubicBezTo>
                  <a:cubicBezTo>
                    <a:pt x="487" y="3019"/>
                    <a:pt x="534" y="2968"/>
                    <a:pt x="631" y="2921"/>
                  </a:cubicBezTo>
                  <a:cubicBezTo>
                    <a:pt x="876" y="2773"/>
                    <a:pt x="1168" y="2578"/>
                    <a:pt x="1410" y="2384"/>
                  </a:cubicBezTo>
                  <a:cubicBezTo>
                    <a:pt x="1605" y="2240"/>
                    <a:pt x="1753" y="2045"/>
                    <a:pt x="1947" y="1850"/>
                  </a:cubicBezTo>
                  <a:cubicBezTo>
                    <a:pt x="1897" y="1753"/>
                    <a:pt x="1947" y="1702"/>
                    <a:pt x="1994" y="1605"/>
                  </a:cubicBezTo>
                  <a:cubicBezTo>
                    <a:pt x="2045" y="1605"/>
                    <a:pt x="2091" y="1558"/>
                    <a:pt x="2142" y="1558"/>
                  </a:cubicBezTo>
                  <a:lnTo>
                    <a:pt x="2178" y="1558"/>
                  </a:lnTo>
                  <a:cubicBezTo>
                    <a:pt x="2247" y="1475"/>
                    <a:pt x="2315" y="1381"/>
                    <a:pt x="2384" y="1313"/>
                  </a:cubicBezTo>
                  <a:lnTo>
                    <a:pt x="2384" y="1266"/>
                  </a:lnTo>
                  <a:cubicBezTo>
                    <a:pt x="2481" y="1169"/>
                    <a:pt x="2532" y="1021"/>
                    <a:pt x="2629" y="877"/>
                  </a:cubicBezTo>
                  <a:lnTo>
                    <a:pt x="2629" y="826"/>
                  </a:lnTo>
                  <a:cubicBezTo>
                    <a:pt x="2773" y="584"/>
                    <a:pt x="2870" y="339"/>
                    <a:pt x="2968" y="98"/>
                  </a:cubicBezTo>
                  <a:lnTo>
                    <a:pt x="2870" y="98"/>
                  </a:lnTo>
                  <a:cubicBezTo>
                    <a:pt x="2676" y="98"/>
                    <a:pt x="2481" y="47"/>
                    <a:pt x="2337" y="47"/>
                  </a:cubicBezTo>
                  <a:cubicBezTo>
                    <a:pt x="2239" y="47"/>
                    <a:pt x="2142" y="0"/>
                    <a:pt x="2091" y="0"/>
                  </a:cubicBezTo>
                  <a:close/>
                </a:path>
              </a:pathLst>
            </a:custGeom>
            <a:solidFill>
              <a:srgbClr val="F7CD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7" name="Google Shape;3077;p50"/>
            <p:cNvSpPr/>
            <p:nvPr/>
          </p:nvSpPr>
          <p:spPr>
            <a:xfrm>
              <a:off x="5934562" y="1979506"/>
              <a:ext cx="292133" cy="259138"/>
            </a:xfrm>
            <a:custGeom>
              <a:avLst/>
              <a:gdLst/>
              <a:ahLst/>
              <a:cxnLst/>
              <a:rect l="l" t="t" r="r" b="b"/>
              <a:pathLst>
                <a:path w="1266" h="1123" extrusionOk="0">
                  <a:moveTo>
                    <a:pt x="390" y="1"/>
                  </a:moveTo>
                  <a:cubicBezTo>
                    <a:pt x="292" y="293"/>
                    <a:pt x="195" y="636"/>
                    <a:pt x="0" y="975"/>
                  </a:cubicBezTo>
                  <a:cubicBezTo>
                    <a:pt x="51" y="975"/>
                    <a:pt x="51" y="975"/>
                    <a:pt x="97" y="1025"/>
                  </a:cubicBezTo>
                  <a:cubicBezTo>
                    <a:pt x="148" y="1025"/>
                    <a:pt x="245" y="1072"/>
                    <a:pt x="343" y="1072"/>
                  </a:cubicBezTo>
                  <a:cubicBezTo>
                    <a:pt x="487" y="1072"/>
                    <a:pt x="682" y="1123"/>
                    <a:pt x="876" y="1123"/>
                  </a:cubicBezTo>
                  <a:lnTo>
                    <a:pt x="974" y="1123"/>
                  </a:lnTo>
                  <a:cubicBezTo>
                    <a:pt x="1024" y="1123"/>
                    <a:pt x="1024" y="1123"/>
                    <a:pt x="1024" y="1072"/>
                  </a:cubicBezTo>
                  <a:cubicBezTo>
                    <a:pt x="1071" y="1072"/>
                    <a:pt x="1071" y="1072"/>
                    <a:pt x="1071" y="1025"/>
                  </a:cubicBezTo>
                  <a:cubicBezTo>
                    <a:pt x="1169" y="928"/>
                    <a:pt x="1169" y="831"/>
                    <a:pt x="1219" y="733"/>
                  </a:cubicBezTo>
                  <a:cubicBezTo>
                    <a:pt x="1266" y="636"/>
                    <a:pt x="1266" y="585"/>
                    <a:pt x="1266" y="488"/>
                  </a:cubicBezTo>
                  <a:cubicBezTo>
                    <a:pt x="1219" y="488"/>
                    <a:pt x="1122" y="488"/>
                    <a:pt x="1024" y="441"/>
                  </a:cubicBezTo>
                  <a:cubicBezTo>
                    <a:pt x="876" y="390"/>
                    <a:pt x="682" y="344"/>
                    <a:pt x="584" y="196"/>
                  </a:cubicBezTo>
                  <a:cubicBezTo>
                    <a:pt x="538" y="149"/>
                    <a:pt x="487" y="52"/>
                    <a:pt x="4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8" name="Google Shape;3078;p50"/>
            <p:cNvSpPr/>
            <p:nvPr/>
          </p:nvSpPr>
          <p:spPr>
            <a:xfrm>
              <a:off x="5519205" y="3002439"/>
              <a:ext cx="56073" cy="22614"/>
            </a:xfrm>
            <a:custGeom>
              <a:avLst/>
              <a:gdLst/>
              <a:ahLst/>
              <a:cxnLst/>
              <a:rect l="l" t="t" r="r" b="b"/>
              <a:pathLst>
                <a:path w="243" h="98" extrusionOk="0">
                  <a:moveTo>
                    <a:pt x="145" y="0"/>
                  </a:moveTo>
                  <a:cubicBezTo>
                    <a:pt x="145" y="47"/>
                    <a:pt x="98" y="47"/>
                    <a:pt x="98" y="47"/>
                  </a:cubicBezTo>
                  <a:lnTo>
                    <a:pt x="48" y="47"/>
                  </a:lnTo>
                  <a:cubicBezTo>
                    <a:pt x="1" y="47"/>
                    <a:pt x="48" y="97"/>
                    <a:pt x="48" y="97"/>
                  </a:cubicBezTo>
                  <a:lnTo>
                    <a:pt x="145" y="97"/>
                  </a:lnTo>
                  <a:lnTo>
                    <a:pt x="196" y="47"/>
                  </a:lnTo>
                  <a:lnTo>
                    <a:pt x="242" y="47"/>
                  </a:lnTo>
                  <a:lnTo>
                    <a:pt x="2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79" name="Google Shape;3079;p50"/>
            <p:cNvSpPr/>
            <p:nvPr/>
          </p:nvSpPr>
          <p:spPr>
            <a:xfrm>
              <a:off x="5530051" y="3035668"/>
              <a:ext cx="45227" cy="11769"/>
            </a:xfrm>
            <a:custGeom>
              <a:avLst/>
              <a:gdLst/>
              <a:ahLst/>
              <a:cxnLst/>
              <a:rect l="l" t="t" r="r" b="b"/>
              <a:pathLst>
                <a:path w="196" h="51" extrusionOk="0">
                  <a:moveTo>
                    <a:pt x="51" y="0"/>
                  </a:moveTo>
                  <a:cubicBezTo>
                    <a:pt x="1" y="0"/>
                    <a:pt x="1" y="0"/>
                    <a:pt x="1" y="51"/>
                  </a:cubicBezTo>
                  <a:lnTo>
                    <a:pt x="195" y="51"/>
                  </a:lnTo>
                  <a:lnTo>
                    <a:pt x="19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0" name="Google Shape;3080;p50"/>
            <p:cNvSpPr/>
            <p:nvPr/>
          </p:nvSpPr>
          <p:spPr>
            <a:xfrm>
              <a:off x="5923717" y="2597927"/>
              <a:ext cx="33459" cy="45228"/>
            </a:xfrm>
            <a:custGeom>
              <a:avLst/>
              <a:gdLst/>
              <a:ahLst/>
              <a:cxnLst/>
              <a:rect l="l" t="t" r="r" b="b"/>
              <a:pathLst>
                <a:path w="145" h="196" extrusionOk="0">
                  <a:moveTo>
                    <a:pt x="47" y="98"/>
                  </a:moveTo>
                  <a:cubicBezTo>
                    <a:pt x="47" y="98"/>
                    <a:pt x="0" y="145"/>
                    <a:pt x="0" y="195"/>
                  </a:cubicBezTo>
                  <a:cubicBezTo>
                    <a:pt x="0" y="145"/>
                    <a:pt x="47" y="98"/>
                    <a:pt x="47" y="98"/>
                  </a:cubicBezTo>
                  <a:close/>
                  <a:moveTo>
                    <a:pt x="98" y="98"/>
                  </a:moveTo>
                  <a:lnTo>
                    <a:pt x="47" y="98"/>
                  </a:lnTo>
                  <a:lnTo>
                    <a:pt x="98" y="98"/>
                  </a:lnTo>
                  <a:close/>
                  <a:moveTo>
                    <a:pt x="98" y="47"/>
                  </a:moveTo>
                  <a:lnTo>
                    <a:pt x="98" y="98"/>
                  </a:lnTo>
                  <a:lnTo>
                    <a:pt x="98" y="47"/>
                  </a:lnTo>
                  <a:close/>
                  <a:moveTo>
                    <a:pt x="98" y="47"/>
                  </a:moveTo>
                  <a:lnTo>
                    <a:pt x="98" y="47"/>
                  </a:lnTo>
                  <a:lnTo>
                    <a:pt x="98" y="47"/>
                  </a:lnTo>
                  <a:close/>
                  <a:moveTo>
                    <a:pt x="98" y="47"/>
                  </a:moveTo>
                  <a:lnTo>
                    <a:pt x="98" y="47"/>
                  </a:lnTo>
                  <a:lnTo>
                    <a:pt x="98" y="47"/>
                  </a:lnTo>
                  <a:close/>
                  <a:moveTo>
                    <a:pt x="98" y="47"/>
                  </a:moveTo>
                  <a:lnTo>
                    <a:pt x="98" y="47"/>
                  </a:lnTo>
                  <a:lnTo>
                    <a:pt x="98" y="47"/>
                  </a:lnTo>
                  <a:close/>
                  <a:moveTo>
                    <a:pt x="144" y="0"/>
                  </a:moveTo>
                  <a:lnTo>
                    <a:pt x="144" y="47"/>
                  </a:lnTo>
                  <a:close/>
                </a:path>
              </a:pathLst>
            </a:custGeom>
            <a:solidFill>
              <a:srgbClr val="F8EE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1" name="Google Shape;3081;p50"/>
            <p:cNvSpPr/>
            <p:nvPr/>
          </p:nvSpPr>
          <p:spPr>
            <a:xfrm>
              <a:off x="5911948" y="2575544"/>
              <a:ext cx="67610" cy="67611"/>
            </a:xfrm>
            <a:custGeom>
              <a:avLst/>
              <a:gdLst/>
              <a:ahLst/>
              <a:cxnLst/>
              <a:rect l="l" t="t" r="r" b="b"/>
              <a:pathLst>
                <a:path w="293" h="293" extrusionOk="0">
                  <a:moveTo>
                    <a:pt x="246" y="0"/>
                  </a:moveTo>
                  <a:cubicBezTo>
                    <a:pt x="195" y="0"/>
                    <a:pt x="149" y="47"/>
                    <a:pt x="98" y="47"/>
                  </a:cubicBezTo>
                  <a:cubicBezTo>
                    <a:pt x="51" y="144"/>
                    <a:pt x="1" y="195"/>
                    <a:pt x="51" y="292"/>
                  </a:cubicBezTo>
                  <a:cubicBezTo>
                    <a:pt x="51" y="242"/>
                    <a:pt x="98" y="195"/>
                    <a:pt x="98" y="195"/>
                  </a:cubicBezTo>
                  <a:lnTo>
                    <a:pt x="149" y="195"/>
                  </a:lnTo>
                  <a:lnTo>
                    <a:pt x="149" y="144"/>
                  </a:lnTo>
                  <a:lnTo>
                    <a:pt x="195" y="144"/>
                  </a:lnTo>
                  <a:lnTo>
                    <a:pt x="195" y="97"/>
                  </a:lnTo>
                  <a:lnTo>
                    <a:pt x="293" y="0"/>
                  </a:lnTo>
                  <a:close/>
                </a:path>
              </a:pathLst>
            </a:custGeom>
            <a:solidFill>
              <a:srgbClr val="F0C0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2" name="Google Shape;3082;p50"/>
            <p:cNvSpPr/>
            <p:nvPr/>
          </p:nvSpPr>
          <p:spPr>
            <a:xfrm>
              <a:off x="5968714" y="1799979"/>
              <a:ext cx="359512" cy="299981"/>
            </a:xfrm>
            <a:custGeom>
              <a:avLst/>
              <a:gdLst/>
              <a:ahLst/>
              <a:cxnLst/>
              <a:rect l="l" t="t" r="r" b="b"/>
              <a:pathLst>
                <a:path w="1558" h="1300" extrusionOk="0">
                  <a:moveTo>
                    <a:pt x="339" y="0"/>
                  </a:moveTo>
                  <a:cubicBezTo>
                    <a:pt x="292" y="0"/>
                    <a:pt x="195" y="97"/>
                    <a:pt x="195" y="148"/>
                  </a:cubicBezTo>
                  <a:cubicBezTo>
                    <a:pt x="144" y="195"/>
                    <a:pt x="144" y="245"/>
                    <a:pt x="97" y="292"/>
                  </a:cubicBezTo>
                  <a:cubicBezTo>
                    <a:pt x="47" y="440"/>
                    <a:pt x="0" y="538"/>
                    <a:pt x="0" y="682"/>
                  </a:cubicBezTo>
                  <a:cubicBezTo>
                    <a:pt x="0" y="927"/>
                    <a:pt x="195" y="1168"/>
                    <a:pt x="436" y="1266"/>
                  </a:cubicBezTo>
                  <a:cubicBezTo>
                    <a:pt x="518" y="1287"/>
                    <a:pt x="608" y="1299"/>
                    <a:pt x="700" y="1299"/>
                  </a:cubicBezTo>
                  <a:cubicBezTo>
                    <a:pt x="828" y="1299"/>
                    <a:pt x="958" y="1276"/>
                    <a:pt x="1071" y="1219"/>
                  </a:cubicBezTo>
                  <a:cubicBezTo>
                    <a:pt x="1168" y="1168"/>
                    <a:pt x="1266" y="1024"/>
                    <a:pt x="1313" y="927"/>
                  </a:cubicBezTo>
                  <a:cubicBezTo>
                    <a:pt x="1410" y="682"/>
                    <a:pt x="1507" y="487"/>
                    <a:pt x="1558" y="245"/>
                  </a:cubicBezTo>
                  <a:lnTo>
                    <a:pt x="339" y="0"/>
                  </a:lnTo>
                  <a:close/>
                </a:path>
              </a:pathLst>
            </a:custGeom>
            <a:solidFill>
              <a:srgbClr val="2926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3" name="Google Shape;3083;p50"/>
            <p:cNvSpPr/>
            <p:nvPr/>
          </p:nvSpPr>
          <p:spPr>
            <a:xfrm>
              <a:off x="5968714" y="1799979"/>
              <a:ext cx="359512" cy="299981"/>
            </a:xfrm>
            <a:custGeom>
              <a:avLst/>
              <a:gdLst/>
              <a:ahLst/>
              <a:cxnLst/>
              <a:rect l="l" t="t" r="r" b="b"/>
              <a:pathLst>
                <a:path w="1558" h="1300" extrusionOk="0">
                  <a:moveTo>
                    <a:pt x="339" y="0"/>
                  </a:moveTo>
                  <a:cubicBezTo>
                    <a:pt x="292" y="0"/>
                    <a:pt x="195" y="97"/>
                    <a:pt x="195" y="148"/>
                  </a:cubicBezTo>
                  <a:cubicBezTo>
                    <a:pt x="144" y="195"/>
                    <a:pt x="144" y="245"/>
                    <a:pt x="97" y="292"/>
                  </a:cubicBezTo>
                  <a:cubicBezTo>
                    <a:pt x="47" y="440"/>
                    <a:pt x="0" y="538"/>
                    <a:pt x="0" y="682"/>
                  </a:cubicBezTo>
                  <a:cubicBezTo>
                    <a:pt x="0" y="927"/>
                    <a:pt x="195" y="1168"/>
                    <a:pt x="436" y="1266"/>
                  </a:cubicBezTo>
                  <a:cubicBezTo>
                    <a:pt x="518" y="1287"/>
                    <a:pt x="608" y="1299"/>
                    <a:pt x="700" y="1299"/>
                  </a:cubicBezTo>
                  <a:cubicBezTo>
                    <a:pt x="828" y="1299"/>
                    <a:pt x="958" y="1276"/>
                    <a:pt x="1071" y="1219"/>
                  </a:cubicBezTo>
                  <a:cubicBezTo>
                    <a:pt x="1168" y="1168"/>
                    <a:pt x="1266" y="1024"/>
                    <a:pt x="1313" y="927"/>
                  </a:cubicBezTo>
                  <a:cubicBezTo>
                    <a:pt x="1410" y="682"/>
                    <a:pt x="1507" y="487"/>
                    <a:pt x="1558" y="245"/>
                  </a:cubicBezTo>
                  <a:lnTo>
                    <a:pt x="339" y="0"/>
                  </a:lnTo>
                  <a:close/>
                </a:path>
              </a:pathLst>
            </a:custGeom>
            <a:solidFill>
              <a:srgbClr val="2926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4" name="Google Shape;3084;p50"/>
            <p:cNvSpPr/>
            <p:nvPr/>
          </p:nvSpPr>
          <p:spPr>
            <a:xfrm>
              <a:off x="6024325" y="1799979"/>
              <a:ext cx="157604" cy="56766"/>
            </a:xfrm>
            <a:custGeom>
              <a:avLst/>
              <a:gdLst/>
              <a:ahLst/>
              <a:cxnLst/>
              <a:rect l="l" t="t" r="r" b="b"/>
              <a:pathLst>
                <a:path w="683" h="246" extrusionOk="0">
                  <a:moveTo>
                    <a:pt x="98" y="0"/>
                  </a:moveTo>
                  <a:cubicBezTo>
                    <a:pt x="51" y="0"/>
                    <a:pt x="51" y="51"/>
                    <a:pt x="1" y="97"/>
                  </a:cubicBezTo>
                  <a:cubicBezTo>
                    <a:pt x="195" y="195"/>
                    <a:pt x="441" y="245"/>
                    <a:pt x="682" y="245"/>
                  </a:cubicBezTo>
                  <a:lnTo>
                    <a:pt x="682" y="97"/>
                  </a:lnTo>
                  <a:lnTo>
                    <a:pt x="98" y="0"/>
                  </a:ln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5" name="Google Shape;3085;p50"/>
            <p:cNvSpPr/>
            <p:nvPr/>
          </p:nvSpPr>
          <p:spPr>
            <a:xfrm>
              <a:off x="5878720" y="1160098"/>
              <a:ext cx="517116" cy="359516"/>
            </a:xfrm>
            <a:custGeom>
              <a:avLst/>
              <a:gdLst/>
              <a:ahLst/>
              <a:cxnLst/>
              <a:rect l="l" t="t" r="r" b="b"/>
              <a:pathLst>
                <a:path w="2241" h="1558" extrusionOk="0">
                  <a:moveTo>
                    <a:pt x="1851" y="0"/>
                  </a:moveTo>
                  <a:cubicBezTo>
                    <a:pt x="1605" y="47"/>
                    <a:pt x="1411" y="144"/>
                    <a:pt x="1216" y="292"/>
                  </a:cubicBezTo>
                  <a:cubicBezTo>
                    <a:pt x="924" y="534"/>
                    <a:pt x="585" y="779"/>
                    <a:pt x="293" y="1020"/>
                  </a:cubicBezTo>
                  <a:cubicBezTo>
                    <a:pt x="195" y="1118"/>
                    <a:pt x="98" y="1215"/>
                    <a:pt x="47" y="1313"/>
                  </a:cubicBezTo>
                  <a:cubicBezTo>
                    <a:pt x="1" y="1363"/>
                    <a:pt x="1" y="1410"/>
                    <a:pt x="1" y="1410"/>
                  </a:cubicBezTo>
                  <a:cubicBezTo>
                    <a:pt x="1" y="1507"/>
                    <a:pt x="47" y="1558"/>
                    <a:pt x="145" y="1558"/>
                  </a:cubicBezTo>
                  <a:cubicBezTo>
                    <a:pt x="195" y="1558"/>
                    <a:pt x="242" y="1507"/>
                    <a:pt x="293" y="1507"/>
                  </a:cubicBezTo>
                  <a:cubicBezTo>
                    <a:pt x="390" y="1461"/>
                    <a:pt x="437" y="1461"/>
                    <a:pt x="487" y="1410"/>
                  </a:cubicBezTo>
                  <a:cubicBezTo>
                    <a:pt x="729" y="1313"/>
                    <a:pt x="924" y="1215"/>
                    <a:pt x="1118" y="1071"/>
                  </a:cubicBezTo>
                  <a:cubicBezTo>
                    <a:pt x="1364" y="876"/>
                    <a:pt x="1605" y="728"/>
                    <a:pt x="1851" y="584"/>
                  </a:cubicBezTo>
                  <a:cubicBezTo>
                    <a:pt x="1995" y="436"/>
                    <a:pt x="2240" y="195"/>
                    <a:pt x="2045" y="47"/>
                  </a:cubicBezTo>
                  <a:cubicBezTo>
                    <a:pt x="1995" y="0"/>
                    <a:pt x="1897" y="0"/>
                    <a:pt x="1851" y="0"/>
                  </a:cubicBez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6" name="Google Shape;3086;p50"/>
            <p:cNvSpPr/>
            <p:nvPr/>
          </p:nvSpPr>
          <p:spPr>
            <a:xfrm>
              <a:off x="5878720" y="1453617"/>
              <a:ext cx="392972" cy="346594"/>
            </a:xfrm>
            <a:custGeom>
              <a:avLst/>
              <a:gdLst/>
              <a:ahLst/>
              <a:cxnLst/>
              <a:rect l="l" t="t" r="r" b="b"/>
              <a:pathLst>
                <a:path w="1703" h="1502" extrusionOk="0">
                  <a:moveTo>
                    <a:pt x="225" y="0"/>
                  </a:moveTo>
                  <a:cubicBezTo>
                    <a:pt x="183" y="0"/>
                    <a:pt x="140" y="12"/>
                    <a:pt x="98" y="41"/>
                  </a:cubicBezTo>
                  <a:cubicBezTo>
                    <a:pt x="47" y="41"/>
                    <a:pt x="1" y="91"/>
                    <a:pt x="1" y="138"/>
                  </a:cubicBezTo>
                  <a:cubicBezTo>
                    <a:pt x="1" y="189"/>
                    <a:pt x="47" y="235"/>
                    <a:pt x="98" y="333"/>
                  </a:cubicBezTo>
                  <a:cubicBezTo>
                    <a:pt x="293" y="578"/>
                    <a:pt x="682" y="675"/>
                    <a:pt x="924" y="967"/>
                  </a:cubicBezTo>
                  <a:cubicBezTo>
                    <a:pt x="924" y="967"/>
                    <a:pt x="924" y="1014"/>
                    <a:pt x="974" y="1014"/>
                  </a:cubicBezTo>
                  <a:cubicBezTo>
                    <a:pt x="974" y="1065"/>
                    <a:pt x="974" y="1112"/>
                    <a:pt x="1021" y="1112"/>
                  </a:cubicBezTo>
                  <a:cubicBezTo>
                    <a:pt x="1072" y="1260"/>
                    <a:pt x="1118" y="1404"/>
                    <a:pt x="1266" y="1454"/>
                  </a:cubicBezTo>
                  <a:cubicBezTo>
                    <a:pt x="1313" y="1501"/>
                    <a:pt x="1313" y="1501"/>
                    <a:pt x="1364" y="1501"/>
                  </a:cubicBezTo>
                  <a:lnTo>
                    <a:pt x="1411" y="1454"/>
                  </a:lnTo>
                  <a:cubicBezTo>
                    <a:pt x="1411" y="1454"/>
                    <a:pt x="1508" y="1454"/>
                    <a:pt x="1508" y="1404"/>
                  </a:cubicBezTo>
                  <a:lnTo>
                    <a:pt x="1605" y="1404"/>
                  </a:lnTo>
                  <a:lnTo>
                    <a:pt x="1605" y="1306"/>
                  </a:lnTo>
                  <a:cubicBezTo>
                    <a:pt x="1605" y="1357"/>
                    <a:pt x="1605" y="1357"/>
                    <a:pt x="1656" y="1357"/>
                  </a:cubicBezTo>
                  <a:cubicBezTo>
                    <a:pt x="1656" y="1357"/>
                    <a:pt x="1703" y="1357"/>
                    <a:pt x="1703" y="1306"/>
                  </a:cubicBezTo>
                  <a:lnTo>
                    <a:pt x="1703" y="1260"/>
                  </a:lnTo>
                  <a:cubicBezTo>
                    <a:pt x="1703" y="1260"/>
                    <a:pt x="1703" y="1209"/>
                    <a:pt x="1656" y="1209"/>
                  </a:cubicBezTo>
                  <a:cubicBezTo>
                    <a:pt x="1617" y="1173"/>
                    <a:pt x="1580" y="1134"/>
                    <a:pt x="1520" y="1097"/>
                  </a:cubicBezTo>
                  <a:lnTo>
                    <a:pt x="1520" y="1097"/>
                  </a:lnTo>
                  <a:cubicBezTo>
                    <a:pt x="1529" y="1092"/>
                    <a:pt x="1541" y="1081"/>
                    <a:pt x="1558" y="1065"/>
                  </a:cubicBezTo>
                  <a:cubicBezTo>
                    <a:pt x="1605" y="1065"/>
                    <a:pt x="1605" y="1065"/>
                    <a:pt x="1605" y="1014"/>
                  </a:cubicBezTo>
                  <a:lnTo>
                    <a:pt x="1461" y="870"/>
                  </a:lnTo>
                  <a:cubicBezTo>
                    <a:pt x="1412" y="845"/>
                    <a:pt x="1364" y="845"/>
                    <a:pt x="1315" y="845"/>
                  </a:cubicBezTo>
                  <a:cubicBezTo>
                    <a:pt x="1266" y="845"/>
                    <a:pt x="1218" y="845"/>
                    <a:pt x="1169" y="820"/>
                  </a:cubicBezTo>
                  <a:cubicBezTo>
                    <a:pt x="1072" y="722"/>
                    <a:pt x="974" y="675"/>
                    <a:pt x="924" y="578"/>
                  </a:cubicBezTo>
                  <a:cubicBezTo>
                    <a:pt x="877" y="527"/>
                    <a:pt x="826" y="481"/>
                    <a:pt x="780" y="383"/>
                  </a:cubicBezTo>
                  <a:cubicBezTo>
                    <a:pt x="682" y="286"/>
                    <a:pt x="632" y="189"/>
                    <a:pt x="534" y="138"/>
                  </a:cubicBezTo>
                  <a:cubicBezTo>
                    <a:pt x="432" y="69"/>
                    <a:pt x="328" y="0"/>
                    <a:pt x="225" y="0"/>
                  </a:cubicBez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7" name="Google Shape;3087;p50"/>
            <p:cNvSpPr/>
            <p:nvPr/>
          </p:nvSpPr>
          <p:spPr>
            <a:xfrm>
              <a:off x="5878720" y="1215709"/>
              <a:ext cx="303209" cy="303904"/>
            </a:xfrm>
            <a:custGeom>
              <a:avLst/>
              <a:gdLst/>
              <a:ahLst/>
              <a:cxnLst/>
              <a:rect l="l" t="t" r="r" b="b"/>
              <a:pathLst>
                <a:path w="1314" h="1317" extrusionOk="0">
                  <a:moveTo>
                    <a:pt x="47" y="1317"/>
                  </a:moveTo>
                  <a:lnTo>
                    <a:pt x="47" y="1317"/>
                  </a:lnTo>
                  <a:lnTo>
                    <a:pt x="47" y="1317"/>
                  </a:lnTo>
                  <a:close/>
                  <a:moveTo>
                    <a:pt x="585" y="1220"/>
                  </a:moveTo>
                  <a:lnTo>
                    <a:pt x="585" y="1220"/>
                  </a:lnTo>
                  <a:lnTo>
                    <a:pt x="585" y="1220"/>
                  </a:lnTo>
                  <a:close/>
                  <a:moveTo>
                    <a:pt x="585" y="1220"/>
                  </a:moveTo>
                  <a:lnTo>
                    <a:pt x="585" y="1220"/>
                  </a:lnTo>
                  <a:lnTo>
                    <a:pt x="585" y="1220"/>
                  </a:lnTo>
                  <a:close/>
                  <a:moveTo>
                    <a:pt x="585" y="1220"/>
                  </a:moveTo>
                  <a:lnTo>
                    <a:pt x="585" y="1220"/>
                  </a:lnTo>
                  <a:lnTo>
                    <a:pt x="585" y="1220"/>
                  </a:lnTo>
                  <a:close/>
                  <a:moveTo>
                    <a:pt x="585" y="1169"/>
                  </a:moveTo>
                  <a:lnTo>
                    <a:pt x="585" y="1220"/>
                  </a:lnTo>
                  <a:lnTo>
                    <a:pt x="585" y="1169"/>
                  </a:lnTo>
                  <a:close/>
                  <a:moveTo>
                    <a:pt x="585" y="1169"/>
                  </a:moveTo>
                  <a:lnTo>
                    <a:pt x="585" y="1169"/>
                  </a:lnTo>
                  <a:lnTo>
                    <a:pt x="585" y="1169"/>
                  </a:lnTo>
                  <a:close/>
                  <a:moveTo>
                    <a:pt x="534" y="1169"/>
                  </a:moveTo>
                  <a:lnTo>
                    <a:pt x="534" y="1169"/>
                  </a:lnTo>
                  <a:lnTo>
                    <a:pt x="585" y="1169"/>
                  </a:lnTo>
                  <a:lnTo>
                    <a:pt x="534" y="1169"/>
                  </a:lnTo>
                  <a:close/>
                  <a:moveTo>
                    <a:pt x="1313" y="1"/>
                  </a:moveTo>
                  <a:cubicBezTo>
                    <a:pt x="1266" y="1"/>
                    <a:pt x="1266" y="51"/>
                    <a:pt x="1216" y="51"/>
                  </a:cubicBezTo>
                  <a:cubicBezTo>
                    <a:pt x="924" y="293"/>
                    <a:pt x="585" y="538"/>
                    <a:pt x="293" y="779"/>
                  </a:cubicBezTo>
                  <a:cubicBezTo>
                    <a:pt x="195" y="877"/>
                    <a:pt x="98" y="974"/>
                    <a:pt x="47" y="1072"/>
                  </a:cubicBezTo>
                  <a:cubicBezTo>
                    <a:pt x="1" y="1122"/>
                    <a:pt x="1" y="1122"/>
                    <a:pt x="1" y="1169"/>
                  </a:cubicBezTo>
                  <a:cubicBezTo>
                    <a:pt x="1" y="1122"/>
                    <a:pt x="1" y="1122"/>
                    <a:pt x="47" y="1072"/>
                  </a:cubicBezTo>
                  <a:cubicBezTo>
                    <a:pt x="98" y="974"/>
                    <a:pt x="195" y="877"/>
                    <a:pt x="293" y="779"/>
                  </a:cubicBezTo>
                  <a:cubicBezTo>
                    <a:pt x="585" y="538"/>
                    <a:pt x="924" y="293"/>
                    <a:pt x="1216" y="51"/>
                  </a:cubicBezTo>
                  <a:cubicBezTo>
                    <a:pt x="1266" y="51"/>
                    <a:pt x="1266" y="1"/>
                    <a:pt x="1313" y="1"/>
                  </a:cubicBez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8" name="Google Shape;3088;p50"/>
            <p:cNvSpPr/>
            <p:nvPr/>
          </p:nvSpPr>
          <p:spPr>
            <a:xfrm>
              <a:off x="5878720" y="1215709"/>
              <a:ext cx="314746" cy="269753"/>
            </a:xfrm>
            <a:custGeom>
              <a:avLst/>
              <a:gdLst/>
              <a:ahLst/>
              <a:cxnLst/>
              <a:rect l="l" t="t" r="r" b="b"/>
              <a:pathLst>
                <a:path w="1364" h="1169" extrusionOk="0">
                  <a:moveTo>
                    <a:pt x="1313" y="1"/>
                  </a:moveTo>
                  <a:cubicBezTo>
                    <a:pt x="1266" y="1"/>
                    <a:pt x="1266" y="51"/>
                    <a:pt x="1216" y="51"/>
                  </a:cubicBezTo>
                  <a:cubicBezTo>
                    <a:pt x="924" y="293"/>
                    <a:pt x="585" y="538"/>
                    <a:pt x="293" y="779"/>
                  </a:cubicBezTo>
                  <a:cubicBezTo>
                    <a:pt x="195" y="877"/>
                    <a:pt x="98" y="974"/>
                    <a:pt x="47" y="1072"/>
                  </a:cubicBezTo>
                  <a:cubicBezTo>
                    <a:pt x="1" y="1122"/>
                    <a:pt x="1" y="1122"/>
                    <a:pt x="1" y="1169"/>
                  </a:cubicBezTo>
                  <a:cubicBezTo>
                    <a:pt x="1" y="1122"/>
                    <a:pt x="47" y="1072"/>
                    <a:pt x="98" y="1072"/>
                  </a:cubicBezTo>
                  <a:cubicBezTo>
                    <a:pt x="145" y="1025"/>
                    <a:pt x="195" y="1025"/>
                    <a:pt x="242" y="1025"/>
                  </a:cubicBezTo>
                  <a:cubicBezTo>
                    <a:pt x="339" y="1025"/>
                    <a:pt x="437" y="1072"/>
                    <a:pt x="534" y="1169"/>
                  </a:cubicBezTo>
                  <a:cubicBezTo>
                    <a:pt x="729" y="1072"/>
                    <a:pt x="924" y="927"/>
                    <a:pt x="1118" y="830"/>
                  </a:cubicBezTo>
                  <a:cubicBezTo>
                    <a:pt x="1118" y="830"/>
                    <a:pt x="1118" y="779"/>
                    <a:pt x="1169" y="779"/>
                  </a:cubicBezTo>
                  <a:cubicBezTo>
                    <a:pt x="1216" y="635"/>
                    <a:pt x="1266" y="441"/>
                    <a:pt x="1364" y="293"/>
                  </a:cubicBezTo>
                  <a:cubicBezTo>
                    <a:pt x="1313" y="195"/>
                    <a:pt x="1313" y="98"/>
                    <a:pt x="1313" y="1"/>
                  </a:cubicBezTo>
                  <a:close/>
                </a:path>
              </a:pathLst>
            </a:custGeom>
            <a:solidFill>
              <a:srgbClr val="F7CD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89" name="Google Shape;3089;p50"/>
            <p:cNvSpPr/>
            <p:nvPr/>
          </p:nvSpPr>
          <p:spPr>
            <a:xfrm>
              <a:off x="5878720" y="1452002"/>
              <a:ext cx="202370" cy="190834"/>
            </a:xfrm>
            <a:custGeom>
              <a:avLst/>
              <a:gdLst/>
              <a:ahLst/>
              <a:cxnLst/>
              <a:rect l="l" t="t" r="r" b="b"/>
              <a:pathLst>
                <a:path w="877" h="827" extrusionOk="0">
                  <a:moveTo>
                    <a:pt x="242" y="1"/>
                  </a:moveTo>
                  <a:cubicBezTo>
                    <a:pt x="195" y="1"/>
                    <a:pt x="145" y="1"/>
                    <a:pt x="98" y="48"/>
                  </a:cubicBezTo>
                  <a:cubicBezTo>
                    <a:pt x="47" y="48"/>
                    <a:pt x="1" y="98"/>
                    <a:pt x="1" y="145"/>
                  </a:cubicBezTo>
                  <a:lnTo>
                    <a:pt x="1" y="196"/>
                  </a:lnTo>
                  <a:cubicBezTo>
                    <a:pt x="1" y="242"/>
                    <a:pt x="47" y="293"/>
                    <a:pt x="47" y="293"/>
                  </a:cubicBezTo>
                  <a:cubicBezTo>
                    <a:pt x="47" y="293"/>
                    <a:pt x="98" y="293"/>
                    <a:pt x="98" y="340"/>
                  </a:cubicBezTo>
                  <a:cubicBezTo>
                    <a:pt x="293" y="534"/>
                    <a:pt x="534" y="682"/>
                    <a:pt x="780" y="827"/>
                  </a:cubicBezTo>
                  <a:cubicBezTo>
                    <a:pt x="826" y="729"/>
                    <a:pt x="826" y="632"/>
                    <a:pt x="877" y="534"/>
                  </a:cubicBezTo>
                  <a:cubicBezTo>
                    <a:pt x="826" y="488"/>
                    <a:pt x="780" y="437"/>
                    <a:pt x="780" y="390"/>
                  </a:cubicBezTo>
                  <a:cubicBezTo>
                    <a:pt x="682" y="340"/>
                    <a:pt x="632" y="242"/>
                    <a:pt x="585" y="196"/>
                  </a:cubicBezTo>
                  <a:lnTo>
                    <a:pt x="585" y="145"/>
                  </a:lnTo>
                  <a:lnTo>
                    <a:pt x="534" y="145"/>
                  </a:lnTo>
                  <a:cubicBezTo>
                    <a:pt x="437" y="48"/>
                    <a:pt x="339" y="1"/>
                    <a:pt x="242" y="1"/>
                  </a:cubicBezTo>
                  <a:close/>
                </a:path>
              </a:pathLst>
            </a:custGeom>
            <a:solidFill>
              <a:srgbClr val="F7CD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0" name="Google Shape;3090;p50"/>
            <p:cNvSpPr/>
            <p:nvPr/>
          </p:nvSpPr>
          <p:spPr>
            <a:xfrm>
              <a:off x="6181699" y="1146714"/>
              <a:ext cx="112376" cy="159221"/>
            </a:xfrm>
            <a:custGeom>
              <a:avLst/>
              <a:gdLst/>
              <a:ahLst/>
              <a:cxnLst/>
              <a:rect l="l" t="t" r="r" b="b"/>
              <a:pathLst>
                <a:path w="487" h="690" extrusionOk="0">
                  <a:moveTo>
                    <a:pt x="440" y="0"/>
                  </a:moveTo>
                  <a:cubicBezTo>
                    <a:pt x="302" y="0"/>
                    <a:pt x="132" y="160"/>
                    <a:pt x="0" y="202"/>
                  </a:cubicBezTo>
                  <a:lnTo>
                    <a:pt x="0" y="253"/>
                  </a:lnTo>
                  <a:cubicBezTo>
                    <a:pt x="0" y="397"/>
                    <a:pt x="51" y="545"/>
                    <a:pt x="98" y="689"/>
                  </a:cubicBezTo>
                  <a:cubicBezTo>
                    <a:pt x="98" y="642"/>
                    <a:pt x="245" y="397"/>
                    <a:pt x="292" y="350"/>
                  </a:cubicBezTo>
                  <a:cubicBezTo>
                    <a:pt x="343" y="202"/>
                    <a:pt x="440" y="105"/>
                    <a:pt x="487" y="7"/>
                  </a:cubicBezTo>
                  <a:cubicBezTo>
                    <a:pt x="472" y="3"/>
                    <a:pt x="456" y="0"/>
                    <a:pt x="4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1" name="Google Shape;3091;p50"/>
            <p:cNvSpPr/>
            <p:nvPr/>
          </p:nvSpPr>
          <p:spPr>
            <a:xfrm>
              <a:off x="6181699" y="1148329"/>
              <a:ext cx="89993" cy="134992"/>
            </a:xfrm>
            <a:custGeom>
              <a:avLst/>
              <a:gdLst/>
              <a:ahLst/>
              <a:cxnLst/>
              <a:rect l="l" t="t" r="r" b="b"/>
              <a:pathLst>
                <a:path w="390" h="585" extrusionOk="0">
                  <a:moveTo>
                    <a:pt x="390" y="0"/>
                  </a:moveTo>
                  <a:cubicBezTo>
                    <a:pt x="245" y="0"/>
                    <a:pt x="98" y="148"/>
                    <a:pt x="0" y="195"/>
                  </a:cubicBezTo>
                  <a:lnTo>
                    <a:pt x="0" y="246"/>
                  </a:lnTo>
                  <a:cubicBezTo>
                    <a:pt x="0" y="343"/>
                    <a:pt x="0" y="487"/>
                    <a:pt x="51" y="585"/>
                  </a:cubicBezTo>
                  <a:cubicBezTo>
                    <a:pt x="148" y="390"/>
                    <a:pt x="245" y="246"/>
                    <a:pt x="343" y="98"/>
                  </a:cubicBezTo>
                  <a:cubicBezTo>
                    <a:pt x="343" y="51"/>
                    <a:pt x="390" y="0"/>
                    <a:pt x="39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2" name="Google Shape;3092;p50"/>
            <p:cNvSpPr/>
            <p:nvPr/>
          </p:nvSpPr>
          <p:spPr>
            <a:xfrm>
              <a:off x="5968714" y="1125946"/>
              <a:ext cx="572497" cy="753184"/>
            </a:xfrm>
            <a:custGeom>
              <a:avLst/>
              <a:gdLst/>
              <a:ahLst/>
              <a:cxnLst/>
              <a:rect l="l" t="t" r="r" b="b"/>
              <a:pathLst>
                <a:path w="2481" h="3264" extrusionOk="0">
                  <a:moveTo>
                    <a:pt x="1558" y="0"/>
                  </a:moveTo>
                  <a:cubicBezTo>
                    <a:pt x="1410" y="0"/>
                    <a:pt x="1313" y="51"/>
                    <a:pt x="1266" y="195"/>
                  </a:cubicBezTo>
                  <a:cubicBezTo>
                    <a:pt x="974" y="584"/>
                    <a:pt x="779" y="1071"/>
                    <a:pt x="631" y="1558"/>
                  </a:cubicBezTo>
                  <a:cubicBezTo>
                    <a:pt x="487" y="2095"/>
                    <a:pt x="242" y="2582"/>
                    <a:pt x="0" y="3069"/>
                  </a:cubicBezTo>
                  <a:cubicBezTo>
                    <a:pt x="292" y="3166"/>
                    <a:pt x="584" y="3213"/>
                    <a:pt x="876" y="3213"/>
                  </a:cubicBezTo>
                  <a:cubicBezTo>
                    <a:pt x="1168" y="3213"/>
                    <a:pt x="1410" y="3264"/>
                    <a:pt x="1702" y="3264"/>
                  </a:cubicBezTo>
                  <a:lnTo>
                    <a:pt x="1753" y="3264"/>
                  </a:lnTo>
                  <a:lnTo>
                    <a:pt x="1753" y="3213"/>
                  </a:lnTo>
                  <a:cubicBezTo>
                    <a:pt x="2142" y="2387"/>
                    <a:pt x="2481" y="1558"/>
                    <a:pt x="2384" y="635"/>
                  </a:cubicBezTo>
                  <a:cubicBezTo>
                    <a:pt x="2337" y="487"/>
                    <a:pt x="2337" y="343"/>
                    <a:pt x="2240" y="245"/>
                  </a:cubicBezTo>
                  <a:cubicBezTo>
                    <a:pt x="2045" y="0"/>
                    <a:pt x="1799" y="0"/>
                    <a:pt x="1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3" name="Google Shape;3093;p50"/>
            <p:cNvSpPr/>
            <p:nvPr/>
          </p:nvSpPr>
          <p:spPr>
            <a:xfrm>
              <a:off x="6305614" y="980340"/>
              <a:ext cx="202370" cy="202372"/>
            </a:xfrm>
            <a:custGeom>
              <a:avLst/>
              <a:gdLst/>
              <a:ahLst/>
              <a:cxnLst/>
              <a:rect l="l" t="t" r="r" b="b"/>
              <a:pathLst>
                <a:path w="877" h="877" extrusionOk="0">
                  <a:moveTo>
                    <a:pt x="195" y="0"/>
                  </a:moveTo>
                  <a:lnTo>
                    <a:pt x="195" y="0"/>
                  </a:lnTo>
                  <a:cubicBezTo>
                    <a:pt x="242" y="242"/>
                    <a:pt x="145" y="534"/>
                    <a:pt x="1" y="682"/>
                  </a:cubicBezTo>
                  <a:cubicBezTo>
                    <a:pt x="145" y="826"/>
                    <a:pt x="390" y="876"/>
                    <a:pt x="585" y="876"/>
                  </a:cubicBezTo>
                  <a:lnTo>
                    <a:pt x="632" y="876"/>
                  </a:lnTo>
                  <a:lnTo>
                    <a:pt x="682" y="826"/>
                  </a:lnTo>
                  <a:cubicBezTo>
                    <a:pt x="780" y="584"/>
                    <a:pt x="877" y="339"/>
                    <a:pt x="877" y="98"/>
                  </a:cubicBezTo>
                  <a:lnTo>
                    <a:pt x="195" y="0"/>
                  </a:ln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4" name="Google Shape;3094;p50"/>
            <p:cNvSpPr/>
            <p:nvPr/>
          </p:nvSpPr>
          <p:spPr>
            <a:xfrm>
              <a:off x="6428837" y="1025106"/>
              <a:ext cx="79148" cy="45228"/>
            </a:xfrm>
            <a:custGeom>
              <a:avLst/>
              <a:gdLst/>
              <a:ahLst/>
              <a:cxnLst/>
              <a:rect l="l" t="t" r="r" b="b"/>
              <a:pathLst>
                <a:path w="343" h="196" extrusionOk="0">
                  <a:moveTo>
                    <a:pt x="0" y="1"/>
                  </a:moveTo>
                  <a:cubicBezTo>
                    <a:pt x="0" y="1"/>
                    <a:pt x="51" y="48"/>
                    <a:pt x="98" y="48"/>
                  </a:cubicBezTo>
                  <a:cubicBezTo>
                    <a:pt x="148" y="98"/>
                    <a:pt x="246" y="145"/>
                    <a:pt x="292" y="196"/>
                  </a:cubicBezTo>
                  <a:cubicBezTo>
                    <a:pt x="292" y="98"/>
                    <a:pt x="343" y="48"/>
                    <a:pt x="343" y="1"/>
                  </a:cubicBezTo>
                  <a:close/>
                </a:path>
              </a:pathLst>
            </a:custGeom>
            <a:solidFill>
              <a:srgbClr val="F7CD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5" name="Google Shape;3095;p50"/>
            <p:cNvSpPr/>
            <p:nvPr/>
          </p:nvSpPr>
          <p:spPr>
            <a:xfrm>
              <a:off x="6563597" y="766431"/>
              <a:ext cx="89993" cy="101763"/>
            </a:xfrm>
            <a:custGeom>
              <a:avLst/>
              <a:gdLst/>
              <a:ahLst/>
              <a:cxnLst/>
              <a:rect l="l" t="t" r="r" b="b"/>
              <a:pathLst>
                <a:path w="390" h="441" extrusionOk="0">
                  <a:moveTo>
                    <a:pt x="0" y="0"/>
                  </a:moveTo>
                  <a:lnTo>
                    <a:pt x="98" y="440"/>
                  </a:lnTo>
                  <a:cubicBezTo>
                    <a:pt x="195" y="440"/>
                    <a:pt x="246" y="390"/>
                    <a:pt x="292" y="390"/>
                  </a:cubicBezTo>
                  <a:cubicBezTo>
                    <a:pt x="343" y="343"/>
                    <a:pt x="390" y="292"/>
                    <a:pt x="343" y="292"/>
                  </a:cubicBezTo>
                  <a:cubicBezTo>
                    <a:pt x="343" y="246"/>
                    <a:pt x="343" y="246"/>
                    <a:pt x="292" y="246"/>
                  </a:cubicBezTo>
                  <a:cubicBezTo>
                    <a:pt x="195" y="148"/>
                    <a:pt x="98" y="98"/>
                    <a:pt x="0" y="0"/>
                  </a:cubicBez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6" name="Google Shape;3096;p50"/>
            <p:cNvSpPr/>
            <p:nvPr/>
          </p:nvSpPr>
          <p:spPr>
            <a:xfrm>
              <a:off x="6575134" y="777969"/>
              <a:ext cx="22844" cy="22845"/>
            </a:xfrm>
            <a:custGeom>
              <a:avLst/>
              <a:gdLst/>
              <a:ahLst/>
              <a:cxnLst/>
              <a:rect l="l" t="t" r="r" b="b"/>
              <a:pathLst>
                <a:path w="99" h="99" extrusionOk="0">
                  <a:moveTo>
                    <a:pt x="1" y="1"/>
                  </a:moveTo>
                  <a:cubicBezTo>
                    <a:pt x="1" y="48"/>
                    <a:pt x="48" y="98"/>
                    <a:pt x="48" y="98"/>
                  </a:cubicBezTo>
                  <a:lnTo>
                    <a:pt x="98" y="98"/>
                  </a:lnTo>
                  <a:lnTo>
                    <a:pt x="1" y="1"/>
                  </a:lnTo>
                  <a:close/>
                </a:path>
              </a:pathLst>
            </a:custGeom>
            <a:solidFill>
              <a:srgbClr val="DA97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7" name="Google Shape;3097;p50"/>
            <p:cNvSpPr/>
            <p:nvPr/>
          </p:nvSpPr>
          <p:spPr>
            <a:xfrm>
              <a:off x="6260617" y="662591"/>
              <a:ext cx="359743" cy="362747"/>
            </a:xfrm>
            <a:custGeom>
              <a:avLst/>
              <a:gdLst/>
              <a:ahLst/>
              <a:cxnLst/>
              <a:rect l="l" t="t" r="r" b="b"/>
              <a:pathLst>
                <a:path w="1559" h="1572" extrusionOk="0">
                  <a:moveTo>
                    <a:pt x="782" y="0"/>
                  </a:moveTo>
                  <a:cubicBezTo>
                    <a:pt x="682" y="0"/>
                    <a:pt x="581" y="23"/>
                    <a:pt x="488" y="61"/>
                  </a:cubicBezTo>
                  <a:cubicBezTo>
                    <a:pt x="293" y="111"/>
                    <a:pt x="145" y="209"/>
                    <a:pt x="48" y="353"/>
                  </a:cubicBezTo>
                  <a:cubicBezTo>
                    <a:pt x="1" y="450"/>
                    <a:pt x="1" y="548"/>
                    <a:pt x="1" y="645"/>
                  </a:cubicBezTo>
                  <a:cubicBezTo>
                    <a:pt x="1" y="840"/>
                    <a:pt x="48" y="1085"/>
                    <a:pt x="196" y="1280"/>
                  </a:cubicBezTo>
                  <a:cubicBezTo>
                    <a:pt x="293" y="1424"/>
                    <a:pt x="488" y="1521"/>
                    <a:pt x="682" y="1521"/>
                  </a:cubicBezTo>
                  <a:cubicBezTo>
                    <a:pt x="877" y="1572"/>
                    <a:pt x="1072" y="1572"/>
                    <a:pt x="1267" y="1572"/>
                  </a:cubicBezTo>
                  <a:cubicBezTo>
                    <a:pt x="1313" y="1572"/>
                    <a:pt x="1411" y="1521"/>
                    <a:pt x="1461" y="1521"/>
                  </a:cubicBezTo>
                  <a:cubicBezTo>
                    <a:pt x="1508" y="1475"/>
                    <a:pt x="1559" y="1327"/>
                    <a:pt x="1508" y="1229"/>
                  </a:cubicBezTo>
                  <a:cubicBezTo>
                    <a:pt x="1508" y="890"/>
                    <a:pt x="1411" y="501"/>
                    <a:pt x="1216" y="209"/>
                  </a:cubicBezTo>
                  <a:cubicBezTo>
                    <a:pt x="1097" y="58"/>
                    <a:pt x="940" y="0"/>
                    <a:pt x="782" y="0"/>
                  </a:cubicBez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8" name="Google Shape;3098;p50"/>
            <p:cNvSpPr/>
            <p:nvPr/>
          </p:nvSpPr>
          <p:spPr>
            <a:xfrm>
              <a:off x="6485371" y="766431"/>
              <a:ext cx="67610" cy="34382"/>
            </a:xfrm>
            <a:custGeom>
              <a:avLst/>
              <a:gdLst/>
              <a:ahLst/>
              <a:cxnLst/>
              <a:rect l="l" t="t" r="r" b="b"/>
              <a:pathLst>
                <a:path w="293" h="149" extrusionOk="0">
                  <a:moveTo>
                    <a:pt x="145" y="0"/>
                  </a:moveTo>
                  <a:cubicBezTo>
                    <a:pt x="98" y="0"/>
                    <a:pt x="98" y="51"/>
                    <a:pt x="98" y="51"/>
                  </a:cubicBezTo>
                  <a:lnTo>
                    <a:pt x="195" y="51"/>
                  </a:lnTo>
                  <a:cubicBezTo>
                    <a:pt x="195" y="51"/>
                    <a:pt x="195" y="0"/>
                    <a:pt x="145" y="0"/>
                  </a:cubicBezTo>
                  <a:close/>
                  <a:moveTo>
                    <a:pt x="47" y="51"/>
                  </a:moveTo>
                  <a:lnTo>
                    <a:pt x="47" y="98"/>
                  </a:lnTo>
                  <a:lnTo>
                    <a:pt x="98" y="98"/>
                  </a:lnTo>
                  <a:lnTo>
                    <a:pt x="98" y="51"/>
                  </a:lnTo>
                  <a:close/>
                  <a:moveTo>
                    <a:pt x="195" y="51"/>
                  </a:moveTo>
                  <a:lnTo>
                    <a:pt x="195" y="98"/>
                  </a:lnTo>
                  <a:lnTo>
                    <a:pt x="242" y="98"/>
                  </a:lnTo>
                  <a:lnTo>
                    <a:pt x="242" y="51"/>
                  </a:lnTo>
                  <a:close/>
                  <a:moveTo>
                    <a:pt x="1" y="98"/>
                  </a:moveTo>
                  <a:cubicBezTo>
                    <a:pt x="1" y="148"/>
                    <a:pt x="1" y="148"/>
                    <a:pt x="47" y="148"/>
                  </a:cubicBezTo>
                  <a:lnTo>
                    <a:pt x="47" y="98"/>
                  </a:lnTo>
                  <a:close/>
                  <a:moveTo>
                    <a:pt x="242" y="98"/>
                  </a:moveTo>
                  <a:lnTo>
                    <a:pt x="242" y="148"/>
                  </a:lnTo>
                  <a:lnTo>
                    <a:pt x="293" y="148"/>
                  </a:lnTo>
                  <a:lnTo>
                    <a:pt x="242" y="9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099" name="Google Shape;3099;p50"/>
            <p:cNvSpPr/>
            <p:nvPr/>
          </p:nvSpPr>
          <p:spPr>
            <a:xfrm>
              <a:off x="6473603" y="811428"/>
              <a:ext cx="22844" cy="11769"/>
            </a:xfrm>
            <a:custGeom>
              <a:avLst/>
              <a:gdLst/>
              <a:ahLst/>
              <a:cxnLst/>
              <a:rect l="l" t="t" r="r" b="b"/>
              <a:pathLst>
                <a:path w="99" h="51" extrusionOk="0">
                  <a:moveTo>
                    <a:pt x="1" y="0"/>
                  </a:moveTo>
                  <a:lnTo>
                    <a:pt x="1" y="51"/>
                  </a:lnTo>
                  <a:lnTo>
                    <a:pt x="98" y="51"/>
                  </a:lnTo>
                  <a:lnTo>
                    <a:pt x="52" y="0"/>
                  </a:lnTo>
                  <a:close/>
                </a:path>
              </a:pathLst>
            </a:custGeom>
            <a:solidFill>
              <a:srgbClr val="F5C1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0" name="Google Shape;3100;p50"/>
            <p:cNvSpPr/>
            <p:nvPr/>
          </p:nvSpPr>
          <p:spPr>
            <a:xfrm>
              <a:off x="6462988" y="822966"/>
              <a:ext cx="22614" cy="11076"/>
            </a:xfrm>
            <a:custGeom>
              <a:avLst/>
              <a:gdLst/>
              <a:ahLst/>
              <a:cxnLst/>
              <a:rect l="l" t="t" r="r" b="b"/>
              <a:pathLst>
                <a:path w="98" h="48" extrusionOk="0">
                  <a:moveTo>
                    <a:pt x="0" y="1"/>
                  </a:moveTo>
                  <a:lnTo>
                    <a:pt x="0" y="47"/>
                  </a:lnTo>
                  <a:lnTo>
                    <a:pt x="98" y="47"/>
                  </a:lnTo>
                  <a:lnTo>
                    <a:pt x="47" y="1"/>
                  </a:lnTo>
                  <a:close/>
                </a:path>
              </a:pathLst>
            </a:custGeom>
            <a:solidFill>
              <a:srgbClr val="F5C1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1" name="Google Shape;3101;p50"/>
            <p:cNvSpPr/>
            <p:nvPr/>
          </p:nvSpPr>
          <p:spPr>
            <a:xfrm>
              <a:off x="6473603" y="733202"/>
              <a:ext cx="45227" cy="33459"/>
            </a:xfrm>
            <a:custGeom>
              <a:avLst/>
              <a:gdLst/>
              <a:ahLst/>
              <a:cxnLst/>
              <a:rect l="l" t="t" r="r" b="b"/>
              <a:pathLst>
                <a:path w="196" h="145" extrusionOk="0">
                  <a:moveTo>
                    <a:pt x="52" y="0"/>
                  </a:moveTo>
                  <a:cubicBezTo>
                    <a:pt x="52" y="0"/>
                    <a:pt x="52" y="47"/>
                    <a:pt x="1" y="47"/>
                  </a:cubicBezTo>
                  <a:lnTo>
                    <a:pt x="1" y="98"/>
                  </a:lnTo>
                  <a:lnTo>
                    <a:pt x="1" y="144"/>
                  </a:lnTo>
                  <a:lnTo>
                    <a:pt x="52" y="98"/>
                  </a:lnTo>
                  <a:lnTo>
                    <a:pt x="52" y="47"/>
                  </a:lnTo>
                  <a:lnTo>
                    <a:pt x="196" y="47"/>
                  </a:lnTo>
                  <a:lnTo>
                    <a:pt x="1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2" name="Google Shape;3102;p50"/>
            <p:cNvSpPr/>
            <p:nvPr/>
          </p:nvSpPr>
          <p:spPr>
            <a:xfrm>
              <a:off x="6226466" y="553445"/>
              <a:ext cx="337360" cy="449511"/>
            </a:xfrm>
            <a:custGeom>
              <a:avLst/>
              <a:gdLst/>
              <a:ahLst/>
              <a:cxnLst/>
              <a:rect l="l" t="t" r="r" b="b"/>
              <a:pathLst>
                <a:path w="1462" h="1948" extrusionOk="0">
                  <a:moveTo>
                    <a:pt x="975" y="0"/>
                  </a:moveTo>
                  <a:cubicBezTo>
                    <a:pt x="877" y="0"/>
                    <a:pt x="830" y="47"/>
                    <a:pt x="733" y="98"/>
                  </a:cubicBezTo>
                  <a:cubicBezTo>
                    <a:pt x="682" y="144"/>
                    <a:pt x="636" y="195"/>
                    <a:pt x="636" y="292"/>
                  </a:cubicBezTo>
                  <a:cubicBezTo>
                    <a:pt x="574" y="271"/>
                    <a:pt x="521" y="259"/>
                    <a:pt x="473" y="259"/>
                  </a:cubicBezTo>
                  <a:cubicBezTo>
                    <a:pt x="406" y="259"/>
                    <a:pt x="350" y="283"/>
                    <a:pt x="293" y="339"/>
                  </a:cubicBezTo>
                  <a:cubicBezTo>
                    <a:pt x="196" y="390"/>
                    <a:pt x="149" y="487"/>
                    <a:pt x="149" y="584"/>
                  </a:cubicBezTo>
                  <a:cubicBezTo>
                    <a:pt x="149" y="729"/>
                    <a:pt x="98" y="826"/>
                    <a:pt x="51" y="923"/>
                  </a:cubicBezTo>
                  <a:cubicBezTo>
                    <a:pt x="51" y="1021"/>
                    <a:pt x="1" y="1118"/>
                    <a:pt x="51" y="1215"/>
                  </a:cubicBezTo>
                  <a:cubicBezTo>
                    <a:pt x="51" y="1461"/>
                    <a:pt x="196" y="1655"/>
                    <a:pt x="344" y="1850"/>
                  </a:cubicBezTo>
                  <a:lnTo>
                    <a:pt x="390" y="1897"/>
                  </a:lnTo>
                  <a:cubicBezTo>
                    <a:pt x="441" y="1948"/>
                    <a:pt x="488" y="1948"/>
                    <a:pt x="538" y="1948"/>
                  </a:cubicBezTo>
                  <a:cubicBezTo>
                    <a:pt x="538" y="1800"/>
                    <a:pt x="585" y="1655"/>
                    <a:pt x="636" y="1558"/>
                  </a:cubicBezTo>
                  <a:cubicBezTo>
                    <a:pt x="585" y="1558"/>
                    <a:pt x="538" y="1558"/>
                    <a:pt x="488" y="1507"/>
                  </a:cubicBezTo>
                  <a:cubicBezTo>
                    <a:pt x="441" y="1461"/>
                    <a:pt x="390" y="1410"/>
                    <a:pt x="390" y="1363"/>
                  </a:cubicBezTo>
                  <a:cubicBezTo>
                    <a:pt x="390" y="1313"/>
                    <a:pt x="390" y="1215"/>
                    <a:pt x="441" y="1215"/>
                  </a:cubicBezTo>
                  <a:cubicBezTo>
                    <a:pt x="441" y="1169"/>
                    <a:pt x="488" y="1118"/>
                    <a:pt x="585" y="1118"/>
                  </a:cubicBezTo>
                  <a:lnTo>
                    <a:pt x="682" y="1215"/>
                  </a:lnTo>
                  <a:cubicBezTo>
                    <a:pt x="682" y="1266"/>
                    <a:pt x="733" y="1266"/>
                    <a:pt x="780" y="1313"/>
                  </a:cubicBezTo>
                  <a:cubicBezTo>
                    <a:pt x="780" y="1363"/>
                    <a:pt x="877" y="1363"/>
                    <a:pt x="928" y="1363"/>
                  </a:cubicBezTo>
                  <a:cubicBezTo>
                    <a:pt x="830" y="1313"/>
                    <a:pt x="733" y="1215"/>
                    <a:pt x="780" y="1071"/>
                  </a:cubicBezTo>
                  <a:lnTo>
                    <a:pt x="780" y="1021"/>
                  </a:lnTo>
                  <a:lnTo>
                    <a:pt x="830" y="1021"/>
                  </a:lnTo>
                  <a:cubicBezTo>
                    <a:pt x="928" y="923"/>
                    <a:pt x="1025" y="826"/>
                    <a:pt x="975" y="682"/>
                  </a:cubicBezTo>
                  <a:cubicBezTo>
                    <a:pt x="1072" y="682"/>
                    <a:pt x="1220" y="682"/>
                    <a:pt x="1317" y="631"/>
                  </a:cubicBezTo>
                  <a:cubicBezTo>
                    <a:pt x="1364" y="584"/>
                    <a:pt x="1415" y="487"/>
                    <a:pt x="1461" y="390"/>
                  </a:cubicBezTo>
                  <a:cubicBezTo>
                    <a:pt x="1461" y="292"/>
                    <a:pt x="1415" y="144"/>
                    <a:pt x="1364" y="98"/>
                  </a:cubicBezTo>
                  <a:cubicBezTo>
                    <a:pt x="1317" y="98"/>
                    <a:pt x="1267" y="47"/>
                    <a:pt x="1220" y="47"/>
                  </a:cubicBezTo>
                  <a:cubicBezTo>
                    <a:pt x="1220" y="47"/>
                    <a:pt x="1169" y="98"/>
                    <a:pt x="1169" y="144"/>
                  </a:cubicBezTo>
                  <a:cubicBezTo>
                    <a:pt x="1123" y="47"/>
                    <a:pt x="1025" y="0"/>
                    <a:pt x="9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3" name="Google Shape;3103;p50"/>
            <p:cNvSpPr/>
            <p:nvPr/>
          </p:nvSpPr>
          <p:spPr>
            <a:xfrm>
              <a:off x="6316460" y="990955"/>
              <a:ext cx="34382" cy="11999"/>
            </a:xfrm>
            <a:custGeom>
              <a:avLst/>
              <a:gdLst/>
              <a:ahLst/>
              <a:cxnLst/>
              <a:rect l="l" t="t" r="r" b="b"/>
              <a:pathLst>
                <a:path w="149" h="52" extrusionOk="0">
                  <a:moveTo>
                    <a:pt x="98" y="52"/>
                  </a:moveTo>
                  <a:lnTo>
                    <a:pt x="98" y="52"/>
                  </a:lnTo>
                  <a:lnTo>
                    <a:pt x="98" y="52"/>
                  </a:lnTo>
                  <a:lnTo>
                    <a:pt x="98" y="52"/>
                  </a:lnTo>
                  <a:close/>
                  <a:moveTo>
                    <a:pt x="148" y="52"/>
                  </a:moveTo>
                  <a:lnTo>
                    <a:pt x="98" y="52"/>
                  </a:lnTo>
                  <a:lnTo>
                    <a:pt x="148" y="52"/>
                  </a:lnTo>
                  <a:lnTo>
                    <a:pt x="148" y="52"/>
                  </a:lnTo>
                  <a:close/>
                  <a:moveTo>
                    <a:pt x="0" y="1"/>
                  </a:moveTo>
                  <a:lnTo>
                    <a:pt x="0" y="52"/>
                  </a:lnTo>
                  <a:close/>
                </a:path>
              </a:pathLst>
            </a:custGeom>
            <a:solidFill>
              <a:srgbClr val="C0C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4" name="Google Shape;3104;p50"/>
            <p:cNvSpPr/>
            <p:nvPr/>
          </p:nvSpPr>
          <p:spPr>
            <a:xfrm>
              <a:off x="6305845" y="867963"/>
              <a:ext cx="67380" cy="134992"/>
            </a:xfrm>
            <a:custGeom>
              <a:avLst/>
              <a:gdLst/>
              <a:ahLst/>
              <a:cxnLst/>
              <a:rect l="l" t="t" r="r" b="b"/>
              <a:pathLst>
                <a:path w="292" h="585" extrusionOk="0">
                  <a:moveTo>
                    <a:pt x="46" y="0"/>
                  </a:moveTo>
                  <a:cubicBezTo>
                    <a:pt x="46" y="47"/>
                    <a:pt x="46" y="98"/>
                    <a:pt x="97" y="144"/>
                  </a:cubicBezTo>
                  <a:cubicBezTo>
                    <a:pt x="97" y="195"/>
                    <a:pt x="144" y="242"/>
                    <a:pt x="241" y="242"/>
                  </a:cubicBezTo>
                  <a:cubicBezTo>
                    <a:pt x="194" y="242"/>
                    <a:pt x="194" y="292"/>
                    <a:pt x="194" y="292"/>
                  </a:cubicBezTo>
                  <a:cubicBezTo>
                    <a:pt x="144" y="292"/>
                    <a:pt x="144" y="242"/>
                    <a:pt x="97" y="242"/>
                  </a:cubicBezTo>
                  <a:cubicBezTo>
                    <a:pt x="144" y="292"/>
                    <a:pt x="144" y="339"/>
                    <a:pt x="194" y="339"/>
                  </a:cubicBezTo>
                  <a:cubicBezTo>
                    <a:pt x="144" y="390"/>
                    <a:pt x="144" y="390"/>
                    <a:pt x="97" y="390"/>
                  </a:cubicBezTo>
                  <a:lnTo>
                    <a:pt x="46" y="390"/>
                  </a:lnTo>
                  <a:cubicBezTo>
                    <a:pt x="97" y="437"/>
                    <a:pt x="97" y="487"/>
                    <a:pt x="144" y="534"/>
                  </a:cubicBezTo>
                  <a:lnTo>
                    <a:pt x="97" y="534"/>
                  </a:lnTo>
                  <a:cubicBezTo>
                    <a:pt x="47" y="534"/>
                    <a:pt x="46" y="534"/>
                    <a:pt x="1" y="488"/>
                  </a:cubicBezTo>
                  <a:lnTo>
                    <a:pt x="1" y="488"/>
                  </a:lnTo>
                  <a:lnTo>
                    <a:pt x="46" y="534"/>
                  </a:lnTo>
                  <a:lnTo>
                    <a:pt x="46" y="585"/>
                  </a:lnTo>
                  <a:lnTo>
                    <a:pt x="194" y="585"/>
                  </a:lnTo>
                  <a:lnTo>
                    <a:pt x="194" y="487"/>
                  </a:lnTo>
                  <a:cubicBezTo>
                    <a:pt x="194" y="390"/>
                    <a:pt x="241" y="292"/>
                    <a:pt x="292" y="195"/>
                  </a:cubicBezTo>
                  <a:lnTo>
                    <a:pt x="241" y="195"/>
                  </a:lnTo>
                  <a:cubicBezTo>
                    <a:pt x="194" y="195"/>
                    <a:pt x="144" y="195"/>
                    <a:pt x="144" y="144"/>
                  </a:cubicBezTo>
                  <a:cubicBezTo>
                    <a:pt x="97" y="98"/>
                    <a:pt x="46" y="47"/>
                    <a:pt x="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5" name="Google Shape;3105;p50"/>
            <p:cNvSpPr/>
            <p:nvPr/>
          </p:nvSpPr>
          <p:spPr>
            <a:xfrm>
              <a:off x="6361456" y="575828"/>
              <a:ext cx="202370" cy="292367"/>
            </a:xfrm>
            <a:custGeom>
              <a:avLst/>
              <a:gdLst/>
              <a:ahLst/>
              <a:cxnLst/>
              <a:rect l="l" t="t" r="r" b="b"/>
              <a:pathLst>
                <a:path w="877" h="1267" extrusionOk="0">
                  <a:moveTo>
                    <a:pt x="779" y="1"/>
                  </a:moveTo>
                  <a:lnTo>
                    <a:pt x="779" y="242"/>
                  </a:lnTo>
                  <a:cubicBezTo>
                    <a:pt x="732" y="293"/>
                    <a:pt x="732" y="293"/>
                    <a:pt x="732" y="339"/>
                  </a:cubicBezTo>
                  <a:cubicBezTo>
                    <a:pt x="682" y="390"/>
                    <a:pt x="635" y="437"/>
                    <a:pt x="538" y="437"/>
                  </a:cubicBezTo>
                  <a:cubicBezTo>
                    <a:pt x="584" y="390"/>
                    <a:pt x="635" y="339"/>
                    <a:pt x="635" y="293"/>
                  </a:cubicBezTo>
                  <a:cubicBezTo>
                    <a:pt x="635" y="242"/>
                    <a:pt x="635" y="195"/>
                    <a:pt x="584" y="145"/>
                  </a:cubicBezTo>
                  <a:cubicBezTo>
                    <a:pt x="584" y="242"/>
                    <a:pt x="584" y="293"/>
                    <a:pt x="538" y="339"/>
                  </a:cubicBezTo>
                  <a:lnTo>
                    <a:pt x="440" y="437"/>
                  </a:lnTo>
                  <a:lnTo>
                    <a:pt x="390" y="437"/>
                  </a:lnTo>
                  <a:cubicBezTo>
                    <a:pt x="343" y="437"/>
                    <a:pt x="292" y="390"/>
                    <a:pt x="292" y="390"/>
                  </a:cubicBezTo>
                  <a:lnTo>
                    <a:pt x="292" y="487"/>
                  </a:lnTo>
                  <a:cubicBezTo>
                    <a:pt x="292" y="534"/>
                    <a:pt x="245" y="585"/>
                    <a:pt x="195" y="585"/>
                  </a:cubicBezTo>
                  <a:cubicBezTo>
                    <a:pt x="148" y="585"/>
                    <a:pt x="98" y="585"/>
                    <a:pt x="97" y="535"/>
                  </a:cubicBezTo>
                  <a:lnTo>
                    <a:pt x="97" y="535"/>
                  </a:lnTo>
                  <a:cubicBezTo>
                    <a:pt x="98" y="585"/>
                    <a:pt x="148" y="632"/>
                    <a:pt x="195" y="632"/>
                  </a:cubicBezTo>
                  <a:lnTo>
                    <a:pt x="292" y="632"/>
                  </a:lnTo>
                  <a:cubicBezTo>
                    <a:pt x="245" y="780"/>
                    <a:pt x="148" y="877"/>
                    <a:pt x="0" y="877"/>
                  </a:cubicBezTo>
                  <a:lnTo>
                    <a:pt x="148" y="877"/>
                  </a:lnTo>
                  <a:lnTo>
                    <a:pt x="148" y="1021"/>
                  </a:lnTo>
                  <a:lnTo>
                    <a:pt x="195" y="974"/>
                  </a:lnTo>
                  <a:lnTo>
                    <a:pt x="195" y="924"/>
                  </a:lnTo>
                  <a:lnTo>
                    <a:pt x="245" y="924"/>
                  </a:lnTo>
                  <a:cubicBezTo>
                    <a:pt x="343" y="826"/>
                    <a:pt x="390" y="729"/>
                    <a:pt x="390" y="632"/>
                  </a:cubicBezTo>
                  <a:lnTo>
                    <a:pt x="390" y="585"/>
                  </a:lnTo>
                  <a:cubicBezTo>
                    <a:pt x="487" y="585"/>
                    <a:pt x="635" y="585"/>
                    <a:pt x="732" y="534"/>
                  </a:cubicBezTo>
                  <a:cubicBezTo>
                    <a:pt x="779" y="487"/>
                    <a:pt x="830" y="390"/>
                    <a:pt x="876" y="293"/>
                  </a:cubicBezTo>
                  <a:lnTo>
                    <a:pt x="876" y="242"/>
                  </a:lnTo>
                  <a:cubicBezTo>
                    <a:pt x="876" y="145"/>
                    <a:pt x="830" y="47"/>
                    <a:pt x="779" y="1"/>
                  </a:cubicBezTo>
                  <a:close/>
                  <a:moveTo>
                    <a:pt x="148" y="1021"/>
                  </a:moveTo>
                  <a:lnTo>
                    <a:pt x="148" y="1118"/>
                  </a:lnTo>
                  <a:cubicBezTo>
                    <a:pt x="195" y="1216"/>
                    <a:pt x="245" y="1266"/>
                    <a:pt x="343" y="1266"/>
                  </a:cubicBezTo>
                  <a:cubicBezTo>
                    <a:pt x="245" y="1216"/>
                    <a:pt x="148" y="1118"/>
                    <a:pt x="148" y="102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6" name="Google Shape;3106;p50"/>
            <p:cNvSpPr/>
            <p:nvPr/>
          </p:nvSpPr>
          <p:spPr>
            <a:xfrm>
              <a:off x="6518600" y="609056"/>
              <a:ext cx="11999" cy="22845"/>
            </a:xfrm>
            <a:custGeom>
              <a:avLst/>
              <a:gdLst/>
              <a:ahLst/>
              <a:cxnLst/>
              <a:rect l="l" t="t" r="r" b="b"/>
              <a:pathLst>
                <a:path w="52" h="99" extrusionOk="0">
                  <a:moveTo>
                    <a:pt x="1" y="1"/>
                  </a:moveTo>
                  <a:lnTo>
                    <a:pt x="1" y="51"/>
                  </a:lnTo>
                  <a:lnTo>
                    <a:pt x="1" y="98"/>
                  </a:lnTo>
                  <a:lnTo>
                    <a:pt x="51" y="51"/>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7" name="Google Shape;3107;p50"/>
            <p:cNvSpPr/>
            <p:nvPr/>
          </p:nvSpPr>
          <p:spPr>
            <a:xfrm>
              <a:off x="6440374" y="654054"/>
              <a:ext cx="11076" cy="11999"/>
            </a:xfrm>
            <a:custGeom>
              <a:avLst/>
              <a:gdLst/>
              <a:ahLst/>
              <a:cxnLst/>
              <a:rect l="l" t="t" r="r" b="b"/>
              <a:pathLst>
                <a:path w="48" h="52" extrusionOk="0">
                  <a:moveTo>
                    <a:pt x="1" y="0"/>
                  </a:moveTo>
                  <a:lnTo>
                    <a:pt x="1" y="51"/>
                  </a:lnTo>
                  <a:lnTo>
                    <a:pt x="48" y="51"/>
                  </a:lnTo>
                  <a:lnTo>
                    <a:pt x="4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8" name="Google Shape;3108;p50"/>
            <p:cNvSpPr/>
            <p:nvPr/>
          </p:nvSpPr>
          <p:spPr>
            <a:xfrm>
              <a:off x="6473603" y="620825"/>
              <a:ext cx="11999" cy="22614"/>
            </a:xfrm>
            <a:custGeom>
              <a:avLst/>
              <a:gdLst/>
              <a:ahLst/>
              <a:cxnLst/>
              <a:rect l="l" t="t" r="r" b="b"/>
              <a:pathLst>
                <a:path w="52" h="98" extrusionOk="0">
                  <a:moveTo>
                    <a:pt x="1" y="0"/>
                  </a:moveTo>
                  <a:lnTo>
                    <a:pt x="1" y="47"/>
                  </a:lnTo>
                  <a:lnTo>
                    <a:pt x="1" y="98"/>
                  </a:lnTo>
                  <a:lnTo>
                    <a:pt x="52" y="47"/>
                  </a:lnTo>
                  <a:lnTo>
                    <a:pt x="5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09" name="Google Shape;3109;p50"/>
            <p:cNvSpPr/>
            <p:nvPr/>
          </p:nvSpPr>
          <p:spPr>
            <a:xfrm>
              <a:off x="6462988" y="609056"/>
              <a:ext cx="10845" cy="22845"/>
            </a:xfrm>
            <a:custGeom>
              <a:avLst/>
              <a:gdLst/>
              <a:ahLst/>
              <a:cxnLst/>
              <a:rect l="l" t="t" r="r" b="b"/>
              <a:pathLst>
                <a:path w="47" h="99" extrusionOk="0">
                  <a:moveTo>
                    <a:pt x="0" y="1"/>
                  </a:moveTo>
                  <a:lnTo>
                    <a:pt x="0" y="51"/>
                  </a:lnTo>
                  <a:lnTo>
                    <a:pt x="0" y="98"/>
                  </a:lnTo>
                  <a:cubicBezTo>
                    <a:pt x="0" y="51"/>
                    <a:pt x="47" y="51"/>
                    <a:pt x="47" y="51"/>
                  </a:cubicBezTo>
                  <a:cubicBezTo>
                    <a:pt x="47" y="51"/>
                    <a:pt x="0" y="5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0" name="Google Shape;3110;p50"/>
            <p:cNvSpPr/>
            <p:nvPr/>
          </p:nvSpPr>
          <p:spPr>
            <a:xfrm>
              <a:off x="6507754" y="643208"/>
              <a:ext cx="11076" cy="22845"/>
            </a:xfrm>
            <a:custGeom>
              <a:avLst/>
              <a:gdLst/>
              <a:ahLst/>
              <a:cxnLst/>
              <a:rect l="l" t="t" r="r" b="b"/>
              <a:pathLst>
                <a:path w="48" h="99" extrusionOk="0">
                  <a:moveTo>
                    <a:pt x="48" y="1"/>
                  </a:moveTo>
                  <a:lnTo>
                    <a:pt x="1" y="47"/>
                  </a:lnTo>
                  <a:lnTo>
                    <a:pt x="1" y="98"/>
                  </a:lnTo>
                  <a:lnTo>
                    <a:pt x="48" y="47"/>
                  </a:lnTo>
                  <a:lnTo>
                    <a:pt x="4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1" name="Google Shape;3111;p50"/>
            <p:cNvSpPr/>
            <p:nvPr/>
          </p:nvSpPr>
          <p:spPr>
            <a:xfrm>
              <a:off x="6462988" y="654054"/>
              <a:ext cx="231" cy="11999"/>
            </a:xfrm>
            <a:custGeom>
              <a:avLst/>
              <a:gdLst/>
              <a:ahLst/>
              <a:cxnLst/>
              <a:rect l="l" t="t" r="r" b="b"/>
              <a:pathLst>
                <a:path w="1" h="52" extrusionOk="0">
                  <a:moveTo>
                    <a:pt x="0" y="0"/>
                  </a:moveTo>
                  <a:lnTo>
                    <a:pt x="0" y="0"/>
                  </a:lnTo>
                  <a:lnTo>
                    <a:pt x="0" y="0"/>
                  </a:lnTo>
                  <a:lnTo>
                    <a:pt x="0" y="0"/>
                  </a:lnTo>
                  <a:lnTo>
                    <a:pt x="0" y="51"/>
                  </a:lnTo>
                  <a:lnTo>
                    <a:pt x="0" y="0"/>
                  </a:lnTo>
                  <a:lnTo>
                    <a:pt x="0" y="0"/>
                  </a:lnTo>
                  <a:lnTo>
                    <a:pt x="0" y="0"/>
                  </a:lnTo>
                  <a:close/>
                </a:path>
              </a:pathLst>
            </a:custGeom>
            <a:solidFill>
              <a:srgbClr val="E75F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2" name="Google Shape;3112;p50"/>
            <p:cNvSpPr/>
            <p:nvPr/>
          </p:nvSpPr>
          <p:spPr>
            <a:xfrm>
              <a:off x="6406223" y="688205"/>
              <a:ext cx="11999" cy="11076"/>
            </a:xfrm>
            <a:custGeom>
              <a:avLst/>
              <a:gdLst/>
              <a:ahLst/>
              <a:cxnLst/>
              <a:rect l="l" t="t" r="r" b="b"/>
              <a:pathLst>
                <a:path w="52" h="48" extrusionOk="0">
                  <a:moveTo>
                    <a:pt x="1" y="0"/>
                  </a:moveTo>
                  <a:lnTo>
                    <a:pt x="1" y="47"/>
                  </a:lnTo>
                  <a:lnTo>
                    <a:pt x="51" y="47"/>
                  </a:lnTo>
                  <a:lnTo>
                    <a:pt x="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3" name="Google Shape;3113;p50"/>
            <p:cNvSpPr/>
            <p:nvPr/>
          </p:nvSpPr>
          <p:spPr>
            <a:xfrm>
              <a:off x="6383840" y="733202"/>
              <a:ext cx="34382" cy="22614"/>
            </a:xfrm>
            <a:custGeom>
              <a:avLst/>
              <a:gdLst/>
              <a:ahLst/>
              <a:cxnLst/>
              <a:rect l="l" t="t" r="r" b="b"/>
              <a:pathLst>
                <a:path w="149" h="98" extrusionOk="0">
                  <a:moveTo>
                    <a:pt x="98" y="0"/>
                  </a:moveTo>
                  <a:cubicBezTo>
                    <a:pt x="98" y="47"/>
                    <a:pt x="98" y="47"/>
                    <a:pt x="51" y="47"/>
                  </a:cubicBezTo>
                  <a:lnTo>
                    <a:pt x="0" y="47"/>
                  </a:lnTo>
                  <a:lnTo>
                    <a:pt x="0" y="98"/>
                  </a:lnTo>
                  <a:lnTo>
                    <a:pt x="98" y="98"/>
                  </a:lnTo>
                  <a:lnTo>
                    <a:pt x="98" y="47"/>
                  </a:lnTo>
                  <a:cubicBezTo>
                    <a:pt x="148" y="47"/>
                    <a:pt x="148" y="0"/>
                    <a:pt x="1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4" name="Google Shape;3114;p50"/>
            <p:cNvSpPr/>
            <p:nvPr/>
          </p:nvSpPr>
          <p:spPr>
            <a:xfrm>
              <a:off x="6361456" y="755585"/>
              <a:ext cx="11768" cy="11076"/>
            </a:xfrm>
            <a:custGeom>
              <a:avLst/>
              <a:gdLst/>
              <a:ahLst/>
              <a:cxnLst/>
              <a:rect l="l" t="t" r="r" b="b"/>
              <a:pathLst>
                <a:path w="51" h="48" extrusionOk="0">
                  <a:moveTo>
                    <a:pt x="0" y="1"/>
                  </a:moveTo>
                  <a:lnTo>
                    <a:pt x="0" y="47"/>
                  </a:lnTo>
                  <a:lnTo>
                    <a:pt x="51" y="47"/>
                  </a:lnTo>
                  <a:lnTo>
                    <a:pt x="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5" name="Google Shape;3115;p50"/>
            <p:cNvSpPr/>
            <p:nvPr/>
          </p:nvSpPr>
          <p:spPr>
            <a:xfrm>
              <a:off x="6361456" y="788814"/>
              <a:ext cx="22614" cy="11999"/>
            </a:xfrm>
            <a:custGeom>
              <a:avLst/>
              <a:gdLst/>
              <a:ahLst/>
              <a:cxnLst/>
              <a:rect l="l" t="t" r="r" b="b"/>
              <a:pathLst>
                <a:path w="98" h="52" extrusionOk="0">
                  <a:moveTo>
                    <a:pt x="51" y="1"/>
                  </a:moveTo>
                  <a:lnTo>
                    <a:pt x="0" y="51"/>
                  </a:lnTo>
                  <a:lnTo>
                    <a:pt x="97" y="51"/>
                  </a:lnTo>
                  <a:lnTo>
                    <a:pt x="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6" name="Google Shape;3116;p50"/>
            <p:cNvSpPr/>
            <p:nvPr/>
          </p:nvSpPr>
          <p:spPr>
            <a:xfrm>
              <a:off x="6305614" y="901191"/>
              <a:ext cx="11076" cy="11999"/>
            </a:xfrm>
            <a:custGeom>
              <a:avLst/>
              <a:gdLst/>
              <a:ahLst/>
              <a:cxnLst/>
              <a:rect l="l" t="t" r="r" b="b"/>
              <a:pathLst>
                <a:path w="48" h="52" extrusionOk="0">
                  <a:moveTo>
                    <a:pt x="1" y="0"/>
                  </a:moveTo>
                  <a:lnTo>
                    <a:pt x="1" y="51"/>
                  </a:lnTo>
                  <a:lnTo>
                    <a:pt x="47" y="51"/>
                  </a:lnTo>
                  <a:lnTo>
                    <a:pt x="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7" name="Google Shape;3117;p50"/>
            <p:cNvSpPr/>
            <p:nvPr/>
          </p:nvSpPr>
          <p:spPr>
            <a:xfrm>
              <a:off x="6305614" y="923574"/>
              <a:ext cx="11076" cy="11999"/>
            </a:xfrm>
            <a:custGeom>
              <a:avLst/>
              <a:gdLst/>
              <a:ahLst/>
              <a:cxnLst/>
              <a:rect l="l" t="t" r="r" b="b"/>
              <a:pathLst>
                <a:path w="48" h="52" extrusionOk="0">
                  <a:moveTo>
                    <a:pt x="1" y="1"/>
                  </a:moveTo>
                  <a:lnTo>
                    <a:pt x="1" y="51"/>
                  </a:lnTo>
                  <a:lnTo>
                    <a:pt x="47" y="51"/>
                  </a:lnTo>
                  <a:cubicBezTo>
                    <a:pt x="47" y="1"/>
                    <a:pt x="1" y="1"/>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8" name="Google Shape;3118;p50"/>
            <p:cNvSpPr/>
            <p:nvPr/>
          </p:nvSpPr>
          <p:spPr>
            <a:xfrm>
              <a:off x="6305614" y="957726"/>
              <a:ext cx="11076" cy="11076"/>
            </a:xfrm>
            <a:custGeom>
              <a:avLst/>
              <a:gdLst/>
              <a:ahLst/>
              <a:cxnLst/>
              <a:rect l="l" t="t" r="r" b="b"/>
              <a:pathLst>
                <a:path w="48" h="48" extrusionOk="0">
                  <a:moveTo>
                    <a:pt x="1" y="1"/>
                  </a:moveTo>
                  <a:lnTo>
                    <a:pt x="1" y="48"/>
                  </a:lnTo>
                  <a:lnTo>
                    <a:pt x="1" y="48"/>
                  </a:lnTo>
                  <a:lnTo>
                    <a:pt x="1" y="48"/>
                  </a:lnTo>
                  <a:lnTo>
                    <a:pt x="47" y="48"/>
                  </a:lnTo>
                  <a:lnTo>
                    <a:pt x="47" y="48"/>
                  </a:lnTo>
                  <a:lnTo>
                    <a:pt x="47" y="48"/>
                  </a:lnTo>
                  <a:lnTo>
                    <a:pt x="1" y="48"/>
                  </a:lnTo>
                  <a:lnTo>
                    <a:pt x="1" y="1"/>
                  </a:lnTo>
                  <a:close/>
                </a:path>
              </a:pathLst>
            </a:custGeom>
            <a:solidFill>
              <a:srgbClr val="E75F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19" name="Google Shape;3119;p50"/>
            <p:cNvSpPr/>
            <p:nvPr/>
          </p:nvSpPr>
          <p:spPr>
            <a:xfrm>
              <a:off x="6271463" y="923574"/>
              <a:ext cx="22614" cy="22845"/>
            </a:xfrm>
            <a:custGeom>
              <a:avLst/>
              <a:gdLst/>
              <a:ahLst/>
              <a:cxnLst/>
              <a:rect l="l" t="t" r="r" b="b"/>
              <a:pathLst>
                <a:path w="98" h="99" extrusionOk="0">
                  <a:moveTo>
                    <a:pt x="1" y="1"/>
                  </a:moveTo>
                  <a:cubicBezTo>
                    <a:pt x="1" y="1"/>
                    <a:pt x="1" y="51"/>
                    <a:pt x="51" y="51"/>
                  </a:cubicBezTo>
                  <a:lnTo>
                    <a:pt x="98" y="98"/>
                  </a:lnTo>
                  <a:lnTo>
                    <a:pt x="98" y="51"/>
                  </a:lnTo>
                  <a:cubicBezTo>
                    <a:pt x="98" y="51"/>
                    <a:pt x="51" y="51"/>
                    <a:pt x="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0" name="Google Shape;3120;p50"/>
            <p:cNvSpPr/>
            <p:nvPr/>
          </p:nvSpPr>
          <p:spPr>
            <a:xfrm>
              <a:off x="6283231" y="890346"/>
              <a:ext cx="10845" cy="22845"/>
            </a:xfrm>
            <a:custGeom>
              <a:avLst/>
              <a:gdLst/>
              <a:ahLst/>
              <a:cxnLst/>
              <a:rect l="l" t="t" r="r" b="b"/>
              <a:pathLst>
                <a:path w="47" h="99" extrusionOk="0">
                  <a:moveTo>
                    <a:pt x="0" y="1"/>
                  </a:moveTo>
                  <a:lnTo>
                    <a:pt x="0" y="47"/>
                  </a:lnTo>
                  <a:lnTo>
                    <a:pt x="0" y="98"/>
                  </a:lnTo>
                  <a:lnTo>
                    <a:pt x="47" y="98"/>
                  </a:lnTo>
                  <a:lnTo>
                    <a:pt x="47" y="47"/>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1" name="Google Shape;3121;p50"/>
            <p:cNvSpPr/>
            <p:nvPr/>
          </p:nvSpPr>
          <p:spPr>
            <a:xfrm>
              <a:off x="6372994" y="564290"/>
              <a:ext cx="100839" cy="67611"/>
            </a:xfrm>
            <a:custGeom>
              <a:avLst/>
              <a:gdLst/>
              <a:ahLst/>
              <a:cxnLst/>
              <a:rect l="l" t="t" r="r" b="b"/>
              <a:pathLst>
                <a:path w="437" h="293" extrusionOk="0">
                  <a:moveTo>
                    <a:pt x="293" y="0"/>
                  </a:moveTo>
                  <a:cubicBezTo>
                    <a:pt x="242" y="0"/>
                    <a:pt x="195" y="0"/>
                    <a:pt x="145" y="51"/>
                  </a:cubicBezTo>
                  <a:cubicBezTo>
                    <a:pt x="98" y="97"/>
                    <a:pt x="47" y="195"/>
                    <a:pt x="1" y="245"/>
                  </a:cubicBezTo>
                  <a:cubicBezTo>
                    <a:pt x="47" y="245"/>
                    <a:pt x="145" y="245"/>
                    <a:pt x="195" y="195"/>
                  </a:cubicBezTo>
                  <a:lnTo>
                    <a:pt x="195" y="195"/>
                  </a:lnTo>
                  <a:cubicBezTo>
                    <a:pt x="195" y="245"/>
                    <a:pt x="145" y="245"/>
                    <a:pt x="145" y="292"/>
                  </a:cubicBezTo>
                  <a:cubicBezTo>
                    <a:pt x="242" y="245"/>
                    <a:pt x="340" y="195"/>
                    <a:pt x="390" y="97"/>
                  </a:cubicBezTo>
                  <a:cubicBezTo>
                    <a:pt x="390" y="51"/>
                    <a:pt x="437" y="0"/>
                    <a:pt x="3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2" name="Google Shape;3122;p50"/>
            <p:cNvSpPr/>
            <p:nvPr/>
          </p:nvSpPr>
          <p:spPr>
            <a:xfrm>
              <a:off x="6271463" y="620825"/>
              <a:ext cx="90224" cy="100840"/>
            </a:xfrm>
            <a:custGeom>
              <a:avLst/>
              <a:gdLst/>
              <a:ahLst/>
              <a:cxnLst/>
              <a:rect l="l" t="t" r="r" b="b"/>
              <a:pathLst>
                <a:path w="391" h="437" extrusionOk="0">
                  <a:moveTo>
                    <a:pt x="293" y="0"/>
                  </a:moveTo>
                  <a:cubicBezTo>
                    <a:pt x="195" y="0"/>
                    <a:pt x="98" y="98"/>
                    <a:pt x="51" y="144"/>
                  </a:cubicBezTo>
                  <a:cubicBezTo>
                    <a:pt x="51" y="144"/>
                    <a:pt x="51" y="195"/>
                    <a:pt x="1" y="242"/>
                  </a:cubicBezTo>
                  <a:lnTo>
                    <a:pt x="1" y="292"/>
                  </a:lnTo>
                  <a:lnTo>
                    <a:pt x="1" y="437"/>
                  </a:lnTo>
                  <a:cubicBezTo>
                    <a:pt x="51" y="390"/>
                    <a:pt x="51" y="339"/>
                    <a:pt x="51" y="339"/>
                  </a:cubicBezTo>
                  <a:lnTo>
                    <a:pt x="51" y="390"/>
                  </a:lnTo>
                  <a:lnTo>
                    <a:pt x="98" y="390"/>
                  </a:lnTo>
                  <a:cubicBezTo>
                    <a:pt x="98" y="390"/>
                    <a:pt x="149" y="339"/>
                    <a:pt x="149" y="292"/>
                  </a:cubicBezTo>
                  <a:lnTo>
                    <a:pt x="149" y="390"/>
                  </a:lnTo>
                  <a:lnTo>
                    <a:pt x="246" y="292"/>
                  </a:lnTo>
                  <a:lnTo>
                    <a:pt x="246" y="339"/>
                  </a:lnTo>
                  <a:cubicBezTo>
                    <a:pt x="293" y="292"/>
                    <a:pt x="343" y="242"/>
                    <a:pt x="343" y="195"/>
                  </a:cubicBezTo>
                  <a:cubicBezTo>
                    <a:pt x="390" y="144"/>
                    <a:pt x="343" y="47"/>
                    <a:pt x="2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3" name="Google Shape;3123;p50"/>
            <p:cNvSpPr/>
            <p:nvPr/>
          </p:nvSpPr>
          <p:spPr>
            <a:xfrm>
              <a:off x="6485371" y="553445"/>
              <a:ext cx="11076" cy="44997"/>
            </a:xfrm>
            <a:custGeom>
              <a:avLst/>
              <a:gdLst/>
              <a:ahLst/>
              <a:cxnLst/>
              <a:rect l="l" t="t" r="r" b="b"/>
              <a:pathLst>
                <a:path w="48" h="195" extrusionOk="0">
                  <a:moveTo>
                    <a:pt x="1" y="0"/>
                  </a:moveTo>
                  <a:lnTo>
                    <a:pt x="1" y="47"/>
                  </a:lnTo>
                  <a:lnTo>
                    <a:pt x="1" y="98"/>
                  </a:lnTo>
                  <a:lnTo>
                    <a:pt x="1" y="144"/>
                  </a:lnTo>
                  <a:lnTo>
                    <a:pt x="47" y="195"/>
                  </a:lnTo>
                  <a:lnTo>
                    <a:pt x="47" y="144"/>
                  </a:lnTo>
                  <a:lnTo>
                    <a:pt x="47" y="98"/>
                  </a:lnTo>
                  <a:lnTo>
                    <a:pt x="47" y="47"/>
                  </a:lnTo>
                  <a:cubicBezTo>
                    <a:pt x="1" y="47"/>
                    <a:pt x="1" y="0"/>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4" name="Google Shape;3124;p50"/>
            <p:cNvSpPr/>
            <p:nvPr/>
          </p:nvSpPr>
          <p:spPr>
            <a:xfrm>
              <a:off x="6350611" y="598211"/>
              <a:ext cx="22614" cy="33690"/>
            </a:xfrm>
            <a:custGeom>
              <a:avLst/>
              <a:gdLst/>
              <a:ahLst/>
              <a:cxnLst/>
              <a:rect l="l" t="t" r="r" b="b"/>
              <a:pathLst>
                <a:path w="98" h="146" extrusionOk="0">
                  <a:moveTo>
                    <a:pt x="98" y="1"/>
                  </a:moveTo>
                  <a:lnTo>
                    <a:pt x="47" y="48"/>
                  </a:lnTo>
                  <a:lnTo>
                    <a:pt x="47" y="98"/>
                  </a:lnTo>
                  <a:lnTo>
                    <a:pt x="0" y="98"/>
                  </a:lnTo>
                  <a:lnTo>
                    <a:pt x="98" y="145"/>
                  </a:lnTo>
                  <a:lnTo>
                    <a:pt x="98" y="98"/>
                  </a:lnTo>
                  <a:lnTo>
                    <a:pt x="98" y="48"/>
                  </a:lnTo>
                  <a:lnTo>
                    <a:pt x="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5" name="Google Shape;3125;p50"/>
            <p:cNvSpPr/>
            <p:nvPr/>
          </p:nvSpPr>
          <p:spPr>
            <a:xfrm>
              <a:off x="6249079" y="688205"/>
              <a:ext cx="22614" cy="45228"/>
            </a:xfrm>
            <a:custGeom>
              <a:avLst/>
              <a:gdLst/>
              <a:ahLst/>
              <a:cxnLst/>
              <a:rect l="l" t="t" r="r" b="b"/>
              <a:pathLst>
                <a:path w="98" h="196" extrusionOk="0">
                  <a:moveTo>
                    <a:pt x="51" y="0"/>
                  </a:moveTo>
                  <a:cubicBezTo>
                    <a:pt x="0" y="0"/>
                    <a:pt x="0" y="47"/>
                    <a:pt x="0" y="47"/>
                  </a:cubicBezTo>
                  <a:lnTo>
                    <a:pt x="0" y="98"/>
                  </a:lnTo>
                  <a:cubicBezTo>
                    <a:pt x="0" y="145"/>
                    <a:pt x="51" y="145"/>
                    <a:pt x="51" y="145"/>
                  </a:cubicBezTo>
                  <a:lnTo>
                    <a:pt x="51" y="195"/>
                  </a:lnTo>
                  <a:lnTo>
                    <a:pt x="98" y="145"/>
                  </a:lnTo>
                  <a:lnTo>
                    <a:pt x="98" y="98"/>
                  </a:lnTo>
                  <a:lnTo>
                    <a:pt x="51" y="98"/>
                  </a:lnTo>
                  <a:lnTo>
                    <a:pt x="51" y="47"/>
                  </a:lnTo>
                  <a:lnTo>
                    <a:pt x="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6" name="Google Shape;3126;p50"/>
            <p:cNvSpPr/>
            <p:nvPr/>
          </p:nvSpPr>
          <p:spPr>
            <a:xfrm>
              <a:off x="6249079" y="721434"/>
              <a:ext cx="11768" cy="11999"/>
            </a:xfrm>
            <a:custGeom>
              <a:avLst/>
              <a:gdLst/>
              <a:ahLst/>
              <a:cxnLst/>
              <a:rect l="l" t="t" r="r" b="b"/>
              <a:pathLst>
                <a:path w="51" h="52" extrusionOk="0">
                  <a:moveTo>
                    <a:pt x="0" y="1"/>
                  </a:moveTo>
                  <a:lnTo>
                    <a:pt x="0" y="51"/>
                  </a:lnTo>
                  <a:lnTo>
                    <a:pt x="51" y="51"/>
                  </a:lnTo>
                  <a:lnTo>
                    <a:pt x="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7" name="Google Shape;3127;p50"/>
            <p:cNvSpPr/>
            <p:nvPr/>
          </p:nvSpPr>
          <p:spPr>
            <a:xfrm>
              <a:off x="6496217" y="800582"/>
              <a:ext cx="179987" cy="213218"/>
            </a:xfrm>
            <a:custGeom>
              <a:avLst/>
              <a:gdLst/>
              <a:ahLst/>
              <a:cxnLst/>
              <a:rect l="l" t="t" r="r" b="b"/>
              <a:pathLst>
                <a:path w="780" h="924" extrusionOk="0">
                  <a:moveTo>
                    <a:pt x="487" y="0"/>
                  </a:moveTo>
                  <a:cubicBezTo>
                    <a:pt x="440" y="0"/>
                    <a:pt x="343" y="47"/>
                    <a:pt x="292" y="98"/>
                  </a:cubicBezTo>
                  <a:cubicBezTo>
                    <a:pt x="195" y="144"/>
                    <a:pt x="98" y="292"/>
                    <a:pt x="0" y="390"/>
                  </a:cubicBezTo>
                  <a:lnTo>
                    <a:pt x="0" y="436"/>
                  </a:lnTo>
                  <a:lnTo>
                    <a:pt x="0" y="487"/>
                  </a:lnTo>
                  <a:cubicBezTo>
                    <a:pt x="98" y="631"/>
                    <a:pt x="195" y="779"/>
                    <a:pt x="343" y="877"/>
                  </a:cubicBezTo>
                  <a:cubicBezTo>
                    <a:pt x="390" y="923"/>
                    <a:pt x="440" y="923"/>
                    <a:pt x="440" y="923"/>
                  </a:cubicBezTo>
                  <a:cubicBezTo>
                    <a:pt x="487" y="923"/>
                    <a:pt x="487" y="877"/>
                    <a:pt x="487" y="877"/>
                  </a:cubicBezTo>
                  <a:cubicBezTo>
                    <a:pt x="538" y="826"/>
                    <a:pt x="584" y="729"/>
                    <a:pt x="635" y="631"/>
                  </a:cubicBezTo>
                  <a:cubicBezTo>
                    <a:pt x="682" y="584"/>
                    <a:pt x="732" y="487"/>
                    <a:pt x="732" y="390"/>
                  </a:cubicBezTo>
                  <a:cubicBezTo>
                    <a:pt x="779" y="242"/>
                    <a:pt x="732" y="144"/>
                    <a:pt x="682" y="98"/>
                  </a:cubicBezTo>
                  <a:cubicBezTo>
                    <a:pt x="635" y="47"/>
                    <a:pt x="538" y="0"/>
                    <a:pt x="48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8" name="Google Shape;3128;p50"/>
            <p:cNvSpPr/>
            <p:nvPr/>
          </p:nvSpPr>
          <p:spPr>
            <a:xfrm>
              <a:off x="6585980" y="867963"/>
              <a:ext cx="90224" cy="22614"/>
            </a:xfrm>
            <a:custGeom>
              <a:avLst/>
              <a:gdLst/>
              <a:ahLst/>
              <a:cxnLst/>
              <a:rect l="l" t="t" r="r" b="b"/>
              <a:pathLst>
                <a:path w="391" h="98" extrusionOk="0">
                  <a:moveTo>
                    <a:pt x="343" y="0"/>
                  </a:moveTo>
                  <a:cubicBezTo>
                    <a:pt x="246" y="47"/>
                    <a:pt x="149" y="98"/>
                    <a:pt x="1" y="98"/>
                  </a:cubicBezTo>
                  <a:lnTo>
                    <a:pt x="195" y="98"/>
                  </a:lnTo>
                  <a:cubicBezTo>
                    <a:pt x="246" y="98"/>
                    <a:pt x="293" y="98"/>
                    <a:pt x="343" y="47"/>
                  </a:cubicBezTo>
                  <a:lnTo>
                    <a:pt x="390" y="47"/>
                  </a:lnTo>
                  <a:lnTo>
                    <a:pt x="34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29" name="Google Shape;3129;p50"/>
            <p:cNvSpPr/>
            <p:nvPr/>
          </p:nvSpPr>
          <p:spPr>
            <a:xfrm>
              <a:off x="6575134" y="901191"/>
              <a:ext cx="90224" cy="22614"/>
            </a:xfrm>
            <a:custGeom>
              <a:avLst/>
              <a:gdLst/>
              <a:ahLst/>
              <a:cxnLst/>
              <a:rect l="l" t="t" r="r" b="b"/>
              <a:pathLst>
                <a:path w="391" h="98" extrusionOk="0">
                  <a:moveTo>
                    <a:pt x="390" y="0"/>
                  </a:moveTo>
                  <a:cubicBezTo>
                    <a:pt x="340" y="51"/>
                    <a:pt x="242" y="51"/>
                    <a:pt x="196" y="51"/>
                  </a:cubicBezTo>
                  <a:cubicBezTo>
                    <a:pt x="98" y="51"/>
                    <a:pt x="48" y="98"/>
                    <a:pt x="1" y="98"/>
                  </a:cubicBezTo>
                  <a:lnTo>
                    <a:pt x="196" y="98"/>
                  </a:lnTo>
                  <a:cubicBezTo>
                    <a:pt x="242" y="98"/>
                    <a:pt x="293" y="98"/>
                    <a:pt x="390" y="51"/>
                  </a:cubicBezTo>
                  <a:lnTo>
                    <a:pt x="3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0" name="Google Shape;3130;p50"/>
            <p:cNvSpPr/>
            <p:nvPr/>
          </p:nvSpPr>
          <p:spPr>
            <a:xfrm>
              <a:off x="6585980" y="935343"/>
              <a:ext cx="67610" cy="11076"/>
            </a:xfrm>
            <a:custGeom>
              <a:avLst/>
              <a:gdLst/>
              <a:ahLst/>
              <a:cxnLst/>
              <a:rect l="l" t="t" r="r" b="b"/>
              <a:pathLst>
                <a:path w="293" h="48" extrusionOk="0">
                  <a:moveTo>
                    <a:pt x="293" y="0"/>
                  </a:moveTo>
                  <a:lnTo>
                    <a:pt x="293" y="0"/>
                  </a:lnTo>
                  <a:cubicBezTo>
                    <a:pt x="195" y="47"/>
                    <a:pt x="98" y="47"/>
                    <a:pt x="1" y="47"/>
                  </a:cubicBezTo>
                  <a:lnTo>
                    <a:pt x="246" y="47"/>
                  </a:lnTo>
                  <a:cubicBezTo>
                    <a:pt x="246" y="47"/>
                    <a:pt x="293" y="47"/>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1" name="Google Shape;3131;p50"/>
            <p:cNvSpPr/>
            <p:nvPr/>
          </p:nvSpPr>
          <p:spPr>
            <a:xfrm>
              <a:off x="6417991" y="845580"/>
              <a:ext cx="100839" cy="44997"/>
            </a:xfrm>
            <a:custGeom>
              <a:avLst/>
              <a:gdLst/>
              <a:ahLst/>
              <a:cxnLst/>
              <a:rect l="l" t="t" r="r" b="b"/>
              <a:pathLst>
                <a:path w="437" h="195" extrusionOk="0">
                  <a:moveTo>
                    <a:pt x="0" y="0"/>
                  </a:moveTo>
                  <a:cubicBezTo>
                    <a:pt x="47" y="0"/>
                    <a:pt x="98" y="47"/>
                    <a:pt x="145" y="47"/>
                  </a:cubicBezTo>
                  <a:cubicBezTo>
                    <a:pt x="98" y="0"/>
                    <a:pt x="47" y="0"/>
                    <a:pt x="0" y="0"/>
                  </a:cubicBezTo>
                  <a:close/>
                  <a:moveTo>
                    <a:pt x="145" y="47"/>
                  </a:moveTo>
                  <a:lnTo>
                    <a:pt x="437" y="195"/>
                  </a:lnTo>
                  <a:lnTo>
                    <a:pt x="437" y="144"/>
                  </a:lnTo>
                  <a:cubicBezTo>
                    <a:pt x="339" y="97"/>
                    <a:pt x="242" y="47"/>
                    <a:pt x="145" y="47"/>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2" name="Google Shape;3132;p50"/>
            <p:cNvSpPr/>
            <p:nvPr/>
          </p:nvSpPr>
          <p:spPr>
            <a:xfrm>
              <a:off x="6351073" y="912960"/>
              <a:ext cx="167757" cy="22614"/>
            </a:xfrm>
            <a:custGeom>
              <a:avLst/>
              <a:gdLst/>
              <a:ahLst/>
              <a:cxnLst/>
              <a:rect l="l" t="t" r="r" b="b"/>
              <a:pathLst>
                <a:path w="727" h="98" extrusionOk="0">
                  <a:moveTo>
                    <a:pt x="0" y="1"/>
                  </a:moveTo>
                  <a:cubicBezTo>
                    <a:pt x="97" y="47"/>
                    <a:pt x="194" y="47"/>
                    <a:pt x="290" y="97"/>
                  </a:cubicBezTo>
                  <a:lnTo>
                    <a:pt x="485" y="97"/>
                  </a:lnTo>
                  <a:cubicBezTo>
                    <a:pt x="583" y="97"/>
                    <a:pt x="680" y="97"/>
                    <a:pt x="727" y="47"/>
                  </a:cubicBezTo>
                  <a:lnTo>
                    <a:pt x="290" y="47"/>
                  </a:lnTo>
                  <a:cubicBezTo>
                    <a:pt x="194" y="47"/>
                    <a:pt x="97" y="47"/>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3" name="Google Shape;3133;p50"/>
            <p:cNvSpPr/>
            <p:nvPr/>
          </p:nvSpPr>
          <p:spPr>
            <a:xfrm>
              <a:off x="6316460" y="811428"/>
              <a:ext cx="89993" cy="101763"/>
            </a:xfrm>
            <a:custGeom>
              <a:avLst/>
              <a:gdLst/>
              <a:ahLst/>
              <a:cxnLst/>
              <a:rect l="l" t="t" r="r" b="b"/>
              <a:pathLst>
                <a:path w="390" h="441" extrusionOk="0">
                  <a:moveTo>
                    <a:pt x="195" y="0"/>
                  </a:moveTo>
                  <a:cubicBezTo>
                    <a:pt x="98" y="0"/>
                    <a:pt x="51" y="51"/>
                    <a:pt x="51" y="97"/>
                  </a:cubicBezTo>
                  <a:cubicBezTo>
                    <a:pt x="0" y="97"/>
                    <a:pt x="0" y="195"/>
                    <a:pt x="0" y="245"/>
                  </a:cubicBezTo>
                  <a:cubicBezTo>
                    <a:pt x="0" y="292"/>
                    <a:pt x="51" y="343"/>
                    <a:pt x="98" y="389"/>
                  </a:cubicBezTo>
                  <a:cubicBezTo>
                    <a:pt x="148" y="440"/>
                    <a:pt x="195" y="440"/>
                    <a:pt x="246" y="440"/>
                  </a:cubicBezTo>
                  <a:lnTo>
                    <a:pt x="390" y="195"/>
                  </a:lnTo>
                  <a:cubicBezTo>
                    <a:pt x="343" y="148"/>
                    <a:pt x="292" y="148"/>
                    <a:pt x="292" y="97"/>
                  </a:cubicBezTo>
                  <a:lnTo>
                    <a:pt x="195" y="0"/>
                  </a:ln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4" name="Google Shape;3134;p50"/>
            <p:cNvSpPr/>
            <p:nvPr/>
          </p:nvSpPr>
          <p:spPr>
            <a:xfrm>
              <a:off x="6338843" y="845580"/>
              <a:ext cx="22844" cy="33459"/>
            </a:xfrm>
            <a:custGeom>
              <a:avLst/>
              <a:gdLst/>
              <a:ahLst/>
              <a:cxnLst/>
              <a:rect l="l" t="t" r="r" b="b"/>
              <a:pathLst>
                <a:path w="99" h="145" extrusionOk="0">
                  <a:moveTo>
                    <a:pt x="51" y="0"/>
                  </a:moveTo>
                  <a:cubicBezTo>
                    <a:pt x="1" y="0"/>
                    <a:pt x="1" y="97"/>
                    <a:pt x="1" y="97"/>
                  </a:cubicBezTo>
                  <a:cubicBezTo>
                    <a:pt x="1" y="144"/>
                    <a:pt x="1" y="144"/>
                    <a:pt x="51" y="144"/>
                  </a:cubicBezTo>
                  <a:lnTo>
                    <a:pt x="98" y="144"/>
                  </a:lnTo>
                  <a:lnTo>
                    <a:pt x="98" y="97"/>
                  </a:lnTo>
                  <a:lnTo>
                    <a:pt x="98" y="47"/>
                  </a:lnTo>
                  <a:lnTo>
                    <a:pt x="51" y="0"/>
                  </a:lnTo>
                  <a:close/>
                </a:path>
              </a:pathLst>
            </a:custGeom>
            <a:solidFill>
              <a:srgbClr val="F5C1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5" name="Google Shape;3135;p50"/>
            <p:cNvSpPr/>
            <p:nvPr/>
          </p:nvSpPr>
          <p:spPr>
            <a:xfrm>
              <a:off x="6238234" y="1305703"/>
              <a:ext cx="145836" cy="483662"/>
            </a:xfrm>
            <a:custGeom>
              <a:avLst/>
              <a:gdLst/>
              <a:ahLst/>
              <a:cxnLst/>
              <a:rect l="l" t="t" r="r" b="b"/>
              <a:pathLst>
                <a:path w="632" h="2096" extrusionOk="0">
                  <a:moveTo>
                    <a:pt x="195" y="0"/>
                  </a:moveTo>
                  <a:lnTo>
                    <a:pt x="47" y="148"/>
                  </a:lnTo>
                  <a:cubicBezTo>
                    <a:pt x="47" y="343"/>
                    <a:pt x="47" y="487"/>
                    <a:pt x="0" y="682"/>
                  </a:cubicBezTo>
                  <a:cubicBezTo>
                    <a:pt x="47" y="732"/>
                    <a:pt x="98" y="732"/>
                    <a:pt x="98" y="732"/>
                  </a:cubicBezTo>
                  <a:lnTo>
                    <a:pt x="145" y="732"/>
                  </a:lnTo>
                  <a:cubicBezTo>
                    <a:pt x="145" y="927"/>
                    <a:pt x="195" y="1168"/>
                    <a:pt x="242" y="1414"/>
                  </a:cubicBezTo>
                  <a:cubicBezTo>
                    <a:pt x="242" y="1558"/>
                    <a:pt x="293" y="1655"/>
                    <a:pt x="339" y="1753"/>
                  </a:cubicBezTo>
                  <a:cubicBezTo>
                    <a:pt x="390" y="1901"/>
                    <a:pt x="487" y="2045"/>
                    <a:pt x="631" y="2095"/>
                  </a:cubicBezTo>
                  <a:cubicBezTo>
                    <a:pt x="585" y="2045"/>
                    <a:pt x="585" y="2045"/>
                    <a:pt x="585" y="1998"/>
                  </a:cubicBezTo>
                  <a:cubicBezTo>
                    <a:pt x="487" y="1901"/>
                    <a:pt x="437" y="1753"/>
                    <a:pt x="437" y="1608"/>
                  </a:cubicBezTo>
                  <a:cubicBezTo>
                    <a:pt x="339" y="1266"/>
                    <a:pt x="293" y="876"/>
                    <a:pt x="195" y="487"/>
                  </a:cubicBezTo>
                  <a:cubicBezTo>
                    <a:pt x="195" y="343"/>
                    <a:pt x="145" y="148"/>
                    <a:pt x="19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6" name="Google Shape;3136;p50"/>
            <p:cNvSpPr/>
            <p:nvPr/>
          </p:nvSpPr>
          <p:spPr>
            <a:xfrm>
              <a:off x="6271463" y="1211787"/>
              <a:ext cx="169142" cy="581964"/>
            </a:xfrm>
            <a:custGeom>
              <a:avLst/>
              <a:gdLst/>
              <a:ahLst/>
              <a:cxnLst/>
              <a:rect l="l" t="t" r="r" b="b"/>
              <a:pathLst>
                <a:path w="733" h="2522" extrusionOk="0">
                  <a:moveTo>
                    <a:pt x="314" y="1"/>
                  </a:moveTo>
                  <a:cubicBezTo>
                    <a:pt x="292" y="1"/>
                    <a:pt x="269" y="6"/>
                    <a:pt x="246" y="18"/>
                  </a:cubicBezTo>
                  <a:cubicBezTo>
                    <a:pt x="149" y="68"/>
                    <a:pt x="98" y="115"/>
                    <a:pt x="98" y="212"/>
                  </a:cubicBezTo>
                  <a:cubicBezTo>
                    <a:pt x="1" y="407"/>
                    <a:pt x="51" y="652"/>
                    <a:pt x="51" y="894"/>
                  </a:cubicBezTo>
                  <a:cubicBezTo>
                    <a:pt x="149" y="1283"/>
                    <a:pt x="195" y="1673"/>
                    <a:pt x="293" y="2015"/>
                  </a:cubicBezTo>
                  <a:cubicBezTo>
                    <a:pt x="293" y="2160"/>
                    <a:pt x="343" y="2308"/>
                    <a:pt x="441" y="2405"/>
                  </a:cubicBezTo>
                  <a:cubicBezTo>
                    <a:pt x="441" y="2452"/>
                    <a:pt x="487" y="2502"/>
                    <a:pt x="487" y="2502"/>
                  </a:cubicBezTo>
                  <a:cubicBezTo>
                    <a:pt x="516" y="2516"/>
                    <a:pt x="540" y="2522"/>
                    <a:pt x="561" y="2522"/>
                  </a:cubicBezTo>
                  <a:cubicBezTo>
                    <a:pt x="614" y="2522"/>
                    <a:pt x="649" y="2488"/>
                    <a:pt x="682" y="2452"/>
                  </a:cubicBezTo>
                  <a:cubicBezTo>
                    <a:pt x="733" y="2405"/>
                    <a:pt x="733" y="2308"/>
                    <a:pt x="733" y="2257"/>
                  </a:cubicBezTo>
                  <a:lnTo>
                    <a:pt x="733" y="2062"/>
                  </a:lnTo>
                  <a:cubicBezTo>
                    <a:pt x="733" y="1821"/>
                    <a:pt x="733" y="1575"/>
                    <a:pt x="682" y="1334"/>
                  </a:cubicBezTo>
                  <a:cubicBezTo>
                    <a:pt x="635" y="1042"/>
                    <a:pt x="635" y="750"/>
                    <a:pt x="585" y="458"/>
                  </a:cubicBezTo>
                  <a:cubicBezTo>
                    <a:pt x="585" y="286"/>
                    <a:pt x="473" y="1"/>
                    <a:pt x="314" y="1"/>
                  </a:cubicBez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7" name="Google Shape;3137;p50"/>
            <p:cNvSpPr/>
            <p:nvPr/>
          </p:nvSpPr>
          <p:spPr>
            <a:xfrm>
              <a:off x="6249079" y="1204402"/>
              <a:ext cx="191525" cy="243908"/>
            </a:xfrm>
            <a:custGeom>
              <a:avLst/>
              <a:gdLst/>
              <a:ahLst/>
              <a:cxnLst/>
              <a:rect l="l" t="t" r="r" b="b"/>
              <a:pathLst>
                <a:path w="830" h="1057" extrusionOk="0">
                  <a:moveTo>
                    <a:pt x="449" y="0"/>
                  </a:moveTo>
                  <a:cubicBezTo>
                    <a:pt x="303" y="0"/>
                    <a:pt x="160" y="137"/>
                    <a:pt x="98" y="295"/>
                  </a:cubicBezTo>
                  <a:cubicBezTo>
                    <a:pt x="51" y="342"/>
                    <a:pt x="0" y="439"/>
                    <a:pt x="0" y="490"/>
                  </a:cubicBezTo>
                  <a:lnTo>
                    <a:pt x="0" y="1023"/>
                  </a:lnTo>
                  <a:cubicBezTo>
                    <a:pt x="123" y="1044"/>
                    <a:pt x="237" y="1057"/>
                    <a:pt x="350" y="1057"/>
                  </a:cubicBezTo>
                  <a:cubicBezTo>
                    <a:pt x="506" y="1057"/>
                    <a:pt x="660" y="1033"/>
                    <a:pt x="830" y="976"/>
                  </a:cubicBezTo>
                  <a:cubicBezTo>
                    <a:pt x="830" y="828"/>
                    <a:pt x="830" y="634"/>
                    <a:pt x="779" y="439"/>
                  </a:cubicBezTo>
                  <a:cubicBezTo>
                    <a:pt x="779" y="342"/>
                    <a:pt x="732" y="244"/>
                    <a:pt x="682" y="147"/>
                  </a:cubicBezTo>
                  <a:cubicBezTo>
                    <a:pt x="612" y="43"/>
                    <a:pt x="530" y="0"/>
                    <a:pt x="4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8" name="Google Shape;3138;p50"/>
            <p:cNvSpPr/>
            <p:nvPr/>
          </p:nvSpPr>
          <p:spPr>
            <a:xfrm>
              <a:off x="6372994" y="1552841"/>
              <a:ext cx="437968" cy="239062"/>
            </a:xfrm>
            <a:custGeom>
              <a:avLst/>
              <a:gdLst/>
              <a:ahLst/>
              <a:cxnLst/>
              <a:rect l="l" t="t" r="r" b="b"/>
              <a:pathLst>
                <a:path w="1898" h="1036" extrusionOk="0">
                  <a:moveTo>
                    <a:pt x="1605" y="0"/>
                  </a:moveTo>
                  <a:cubicBezTo>
                    <a:pt x="1508" y="0"/>
                    <a:pt x="1461" y="0"/>
                    <a:pt x="1364" y="51"/>
                  </a:cubicBezTo>
                  <a:cubicBezTo>
                    <a:pt x="1313" y="148"/>
                    <a:pt x="1266" y="245"/>
                    <a:pt x="1169" y="292"/>
                  </a:cubicBezTo>
                  <a:cubicBezTo>
                    <a:pt x="1072" y="343"/>
                    <a:pt x="974" y="390"/>
                    <a:pt x="877" y="390"/>
                  </a:cubicBezTo>
                  <a:cubicBezTo>
                    <a:pt x="780" y="440"/>
                    <a:pt x="729" y="440"/>
                    <a:pt x="632" y="440"/>
                  </a:cubicBezTo>
                  <a:cubicBezTo>
                    <a:pt x="534" y="487"/>
                    <a:pt x="390" y="487"/>
                    <a:pt x="293" y="537"/>
                  </a:cubicBezTo>
                  <a:cubicBezTo>
                    <a:pt x="145" y="584"/>
                    <a:pt x="1" y="682"/>
                    <a:pt x="1" y="876"/>
                  </a:cubicBezTo>
                  <a:cubicBezTo>
                    <a:pt x="1" y="927"/>
                    <a:pt x="1" y="974"/>
                    <a:pt x="47" y="974"/>
                  </a:cubicBezTo>
                  <a:cubicBezTo>
                    <a:pt x="73" y="1023"/>
                    <a:pt x="111" y="1036"/>
                    <a:pt x="148" y="1036"/>
                  </a:cubicBezTo>
                  <a:cubicBezTo>
                    <a:pt x="184" y="1036"/>
                    <a:pt x="219" y="1024"/>
                    <a:pt x="242" y="1024"/>
                  </a:cubicBezTo>
                  <a:cubicBezTo>
                    <a:pt x="585" y="927"/>
                    <a:pt x="877" y="682"/>
                    <a:pt x="1169" y="584"/>
                  </a:cubicBezTo>
                  <a:lnTo>
                    <a:pt x="1411" y="584"/>
                  </a:lnTo>
                  <a:cubicBezTo>
                    <a:pt x="1559" y="584"/>
                    <a:pt x="1703" y="584"/>
                    <a:pt x="1800" y="487"/>
                  </a:cubicBezTo>
                  <a:cubicBezTo>
                    <a:pt x="1851" y="487"/>
                    <a:pt x="1851" y="440"/>
                    <a:pt x="1851" y="440"/>
                  </a:cubicBezTo>
                  <a:cubicBezTo>
                    <a:pt x="1897" y="390"/>
                    <a:pt x="1851" y="390"/>
                    <a:pt x="1851" y="390"/>
                  </a:cubicBezTo>
                  <a:cubicBezTo>
                    <a:pt x="1897" y="343"/>
                    <a:pt x="1897" y="292"/>
                    <a:pt x="1851" y="245"/>
                  </a:cubicBezTo>
                  <a:cubicBezTo>
                    <a:pt x="1897" y="245"/>
                    <a:pt x="1897" y="195"/>
                    <a:pt x="1897" y="148"/>
                  </a:cubicBezTo>
                  <a:lnTo>
                    <a:pt x="1851" y="148"/>
                  </a:lnTo>
                  <a:cubicBezTo>
                    <a:pt x="1851" y="148"/>
                    <a:pt x="1851" y="97"/>
                    <a:pt x="1897" y="97"/>
                  </a:cubicBezTo>
                  <a:lnTo>
                    <a:pt x="1897" y="51"/>
                  </a:lnTo>
                  <a:lnTo>
                    <a:pt x="1851" y="0"/>
                  </a:lnTo>
                  <a:cubicBezTo>
                    <a:pt x="1800" y="0"/>
                    <a:pt x="1800" y="0"/>
                    <a:pt x="1753" y="51"/>
                  </a:cubicBezTo>
                  <a:cubicBezTo>
                    <a:pt x="1703" y="51"/>
                    <a:pt x="1656" y="97"/>
                    <a:pt x="1559" y="148"/>
                  </a:cubicBezTo>
                  <a:cubicBezTo>
                    <a:pt x="1605" y="97"/>
                    <a:pt x="1605" y="97"/>
                    <a:pt x="1605" y="51"/>
                  </a:cubicBezTo>
                  <a:lnTo>
                    <a:pt x="1605" y="0"/>
                  </a:ln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39" name="Google Shape;3139;p50"/>
            <p:cNvSpPr/>
            <p:nvPr/>
          </p:nvSpPr>
          <p:spPr>
            <a:xfrm>
              <a:off x="6361456" y="1754982"/>
              <a:ext cx="44997" cy="34382"/>
            </a:xfrm>
            <a:custGeom>
              <a:avLst/>
              <a:gdLst/>
              <a:ahLst/>
              <a:cxnLst/>
              <a:rect l="l" t="t" r="r" b="b"/>
              <a:pathLst>
                <a:path w="195" h="149" extrusionOk="0">
                  <a:moveTo>
                    <a:pt x="0" y="0"/>
                  </a:moveTo>
                  <a:cubicBezTo>
                    <a:pt x="0" y="0"/>
                    <a:pt x="0" y="51"/>
                    <a:pt x="51" y="51"/>
                  </a:cubicBezTo>
                  <a:cubicBezTo>
                    <a:pt x="51" y="98"/>
                    <a:pt x="97" y="148"/>
                    <a:pt x="97" y="148"/>
                  </a:cubicBezTo>
                  <a:lnTo>
                    <a:pt x="195" y="148"/>
                  </a:lnTo>
                  <a:cubicBezTo>
                    <a:pt x="148" y="148"/>
                    <a:pt x="97" y="148"/>
                    <a:pt x="97" y="98"/>
                  </a:cubicBezTo>
                  <a:cubicBezTo>
                    <a:pt x="51" y="98"/>
                    <a:pt x="51" y="51"/>
                    <a:pt x="51" y="0"/>
                  </a:cubicBezTo>
                  <a:close/>
                </a:path>
              </a:pathLst>
            </a:custGeom>
            <a:solidFill>
              <a:srgbClr val="F2C9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0" name="Google Shape;3140;p50"/>
            <p:cNvSpPr/>
            <p:nvPr/>
          </p:nvSpPr>
          <p:spPr>
            <a:xfrm>
              <a:off x="6372994" y="1754982"/>
              <a:ext cx="45227" cy="34382"/>
            </a:xfrm>
            <a:custGeom>
              <a:avLst/>
              <a:gdLst/>
              <a:ahLst/>
              <a:cxnLst/>
              <a:rect l="l" t="t" r="r" b="b"/>
              <a:pathLst>
                <a:path w="196" h="149" extrusionOk="0">
                  <a:moveTo>
                    <a:pt x="1" y="0"/>
                  </a:moveTo>
                  <a:cubicBezTo>
                    <a:pt x="1" y="51"/>
                    <a:pt x="1" y="98"/>
                    <a:pt x="47" y="98"/>
                  </a:cubicBezTo>
                  <a:cubicBezTo>
                    <a:pt x="47" y="148"/>
                    <a:pt x="98" y="148"/>
                    <a:pt x="145" y="148"/>
                  </a:cubicBezTo>
                  <a:lnTo>
                    <a:pt x="195" y="148"/>
                  </a:lnTo>
                  <a:lnTo>
                    <a:pt x="195" y="98"/>
                  </a:lnTo>
                  <a:cubicBezTo>
                    <a:pt x="195" y="98"/>
                    <a:pt x="98" y="0"/>
                    <a:pt x="1" y="0"/>
                  </a:cubicBezTo>
                  <a:close/>
                </a:path>
              </a:pathLst>
            </a:custGeom>
            <a:solidFill>
              <a:srgbClr val="F2C9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1" name="Google Shape;3141;p50"/>
            <p:cNvSpPr/>
            <p:nvPr/>
          </p:nvSpPr>
          <p:spPr>
            <a:xfrm>
              <a:off x="6036094" y="1862975"/>
              <a:ext cx="842247" cy="279444"/>
            </a:xfrm>
            <a:custGeom>
              <a:avLst/>
              <a:gdLst/>
              <a:ahLst/>
              <a:cxnLst/>
              <a:rect l="l" t="t" r="r" b="b"/>
              <a:pathLst>
                <a:path w="3650" h="1211" extrusionOk="0">
                  <a:moveTo>
                    <a:pt x="591" y="1"/>
                  </a:moveTo>
                  <a:cubicBezTo>
                    <a:pt x="522" y="1"/>
                    <a:pt x="454" y="7"/>
                    <a:pt x="390" y="19"/>
                  </a:cubicBezTo>
                  <a:cubicBezTo>
                    <a:pt x="195" y="70"/>
                    <a:pt x="47" y="167"/>
                    <a:pt x="0" y="362"/>
                  </a:cubicBezTo>
                  <a:cubicBezTo>
                    <a:pt x="0" y="506"/>
                    <a:pt x="47" y="603"/>
                    <a:pt x="144" y="701"/>
                  </a:cubicBezTo>
                  <a:cubicBezTo>
                    <a:pt x="242" y="849"/>
                    <a:pt x="436" y="895"/>
                    <a:pt x="584" y="946"/>
                  </a:cubicBezTo>
                  <a:cubicBezTo>
                    <a:pt x="826" y="993"/>
                    <a:pt x="1021" y="1043"/>
                    <a:pt x="1215" y="1090"/>
                  </a:cubicBezTo>
                  <a:cubicBezTo>
                    <a:pt x="1461" y="1090"/>
                    <a:pt x="1655" y="1090"/>
                    <a:pt x="1850" y="1141"/>
                  </a:cubicBezTo>
                  <a:cubicBezTo>
                    <a:pt x="2286" y="1141"/>
                    <a:pt x="2726" y="1141"/>
                    <a:pt x="3163" y="1188"/>
                  </a:cubicBezTo>
                  <a:cubicBezTo>
                    <a:pt x="3228" y="1188"/>
                    <a:pt x="3292" y="1210"/>
                    <a:pt x="3357" y="1210"/>
                  </a:cubicBezTo>
                  <a:cubicBezTo>
                    <a:pt x="3390" y="1210"/>
                    <a:pt x="3422" y="1204"/>
                    <a:pt x="3455" y="1188"/>
                  </a:cubicBezTo>
                  <a:cubicBezTo>
                    <a:pt x="3552" y="1141"/>
                    <a:pt x="3649" y="1043"/>
                    <a:pt x="3603" y="946"/>
                  </a:cubicBezTo>
                  <a:cubicBezTo>
                    <a:pt x="3603" y="849"/>
                    <a:pt x="3505" y="798"/>
                    <a:pt x="3455" y="751"/>
                  </a:cubicBezTo>
                  <a:cubicBezTo>
                    <a:pt x="3260" y="654"/>
                    <a:pt x="3019" y="603"/>
                    <a:pt x="2773" y="506"/>
                  </a:cubicBezTo>
                  <a:cubicBezTo>
                    <a:pt x="2240" y="362"/>
                    <a:pt x="1702" y="214"/>
                    <a:pt x="1169" y="117"/>
                  </a:cubicBezTo>
                  <a:cubicBezTo>
                    <a:pt x="989" y="45"/>
                    <a:pt x="783" y="1"/>
                    <a:pt x="591" y="1"/>
                  </a:cubicBez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2" name="Google Shape;3142;p50"/>
            <p:cNvSpPr/>
            <p:nvPr/>
          </p:nvSpPr>
          <p:spPr>
            <a:xfrm>
              <a:off x="6383840" y="2036271"/>
              <a:ext cx="506271" cy="494508"/>
            </a:xfrm>
            <a:custGeom>
              <a:avLst/>
              <a:gdLst/>
              <a:ahLst/>
              <a:cxnLst/>
              <a:rect l="l" t="t" r="r" b="b"/>
              <a:pathLst>
                <a:path w="2194" h="2143" extrusionOk="0">
                  <a:moveTo>
                    <a:pt x="1901" y="0"/>
                  </a:moveTo>
                  <a:cubicBezTo>
                    <a:pt x="1753" y="0"/>
                    <a:pt x="1609" y="47"/>
                    <a:pt x="1512" y="98"/>
                  </a:cubicBezTo>
                  <a:cubicBezTo>
                    <a:pt x="1414" y="195"/>
                    <a:pt x="1317" y="292"/>
                    <a:pt x="1266" y="437"/>
                  </a:cubicBezTo>
                  <a:cubicBezTo>
                    <a:pt x="1122" y="631"/>
                    <a:pt x="927" y="779"/>
                    <a:pt x="779" y="974"/>
                  </a:cubicBezTo>
                  <a:cubicBezTo>
                    <a:pt x="733" y="1071"/>
                    <a:pt x="635" y="1169"/>
                    <a:pt x="538" y="1266"/>
                  </a:cubicBezTo>
                  <a:cubicBezTo>
                    <a:pt x="487" y="1363"/>
                    <a:pt x="390" y="1461"/>
                    <a:pt x="343" y="1558"/>
                  </a:cubicBezTo>
                  <a:lnTo>
                    <a:pt x="51" y="1850"/>
                  </a:lnTo>
                  <a:cubicBezTo>
                    <a:pt x="51" y="1850"/>
                    <a:pt x="0" y="1850"/>
                    <a:pt x="0" y="1897"/>
                  </a:cubicBezTo>
                  <a:lnTo>
                    <a:pt x="0" y="1948"/>
                  </a:lnTo>
                  <a:cubicBezTo>
                    <a:pt x="51" y="1994"/>
                    <a:pt x="98" y="2092"/>
                    <a:pt x="195" y="2142"/>
                  </a:cubicBezTo>
                  <a:cubicBezTo>
                    <a:pt x="246" y="2142"/>
                    <a:pt x="246" y="2142"/>
                    <a:pt x="246" y="2092"/>
                  </a:cubicBezTo>
                  <a:cubicBezTo>
                    <a:pt x="487" y="1897"/>
                    <a:pt x="733" y="1702"/>
                    <a:pt x="927" y="1508"/>
                  </a:cubicBezTo>
                  <a:cubicBezTo>
                    <a:pt x="1169" y="1266"/>
                    <a:pt x="1414" y="1071"/>
                    <a:pt x="1609" y="826"/>
                  </a:cubicBezTo>
                  <a:cubicBezTo>
                    <a:pt x="1804" y="682"/>
                    <a:pt x="1948" y="534"/>
                    <a:pt x="2096" y="339"/>
                  </a:cubicBezTo>
                  <a:cubicBezTo>
                    <a:pt x="2193" y="195"/>
                    <a:pt x="2096" y="47"/>
                    <a:pt x="1901" y="0"/>
                  </a:cubicBez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3" name="Google Shape;3143;p50"/>
            <p:cNvSpPr/>
            <p:nvPr/>
          </p:nvSpPr>
          <p:spPr>
            <a:xfrm>
              <a:off x="6867269" y="2114497"/>
              <a:ext cx="231" cy="11769"/>
            </a:xfrm>
            <a:custGeom>
              <a:avLst/>
              <a:gdLst/>
              <a:ahLst/>
              <a:cxnLst/>
              <a:rect l="l" t="t" r="r" b="b"/>
              <a:pathLst>
                <a:path w="1" h="51" extrusionOk="0">
                  <a:moveTo>
                    <a:pt x="1" y="0"/>
                  </a:moveTo>
                  <a:lnTo>
                    <a:pt x="1" y="51"/>
                  </a:lnTo>
                  <a:lnTo>
                    <a:pt x="1" y="0"/>
                  </a:lnTo>
                  <a:close/>
                  <a:moveTo>
                    <a:pt x="1" y="0"/>
                  </a:moveTo>
                  <a:lnTo>
                    <a:pt x="1" y="0"/>
                  </a:lnTo>
                  <a:close/>
                </a:path>
              </a:pathLst>
            </a:custGeom>
            <a:solidFill>
              <a:srgbClr val="F8EE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4" name="Google Shape;3144;p50"/>
            <p:cNvSpPr/>
            <p:nvPr/>
          </p:nvSpPr>
          <p:spPr>
            <a:xfrm>
              <a:off x="6844885" y="2047117"/>
              <a:ext cx="33459" cy="89994"/>
            </a:xfrm>
            <a:custGeom>
              <a:avLst/>
              <a:gdLst/>
              <a:ahLst/>
              <a:cxnLst/>
              <a:rect l="l" t="t" r="r" b="b"/>
              <a:pathLst>
                <a:path w="145" h="390" extrusionOk="0">
                  <a:moveTo>
                    <a:pt x="47" y="0"/>
                  </a:moveTo>
                  <a:cubicBezTo>
                    <a:pt x="0" y="51"/>
                    <a:pt x="0" y="148"/>
                    <a:pt x="0" y="195"/>
                  </a:cubicBezTo>
                  <a:lnTo>
                    <a:pt x="0" y="245"/>
                  </a:lnTo>
                  <a:lnTo>
                    <a:pt x="0" y="390"/>
                  </a:lnTo>
                  <a:cubicBezTo>
                    <a:pt x="47" y="390"/>
                    <a:pt x="47" y="343"/>
                    <a:pt x="98" y="343"/>
                  </a:cubicBezTo>
                  <a:lnTo>
                    <a:pt x="98" y="292"/>
                  </a:lnTo>
                  <a:cubicBezTo>
                    <a:pt x="144" y="195"/>
                    <a:pt x="144" y="97"/>
                    <a:pt x="47" y="0"/>
                  </a:cubicBezTo>
                  <a:close/>
                </a:path>
              </a:pathLst>
            </a:custGeom>
            <a:solidFill>
              <a:srgbClr val="F2C9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5" name="Google Shape;3145;p50"/>
            <p:cNvSpPr/>
            <p:nvPr/>
          </p:nvSpPr>
          <p:spPr>
            <a:xfrm>
              <a:off x="5946100" y="1856514"/>
              <a:ext cx="437968" cy="280598"/>
            </a:xfrm>
            <a:custGeom>
              <a:avLst/>
              <a:gdLst/>
              <a:ahLst/>
              <a:cxnLst/>
              <a:rect l="l" t="t" r="r" b="b"/>
              <a:pathLst>
                <a:path w="1898" h="1216" extrusionOk="0">
                  <a:moveTo>
                    <a:pt x="390" y="0"/>
                  </a:moveTo>
                  <a:cubicBezTo>
                    <a:pt x="390" y="0"/>
                    <a:pt x="340" y="0"/>
                    <a:pt x="293" y="47"/>
                  </a:cubicBezTo>
                  <a:cubicBezTo>
                    <a:pt x="242" y="47"/>
                    <a:pt x="242" y="98"/>
                    <a:pt x="242" y="98"/>
                  </a:cubicBezTo>
                  <a:cubicBezTo>
                    <a:pt x="1" y="390"/>
                    <a:pt x="98" y="779"/>
                    <a:pt x="340" y="974"/>
                  </a:cubicBezTo>
                  <a:cubicBezTo>
                    <a:pt x="488" y="1071"/>
                    <a:pt x="632" y="1118"/>
                    <a:pt x="826" y="1118"/>
                  </a:cubicBezTo>
                  <a:cubicBezTo>
                    <a:pt x="1021" y="1169"/>
                    <a:pt x="1216" y="1216"/>
                    <a:pt x="1411" y="1216"/>
                  </a:cubicBezTo>
                  <a:lnTo>
                    <a:pt x="1461" y="1216"/>
                  </a:lnTo>
                  <a:lnTo>
                    <a:pt x="1508" y="1169"/>
                  </a:lnTo>
                  <a:cubicBezTo>
                    <a:pt x="1703" y="826"/>
                    <a:pt x="1897" y="437"/>
                    <a:pt x="1851" y="47"/>
                  </a:cubicBezTo>
                  <a:cubicBezTo>
                    <a:pt x="1605" y="47"/>
                    <a:pt x="1364" y="47"/>
                    <a:pt x="1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6" name="Google Shape;3146;p50"/>
            <p:cNvSpPr/>
            <p:nvPr/>
          </p:nvSpPr>
          <p:spPr>
            <a:xfrm>
              <a:off x="6069322" y="1912126"/>
              <a:ext cx="258904" cy="90225"/>
            </a:xfrm>
            <a:custGeom>
              <a:avLst/>
              <a:gdLst/>
              <a:ahLst/>
              <a:cxnLst/>
              <a:rect l="l" t="t" r="r" b="b"/>
              <a:pathLst>
                <a:path w="1122" h="391" extrusionOk="0">
                  <a:moveTo>
                    <a:pt x="0" y="1"/>
                  </a:moveTo>
                  <a:lnTo>
                    <a:pt x="0" y="52"/>
                  </a:lnTo>
                  <a:cubicBezTo>
                    <a:pt x="343" y="246"/>
                    <a:pt x="732" y="344"/>
                    <a:pt x="1122" y="390"/>
                  </a:cubicBezTo>
                  <a:cubicBezTo>
                    <a:pt x="732" y="344"/>
                    <a:pt x="343" y="196"/>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7" name="Google Shape;3147;p50"/>
            <p:cNvSpPr/>
            <p:nvPr/>
          </p:nvSpPr>
          <p:spPr>
            <a:xfrm>
              <a:off x="6293846" y="2446091"/>
              <a:ext cx="214138" cy="309212"/>
            </a:xfrm>
            <a:custGeom>
              <a:avLst/>
              <a:gdLst/>
              <a:ahLst/>
              <a:cxnLst/>
              <a:rect l="l" t="t" r="r" b="b"/>
              <a:pathLst>
                <a:path w="928" h="1340" extrusionOk="0">
                  <a:moveTo>
                    <a:pt x="356" y="0"/>
                  </a:moveTo>
                  <a:cubicBezTo>
                    <a:pt x="249" y="0"/>
                    <a:pt x="86" y="148"/>
                    <a:pt x="52" y="218"/>
                  </a:cubicBezTo>
                  <a:cubicBezTo>
                    <a:pt x="52" y="218"/>
                    <a:pt x="1" y="218"/>
                    <a:pt x="1" y="269"/>
                  </a:cubicBezTo>
                  <a:cubicBezTo>
                    <a:pt x="1" y="269"/>
                    <a:pt x="1" y="316"/>
                    <a:pt x="52" y="316"/>
                  </a:cubicBezTo>
                  <a:cubicBezTo>
                    <a:pt x="98" y="464"/>
                    <a:pt x="149" y="510"/>
                    <a:pt x="246" y="608"/>
                  </a:cubicBezTo>
                  <a:cubicBezTo>
                    <a:pt x="390" y="803"/>
                    <a:pt x="538" y="997"/>
                    <a:pt x="683" y="1243"/>
                  </a:cubicBezTo>
                  <a:cubicBezTo>
                    <a:pt x="683" y="1289"/>
                    <a:pt x="780" y="1340"/>
                    <a:pt x="831" y="1340"/>
                  </a:cubicBezTo>
                  <a:cubicBezTo>
                    <a:pt x="877" y="1289"/>
                    <a:pt x="928" y="1289"/>
                    <a:pt x="928" y="1243"/>
                  </a:cubicBezTo>
                  <a:lnTo>
                    <a:pt x="928" y="1192"/>
                  </a:lnTo>
                  <a:lnTo>
                    <a:pt x="928" y="997"/>
                  </a:lnTo>
                  <a:cubicBezTo>
                    <a:pt x="877" y="803"/>
                    <a:pt x="877" y="561"/>
                    <a:pt x="831" y="366"/>
                  </a:cubicBezTo>
                  <a:cubicBezTo>
                    <a:pt x="831" y="316"/>
                    <a:pt x="831" y="269"/>
                    <a:pt x="780" y="269"/>
                  </a:cubicBezTo>
                  <a:lnTo>
                    <a:pt x="733" y="269"/>
                  </a:lnTo>
                  <a:cubicBezTo>
                    <a:pt x="707" y="281"/>
                    <a:pt x="681" y="287"/>
                    <a:pt x="656" y="287"/>
                  </a:cubicBezTo>
                  <a:cubicBezTo>
                    <a:pt x="587" y="287"/>
                    <a:pt x="525" y="243"/>
                    <a:pt x="488" y="172"/>
                  </a:cubicBezTo>
                  <a:cubicBezTo>
                    <a:pt x="488" y="121"/>
                    <a:pt x="488" y="74"/>
                    <a:pt x="441" y="74"/>
                  </a:cubicBezTo>
                  <a:cubicBezTo>
                    <a:pt x="427" y="21"/>
                    <a:pt x="395" y="0"/>
                    <a:pt x="3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8" name="Google Shape;3148;p50"/>
            <p:cNvSpPr/>
            <p:nvPr/>
          </p:nvSpPr>
          <p:spPr>
            <a:xfrm>
              <a:off x="6462988" y="2570237"/>
              <a:ext cx="44997" cy="16153"/>
            </a:xfrm>
            <a:custGeom>
              <a:avLst/>
              <a:gdLst/>
              <a:ahLst/>
              <a:cxnLst/>
              <a:rect l="l" t="t" r="r" b="b"/>
              <a:pathLst>
                <a:path w="195" h="70" extrusionOk="0">
                  <a:moveTo>
                    <a:pt x="157" y="1"/>
                  </a:moveTo>
                  <a:cubicBezTo>
                    <a:pt x="150" y="1"/>
                    <a:pt x="144" y="6"/>
                    <a:pt x="144" y="23"/>
                  </a:cubicBezTo>
                  <a:lnTo>
                    <a:pt x="0" y="23"/>
                  </a:lnTo>
                  <a:lnTo>
                    <a:pt x="0" y="70"/>
                  </a:lnTo>
                  <a:lnTo>
                    <a:pt x="144" y="70"/>
                  </a:lnTo>
                  <a:lnTo>
                    <a:pt x="195" y="23"/>
                  </a:lnTo>
                  <a:cubicBezTo>
                    <a:pt x="195" y="23"/>
                    <a:pt x="172" y="1"/>
                    <a:pt x="1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49" name="Google Shape;3149;p50"/>
            <p:cNvSpPr/>
            <p:nvPr/>
          </p:nvSpPr>
          <p:spPr>
            <a:xfrm>
              <a:off x="6462988" y="2597927"/>
              <a:ext cx="44997" cy="11076"/>
            </a:xfrm>
            <a:custGeom>
              <a:avLst/>
              <a:gdLst/>
              <a:ahLst/>
              <a:cxnLst/>
              <a:rect l="l" t="t" r="r" b="b"/>
              <a:pathLst>
                <a:path w="195" h="48" extrusionOk="0">
                  <a:moveTo>
                    <a:pt x="0" y="0"/>
                  </a:moveTo>
                  <a:lnTo>
                    <a:pt x="0" y="47"/>
                  </a:lnTo>
                  <a:lnTo>
                    <a:pt x="195" y="47"/>
                  </a:lnTo>
                  <a:lnTo>
                    <a:pt x="19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0" name="Google Shape;3150;p50"/>
            <p:cNvSpPr/>
            <p:nvPr/>
          </p:nvSpPr>
          <p:spPr>
            <a:xfrm>
              <a:off x="6293846" y="2496395"/>
              <a:ext cx="191755" cy="258907"/>
            </a:xfrm>
            <a:custGeom>
              <a:avLst/>
              <a:gdLst/>
              <a:ahLst/>
              <a:cxnLst/>
              <a:rect l="l" t="t" r="r" b="b"/>
              <a:pathLst>
                <a:path w="831" h="1122" extrusionOk="0">
                  <a:moveTo>
                    <a:pt x="52" y="0"/>
                  </a:moveTo>
                  <a:cubicBezTo>
                    <a:pt x="52" y="0"/>
                    <a:pt x="1" y="0"/>
                    <a:pt x="1" y="51"/>
                  </a:cubicBezTo>
                  <a:cubicBezTo>
                    <a:pt x="1" y="51"/>
                    <a:pt x="1" y="98"/>
                    <a:pt x="52" y="98"/>
                  </a:cubicBezTo>
                  <a:cubicBezTo>
                    <a:pt x="98" y="246"/>
                    <a:pt x="149" y="292"/>
                    <a:pt x="246" y="390"/>
                  </a:cubicBezTo>
                  <a:cubicBezTo>
                    <a:pt x="390" y="585"/>
                    <a:pt x="538" y="779"/>
                    <a:pt x="683" y="1025"/>
                  </a:cubicBezTo>
                  <a:cubicBezTo>
                    <a:pt x="683" y="1071"/>
                    <a:pt x="780" y="1122"/>
                    <a:pt x="831" y="1122"/>
                  </a:cubicBezTo>
                  <a:lnTo>
                    <a:pt x="538" y="682"/>
                  </a:lnTo>
                  <a:cubicBezTo>
                    <a:pt x="538" y="635"/>
                    <a:pt x="488" y="585"/>
                    <a:pt x="488" y="585"/>
                  </a:cubicBezTo>
                  <a:cubicBezTo>
                    <a:pt x="344" y="343"/>
                    <a:pt x="149" y="195"/>
                    <a:pt x="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1" name="Google Shape;3151;p50"/>
            <p:cNvSpPr/>
            <p:nvPr/>
          </p:nvSpPr>
          <p:spPr>
            <a:xfrm>
              <a:off x="7305008" y="1699139"/>
              <a:ext cx="831401" cy="1168543"/>
            </a:xfrm>
            <a:custGeom>
              <a:avLst/>
              <a:gdLst/>
              <a:ahLst/>
              <a:cxnLst/>
              <a:rect l="l" t="t" r="r" b="b"/>
              <a:pathLst>
                <a:path w="3603" h="5064" extrusionOk="0">
                  <a:moveTo>
                    <a:pt x="390" y="1"/>
                  </a:moveTo>
                  <a:cubicBezTo>
                    <a:pt x="292" y="196"/>
                    <a:pt x="148" y="390"/>
                    <a:pt x="98" y="585"/>
                  </a:cubicBezTo>
                  <a:cubicBezTo>
                    <a:pt x="0" y="780"/>
                    <a:pt x="0" y="1021"/>
                    <a:pt x="98" y="1216"/>
                  </a:cubicBezTo>
                  <a:cubicBezTo>
                    <a:pt x="148" y="1364"/>
                    <a:pt x="292" y="1461"/>
                    <a:pt x="440" y="1559"/>
                  </a:cubicBezTo>
                  <a:lnTo>
                    <a:pt x="1461" y="2435"/>
                  </a:lnTo>
                  <a:lnTo>
                    <a:pt x="1901" y="2871"/>
                  </a:lnTo>
                  <a:cubicBezTo>
                    <a:pt x="1998" y="2969"/>
                    <a:pt x="2096" y="3117"/>
                    <a:pt x="2193" y="3261"/>
                  </a:cubicBezTo>
                  <a:cubicBezTo>
                    <a:pt x="2532" y="3895"/>
                    <a:pt x="2875" y="4526"/>
                    <a:pt x="3361" y="5064"/>
                  </a:cubicBezTo>
                  <a:cubicBezTo>
                    <a:pt x="3459" y="5064"/>
                    <a:pt x="3556" y="5064"/>
                    <a:pt x="3603" y="4966"/>
                  </a:cubicBezTo>
                  <a:cubicBezTo>
                    <a:pt x="3603" y="4916"/>
                    <a:pt x="3556" y="4916"/>
                    <a:pt x="3556" y="4869"/>
                  </a:cubicBezTo>
                  <a:cubicBezTo>
                    <a:pt x="3361" y="4480"/>
                    <a:pt x="3167" y="4090"/>
                    <a:pt x="2972" y="3650"/>
                  </a:cubicBezTo>
                  <a:cubicBezTo>
                    <a:pt x="2532" y="2727"/>
                    <a:pt x="2096" y="1753"/>
                    <a:pt x="1363" y="975"/>
                  </a:cubicBezTo>
                  <a:lnTo>
                    <a:pt x="1363" y="924"/>
                  </a:lnTo>
                  <a:lnTo>
                    <a:pt x="1363" y="877"/>
                  </a:lnTo>
                  <a:cubicBezTo>
                    <a:pt x="1461" y="682"/>
                    <a:pt x="1511" y="488"/>
                    <a:pt x="1558" y="340"/>
                  </a:cubicBezTo>
                  <a:lnTo>
                    <a:pt x="390" y="1"/>
                  </a:ln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2" name="Google Shape;3152;p50"/>
            <p:cNvSpPr/>
            <p:nvPr/>
          </p:nvSpPr>
          <p:spPr>
            <a:xfrm>
              <a:off x="7439769" y="1901511"/>
              <a:ext cx="247367" cy="247369"/>
            </a:xfrm>
            <a:custGeom>
              <a:avLst/>
              <a:gdLst/>
              <a:ahLst/>
              <a:cxnLst/>
              <a:rect l="l" t="t" r="r" b="b"/>
              <a:pathLst>
                <a:path w="1072" h="1072" extrusionOk="0">
                  <a:moveTo>
                    <a:pt x="779" y="0"/>
                  </a:moveTo>
                  <a:cubicBezTo>
                    <a:pt x="733" y="47"/>
                    <a:pt x="635" y="98"/>
                    <a:pt x="585" y="144"/>
                  </a:cubicBezTo>
                  <a:cubicBezTo>
                    <a:pt x="390" y="242"/>
                    <a:pt x="195" y="436"/>
                    <a:pt x="51" y="631"/>
                  </a:cubicBezTo>
                  <a:cubicBezTo>
                    <a:pt x="1" y="631"/>
                    <a:pt x="1" y="682"/>
                    <a:pt x="1" y="728"/>
                  </a:cubicBezTo>
                  <a:lnTo>
                    <a:pt x="1" y="779"/>
                  </a:lnTo>
                  <a:cubicBezTo>
                    <a:pt x="51" y="876"/>
                    <a:pt x="149" y="974"/>
                    <a:pt x="246" y="1071"/>
                  </a:cubicBezTo>
                  <a:cubicBezTo>
                    <a:pt x="343" y="974"/>
                    <a:pt x="487" y="876"/>
                    <a:pt x="538" y="728"/>
                  </a:cubicBezTo>
                  <a:cubicBezTo>
                    <a:pt x="585" y="728"/>
                    <a:pt x="585" y="682"/>
                    <a:pt x="635" y="682"/>
                  </a:cubicBezTo>
                  <a:cubicBezTo>
                    <a:pt x="635" y="631"/>
                    <a:pt x="635" y="631"/>
                    <a:pt x="682" y="631"/>
                  </a:cubicBezTo>
                  <a:cubicBezTo>
                    <a:pt x="830" y="584"/>
                    <a:pt x="974" y="534"/>
                    <a:pt x="1072" y="436"/>
                  </a:cubicBezTo>
                  <a:cubicBezTo>
                    <a:pt x="1025" y="339"/>
                    <a:pt x="974" y="242"/>
                    <a:pt x="877" y="144"/>
                  </a:cubicBezTo>
                  <a:cubicBezTo>
                    <a:pt x="830" y="98"/>
                    <a:pt x="830" y="0"/>
                    <a:pt x="779" y="0"/>
                  </a:cubicBezTo>
                  <a:close/>
                </a:path>
              </a:pathLst>
            </a:custGeom>
            <a:solidFill>
              <a:srgbClr val="E55C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3" name="Google Shape;3153;p50"/>
            <p:cNvSpPr/>
            <p:nvPr/>
          </p:nvSpPr>
          <p:spPr>
            <a:xfrm>
              <a:off x="8024037" y="2777685"/>
              <a:ext cx="326284" cy="186912"/>
            </a:xfrm>
            <a:custGeom>
              <a:avLst/>
              <a:gdLst/>
              <a:ahLst/>
              <a:cxnLst/>
              <a:rect l="l" t="t" r="r" b="b"/>
              <a:pathLst>
                <a:path w="1414" h="810" extrusionOk="0">
                  <a:moveTo>
                    <a:pt x="487" y="0"/>
                  </a:moveTo>
                  <a:cubicBezTo>
                    <a:pt x="440" y="47"/>
                    <a:pt x="390" y="47"/>
                    <a:pt x="390" y="98"/>
                  </a:cubicBezTo>
                  <a:lnTo>
                    <a:pt x="390" y="242"/>
                  </a:lnTo>
                  <a:lnTo>
                    <a:pt x="343" y="242"/>
                  </a:lnTo>
                  <a:cubicBezTo>
                    <a:pt x="302" y="263"/>
                    <a:pt x="261" y="275"/>
                    <a:pt x="220" y="275"/>
                  </a:cubicBezTo>
                  <a:cubicBezTo>
                    <a:pt x="164" y="275"/>
                    <a:pt x="107" y="252"/>
                    <a:pt x="51" y="195"/>
                  </a:cubicBezTo>
                  <a:cubicBezTo>
                    <a:pt x="0" y="292"/>
                    <a:pt x="0" y="487"/>
                    <a:pt x="0" y="585"/>
                  </a:cubicBezTo>
                  <a:cubicBezTo>
                    <a:pt x="51" y="631"/>
                    <a:pt x="51" y="682"/>
                    <a:pt x="97" y="729"/>
                  </a:cubicBezTo>
                  <a:cubicBezTo>
                    <a:pt x="155" y="786"/>
                    <a:pt x="212" y="810"/>
                    <a:pt x="270" y="810"/>
                  </a:cubicBezTo>
                  <a:cubicBezTo>
                    <a:pt x="310" y="810"/>
                    <a:pt x="350" y="798"/>
                    <a:pt x="390" y="779"/>
                  </a:cubicBezTo>
                  <a:cubicBezTo>
                    <a:pt x="487" y="779"/>
                    <a:pt x="584" y="729"/>
                    <a:pt x="682" y="682"/>
                  </a:cubicBezTo>
                  <a:cubicBezTo>
                    <a:pt x="779" y="631"/>
                    <a:pt x="927" y="631"/>
                    <a:pt x="1024" y="585"/>
                  </a:cubicBezTo>
                  <a:cubicBezTo>
                    <a:pt x="1168" y="487"/>
                    <a:pt x="1316" y="390"/>
                    <a:pt x="1363" y="195"/>
                  </a:cubicBezTo>
                  <a:cubicBezTo>
                    <a:pt x="1414" y="144"/>
                    <a:pt x="1414" y="47"/>
                    <a:pt x="1363" y="0"/>
                  </a:cubicBezTo>
                  <a:cubicBezTo>
                    <a:pt x="1223" y="57"/>
                    <a:pt x="1081" y="81"/>
                    <a:pt x="940" y="81"/>
                  </a:cubicBezTo>
                  <a:cubicBezTo>
                    <a:pt x="838" y="81"/>
                    <a:pt x="736" y="68"/>
                    <a:pt x="635" y="47"/>
                  </a:cubicBezTo>
                  <a:cubicBezTo>
                    <a:pt x="584" y="47"/>
                    <a:pt x="538" y="0"/>
                    <a:pt x="487" y="0"/>
                  </a:cubicBezTo>
                  <a:close/>
                </a:path>
              </a:pathLst>
            </a:custGeom>
            <a:solidFill>
              <a:srgbClr val="3C3C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4" name="Google Shape;3154;p50"/>
            <p:cNvSpPr/>
            <p:nvPr/>
          </p:nvSpPr>
          <p:spPr>
            <a:xfrm>
              <a:off x="8046420" y="2777685"/>
              <a:ext cx="303901" cy="186912"/>
            </a:xfrm>
            <a:custGeom>
              <a:avLst/>
              <a:gdLst/>
              <a:ahLst/>
              <a:cxnLst/>
              <a:rect l="l" t="t" r="r" b="b"/>
              <a:pathLst>
                <a:path w="1317" h="810" extrusionOk="0">
                  <a:moveTo>
                    <a:pt x="1266" y="0"/>
                  </a:moveTo>
                  <a:lnTo>
                    <a:pt x="1219" y="47"/>
                  </a:lnTo>
                  <a:cubicBezTo>
                    <a:pt x="1219" y="195"/>
                    <a:pt x="1122" y="339"/>
                    <a:pt x="974" y="390"/>
                  </a:cubicBezTo>
                  <a:cubicBezTo>
                    <a:pt x="974" y="437"/>
                    <a:pt x="927" y="437"/>
                    <a:pt x="877" y="437"/>
                  </a:cubicBezTo>
                  <a:cubicBezTo>
                    <a:pt x="830" y="487"/>
                    <a:pt x="733" y="534"/>
                    <a:pt x="635" y="534"/>
                  </a:cubicBezTo>
                  <a:cubicBezTo>
                    <a:pt x="585" y="585"/>
                    <a:pt x="487" y="585"/>
                    <a:pt x="441" y="631"/>
                  </a:cubicBezTo>
                  <a:cubicBezTo>
                    <a:pt x="343" y="631"/>
                    <a:pt x="293" y="682"/>
                    <a:pt x="246" y="682"/>
                  </a:cubicBezTo>
                  <a:cubicBezTo>
                    <a:pt x="177" y="715"/>
                    <a:pt x="132" y="750"/>
                    <a:pt x="77" y="750"/>
                  </a:cubicBezTo>
                  <a:cubicBezTo>
                    <a:pt x="54" y="750"/>
                    <a:pt x="29" y="744"/>
                    <a:pt x="0" y="729"/>
                  </a:cubicBezTo>
                  <a:lnTo>
                    <a:pt x="0" y="729"/>
                  </a:lnTo>
                  <a:cubicBezTo>
                    <a:pt x="58" y="786"/>
                    <a:pt x="115" y="810"/>
                    <a:pt x="173" y="810"/>
                  </a:cubicBezTo>
                  <a:cubicBezTo>
                    <a:pt x="213" y="810"/>
                    <a:pt x="253" y="798"/>
                    <a:pt x="293" y="779"/>
                  </a:cubicBezTo>
                  <a:cubicBezTo>
                    <a:pt x="390" y="779"/>
                    <a:pt x="487" y="729"/>
                    <a:pt x="585" y="682"/>
                  </a:cubicBezTo>
                  <a:cubicBezTo>
                    <a:pt x="682" y="631"/>
                    <a:pt x="830" y="631"/>
                    <a:pt x="927" y="585"/>
                  </a:cubicBezTo>
                  <a:cubicBezTo>
                    <a:pt x="1071" y="487"/>
                    <a:pt x="1219" y="390"/>
                    <a:pt x="1266" y="195"/>
                  </a:cubicBezTo>
                  <a:cubicBezTo>
                    <a:pt x="1317" y="144"/>
                    <a:pt x="1317" y="47"/>
                    <a:pt x="12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5" name="Google Shape;3155;p50"/>
            <p:cNvSpPr/>
            <p:nvPr/>
          </p:nvSpPr>
          <p:spPr>
            <a:xfrm>
              <a:off x="8181180" y="2788530"/>
              <a:ext cx="11999" cy="44997"/>
            </a:xfrm>
            <a:custGeom>
              <a:avLst/>
              <a:gdLst/>
              <a:ahLst/>
              <a:cxnLst/>
              <a:rect l="l" t="t" r="r" b="b"/>
              <a:pathLst>
                <a:path w="52" h="195" extrusionOk="0">
                  <a:moveTo>
                    <a:pt x="51" y="0"/>
                  </a:moveTo>
                  <a:cubicBezTo>
                    <a:pt x="1" y="51"/>
                    <a:pt x="1" y="97"/>
                    <a:pt x="1" y="148"/>
                  </a:cubicBezTo>
                  <a:lnTo>
                    <a:pt x="1" y="195"/>
                  </a:lnTo>
                  <a:cubicBezTo>
                    <a:pt x="1" y="195"/>
                    <a:pt x="51" y="195"/>
                    <a:pt x="51" y="148"/>
                  </a:cubicBezTo>
                  <a:lnTo>
                    <a:pt x="5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6" name="Google Shape;3156;p50"/>
            <p:cNvSpPr/>
            <p:nvPr/>
          </p:nvSpPr>
          <p:spPr>
            <a:xfrm>
              <a:off x="8215332" y="2788530"/>
              <a:ext cx="11076" cy="34382"/>
            </a:xfrm>
            <a:custGeom>
              <a:avLst/>
              <a:gdLst/>
              <a:ahLst/>
              <a:cxnLst/>
              <a:rect l="l" t="t" r="r" b="b"/>
              <a:pathLst>
                <a:path w="48" h="149" extrusionOk="0">
                  <a:moveTo>
                    <a:pt x="47" y="0"/>
                  </a:moveTo>
                  <a:lnTo>
                    <a:pt x="47" y="0"/>
                  </a:lnTo>
                  <a:cubicBezTo>
                    <a:pt x="1" y="51"/>
                    <a:pt x="1" y="97"/>
                    <a:pt x="1" y="148"/>
                  </a:cubicBezTo>
                  <a:cubicBezTo>
                    <a:pt x="1" y="97"/>
                    <a:pt x="47" y="51"/>
                    <a:pt x="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7" name="Google Shape;3157;p50"/>
            <p:cNvSpPr/>
            <p:nvPr/>
          </p:nvSpPr>
          <p:spPr>
            <a:xfrm>
              <a:off x="7496303" y="1901511"/>
              <a:ext cx="325592" cy="584272"/>
            </a:xfrm>
            <a:custGeom>
              <a:avLst/>
              <a:gdLst/>
              <a:ahLst/>
              <a:cxnLst/>
              <a:rect l="l" t="t" r="r" b="b"/>
              <a:pathLst>
                <a:path w="1411" h="2532" extrusionOk="0">
                  <a:moveTo>
                    <a:pt x="1364" y="2384"/>
                  </a:moveTo>
                  <a:cubicBezTo>
                    <a:pt x="1364" y="2434"/>
                    <a:pt x="1411" y="2481"/>
                    <a:pt x="1411" y="2532"/>
                  </a:cubicBezTo>
                  <a:cubicBezTo>
                    <a:pt x="1411" y="2481"/>
                    <a:pt x="1364" y="2434"/>
                    <a:pt x="1364" y="2384"/>
                  </a:cubicBezTo>
                  <a:close/>
                  <a:moveTo>
                    <a:pt x="585" y="1558"/>
                  </a:moveTo>
                  <a:lnTo>
                    <a:pt x="632" y="1558"/>
                  </a:lnTo>
                  <a:lnTo>
                    <a:pt x="585" y="1558"/>
                  </a:lnTo>
                  <a:close/>
                  <a:moveTo>
                    <a:pt x="585" y="1507"/>
                  </a:moveTo>
                  <a:lnTo>
                    <a:pt x="585" y="1507"/>
                  </a:lnTo>
                  <a:lnTo>
                    <a:pt x="585" y="1507"/>
                  </a:lnTo>
                  <a:close/>
                  <a:moveTo>
                    <a:pt x="1" y="1071"/>
                  </a:moveTo>
                  <a:lnTo>
                    <a:pt x="1" y="1071"/>
                  </a:lnTo>
                  <a:lnTo>
                    <a:pt x="1" y="1071"/>
                  </a:lnTo>
                  <a:lnTo>
                    <a:pt x="1" y="1071"/>
                  </a:lnTo>
                  <a:close/>
                  <a:moveTo>
                    <a:pt x="48" y="1021"/>
                  </a:moveTo>
                  <a:lnTo>
                    <a:pt x="1" y="1071"/>
                  </a:lnTo>
                  <a:lnTo>
                    <a:pt x="48" y="1021"/>
                  </a:lnTo>
                  <a:close/>
                  <a:moveTo>
                    <a:pt x="48" y="1021"/>
                  </a:moveTo>
                  <a:lnTo>
                    <a:pt x="48" y="1021"/>
                  </a:lnTo>
                  <a:lnTo>
                    <a:pt x="48" y="1021"/>
                  </a:lnTo>
                  <a:cubicBezTo>
                    <a:pt x="196" y="1169"/>
                    <a:pt x="390" y="1363"/>
                    <a:pt x="585" y="1507"/>
                  </a:cubicBezTo>
                  <a:cubicBezTo>
                    <a:pt x="390" y="1363"/>
                    <a:pt x="196" y="1169"/>
                    <a:pt x="48" y="1021"/>
                  </a:cubicBezTo>
                  <a:close/>
                  <a:moveTo>
                    <a:pt x="632" y="98"/>
                  </a:moveTo>
                  <a:lnTo>
                    <a:pt x="632" y="144"/>
                  </a:lnTo>
                  <a:lnTo>
                    <a:pt x="632" y="144"/>
                  </a:lnTo>
                  <a:lnTo>
                    <a:pt x="632" y="144"/>
                  </a:lnTo>
                  <a:lnTo>
                    <a:pt x="632" y="98"/>
                  </a:lnTo>
                  <a:close/>
                  <a:moveTo>
                    <a:pt x="534" y="0"/>
                  </a:moveTo>
                  <a:lnTo>
                    <a:pt x="534" y="0"/>
                  </a:lnTo>
                  <a:lnTo>
                    <a:pt x="534" y="0"/>
                  </a:ln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8" name="Google Shape;3158;p50"/>
            <p:cNvSpPr/>
            <p:nvPr/>
          </p:nvSpPr>
          <p:spPr>
            <a:xfrm>
              <a:off x="8024037" y="2822682"/>
              <a:ext cx="34382" cy="44997"/>
            </a:xfrm>
            <a:custGeom>
              <a:avLst/>
              <a:gdLst/>
              <a:ahLst/>
              <a:cxnLst/>
              <a:rect l="l" t="t" r="r" b="b"/>
              <a:pathLst>
                <a:path w="149" h="195" extrusionOk="0">
                  <a:moveTo>
                    <a:pt x="51" y="0"/>
                  </a:moveTo>
                  <a:cubicBezTo>
                    <a:pt x="0" y="47"/>
                    <a:pt x="0" y="144"/>
                    <a:pt x="0" y="195"/>
                  </a:cubicBezTo>
                  <a:cubicBezTo>
                    <a:pt x="0" y="144"/>
                    <a:pt x="0" y="47"/>
                    <a:pt x="51" y="0"/>
                  </a:cubicBezTo>
                  <a:lnTo>
                    <a:pt x="148" y="97"/>
                  </a:lnTo>
                  <a:lnTo>
                    <a:pt x="148" y="97"/>
                  </a:lnTo>
                  <a:close/>
                </a:path>
              </a:pathLst>
            </a:custGeom>
            <a:solidFill>
              <a:srgbClr val="3E3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59" name="Google Shape;3159;p50"/>
            <p:cNvSpPr/>
            <p:nvPr/>
          </p:nvSpPr>
          <p:spPr>
            <a:xfrm>
              <a:off x="7305008" y="1777365"/>
              <a:ext cx="809018" cy="1067934"/>
            </a:xfrm>
            <a:custGeom>
              <a:avLst/>
              <a:gdLst/>
              <a:ahLst/>
              <a:cxnLst/>
              <a:rect l="l" t="t" r="r" b="b"/>
              <a:pathLst>
                <a:path w="3506" h="4628" extrusionOk="0">
                  <a:moveTo>
                    <a:pt x="195" y="1"/>
                  </a:moveTo>
                  <a:cubicBezTo>
                    <a:pt x="148" y="51"/>
                    <a:pt x="98" y="149"/>
                    <a:pt x="98" y="246"/>
                  </a:cubicBezTo>
                  <a:cubicBezTo>
                    <a:pt x="51" y="343"/>
                    <a:pt x="0" y="441"/>
                    <a:pt x="0" y="538"/>
                  </a:cubicBezTo>
                  <a:cubicBezTo>
                    <a:pt x="0" y="636"/>
                    <a:pt x="51" y="733"/>
                    <a:pt x="51" y="780"/>
                  </a:cubicBezTo>
                  <a:cubicBezTo>
                    <a:pt x="98" y="733"/>
                    <a:pt x="148" y="682"/>
                    <a:pt x="246" y="636"/>
                  </a:cubicBezTo>
                  <a:cubicBezTo>
                    <a:pt x="292" y="538"/>
                    <a:pt x="440" y="538"/>
                    <a:pt x="538" y="538"/>
                  </a:cubicBezTo>
                  <a:cubicBezTo>
                    <a:pt x="635" y="538"/>
                    <a:pt x="779" y="585"/>
                    <a:pt x="877" y="636"/>
                  </a:cubicBezTo>
                  <a:lnTo>
                    <a:pt x="1025" y="780"/>
                  </a:lnTo>
                  <a:cubicBezTo>
                    <a:pt x="1071" y="733"/>
                    <a:pt x="1122" y="682"/>
                    <a:pt x="1169" y="682"/>
                  </a:cubicBezTo>
                  <a:cubicBezTo>
                    <a:pt x="1219" y="636"/>
                    <a:pt x="1317" y="585"/>
                    <a:pt x="1363" y="538"/>
                  </a:cubicBezTo>
                  <a:cubicBezTo>
                    <a:pt x="1363" y="488"/>
                    <a:pt x="1363" y="488"/>
                    <a:pt x="1414" y="488"/>
                  </a:cubicBezTo>
                  <a:lnTo>
                    <a:pt x="1317" y="488"/>
                  </a:lnTo>
                  <a:cubicBezTo>
                    <a:pt x="927" y="488"/>
                    <a:pt x="487" y="390"/>
                    <a:pt x="246" y="51"/>
                  </a:cubicBezTo>
                  <a:cubicBezTo>
                    <a:pt x="195" y="51"/>
                    <a:pt x="195" y="51"/>
                    <a:pt x="195" y="1"/>
                  </a:cubicBezTo>
                  <a:close/>
                  <a:moveTo>
                    <a:pt x="2629" y="2532"/>
                  </a:moveTo>
                  <a:cubicBezTo>
                    <a:pt x="2629" y="2532"/>
                    <a:pt x="2629" y="2533"/>
                    <a:pt x="2629" y="2533"/>
                  </a:cubicBezTo>
                  <a:lnTo>
                    <a:pt x="2629" y="2533"/>
                  </a:lnTo>
                  <a:cubicBezTo>
                    <a:pt x="2629" y="2533"/>
                    <a:pt x="2629" y="2533"/>
                    <a:pt x="2629" y="2534"/>
                  </a:cubicBezTo>
                  <a:lnTo>
                    <a:pt x="2629" y="2534"/>
                  </a:lnTo>
                  <a:cubicBezTo>
                    <a:pt x="2629" y="2533"/>
                    <a:pt x="2629" y="2533"/>
                    <a:pt x="2629" y="2532"/>
                  </a:cubicBezTo>
                  <a:close/>
                  <a:moveTo>
                    <a:pt x="1656" y="974"/>
                  </a:moveTo>
                  <a:cubicBezTo>
                    <a:pt x="1558" y="1072"/>
                    <a:pt x="1414" y="1122"/>
                    <a:pt x="1266" y="1169"/>
                  </a:cubicBezTo>
                  <a:cubicBezTo>
                    <a:pt x="1219" y="1169"/>
                    <a:pt x="1219" y="1169"/>
                    <a:pt x="1219" y="1220"/>
                  </a:cubicBezTo>
                  <a:cubicBezTo>
                    <a:pt x="1169" y="1220"/>
                    <a:pt x="1169" y="1266"/>
                    <a:pt x="1122" y="1266"/>
                  </a:cubicBezTo>
                  <a:cubicBezTo>
                    <a:pt x="1071" y="1414"/>
                    <a:pt x="974" y="1512"/>
                    <a:pt x="877" y="1559"/>
                  </a:cubicBezTo>
                  <a:cubicBezTo>
                    <a:pt x="1025" y="1707"/>
                    <a:pt x="1219" y="1901"/>
                    <a:pt x="1414" y="2045"/>
                  </a:cubicBezTo>
                  <a:lnTo>
                    <a:pt x="1414" y="2096"/>
                  </a:lnTo>
                  <a:lnTo>
                    <a:pt x="1461" y="2096"/>
                  </a:lnTo>
                  <a:lnTo>
                    <a:pt x="1901" y="2532"/>
                  </a:lnTo>
                  <a:cubicBezTo>
                    <a:pt x="1998" y="2630"/>
                    <a:pt x="2096" y="2778"/>
                    <a:pt x="2193" y="2922"/>
                  </a:cubicBezTo>
                  <a:cubicBezTo>
                    <a:pt x="2193" y="2972"/>
                    <a:pt x="2240" y="3019"/>
                    <a:pt x="2240" y="3070"/>
                  </a:cubicBezTo>
                  <a:cubicBezTo>
                    <a:pt x="2582" y="3603"/>
                    <a:pt x="2875" y="4141"/>
                    <a:pt x="3264" y="4627"/>
                  </a:cubicBezTo>
                  <a:lnTo>
                    <a:pt x="3361" y="4627"/>
                  </a:lnTo>
                  <a:cubicBezTo>
                    <a:pt x="3408" y="4627"/>
                    <a:pt x="3408" y="4627"/>
                    <a:pt x="3459" y="4577"/>
                  </a:cubicBezTo>
                  <a:lnTo>
                    <a:pt x="3506" y="4577"/>
                  </a:lnTo>
                  <a:lnTo>
                    <a:pt x="3506" y="4433"/>
                  </a:lnTo>
                  <a:cubicBezTo>
                    <a:pt x="3311" y="4043"/>
                    <a:pt x="3167" y="3701"/>
                    <a:pt x="2972" y="3311"/>
                  </a:cubicBezTo>
                  <a:cubicBezTo>
                    <a:pt x="2864" y="3051"/>
                    <a:pt x="2751" y="2790"/>
                    <a:pt x="2629" y="2534"/>
                  </a:cubicBezTo>
                  <a:lnTo>
                    <a:pt x="2629" y="2534"/>
                  </a:lnTo>
                  <a:cubicBezTo>
                    <a:pt x="2630" y="2631"/>
                    <a:pt x="2680" y="2727"/>
                    <a:pt x="2727" y="2778"/>
                  </a:cubicBezTo>
                  <a:lnTo>
                    <a:pt x="2727" y="2824"/>
                  </a:lnTo>
                  <a:lnTo>
                    <a:pt x="2680" y="2824"/>
                  </a:lnTo>
                  <a:cubicBezTo>
                    <a:pt x="2680" y="2778"/>
                    <a:pt x="2629" y="2727"/>
                    <a:pt x="2629" y="2630"/>
                  </a:cubicBezTo>
                  <a:cubicBezTo>
                    <a:pt x="2629" y="2630"/>
                    <a:pt x="2583" y="2583"/>
                    <a:pt x="2629" y="2533"/>
                  </a:cubicBezTo>
                  <a:lnTo>
                    <a:pt x="2629" y="2533"/>
                  </a:lnTo>
                  <a:cubicBezTo>
                    <a:pt x="2364" y="1976"/>
                    <a:pt x="2055" y="1441"/>
                    <a:pt x="1656" y="974"/>
                  </a:cubicBezTo>
                  <a:close/>
                </a:path>
              </a:pathLst>
            </a:custGeom>
            <a:solidFill>
              <a:srgbClr val="F7CD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0" name="Google Shape;3160;p50"/>
            <p:cNvSpPr/>
            <p:nvPr/>
          </p:nvSpPr>
          <p:spPr>
            <a:xfrm>
              <a:off x="7496303" y="1901511"/>
              <a:ext cx="190832" cy="247369"/>
            </a:xfrm>
            <a:custGeom>
              <a:avLst/>
              <a:gdLst/>
              <a:ahLst/>
              <a:cxnLst/>
              <a:rect l="l" t="t" r="r" b="b"/>
              <a:pathLst>
                <a:path w="827" h="1072" extrusionOk="0">
                  <a:moveTo>
                    <a:pt x="534" y="0"/>
                  </a:moveTo>
                  <a:cubicBezTo>
                    <a:pt x="488" y="47"/>
                    <a:pt x="390" y="98"/>
                    <a:pt x="340" y="144"/>
                  </a:cubicBezTo>
                  <a:cubicBezTo>
                    <a:pt x="293" y="144"/>
                    <a:pt x="242" y="195"/>
                    <a:pt x="196" y="242"/>
                  </a:cubicBezTo>
                  <a:cubicBezTo>
                    <a:pt x="293" y="436"/>
                    <a:pt x="196" y="682"/>
                    <a:pt x="98" y="923"/>
                  </a:cubicBezTo>
                  <a:cubicBezTo>
                    <a:pt x="48" y="974"/>
                    <a:pt x="1" y="1021"/>
                    <a:pt x="1" y="1071"/>
                  </a:cubicBezTo>
                  <a:lnTo>
                    <a:pt x="48" y="1021"/>
                  </a:lnTo>
                  <a:cubicBezTo>
                    <a:pt x="145" y="974"/>
                    <a:pt x="242" y="876"/>
                    <a:pt x="293" y="728"/>
                  </a:cubicBezTo>
                  <a:cubicBezTo>
                    <a:pt x="340" y="728"/>
                    <a:pt x="340" y="682"/>
                    <a:pt x="390" y="682"/>
                  </a:cubicBezTo>
                  <a:cubicBezTo>
                    <a:pt x="390" y="631"/>
                    <a:pt x="390" y="631"/>
                    <a:pt x="437" y="631"/>
                  </a:cubicBezTo>
                  <a:cubicBezTo>
                    <a:pt x="585" y="584"/>
                    <a:pt x="729" y="534"/>
                    <a:pt x="827" y="436"/>
                  </a:cubicBezTo>
                  <a:cubicBezTo>
                    <a:pt x="780" y="339"/>
                    <a:pt x="729" y="195"/>
                    <a:pt x="632" y="144"/>
                  </a:cubicBezTo>
                  <a:lnTo>
                    <a:pt x="632" y="98"/>
                  </a:lnTo>
                  <a:cubicBezTo>
                    <a:pt x="585" y="98"/>
                    <a:pt x="585" y="47"/>
                    <a:pt x="534" y="47"/>
                  </a:cubicBezTo>
                  <a:lnTo>
                    <a:pt x="53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1" name="Google Shape;3161;p50"/>
            <p:cNvSpPr/>
            <p:nvPr/>
          </p:nvSpPr>
          <p:spPr>
            <a:xfrm>
              <a:off x="8136183" y="2777685"/>
              <a:ext cx="202601" cy="123223"/>
            </a:xfrm>
            <a:custGeom>
              <a:avLst/>
              <a:gdLst/>
              <a:ahLst/>
              <a:cxnLst/>
              <a:rect l="l" t="t" r="r" b="b"/>
              <a:pathLst>
                <a:path w="878" h="534" extrusionOk="0">
                  <a:moveTo>
                    <a:pt x="877" y="195"/>
                  </a:moveTo>
                  <a:cubicBezTo>
                    <a:pt x="830" y="390"/>
                    <a:pt x="682" y="487"/>
                    <a:pt x="538" y="534"/>
                  </a:cubicBezTo>
                  <a:cubicBezTo>
                    <a:pt x="682" y="487"/>
                    <a:pt x="830" y="390"/>
                    <a:pt x="877" y="195"/>
                  </a:cubicBezTo>
                  <a:close/>
                  <a:moveTo>
                    <a:pt x="196" y="47"/>
                  </a:moveTo>
                  <a:lnTo>
                    <a:pt x="246" y="47"/>
                  </a:lnTo>
                  <a:lnTo>
                    <a:pt x="246" y="47"/>
                  </a:lnTo>
                  <a:lnTo>
                    <a:pt x="196" y="47"/>
                  </a:lnTo>
                  <a:close/>
                  <a:moveTo>
                    <a:pt x="196" y="47"/>
                  </a:moveTo>
                  <a:lnTo>
                    <a:pt x="196" y="47"/>
                  </a:lnTo>
                  <a:lnTo>
                    <a:pt x="196" y="47"/>
                  </a:lnTo>
                  <a:close/>
                  <a:moveTo>
                    <a:pt x="149" y="47"/>
                  </a:moveTo>
                  <a:lnTo>
                    <a:pt x="196" y="47"/>
                  </a:lnTo>
                  <a:lnTo>
                    <a:pt x="149" y="47"/>
                  </a:lnTo>
                  <a:close/>
                  <a:moveTo>
                    <a:pt x="149" y="47"/>
                  </a:moveTo>
                  <a:lnTo>
                    <a:pt x="149" y="47"/>
                  </a:lnTo>
                  <a:lnTo>
                    <a:pt x="149" y="47"/>
                  </a:lnTo>
                  <a:close/>
                  <a:moveTo>
                    <a:pt x="149" y="47"/>
                  </a:moveTo>
                  <a:lnTo>
                    <a:pt x="149" y="47"/>
                  </a:lnTo>
                  <a:lnTo>
                    <a:pt x="149" y="47"/>
                  </a:lnTo>
                  <a:close/>
                  <a:moveTo>
                    <a:pt x="246" y="47"/>
                  </a:moveTo>
                  <a:lnTo>
                    <a:pt x="246" y="47"/>
                  </a:lnTo>
                  <a:lnTo>
                    <a:pt x="344" y="47"/>
                  </a:lnTo>
                  <a:lnTo>
                    <a:pt x="344" y="47"/>
                  </a:lnTo>
                  <a:lnTo>
                    <a:pt x="246" y="47"/>
                  </a:lnTo>
                  <a:lnTo>
                    <a:pt x="246" y="47"/>
                  </a:lnTo>
                  <a:close/>
                  <a:moveTo>
                    <a:pt x="149" y="47"/>
                  </a:moveTo>
                  <a:lnTo>
                    <a:pt x="149" y="47"/>
                  </a:lnTo>
                  <a:lnTo>
                    <a:pt x="149" y="47"/>
                  </a:lnTo>
                  <a:close/>
                  <a:moveTo>
                    <a:pt x="390" y="47"/>
                  </a:moveTo>
                  <a:lnTo>
                    <a:pt x="390" y="47"/>
                  </a:lnTo>
                  <a:lnTo>
                    <a:pt x="390" y="47"/>
                  </a:lnTo>
                  <a:lnTo>
                    <a:pt x="390" y="47"/>
                  </a:lnTo>
                  <a:lnTo>
                    <a:pt x="390" y="47"/>
                  </a:lnTo>
                  <a:close/>
                  <a:moveTo>
                    <a:pt x="1" y="47"/>
                  </a:moveTo>
                  <a:lnTo>
                    <a:pt x="1" y="47"/>
                  </a:lnTo>
                  <a:lnTo>
                    <a:pt x="1" y="47"/>
                  </a:lnTo>
                  <a:close/>
                  <a:moveTo>
                    <a:pt x="1" y="0"/>
                  </a:moveTo>
                  <a:lnTo>
                    <a:pt x="1" y="47"/>
                  </a:lnTo>
                  <a:lnTo>
                    <a:pt x="1" y="0"/>
                  </a:lnTo>
                  <a:close/>
                  <a:moveTo>
                    <a:pt x="1" y="0"/>
                  </a:moveTo>
                  <a:lnTo>
                    <a:pt x="1" y="0"/>
                  </a:lnTo>
                  <a:lnTo>
                    <a:pt x="1" y="0"/>
                  </a:lnTo>
                  <a:close/>
                  <a:moveTo>
                    <a:pt x="390" y="0"/>
                  </a:moveTo>
                  <a:lnTo>
                    <a:pt x="390" y="47"/>
                  </a:lnTo>
                  <a:lnTo>
                    <a:pt x="390" y="0"/>
                  </a:lnTo>
                  <a:lnTo>
                    <a:pt x="390" y="0"/>
                  </a:lnTo>
                  <a:lnTo>
                    <a:pt x="390" y="47"/>
                  </a:lnTo>
                  <a:lnTo>
                    <a:pt x="390" y="0"/>
                  </a:lnTo>
                  <a:lnTo>
                    <a:pt x="390" y="0"/>
                  </a:lnTo>
                  <a:close/>
                  <a:moveTo>
                    <a:pt x="1" y="0"/>
                  </a:moveTo>
                  <a:lnTo>
                    <a:pt x="1" y="0"/>
                  </a:lnTo>
                  <a:lnTo>
                    <a:pt x="1" y="0"/>
                  </a:lnTo>
                  <a:lnTo>
                    <a:pt x="1" y="0"/>
                  </a:lnTo>
                  <a:lnTo>
                    <a:pt x="1" y="0"/>
                  </a:lnTo>
                  <a:cubicBezTo>
                    <a:pt x="52" y="0"/>
                    <a:pt x="98" y="47"/>
                    <a:pt x="149" y="47"/>
                  </a:cubicBezTo>
                  <a:lnTo>
                    <a:pt x="149" y="47"/>
                  </a:lnTo>
                  <a:lnTo>
                    <a:pt x="149" y="47"/>
                  </a:lnTo>
                  <a:cubicBezTo>
                    <a:pt x="98" y="47"/>
                    <a:pt x="52" y="0"/>
                    <a:pt x="1" y="0"/>
                  </a:cubicBezTo>
                  <a:close/>
                  <a:moveTo>
                    <a:pt x="246" y="0"/>
                  </a:moveTo>
                  <a:lnTo>
                    <a:pt x="246" y="47"/>
                  </a:lnTo>
                  <a:lnTo>
                    <a:pt x="246" y="47"/>
                  </a:lnTo>
                  <a:lnTo>
                    <a:pt x="246" y="47"/>
                  </a:lnTo>
                  <a:lnTo>
                    <a:pt x="246" y="0"/>
                  </a:lnTo>
                  <a:close/>
                  <a:moveTo>
                    <a:pt x="877" y="0"/>
                  </a:moveTo>
                  <a:cubicBezTo>
                    <a:pt x="733" y="47"/>
                    <a:pt x="585" y="98"/>
                    <a:pt x="441" y="98"/>
                  </a:cubicBezTo>
                  <a:lnTo>
                    <a:pt x="390" y="98"/>
                  </a:lnTo>
                  <a:lnTo>
                    <a:pt x="390" y="47"/>
                  </a:lnTo>
                  <a:lnTo>
                    <a:pt x="390" y="98"/>
                  </a:lnTo>
                  <a:lnTo>
                    <a:pt x="441" y="98"/>
                  </a:lnTo>
                  <a:cubicBezTo>
                    <a:pt x="585" y="98"/>
                    <a:pt x="733" y="47"/>
                    <a:pt x="877" y="0"/>
                  </a:cubicBezTo>
                  <a:close/>
                </a:path>
              </a:pathLst>
            </a:custGeom>
            <a:solidFill>
              <a:srgbClr val="3E3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2" name="Google Shape;3162;p50"/>
            <p:cNvSpPr/>
            <p:nvPr/>
          </p:nvSpPr>
          <p:spPr>
            <a:xfrm>
              <a:off x="8024037" y="2777685"/>
              <a:ext cx="314746" cy="168220"/>
            </a:xfrm>
            <a:custGeom>
              <a:avLst/>
              <a:gdLst/>
              <a:ahLst/>
              <a:cxnLst/>
              <a:rect l="l" t="t" r="r" b="b"/>
              <a:pathLst>
                <a:path w="1364" h="729" extrusionOk="0">
                  <a:moveTo>
                    <a:pt x="487" y="0"/>
                  </a:moveTo>
                  <a:lnTo>
                    <a:pt x="487" y="47"/>
                  </a:lnTo>
                  <a:cubicBezTo>
                    <a:pt x="440" y="47"/>
                    <a:pt x="390" y="47"/>
                    <a:pt x="390" y="98"/>
                  </a:cubicBezTo>
                  <a:lnTo>
                    <a:pt x="390" y="242"/>
                  </a:lnTo>
                  <a:lnTo>
                    <a:pt x="343" y="242"/>
                  </a:lnTo>
                  <a:cubicBezTo>
                    <a:pt x="292" y="292"/>
                    <a:pt x="292" y="292"/>
                    <a:pt x="245" y="292"/>
                  </a:cubicBezTo>
                  <a:lnTo>
                    <a:pt x="148" y="292"/>
                  </a:lnTo>
                  <a:lnTo>
                    <a:pt x="51" y="195"/>
                  </a:lnTo>
                  <a:cubicBezTo>
                    <a:pt x="0" y="242"/>
                    <a:pt x="0" y="339"/>
                    <a:pt x="0" y="390"/>
                  </a:cubicBezTo>
                  <a:lnTo>
                    <a:pt x="0" y="585"/>
                  </a:lnTo>
                  <a:cubicBezTo>
                    <a:pt x="51" y="631"/>
                    <a:pt x="51" y="682"/>
                    <a:pt x="97" y="729"/>
                  </a:cubicBezTo>
                  <a:lnTo>
                    <a:pt x="148" y="729"/>
                  </a:lnTo>
                  <a:cubicBezTo>
                    <a:pt x="195" y="729"/>
                    <a:pt x="245" y="729"/>
                    <a:pt x="343" y="682"/>
                  </a:cubicBezTo>
                  <a:cubicBezTo>
                    <a:pt x="390" y="682"/>
                    <a:pt x="440" y="631"/>
                    <a:pt x="538" y="631"/>
                  </a:cubicBezTo>
                  <a:cubicBezTo>
                    <a:pt x="584" y="585"/>
                    <a:pt x="682" y="585"/>
                    <a:pt x="732" y="534"/>
                  </a:cubicBezTo>
                  <a:cubicBezTo>
                    <a:pt x="830" y="534"/>
                    <a:pt x="927" y="487"/>
                    <a:pt x="974" y="437"/>
                  </a:cubicBezTo>
                  <a:cubicBezTo>
                    <a:pt x="1024" y="437"/>
                    <a:pt x="1071" y="437"/>
                    <a:pt x="1071" y="390"/>
                  </a:cubicBezTo>
                  <a:cubicBezTo>
                    <a:pt x="1219" y="339"/>
                    <a:pt x="1316" y="195"/>
                    <a:pt x="1316" y="47"/>
                  </a:cubicBezTo>
                  <a:lnTo>
                    <a:pt x="1363" y="0"/>
                  </a:lnTo>
                  <a:lnTo>
                    <a:pt x="1363" y="0"/>
                  </a:lnTo>
                  <a:cubicBezTo>
                    <a:pt x="1219" y="47"/>
                    <a:pt x="1071" y="98"/>
                    <a:pt x="927" y="98"/>
                  </a:cubicBezTo>
                  <a:lnTo>
                    <a:pt x="876" y="98"/>
                  </a:lnTo>
                  <a:cubicBezTo>
                    <a:pt x="876" y="98"/>
                    <a:pt x="830" y="144"/>
                    <a:pt x="830" y="195"/>
                  </a:cubicBezTo>
                  <a:lnTo>
                    <a:pt x="830" y="47"/>
                  </a:lnTo>
                  <a:lnTo>
                    <a:pt x="732" y="47"/>
                  </a:lnTo>
                  <a:lnTo>
                    <a:pt x="732" y="195"/>
                  </a:lnTo>
                  <a:cubicBezTo>
                    <a:pt x="732" y="242"/>
                    <a:pt x="682" y="242"/>
                    <a:pt x="682" y="242"/>
                  </a:cubicBezTo>
                  <a:lnTo>
                    <a:pt x="682" y="195"/>
                  </a:lnTo>
                  <a:cubicBezTo>
                    <a:pt x="682" y="144"/>
                    <a:pt x="682" y="98"/>
                    <a:pt x="732" y="47"/>
                  </a:cubicBezTo>
                  <a:lnTo>
                    <a:pt x="635" y="47"/>
                  </a:lnTo>
                  <a:cubicBezTo>
                    <a:pt x="584" y="47"/>
                    <a:pt x="538" y="0"/>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3" name="Google Shape;3163;p50"/>
            <p:cNvSpPr/>
            <p:nvPr/>
          </p:nvSpPr>
          <p:spPr>
            <a:xfrm>
              <a:off x="8046420" y="2777685"/>
              <a:ext cx="303901" cy="190604"/>
            </a:xfrm>
            <a:custGeom>
              <a:avLst/>
              <a:gdLst/>
              <a:ahLst/>
              <a:cxnLst/>
              <a:rect l="l" t="t" r="r" b="b"/>
              <a:pathLst>
                <a:path w="1317" h="826" extrusionOk="0">
                  <a:moveTo>
                    <a:pt x="1266" y="0"/>
                  </a:moveTo>
                  <a:lnTo>
                    <a:pt x="1219" y="47"/>
                  </a:lnTo>
                  <a:cubicBezTo>
                    <a:pt x="1219" y="195"/>
                    <a:pt x="1122" y="339"/>
                    <a:pt x="974" y="390"/>
                  </a:cubicBezTo>
                  <a:cubicBezTo>
                    <a:pt x="974" y="437"/>
                    <a:pt x="927" y="437"/>
                    <a:pt x="877" y="437"/>
                  </a:cubicBezTo>
                  <a:cubicBezTo>
                    <a:pt x="830" y="487"/>
                    <a:pt x="733" y="534"/>
                    <a:pt x="635" y="534"/>
                  </a:cubicBezTo>
                  <a:cubicBezTo>
                    <a:pt x="585" y="585"/>
                    <a:pt x="487" y="585"/>
                    <a:pt x="441" y="631"/>
                  </a:cubicBezTo>
                  <a:cubicBezTo>
                    <a:pt x="343" y="631"/>
                    <a:pt x="293" y="682"/>
                    <a:pt x="246" y="682"/>
                  </a:cubicBezTo>
                  <a:cubicBezTo>
                    <a:pt x="148" y="729"/>
                    <a:pt x="98" y="729"/>
                    <a:pt x="51" y="729"/>
                  </a:cubicBezTo>
                  <a:lnTo>
                    <a:pt x="0" y="729"/>
                  </a:lnTo>
                  <a:cubicBezTo>
                    <a:pt x="51" y="779"/>
                    <a:pt x="51" y="779"/>
                    <a:pt x="98" y="779"/>
                  </a:cubicBezTo>
                  <a:cubicBezTo>
                    <a:pt x="148" y="779"/>
                    <a:pt x="195" y="826"/>
                    <a:pt x="293" y="826"/>
                  </a:cubicBezTo>
                  <a:lnTo>
                    <a:pt x="293" y="779"/>
                  </a:lnTo>
                  <a:cubicBezTo>
                    <a:pt x="390" y="779"/>
                    <a:pt x="487" y="729"/>
                    <a:pt x="585" y="682"/>
                  </a:cubicBezTo>
                  <a:cubicBezTo>
                    <a:pt x="682" y="631"/>
                    <a:pt x="830" y="631"/>
                    <a:pt x="927" y="585"/>
                  </a:cubicBezTo>
                  <a:lnTo>
                    <a:pt x="927" y="534"/>
                  </a:lnTo>
                  <a:cubicBezTo>
                    <a:pt x="1071" y="487"/>
                    <a:pt x="1219" y="390"/>
                    <a:pt x="1266" y="195"/>
                  </a:cubicBezTo>
                  <a:cubicBezTo>
                    <a:pt x="1266" y="195"/>
                    <a:pt x="1317" y="144"/>
                    <a:pt x="1317" y="98"/>
                  </a:cubicBezTo>
                  <a:cubicBezTo>
                    <a:pt x="1317" y="98"/>
                    <a:pt x="1266" y="47"/>
                    <a:pt x="12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4" name="Google Shape;3164;p50"/>
            <p:cNvSpPr/>
            <p:nvPr/>
          </p:nvSpPr>
          <p:spPr>
            <a:xfrm>
              <a:off x="8181180" y="2788530"/>
              <a:ext cx="11999" cy="44997"/>
            </a:xfrm>
            <a:custGeom>
              <a:avLst/>
              <a:gdLst/>
              <a:ahLst/>
              <a:cxnLst/>
              <a:rect l="l" t="t" r="r" b="b"/>
              <a:pathLst>
                <a:path w="52" h="195" extrusionOk="0">
                  <a:moveTo>
                    <a:pt x="51" y="0"/>
                  </a:moveTo>
                  <a:cubicBezTo>
                    <a:pt x="1" y="51"/>
                    <a:pt x="1" y="97"/>
                    <a:pt x="1" y="148"/>
                  </a:cubicBezTo>
                  <a:lnTo>
                    <a:pt x="1" y="195"/>
                  </a:lnTo>
                  <a:cubicBezTo>
                    <a:pt x="1" y="195"/>
                    <a:pt x="51" y="195"/>
                    <a:pt x="51" y="148"/>
                  </a:cubicBezTo>
                  <a:lnTo>
                    <a:pt x="5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5" name="Google Shape;3165;p50"/>
            <p:cNvSpPr/>
            <p:nvPr/>
          </p:nvSpPr>
          <p:spPr>
            <a:xfrm>
              <a:off x="8215332" y="2788530"/>
              <a:ext cx="11076" cy="34382"/>
            </a:xfrm>
            <a:custGeom>
              <a:avLst/>
              <a:gdLst/>
              <a:ahLst/>
              <a:cxnLst/>
              <a:rect l="l" t="t" r="r" b="b"/>
              <a:pathLst>
                <a:path w="48" h="149" extrusionOk="0">
                  <a:moveTo>
                    <a:pt x="1" y="0"/>
                  </a:moveTo>
                  <a:lnTo>
                    <a:pt x="1" y="148"/>
                  </a:lnTo>
                  <a:cubicBezTo>
                    <a:pt x="1" y="97"/>
                    <a:pt x="47" y="51"/>
                    <a:pt x="47" y="51"/>
                  </a:cubicBezTo>
                  <a:lnTo>
                    <a:pt x="4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6" name="Google Shape;3166;p50"/>
            <p:cNvSpPr/>
            <p:nvPr/>
          </p:nvSpPr>
          <p:spPr>
            <a:xfrm>
              <a:off x="7900814" y="2361635"/>
              <a:ext cx="33459" cy="67611"/>
            </a:xfrm>
            <a:custGeom>
              <a:avLst/>
              <a:gdLst/>
              <a:ahLst/>
              <a:cxnLst/>
              <a:rect l="l" t="t" r="r" b="b"/>
              <a:pathLst>
                <a:path w="145" h="293" extrusionOk="0">
                  <a:moveTo>
                    <a:pt x="47" y="0"/>
                  </a:moveTo>
                  <a:cubicBezTo>
                    <a:pt x="0" y="51"/>
                    <a:pt x="47" y="98"/>
                    <a:pt x="47" y="98"/>
                  </a:cubicBezTo>
                  <a:cubicBezTo>
                    <a:pt x="47" y="195"/>
                    <a:pt x="98" y="246"/>
                    <a:pt x="98" y="292"/>
                  </a:cubicBezTo>
                  <a:lnTo>
                    <a:pt x="145" y="292"/>
                  </a:lnTo>
                  <a:lnTo>
                    <a:pt x="145" y="246"/>
                  </a:lnTo>
                  <a:cubicBezTo>
                    <a:pt x="98" y="195"/>
                    <a:pt x="47" y="98"/>
                    <a:pt x="47" y="0"/>
                  </a:cubicBezTo>
                  <a:close/>
                </a:path>
              </a:pathLst>
            </a:custGeom>
            <a:solidFill>
              <a:srgbClr val="F0C0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7" name="Google Shape;3167;p50"/>
            <p:cNvSpPr/>
            <p:nvPr/>
          </p:nvSpPr>
          <p:spPr>
            <a:xfrm>
              <a:off x="6698357" y="2945674"/>
              <a:ext cx="1651957" cy="112608"/>
            </a:xfrm>
            <a:custGeom>
              <a:avLst/>
              <a:gdLst/>
              <a:ahLst/>
              <a:cxnLst/>
              <a:rect l="l" t="t" r="r" b="b"/>
              <a:pathLst>
                <a:path w="7159" h="488" extrusionOk="0">
                  <a:moveTo>
                    <a:pt x="3556" y="1"/>
                  </a:moveTo>
                  <a:cubicBezTo>
                    <a:pt x="1609" y="1"/>
                    <a:pt x="1" y="98"/>
                    <a:pt x="1" y="246"/>
                  </a:cubicBezTo>
                  <a:cubicBezTo>
                    <a:pt x="1" y="390"/>
                    <a:pt x="1609" y="487"/>
                    <a:pt x="3556" y="487"/>
                  </a:cubicBezTo>
                  <a:cubicBezTo>
                    <a:pt x="5550" y="487"/>
                    <a:pt x="7159" y="390"/>
                    <a:pt x="7159" y="246"/>
                  </a:cubicBezTo>
                  <a:cubicBezTo>
                    <a:pt x="7159" y="195"/>
                    <a:pt x="6769" y="149"/>
                    <a:pt x="6135" y="98"/>
                  </a:cubicBezTo>
                  <a:lnTo>
                    <a:pt x="6037" y="98"/>
                  </a:lnTo>
                  <a:cubicBezTo>
                    <a:pt x="5990" y="98"/>
                    <a:pt x="5940" y="98"/>
                    <a:pt x="5940" y="51"/>
                  </a:cubicBezTo>
                  <a:cubicBezTo>
                    <a:pt x="5309" y="51"/>
                    <a:pt x="4479" y="1"/>
                    <a:pt x="35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8" name="Google Shape;3168;p50"/>
            <p:cNvSpPr/>
            <p:nvPr/>
          </p:nvSpPr>
          <p:spPr>
            <a:xfrm>
              <a:off x="8068803" y="2957442"/>
              <a:ext cx="22844" cy="10845"/>
            </a:xfrm>
            <a:custGeom>
              <a:avLst/>
              <a:gdLst/>
              <a:ahLst/>
              <a:cxnLst/>
              <a:rect l="l" t="t" r="r" b="b"/>
              <a:pathLst>
                <a:path w="99" h="47" extrusionOk="0">
                  <a:moveTo>
                    <a:pt x="98" y="47"/>
                  </a:moveTo>
                  <a:lnTo>
                    <a:pt x="98" y="47"/>
                  </a:lnTo>
                  <a:lnTo>
                    <a:pt x="98" y="47"/>
                  </a:lnTo>
                  <a:lnTo>
                    <a:pt x="98" y="47"/>
                  </a:lnTo>
                  <a:lnTo>
                    <a:pt x="98" y="47"/>
                  </a:lnTo>
                  <a:lnTo>
                    <a:pt x="98" y="47"/>
                  </a:lnTo>
                  <a:close/>
                  <a:moveTo>
                    <a:pt x="1" y="0"/>
                  </a:moveTo>
                  <a:cubicBezTo>
                    <a:pt x="1" y="47"/>
                    <a:pt x="51" y="47"/>
                    <a:pt x="98" y="47"/>
                  </a:cubicBezTo>
                  <a:lnTo>
                    <a:pt x="98" y="47"/>
                  </a:lnTo>
                  <a:cubicBezTo>
                    <a:pt x="51" y="47"/>
                    <a:pt x="1" y="47"/>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69" name="Google Shape;3169;p50"/>
            <p:cNvSpPr/>
            <p:nvPr/>
          </p:nvSpPr>
          <p:spPr>
            <a:xfrm>
              <a:off x="8091417" y="2968288"/>
              <a:ext cx="22614" cy="0"/>
            </a:xfrm>
            <a:custGeom>
              <a:avLst/>
              <a:gdLst/>
              <a:ahLst/>
              <a:cxnLst/>
              <a:rect l="l" t="t" r="r" b="b"/>
              <a:pathLst>
                <a:path w="98" extrusionOk="0">
                  <a:moveTo>
                    <a:pt x="0" y="0"/>
                  </a:moveTo>
                  <a:lnTo>
                    <a:pt x="0" y="0"/>
                  </a:lnTo>
                  <a:lnTo>
                    <a:pt x="0" y="0"/>
                  </a:lnTo>
                  <a:lnTo>
                    <a:pt x="0" y="0"/>
                  </a:lnTo>
                  <a:close/>
                  <a:moveTo>
                    <a:pt x="98" y="0"/>
                  </a:moveTo>
                  <a:lnTo>
                    <a:pt x="0" y="0"/>
                  </a:lnTo>
                  <a:lnTo>
                    <a:pt x="98" y="0"/>
                  </a:lnTo>
                  <a:close/>
                </a:path>
              </a:pathLst>
            </a:custGeom>
            <a:solidFill>
              <a:srgbClr val="1515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0" name="Google Shape;3170;p50"/>
            <p:cNvSpPr/>
            <p:nvPr/>
          </p:nvSpPr>
          <p:spPr>
            <a:xfrm>
              <a:off x="8068803" y="2957442"/>
              <a:ext cx="45227" cy="10845"/>
            </a:xfrm>
            <a:custGeom>
              <a:avLst/>
              <a:gdLst/>
              <a:ahLst/>
              <a:cxnLst/>
              <a:rect l="l" t="t" r="r" b="b"/>
              <a:pathLst>
                <a:path w="196" h="47" extrusionOk="0">
                  <a:moveTo>
                    <a:pt x="1" y="0"/>
                  </a:moveTo>
                  <a:cubicBezTo>
                    <a:pt x="1" y="47"/>
                    <a:pt x="51" y="47"/>
                    <a:pt x="98" y="47"/>
                  </a:cubicBezTo>
                  <a:lnTo>
                    <a:pt x="196" y="47"/>
                  </a:lnTo>
                  <a:cubicBezTo>
                    <a:pt x="98" y="47"/>
                    <a:pt x="51" y="0"/>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1" name="Google Shape;3171;p50"/>
            <p:cNvSpPr/>
            <p:nvPr/>
          </p:nvSpPr>
          <p:spPr>
            <a:xfrm>
              <a:off x="6720740" y="1898280"/>
              <a:ext cx="854015" cy="902021"/>
            </a:xfrm>
            <a:custGeom>
              <a:avLst/>
              <a:gdLst/>
              <a:ahLst/>
              <a:cxnLst/>
              <a:rect l="l" t="t" r="r" b="b"/>
              <a:pathLst>
                <a:path w="3701" h="3909" extrusionOk="0">
                  <a:moveTo>
                    <a:pt x="3093" y="1"/>
                  </a:moveTo>
                  <a:cubicBezTo>
                    <a:pt x="2984" y="1"/>
                    <a:pt x="2875" y="38"/>
                    <a:pt x="2778" y="112"/>
                  </a:cubicBezTo>
                  <a:cubicBezTo>
                    <a:pt x="2583" y="209"/>
                    <a:pt x="2486" y="450"/>
                    <a:pt x="2435" y="696"/>
                  </a:cubicBezTo>
                  <a:cubicBezTo>
                    <a:pt x="2240" y="1280"/>
                    <a:pt x="2046" y="1864"/>
                    <a:pt x="1851" y="2398"/>
                  </a:cubicBezTo>
                  <a:cubicBezTo>
                    <a:pt x="1804" y="2495"/>
                    <a:pt x="1804" y="2592"/>
                    <a:pt x="1753" y="2643"/>
                  </a:cubicBezTo>
                  <a:cubicBezTo>
                    <a:pt x="1707" y="2690"/>
                    <a:pt x="1609" y="2740"/>
                    <a:pt x="1559" y="2740"/>
                  </a:cubicBezTo>
                  <a:cubicBezTo>
                    <a:pt x="1123" y="2982"/>
                    <a:pt x="636" y="3227"/>
                    <a:pt x="196" y="3469"/>
                  </a:cubicBezTo>
                  <a:cubicBezTo>
                    <a:pt x="149" y="3519"/>
                    <a:pt x="52" y="3566"/>
                    <a:pt x="52" y="3617"/>
                  </a:cubicBezTo>
                  <a:cubicBezTo>
                    <a:pt x="1" y="3714"/>
                    <a:pt x="98" y="3811"/>
                    <a:pt x="149" y="3909"/>
                  </a:cubicBezTo>
                  <a:cubicBezTo>
                    <a:pt x="682" y="3714"/>
                    <a:pt x="1169" y="3469"/>
                    <a:pt x="1656" y="3227"/>
                  </a:cubicBezTo>
                  <a:cubicBezTo>
                    <a:pt x="1804" y="3177"/>
                    <a:pt x="1948" y="3079"/>
                    <a:pt x="2046" y="2982"/>
                  </a:cubicBezTo>
                  <a:cubicBezTo>
                    <a:pt x="2194" y="2884"/>
                    <a:pt x="2291" y="2740"/>
                    <a:pt x="2388" y="2592"/>
                  </a:cubicBezTo>
                  <a:cubicBezTo>
                    <a:pt x="2532" y="2448"/>
                    <a:pt x="2630" y="2203"/>
                    <a:pt x="2778" y="2008"/>
                  </a:cubicBezTo>
                  <a:cubicBezTo>
                    <a:pt x="2972" y="1669"/>
                    <a:pt x="3214" y="1280"/>
                    <a:pt x="3459" y="937"/>
                  </a:cubicBezTo>
                  <a:cubicBezTo>
                    <a:pt x="3603" y="645"/>
                    <a:pt x="3701" y="353"/>
                    <a:pt x="3409" y="112"/>
                  </a:cubicBezTo>
                  <a:cubicBezTo>
                    <a:pt x="3311" y="38"/>
                    <a:pt x="3202" y="1"/>
                    <a:pt x="3093" y="1"/>
                  </a:cubicBezTo>
                  <a:close/>
                </a:path>
              </a:pathLst>
            </a:custGeom>
            <a:solidFill>
              <a:srgbClr val="F9D7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2" name="Google Shape;3172;p50"/>
            <p:cNvSpPr/>
            <p:nvPr/>
          </p:nvSpPr>
          <p:spPr>
            <a:xfrm>
              <a:off x="6608594" y="2704997"/>
              <a:ext cx="224753" cy="308289"/>
            </a:xfrm>
            <a:custGeom>
              <a:avLst/>
              <a:gdLst/>
              <a:ahLst/>
              <a:cxnLst/>
              <a:rect l="l" t="t" r="r" b="b"/>
              <a:pathLst>
                <a:path w="974" h="1336" extrusionOk="0">
                  <a:moveTo>
                    <a:pt x="475" y="1"/>
                  </a:moveTo>
                  <a:cubicBezTo>
                    <a:pt x="396" y="1"/>
                    <a:pt x="310" y="23"/>
                    <a:pt x="245" y="23"/>
                  </a:cubicBezTo>
                  <a:cubicBezTo>
                    <a:pt x="195" y="70"/>
                    <a:pt x="97" y="70"/>
                    <a:pt x="51" y="121"/>
                  </a:cubicBezTo>
                  <a:cubicBezTo>
                    <a:pt x="0" y="218"/>
                    <a:pt x="0" y="315"/>
                    <a:pt x="51" y="413"/>
                  </a:cubicBezTo>
                  <a:lnTo>
                    <a:pt x="195" y="705"/>
                  </a:lnTo>
                  <a:cubicBezTo>
                    <a:pt x="292" y="802"/>
                    <a:pt x="292" y="900"/>
                    <a:pt x="390" y="997"/>
                  </a:cubicBezTo>
                  <a:cubicBezTo>
                    <a:pt x="487" y="1141"/>
                    <a:pt x="584" y="1289"/>
                    <a:pt x="779" y="1336"/>
                  </a:cubicBezTo>
                  <a:cubicBezTo>
                    <a:pt x="830" y="1336"/>
                    <a:pt x="927" y="1336"/>
                    <a:pt x="974" y="1289"/>
                  </a:cubicBezTo>
                  <a:cubicBezTo>
                    <a:pt x="876" y="1044"/>
                    <a:pt x="830" y="802"/>
                    <a:pt x="830" y="557"/>
                  </a:cubicBezTo>
                  <a:lnTo>
                    <a:pt x="830" y="413"/>
                  </a:lnTo>
                  <a:cubicBezTo>
                    <a:pt x="830" y="362"/>
                    <a:pt x="779" y="315"/>
                    <a:pt x="732" y="315"/>
                  </a:cubicBezTo>
                  <a:cubicBezTo>
                    <a:pt x="698" y="315"/>
                    <a:pt x="666" y="336"/>
                    <a:pt x="649" y="336"/>
                  </a:cubicBezTo>
                  <a:cubicBezTo>
                    <a:pt x="640" y="336"/>
                    <a:pt x="635" y="331"/>
                    <a:pt x="635" y="315"/>
                  </a:cubicBezTo>
                  <a:lnTo>
                    <a:pt x="584" y="315"/>
                  </a:lnTo>
                  <a:cubicBezTo>
                    <a:pt x="538" y="218"/>
                    <a:pt x="538" y="121"/>
                    <a:pt x="584" y="23"/>
                  </a:cubicBezTo>
                  <a:cubicBezTo>
                    <a:pt x="552" y="6"/>
                    <a:pt x="514" y="1"/>
                    <a:pt x="4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3" name="Google Shape;3173;p50"/>
            <p:cNvSpPr/>
            <p:nvPr/>
          </p:nvSpPr>
          <p:spPr>
            <a:xfrm>
              <a:off x="6608594" y="2732688"/>
              <a:ext cx="224753" cy="280598"/>
            </a:xfrm>
            <a:custGeom>
              <a:avLst/>
              <a:gdLst/>
              <a:ahLst/>
              <a:cxnLst/>
              <a:rect l="l" t="t" r="r" b="b"/>
              <a:pathLst>
                <a:path w="974" h="1216" extrusionOk="0">
                  <a:moveTo>
                    <a:pt x="51" y="1"/>
                  </a:moveTo>
                  <a:cubicBezTo>
                    <a:pt x="0" y="98"/>
                    <a:pt x="0" y="195"/>
                    <a:pt x="51" y="293"/>
                  </a:cubicBezTo>
                  <a:lnTo>
                    <a:pt x="195" y="585"/>
                  </a:lnTo>
                  <a:cubicBezTo>
                    <a:pt x="292" y="682"/>
                    <a:pt x="292" y="780"/>
                    <a:pt x="390" y="877"/>
                  </a:cubicBezTo>
                  <a:cubicBezTo>
                    <a:pt x="487" y="1021"/>
                    <a:pt x="584" y="1169"/>
                    <a:pt x="779" y="1216"/>
                  </a:cubicBezTo>
                  <a:cubicBezTo>
                    <a:pt x="830" y="1216"/>
                    <a:pt x="927" y="1216"/>
                    <a:pt x="974" y="1169"/>
                  </a:cubicBezTo>
                  <a:lnTo>
                    <a:pt x="927" y="1118"/>
                  </a:lnTo>
                  <a:cubicBezTo>
                    <a:pt x="779" y="1118"/>
                    <a:pt x="635" y="1072"/>
                    <a:pt x="538" y="924"/>
                  </a:cubicBezTo>
                  <a:cubicBezTo>
                    <a:pt x="538" y="924"/>
                    <a:pt x="487" y="877"/>
                    <a:pt x="487" y="826"/>
                  </a:cubicBezTo>
                  <a:cubicBezTo>
                    <a:pt x="440" y="780"/>
                    <a:pt x="390" y="682"/>
                    <a:pt x="343" y="632"/>
                  </a:cubicBezTo>
                  <a:cubicBezTo>
                    <a:pt x="343" y="534"/>
                    <a:pt x="292" y="487"/>
                    <a:pt x="245" y="390"/>
                  </a:cubicBezTo>
                  <a:cubicBezTo>
                    <a:pt x="195" y="339"/>
                    <a:pt x="195" y="293"/>
                    <a:pt x="148" y="242"/>
                  </a:cubicBezTo>
                  <a:cubicBezTo>
                    <a:pt x="97" y="145"/>
                    <a:pt x="51" y="98"/>
                    <a:pt x="5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4" name="Google Shape;3174;p50"/>
            <p:cNvSpPr/>
            <p:nvPr/>
          </p:nvSpPr>
          <p:spPr>
            <a:xfrm>
              <a:off x="6754892" y="2845065"/>
              <a:ext cx="56073" cy="11076"/>
            </a:xfrm>
            <a:custGeom>
              <a:avLst/>
              <a:gdLst/>
              <a:ahLst/>
              <a:cxnLst/>
              <a:rect l="l" t="t" r="r" b="b"/>
              <a:pathLst>
                <a:path w="243" h="48" extrusionOk="0">
                  <a:moveTo>
                    <a:pt x="48" y="0"/>
                  </a:moveTo>
                  <a:lnTo>
                    <a:pt x="1" y="47"/>
                  </a:lnTo>
                  <a:lnTo>
                    <a:pt x="242" y="47"/>
                  </a:lnTo>
                  <a:cubicBezTo>
                    <a:pt x="196" y="0"/>
                    <a:pt x="145" y="0"/>
                    <a:pt x="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5" name="Google Shape;3175;p50"/>
            <p:cNvSpPr/>
            <p:nvPr/>
          </p:nvSpPr>
          <p:spPr>
            <a:xfrm>
              <a:off x="6765737" y="2878294"/>
              <a:ext cx="45227" cy="11999"/>
            </a:xfrm>
            <a:custGeom>
              <a:avLst/>
              <a:gdLst/>
              <a:ahLst/>
              <a:cxnLst/>
              <a:rect l="l" t="t" r="r" b="b"/>
              <a:pathLst>
                <a:path w="196" h="52" extrusionOk="0">
                  <a:moveTo>
                    <a:pt x="1" y="1"/>
                  </a:moveTo>
                  <a:lnTo>
                    <a:pt x="1" y="51"/>
                  </a:lnTo>
                  <a:lnTo>
                    <a:pt x="195" y="51"/>
                  </a:lnTo>
                  <a:cubicBezTo>
                    <a:pt x="149" y="1"/>
                    <a:pt x="98" y="1"/>
                    <a:pt x="5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6" name="Google Shape;3176;p50"/>
            <p:cNvSpPr/>
            <p:nvPr/>
          </p:nvSpPr>
          <p:spPr>
            <a:xfrm>
              <a:off x="7181786" y="2586159"/>
              <a:ext cx="11076" cy="11999"/>
            </a:xfrm>
            <a:custGeom>
              <a:avLst/>
              <a:gdLst/>
              <a:ahLst/>
              <a:cxnLst/>
              <a:rect l="l" t="t" r="r" b="b"/>
              <a:pathLst>
                <a:path w="48" h="52" extrusionOk="0">
                  <a:moveTo>
                    <a:pt x="1" y="51"/>
                  </a:moveTo>
                  <a:lnTo>
                    <a:pt x="1" y="51"/>
                  </a:lnTo>
                  <a:lnTo>
                    <a:pt x="1" y="51"/>
                  </a:lnTo>
                  <a:close/>
                  <a:moveTo>
                    <a:pt x="1" y="51"/>
                  </a:moveTo>
                  <a:lnTo>
                    <a:pt x="1" y="51"/>
                  </a:lnTo>
                  <a:lnTo>
                    <a:pt x="1" y="51"/>
                  </a:lnTo>
                  <a:close/>
                  <a:moveTo>
                    <a:pt x="48" y="1"/>
                  </a:moveTo>
                  <a:lnTo>
                    <a:pt x="1" y="51"/>
                  </a:lnTo>
                  <a:close/>
                </a:path>
              </a:pathLst>
            </a:custGeom>
            <a:solidFill>
              <a:srgbClr val="F8EE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7" name="Google Shape;3177;p50"/>
            <p:cNvSpPr/>
            <p:nvPr/>
          </p:nvSpPr>
          <p:spPr>
            <a:xfrm>
              <a:off x="7159403" y="2552930"/>
              <a:ext cx="55842" cy="56073"/>
            </a:xfrm>
            <a:custGeom>
              <a:avLst/>
              <a:gdLst/>
              <a:ahLst/>
              <a:cxnLst/>
              <a:rect l="l" t="t" r="r" b="b"/>
              <a:pathLst>
                <a:path w="242" h="243" extrusionOk="0">
                  <a:moveTo>
                    <a:pt x="195" y="1"/>
                  </a:moveTo>
                  <a:cubicBezTo>
                    <a:pt x="98" y="1"/>
                    <a:pt x="0" y="145"/>
                    <a:pt x="0" y="242"/>
                  </a:cubicBezTo>
                  <a:cubicBezTo>
                    <a:pt x="47" y="242"/>
                    <a:pt x="98" y="195"/>
                    <a:pt x="98" y="195"/>
                  </a:cubicBezTo>
                  <a:lnTo>
                    <a:pt x="145" y="145"/>
                  </a:lnTo>
                  <a:cubicBezTo>
                    <a:pt x="195" y="98"/>
                    <a:pt x="242" y="98"/>
                    <a:pt x="242" y="47"/>
                  </a:cubicBezTo>
                  <a:lnTo>
                    <a:pt x="195" y="1"/>
                  </a:lnTo>
                  <a:close/>
                </a:path>
              </a:pathLst>
            </a:custGeom>
            <a:solidFill>
              <a:srgbClr val="F2C9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8" name="Google Shape;3178;p50"/>
            <p:cNvSpPr/>
            <p:nvPr/>
          </p:nvSpPr>
          <p:spPr>
            <a:xfrm>
              <a:off x="7226783" y="1777365"/>
              <a:ext cx="404740" cy="371516"/>
            </a:xfrm>
            <a:custGeom>
              <a:avLst/>
              <a:gdLst/>
              <a:ahLst/>
              <a:cxnLst/>
              <a:rect l="l" t="t" r="r" b="b"/>
              <a:pathLst>
                <a:path w="1754" h="1610" extrusionOk="0">
                  <a:moveTo>
                    <a:pt x="534" y="1"/>
                  </a:moveTo>
                  <a:cubicBezTo>
                    <a:pt x="487" y="51"/>
                    <a:pt x="390" y="195"/>
                    <a:pt x="339" y="246"/>
                  </a:cubicBezTo>
                  <a:cubicBezTo>
                    <a:pt x="339" y="293"/>
                    <a:pt x="293" y="343"/>
                    <a:pt x="293" y="390"/>
                  </a:cubicBezTo>
                  <a:cubicBezTo>
                    <a:pt x="195" y="488"/>
                    <a:pt x="145" y="585"/>
                    <a:pt x="145" y="682"/>
                  </a:cubicBezTo>
                  <a:cubicBezTo>
                    <a:pt x="98" y="830"/>
                    <a:pt x="47" y="928"/>
                    <a:pt x="47" y="1025"/>
                  </a:cubicBezTo>
                  <a:cubicBezTo>
                    <a:pt x="47" y="1072"/>
                    <a:pt x="1" y="1122"/>
                    <a:pt x="47" y="1122"/>
                  </a:cubicBezTo>
                  <a:cubicBezTo>
                    <a:pt x="47" y="1169"/>
                    <a:pt x="98" y="1220"/>
                    <a:pt x="98" y="1220"/>
                  </a:cubicBezTo>
                  <a:cubicBezTo>
                    <a:pt x="242" y="1266"/>
                    <a:pt x="339" y="1317"/>
                    <a:pt x="487" y="1317"/>
                  </a:cubicBezTo>
                  <a:cubicBezTo>
                    <a:pt x="519" y="1317"/>
                    <a:pt x="551" y="1295"/>
                    <a:pt x="570" y="1295"/>
                  </a:cubicBezTo>
                  <a:cubicBezTo>
                    <a:pt x="579" y="1295"/>
                    <a:pt x="585" y="1300"/>
                    <a:pt x="585" y="1317"/>
                  </a:cubicBezTo>
                  <a:cubicBezTo>
                    <a:pt x="631" y="1317"/>
                    <a:pt x="631" y="1364"/>
                    <a:pt x="682" y="1364"/>
                  </a:cubicBezTo>
                  <a:cubicBezTo>
                    <a:pt x="779" y="1512"/>
                    <a:pt x="974" y="1609"/>
                    <a:pt x="1118" y="1609"/>
                  </a:cubicBezTo>
                  <a:lnTo>
                    <a:pt x="1169" y="1609"/>
                  </a:lnTo>
                  <a:cubicBezTo>
                    <a:pt x="1169" y="1609"/>
                    <a:pt x="1216" y="1609"/>
                    <a:pt x="1216" y="1559"/>
                  </a:cubicBezTo>
                  <a:cubicBezTo>
                    <a:pt x="1410" y="1266"/>
                    <a:pt x="1656" y="830"/>
                    <a:pt x="1753" y="441"/>
                  </a:cubicBezTo>
                  <a:cubicBezTo>
                    <a:pt x="1508" y="441"/>
                    <a:pt x="1266" y="441"/>
                    <a:pt x="1072" y="343"/>
                  </a:cubicBezTo>
                  <a:cubicBezTo>
                    <a:pt x="826" y="293"/>
                    <a:pt x="729" y="51"/>
                    <a:pt x="5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79" name="Google Shape;3179;p50"/>
            <p:cNvSpPr/>
            <p:nvPr/>
          </p:nvSpPr>
          <p:spPr>
            <a:xfrm>
              <a:off x="7372388" y="1878897"/>
              <a:ext cx="79379" cy="179989"/>
            </a:xfrm>
            <a:custGeom>
              <a:avLst/>
              <a:gdLst/>
              <a:ahLst/>
              <a:cxnLst/>
              <a:rect l="l" t="t" r="r" b="b"/>
              <a:pathLst>
                <a:path w="344" h="780" extrusionOk="0">
                  <a:moveTo>
                    <a:pt x="293" y="1"/>
                  </a:moveTo>
                  <a:cubicBezTo>
                    <a:pt x="246" y="242"/>
                    <a:pt x="148" y="488"/>
                    <a:pt x="0" y="729"/>
                  </a:cubicBezTo>
                  <a:lnTo>
                    <a:pt x="0" y="780"/>
                  </a:lnTo>
                  <a:lnTo>
                    <a:pt x="51" y="780"/>
                  </a:lnTo>
                  <a:cubicBezTo>
                    <a:pt x="195" y="534"/>
                    <a:pt x="293" y="242"/>
                    <a:pt x="3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0" name="Google Shape;3180;p50"/>
            <p:cNvSpPr/>
            <p:nvPr/>
          </p:nvSpPr>
          <p:spPr>
            <a:xfrm>
              <a:off x="7631294" y="1241092"/>
              <a:ext cx="539269" cy="446742"/>
            </a:xfrm>
            <a:custGeom>
              <a:avLst/>
              <a:gdLst/>
              <a:ahLst/>
              <a:cxnLst/>
              <a:rect l="l" t="t" r="r" b="b"/>
              <a:pathLst>
                <a:path w="2337" h="1936" extrusionOk="0">
                  <a:moveTo>
                    <a:pt x="388" y="1"/>
                  </a:moveTo>
                  <a:cubicBezTo>
                    <a:pt x="352" y="1"/>
                    <a:pt x="316" y="13"/>
                    <a:pt x="292" y="39"/>
                  </a:cubicBezTo>
                  <a:cubicBezTo>
                    <a:pt x="0" y="183"/>
                    <a:pt x="97" y="475"/>
                    <a:pt x="144" y="767"/>
                  </a:cubicBezTo>
                  <a:cubicBezTo>
                    <a:pt x="195" y="1059"/>
                    <a:pt x="242" y="1402"/>
                    <a:pt x="339" y="1694"/>
                  </a:cubicBezTo>
                  <a:cubicBezTo>
                    <a:pt x="390" y="1791"/>
                    <a:pt x="436" y="1935"/>
                    <a:pt x="534" y="1935"/>
                  </a:cubicBezTo>
                  <a:cubicBezTo>
                    <a:pt x="779" y="1935"/>
                    <a:pt x="1071" y="1741"/>
                    <a:pt x="1266" y="1643"/>
                  </a:cubicBezTo>
                  <a:cubicBezTo>
                    <a:pt x="1461" y="1546"/>
                    <a:pt x="1655" y="1448"/>
                    <a:pt x="1799" y="1351"/>
                  </a:cubicBezTo>
                  <a:cubicBezTo>
                    <a:pt x="1897" y="1304"/>
                    <a:pt x="1947" y="1254"/>
                    <a:pt x="2045" y="1254"/>
                  </a:cubicBezTo>
                  <a:cubicBezTo>
                    <a:pt x="2142" y="1207"/>
                    <a:pt x="2189" y="1207"/>
                    <a:pt x="2286" y="1156"/>
                  </a:cubicBezTo>
                  <a:cubicBezTo>
                    <a:pt x="2286" y="1110"/>
                    <a:pt x="2337" y="1059"/>
                    <a:pt x="2286" y="1059"/>
                  </a:cubicBezTo>
                  <a:cubicBezTo>
                    <a:pt x="2286" y="1012"/>
                    <a:pt x="2337" y="1012"/>
                    <a:pt x="2337" y="1012"/>
                  </a:cubicBezTo>
                  <a:cubicBezTo>
                    <a:pt x="2337" y="962"/>
                    <a:pt x="2337" y="915"/>
                    <a:pt x="2286" y="915"/>
                  </a:cubicBezTo>
                  <a:cubicBezTo>
                    <a:pt x="2337" y="915"/>
                    <a:pt x="2286" y="817"/>
                    <a:pt x="2240" y="817"/>
                  </a:cubicBezTo>
                  <a:cubicBezTo>
                    <a:pt x="2286" y="767"/>
                    <a:pt x="2240" y="720"/>
                    <a:pt x="2189" y="720"/>
                  </a:cubicBezTo>
                  <a:cubicBezTo>
                    <a:pt x="2142" y="720"/>
                    <a:pt x="2092" y="767"/>
                    <a:pt x="2045" y="817"/>
                  </a:cubicBezTo>
                  <a:cubicBezTo>
                    <a:pt x="2045" y="767"/>
                    <a:pt x="2045" y="720"/>
                    <a:pt x="1994" y="720"/>
                  </a:cubicBezTo>
                  <a:cubicBezTo>
                    <a:pt x="1947" y="720"/>
                    <a:pt x="1947" y="720"/>
                    <a:pt x="1897" y="767"/>
                  </a:cubicBezTo>
                  <a:cubicBezTo>
                    <a:pt x="1850" y="864"/>
                    <a:pt x="1799" y="915"/>
                    <a:pt x="1753" y="1012"/>
                  </a:cubicBezTo>
                  <a:cubicBezTo>
                    <a:pt x="1702" y="1059"/>
                    <a:pt x="1702" y="1110"/>
                    <a:pt x="1655" y="1156"/>
                  </a:cubicBezTo>
                  <a:cubicBezTo>
                    <a:pt x="1558" y="1207"/>
                    <a:pt x="1507" y="1207"/>
                    <a:pt x="1461" y="1254"/>
                  </a:cubicBezTo>
                  <a:cubicBezTo>
                    <a:pt x="1313" y="1304"/>
                    <a:pt x="1168" y="1351"/>
                    <a:pt x="1020" y="1351"/>
                  </a:cubicBezTo>
                  <a:cubicBezTo>
                    <a:pt x="974" y="1402"/>
                    <a:pt x="923" y="1402"/>
                    <a:pt x="876" y="1402"/>
                  </a:cubicBezTo>
                  <a:cubicBezTo>
                    <a:pt x="779" y="1402"/>
                    <a:pt x="728" y="1448"/>
                    <a:pt x="682" y="1499"/>
                  </a:cubicBezTo>
                  <a:cubicBezTo>
                    <a:pt x="631" y="1402"/>
                    <a:pt x="682" y="1254"/>
                    <a:pt x="682" y="1156"/>
                  </a:cubicBezTo>
                  <a:lnTo>
                    <a:pt x="682" y="817"/>
                  </a:lnTo>
                  <a:cubicBezTo>
                    <a:pt x="682" y="572"/>
                    <a:pt x="631" y="331"/>
                    <a:pt x="534" y="136"/>
                  </a:cubicBezTo>
                  <a:cubicBezTo>
                    <a:pt x="534" y="85"/>
                    <a:pt x="534" y="85"/>
                    <a:pt x="487" y="39"/>
                  </a:cubicBezTo>
                  <a:cubicBezTo>
                    <a:pt x="462" y="13"/>
                    <a:pt x="425" y="1"/>
                    <a:pt x="388" y="1"/>
                  </a:cubicBezTo>
                  <a:close/>
                </a:path>
              </a:pathLst>
            </a:custGeom>
            <a:solidFill>
              <a:srgbClr val="F7E0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1" name="Google Shape;3181;p50"/>
            <p:cNvSpPr/>
            <p:nvPr/>
          </p:nvSpPr>
          <p:spPr>
            <a:xfrm>
              <a:off x="7743440" y="1249861"/>
              <a:ext cx="45227" cy="168220"/>
            </a:xfrm>
            <a:custGeom>
              <a:avLst/>
              <a:gdLst/>
              <a:ahLst/>
              <a:cxnLst/>
              <a:rect l="l" t="t" r="r" b="b"/>
              <a:pathLst>
                <a:path w="196" h="729" extrusionOk="0">
                  <a:moveTo>
                    <a:pt x="1" y="1"/>
                  </a:moveTo>
                  <a:lnTo>
                    <a:pt x="1" y="145"/>
                  </a:lnTo>
                  <a:cubicBezTo>
                    <a:pt x="85" y="273"/>
                    <a:pt x="131" y="363"/>
                    <a:pt x="175" y="478"/>
                  </a:cubicBezTo>
                  <a:lnTo>
                    <a:pt x="175" y="478"/>
                  </a:lnTo>
                  <a:cubicBezTo>
                    <a:pt x="152" y="343"/>
                    <a:pt x="109" y="221"/>
                    <a:pt x="48" y="98"/>
                  </a:cubicBezTo>
                  <a:cubicBezTo>
                    <a:pt x="48" y="47"/>
                    <a:pt x="48" y="47"/>
                    <a:pt x="1" y="1"/>
                  </a:cubicBezTo>
                  <a:close/>
                  <a:moveTo>
                    <a:pt x="175" y="478"/>
                  </a:moveTo>
                  <a:cubicBezTo>
                    <a:pt x="189" y="557"/>
                    <a:pt x="196" y="639"/>
                    <a:pt x="196" y="729"/>
                  </a:cubicBezTo>
                  <a:lnTo>
                    <a:pt x="196" y="534"/>
                  </a:lnTo>
                  <a:cubicBezTo>
                    <a:pt x="189" y="515"/>
                    <a:pt x="182" y="496"/>
                    <a:pt x="175" y="478"/>
                  </a:cubicBezTo>
                  <a:close/>
                </a:path>
              </a:pathLst>
            </a:custGeom>
            <a:solidFill>
              <a:srgbClr val="F5D8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2" name="Google Shape;3182;p50"/>
            <p:cNvSpPr/>
            <p:nvPr/>
          </p:nvSpPr>
          <p:spPr>
            <a:xfrm>
              <a:off x="7709289" y="1407235"/>
              <a:ext cx="461274" cy="280598"/>
            </a:xfrm>
            <a:custGeom>
              <a:avLst/>
              <a:gdLst/>
              <a:ahLst/>
              <a:cxnLst/>
              <a:rect l="l" t="t" r="r" b="b"/>
              <a:pathLst>
                <a:path w="1999" h="1216" extrusionOk="0">
                  <a:moveTo>
                    <a:pt x="1656" y="0"/>
                  </a:moveTo>
                  <a:cubicBezTo>
                    <a:pt x="1609" y="0"/>
                    <a:pt x="1609" y="0"/>
                    <a:pt x="1559" y="47"/>
                  </a:cubicBezTo>
                  <a:cubicBezTo>
                    <a:pt x="1512" y="144"/>
                    <a:pt x="1461" y="195"/>
                    <a:pt x="1415" y="292"/>
                  </a:cubicBezTo>
                  <a:cubicBezTo>
                    <a:pt x="1364" y="339"/>
                    <a:pt x="1364" y="390"/>
                    <a:pt x="1317" y="436"/>
                  </a:cubicBezTo>
                  <a:cubicBezTo>
                    <a:pt x="1220" y="487"/>
                    <a:pt x="1169" y="487"/>
                    <a:pt x="1123" y="534"/>
                  </a:cubicBezTo>
                  <a:cubicBezTo>
                    <a:pt x="975" y="584"/>
                    <a:pt x="830" y="631"/>
                    <a:pt x="682" y="631"/>
                  </a:cubicBezTo>
                  <a:cubicBezTo>
                    <a:pt x="636" y="682"/>
                    <a:pt x="585" y="682"/>
                    <a:pt x="538" y="682"/>
                  </a:cubicBezTo>
                  <a:cubicBezTo>
                    <a:pt x="441" y="682"/>
                    <a:pt x="390" y="728"/>
                    <a:pt x="344" y="779"/>
                  </a:cubicBezTo>
                  <a:cubicBezTo>
                    <a:pt x="293" y="779"/>
                    <a:pt x="293" y="728"/>
                    <a:pt x="293" y="728"/>
                  </a:cubicBezTo>
                  <a:cubicBezTo>
                    <a:pt x="293" y="631"/>
                    <a:pt x="344" y="534"/>
                    <a:pt x="344" y="436"/>
                  </a:cubicBezTo>
                  <a:lnTo>
                    <a:pt x="344" y="195"/>
                  </a:lnTo>
                  <a:cubicBezTo>
                    <a:pt x="344" y="339"/>
                    <a:pt x="293" y="487"/>
                    <a:pt x="246" y="631"/>
                  </a:cubicBezTo>
                  <a:cubicBezTo>
                    <a:pt x="196" y="728"/>
                    <a:pt x="98" y="876"/>
                    <a:pt x="52" y="1021"/>
                  </a:cubicBezTo>
                  <a:lnTo>
                    <a:pt x="1" y="1021"/>
                  </a:lnTo>
                  <a:cubicBezTo>
                    <a:pt x="52" y="1118"/>
                    <a:pt x="98" y="1215"/>
                    <a:pt x="196" y="1215"/>
                  </a:cubicBezTo>
                  <a:cubicBezTo>
                    <a:pt x="149" y="1215"/>
                    <a:pt x="98" y="1168"/>
                    <a:pt x="98" y="1118"/>
                  </a:cubicBezTo>
                  <a:lnTo>
                    <a:pt x="196" y="1118"/>
                  </a:lnTo>
                  <a:lnTo>
                    <a:pt x="246" y="1168"/>
                  </a:lnTo>
                  <a:lnTo>
                    <a:pt x="246" y="1215"/>
                  </a:lnTo>
                  <a:cubicBezTo>
                    <a:pt x="488" y="1215"/>
                    <a:pt x="733" y="1021"/>
                    <a:pt x="928" y="923"/>
                  </a:cubicBezTo>
                  <a:cubicBezTo>
                    <a:pt x="1123" y="826"/>
                    <a:pt x="1317" y="728"/>
                    <a:pt x="1461" y="631"/>
                  </a:cubicBezTo>
                  <a:cubicBezTo>
                    <a:pt x="1559" y="584"/>
                    <a:pt x="1609" y="534"/>
                    <a:pt x="1707" y="534"/>
                  </a:cubicBezTo>
                  <a:cubicBezTo>
                    <a:pt x="1804" y="487"/>
                    <a:pt x="1851" y="487"/>
                    <a:pt x="1948" y="436"/>
                  </a:cubicBezTo>
                  <a:lnTo>
                    <a:pt x="1948" y="339"/>
                  </a:lnTo>
                  <a:cubicBezTo>
                    <a:pt x="1948" y="292"/>
                    <a:pt x="1999" y="292"/>
                    <a:pt x="1999" y="292"/>
                  </a:cubicBezTo>
                  <a:lnTo>
                    <a:pt x="1999" y="242"/>
                  </a:lnTo>
                  <a:cubicBezTo>
                    <a:pt x="1999" y="242"/>
                    <a:pt x="1999" y="195"/>
                    <a:pt x="1948" y="195"/>
                  </a:cubicBezTo>
                  <a:lnTo>
                    <a:pt x="1948" y="97"/>
                  </a:lnTo>
                  <a:cubicBezTo>
                    <a:pt x="1948" y="47"/>
                    <a:pt x="1902" y="0"/>
                    <a:pt x="1851" y="0"/>
                  </a:cubicBezTo>
                  <a:cubicBezTo>
                    <a:pt x="1804" y="0"/>
                    <a:pt x="1754" y="47"/>
                    <a:pt x="1707" y="97"/>
                  </a:cubicBezTo>
                  <a:lnTo>
                    <a:pt x="1707" y="47"/>
                  </a:lnTo>
                  <a:cubicBezTo>
                    <a:pt x="1707" y="47"/>
                    <a:pt x="1707" y="0"/>
                    <a:pt x="1656" y="0"/>
                  </a:cubicBezTo>
                  <a:close/>
                </a:path>
              </a:pathLst>
            </a:custGeom>
            <a:solidFill>
              <a:srgbClr val="F5D8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3" name="Google Shape;3183;p50"/>
            <p:cNvSpPr/>
            <p:nvPr/>
          </p:nvSpPr>
          <p:spPr>
            <a:xfrm>
              <a:off x="7731903" y="1664988"/>
              <a:ext cx="34382" cy="22845"/>
            </a:xfrm>
            <a:custGeom>
              <a:avLst/>
              <a:gdLst/>
              <a:ahLst/>
              <a:cxnLst/>
              <a:rect l="l" t="t" r="r" b="b"/>
              <a:pathLst>
                <a:path w="149" h="99" extrusionOk="0">
                  <a:moveTo>
                    <a:pt x="0" y="1"/>
                  </a:moveTo>
                  <a:cubicBezTo>
                    <a:pt x="0" y="51"/>
                    <a:pt x="51" y="98"/>
                    <a:pt x="98" y="98"/>
                  </a:cubicBezTo>
                  <a:lnTo>
                    <a:pt x="148" y="98"/>
                  </a:lnTo>
                  <a:lnTo>
                    <a:pt x="148" y="51"/>
                  </a:lnTo>
                  <a:lnTo>
                    <a:pt x="98" y="1"/>
                  </a:lnTo>
                  <a:close/>
                </a:path>
              </a:pathLst>
            </a:custGeom>
            <a:solidFill>
              <a:srgbClr val="EECA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4" name="Google Shape;3184;p50"/>
            <p:cNvSpPr/>
            <p:nvPr/>
          </p:nvSpPr>
          <p:spPr>
            <a:xfrm>
              <a:off x="7350005" y="1228632"/>
              <a:ext cx="438661" cy="661344"/>
            </a:xfrm>
            <a:custGeom>
              <a:avLst/>
              <a:gdLst/>
              <a:ahLst/>
              <a:cxnLst/>
              <a:rect l="l" t="t" r="r" b="b"/>
              <a:pathLst>
                <a:path w="1901" h="2866" extrusionOk="0">
                  <a:moveTo>
                    <a:pt x="1233" y="1"/>
                  </a:moveTo>
                  <a:cubicBezTo>
                    <a:pt x="996" y="1"/>
                    <a:pt x="774" y="160"/>
                    <a:pt x="682" y="431"/>
                  </a:cubicBezTo>
                  <a:cubicBezTo>
                    <a:pt x="635" y="529"/>
                    <a:pt x="635" y="677"/>
                    <a:pt x="584" y="821"/>
                  </a:cubicBezTo>
                  <a:cubicBezTo>
                    <a:pt x="538" y="1358"/>
                    <a:pt x="343" y="1845"/>
                    <a:pt x="51" y="2281"/>
                  </a:cubicBezTo>
                  <a:cubicBezTo>
                    <a:pt x="0" y="2281"/>
                    <a:pt x="0" y="2332"/>
                    <a:pt x="0" y="2379"/>
                  </a:cubicBezTo>
                  <a:cubicBezTo>
                    <a:pt x="0" y="2429"/>
                    <a:pt x="0" y="2429"/>
                    <a:pt x="51" y="2429"/>
                  </a:cubicBezTo>
                  <a:cubicBezTo>
                    <a:pt x="292" y="2768"/>
                    <a:pt x="732" y="2866"/>
                    <a:pt x="1122" y="2866"/>
                  </a:cubicBezTo>
                  <a:cubicBezTo>
                    <a:pt x="1168" y="2866"/>
                    <a:pt x="1219" y="2866"/>
                    <a:pt x="1219" y="2819"/>
                  </a:cubicBezTo>
                  <a:cubicBezTo>
                    <a:pt x="1266" y="2819"/>
                    <a:pt x="1316" y="2721"/>
                    <a:pt x="1316" y="2671"/>
                  </a:cubicBezTo>
                  <a:cubicBezTo>
                    <a:pt x="1414" y="2379"/>
                    <a:pt x="1461" y="2040"/>
                    <a:pt x="1609" y="1795"/>
                  </a:cubicBezTo>
                  <a:cubicBezTo>
                    <a:pt x="1655" y="1650"/>
                    <a:pt x="1753" y="1502"/>
                    <a:pt x="1803" y="1405"/>
                  </a:cubicBezTo>
                  <a:cubicBezTo>
                    <a:pt x="1901" y="1164"/>
                    <a:pt x="1901" y="871"/>
                    <a:pt x="1901" y="626"/>
                  </a:cubicBezTo>
                  <a:cubicBezTo>
                    <a:pt x="1850" y="482"/>
                    <a:pt x="1803" y="287"/>
                    <a:pt x="1655" y="190"/>
                  </a:cubicBezTo>
                  <a:cubicBezTo>
                    <a:pt x="1527" y="60"/>
                    <a:pt x="1377" y="1"/>
                    <a:pt x="1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5" name="Google Shape;3185;p50"/>
            <p:cNvSpPr/>
            <p:nvPr/>
          </p:nvSpPr>
          <p:spPr>
            <a:xfrm>
              <a:off x="7473920" y="1440464"/>
              <a:ext cx="11076" cy="34382"/>
            </a:xfrm>
            <a:custGeom>
              <a:avLst/>
              <a:gdLst/>
              <a:ahLst/>
              <a:cxnLst/>
              <a:rect l="l" t="t" r="r" b="b"/>
              <a:pathLst>
                <a:path w="48" h="149" extrusionOk="0">
                  <a:moveTo>
                    <a:pt x="47" y="0"/>
                  </a:moveTo>
                  <a:lnTo>
                    <a:pt x="47" y="0"/>
                  </a:lnTo>
                  <a:cubicBezTo>
                    <a:pt x="47" y="51"/>
                    <a:pt x="47" y="98"/>
                    <a:pt x="1" y="148"/>
                  </a:cubicBezTo>
                  <a:lnTo>
                    <a:pt x="1" y="148"/>
                  </a:lnTo>
                  <a:cubicBezTo>
                    <a:pt x="47" y="98"/>
                    <a:pt x="47" y="51"/>
                    <a:pt x="47" y="0"/>
                  </a:cubicBez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6" name="Google Shape;3186;p50"/>
            <p:cNvSpPr/>
            <p:nvPr/>
          </p:nvSpPr>
          <p:spPr>
            <a:xfrm>
              <a:off x="7473920" y="1373084"/>
              <a:ext cx="145836" cy="101763"/>
            </a:xfrm>
            <a:custGeom>
              <a:avLst/>
              <a:gdLst/>
              <a:ahLst/>
              <a:cxnLst/>
              <a:rect l="l" t="t" r="r" b="b"/>
              <a:pathLst>
                <a:path w="632" h="441" extrusionOk="0">
                  <a:moveTo>
                    <a:pt x="631" y="0"/>
                  </a:moveTo>
                  <a:cubicBezTo>
                    <a:pt x="437" y="148"/>
                    <a:pt x="195" y="245"/>
                    <a:pt x="47" y="292"/>
                  </a:cubicBezTo>
                  <a:cubicBezTo>
                    <a:pt x="47" y="343"/>
                    <a:pt x="47" y="390"/>
                    <a:pt x="1" y="440"/>
                  </a:cubicBezTo>
                  <a:cubicBezTo>
                    <a:pt x="47" y="440"/>
                    <a:pt x="98" y="440"/>
                    <a:pt x="98" y="390"/>
                  </a:cubicBezTo>
                  <a:cubicBezTo>
                    <a:pt x="293" y="292"/>
                    <a:pt x="487" y="195"/>
                    <a:pt x="631" y="0"/>
                  </a:cubicBezTo>
                  <a:close/>
                </a:path>
              </a:pathLst>
            </a:custGeom>
            <a:solidFill>
              <a:srgbClr val="F7A2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7" name="Google Shape;3187;p50"/>
            <p:cNvSpPr/>
            <p:nvPr/>
          </p:nvSpPr>
          <p:spPr>
            <a:xfrm>
              <a:off x="7394772" y="1687602"/>
              <a:ext cx="231" cy="11769"/>
            </a:xfrm>
            <a:custGeom>
              <a:avLst/>
              <a:gdLst/>
              <a:ahLst/>
              <a:cxnLst/>
              <a:rect l="l" t="t" r="r" b="b"/>
              <a:pathLst>
                <a:path w="1" h="51" extrusionOk="0">
                  <a:moveTo>
                    <a:pt x="1" y="0"/>
                  </a:moveTo>
                  <a:lnTo>
                    <a:pt x="1" y="51"/>
                  </a:lnTo>
                  <a:lnTo>
                    <a:pt x="1" y="51"/>
                  </a:lnTo>
                  <a:lnTo>
                    <a:pt x="1" y="0"/>
                  </a:ln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8" name="Google Shape;3188;p50"/>
            <p:cNvSpPr/>
            <p:nvPr/>
          </p:nvSpPr>
          <p:spPr>
            <a:xfrm>
              <a:off x="7394772" y="1687602"/>
              <a:ext cx="191755" cy="134992"/>
            </a:xfrm>
            <a:custGeom>
              <a:avLst/>
              <a:gdLst/>
              <a:ahLst/>
              <a:cxnLst/>
              <a:rect l="l" t="t" r="r" b="b"/>
              <a:pathLst>
                <a:path w="831" h="585" extrusionOk="0">
                  <a:moveTo>
                    <a:pt x="780" y="246"/>
                  </a:moveTo>
                  <a:cubicBezTo>
                    <a:pt x="780" y="246"/>
                    <a:pt x="830" y="246"/>
                    <a:pt x="830" y="292"/>
                  </a:cubicBezTo>
                  <a:lnTo>
                    <a:pt x="830" y="246"/>
                  </a:lnTo>
                  <a:close/>
                  <a:moveTo>
                    <a:pt x="780" y="440"/>
                  </a:moveTo>
                  <a:cubicBezTo>
                    <a:pt x="797" y="456"/>
                    <a:pt x="802" y="472"/>
                    <a:pt x="800" y="487"/>
                  </a:cubicBezTo>
                  <a:lnTo>
                    <a:pt x="800" y="487"/>
                  </a:lnTo>
                  <a:cubicBezTo>
                    <a:pt x="830" y="486"/>
                    <a:pt x="830" y="480"/>
                    <a:pt x="830" y="440"/>
                  </a:cubicBezTo>
                  <a:close/>
                  <a:moveTo>
                    <a:pt x="800" y="487"/>
                  </a:moveTo>
                  <a:cubicBezTo>
                    <a:pt x="795" y="487"/>
                    <a:pt x="788" y="487"/>
                    <a:pt x="780" y="487"/>
                  </a:cubicBezTo>
                  <a:cubicBezTo>
                    <a:pt x="780" y="504"/>
                    <a:pt x="769" y="520"/>
                    <a:pt x="753" y="535"/>
                  </a:cubicBezTo>
                  <a:lnTo>
                    <a:pt x="753" y="535"/>
                  </a:lnTo>
                  <a:cubicBezTo>
                    <a:pt x="777" y="528"/>
                    <a:pt x="797" y="509"/>
                    <a:pt x="800" y="487"/>
                  </a:cubicBezTo>
                  <a:close/>
                  <a:moveTo>
                    <a:pt x="753" y="535"/>
                  </a:moveTo>
                  <a:cubicBezTo>
                    <a:pt x="746" y="537"/>
                    <a:pt x="740" y="538"/>
                    <a:pt x="733" y="538"/>
                  </a:cubicBezTo>
                  <a:lnTo>
                    <a:pt x="701" y="567"/>
                  </a:lnTo>
                  <a:lnTo>
                    <a:pt x="701" y="567"/>
                  </a:lnTo>
                  <a:cubicBezTo>
                    <a:pt x="720" y="559"/>
                    <a:pt x="738" y="548"/>
                    <a:pt x="753" y="535"/>
                  </a:cubicBezTo>
                  <a:close/>
                  <a:moveTo>
                    <a:pt x="1" y="0"/>
                  </a:moveTo>
                  <a:lnTo>
                    <a:pt x="1" y="51"/>
                  </a:lnTo>
                  <a:cubicBezTo>
                    <a:pt x="98" y="195"/>
                    <a:pt x="246" y="343"/>
                    <a:pt x="344" y="487"/>
                  </a:cubicBezTo>
                  <a:cubicBezTo>
                    <a:pt x="390" y="538"/>
                    <a:pt x="441" y="538"/>
                    <a:pt x="488" y="584"/>
                  </a:cubicBezTo>
                  <a:lnTo>
                    <a:pt x="585" y="584"/>
                  </a:lnTo>
                  <a:cubicBezTo>
                    <a:pt x="538" y="584"/>
                    <a:pt x="538" y="584"/>
                    <a:pt x="538" y="538"/>
                  </a:cubicBezTo>
                  <a:cubicBezTo>
                    <a:pt x="441" y="538"/>
                    <a:pt x="390" y="440"/>
                    <a:pt x="344" y="390"/>
                  </a:cubicBezTo>
                  <a:cubicBezTo>
                    <a:pt x="293" y="292"/>
                    <a:pt x="246" y="246"/>
                    <a:pt x="196" y="148"/>
                  </a:cubicBezTo>
                  <a:cubicBezTo>
                    <a:pt x="149" y="98"/>
                    <a:pt x="98" y="51"/>
                    <a:pt x="1" y="0"/>
                  </a:cubicBezTo>
                  <a:close/>
                  <a:moveTo>
                    <a:pt x="585" y="538"/>
                  </a:moveTo>
                  <a:lnTo>
                    <a:pt x="585" y="584"/>
                  </a:lnTo>
                  <a:lnTo>
                    <a:pt x="636" y="584"/>
                  </a:lnTo>
                  <a:cubicBezTo>
                    <a:pt x="643" y="584"/>
                    <a:pt x="652" y="583"/>
                    <a:pt x="662" y="581"/>
                  </a:cubicBezTo>
                  <a:lnTo>
                    <a:pt x="662" y="581"/>
                  </a:lnTo>
                  <a:cubicBezTo>
                    <a:pt x="668" y="583"/>
                    <a:pt x="674" y="584"/>
                    <a:pt x="682" y="584"/>
                  </a:cubicBezTo>
                  <a:lnTo>
                    <a:pt x="701" y="567"/>
                  </a:lnTo>
                  <a:lnTo>
                    <a:pt x="701" y="567"/>
                  </a:lnTo>
                  <a:cubicBezTo>
                    <a:pt x="688" y="573"/>
                    <a:pt x="674" y="578"/>
                    <a:pt x="662" y="581"/>
                  </a:cubicBezTo>
                  <a:lnTo>
                    <a:pt x="662" y="581"/>
                  </a:lnTo>
                  <a:cubicBezTo>
                    <a:pt x="634" y="570"/>
                    <a:pt x="627" y="538"/>
                    <a:pt x="585" y="538"/>
                  </a:cubicBezTo>
                  <a:close/>
                </a:path>
              </a:pathLst>
            </a:custGeom>
            <a:solidFill>
              <a:srgbClr val="F7A2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89" name="Google Shape;3189;p50"/>
            <p:cNvSpPr/>
            <p:nvPr/>
          </p:nvSpPr>
          <p:spPr>
            <a:xfrm>
              <a:off x="7597143" y="1070103"/>
              <a:ext cx="202370" cy="303212"/>
            </a:xfrm>
            <a:custGeom>
              <a:avLst/>
              <a:gdLst/>
              <a:ahLst/>
              <a:cxnLst/>
              <a:rect l="l" t="t" r="r" b="b"/>
              <a:pathLst>
                <a:path w="877" h="1314" extrusionOk="0">
                  <a:moveTo>
                    <a:pt x="343" y="1"/>
                  </a:moveTo>
                  <a:cubicBezTo>
                    <a:pt x="343" y="98"/>
                    <a:pt x="292" y="145"/>
                    <a:pt x="292" y="195"/>
                  </a:cubicBezTo>
                  <a:cubicBezTo>
                    <a:pt x="245" y="293"/>
                    <a:pt x="245" y="390"/>
                    <a:pt x="195" y="437"/>
                  </a:cubicBezTo>
                  <a:cubicBezTo>
                    <a:pt x="148" y="585"/>
                    <a:pt x="51" y="682"/>
                    <a:pt x="0" y="780"/>
                  </a:cubicBezTo>
                  <a:cubicBezTo>
                    <a:pt x="15" y="765"/>
                    <a:pt x="34" y="758"/>
                    <a:pt x="55" y="758"/>
                  </a:cubicBezTo>
                  <a:cubicBezTo>
                    <a:pt x="104" y="758"/>
                    <a:pt x="162" y="793"/>
                    <a:pt x="195" y="826"/>
                  </a:cubicBezTo>
                  <a:cubicBezTo>
                    <a:pt x="245" y="877"/>
                    <a:pt x="292" y="974"/>
                    <a:pt x="343" y="1021"/>
                  </a:cubicBezTo>
                  <a:cubicBezTo>
                    <a:pt x="390" y="1118"/>
                    <a:pt x="538" y="1216"/>
                    <a:pt x="682" y="1313"/>
                  </a:cubicBezTo>
                  <a:lnTo>
                    <a:pt x="732" y="1313"/>
                  </a:lnTo>
                  <a:lnTo>
                    <a:pt x="732" y="1266"/>
                  </a:lnTo>
                  <a:cubicBezTo>
                    <a:pt x="732" y="1216"/>
                    <a:pt x="682" y="1118"/>
                    <a:pt x="682" y="1072"/>
                  </a:cubicBezTo>
                  <a:cubicBezTo>
                    <a:pt x="635" y="974"/>
                    <a:pt x="635" y="877"/>
                    <a:pt x="635" y="780"/>
                  </a:cubicBezTo>
                  <a:cubicBezTo>
                    <a:pt x="635" y="682"/>
                    <a:pt x="682" y="632"/>
                    <a:pt x="732" y="534"/>
                  </a:cubicBezTo>
                  <a:cubicBezTo>
                    <a:pt x="732" y="437"/>
                    <a:pt x="779" y="390"/>
                    <a:pt x="876" y="339"/>
                  </a:cubicBezTo>
                  <a:cubicBezTo>
                    <a:pt x="876" y="339"/>
                    <a:pt x="830" y="293"/>
                    <a:pt x="779" y="293"/>
                  </a:cubicBezTo>
                  <a:lnTo>
                    <a:pt x="732" y="242"/>
                  </a:lnTo>
                  <a:cubicBezTo>
                    <a:pt x="682" y="242"/>
                    <a:pt x="635" y="195"/>
                    <a:pt x="584" y="195"/>
                  </a:cubicBezTo>
                  <a:cubicBezTo>
                    <a:pt x="584" y="145"/>
                    <a:pt x="343" y="47"/>
                    <a:pt x="343" y="1"/>
                  </a:cubicBezTo>
                  <a:close/>
                </a:path>
              </a:pathLst>
            </a:custGeom>
            <a:solidFill>
              <a:srgbClr val="F7E0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0" name="Google Shape;3190;p50"/>
            <p:cNvSpPr/>
            <p:nvPr/>
          </p:nvSpPr>
          <p:spPr>
            <a:xfrm>
              <a:off x="7776900" y="1148329"/>
              <a:ext cx="22614" cy="22614"/>
            </a:xfrm>
            <a:custGeom>
              <a:avLst/>
              <a:gdLst/>
              <a:ahLst/>
              <a:cxnLst/>
              <a:rect l="l" t="t" r="r" b="b"/>
              <a:pathLst>
                <a:path w="98" h="98" extrusionOk="0">
                  <a:moveTo>
                    <a:pt x="97" y="0"/>
                  </a:moveTo>
                  <a:cubicBezTo>
                    <a:pt x="51" y="51"/>
                    <a:pt x="0" y="51"/>
                    <a:pt x="0" y="98"/>
                  </a:cubicBezTo>
                  <a:lnTo>
                    <a:pt x="0" y="98"/>
                  </a:lnTo>
                  <a:cubicBezTo>
                    <a:pt x="0" y="51"/>
                    <a:pt x="51" y="51"/>
                    <a:pt x="97" y="0"/>
                  </a:cubicBez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1" name="Google Shape;3191;p50"/>
            <p:cNvSpPr/>
            <p:nvPr/>
          </p:nvSpPr>
          <p:spPr>
            <a:xfrm>
              <a:off x="7731903" y="1115100"/>
              <a:ext cx="67610" cy="55843"/>
            </a:xfrm>
            <a:custGeom>
              <a:avLst/>
              <a:gdLst/>
              <a:ahLst/>
              <a:cxnLst/>
              <a:rect l="l" t="t" r="r" b="b"/>
              <a:pathLst>
                <a:path w="293" h="242" extrusionOk="0">
                  <a:moveTo>
                    <a:pt x="0" y="0"/>
                  </a:moveTo>
                  <a:lnTo>
                    <a:pt x="0" y="47"/>
                  </a:lnTo>
                  <a:cubicBezTo>
                    <a:pt x="51" y="98"/>
                    <a:pt x="98" y="195"/>
                    <a:pt x="195" y="242"/>
                  </a:cubicBezTo>
                  <a:cubicBezTo>
                    <a:pt x="195" y="195"/>
                    <a:pt x="246" y="195"/>
                    <a:pt x="292" y="144"/>
                  </a:cubicBezTo>
                  <a:cubicBezTo>
                    <a:pt x="195" y="98"/>
                    <a:pt x="98" y="98"/>
                    <a:pt x="0" y="0"/>
                  </a:cubicBezTo>
                  <a:close/>
                </a:path>
              </a:pathLst>
            </a:custGeom>
            <a:solidFill>
              <a:srgbClr val="F5D8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2" name="Google Shape;3192;p50"/>
            <p:cNvSpPr/>
            <p:nvPr/>
          </p:nvSpPr>
          <p:spPr>
            <a:xfrm>
              <a:off x="7676060" y="901191"/>
              <a:ext cx="247367" cy="261676"/>
            </a:xfrm>
            <a:custGeom>
              <a:avLst/>
              <a:gdLst/>
              <a:ahLst/>
              <a:cxnLst/>
              <a:rect l="l" t="t" r="r" b="b"/>
              <a:pathLst>
                <a:path w="1072" h="1134" extrusionOk="0">
                  <a:moveTo>
                    <a:pt x="632" y="0"/>
                  </a:moveTo>
                  <a:cubicBezTo>
                    <a:pt x="534" y="0"/>
                    <a:pt x="340" y="0"/>
                    <a:pt x="242" y="98"/>
                  </a:cubicBezTo>
                  <a:cubicBezTo>
                    <a:pt x="196" y="148"/>
                    <a:pt x="145" y="246"/>
                    <a:pt x="98" y="343"/>
                  </a:cubicBezTo>
                  <a:cubicBezTo>
                    <a:pt x="48" y="441"/>
                    <a:pt x="1" y="585"/>
                    <a:pt x="1" y="682"/>
                  </a:cubicBezTo>
                  <a:cubicBezTo>
                    <a:pt x="48" y="779"/>
                    <a:pt x="98" y="830"/>
                    <a:pt x="145" y="877"/>
                  </a:cubicBezTo>
                  <a:cubicBezTo>
                    <a:pt x="293" y="974"/>
                    <a:pt x="437" y="1071"/>
                    <a:pt x="632" y="1122"/>
                  </a:cubicBezTo>
                  <a:cubicBezTo>
                    <a:pt x="679" y="1122"/>
                    <a:pt x="727" y="1133"/>
                    <a:pt x="775" y="1133"/>
                  </a:cubicBezTo>
                  <a:cubicBezTo>
                    <a:pt x="825" y="1133"/>
                    <a:pt x="874" y="1121"/>
                    <a:pt x="924" y="1071"/>
                  </a:cubicBezTo>
                  <a:cubicBezTo>
                    <a:pt x="924" y="1071"/>
                    <a:pt x="974" y="1025"/>
                    <a:pt x="974" y="974"/>
                  </a:cubicBezTo>
                  <a:cubicBezTo>
                    <a:pt x="1021" y="877"/>
                    <a:pt x="1072" y="733"/>
                    <a:pt x="1072" y="585"/>
                  </a:cubicBezTo>
                  <a:lnTo>
                    <a:pt x="1072" y="343"/>
                  </a:lnTo>
                  <a:lnTo>
                    <a:pt x="1072" y="148"/>
                  </a:lnTo>
                  <a:cubicBezTo>
                    <a:pt x="1021" y="98"/>
                    <a:pt x="924" y="98"/>
                    <a:pt x="877" y="51"/>
                  </a:cubicBezTo>
                  <a:cubicBezTo>
                    <a:pt x="826" y="51"/>
                    <a:pt x="729" y="0"/>
                    <a:pt x="632" y="0"/>
                  </a:cubicBezTo>
                  <a:close/>
                </a:path>
              </a:pathLst>
            </a:custGeom>
            <a:solidFill>
              <a:srgbClr val="F7E0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3" name="Google Shape;3193;p50"/>
            <p:cNvSpPr/>
            <p:nvPr/>
          </p:nvSpPr>
          <p:spPr>
            <a:xfrm>
              <a:off x="7911660" y="990955"/>
              <a:ext cx="22614" cy="67842"/>
            </a:xfrm>
            <a:custGeom>
              <a:avLst/>
              <a:gdLst/>
              <a:ahLst/>
              <a:cxnLst/>
              <a:rect l="l" t="t" r="r" b="b"/>
              <a:pathLst>
                <a:path w="98" h="294" extrusionOk="0">
                  <a:moveTo>
                    <a:pt x="51" y="1"/>
                  </a:moveTo>
                  <a:lnTo>
                    <a:pt x="0" y="293"/>
                  </a:lnTo>
                  <a:lnTo>
                    <a:pt x="98" y="293"/>
                  </a:lnTo>
                  <a:lnTo>
                    <a:pt x="98" y="246"/>
                  </a:lnTo>
                  <a:cubicBezTo>
                    <a:pt x="98" y="149"/>
                    <a:pt x="51" y="98"/>
                    <a:pt x="51" y="1"/>
                  </a:cubicBezTo>
                  <a:close/>
                </a:path>
              </a:pathLst>
            </a:custGeom>
            <a:solidFill>
              <a:srgbClr val="F7E0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4" name="Google Shape;3194;p50"/>
            <p:cNvSpPr/>
            <p:nvPr/>
          </p:nvSpPr>
          <p:spPr>
            <a:xfrm>
              <a:off x="7911660" y="990955"/>
              <a:ext cx="22614" cy="45228"/>
            </a:xfrm>
            <a:custGeom>
              <a:avLst/>
              <a:gdLst/>
              <a:ahLst/>
              <a:cxnLst/>
              <a:rect l="l" t="t" r="r" b="b"/>
              <a:pathLst>
                <a:path w="98" h="196" extrusionOk="0">
                  <a:moveTo>
                    <a:pt x="51" y="1"/>
                  </a:moveTo>
                  <a:lnTo>
                    <a:pt x="12" y="149"/>
                  </a:lnTo>
                  <a:lnTo>
                    <a:pt x="98" y="149"/>
                  </a:lnTo>
                  <a:cubicBezTo>
                    <a:pt x="51" y="98"/>
                    <a:pt x="51" y="52"/>
                    <a:pt x="51" y="1"/>
                  </a:cubicBezTo>
                  <a:close/>
                  <a:moveTo>
                    <a:pt x="0" y="149"/>
                  </a:moveTo>
                  <a:lnTo>
                    <a:pt x="0" y="196"/>
                  </a:lnTo>
                  <a:lnTo>
                    <a:pt x="12" y="149"/>
                  </a:lnTo>
                  <a:close/>
                </a:path>
              </a:pathLst>
            </a:custGeom>
            <a:solidFill>
              <a:srgbClr val="D89D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5" name="Google Shape;3195;p50"/>
            <p:cNvSpPr/>
            <p:nvPr/>
          </p:nvSpPr>
          <p:spPr>
            <a:xfrm>
              <a:off x="7844280" y="980340"/>
              <a:ext cx="44997" cy="22614"/>
            </a:xfrm>
            <a:custGeom>
              <a:avLst/>
              <a:gdLst/>
              <a:ahLst/>
              <a:cxnLst/>
              <a:rect l="l" t="t" r="r" b="b"/>
              <a:pathLst>
                <a:path w="195" h="98" extrusionOk="0">
                  <a:moveTo>
                    <a:pt x="51" y="0"/>
                  </a:moveTo>
                  <a:lnTo>
                    <a:pt x="0" y="47"/>
                  </a:lnTo>
                  <a:lnTo>
                    <a:pt x="51" y="47"/>
                  </a:lnTo>
                  <a:cubicBezTo>
                    <a:pt x="51" y="47"/>
                    <a:pt x="51" y="0"/>
                    <a:pt x="97" y="0"/>
                  </a:cubicBezTo>
                  <a:close/>
                  <a:moveTo>
                    <a:pt x="148" y="0"/>
                  </a:moveTo>
                  <a:lnTo>
                    <a:pt x="148" y="47"/>
                  </a:lnTo>
                  <a:cubicBezTo>
                    <a:pt x="195" y="47"/>
                    <a:pt x="195" y="47"/>
                    <a:pt x="195" y="98"/>
                  </a:cubicBezTo>
                  <a:lnTo>
                    <a:pt x="19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6" name="Google Shape;3196;p50"/>
            <p:cNvSpPr/>
            <p:nvPr/>
          </p:nvSpPr>
          <p:spPr>
            <a:xfrm>
              <a:off x="7821666" y="990955"/>
              <a:ext cx="22844" cy="22845"/>
            </a:xfrm>
            <a:custGeom>
              <a:avLst/>
              <a:gdLst/>
              <a:ahLst/>
              <a:cxnLst/>
              <a:rect l="l" t="t" r="r" b="b"/>
              <a:pathLst>
                <a:path w="99" h="99" extrusionOk="0">
                  <a:moveTo>
                    <a:pt x="1" y="1"/>
                  </a:moveTo>
                  <a:lnTo>
                    <a:pt x="1" y="52"/>
                  </a:lnTo>
                  <a:lnTo>
                    <a:pt x="51" y="52"/>
                  </a:lnTo>
                  <a:lnTo>
                    <a:pt x="51" y="1"/>
                  </a:lnTo>
                  <a:close/>
                  <a:moveTo>
                    <a:pt x="51" y="52"/>
                  </a:moveTo>
                  <a:lnTo>
                    <a:pt x="98" y="98"/>
                  </a:lnTo>
                  <a:cubicBezTo>
                    <a:pt x="98" y="98"/>
                    <a:pt x="98" y="52"/>
                    <a:pt x="51" y="52"/>
                  </a:cubicBezTo>
                  <a:close/>
                </a:path>
              </a:pathLst>
            </a:custGeom>
            <a:solidFill>
              <a:srgbClr val="F2CE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7" name="Google Shape;3197;p50"/>
            <p:cNvSpPr/>
            <p:nvPr/>
          </p:nvSpPr>
          <p:spPr>
            <a:xfrm>
              <a:off x="7811051" y="1002723"/>
              <a:ext cx="22614" cy="11076"/>
            </a:xfrm>
            <a:custGeom>
              <a:avLst/>
              <a:gdLst/>
              <a:ahLst/>
              <a:cxnLst/>
              <a:rect l="l" t="t" r="r" b="b"/>
              <a:pathLst>
                <a:path w="98" h="48" extrusionOk="0">
                  <a:moveTo>
                    <a:pt x="0" y="1"/>
                  </a:moveTo>
                  <a:lnTo>
                    <a:pt x="0" y="47"/>
                  </a:lnTo>
                  <a:lnTo>
                    <a:pt x="97" y="47"/>
                  </a:lnTo>
                  <a:cubicBezTo>
                    <a:pt x="97" y="47"/>
                    <a:pt x="47" y="47"/>
                    <a:pt x="47" y="1"/>
                  </a:cubicBezTo>
                  <a:close/>
                </a:path>
              </a:pathLst>
            </a:custGeom>
            <a:solidFill>
              <a:srgbClr val="F2CE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8" name="Google Shape;3198;p50"/>
            <p:cNvSpPr/>
            <p:nvPr/>
          </p:nvSpPr>
          <p:spPr>
            <a:xfrm>
              <a:off x="7833434" y="1025106"/>
              <a:ext cx="112607" cy="135222"/>
            </a:xfrm>
            <a:custGeom>
              <a:avLst/>
              <a:gdLst/>
              <a:ahLst/>
              <a:cxnLst/>
              <a:rect l="l" t="t" r="r" b="b"/>
              <a:pathLst>
                <a:path w="488" h="586" extrusionOk="0">
                  <a:moveTo>
                    <a:pt x="339" y="1"/>
                  </a:moveTo>
                  <a:cubicBezTo>
                    <a:pt x="242" y="48"/>
                    <a:pt x="144" y="145"/>
                    <a:pt x="47" y="196"/>
                  </a:cubicBezTo>
                  <a:lnTo>
                    <a:pt x="47" y="242"/>
                  </a:lnTo>
                  <a:cubicBezTo>
                    <a:pt x="0" y="242"/>
                    <a:pt x="0" y="293"/>
                    <a:pt x="0" y="293"/>
                  </a:cubicBezTo>
                  <a:lnTo>
                    <a:pt x="0" y="390"/>
                  </a:lnTo>
                  <a:lnTo>
                    <a:pt x="0" y="437"/>
                  </a:lnTo>
                  <a:lnTo>
                    <a:pt x="47" y="488"/>
                  </a:lnTo>
                  <a:lnTo>
                    <a:pt x="144" y="585"/>
                  </a:lnTo>
                  <a:lnTo>
                    <a:pt x="242" y="585"/>
                  </a:lnTo>
                  <a:cubicBezTo>
                    <a:pt x="390" y="488"/>
                    <a:pt x="437" y="340"/>
                    <a:pt x="487" y="196"/>
                  </a:cubicBezTo>
                  <a:cubicBezTo>
                    <a:pt x="487" y="145"/>
                    <a:pt x="487" y="98"/>
                    <a:pt x="437" y="48"/>
                  </a:cubicBezTo>
                  <a:lnTo>
                    <a:pt x="43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199" name="Google Shape;3199;p50"/>
            <p:cNvSpPr/>
            <p:nvPr/>
          </p:nvSpPr>
          <p:spPr>
            <a:xfrm>
              <a:off x="7889046" y="1080949"/>
              <a:ext cx="56996" cy="11999"/>
            </a:xfrm>
            <a:custGeom>
              <a:avLst/>
              <a:gdLst/>
              <a:ahLst/>
              <a:cxnLst/>
              <a:rect l="l" t="t" r="r" b="b"/>
              <a:pathLst>
                <a:path w="247" h="52" extrusionOk="0">
                  <a:moveTo>
                    <a:pt x="1" y="0"/>
                  </a:moveTo>
                  <a:cubicBezTo>
                    <a:pt x="51" y="0"/>
                    <a:pt x="98" y="51"/>
                    <a:pt x="149" y="51"/>
                  </a:cubicBezTo>
                  <a:lnTo>
                    <a:pt x="196" y="51"/>
                  </a:lnTo>
                  <a:lnTo>
                    <a:pt x="2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0" name="Google Shape;3200;p50"/>
            <p:cNvSpPr/>
            <p:nvPr/>
          </p:nvSpPr>
          <p:spPr>
            <a:xfrm>
              <a:off x="7866663" y="1103332"/>
              <a:ext cx="67610" cy="11999"/>
            </a:xfrm>
            <a:custGeom>
              <a:avLst/>
              <a:gdLst/>
              <a:ahLst/>
              <a:cxnLst/>
              <a:rect l="l" t="t" r="r" b="b"/>
              <a:pathLst>
                <a:path w="293" h="52" extrusionOk="0">
                  <a:moveTo>
                    <a:pt x="0" y="1"/>
                  </a:moveTo>
                  <a:cubicBezTo>
                    <a:pt x="98" y="1"/>
                    <a:pt x="195" y="51"/>
                    <a:pt x="246" y="51"/>
                  </a:cubicBezTo>
                  <a:cubicBezTo>
                    <a:pt x="293" y="51"/>
                    <a:pt x="293" y="5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1" name="Google Shape;3201;p50"/>
            <p:cNvSpPr/>
            <p:nvPr/>
          </p:nvSpPr>
          <p:spPr>
            <a:xfrm>
              <a:off x="7878431" y="1125946"/>
              <a:ext cx="33459" cy="11769"/>
            </a:xfrm>
            <a:custGeom>
              <a:avLst/>
              <a:gdLst/>
              <a:ahLst/>
              <a:cxnLst/>
              <a:rect l="l" t="t" r="r" b="b"/>
              <a:pathLst>
                <a:path w="145" h="51" extrusionOk="0">
                  <a:moveTo>
                    <a:pt x="0" y="0"/>
                  </a:moveTo>
                  <a:cubicBezTo>
                    <a:pt x="47" y="51"/>
                    <a:pt x="47" y="51"/>
                    <a:pt x="97" y="51"/>
                  </a:cubicBezTo>
                  <a:lnTo>
                    <a:pt x="144" y="51"/>
                  </a:lnTo>
                  <a:cubicBezTo>
                    <a:pt x="98" y="51"/>
                    <a:pt x="47" y="51"/>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2" name="Google Shape;3202;p50"/>
            <p:cNvSpPr/>
            <p:nvPr/>
          </p:nvSpPr>
          <p:spPr>
            <a:xfrm>
              <a:off x="7766054" y="1025106"/>
              <a:ext cx="78456" cy="56073"/>
            </a:xfrm>
            <a:custGeom>
              <a:avLst/>
              <a:gdLst/>
              <a:ahLst/>
              <a:cxnLst/>
              <a:rect l="l" t="t" r="r" b="b"/>
              <a:pathLst>
                <a:path w="340" h="243" extrusionOk="0">
                  <a:moveTo>
                    <a:pt x="0" y="1"/>
                  </a:moveTo>
                  <a:lnTo>
                    <a:pt x="0" y="48"/>
                  </a:lnTo>
                  <a:cubicBezTo>
                    <a:pt x="47" y="48"/>
                    <a:pt x="98" y="98"/>
                    <a:pt x="144" y="145"/>
                  </a:cubicBezTo>
                  <a:lnTo>
                    <a:pt x="0" y="1"/>
                  </a:lnTo>
                  <a:close/>
                  <a:moveTo>
                    <a:pt x="144" y="145"/>
                  </a:moveTo>
                  <a:lnTo>
                    <a:pt x="144" y="145"/>
                  </a:lnTo>
                  <a:cubicBezTo>
                    <a:pt x="195" y="196"/>
                    <a:pt x="292" y="242"/>
                    <a:pt x="339" y="242"/>
                  </a:cubicBezTo>
                  <a:cubicBezTo>
                    <a:pt x="292" y="196"/>
                    <a:pt x="195" y="196"/>
                    <a:pt x="144" y="14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3" name="Google Shape;3203;p50"/>
            <p:cNvSpPr/>
            <p:nvPr/>
          </p:nvSpPr>
          <p:spPr>
            <a:xfrm>
              <a:off x="7754747" y="1081410"/>
              <a:ext cx="89763" cy="44766"/>
            </a:xfrm>
            <a:custGeom>
              <a:avLst/>
              <a:gdLst/>
              <a:ahLst/>
              <a:cxnLst/>
              <a:rect l="l" t="t" r="r" b="b"/>
              <a:pathLst>
                <a:path w="389" h="194" extrusionOk="0">
                  <a:moveTo>
                    <a:pt x="1" y="1"/>
                  </a:moveTo>
                  <a:lnTo>
                    <a:pt x="1" y="1"/>
                  </a:lnTo>
                  <a:cubicBezTo>
                    <a:pt x="98" y="97"/>
                    <a:pt x="245" y="147"/>
                    <a:pt x="341" y="193"/>
                  </a:cubicBezTo>
                  <a:lnTo>
                    <a:pt x="388" y="193"/>
                  </a:lnTo>
                  <a:lnTo>
                    <a:pt x="341" y="146"/>
                  </a:lnTo>
                  <a:cubicBezTo>
                    <a:pt x="245" y="146"/>
                    <a:pt x="98" y="97"/>
                    <a:pt x="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4" name="Google Shape;3204;p50"/>
            <p:cNvSpPr/>
            <p:nvPr/>
          </p:nvSpPr>
          <p:spPr>
            <a:xfrm>
              <a:off x="7507149" y="756508"/>
              <a:ext cx="461274" cy="380977"/>
            </a:xfrm>
            <a:custGeom>
              <a:avLst/>
              <a:gdLst/>
              <a:ahLst/>
              <a:cxnLst/>
              <a:rect l="l" t="t" r="r" b="b"/>
              <a:pathLst>
                <a:path w="1999" h="1651" extrusionOk="0">
                  <a:moveTo>
                    <a:pt x="1213" y="1"/>
                  </a:moveTo>
                  <a:cubicBezTo>
                    <a:pt x="1053" y="1"/>
                    <a:pt x="887" y="40"/>
                    <a:pt x="780" y="94"/>
                  </a:cubicBezTo>
                  <a:cubicBezTo>
                    <a:pt x="585" y="191"/>
                    <a:pt x="441" y="335"/>
                    <a:pt x="390" y="581"/>
                  </a:cubicBezTo>
                  <a:cubicBezTo>
                    <a:pt x="343" y="678"/>
                    <a:pt x="343" y="775"/>
                    <a:pt x="293" y="873"/>
                  </a:cubicBezTo>
                  <a:cubicBezTo>
                    <a:pt x="246" y="1017"/>
                    <a:pt x="149" y="1114"/>
                    <a:pt x="1" y="1165"/>
                  </a:cubicBezTo>
                  <a:cubicBezTo>
                    <a:pt x="98" y="1360"/>
                    <a:pt x="246" y="1554"/>
                    <a:pt x="487" y="1601"/>
                  </a:cubicBezTo>
                  <a:cubicBezTo>
                    <a:pt x="553" y="1634"/>
                    <a:pt x="624" y="1650"/>
                    <a:pt x="695" y="1650"/>
                  </a:cubicBezTo>
                  <a:cubicBezTo>
                    <a:pt x="836" y="1650"/>
                    <a:pt x="976" y="1586"/>
                    <a:pt x="1072" y="1457"/>
                  </a:cubicBezTo>
                  <a:cubicBezTo>
                    <a:pt x="1169" y="1360"/>
                    <a:pt x="1169" y="1262"/>
                    <a:pt x="1220" y="1165"/>
                  </a:cubicBezTo>
                  <a:cubicBezTo>
                    <a:pt x="1220" y="1017"/>
                    <a:pt x="1220" y="920"/>
                    <a:pt x="1317" y="822"/>
                  </a:cubicBezTo>
                  <a:cubicBezTo>
                    <a:pt x="1364" y="775"/>
                    <a:pt x="1461" y="775"/>
                    <a:pt x="1558" y="775"/>
                  </a:cubicBezTo>
                  <a:cubicBezTo>
                    <a:pt x="1706" y="775"/>
                    <a:pt x="1804" y="822"/>
                    <a:pt x="1948" y="822"/>
                  </a:cubicBezTo>
                  <a:cubicBezTo>
                    <a:pt x="1999" y="725"/>
                    <a:pt x="1948" y="627"/>
                    <a:pt x="1948" y="530"/>
                  </a:cubicBezTo>
                  <a:cubicBezTo>
                    <a:pt x="1851" y="335"/>
                    <a:pt x="1706" y="191"/>
                    <a:pt x="1558" y="94"/>
                  </a:cubicBezTo>
                  <a:cubicBezTo>
                    <a:pt x="1471" y="27"/>
                    <a:pt x="1344" y="1"/>
                    <a:pt x="12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5" name="Google Shape;3205;p50"/>
            <p:cNvSpPr/>
            <p:nvPr/>
          </p:nvSpPr>
          <p:spPr>
            <a:xfrm>
              <a:off x="7507149" y="890346"/>
              <a:ext cx="449506" cy="247369"/>
            </a:xfrm>
            <a:custGeom>
              <a:avLst/>
              <a:gdLst/>
              <a:ahLst/>
              <a:cxnLst/>
              <a:rect l="l" t="t" r="r" b="b"/>
              <a:pathLst>
                <a:path w="1948" h="1072" extrusionOk="0">
                  <a:moveTo>
                    <a:pt x="1771" y="222"/>
                  </a:moveTo>
                  <a:cubicBezTo>
                    <a:pt x="1831" y="235"/>
                    <a:pt x="1890" y="242"/>
                    <a:pt x="1948" y="242"/>
                  </a:cubicBezTo>
                  <a:cubicBezTo>
                    <a:pt x="1883" y="242"/>
                    <a:pt x="1827" y="233"/>
                    <a:pt x="1771" y="222"/>
                  </a:cubicBezTo>
                  <a:close/>
                  <a:moveTo>
                    <a:pt x="1266" y="1"/>
                  </a:moveTo>
                  <a:cubicBezTo>
                    <a:pt x="1266" y="145"/>
                    <a:pt x="1266" y="293"/>
                    <a:pt x="1220" y="390"/>
                  </a:cubicBezTo>
                  <a:cubicBezTo>
                    <a:pt x="1122" y="534"/>
                    <a:pt x="1025" y="632"/>
                    <a:pt x="928" y="682"/>
                  </a:cubicBezTo>
                  <a:lnTo>
                    <a:pt x="974" y="682"/>
                  </a:lnTo>
                  <a:cubicBezTo>
                    <a:pt x="1025" y="682"/>
                    <a:pt x="1072" y="682"/>
                    <a:pt x="1072" y="632"/>
                  </a:cubicBezTo>
                  <a:lnTo>
                    <a:pt x="1072" y="632"/>
                  </a:lnTo>
                  <a:cubicBezTo>
                    <a:pt x="1072" y="780"/>
                    <a:pt x="928" y="826"/>
                    <a:pt x="830" y="826"/>
                  </a:cubicBezTo>
                  <a:cubicBezTo>
                    <a:pt x="780" y="826"/>
                    <a:pt x="780" y="877"/>
                    <a:pt x="733" y="877"/>
                  </a:cubicBezTo>
                  <a:cubicBezTo>
                    <a:pt x="635" y="877"/>
                    <a:pt x="538" y="826"/>
                    <a:pt x="487" y="826"/>
                  </a:cubicBezTo>
                  <a:cubicBezTo>
                    <a:pt x="538" y="877"/>
                    <a:pt x="585" y="924"/>
                    <a:pt x="682" y="924"/>
                  </a:cubicBezTo>
                  <a:cubicBezTo>
                    <a:pt x="682" y="974"/>
                    <a:pt x="682" y="974"/>
                    <a:pt x="635" y="974"/>
                  </a:cubicBezTo>
                  <a:cubicBezTo>
                    <a:pt x="538" y="924"/>
                    <a:pt x="487" y="924"/>
                    <a:pt x="441" y="877"/>
                  </a:cubicBezTo>
                  <a:cubicBezTo>
                    <a:pt x="343" y="877"/>
                    <a:pt x="246" y="826"/>
                    <a:pt x="195" y="780"/>
                  </a:cubicBezTo>
                  <a:cubicBezTo>
                    <a:pt x="149" y="729"/>
                    <a:pt x="51" y="682"/>
                    <a:pt x="1" y="585"/>
                  </a:cubicBezTo>
                  <a:lnTo>
                    <a:pt x="1" y="585"/>
                  </a:lnTo>
                  <a:cubicBezTo>
                    <a:pt x="98" y="780"/>
                    <a:pt x="246" y="974"/>
                    <a:pt x="487" y="1021"/>
                  </a:cubicBezTo>
                  <a:cubicBezTo>
                    <a:pt x="538" y="1072"/>
                    <a:pt x="585" y="1072"/>
                    <a:pt x="682" y="1072"/>
                  </a:cubicBezTo>
                  <a:cubicBezTo>
                    <a:pt x="830" y="1072"/>
                    <a:pt x="974" y="1021"/>
                    <a:pt x="1072" y="877"/>
                  </a:cubicBezTo>
                  <a:cubicBezTo>
                    <a:pt x="1169" y="780"/>
                    <a:pt x="1169" y="682"/>
                    <a:pt x="1220" y="585"/>
                  </a:cubicBezTo>
                  <a:cubicBezTo>
                    <a:pt x="1220" y="437"/>
                    <a:pt x="1220" y="340"/>
                    <a:pt x="1317" y="242"/>
                  </a:cubicBezTo>
                  <a:cubicBezTo>
                    <a:pt x="1364" y="195"/>
                    <a:pt x="1461" y="195"/>
                    <a:pt x="1512" y="195"/>
                  </a:cubicBezTo>
                  <a:lnTo>
                    <a:pt x="1558" y="195"/>
                  </a:lnTo>
                  <a:cubicBezTo>
                    <a:pt x="1639" y="195"/>
                    <a:pt x="1705" y="209"/>
                    <a:pt x="1771" y="222"/>
                  </a:cubicBezTo>
                  <a:lnTo>
                    <a:pt x="1771" y="222"/>
                  </a:lnTo>
                  <a:cubicBezTo>
                    <a:pt x="1685" y="204"/>
                    <a:pt x="1597" y="175"/>
                    <a:pt x="1512" y="145"/>
                  </a:cubicBezTo>
                  <a:lnTo>
                    <a:pt x="1461" y="195"/>
                  </a:lnTo>
                  <a:lnTo>
                    <a:pt x="1414" y="195"/>
                  </a:lnTo>
                  <a:lnTo>
                    <a:pt x="1364" y="145"/>
                  </a:lnTo>
                  <a:cubicBezTo>
                    <a:pt x="1317" y="98"/>
                    <a:pt x="1317" y="47"/>
                    <a:pt x="12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6" name="Google Shape;3206;p50"/>
            <p:cNvSpPr/>
            <p:nvPr/>
          </p:nvSpPr>
          <p:spPr>
            <a:xfrm>
              <a:off x="7844280" y="946188"/>
              <a:ext cx="44997" cy="11769"/>
            </a:xfrm>
            <a:custGeom>
              <a:avLst/>
              <a:gdLst/>
              <a:ahLst/>
              <a:cxnLst/>
              <a:rect l="l" t="t" r="r" b="b"/>
              <a:pathLst>
                <a:path w="195" h="51" extrusionOk="0">
                  <a:moveTo>
                    <a:pt x="51" y="0"/>
                  </a:moveTo>
                  <a:lnTo>
                    <a:pt x="0" y="51"/>
                  </a:lnTo>
                  <a:lnTo>
                    <a:pt x="51" y="51"/>
                  </a:lnTo>
                  <a:lnTo>
                    <a:pt x="51" y="0"/>
                  </a:lnTo>
                  <a:close/>
                  <a:moveTo>
                    <a:pt x="148" y="0"/>
                  </a:moveTo>
                  <a:cubicBezTo>
                    <a:pt x="195" y="0"/>
                    <a:pt x="195" y="51"/>
                    <a:pt x="195" y="51"/>
                  </a:cubicBezTo>
                  <a:cubicBezTo>
                    <a:pt x="195" y="0"/>
                    <a:pt x="195" y="0"/>
                    <a:pt x="1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7" name="Google Shape;3207;p50"/>
            <p:cNvSpPr/>
            <p:nvPr/>
          </p:nvSpPr>
          <p:spPr>
            <a:xfrm>
              <a:off x="7934043" y="867963"/>
              <a:ext cx="11999" cy="22614"/>
            </a:xfrm>
            <a:custGeom>
              <a:avLst/>
              <a:gdLst/>
              <a:ahLst/>
              <a:cxnLst/>
              <a:rect l="l" t="t" r="r" b="b"/>
              <a:pathLst>
                <a:path w="52" h="98" extrusionOk="0">
                  <a:moveTo>
                    <a:pt x="1" y="0"/>
                  </a:moveTo>
                  <a:lnTo>
                    <a:pt x="1" y="47"/>
                  </a:lnTo>
                  <a:cubicBezTo>
                    <a:pt x="1" y="98"/>
                    <a:pt x="1" y="98"/>
                    <a:pt x="51" y="98"/>
                  </a:cubicBezTo>
                  <a:lnTo>
                    <a:pt x="51" y="47"/>
                  </a:lnTo>
                  <a:lnTo>
                    <a:pt x="51" y="0"/>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8" name="Google Shape;3208;p50"/>
            <p:cNvSpPr/>
            <p:nvPr/>
          </p:nvSpPr>
          <p:spPr>
            <a:xfrm>
              <a:off x="7934043" y="912960"/>
              <a:ext cx="11999" cy="22614"/>
            </a:xfrm>
            <a:custGeom>
              <a:avLst/>
              <a:gdLst/>
              <a:ahLst/>
              <a:cxnLst/>
              <a:rect l="l" t="t" r="r" b="b"/>
              <a:pathLst>
                <a:path w="52" h="98" extrusionOk="0">
                  <a:moveTo>
                    <a:pt x="51" y="0"/>
                  </a:moveTo>
                  <a:cubicBezTo>
                    <a:pt x="51" y="0"/>
                    <a:pt x="51" y="47"/>
                    <a:pt x="1" y="47"/>
                  </a:cubicBezTo>
                  <a:lnTo>
                    <a:pt x="1" y="97"/>
                  </a:lnTo>
                  <a:lnTo>
                    <a:pt x="51" y="97"/>
                  </a:lnTo>
                  <a:lnTo>
                    <a:pt x="51" y="47"/>
                  </a:lnTo>
                  <a:lnTo>
                    <a:pt x="51" y="0"/>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09" name="Google Shape;3209;p50"/>
            <p:cNvSpPr/>
            <p:nvPr/>
          </p:nvSpPr>
          <p:spPr>
            <a:xfrm>
              <a:off x="7911660" y="890346"/>
              <a:ext cx="11768" cy="22845"/>
            </a:xfrm>
            <a:custGeom>
              <a:avLst/>
              <a:gdLst/>
              <a:ahLst/>
              <a:cxnLst/>
              <a:rect l="l" t="t" r="r" b="b"/>
              <a:pathLst>
                <a:path w="51" h="99" extrusionOk="0">
                  <a:moveTo>
                    <a:pt x="51" y="1"/>
                  </a:moveTo>
                  <a:cubicBezTo>
                    <a:pt x="51" y="47"/>
                    <a:pt x="0" y="47"/>
                    <a:pt x="0" y="47"/>
                  </a:cubicBezTo>
                  <a:cubicBezTo>
                    <a:pt x="0" y="47"/>
                    <a:pt x="0" y="98"/>
                    <a:pt x="51" y="98"/>
                  </a:cubicBezTo>
                  <a:lnTo>
                    <a:pt x="51" y="47"/>
                  </a:lnTo>
                  <a:lnTo>
                    <a:pt x="51" y="1"/>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0" name="Google Shape;3210;p50"/>
            <p:cNvSpPr/>
            <p:nvPr/>
          </p:nvSpPr>
          <p:spPr>
            <a:xfrm>
              <a:off x="7889046" y="878808"/>
              <a:ext cx="11999" cy="22614"/>
            </a:xfrm>
            <a:custGeom>
              <a:avLst/>
              <a:gdLst/>
              <a:ahLst/>
              <a:cxnLst/>
              <a:rect l="l" t="t" r="r" b="b"/>
              <a:pathLst>
                <a:path w="52" h="98" extrusionOk="0">
                  <a:moveTo>
                    <a:pt x="1" y="0"/>
                  </a:moveTo>
                  <a:lnTo>
                    <a:pt x="1" y="51"/>
                  </a:lnTo>
                  <a:lnTo>
                    <a:pt x="1" y="97"/>
                  </a:lnTo>
                  <a:lnTo>
                    <a:pt x="51" y="97"/>
                  </a:lnTo>
                  <a:lnTo>
                    <a:pt x="51" y="51"/>
                  </a:lnTo>
                  <a:lnTo>
                    <a:pt x="51" y="0"/>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1" name="Google Shape;3211;p50"/>
            <p:cNvSpPr/>
            <p:nvPr/>
          </p:nvSpPr>
          <p:spPr>
            <a:xfrm>
              <a:off x="7766054" y="957726"/>
              <a:ext cx="11076" cy="22845"/>
            </a:xfrm>
            <a:custGeom>
              <a:avLst/>
              <a:gdLst/>
              <a:ahLst/>
              <a:cxnLst/>
              <a:rect l="l" t="t" r="r" b="b"/>
              <a:pathLst>
                <a:path w="48" h="99" extrusionOk="0">
                  <a:moveTo>
                    <a:pt x="47" y="1"/>
                  </a:moveTo>
                  <a:cubicBezTo>
                    <a:pt x="47" y="48"/>
                    <a:pt x="0" y="48"/>
                    <a:pt x="0" y="48"/>
                  </a:cubicBezTo>
                  <a:lnTo>
                    <a:pt x="0" y="98"/>
                  </a:lnTo>
                  <a:cubicBezTo>
                    <a:pt x="47" y="98"/>
                    <a:pt x="47" y="98"/>
                    <a:pt x="47" y="48"/>
                  </a:cubicBezTo>
                  <a:lnTo>
                    <a:pt x="47" y="1"/>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2" name="Google Shape;3212;p50"/>
            <p:cNvSpPr/>
            <p:nvPr/>
          </p:nvSpPr>
          <p:spPr>
            <a:xfrm>
              <a:off x="7731903" y="1002723"/>
              <a:ext cx="22614" cy="22614"/>
            </a:xfrm>
            <a:custGeom>
              <a:avLst/>
              <a:gdLst/>
              <a:ahLst/>
              <a:cxnLst/>
              <a:rect l="l" t="t" r="r" b="b"/>
              <a:pathLst>
                <a:path w="98" h="98" extrusionOk="0">
                  <a:moveTo>
                    <a:pt x="51" y="1"/>
                  </a:moveTo>
                  <a:lnTo>
                    <a:pt x="51" y="47"/>
                  </a:lnTo>
                  <a:cubicBezTo>
                    <a:pt x="51" y="47"/>
                    <a:pt x="98" y="47"/>
                    <a:pt x="98" y="1"/>
                  </a:cubicBezTo>
                  <a:close/>
                  <a:moveTo>
                    <a:pt x="0" y="47"/>
                  </a:moveTo>
                  <a:lnTo>
                    <a:pt x="0" y="98"/>
                  </a:lnTo>
                  <a:lnTo>
                    <a:pt x="51" y="47"/>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3" name="Google Shape;3213;p50"/>
            <p:cNvSpPr/>
            <p:nvPr/>
          </p:nvSpPr>
          <p:spPr>
            <a:xfrm>
              <a:off x="7731903" y="968572"/>
              <a:ext cx="22614" cy="22614"/>
            </a:xfrm>
            <a:custGeom>
              <a:avLst/>
              <a:gdLst/>
              <a:ahLst/>
              <a:cxnLst/>
              <a:rect l="l" t="t" r="r" b="b"/>
              <a:pathLst>
                <a:path w="98" h="98" extrusionOk="0">
                  <a:moveTo>
                    <a:pt x="98" y="1"/>
                  </a:moveTo>
                  <a:cubicBezTo>
                    <a:pt x="98" y="1"/>
                    <a:pt x="51" y="1"/>
                    <a:pt x="51" y="51"/>
                  </a:cubicBezTo>
                  <a:cubicBezTo>
                    <a:pt x="98" y="51"/>
                    <a:pt x="98" y="1"/>
                    <a:pt x="98" y="1"/>
                  </a:cubicBezTo>
                  <a:close/>
                  <a:moveTo>
                    <a:pt x="0" y="51"/>
                  </a:moveTo>
                  <a:lnTo>
                    <a:pt x="0" y="98"/>
                  </a:lnTo>
                  <a:lnTo>
                    <a:pt x="51" y="98"/>
                  </a:lnTo>
                  <a:lnTo>
                    <a:pt x="51" y="51"/>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4" name="Google Shape;3214;p50"/>
            <p:cNvSpPr/>
            <p:nvPr/>
          </p:nvSpPr>
          <p:spPr>
            <a:xfrm>
              <a:off x="7686906" y="1013569"/>
              <a:ext cx="22614" cy="11769"/>
            </a:xfrm>
            <a:custGeom>
              <a:avLst/>
              <a:gdLst/>
              <a:ahLst/>
              <a:cxnLst/>
              <a:rect l="l" t="t" r="r" b="b"/>
              <a:pathLst>
                <a:path w="98" h="51" extrusionOk="0">
                  <a:moveTo>
                    <a:pt x="51" y="0"/>
                  </a:moveTo>
                  <a:cubicBezTo>
                    <a:pt x="1" y="0"/>
                    <a:pt x="1" y="51"/>
                    <a:pt x="1" y="51"/>
                  </a:cubicBezTo>
                  <a:lnTo>
                    <a:pt x="98" y="51"/>
                  </a:lnTo>
                  <a:lnTo>
                    <a:pt x="98" y="0"/>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5" name="Google Shape;3215;p50"/>
            <p:cNvSpPr/>
            <p:nvPr/>
          </p:nvSpPr>
          <p:spPr>
            <a:xfrm>
              <a:off x="7676060" y="1058566"/>
              <a:ext cx="45227" cy="11769"/>
            </a:xfrm>
            <a:custGeom>
              <a:avLst/>
              <a:gdLst/>
              <a:ahLst/>
              <a:cxnLst/>
              <a:rect l="l" t="t" r="r" b="b"/>
              <a:pathLst>
                <a:path w="196" h="51" extrusionOk="0">
                  <a:moveTo>
                    <a:pt x="48" y="0"/>
                  </a:moveTo>
                  <a:lnTo>
                    <a:pt x="1" y="51"/>
                  </a:lnTo>
                  <a:lnTo>
                    <a:pt x="196" y="51"/>
                  </a:lnTo>
                  <a:lnTo>
                    <a:pt x="196" y="0"/>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6" name="Google Shape;3216;p50"/>
            <p:cNvSpPr/>
            <p:nvPr/>
          </p:nvSpPr>
          <p:spPr>
            <a:xfrm>
              <a:off x="7608680" y="1058566"/>
              <a:ext cx="33459" cy="11769"/>
            </a:xfrm>
            <a:custGeom>
              <a:avLst/>
              <a:gdLst/>
              <a:ahLst/>
              <a:cxnLst/>
              <a:rect l="l" t="t" r="r" b="b"/>
              <a:pathLst>
                <a:path w="145" h="51" extrusionOk="0">
                  <a:moveTo>
                    <a:pt x="1" y="0"/>
                  </a:moveTo>
                  <a:lnTo>
                    <a:pt x="47" y="51"/>
                  </a:lnTo>
                  <a:lnTo>
                    <a:pt x="145" y="51"/>
                  </a:lnTo>
                  <a:lnTo>
                    <a:pt x="145" y="0"/>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7" name="Google Shape;3217;p50"/>
            <p:cNvSpPr/>
            <p:nvPr/>
          </p:nvSpPr>
          <p:spPr>
            <a:xfrm>
              <a:off x="7754286" y="766431"/>
              <a:ext cx="134990" cy="67611"/>
            </a:xfrm>
            <a:custGeom>
              <a:avLst/>
              <a:gdLst/>
              <a:ahLst/>
              <a:cxnLst/>
              <a:rect l="l" t="t" r="r" b="b"/>
              <a:pathLst>
                <a:path w="585" h="293" extrusionOk="0">
                  <a:moveTo>
                    <a:pt x="343" y="51"/>
                  </a:moveTo>
                  <a:cubicBezTo>
                    <a:pt x="343" y="51"/>
                    <a:pt x="390" y="51"/>
                    <a:pt x="390" y="98"/>
                  </a:cubicBezTo>
                  <a:cubicBezTo>
                    <a:pt x="441" y="98"/>
                    <a:pt x="441" y="98"/>
                    <a:pt x="441" y="148"/>
                  </a:cubicBezTo>
                  <a:cubicBezTo>
                    <a:pt x="441" y="98"/>
                    <a:pt x="390" y="98"/>
                    <a:pt x="343" y="98"/>
                  </a:cubicBezTo>
                  <a:lnTo>
                    <a:pt x="343" y="148"/>
                  </a:lnTo>
                  <a:lnTo>
                    <a:pt x="293" y="148"/>
                  </a:lnTo>
                  <a:cubicBezTo>
                    <a:pt x="246" y="148"/>
                    <a:pt x="149" y="148"/>
                    <a:pt x="195" y="51"/>
                  </a:cubicBezTo>
                  <a:close/>
                  <a:moveTo>
                    <a:pt x="149" y="0"/>
                  </a:moveTo>
                  <a:cubicBezTo>
                    <a:pt x="98" y="0"/>
                    <a:pt x="51" y="0"/>
                    <a:pt x="51" y="51"/>
                  </a:cubicBezTo>
                  <a:cubicBezTo>
                    <a:pt x="1" y="98"/>
                    <a:pt x="98" y="148"/>
                    <a:pt x="149" y="148"/>
                  </a:cubicBezTo>
                  <a:cubicBezTo>
                    <a:pt x="195" y="195"/>
                    <a:pt x="293" y="246"/>
                    <a:pt x="343" y="246"/>
                  </a:cubicBezTo>
                  <a:lnTo>
                    <a:pt x="441" y="246"/>
                  </a:lnTo>
                  <a:cubicBezTo>
                    <a:pt x="441" y="292"/>
                    <a:pt x="441" y="292"/>
                    <a:pt x="487" y="292"/>
                  </a:cubicBezTo>
                  <a:lnTo>
                    <a:pt x="585" y="292"/>
                  </a:lnTo>
                  <a:cubicBezTo>
                    <a:pt x="585" y="246"/>
                    <a:pt x="538" y="148"/>
                    <a:pt x="487" y="98"/>
                  </a:cubicBezTo>
                  <a:cubicBezTo>
                    <a:pt x="441" y="51"/>
                    <a:pt x="343" y="51"/>
                    <a:pt x="2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8" name="Google Shape;3218;p50"/>
            <p:cNvSpPr/>
            <p:nvPr/>
          </p:nvSpPr>
          <p:spPr>
            <a:xfrm>
              <a:off x="7788437" y="777969"/>
              <a:ext cx="67610" cy="22845"/>
            </a:xfrm>
            <a:custGeom>
              <a:avLst/>
              <a:gdLst/>
              <a:ahLst/>
              <a:cxnLst/>
              <a:rect l="l" t="t" r="r" b="b"/>
              <a:pathLst>
                <a:path w="293" h="99" extrusionOk="0">
                  <a:moveTo>
                    <a:pt x="47" y="1"/>
                  </a:moveTo>
                  <a:cubicBezTo>
                    <a:pt x="1" y="98"/>
                    <a:pt x="98" y="98"/>
                    <a:pt x="145" y="98"/>
                  </a:cubicBezTo>
                  <a:lnTo>
                    <a:pt x="195" y="98"/>
                  </a:lnTo>
                  <a:lnTo>
                    <a:pt x="195" y="48"/>
                  </a:lnTo>
                  <a:cubicBezTo>
                    <a:pt x="242" y="48"/>
                    <a:pt x="293" y="48"/>
                    <a:pt x="293" y="98"/>
                  </a:cubicBezTo>
                  <a:cubicBezTo>
                    <a:pt x="293" y="48"/>
                    <a:pt x="293" y="48"/>
                    <a:pt x="242" y="48"/>
                  </a:cubicBezTo>
                  <a:cubicBezTo>
                    <a:pt x="242" y="1"/>
                    <a:pt x="195" y="1"/>
                    <a:pt x="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19" name="Google Shape;3219;p50"/>
            <p:cNvSpPr/>
            <p:nvPr/>
          </p:nvSpPr>
          <p:spPr>
            <a:xfrm>
              <a:off x="7507149" y="912960"/>
              <a:ext cx="112607" cy="89994"/>
            </a:xfrm>
            <a:custGeom>
              <a:avLst/>
              <a:gdLst/>
              <a:ahLst/>
              <a:cxnLst/>
              <a:rect l="l" t="t" r="r" b="b"/>
              <a:pathLst>
                <a:path w="488" h="390" extrusionOk="0">
                  <a:moveTo>
                    <a:pt x="343" y="0"/>
                  </a:moveTo>
                  <a:lnTo>
                    <a:pt x="343" y="47"/>
                  </a:lnTo>
                  <a:lnTo>
                    <a:pt x="343" y="97"/>
                  </a:lnTo>
                  <a:lnTo>
                    <a:pt x="343" y="144"/>
                  </a:lnTo>
                  <a:lnTo>
                    <a:pt x="293" y="144"/>
                  </a:lnTo>
                  <a:lnTo>
                    <a:pt x="293" y="195"/>
                  </a:lnTo>
                  <a:lnTo>
                    <a:pt x="246" y="242"/>
                  </a:lnTo>
                  <a:lnTo>
                    <a:pt x="195" y="292"/>
                  </a:lnTo>
                  <a:lnTo>
                    <a:pt x="149" y="292"/>
                  </a:lnTo>
                  <a:cubicBezTo>
                    <a:pt x="149" y="339"/>
                    <a:pt x="149" y="339"/>
                    <a:pt x="98" y="339"/>
                  </a:cubicBezTo>
                  <a:cubicBezTo>
                    <a:pt x="51" y="339"/>
                    <a:pt x="51" y="339"/>
                    <a:pt x="1" y="390"/>
                  </a:cubicBezTo>
                  <a:lnTo>
                    <a:pt x="149" y="390"/>
                  </a:lnTo>
                  <a:cubicBezTo>
                    <a:pt x="149" y="339"/>
                    <a:pt x="149" y="339"/>
                    <a:pt x="195" y="339"/>
                  </a:cubicBezTo>
                  <a:lnTo>
                    <a:pt x="246" y="339"/>
                  </a:lnTo>
                  <a:lnTo>
                    <a:pt x="293" y="292"/>
                  </a:lnTo>
                  <a:cubicBezTo>
                    <a:pt x="293" y="292"/>
                    <a:pt x="343" y="292"/>
                    <a:pt x="343" y="242"/>
                  </a:cubicBezTo>
                  <a:lnTo>
                    <a:pt x="390" y="242"/>
                  </a:lnTo>
                  <a:cubicBezTo>
                    <a:pt x="390" y="195"/>
                    <a:pt x="390" y="195"/>
                    <a:pt x="441" y="195"/>
                  </a:cubicBezTo>
                  <a:lnTo>
                    <a:pt x="441" y="144"/>
                  </a:lnTo>
                  <a:cubicBezTo>
                    <a:pt x="441" y="144"/>
                    <a:pt x="441" y="97"/>
                    <a:pt x="487" y="97"/>
                  </a:cubicBezTo>
                  <a:lnTo>
                    <a:pt x="487" y="47"/>
                  </a:lnTo>
                  <a:lnTo>
                    <a:pt x="34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0" name="Google Shape;3220;p50"/>
            <p:cNvSpPr/>
            <p:nvPr/>
          </p:nvSpPr>
          <p:spPr>
            <a:xfrm>
              <a:off x="7226783" y="1272244"/>
              <a:ext cx="449506" cy="550351"/>
            </a:xfrm>
            <a:custGeom>
              <a:avLst/>
              <a:gdLst/>
              <a:ahLst/>
              <a:cxnLst/>
              <a:rect l="l" t="t" r="r" b="b"/>
              <a:pathLst>
                <a:path w="1948" h="2385" extrusionOk="0">
                  <a:moveTo>
                    <a:pt x="1508" y="1"/>
                  </a:moveTo>
                  <a:cubicBezTo>
                    <a:pt x="1410" y="1"/>
                    <a:pt x="1313" y="48"/>
                    <a:pt x="1216" y="98"/>
                  </a:cubicBezTo>
                  <a:cubicBezTo>
                    <a:pt x="877" y="242"/>
                    <a:pt x="487" y="437"/>
                    <a:pt x="145" y="632"/>
                  </a:cubicBezTo>
                  <a:cubicBezTo>
                    <a:pt x="98" y="729"/>
                    <a:pt x="1" y="780"/>
                    <a:pt x="1" y="924"/>
                  </a:cubicBezTo>
                  <a:cubicBezTo>
                    <a:pt x="47" y="1169"/>
                    <a:pt x="293" y="1364"/>
                    <a:pt x="487" y="1559"/>
                  </a:cubicBezTo>
                  <a:cubicBezTo>
                    <a:pt x="631" y="1656"/>
                    <a:pt x="779" y="1800"/>
                    <a:pt x="924" y="1948"/>
                  </a:cubicBezTo>
                  <a:cubicBezTo>
                    <a:pt x="974" y="2046"/>
                    <a:pt x="1021" y="2092"/>
                    <a:pt x="1072" y="2190"/>
                  </a:cubicBezTo>
                  <a:cubicBezTo>
                    <a:pt x="1118" y="2240"/>
                    <a:pt x="1169" y="2338"/>
                    <a:pt x="1266" y="2338"/>
                  </a:cubicBezTo>
                  <a:cubicBezTo>
                    <a:pt x="1266" y="2361"/>
                    <a:pt x="1278" y="2373"/>
                    <a:pt x="1290" y="2373"/>
                  </a:cubicBezTo>
                  <a:cubicBezTo>
                    <a:pt x="1301" y="2373"/>
                    <a:pt x="1313" y="2361"/>
                    <a:pt x="1313" y="2338"/>
                  </a:cubicBezTo>
                  <a:cubicBezTo>
                    <a:pt x="1364" y="2338"/>
                    <a:pt x="1364" y="2384"/>
                    <a:pt x="1410" y="2384"/>
                  </a:cubicBezTo>
                  <a:lnTo>
                    <a:pt x="1461" y="2338"/>
                  </a:lnTo>
                  <a:cubicBezTo>
                    <a:pt x="1461" y="2338"/>
                    <a:pt x="1558" y="2287"/>
                    <a:pt x="1508" y="2240"/>
                  </a:cubicBezTo>
                  <a:cubicBezTo>
                    <a:pt x="1558" y="2240"/>
                    <a:pt x="1605" y="2190"/>
                    <a:pt x="1605" y="2143"/>
                  </a:cubicBezTo>
                  <a:cubicBezTo>
                    <a:pt x="1605" y="2092"/>
                    <a:pt x="1558" y="2046"/>
                    <a:pt x="1508" y="2046"/>
                  </a:cubicBezTo>
                  <a:cubicBezTo>
                    <a:pt x="1558" y="2046"/>
                    <a:pt x="1558" y="1995"/>
                    <a:pt x="1558" y="1995"/>
                  </a:cubicBezTo>
                  <a:cubicBezTo>
                    <a:pt x="1558" y="1948"/>
                    <a:pt x="1508" y="1898"/>
                    <a:pt x="1508" y="1898"/>
                  </a:cubicBezTo>
                  <a:cubicBezTo>
                    <a:pt x="1410" y="1851"/>
                    <a:pt x="1313" y="1851"/>
                    <a:pt x="1216" y="1800"/>
                  </a:cubicBezTo>
                  <a:cubicBezTo>
                    <a:pt x="1169" y="1800"/>
                    <a:pt x="1072" y="1800"/>
                    <a:pt x="1021" y="1753"/>
                  </a:cubicBezTo>
                  <a:cubicBezTo>
                    <a:pt x="974" y="1703"/>
                    <a:pt x="924" y="1656"/>
                    <a:pt x="924" y="1606"/>
                  </a:cubicBezTo>
                  <a:cubicBezTo>
                    <a:pt x="826" y="1461"/>
                    <a:pt x="729" y="1313"/>
                    <a:pt x="682" y="1216"/>
                  </a:cubicBezTo>
                  <a:cubicBezTo>
                    <a:pt x="631" y="1169"/>
                    <a:pt x="631" y="1119"/>
                    <a:pt x="585" y="1072"/>
                  </a:cubicBezTo>
                  <a:lnTo>
                    <a:pt x="437" y="924"/>
                  </a:lnTo>
                  <a:cubicBezTo>
                    <a:pt x="534" y="877"/>
                    <a:pt x="682" y="827"/>
                    <a:pt x="779" y="827"/>
                  </a:cubicBezTo>
                  <a:cubicBezTo>
                    <a:pt x="877" y="780"/>
                    <a:pt x="1021" y="780"/>
                    <a:pt x="1118" y="729"/>
                  </a:cubicBezTo>
                  <a:cubicBezTo>
                    <a:pt x="1313" y="682"/>
                    <a:pt x="1948" y="437"/>
                    <a:pt x="1800" y="145"/>
                  </a:cubicBezTo>
                  <a:cubicBezTo>
                    <a:pt x="1753" y="48"/>
                    <a:pt x="1656" y="1"/>
                    <a:pt x="1508" y="1"/>
                  </a:cubicBezTo>
                  <a:close/>
                </a:path>
              </a:pathLst>
            </a:custGeom>
            <a:solidFill>
              <a:srgbClr val="F7E0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1" name="Google Shape;3221;p50"/>
            <p:cNvSpPr/>
            <p:nvPr/>
          </p:nvSpPr>
          <p:spPr>
            <a:xfrm>
              <a:off x="7226783" y="1462847"/>
              <a:ext cx="231" cy="22614"/>
            </a:xfrm>
            <a:custGeom>
              <a:avLst/>
              <a:gdLst/>
              <a:ahLst/>
              <a:cxnLst/>
              <a:rect l="l" t="t" r="r" b="b"/>
              <a:pathLst>
                <a:path w="1" h="98" extrusionOk="0">
                  <a:moveTo>
                    <a:pt x="1" y="98"/>
                  </a:moveTo>
                  <a:lnTo>
                    <a:pt x="1" y="98"/>
                  </a:lnTo>
                  <a:lnTo>
                    <a:pt x="1" y="98"/>
                  </a:lnTo>
                  <a:close/>
                  <a:moveTo>
                    <a:pt x="1" y="1"/>
                  </a:moveTo>
                  <a:lnTo>
                    <a:pt x="1" y="98"/>
                  </a:lnTo>
                  <a:lnTo>
                    <a:pt x="1" y="1"/>
                  </a:lnTo>
                  <a:close/>
                  <a:moveTo>
                    <a:pt x="1" y="1"/>
                  </a:moveTo>
                  <a:lnTo>
                    <a:pt x="1" y="1"/>
                  </a:lnTo>
                  <a:lnTo>
                    <a:pt x="1" y="1"/>
                  </a:lnTo>
                  <a:close/>
                  <a:moveTo>
                    <a:pt x="1" y="1"/>
                  </a:moveTo>
                  <a:lnTo>
                    <a:pt x="1" y="1"/>
                  </a:lnTo>
                  <a:lnTo>
                    <a:pt x="1" y="1"/>
                  </a:lnTo>
                  <a:close/>
                  <a:moveTo>
                    <a:pt x="1" y="1"/>
                  </a:moveTo>
                  <a:lnTo>
                    <a:pt x="1" y="1"/>
                  </a:lnTo>
                  <a:close/>
                </a:path>
              </a:pathLst>
            </a:custGeom>
            <a:solidFill>
              <a:srgbClr val="F8EE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2" name="Google Shape;3222;p50"/>
            <p:cNvSpPr/>
            <p:nvPr/>
          </p:nvSpPr>
          <p:spPr>
            <a:xfrm>
              <a:off x="7226783" y="1452002"/>
              <a:ext cx="22614" cy="33459"/>
            </a:xfrm>
            <a:custGeom>
              <a:avLst/>
              <a:gdLst/>
              <a:ahLst/>
              <a:cxnLst/>
              <a:rect l="l" t="t" r="r" b="b"/>
              <a:pathLst>
                <a:path w="98" h="145" extrusionOk="0">
                  <a:moveTo>
                    <a:pt x="47" y="1"/>
                  </a:moveTo>
                  <a:cubicBezTo>
                    <a:pt x="47" y="1"/>
                    <a:pt x="1" y="1"/>
                    <a:pt x="1" y="48"/>
                  </a:cubicBezTo>
                  <a:lnTo>
                    <a:pt x="1" y="145"/>
                  </a:lnTo>
                  <a:cubicBezTo>
                    <a:pt x="47" y="145"/>
                    <a:pt x="98" y="1"/>
                    <a:pt x="47" y="1"/>
                  </a:cubicBezTo>
                  <a:close/>
                </a:path>
              </a:pathLst>
            </a:custGeom>
            <a:solidFill>
              <a:srgbClr val="F0D1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3" name="Google Shape;3223;p50"/>
            <p:cNvSpPr/>
            <p:nvPr/>
          </p:nvSpPr>
          <p:spPr>
            <a:xfrm>
              <a:off x="8293557" y="3114586"/>
              <a:ext cx="1505429" cy="112608"/>
            </a:xfrm>
            <a:custGeom>
              <a:avLst/>
              <a:gdLst/>
              <a:ahLst/>
              <a:cxnLst/>
              <a:rect l="l" t="t" r="r" b="b"/>
              <a:pathLst>
                <a:path w="6524" h="488" extrusionOk="0">
                  <a:moveTo>
                    <a:pt x="3264" y="1"/>
                  </a:moveTo>
                  <a:cubicBezTo>
                    <a:pt x="2485" y="1"/>
                    <a:pt x="1804" y="1"/>
                    <a:pt x="1219" y="48"/>
                  </a:cubicBezTo>
                  <a:cubicBezTo>
                    <a:pt x="1266" y="98"/>
                    <a:pt x="1317" y="98"/>
                    <a:pt x="1364" y="145"/>
                  </a:cubicBezTo>
                  <a:cubicBezTo>
                    <a:pt x="1414" y="145"/>
                    <a:pt x="1461" y="196"/>
                    <a:pt x="1461" y="242"/>
                  </a:cubicBezTo>
                  <a:cubicBezTo>
                    <a:pt x="1461" y="242"/>
                    <a:pt x="1414" y="242"/>
                    <a:pt x="1414" y="293"/>
                  </a:cubicBezTo>
                  <a:cubicBezTo>
                    <a:pt x="1364" y="340"/>
                    <a:pt x="1317" y="390"/>
                    <a:pt x="1219" y="390"/>
                  </a:cubicBezTo>
                  <a:cubicBezTo>
                    <a:pt x="1122" y="340"/>
                    <a:pt x="1071" y="340"/>
                    <a:pt x="974" y="293"/>
                  </a:cubicBezTo>
                  <a:cubicBezTo>
                    <a:pt x="927" y="242"/>
                    <a:pt x="877" y="242"/>
                    <a:pt x="830" y="196"/>
                  </a:cubicBezTo>
                  <a:cubicBezTo>
                    <a:pt x="779" y="145"/>
                    <a:pt x="733" y="98"/>
                    <a:pt x="733" y="48"/>
                  </a:cubicBezTo>
                  <a:cubicBezTo>
                    <a:pt x="293" y="98"/>
                    <a:pt x="0" y="145"/>
                    <a:pt x="0" y="242"/>
                  </a:cubicBezTo>
                  <a:cubicBezTo>
                    <a:pt x="0" y="340"/>
                    <a:pt x="1461" y="488"/>
                    <a:pt x="3264" y="488"/>
                  </a:cubicBezTo>
                  <a:cubicBezTo>
                    <a:pt x="5063" y="488"/>
                    <a:pt x="6524" y="340"/>
                    <a:pt x="6524" y="242"/>
                  </a:cubicBezTo>
                  <a:cubicBezTo>
                    <a:pt x="6524" y="98"/>
                    <a:pt x="5063" y="1"/>
                    <a:pt x="326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4" name="Google Shape;3224;p50"/>
            <p:cNvSpPr/>
            <p:nvPr/>
          </p:nvSpPr>
          <p:spPr>
            <a:xfrm>
              <a:off x="8450700" y="1979506"/>
              <a:ext cx="786635" cy="1022937"/>
            </a:xfrm>
            <a:custGeom>
              <a:avLst/>
              <a:gdLst/>
              <a:ahLst/>
              <a:cxnLst/>
              <a:rect l="l" t="t" r="r" b="b"/>
              <a:pathLst>
                <a:path w="3409" h="4433" extrusionOk="0">
                  <a:moveTo>
                    <a:pt x="2680" y="1"/>
                  </a:moveTo>
                  <a:cubicBezTo>
                    <a:pt x="2486" y="1"/>
                    <a:pt x="2388" y="293"/>
                    <a:pt x="2388" y="441"/>
                  </a:cubicBezTo>
                  <a:cubicBezTo>
                    <a:pt x="2338" y="636"/>
                    <a:pt x="2240" y="831"/>
                    <a:pt x="2194" y="1025"/>
                  </a:cubicBezTo>
                  <a:cubicBezTo>
                    <a:pt x="2046" y="1512"/>
                    <a:pt x="1851" y="1948"/>
                    <a:pt x="1609" y="2388"/>
                  </a:cubicBezTo>
                  <a:cubicBezTo>
                    <a:pt x="1512" y="2583"/>
                    <a:pt x="1364" y="2825"/>
                    <a:pt x="1169" y="3019"/>
                  </a:cubicBezTo>
                  <a:cubicBezTo>
                    <a:pt x="831" y="3459"/>
                    <a:pt x="441" y="3798"/>
                    <a:pt x="52" y="4141"/>
                  </a:cubicBezTo>
                  <a:lnTo>
                    <a:pt x="52" y="4188"/>
                  </a:lnTo>
                  <a:cubicBezTo>
                    <a:pt x="1" y="4238"/>
                    <a:pt x="52" y="4238"/>
                    <a:pt x="52" y="4238"/>
                  </a:cubicBezTo>
                  <a:cubicBezTo>
                    <a:pt x="98" y="4336"/>
                    <a:pt x="196" y="4382"/>
                    <a:pt x="246" y="4433"/>
                  </a:cubicBezTo>
                  <a:lnTo>
                    <a:pt x="344" y="4433"/>
                  </a:lnTo>
                  <a:lnTo>
                    <a:pt x="390" y="4382"/>
                  </a:lnTo>
                  <a:cubicBezTo>
                    <a:pt x="1317" y="3701"/>
                    <a:pt x="2240" y="3019"/>
                    <a:pt x="2825" y="1999"/>
                  </a:cubicBezTo>
                  <a:cubicBezTo>
                    <a:pt x="3117" y="1461"/>
                    <a:pt x="3311" y="831"/>
                    <a:pt x="3409" y="196"/>
                  </a:cubicBezTo>
                  <a:cubicBezTo>
                    <a:pt x="3167" y="98"/>
                    <a:pt x="2922" y="52"/>
                    <a:pt x="2680" y="1"/>
                  </a:cubicBezTo>
                  <a:close/>
                </a:path>
              </a:pathLst>
            </a:custGeom>
            <a:solidFill>
              <a:srgbClr val="BFB0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5" name="Google Shape;3225;p50"/>
            <p:cNvSpPr/>
            <p:nvPr/>
          </p:nvSpPr>
          <p:spPr>
            <a:xfrm>
              <a:off x="8945206" y="2081269"/>
              <a:ext cx="247136" cy="224755"/>
            </a:xfrm>
            <a:custGeom>
              <a:avLst/>
              <a:gdLst/>
              <a:ahLst/>
              <a:cxnLst/>
              <a:rect l="l" t="t" r="r" b="b"/>
              <a:pathLst>
                <a:path w="1071" h="974" extrusionOk="0">
                  <a:moveTo>
                    <a:pt x="343" y="0"/>
                  </a:moveTo>
                  <a:cubicBezTo>
                    <a:pt x="343" y="0"/>
                    <a:pt x="148" y="242"/>
                    <a:pt x="148" y="292"/>
                  </a:cubicBezTo>
                  <a:cubicBezTo>
                    <a:pt x="97" y="390"/>
                    <a:pt x="0" y="487"/>
                    <a:pt x="97" y="584"/>
                  </a:cubicBezTo>
                  <a:cubicBezTo>
                    <a:pt x="343" y="826"/>
                    <a:pt x="682" y="923"/>
                    <a:pt x="1024" y="974"/>
                  </a:cubicBezTo>
                  <a:cubicBezTo>
                    <a:pt x="1024" y="923"/>
                    <a:pt x="1024" y="826"/>
                    <a:pt x="1071" y="779"/>
                  </a:cubicBezTo>
                  <a:lnTo>
                    <a:pt x="1071" y="728"/>
                  </a:lnTo>
                  <a:lnTo>
                    <a:pt x="1024" y="728"/>
                  </a:lnTo>
                  <a:cubicBezTo>
                    <a:pt x="830" y="487"/>
                    <a:pt x="584" y="242"/>
                    <a:pt x="343" y="0"/>
                  </a:cubicBezTo>
                  <a:close/>
                </a:path>
              </a:pathLst>
            </a:custGeom>
            <a:solidFill>
              <a:srgbClr val="3C3C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6" name="Google Shape;3226;p50"/>
            <p:cNvSpPr/>
            <p:nvPr/>
          </p:nvSpPr>
          <p:spPr>
            <a:xfrm>
              <a:off x="8372706" y="2912445"/>
              <a:ext cx="257981" cy="292367"/>
            </a:xfrm>
            <a:custGeom>
              <a:avLst/>
              <a:gdLst/>
              <a:ahLst/>
              <a:cxnLst/>
              <a:rect l="l" t="t" r="r" b="b"/>
              <a:pathLst>
                <a:path w="1118" h="1267" extrusionOk="0">
                  <a:moveTo>
                    <a:pt x="390" y="1"/>
                  </a:moveTo>
                  <a:cubicBezTo>
                    <a:pt x="242" y="1"/>
                    <a:pt x="98" y="98"/>
                    <a:pt x="47" y="195"/>
                  </a:cubicBezTo>
                  <a:cubicBezTo>
                    <a:pt x="47" y="195"/>
                    <a:pt x="0" y="242"/>
                    <a:pt x="0" y="293"/>
                  </a:cubicBezTo>
                  <a:lnTo>
                    <a:pt x="0" y="339"/>
                  </a:lnTo>
                  <a:cubicBezTo>
                    <a:pt x="0" y="339"/>
                    <a:pt x="0" y="390"/>
                    <a:pt x="47" y="390"/>
                  </a:cubicBezTo>
                  <a:cubicBezTo>
                    <a:pt x="98" y="487"/>
                    <a:pt x="144" y="534"/>
                    <a:pt x="242" y="631"/>
                  </a:cubicBezTo>
                  <a:cubicBezTo>
                    <a:pt x="339" y="779"/>
                    <a:pt x="339" y="924"/>
                    <a:pt x="487" y="1072"/>
                  </a:cubicBezTo>
                  <a:cubicBezTo>
                    <a:pt x="534" y="1118"/>
                    <a:pt x="584" y="1118"/>
                    <a:pt x="631" y="1169"/>
                  </a:cubicBezTo>
                  <a:cubicBezTo>
                    <a:pt x="728" y="1216"/>
                    <a:pt x="779" y="1216"/>
                    <a:pt x="876" y="1266"/>
                  </a:cubicBezTo>
                  <a:cubicBezTo>
                    <a:pt x="923" y="1266"/>
                    <a:pt x="1021" y="1216"/>
                    <a:pt x="1071" y="1169"/>
                  </a:cubicBezTo>
                  <a:cubicBezTo>
                    <a:pt x="1071" y="1118"/>
                    <a:pt x="1118" y="1118"/>
                    <a:pt x="1118" y="1118"/>
                  </a:cubicBezTo>
                  <a:cubicBezTo>
                    <a:pt x="1118" y="1072"/>
                    <a:pt x="1071" y="1021"/>
                    <a:pt x="1021" y="1021"/>
                  </a:cubicBezTo>
                  <a:cubicBezTo>
                    <a:pt x="974" y="974"/>
                    <a:pt x="923" y="974"/>
                    <a:pt x="876" y="924"/>
                  </a:cubicBezTo>
                  <a:cubicBezTo>
                    <a:pt x="826" y="826"/>
                    <a:pt x="826" y="779"/>
                    <a:pt x="826" y="682"/>
                  </a:cubicBezTo>
                  <a:lnTo>
                    <a:pt x="826" y="390"/>
                  </a:lnTo>
                  <a:cubicBezTo>
                    <a:pt x="779" y="390"/>
                    <a:pt x="779" y="339"/>
                    <a:pt x="728" y="293"/>
                  </a:cubicBezTo>
                  <a:lnTo>
                    <a:pt x="631" y="339"/>
                  </a:lnTo>
                  <a:cubicBezTo>
                    <a:pt x="584" y="293"/>
                    <a:pt x="534" y="242"/>
                    <a:pt x="487" y="145"/>
                  </a:cubicBezTo>
                  <a:cubicBezTo>
                    <a:pt x="436" y="98"/>
                    <a:pt x="436" y="1"/>
                    <a:pt x="390" y="1"/>
                  </a:cubicBezTo>
                  <a:close/>
                </a:path>
              </a:pathLst>
            </a:custGeom>
            <a:solidFill>
              <a:srgbClr val="E55C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7" name="Google Shape;3227;p50"/>
            <p:cNvSpPr/>
            <p:nvPr/>
          </p:nvSpPr>
          <p:spPr>
            <a:xfrm>
              <a:off x="8372706" y="2957442"/>
              <a:ext cx="247367" cy="247369"/>
            </a:xfrm>
            <a:custGeom>
              <a:avLst/>
              <a:gdLst/>
              <a:ahLst/>
              <a:cxnLst/>
              <a:rect l="l" t="t" r="r" b="b"/>
              <a:pathLst>
                <a:path w="1072" h="1072" extrusionOk="0">
                  <a:moveTo>
                    <a:pt x="47" y="0"/>
                  </a:moveTo>
                  <a:cubicBezTo>
                    <a:pt x="47" y="0"/>
                    <a:pt x="0" y="47"/>
                    <a:pt x="0" y="98"/>
                  </a:cubicBezTo>
                  <a:lnTo>
                    <a:pt x="0" y="144"/>
                  </a:lnTo>
                  <a:cubicBezTo>
                    <a:pt x="0" y="144"/>
                    <a:pt x="0" y="195"/>
                    <a:pt x="47" y="195"/>
                  </a:cubicBezTo>
                  <a:cubicBezTo>
                    <a:pt x="98" y="292"/>
                    <a:pt x="144" y="339"/>
                    <a:pt x="242" y="436"/>
                  </a:cubicBezTo>
                  <a:cubicBezTo>
                    <a:pt x="339" y="584"/>
                    <a:pt x="339" y="729"/>
                    <a:pt x="487" y="877"/>
                  </a:cubicBezTo>
                  <a:cubicBezTo>
                    <a:pt x="534" y="923"/>
                    <a:pt x="584" y="923"/>
                    <a:pt x="631" y="974"/>
                  </a:cubicBezTo>
                  <a:cubicBezTo>
                    <a:pt x="728" y="1021"/>
                    <a:pt x="779" y="1021"/>
                    <a:pt x="876" y="1071"/>
                  </a:cubicBezTo>
                  <a:cubicBezTo>
                    <a:pt x="923" y="1071"/>
                    <a:pt x="1021" y="1021"/>
                    <a:pt x="1071" y="974"/>
                  </a:cubicBezTo>
                  <a:lnTo>
                    <a:pt x="923" y="974"/>
                  </a:lnTo>
                  <a:cubicBezTo>
                    <a:pt x="876" y="974"/>
                    <a:pt x="779" y="974"/>
                    <a:pt x="728" y="923"/>
                  </a:cubicBezTo>
                  <a:cubicBezTo>
                    <a:pt x="631" y="877"/>
                    <a:pt x="534" y="826"/>
                    <a:pt x="487" y="779"/>
                  </a:cubicBezTo>
                  <a:cubicBezTo>
                    <a:pt x="436" y="682"/>
                    <a:pt x="436" y="584"/>
                    <a:pt x="390" y="534"/>
                  </a:cubicBezTo>
                  <a:cubicBezTo>
                    <a:pt x="292" y="339"/>
                    <a:pt x="195" y="144"/>
                    <a:pt x="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8" name="Google Shape;3228;p50"/>
            <p:cNvSpPr/>
            <p:nvPr/>
          </p:nvSpPr>
          <p:spPr>
            <a:xfrm>
              <a:off x="8518311" y="3035668"/>
              <a:ext cx="56765" cy="22614"/>
            </a:xfrm>
            <a:custGeom>
              <a:avLst/>
              <a:gdLst/>
              <a:ahLst/>
              <a:cxnLst/>
              <a:rect l="l" t="t" r="r" b="b"/>
              <a:pathLst>
                <a:path w="246" h="98" extrusionOk="0">
                  <a:moveTo>
                    <a:pt x="195" y="0"/>
                  </a:moveTo>
                  <a:cubicBezTo>
                    <a:pt x="148" y="51"/>
                    <a:pt x="148" y="51"/>
                    <a:pt x="97" y="51"/>
                  </a:cubicBezTo>
                  <a:lnTo>
                    <a:pt x="51" y="51"/>
                  </a:lnTo>
                  <a:cubicBezTo>
                    <a:pt x="0" y="51"/>
                    <a:pt x="51" y="97"/>
                    <a:pt x="51" y="97"/>
                  </a:cubicBezTo>
                  <a:lnTo>
                    <a:pt x="97" y="97"/>
                  </a:lnTo>
                  <a:cubicBezTo>
                    <a:pt x="148" y="97"/>
                    <a:pt x="195" y="97"/>
                    <a:pt x="195" y="51"/>
                  </a:cubicBezTo>
                  <a:lnTo>
                    <a:pt x="245" y="51"/>
                  </a:lnTo>
                  <a:cubicBezTo>
                    <a:pt x="245" y="0"/>
                    <a:pt x="195" y="0"/>
                    <a:pt x="195" y="0"/>
                  </a:cubicBezTo>
                  <a:close/>
                </a:path>
              </a:pathLst>
            </a:custGeom>
            <a:solidFill>
              <a:srgbClr val="3C3C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29" name="Google Shape;3229;p50"/>
            <p:cNvSpPr/>
            <p:nvPr/>
          </p:nvSpPr>
          <p:spPr>
            <a:xfrm>
              <a:off x="8529849" y="3069820"/>
              <a:ext cx="45227" cy="22614"/>
            </a:xfrm>
            <a:custGeom>
              <a:avLst/>
              <a:gdLst/>
              <a:ahLst/>
              <a:cxnLst/>
              <a:rect l="l" t="t" r="r" b="b"/>
              <a:pathLst>
                <a:path w="196" h="98" extrusionOk="0">
                  <a:moveTo>
                    <a:pt x="145" y="0"/>
                  </a:moveTo>
                  <a:cubicBezTo>
                    <a:pt x="145" y="47"/>
                    <a:pt x="98" y="47"/>
                    <a:pt x="98" y="47"/>
                  </a:cubicBezTo>
                  <a:lnTo>
                    <a:pt x="1" y="47"/>
                  </a:lnTo>
                  <a:lnTo>
                    <a:pt x="1" y="97"/>
                  </a:lnTo>
                  <a:lnTo>
                    <a:pt x="98" y="97"/>
                  </a:lnTo>
                  <a:cubicBezTo>
                    <a:pt x="98" y="97"/>
                    <a:pt x="145" y="97"/>
                    <a:pt x="195" y="47"/>
                  </a:cubicBezTo>
                  <a:cubicBezTo>
                    <a:pt x="195" y="0"/>
                    <a:pt x="145" y="0"/>
                    <a:pt x="145" y="0"/>
                  </a:cubicBezTo>
                  <a:close/>
                </a:path>
              </a:pathLst>
            </a:custGeom>
            <a:solidFill>
              <a:srgbClr val="3C3C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0" name="Google Shape;3230;p50"/>
            <p:cNvSpPr/>
            <p:nvPr/>
          </p:nvSpPr>
          <p:spPr>
            <a:xfrm>
              <a:off x="8821983" y="2429015"/>
              <a:ext cx="280595" cy="348902"/>
            </a:xfrm>
            <a:custGeom>
              <a:avLst/>
              <a:gdLst/>
              <a:ahLst/>
              <a:cxnLst/>
              <a:rect l="l" t="t" r="r" b="b"/>
              <a:pathLst>
                <a:path w="1216" h="1512" extrusionOk="0">
                  <a:moveTo>
                    <a:pt x="1071" y="292"/>
                  </a:moveTo>
                  <a:cubicBezTo>
                    <a:pt x="779" y="732"/>
                    <a:pt x="390" y="1122"/>
                    <a:pt x="0" y="1511"/>
                  </a:cubicBezTo>
                  <a:lnTo>
                    <a:pt x="0" y="1511"/>
                  </a:lnTo>
                  <a:cubicBezTo>
                    <a:pt x="390" y="1122"/>
                    <a:pt x="779" y="732"/>
                    <a:pt x="1071" y="292"/>
                  </a:cubicBezTo>
                  <a:close/>
                  <a:moveTo>
                    <a:pt x="1071" y="292"/>
                  </a:moveTo>
                  <a:lnTo>
                    <a:pt x="1071" y="292"/>
                  </a:lnTo>
                  <a:lnTo>
                    <a:pt x="1071" y="292"/>
                  </a:lnTo>
                  <a:close/>
                  <a:moveTo>
                    <a:pt x="1071" y="246"/>
                  </a:moveTo>
                  <a:lnTo>
                    <a:pt x="1071" y="292"/>
                  </a:lnTo>
                  <a:lnTo>
                    <a:pt x="1071" y="246"/>
                  </a:lnTo>
                  <a:close/>
                  <a:moveTo>
                    <a:pt x="1071" y="246"/>
                  </a:moveTo>
                  <a:lnTo>
                    <a:pt x="1071" y="246"/>
                  </a:lnTo>
                  <a:lnTo>
                    <a:pt x="1071" y="246"/>
                  </a:lnTo>
                  <a:close/>
                  <a:moveTo>
                    <a:pt x="1118" y="246"/>
                  </a:moveTo>
                  <a:lnTo>
                    <a:pt x="1071" y="246"/>
                  </a:lnTo>
                  <a:lnTo>
                    <a:pt x="1118" y="246"/>
                  </a:lnTo>
                  <a:close/>
                  <a:moveTo>
                    <a:pt x="1118" y="246"/>
                  </a:moveTo>
                  <a:lnTo>
                    <a:pt x="1118" y="246"/>
                  </a:lnTo>
                  <a:lnTo>
                    <a:pt x="1118" y="246"/>
                  </a:lnTo>
                  <a:close/>
                  <a:moveTo>
                    <a:pt x="1118" y="246"/>
                  </a:moveTo>
                  <a:lnTo>
                    <a:pt x="1118" y="246"/>
                  </a:lnTo>
                  <a:lnTo>
                    <a:pt x="1118" y="246"/>
                  </a:lnTo>
                  <a:close/>
                  <a:moveTo>
                    <a:pt x="1118" y="195"/>
                  </a:moveTo>
                  <a:lnTo>
                    <a:pt x="1118" y="246"/>
                  </a:lnTo>
                  <a:lnTo>
                    <a:pt x="1118" y="195"/>
                  </a:lnTo>
                  <a:close/>
                  <a:moveTo>
                    <a:pt x="1118" y="195"/>
                  </a:moveTo>
                  <a:lnTo>
                    <a:pt x="1118" y="195"/>
                  </a:lnTo>
                  <a:lnTo>
                    <a:pt x="1118" y="195"/>
                  </a:lnTo>
                  <a:close/>
                  <a:moveTo>
                    <a:pt x="1118" y="195"/>
                  </a:moveTo>
                  <a:lnTo>
                    <a:pt x="1118" y="195"/>
                  </a:lnTo>
                  <a:lnTo>
                    <a:pt x="1118" y="195"/>
                  </a:lnTo>
                  <a:close/>
                  <a:moveTo>
                    <a:pt x="1118" y="195"/>
                  </a:moveTo>
                  <a:lnTo>
                    <a:pt x="1118" y="195"/>
                  </a:lnTo>
                  <a:lnTo>
                    <a:pt x="1118" y="195"/>
                  </a:lnTo>
                  <a:close/>
                  <a:moveTo>
                    <a:pt x="1169" y="148"/>
                  </a:moveTo>
                  <a:cubicBezTo>
                    <a:pt x="1118" y="148"/>
                    <a:pt x="1118" y="195"/>
                    <a:pt x="1118" y="195"/>
                  </a:cubicBezTo>
                  <a:cubicBezTo>
                    <a:pt x="1118" y="195"/>
                    <a:pt x="1118" y="148"/>
                    <a:pt x="1169" y="148"/>
                  </a:cubicBezTo>
                  <a:close/>
                  <a:moveTo>
                    <a:pt x="1169" y="148"/>
                  </a:moveTo>
                  <a:lnTo>
                    <a:pt x="1169" y="148"/>
                  </a:lnTo>
                  <a:lnTo>
                    <a:pt x="1169" y="148"/>
                  </a:lnTo>
                  <a:close/>
                  <a:moveTo>
                    <a:pt x="1169" y="148"/>
                  </a:moveTo>
                  <a:lnTo>
                    <a:pt x="1169" y="148"/>
                  </a:lnTo>
                  <a:lnTo>
                    <a:pt x="1169" y="148"/>
                  </a:lnTo>
                  <a:close/>
                  <a:moveTo>
                    <a:pt x="1169" y="148"/>
                  </a:moveTo>
                  <a:lnTo>
                    <a:pt x="1169" y="148"/>
                  </a:lnTo>
                  <a:lnTo>
                    <a:pt x="1169" y="148"/>
                  </a:lnTo>
                  <a:close/>
                  <a:moveTo>
                    <a:pt x="1169" y="98"/>
                  </a:moveTo>
                  <a:lnTo>
                    <a:pt x="1169" y="148"/>
                  </a:lnTo>
                  <a:lnTo>
                    <a:pt x="1169" y="98"/>
                  </a:lnTo>
                  <a:close/>
                  <a:moveTo>
                    <a:pt x="1169" y="98"/>
                  </a:moveTo>
                  <a:lnTo>
                    <a:pt x="1169" y="98"/>
                  </a:lnTo>
                  <a:lnTo>
                    <a:pt x="1169" y="98"/>
                  </a:lnTo>
                  <a:close/>
                  <a:moveTo>
                    <a:pt x="1169" y="98"/>
                  </a:moveTo>
                  <a:lnTo>
                    <a:pt x="1169" y="98"/>
                  </a:lnTo>
                  <a:lnTo>
                    <a:pt x="1169" y="98"/>
                  </a:lnTo>
                  <a:close/>
                  <a:moveTo>
                    <a:pt x="1216" y="98"/>
                  </a:moveTo>
                  <a:lnTo>
                    <a:pt x="1169" y="98"/>
                  </a:lnTo>
                  <a:lnTo>
                    <a:pt x="1216" y="98"/>
                  </a:lnTo>
                  <a:close/>
                  <a:moveTo>
                    <a:pt x="1216" y="51"/>
                  </a:moveTo>
                  <a:lnTo>
                    <a:pt x="1216" y="98"/>
                  </a:lnTo>
                  <a:lnTo>
                    <a:pt x="1216" y="51"/>
                  </a:lnTo>
                  <a:close/>
                  <a:moveTo>
                    <a:pt x="1216" y="51"/>
                  </a:moveTo>
                  <a:lnTo>
                    <a:pt x="1216" y="51"/>
                  </a:lnTo>
                  <a:lnTo>
                    <a:pt x="1216" y="51"/>
                  </a:lnTo>
                  <a:close/>
                  <a:moveTo>
                    <a:pt x="1216" y="51"/>
                  </a:moveTo>
                  <a:lnTo>
                    <a:pt x="1216" y="51"/>
                  </a:lnTo>
                  <a:lnTo>
                    <a:pt x="1216" y="51"/>
                  </a:lnTo>
                  <a:close/>
                  <a:moveTo>
                    <a:pt x="1216" y="51"/>
                  </a:moveTo>
                  <a:lnTo>
                    <a:pt x="1216" y="51"/>
                  </a:lnTo>
                  <a:lnTo>
                    <a:pt x="1216" y="51"/>
                  </a:lnTo>
                  <a:close/>
                  <a:moveTo>
                    <a:pt x="1216" y="0"/>
                  </a:moveTo>
                  <a:lnTo>
                    <a:pt x="1216" y="51"/>
                  </a:lnTo>
                  <a:lnTo>
                    <a:pt x="1216" y="0"/>
                  </a:lnTo>
                  <a:close/>
                  <a:moveTo>
                    <a:pt x="1216" y="0"/>
                  </a:moveTo>
                  <a:lnTo>
                    <a:pt x="1216" y="0"/>
                  </a:ln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1" name="Google Shape;3231;p50"/>
            <p:cNvSpPr/>
            <p:nvPr/>
          </p:nvSpPr>
          <p:spPr>
            <a:xfrm>
              <a:off x="8664609" y="2777685"/>
              <a:ext cx="157604" cy="123223"/>
            </a:xfrm>
            <a:custGeom>
              <a:avLst/>
              <a:gdLst/>
              <a:ahLst/>
              <a:cxnLst/>
              <a:rect l="l" t="t" r="r" b="b"/>
              <a:pathLst>
                <a:path w="683" h="534" extrusionOk="0">
                  <a:moveTo>
                    <a:pt x="682" y="0"/>
                  </a:moveTo>
                  <a:lnTo>
                    <a:pt x="682" y="0"/>
                  </a:lnTo>
                  <a:cubicBezTo>
                    <a:pt x="437" y="195"/>
                    <a:pt x="242" y="339"/>
                    <a:pt x="1" y="534"/>
                  </a:cubicBezTo>
                  <a:cubicBezTo>
                    <a:pt x="242" y="339"/>
                    <a:pt x="437" y="195"/>
                    <a:pt x="682" y="0"/>
                  </a:cubicBezTo>
                  <a:close/>
                </a:path>
              </a:pathLst>
            </a:custGeom>
            <a:solidFill>
              <a:srgbClr val="3E3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2" name="Google Shape;3232;p50"/>
            <p:cNvSpPr/>
            <p:nvPr/>
          </p:nvSpPr>
          <p:spPr>
            <a:xfrm>
              <a:off x="8697838" y="2676153"/>
              <a:ext cx="22844" cy="34382"/>
            </a:xfrm>
            <a:custGeom>
              <a:avLst/>
              <a:gdLst/>
              <a:ahLst/>
              <a:cxnLst/>
              <a:rect l="l" t="t" r="r" b="b"/>
              <a:pathLst>
                <a:path w="99" h="149" extrusionOk="0">
                  <a:moveTo>
                    <a:pt x="1" y="148"/>
                  </a:moveTo>
                  <a:lnTo>
                    <a:pt x="1" y="148"/>
                  </a:lnTo>
                  <a:lnTo>
                    <a:pt x="1" y="148"/>
                  </a:lnTo>
                  <a:close/>
                  <a:moveTo>
                    <a:pt x="1" y="148"/>
                  </a:moveTo>
                  <a:lnTo>
                    <a:pt x="1" y="148"/>
                  </a:lnTo>
                  <a:lnTo>
                    <a:pt x="1" y="148"/>
                  </a:lnTo>
                  <a:close/>
                  <a:moveTo>
                    <a:pt x="1" y="148"/>
                  </a:moveTo>
                  <a:lnTo>
                    <a:pt x="1" y="148"/>
                  </a:lnTo>
                  <a:lnTo>
                    <a:pt x="1" y="148"/>
                  </a:lnTo>
                  <a:close/>
                  <a:moveTo>
                    <a:pt x="1" y="98"/>
                  </a:moveTo>
                  <a:lnTo>
                    <a:pt x="1" y="98"/>
                  </a:lnTo>
                  <a:lnTo>
                    <a:pt x="1" y="98"/>
                  </a:lnTo>
                  <a:close/>
                  <a:moveTo>
                    <a:pt x="52" y="98"/>
                  </a:moveTo>
                  <a:lnTo>
                    <a:pt x="52" y="98"/>
                  </a:lnTo>
                  <a:lnTo>
                    <a:pt x="52" y="98"/>
                  </a:lnTo>
                  <a:close/>
                  <a:moveTo>
                    <a:pt x="52" y="98"/>
                  </a:moveTo>
                  <a:lnTo>
                    <a:pt x="52" y="98"/>
                  </a:lnTo>
                  <a:lnTo>
                    <a:pt x="52" y="98"/>
                  </a:lnTo>
                  <a:close/>
                  <a:moveTo>
                    <a:pt x="52" y="98"/>
                  </a:moveTo>
                  <a:lnTo>
                    <a:pt x="52" y="98"/>
                  </a:lnTo>
                  <a:lnTo>
                    <a:pt x="52" y="98"/>
                  </a:lnTo>
                  <a:close/>
                  <a:moveTo>
                    <a:pt x="52" y="98"/>
                  </a:moveTo>
                  <a:lnTo>
                    <a:pt x="52" y="98"/>
                  </a:lnTo>
                  <a:lnTo>
                    <a:pt x="52" y="98"/>
                  </a:lnTo>
                  <a:close/>
                  <a:moveTo>
                    <a:pt x="52" y="51"/>
                  </a:moveTo>
                  <a:lnTo>
                    <a:pt x="52" y="51"/>
                  </a:lnTo>
                  <a:lnTo>
                    <a:pt x="52" y="51"/>
                  </a:lnTo>
                  <a:close/>
                  <a:moveTo>
                    <a:pt x="52" y="51"/>
                  </a:moveTo>
                  <a:lnTo>
                    <a:pt x="52" y="51"/>
                  </a:lnTo>
                  <a:lnTo>
                    <a:pt x="52" y="51"/>
                  </a:lnTo>
                  <a:close/>
                  <a:moveTo>
                    <a:pt x="98" y="51"/>
                  </a:moveTo>
                  <a:lnTo>
                    <a:pt x="98" y="51"/>
                  </a:lnTo>
                  <a:lnTo>
                    <a:pt x="98" y="51"/>
                  </a:lnTo>
                  <a:close/>
                  <a:moveTo>
                    <a:pt x="98" y="51"/>
                  </a:moveTo>
                  <a:lnTo>
                    <a:pt x="98" y="51"/>
                  </a:lnTo>
                  <a:lnTo>
                    <a:pt x="98" y="51"/>
                  </a:lnTo>
                  <a:close/>
                  <a:moveTo>
                    <a:pt x="98" y="51"/>
                  </a:moveTo>
                  <a:lnTo>
                    <a:pt x="98" y="51"/>
                  </a:lnTo>
                  <a:lnTo>
                    <a:pt x="98" y="51"/>
                  </a:lnTo>
                  <a:close/>
                  <a:moveTo>
                    <a:pt x="98" y="0"/>
                  </a:moveTo>
                  <a:lnTo>
                    <a:pt x="98" y="0"/>
                  </a:ln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3" name="Google Shape;3233;p50"/>
            <p:cNvSpPr/>
            <p:nvPr/>
          </p:nvSpPr>
          <p:spPr>
            <a:xfrm>
              <a:off x="8372706" y="2777685"/>
              <a:ext cx="292133" cy="347979"/>
            </a:xfrm>
            <a:custGeom>
              <a:avLst/>
              <a:gdLst/>
              <a:ahLst/>
              <a:cxnLst/>
              <a:rect l="l" t="t" r="r" b="b"/>
              <a:pathLst>
                <a:path w="1266" h="1508" extrusionOk="0">
                  <a:moveTo>
                    <a:pt x="876" y="1508"/>
                  </a:moveTo>
                  <a:lnTo>
                    <a:pt x="876" y="1508"/>
                  </a:lnTo>
                  <a:lnTo>
                    <a:pt x="876" y="1508"/>
                  </a:lnTo>
                  <a:lnTo>
                    <a:pt x="876" y="1508"/>
                  </a:lnTo>
                  <a:close/>
                  <a:moveTo>
                    <a:pt x="826" y="1363"/>
                  </a:moveTo>
                  <a:lnTo>
                    <a:pt x="826" y="1363"/>
                  </a:lnTo>
                  <a:cubicBezTo>
                    <a:pt x="826" y="1410"/>
                    <a:pt x="826" y="1461"/>
                    <a:pt x="876" y="1508"/>
                  </a:cubicBezTo>
                  <a:cubicBezTo>
                    <a:pt x="826" y="1461"/>
                    <a:pt x="826" y="1410"/>
                    <a:pt x="826" y="1363"/>
                  </a:cubicBezTo>
                  <a:close/>
                  <a:moveTo>
                    <a:pt x="826" y="1266"/>
                  </a:moveTo>
                  <a:lnTo>
                    <a:pt x="826" y="1313"/>
                  </a:lnTo>
                  <a:lnTo>
                    <a:pt x="826" y="1313"/>
                  </a:lnTo>
                  <a:lnTo>
                    <a:pt x="826" y="1266"/>
                  </a:lnTo>
                  <a:close/>
                  <a:moveTo>
                    <a:pt x="826" y="1266"/>
                  </a:moveTo>
                  <a:lnTo>
                    <a:pt x="826" y="1266"/>
                  </a:lnTo>
                  <a:lnTo>
                    <a:pt x="826" y="1266"/>
                  </a:lnTo>
                  <a:close/>
                  <a:moveTo>
                    <a:pt x="826" y="1071"/>
                  </a:moveTo>
                  <a:lnTo>
                    <a:pt x="826" y="1071"/>
                  </a:lnTo>
                  <a:lnTo>
                    <a:pt x="826" y="1071"/>
                  </a:lnTo>
                  <a:close/>
                  <a:moveTo>
                    <a:pt x="826" y="1071"/>
                  </a:moveTo>
                  <a:lnTo>
                    <a:pt x="826" y="1071"/>
                  </a:lnTo>
                  <a:lnTo>
                    <a:pt x="826" y="1071"/>
                  </a:lnTo>
                  <a:close/>
                  <a:moveTo>
                    <a:pt x="826" y="974"/>
                  </a:moveTo>
                  <a:lnTo>
                    <a:pt x="826" y="1071"/>
                  </a:lnTo>
                  <a:lnTo>
                    <a:pt x="826" y="974"/>
                  </a:lnTo>
                  <a:close/>
                  <a:moveTo>
                    <a:pt x="826" y="974"/>
                  </a:moveTo>
                  <a:lnTo>
                    <a:pt x="826" y="974"/>
                  </a:lnTo>
                  <a:lnTo>
                    <a:pt x="826" y="974"/>
                  </a:lnTo>
                  <a:lnTo>
                    <a:pt x="826" y="974"/>
                  </a:lnTo>
                  <a:lnTo>
                    <a:pt x="826" y="974"/>
                  </a:lnTo>
                  <a:close/>
                  <a:moveTo>
                    <a:pt x="47" y="779"/>
                  </a:moveTo>
                  <a:lnTo>
                    <a:pt x="47" y="779"/>
                  </a:lnTo>
                  <a:cubicBezTo>
                    <a:pt x="47" y="779"/>
                    <a:pt x="0" y="826"/>
                    <a:pt x="0" y="877"/>
                  </a:cubicBezTo>
                  <a:lnTo>
                    <a:pt x="0" y="877"/>
                  </a:lnTo>
                  <a:lnTo>
                    <a:pt x="0" y="877"/>
                  </a:lnTo>
                  <a:cubicBezTo>
                    <a:pt x="0" y="826"/>
                    <a:pt x="47" y="779"/>
                    <a:pt x="47" y="779"/>
                  </a:cubicBezTo>
                  <a:lnTo>
                    <a:pt x="47" y="779"/>
                  </a:lnTo>
                  <a:lnTo>
                    <a:pt x="47" y="779"/>
                  </a:lnTo>
                  <a:close/>
                  <a:moveTo>
                    <a:pt x="390" y="585"/>
                  </a:moveTo>
                  <a:lnTo>
                    <a:pt x="390" y="585"/>
                  </a:lnTo>
                  <a:lnTo>
                    <a:pt x="390" y="585"/>
                  </a:lnTo>
                  <a:close/>
                  <a:moveTo>
                    <a:pt x="390" y="585"/>
                  </a:moveTo>
                  <a:lnTo>
                    <a:pt x="390" y="585"/>
                  </a:lnTo>
                  <a:lnTo>
                    <a:pt x="390" y="585"/>
                  </a:lnTo>
                  <a:close/>
                  <a:moveTo>
                    <a:pt x="390" y="585"/>
                  </a:moveTo>
                  <a:lnTo>
                    <a:pt x="390" y="585"/>
                  </a:lnTo>
                  <a:lnTo>
                    <a:pt x="390" y="585"/>
                  </a:lnTo>
                  <a:close/>
                  <a:moveTo>
                    <a:pt x="339" y="585"/>
                  </a:moveTo>
                  <a:cubicBezTo>
                    <a:pt x="242" y="585"/>
                    <a:pt x="98" y="682"/>
                    <a:pt x="47" y="729"/>
                  </a:cubicBezTo>
                  <a:cubicBezTo>
                    <a:pt x="98" y="682"/>
                    <a:pt x="242" y="585"/>
                    <a:pt x="339" y="585"/>
                  </a:cubicBezTo>
                  <a:close/>
                  <a:moveTo>
                    <a:pt x="339" y="585"/>
                  </a:moveTo>
                  <a:lnTo>
                    <a:pt x="339" y="585"/>
                  </a:lnTo>
                  <a:lnTo>
                    <a:pt x="339" y="585"/>
                  </a:lnTo>
                  <a:lnTo>
                    <a:pt x="339" y="585"/>
                  </a:lnTo>
                  <a:close/>
                  <a:moveTo>
                    <a:pt x="1215" y="585"/>
                  </a:moveTo>
                  <a:lnTo>
                    <a:pt x="1215" y="585"/>
                  </a:lnTo>
                  <a:lnTo>
                    <a:pt x="1215" y="585"/>
                  </a:lnTo>
                  <a:close/>
                  <a:moveTo>
                    <a:pt x="1266" y="534"/>
                  </a:moveTo>
                  <a:lnTo>
                    <a:pt x="1215" y="534"/>
                  </a:lnTo>
                  <a:lnTo>
                    <a:pt x="1266" y="534"/>
                  </a:lnTo>
                  <a:close/>
                  <a:moveTo>
                    <a:pt x="1266" y="534"/>
                  </a:moveTo>
                  <a:lnTo>
                    <a:pt x="1266" y="534"/>
                  </a:lnTo>
                  <a:lnTo>
                    <a:pt x="1266" y="534"/>
                  </a:lnTo>
                  <a:close/>
                  <a:moveTo>
                    <a:pt x="1118" y="0"/>
                  </a:moveTo>
                  <a:lnTo>
                    <a:pt x="1118" y="0"/>
                  </a:lnTo>
                  <a:close/>
                </a:path>
              </a:pathLst>
            </a:custGeom>
            <a:solidFill>
              <a:srgbClr val="3E3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4" name="Google Shape;3234;p50"/>
            <p:cNvSpPr/>
            <p:nvPr/>
          </p:nvSpPr>
          <p:spPr>
            <a:xfrm>
              <a:off x="8574846" y="3125431"/>
              <a:ext cx="45227" cy="79380"/>
            </a:xfrm>
            <a:custGeom>
              <a:avLst/>
              <a:gdLst/>
              <a:ahLst/>
              <a:cxnLst/>
              <a:rect l="l" t="t" r="r" b="b"/>
              <a:pathLst>
                <a:path w="196" h="344" extrusionOk="0">
                  <a:moveTo>
                    <a:pt x="0" y="343"/>
                  </a:moveTo>
                  <a:lnTo>
                    <a:pt x="0" y="343"/>
                  </a:lnTo>
                  <a:lnTo>
                    <a:pt x="0" y="343"/>
                  </a:lnTo>
                  <a:lnTo>
                    <a:pt x="0" y="343"/>
                  </a:lnTo>
                  <a:close/>
                  <a:moveTo>
                    <a:pt x="0" y="343"/>
                  </a:moveTo>
                  <a:lnTo>
                    <a:pt x="0" y="343"/>
                  </a:lnTo>
                  <a:lnTo>
                    <a:pt x="0" y="343"/>
                  </a:lnTo>
                  <a:close/>
                  <a:moveTo>
                    <a:pt x="195" y="246"/>
                  </a:moveTo>
                  <a:cubicBezTo>
                    <a:pt x="145" y="293"/>
                    <a:pt x="98" y="343"/>
                    <a:pt x="0" y="343"/>
                  </a:cubicBezTo>
                  <a:cubicBezTo>
                    <a:pt x="98" y="343"/>
                    <a:pt x="145" y="293"/>
                    <a:pt x="195" y="246"/>
                  </a:cubicBezTo>
                  <a:close/>
                  <a:moveTo>
                    <a:pt x="0" y="1"/>
                  </a:moveTo>
                  <a:lnTo>
                    <a:pt x="0" y="1"/>
                  </a:lnTo>
                  <a:lnTo>
                    <a:pt x="0" y="1"/>
                  </a:lnTo>
                  <a:close/>
                  <a:moveTo>
                    <a:pt x="0" y="1"/>
                  </a:moveTo>
                  <a:lnTo>
                    <a:pt x="0" y="1"/>
                  </a:lnTo>
                  <a:lnTo>
                    <a:pt x="0" y="1"/>
                  </a:lnTo>
                  <a:close/>
                </a:path>
              </a:pathLst>
            </a:custGeom>
            <a:solidFill>
              <a:srgbClr val="1717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5" name="Google Shape;3235;p50"/>
            <p:cNvSpPr/>
            <p:nvPr/>
          </p:nvSpPr>
          <p:spPr>
            <a:xfrm>
              <a:off x="8473314" y="2204261"/>
              <a:ext cx="696642" cy="786644"/>
            </a:xfrm>
            <a:custGeom>
              <a:avLst/>
              <a:gdLst/>
              <a:ahLst/>
              <a:cxnLst/>
              <a:rect l="l" t="t" r="r" b="b"/>
              <a:pathLst>
                <a:path w="3019" h="3409" extrusionOk="0">
                  <a:moveTo>
                    <a:pt x="2096" y="1901"/>
                  </a:moveTo>
                  <a:cubicBezTo>
                    <a:pt x="2090" y="1901"/>
                    <a:pt x="2084" y="1901"/>
                    <a:pt x="2078" y="1901"/>
                  </a:cubicBezTo>
                  <a:lnTo>
                    <a:pt x="2078" y="1901"/>
                  </a:lnTo>
                  <a:cubicBezTo>
                    <a:pt x="2005" y="1981"/>
                    <a:pt x="1930" y="2060"/>
                    <a:pt x="1854" y="2139"/>
                  </a:cubicBezTo>
                  <a:lnTo>
                    <a:pt x="1854" y="2139"/>
                  </a:lnTo>
                  <a:lnTo>
                    <a:pt x="2096" y="1901"/>
                  </a:lnTo>
                  <a:close/>
                  <a:moveTo>
                    <a:pt x="2096" y="1"/>
                  </a:moveTo>
                  <a:lnTo>
                    <a:pt x="2096" y="51"/>
                  </a:lnTo>
                  <a:cubicBezTo>
                    <a:pt x="1948" y="487"/>
                    <a:pt x="1804" y="877"/>
                    <a:pt x="1609" y="1266"/>
                  </a:cubicBezTo>
                  <a:cubicBezTo>
                    <a:pt x="1558" y="1317"/>
                    <a:pt x="1558" y="1364"/>
                    <a:pt x="1511" y="1414"/>
                  </a:cubicBezTo>
                  <a:cubicBezTo>
                    <a:pt x="1414" y="1609"/>
                    <a:pt x="1266" y="1851"/>
                    <a:pt x="1071" y="2045"/>
                  </a:cubicBezTo>
                  <a:lnTo>
                    <a:pt x="1071" y="2096"/>
                  </a:lnTo>
                  <a:lnTo>
                    <a:pt x="1025" y="2096"/>
                  </a:lnTo>
                  <a:lnTo>
                    <a:pt x="1025" y="2143"/>
                  </a:lnTo>
                  <a:lnTo>
                    <a:pt x="974" y="2143"/>
                  </a:lnTo>
                  <a:lnTo>
                    <a:pt x="974" y="2193"/>
                  </a:lnTo>
                  <a:lnTo>
                    <a:pt x="682" y="2485"/>
                  </a:lnTo>
                  <a:cubicBezTo>
                    <a:pt x="487" y="2727"/>
                    <a:pt x="246" y="2922"/>
                    <a:pt x="0" y="3116"/>
                  </a:cubicBezTo>
                  <a:cubicBezTo>
                    <a:pt x="51" y="3167"/>
                    <a:pt x="51" y="3167"/>
                    <a:pt x="51" y="3214"/>
                  </a:cubicBezTo>
                  <a:cubicBezTo>
                    <a:pt x="98" y="3311"/>
                    <a:pt x="148" y="3362"/>
                    <a:pt x="195" y="3408"/>
                  </a:cubicBezTo>
                  <a:cubicBezTo>
                    <a:pt x="195" y="3408"/>
                    <a:pt x="246" y="3362"/>
                    <a:pt x="292" y="3362"/>
                  </a:cubicBezTo>
                  <a:cubicBezTo>
                    <a:pt x="292" y="3408"/>
                    <a:pt x="343" y="3408"/>
                    <a:pt x="343" y="3408"/>
                  </a:cubicBezTo>
                  <a:cubicBezTo>
                    <a:pt x="487" y="3264"/>
                    <a:pt x="635" y="3167"/>
                    <a:pt x="779" y="3070"/>
                  </a:cubicBezTo>
                  <a:lnTo>
                    <a:pt x="779" y="3019"/>
                  </a:lnTo>
                  <a:lnTo>
                    <a:pt x="830" y="3019"/>
                  </a:lnTo>
                  <a:cubicBezTo>
                    <a:pt x="1071" y="2824"/>
                    <a:pt x="1266" y="2680"/>
                    <a:pt x="1511" y="2485"/>
                  </a:cubicBezTo>
                  <a:cubicBezTo>
                    <a:pt x="1627" y="2370"/>
                    <a:pt x="1742" y="2255"/>
                    <a:pt x="1854" y="2139"/>
                  </a:cubicBezTo>
                  <a:lnTo>
                    <a:pt x="1854" y="2139"/>
                  </a:lnTo>
                  <a:lnTo>
                    <a:pt x="1850" y="2143"/>
                  </a:lnTo>
                  <a:lnTo>
                    <a:pt x="1850" y="2045"/>
                  </a:lnTo>
                  <a:lnTo>
                    <a:pt x="1948" y="1948"/>
                  </a:lnTo>
                  <a:cubicBezTo>
                    <a:pt x="1992" y="1907"/>
                    <a:pt x="2034" y="1902"/>
                    <a:pt x="2078" y="1901"/>
                  </a:cubicBezTo>
                  <a:lnTo>
                    <a:pt x="2078" y="1901"/>
                  </a:lnTo>
                  <a:cubicBezTo>
                    <a:pt x="2262" y="1698"/>
                    <a:pt x="2435" y="1489"/>
                    <a:pt x="2582" y="1266"/>
                  </a:cubicBezTo>
                  <a:lnTo>
                    <a:pt x="2582" y="1220"/>
                  </a:lnTo>
                  <a:lnTo>
                    <a:pt x="2629" y="1220"/>
                  </a:lnTo>
                  <a:lnTo>
                    <a:pt x="2629" y="1169"/>
                  </a:lnTo>
                  <a:cubicBezTo>
                    <a:pt x="2629" y="1169"/>
                    <a:pt x="2629" y="1122"/>
                    <a:pt x="2680" y="1122"/>
                  </a:cubicBezTo>
                  <a:lnTo>
                    <a:pt x="2680" y="1072"/>
                  </a:lnTo>
                  <a:lnTo>
                    <a:pt x="2727" y="1072"/>
                  </a:lnTo>
                  <a:lnTo>
                    <a:pt x="2727" y="1025"/>
                  </a:lnTo>
                  <a:lnTo>
                    <a:pt x="2727" y="974"/>
                  </a:lnTo>
                  <a:cubicBezTo>
                    <a:pt x="2824" y="830"/>
                    <a:pt x="2921" y="635"/>
                    <a:pt x="3019" y="441"/>
                  </a:cubicBezTo>
                  <a:cubicBezTo>
                    <a:pt x="2680" y="390"/>
                    <a:pt x="2337" y="293"/>
                    <a:pt x="2142" y="51"/>
                  </a:cubicBezTo>
                  <a:lnTo>
                    <a:pt x="2096" y="1"/>
                  </a:lnTo>
                  <a:close/>
                </a:path>
              </a:pathLst>
            </a:custGeom>
            <a:solidFill>
              <a:srgbClr val="B1A0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6" name="Google Shape;3236;p50"/>
            <p:cNvSpPr/>
            <p:nvPr/>
          </p:nvSpPr>
          <p:spPr>
            <a:xfrm>
              <a:off x="8956743" y="2171032"/>
              <a:ext cx="224984" cy="134992"/>
            </a:xfrm>
            <a:custGeom>
              <a:avLst/>
              <a:gdLst/>
              <a:ahLst/>
              <a:cxnLst/>
              <a:rect l="l" t="t" r="r" b="b"/>
              <a:pathLst>
                <a:path w="975" h="585" extrusionOk="0">
                  <a:moveTo>
                    <a:pt x="47" y="1"/>
                  </a:moveTo>
                  <a:cubicBezTo>
                    <a:pt x="1" y="47"/>
                    <a:pt x="1" y="98"/>
                    <a:pt x="1" y="145"/>
                  </a:cubicBezTo>
                  <a:lnTo>
                    <a:pt x="47" y="195"/>
                  </a:lnTo>
                  <a:cubicBezTo>
                    <a:pt x="242" y="437"/>
                    <a:pt x="585" y="534"/>
                    <a:pt x="924" y="585"/>
                  </a:cubicBezTo>
                  <a:lnTo>
                    <a:pt x="974" y="585"/>
                  </a:lnTo>
                  <a:lnTo>
                    <a:pt x="974" y="487"/>
                  </a:lnTo>
                  <a:cubicBezTo>
                    <a:pt x="877" y="437"/>
                    <a:pt x="780" y="339"/>
                    <a:pt x="682" y="293"/>
                  </a:cubicBezTo>
                  <a:lnTo>
                    <a:pt x="534" y="437"/>
                  </a:lnTo>
                  <a:lnTo>
                    <a:pt x="487" y="437"/>
                  </a:lnTo>
                  <a:cubicBezTo>
                    <a:pt x="293" y="339"/>
                    <a:pt x="145" y="195"/>
                    <a:pt x="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7" name="Google Shape;3237;p50"/>
            <p:cNvSpPr/>
            <p:nvPr/>
          </p:nvSpPr>
          <p:spPr>
            <a:xfrm>
              <a:off x="8383320" y="2912445"/>
              <a:ext cx="247367" cy="269753"/>
            </a:xfrm>
            <a:custGeom>
              <a:avLst/>
              <a:gdLst/>
              <a:ahLst/>
              <a:cxnLst/>
              <a:rect l="l" t="t" r="r" b="b"/>
              <a:pathLst>
                <a:path w="1072" h="1169" extrusionOk="0">
                  <a:moveTo>
                    <a:pt x="293" y="1"/>
                  </a:moveTo>
                  <a:cubicBezTo>
                    <a:pt x="196" y="1"/>
                    <a:pt x="52" y="98"/>
                    <a:pt x="1" y="145"/>
                  </a:cubicBezTo>
                  <a:lnTo>
                    <a:pt x="1" y="195"/>
                  </a:lnTo>
                  <a:cubicBezTo>
                    <a:pt x="149" y="339"/>
                    <a:pt x="246" y="534"/>
                    <a:pt x="344" y="729"/>
                  </a:cubicBezTo>
                  <a:cubicBezTo>
                    <a:pt x="390" y="779"/>
                    <a:pt x="390" y="877"/>
                    <a:pt x="441" y="974"/>
                  </a:cubicBezTo>
                  <a:cubicBezTo>
                    <a:pt x="488" y="1021"/>
                    <a:pt x="585" y="1072"/>
                    <a:pt x="682" y="1118"/>
                  </a:cubicBezTo>
                  <a:cubicBezTo>
                    <a:pt x="733" y="1169"/>
                    <a:pt x="780" y="1169"/>
                    <a:pt x="830" y="1169"/>
                  </a:cubicBezTo>
                  <a:lnTo>
                    <a:pt x="1025" y="1169"/>
                  </a:lnTo>
                  <a:cubicBezTo>
                    <a:pt x="1025" y="1118"/>
                    <a:pt x="1072" y="1118"/>
                    <a:pt x="1072" y="1118"/>
                  </a:cubicBezTo>
                  <a:cubicBezTo>
                    <a:pt x="1072" y="1072"/>
                    <a:pt x="1025" y="1021"/>
                    <a:pt x="975" y="1021"/>
                  </a:cubicBezTo>
                  <a:cubicBezTo>
                    <a:pt x="928" y="974"/>
                    <a:pt x="877" y="974"/>
                    <a:pt x="830" y="924"/>
                  </a:cubicBezTo>
                  <a:cubicBezTo>
                    <a:pt x="780" y="877"/>
                    <a:pt x="780" y="826"/>
                    <a:pt x="780" y="779"/>
                  </a:cubicBezTo>
                  <a:lnTo>
                    <a:pt x="636" y="779"/>
                  </a:lnTo>
                  <a:lnTo>
                    <a:pt x="636" y="729"/>
                  </a:lnTo>
                  <a:lnTo>
                    <a:pt x="780" y="729"/>
                  </a:lnTo>
                  <a:lnTo>
                    <a:pt x="780" y="682"/>
                  </a:lnTo>
                  <a:lnTo>
                    <a:pt x="780" y="631"/>
                  </a:lnTo>
                  <a:lnTo>
                    <a:pt x="636" y="631"/>
                  </a:lnTo>
                  <a:cubicBezTo>
                    <a:pt x="636" y="631"/>
                    <a:pt x="585" y="585"/>
                    <a:pt x="636" y="585"/>
                  </a:cubicBezTo>
                  <a:lnTo>
                    <a:pt x="682" y="585"/>
                  </a:lnTo>
                  <a:cubicBezTo>
                    <a:pt x="733" y="585"/>
                    <a:pt x="733" y="585"/>
                    <a:pt x="780" y="534"/>
                  </a:cubicBezTo>
                  <a:lnTo>
                    <a:pt x="780" y="487"/>
                  </a:lnTo>
                  <a:lnTo>
                    <a:pt x="780" y="390"/>
                  </a:lnTo>
                  <a:cubicBezTo>
                    <a:pt x="733" y="390"/>
                    <a:pt x="733" y="339"/>
                    <a:pt x="733" y="339"/>
                  </a:cubicBezTo>
                  <a:cubicBezTo>
                    <a:pt x="733" y="339"/>
                    <a:pt x="682" y="339"/>
                    <a:pt x="682" y="293"/>
                  </a:cubicBezTo>
                  <a:cubicBezTo>
                    <a:pt x="636" y="293"/>
                    <a:pt x="585" y="339"/>
                    <a:pt x="585" y="339"/>
                  </a:cubicBezTo>
                  <a:cubicBezTo>
                    <a:pt x="538" y="293"/>
                    <a:pt x="488" y="242"/>
                    <a:pt x="441" y="145"/>
                  </a:cubicBezTo>
                  <a:cubicBezTo>
                    <a:pt x="441" y="98"/>
                    <a:pt x="441" y="98"/>
                    <a:pt x="390" y="47"/>
                  </a:cubicBezTo>
                  <a:lnTo>
                    <a:pt x="34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8" name="Google Shape;3238;p50"/>
            <p:cNvSpPr/>
            <p:nvPr/>
          </p:nvSpPr>
          <p:spPr>
            <a:xfrm>
              <a:off x="8372706" y="2957442"/>
              <a:ext cx="247367" cy="247369"/>
            </a:xfrm>
            <a:custGeom>
              <a:avLst/>
              <a:gdLst/>
              <a:ahLst/>
              <a:cxnLst/>
              <a:rect l="l" t="t" r="r" b="b"/>
              <a:pathLst>
                <a:path w="1072" h="1072" extrusionOk="0">
                  <a:moveTo>
                    <a:pt x="47" y="0"/>
                  </a:moveTo>
                  <a:cubicBezTo>
                    <a:pt x="47" y="0"/>
                    <a:pt x="0" y="47"/>
                    <a:pt x="0" y="98"/>
                  </a:cubicBezTo>
                  <a:lnTo>
                    <a:pt x="0" y="144"/>
                  </a:lnTo>
                  <a:cubicBezTo>
                    <a:pt x="0" y="144"/>
                    <a:pt x="0" y="195"/>
                    <a:pt x="47" y="195"/>
                  </a:cubicBezTo>
                  <a:cubicBezTo>
                    <a:pt x="98" y="292"/>
                    <a:pt x="144" y="339"/>
                    <a:pt x="242" y="436"/>
                  </a:cubicBezTo>
                  <a:cubicBezTo>
                    <a:pt x="339" y="584"/>
                    <a:pt x="339" y="729"/>
                    <a:pt x="487" y="877"/>
                  </a:cubicBezTo>
                  <a:cubicBezTo>
                    <a:pt x="534" y="923"/>
                    <a:pt x="584" y="923"/>
                    <a:pt x="631" y="974"/>
                  </a:cubicBezTo>
                  <a:cubicBezTo>
                    <a:pt x="728" y="1021"/>
                    <a:pt x="779" y="1021"/>
                    <a:pt x="876" y="1071"/>
                  </a:cubicBezTo>
                  <a:cubicBezTo>
                    <a:pt x="974" y="1071"/>
                    <a:pt x="1021" y="1021"/>
                    <a:pt x="1071" y="974"/>
                  </a:cubicBezTo>
                  <a:lnTo>
                    <a:pt x="876" y="974"/>
                  </a:lnTo>
                  <a:cubicBezTo>
                    <a:pt x="826" y="974"/>
                    <a:pt x="779" y="974"/>
                    <a:pt x="728" y="923"/>
                  </a:cubicBezTo>
                  <a:cubicBezTo>
                    <a:pt x="631" y="877"/>
                    <a:pt x="534" y="826"/>
                    <a:pt x="487" y="779"/>
                  </a:cubicBezTo>
                  <a:cubicBezTo>
                    <a:pt x="436" y="682"/>
                    <a:pt x="436" y="584"/>
                    <a:pt x="390" y="534"/>
                  </a:cubicBezTo>
                  <a:cubicBezTo>
                    <a:pt x="292" y="339"/>
                    <a:pt x="195" y="144"/>
                    <a:pt x="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39" name="Google Shape;3239;p50"/>
            <p:cNvSpPr/>
            <p:nvPr/>
          </p:nvSpPr>
          <p:spPr>
            <a:xfrm>
              <a:off x="8518311" y="3035668"/>
              <a:ext cx="44997" cy="22614"/>
            </a:xfrm>
            <a:custGeom>
              <a:avLst/>
              <a:gdLst/>
              <a:ahLst/>
              <a:cxnLst/>
              <a:rect l="l" t="t" r="r" b="b"/>
              <a:pathLst>
                <a:path w="195" h="98" extrusionOk="0">
                  <a:moveTo>
                    <a:pt x="195" y="0"/>
                  </a:moveTo>
                  <a:cubicBezTo>
                    <a:pt x="148" y="51"/>
                    <a:pt x="148" y="51"/>
                    <a:pt x="97" y="51"/>
                  </a:cubicBezTo>
                  <a:lnTo>
                    <a:pt x="51" y="51"/>
                  </a:lnTo>
                  <a:cubicBezTo>
                    <a:pt x="0" y="51"/>
                    <a:pt x="51" y="97"/>
                    <a:pt x="51" y="97"/>
                  </a:cubicBezTo>
                  <a:lnTo>
                    <a:pt x="195" y="97"/>
                  </a:lnTo>
                  <a:lnTo>
                    <a:pt x="195" y="51"/>
                  </a:lnTo>
                  <a:lnTo>
                    <a:pt x="195" y="0"/>
                  </a:lnTo>
                  <a:close/>
                </a:path>
              </a:pathLst>
            </a:custGeom>
            <a:solidFill>
              <a:srgbClr val="2E2E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0" name="Google Shape;3240;p50"/>
            <p:cNvSpPr/>
            <p:nvPr/>
          </p:nvSpPr>
          <p:spPr>
            <a:xfrm>
              <a:off x="8529849" y="3080434"/>
              <a:ext cx="33459" cy="11999"/>
            </a:xfrm>
            <a:custGeom>
              <a:avLst/>
              <a:gdLst/>
              <a:ahLst/>
              <a:cxnLst/>
              <a:rect l="l" t="t" r="r" b="b"/>
              <a:pathLst>
                <a:path w="145" h="52" extrusionOk="0">
                  <a:moveTo>
                    <a:pt x="1" y="1"/>
                  </a:moveTo>
                  <a:lnTo>
                    <a:pt x="1" y="51"/>
                  </a:lnTo>
                  <a:lnTo>
                    <a:pt x="145" y="51"/>
                  </a:lnTo>
                  <a:lnTo>
                    <a:pt x="145" y="1"/>
                  </a:lnTo>
                  <a:close/>
                </a:path>
              </a:pathLst>
            </a:custGeom>
            <a:solidFill>
              <a:srgbClr val="2E2E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1" name="Google Shape;3241;p50"/>
            <p:cNvSpPr/>
            <p:nvPr/>
          </p:nvSpPr>
          <p:spPr>
            <a:xfrm>
              <a:off x="8900209" y="2642924"/>
              <a:ext cx="56765" cy="55843"/>
            </a:xfrm>
            <a:custGeom>
              <a:avLst/>
              <a:gdLst/>
              <a:ahLst/>
              <a:cxnLst/>
              <a:rect l="l" t="t" r="r" b="b"/>
              <a:pathLst>
                <a:path w="246" h="242" extrusionOk="0">
                  <a:moveTo>
                    <a:pt x="246" y="0"/>
                  </a:moveTo>
                  <a:cubicBezTo>
                    <a:pt x="195" y="0"/>
                    <a:pt x="148" y="0"/>
                    <a:pt x="98" y="47"/>
                  </a:cubicBezTo>
                  <a:lnTo>
                    <a:pt x="0" y="144"/>
                  </a:lnTo>
                  <a:lnTo>
                    <a:pt x="0" y="242"/>
                  </a:lnTo>
                  <a:lnTo>
                    <a:pt x="246" y="0"/>
                  </a:lnTo>
                  <a:close/>
                </a:path>
              </a:pathLst>
            </a:custGeom>
            <a:solidFill>
              <a:srgbClr val="AB89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2" name="Google Shape;3242;p50"/>
            <p:cNvSpPr/>
            <p:nvPr/>
          </p:nvSpPr>
          <p:spPr>
            <a:xfrm>
              <a:off x="8934360" y="1916048"/>
              <a:ext cx="729870" cy="1041628"/>
            </a:xfrm>
            <a:custGeom>
              <a:avLst/>
              <a:gdLst/>
              <a:ahLst/>
              <a:cxnLst/>
              <a:rect l="l" t="t" r="r" b="b"/>
              <a:pathLst>
                <a:path w="3163" h="4514" extrusionOk="0">
                  <a:moveTo>
                    <a:pt x="625" y="1"/>
                  </a:moveTo>
                  <a:cubicBezTo>
                    <a:pt x="527" y="1"/>
                    <a:pt x="425" y="25"/>
                    <a:pt x="339" y="81"/>
                  </a:cubicBezTo>
                  <a:cubicBezTo>
                    <a:pt x="98" y="179"/>
                    <a:pt x="0" y="471"/>
                    <a:pt x="47" y="716"/>
                  </a:cubicBezTo>
                  <a:cubicBezTo>
                    <a:pt x="144" y="911"/>
                    <a:pt x="292" y="1055"/>
                    <a:pt x="436" y="1152"/>
                  </a:cubicBezTo>
                  <a:cubicBezTo>
                    <a:pt x="1021" y="1592"/>
                    <a:pt x="1753" y="2079"/>
                    <a:pt x="2481" y="2177"/>
                  </a:cubicBezTo>
                  <a:cubicBezTo>
                    <a:pt x="2337" y="2418"/>
                    <a:pt x="2337" y="2761"/>
                    <a:pt x="2337" y="3100"/>
                  </a:cubicBezTo>
                  <a:cubicBezTo>
                    <a:pt x="2337" y="3489"/>
                    <a:pt x="2337" y="3929"/>
                    <a:pt x="2286" y="4319"/>
                  </a:cubicBezTo>
                  <a:cubicBezTo>
                    <a:pt x="2240" y="4365"/>
                    <a:pt x="2240" y="4365"/>
                    <a:pt x="2286" y="4416"/>
                  </a:cubicBezTo>
                  <a:lnTo>
                    <a:pt x="2337" y="4463"/>
                  </a:lnTo>
                  <a:cubicBezTo>
                    <a:pt x="2384" y="4463"/>
                    <a:pt x="2481" y="4513"/>
                    <a:pt x="2578" y="4513"/>
                  </a:cubicBezTo>
                  <a:lnTo>
                    <a:pt x="2629" y="4463"/>
                  </a:lnTo>
                  <a:cubicBezTo>
                    <a:pt x="2726" y="4026"/>
                    <a:pt x="2824" y="3637"/>
                    <a:pt x="2921" y="3197"/>
                  </a:cubicBezTo>
                  <a:cubicBezTo>
                    <a:pt x="2968" y="3002"/>
                    <a:pt x="2968" y="2761"/>
                    <a:pt x="3019" y="2566"/>
                  </a:cubicBezTo>
                  <a:cubicBezTo>
                    <a:pt x="3065" y="2418"/>
                    <a:pt x="3116" y="2274"/>
                    <a:pt x="3163" y="2079"/>
                  </a:cubicBezTo>
                  <a:cubicBezTo>
                    <a:pt x="3163" y="1982"/>
                    <a:pt x="3163" y="1884"/>
                    <a:pt x="3116" y="1834"/>
                  </a:cubicBezTo>
                  <a:cubicBezTo>
                    <a:pt x="3116" y="1690"/>
                    <a:pt x="3019" y="1639"/>
                    <a:pt x="2921" y="1542"/>
                  </a:cubicBezTo>
                  <a:cubicBezTo>
                    <a:pt x="2578" y="1250"/>
                    <a:pt x="2240" y="958"/>
                    <a:pt x="1897" y="716"/>
                  </a:cubicBezTo>
                  <a:cubicBezTo>
                    <a:pt x="1702" y="568"/>
                    <a:pt x="1507" y="471"/>
                    <a:pt x="1313" y="327"/>
                  </a:cubicBezTo>
                  <a:cubicBezTo>
                    <a:pt x="1169" y="229"/>
                    <a:pt x="1021" y="132"/>
                    <a:pt x="826" y="35"/>
                  </a:cubicBezTo>
                  <a:cubicBezTo>
                    <a:pt x="766" y="13"/>
                    <a:pt x="696" y="1"/>
                    <a:pt x="625" y="1"/>
                  </a:cubicBezTo>
                  <a:close/>
                </a:path>
              </a:pathLst>
            </a:custGeom>
            <a:solidFill>
              <a:srgbClr val="BFB0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3" name="Google Shape;3243;p50"/>
            <p:cNvSpPr/>
            <p:nvPr/>
          </p:nvSpPr>
          <p:spPr>
            <a:xfrm>
              <a:off x="8934360" y="1968891"/>
              <a:ext cx="437737" cy="302981"/>
            </a:xfrm>
            <a:custGeom>
              <a:avLst/>
              <a:gdLst/>
              <a:ahLst/>
              <a:cxnLst/>
              <a:rect l="l" t="t" r="r" b="b"/>
              <a:pathLst>
                <a:path w="1897" h="1313" extrusionOk="0">
                  <a:moveTo>
                    <a:pt x="292" y="0"/>
                  </a:moveTo>
                  <a:cubicBezTo>
                    <a:pt x="242" y="0"/>
                    <a:pt x="144" y="0"/>
                    <a:pt x="98" y="47"/>
                  </a:cubicBezTo>
                  <a:cubicBezTo>
                    <a:pt x="47" y="98"/>
                    <a:pt x="47" y="144"/>
                    <a:pt x="47" y="242"/>
                  </a:cubicBezTo>
                  <a:cubicBezTo>
                    <a:pt x="0" y="390"/>
                    <a:pt x="47" y="584"/>
                    <a:pt x="98" y="779"/>
                  </a:cubicBezTo>
                  <a:cubicBezTo>
                    <a:pt x="195" y="974"/>
                    <a:pt x="339" y="1169"/>
                    <a:pt x="584" y="1313"/>
                  </a:cubicBezTo>
                  <a:lnTo>
                    <a:pt x="631" y="1313"/>
                  </a:lnTo>
                  <a:cubicBezTo>
                    <a:pt x="779" y="1169"/>
                    <a:pt x="923" y="974"/>
                    <a:pt x="974" y="779"/>
                  </a:cubicBezTo>
                  <a:cubicBezTo>
                    <a:pt x="1313" y="779"/>
                    <a:pt x="1655" y="682"/>
                    <a:pt x="1897" y="436"/>
                  </a:cubicBezTo>
                  <a:cubicBezTo>
                    <a:pt x="1850" y="339"/>
                    <a:pt x="1702" y="292"/>
                    <a:pt x="1605" y="242"/>
                  </a:cubicBezTo>
                  <a:cubicBezTo>
                    <a:pt x="1507" y="195"/>
                    <a:pt x="1461" y="144"/>
                    <a:pt x="1363" y="98"/>
                  </a:cubicBezTo>
                  <a:cubicBezTo>
                    <a:pt x="1313" y="47"/>
                    <a:pt x="1215" y="47"/>
                    <a:pt x="1118" y="47"/>
                  </a:cubicBezTo>
                  <a:cubicBezTo>
                    <a:pt x="877" y="0"/>
                    <a:pt x="584" y="0"/>
                    <a:pt x="3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4" name="Google Shape;3244;p50"/>
            <p:cNvSpPr/>
            <p:nvPr/>
          </p:nvSpPr>
          <p:spPr>
            <a:xfrm>
              <a:off x="9394483" y="2923291"/>
              <a:ext cx="371281" cy="179989"/>
            </a:xfrm>
            <a:custGeom>
              <a:avLst/>
              <a:gdLst/>
              <a:ahLst/>
              <a:cxnLst/>
              <a:rect l="l" t="t" r="r" b="b"/>
              <a:pathLst>
                <a:path w="1609" h="780" extrusionOk="0">
                  <a:moveTo>
                    <a:pt x="246" y="0"/>
                  </a:moveTo>
                  <a:cubicBezTo>
                    <a:pt x="98" y="51"/>
                    <a:pt x="51" y="246"/>
                    <a:pt x="0" y="440"/>
                  </a:cubicBezTo>
                  <a:cubicBezTo>
                    <a:pt x="0" y="487"/>
                    <a:pt x="0" y="487"/>
                    <a:pt x="51" y="538"/>
                  </a:cubicBezTo>
                  <a:cubicBezTo>
                    <a:pt x="51" y="584"/>
                    <a:pt x="51" y="584"/>
                    <a:pt x="98" y="635"/>
                  </a:cubicBezTo>
                  <a:cubicBezTo>
                    <a:pt x="292" y="732"/>
                    <a:pt x="487" y="682"/>
                    <a:pt x="732" y="732"/>
                  </a:cubicBezTo>
                  <a:cubicBezTo>
                    <a:pt x="877" y="732"/>
                    <a:pt x="974" y="779"/>
                    <a:pt x="1122" y="779"/>
                  </a:cubicBezTo>
                  <a:cubicBezTo>
                    <a:pt x="1266" y="779"/>
                    <a:pt x="1414" y="732"/>
                    <a:pt x="1511" y="682"/>
                  </a:cubicBezTo>
                  <a:cubicBezTo>
                    <a:pt x="1558" y="635"/>
                    <a:pt x="1609" y="538"/>
                    <a:pt x="1558" y="487"/>
                  </a:cubicBezTo>
                  <a:cubicBezTo>
                    <a:pt x="1317" y="390"/>
                    <a:pt x="1025" y="246"/>
                    <a:pt x="779" y="98"/>
                  </a:cubicBezTo>
                  <a:cubicBezTo>
                    <a:pt x="732" y="51"/>
                    <a:pt x="682" y="0"/>
                    <a:pt x="635" y="0"/>
                  </a:cubicBezTo>
                  <a:cubicBezTo>
                    <a:pt x="584" y="0"/>
                    <a:pt x="538" y="51"/>
                    <a:pt x="584" y="98"/>
                  </a:cubicBezTo>
                  <a:lnTo>
                    <a:pt x="390" y="98"/>
                  </a:lnTo>
                  <a:cubicBezTo>
                    <a:pt x="343" y="51"/>
                    <a:pt x="292" y="51"/>
                    <a:pt x="2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5" name="Google Shape;3245;p50"/>
            <p:cNvSpPr/>
            <p:nvPr/>
          </p:nvSpPr>
          <p:spPr>
            <a:xfrm>
              <a:off x="9394483" y="3024823"/>
              <a:ext cx="371281" cy="78457"/>
            </a:xfrm>
            <a:custGeom>
              <a:avLst/>
              <a:gdLst/>
              <a:ahLst/>
              <a:cxnLst/>
              <a:rect l="l" t="t" r="r" b="b"/>
              <a:pathLst>
                <a:path w="1609" h="340" extrusionOk="0">
                  <a:moveTo>
                    <a:pt x="0" y="0"/>
                  </a:moveTo>
                  <a:cubicBezTo>
                    <a:pt x="0" y="47"/>
                    <a:pt x="0" y="47"/>
                    <a:pt x="51" y="98"/>
                  </a:cubicBezTo>
                  <a:cubicBezTo>
                    <a:pt x="51" y="144"/>
                    <a:pt x="51" y="144"/>
                    <a:pt x="98" y="195"/>
                  </a:cubicBezTo>
                  <a:cubicBezTo>
                    <a:pt x="292" y="292"/>
                    <a:pt x="487" y="242"/>
                    <a:pt x="732" y="292"/>
                  </a:cubicBezTo>
                  <a:cubicBezTo>
                    <a:pt x="877" y="292"/>
                    <a:pt x="974" y="339"/>
                    <a:pt x="1122" y="339"/>
                  </a:cubicBezTo>
                  <a:cubicBezTo>
                    <a:pt x="1266" y="339"/>
                    <a:pt x="1414" y="292"/>
                    <a:pt x="1511" y="242"/>
                  </a:cubicBezTo>
                  <a:cubicBezTo>
                    <a:pt x="1558" y="195"/>
                    <a:pt x="1609" y="98"/>
                    <a:pt x="1558" y="47"/>
                  </a:cubicBezTo>
                  <a:lnTo>
                    <a:pt x="1558" y="47"/>
                  </a:lnTo>
                  <a:lnTo>
                    <a:pt x="1414" y="195"/>
                  </a:lnTo>
                  <a:lnTo>
                    <a:pt x="974" y="195"/>
                  </a:lnTo>
                  <a:cubicBezTo>
                    <a:pt x="877" y="195"/>
                    <a:pt x="779" y="144"/>
                    <a:pt x="682" y="144"/>
                  </a:cubicBezTo>
                  <a:cubicBezTo>
                    <a:pt x="487" y="98"/>
                    <a:pt x="246" y="98"/>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6" name="Google Shape;3246;p50"/>
            <p:cNvSpPr/>
            <p:nvPr/>
          </p:nvSpPr>
          <p:spPr>
            <a:xfrm>
              <a:off x="9563395" y="2957442"/>
              <a:ext cx="55842" cy="33459"/>
            </a:xfrm>
            <a:custGeom>
              <a:avLst/>
              <a:gdLst/>
              <a:ahLst/>
              <a:cxnLst/>
              <a:rect l="l" t="t" r="r" b="b"/>
              <a:pathLst>
                <a:path w="242" h="145" extrusionOk="0">
                  <a:moveTo>
                    <a:pt x="195" y="0"/>
                  </a:moveTo>
                  <a:cubicBezTo>
                    <a:pt x="145" y="47"/>
                    <a:pt x="98" y="98"/>
                    <a:pt x="47" y="98"/>
                  </a:cubicBezTo>
                  <a:cubicBezTo>
                    <a:pt x="47" y="144"/>
                    <a:pt x="0" y="144"/>
                    <a:pt x="47" y="144"/>
                  </a:cubicBezTo>
                  <a:cubicBezTo>
                    <a:pt x="145" y="144"/>
                    <a:pt x="195" y="98"/>
                    <a:pt x="242" y="0"/>
                  </a:cubicBezTo>
                  <a:close/>
                </a:path>
              </a:pathLst>
            </a:custGeom>
            <a:solidFill>
              <a:srgbClr val="3C3C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7" name="Google Shape;3247;p50"/>
            <p:cNvSpPr/>
            <p:nvPr/>
          </p:nvSpPr>
          <p:spPr>
            <a:xfrm>
              <a:off x="9608392" y="2968288"/>
              <a:ext cx="33459" cy="44997"/>
            </a:xfrm>
            <a:custGeom>
              <a:avLst/>
              <a:gdLst/>
              <a:ahLst/>
              <a:cxnLst/>
              <a:rect l="l" t="t" r="r" b="b"/>
              <a:pathLst>
                <a:path w="145" h="195" extrusionOk="0">
                  <a:moveTo>
                    <a:pt x="98" y="0"/>
                  </a:moveTo>
                  <a:cubicBezTo>
                    <a:pt x="98" y="97"/>
                    <a:pt x="47" y="148"/>
                    <a:pt x="0" y="148"/>
                  </a:cubicBezTo>
                  <a:lnTo>
                    <a:pt x="0" y="195"/>
                  </a:lnTo>
                  <a:lnTo>
                    <a:pt x="47" y="195"/>
                  </a:lnTo>
                  <a:cubicBezTo>
                    <a:pt x="98" y="148"/>
                    <a:pt x="144" y="97"/>
                    <a:pt x="144" y="51"/>
                  </a:cubicBezTo>
                  <a:lnTo>
                    <a:pt x="144" y="0"/>
                  </a:lnTo>
                  <a:close/>
                </a:path>
              </a:pathLst>
            </a:custGeom>
            <a:solidFill>
              <a:srgbClr val="3C3C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8" name="Google Shape;3248;p50"/>
            <p:cNvSpPr/>
            <p:nvPr/>
          </p:nvSpPr>
          <p:spPr>
            <a:xfrm>
              <a:off x="9664003" y="2395787"/>
              <a:ext cx="231" cy="231"/>
            </a:xfrm>
            <a:custGeom>
              <a:avLst/>
              <a:gdLst/>
              <a:ahLst/>
              <a:cxnLst/>
              <a:rect l="l" t="t" r="r" b="b"/>
              <a:pathLst>
                <a:path w="1" h="1" extrusionOk="0">
                  <a:moveTo>
                    <a:pt x="1" y="0"/>
                  </a:moveTo>
                  <a:lnTo>
                    <a:pt x="1" y="0"/>
                  </a:lnTo>
                  <a:lnTo>
                    <a:pt x="1" y="0"/>
                  </a:lnTo>
                  <a:close/>
                  <a:moveTo>
                    <a:pt x="1" y="0"/>
                  </a:moveTo>
                  <a:lnTo>
                    <a:pt x="1" y="0"/>
                  </a:lnTo>
                  <a:close/>
                </a:path>
              </a:pathLst>
            </a:custGeom>
            <a:solidFill>
              <a:srgbClr val="F1DE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49" name="Google Shape;3249;p50"/>
            <p:cNvSpPr/>
            <p:nvPr/>
          </p:nvSpPr>
          <p:spPr>
            <a:xfrm>
              <a:off x="9630775" y="2316638"/>
              <a:ext cx="33459" cy="101763"/>
            </a:xfrm>
            <a:custGeom>
              <a:avLst/>
              <a:gdLst/>
              <a:ahLst/>
              <a:cxnLst/>
              <a:rect l="l" t="t" r="r" b="b"/>
              <a:pathLst>
                <a:path w="145" h="441" extrusionOk="0">
                  <a:moveTo>
                    <a:pt x="47" y="0"/>
                  </a:moveTo>
                  <a:cubicBezTo>
                    <a:pt x="47" y="0"/>
                    <a:pt x="47" y="51"/>
                    <a:pt x="1" y="98"/>
                  </a:cubicBezTo>
                  <a:cubicBezTo>
                    <a:pt x="1" y="195"/>
                    <a:pt x="1" y="293"/>
                    <a:pt x="47" y="390"/>
                  </a:cubicBezTo>
                  <a:cubicBezTo>
                    <a:pt x="47" y="390"/>
                    <a:pt x="98" y="390"/>
                    <a:pt x="98" y="441"/>
                  </a:cubicBezTo>
                  <a:lnTo>
                    <a:pt x="145" y="441"/>
                  </a:lnTo>
                  <a:lnTo>
                    <a:pt x="145" y="343"/>
                  </a:lnTo>
                  <a:lnTo>
                    <a:pt x="145" y="246"/>
                  </a:lnTo>
                  <a:cubicBezTo>
                    <a:pt x="145" y="195"/>
                    <a:pt x="145" y="148"/>
                    <a:pt x="98" y="98"/>
                  </a:cubicBezTo>
                  <a:cubicBezTo>
                    <a:pt x="98" y="51"/>
                    <a:pt x="98" y="51"/>
                    <a:pt x="47" y="0"/>
                  </a:cubicBezTo>
                  <a:close/>
                </a:path>
              </a:pathLst>
            </a:custGeom>
            <a:solidFill>
              <a:srgbClr val="BA9B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0" name="Google Shape;3250;p50"/>
            <p:cNvSpPr/>
            <p:nvPr/>
          </p:nvSpPr>
          <p:spPr>
            <a:xfrm>
              <a:off x="9079966" y="2013658"/>
              <a:ext cx="67610" cy="112608"/>
            </a:xfrm>
            <a:custGeom>
              <a:avLst/>
              <a:gdLst/>
              <a:ahLst/>
              <a:cxnLst/>
              <a:rect l="l" t="t" r="r" b="b"/>
              <a:pathLst>
                <a:path w="293" h="488" extrusionOk="0">
                  <a:moveTo>
                    <a:pt x="0" y="1"/>
                  </a:moveTo>
                  <a:lnTo>
                    <a:pt x="0" y="1"/>
                  </a:lnTo>
                  <a:cubicBezTo>
                    <a:pt x="51" y="145"/>
                    <a:pt x="148" y="293"/>
                    <a:pt x="246" y="437"/>
                  </a:cubicBezTo>
                  <a:cubicBezTo>
                    <a:pt x="246" y="488"/>
                    <a:pt x="246" y="488"/>
                    <a:pt x="292" y="488"/>
                  </a:cubicBezTo>
                  <a:lnTo>
                    <a:pt x="292" y="437"/>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1" name="Google Shape;3251;p50"/>
            <p:cNvSpPr/>
            <p:nvPr/>
          </p:nvSpPr>
          <p:spPr>
            <a:xfrm>
              <a:off x="8945206" y="1991274"/>
              <a:ext cx="0" cy="231"/>
            </a:xfrm>
            <a:custGeom>
              <a:avLst/>
              <a:gdLst/>
              <a:ahLst/>
              <a:cxnLst/>
              <a:rect l="l" t="t" r="r" b="b"/>
              <a:pathLst>
                <a:path h="1" extrusionOk="0">
                  <a:moveTo>
                    <a:pt x="0" y="1"/>
                  </a:moveTo>
                  <a:lnTo>
                    <a:pt x="0" y="1"/>
                  </a:lnTo>
                  <a:lnTo>
                    <a:pt x="0" y="1"/>
                  </a:lnTo>
                  <a:close/>
                  <a:moveTo>
                    <a:pt x="0" y="1"/>
                  </a:moveTo>
                  <a:lnTo>
                    <a:pt x="0" y="1"/>
                  </a:lnTo>
                  <a:lnTo>
                    <a:pt x="0" y="1"/>
                  </a:lnTo>
                  <a:close/>
                  <a:moveTo>
                    <a:pt x="0" y="1"/>
                  </a:moveTo>
                  <a:lnTo>
                    <a:pt x="0" y="1"/>
                  </a:lnTo>
                  <a:lnTo>
                    <a:pt x="0" y="1"/>
                  </a:ln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2" name="Google Shape;3252;p50"/>
            <p:cNvSpPr/>
            <p:nvPr/>
          </p:nvSpPr>
          <p:spPr>
            <a:xfrm>
              <a:off x="8945206" y="1991274"/>
              <a:ext cx="213908" cy="22614"/>
            </a:xfrm>
            <a:custGeom>
              <a:avLst/>
              <a:gdLst/>
              <a:ahLst/>
              <a:cxnLst/>
              <a:rect l="l" t="t" r="r" b="b"/>
              <a:pathLst>
                <a:path w="927" h="98" extrusionOk="0">
                  <a:moveTo>
                    <a:pt x="0" y="1"/>
                  </a:moveTo>
                  <a:lnTo>
                    <a:pt x="0" y="47"/>
                  </a:lnTo>
                  <a:cubicBezTo>
                    <a:pt x="51" y="47"/>
                    <a:pt x="51" y="47"/>
                    <a:pt x="97" y="98"/>
                  </a:cubicBezTo>
                  <a:lnTo>
                    <a:pt x="927" y="98"/>
                  </a:lnTo>
                  <a:cubicBezTo>
                    <a:pt x="635" y="98"/>
                    <a:pt x="343" y="47"/>
                    <a:pt x="51" y="1"/>
                  </a:cubicBezTo>
                  <a:close/>
                </a:path>
              </a:pathLst>
            </a:custGeom>
            <a:solidFill>
              <a:srgbClr val="2E2E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3" name="Google Shape;3253;p50"/>
            <p:cNvSpPr/>
            <p:nvPr/>
          </p:nvSpPr>
          <p:spPr>
            <a:xfrm>
              <a:off x="9079966" y="2013658"/>
              <a:ext cx="11768" cy="231"/>
            </a:xfrm>
            <a:custGeom>
              <a:avLst/>
              <a:gdLst/>
              <a:ahLst/>
              <a:cxnLst/>
              <a:rect l="l" t="t" r="r" b="b"/>
              <a:pathLst>
                <a:path w="51" h="1" extrusionOk="0">
                  <a:moveTo>
                    <a:pt x="0" y="1"/>
                  </a:moveTo>
                  <a:lnTo>
                    <a:pt x="0" y="1"/>
                  </a:lnTo>
                  <a:lnTo>
                    <a:pt x="0" y="1"/>
                  </a:lnTo>
                  <a:lnTo>
                    <a:pt x="0" y="1"/>
                  </a:lnTo>
                  <a:lnTo>
                    <a:pt x="51" y="1"/>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4" name="Google Shape;3254;p50"/>
            <p:cNvSpPr/>
            <p:nvPr/>
          </p:nvSpPr>
          <p:spPr>
            <a:xfrm>
              <a:off x="8787832" y="1215017"/>
              <a:ext cx="483657" cy="646576"/>
            </a:xfrm>
            <a:custGeom>
              <a:avLst/>
              <a:gdLst/>
              <a:ahLst/>
              <a:cxnLst/>
              <a:rect l="l" t="t" r="r" b="b"/>
              <a:pathLst>
                <a:path w="2096" h="2802" extrusionOk="0">
                  <a:moveTo>
                    <a:pt x="1529" y="0"/>
                  </a:moveTo>
                  <a:cubicBezTo>
                    <a:pt x="1028" y="0"/>
                    <a:pt x="618" y="410"/>
                    <a:pt x="293" y="736"/>
                  </a:cubicBezTo>
                  <a:cubicBezTo>
                    <a:pt x="195" y="880"/>
                    <a:pt x="98" y="977"/>
                    <a:pt x="51" y="1125"/>
                  </a:cubicBezTo>
                  <a:cubicBezTo>
                    <a:pt x="0" y="1223"/>
                    <a:pt x="0" y="1269"/>
                    <a:pt x="0" y="1320"/>
                  </a:cubicBezTo>
                  <a:cubicBezTo>
                    <a:pt x="0" y="1417"/>
                    <a:pt x="51" y="1464"/>
                    <a:pt x="51" y="1515"/>
                  </a:cubicBezTo>
                  <a:cubicBezTo>
                    <a:pt x="246" y="1904"/>
                    <a:pt x="585" y="2146"/>
                    <a:pt x="927" y="2391"/>
                  </a:cubicBezTo>
                  <a:lnTo>
                    <a:pt x="1071" y="2535"/>
                  </a:lnTo>
                  <a:cubicBezTo>
                    <a:pt x="1122" y="2586"/>
                    <a:pt x="1122" y="2632"/>
                    <a:pt x="1169" y="2632"/>
                  </a:cubicBezTo>
                  <a:cubicBezTo>
                    <a:pt x="1219" y="2730"/>
                    <a:pt x="1317" y="2730"/>
                    <a:pt x="1414" y="2780"/>
                  </a:cubicBezTo>
                  <a:cubicBezTo>
                    <a:pt x="1445" y="2780"/>
                    <a:pt x="1478" y="2801"/>
                    <a:pt x="1497" y="2801"/>
                  </a:cubicBezTo>
                  <a:cubicBezTo>
                    <a:pt x="1506" y="2801"/>
                    <a:pt x="1512" y="2796"/>
                    <a:pt x="1512" y="2780"/>
                  </a:cubicBezTo>
                  <a:cubicBezTo>
                    <a:pt x="1558" y="2780"/>
                    <a:pt x="1609" y="2730"/>
                    <a:pt x="1558" y="2730"/>
                  </a:cubicBezTo>
                  <a:cubicBezTo>
                    <a:pt x="1609" y="2730"/>
                    <a:pt x="1706" y="2632"/>
                    <a:pt x="1656" y="2586"/>
                  </a:cubicBezTo>
                  <a:cubicBezTo>
                    <a:pt x="1706" y="2586"/>
                    <a:pt x="1753" y="2488"/>
                    <a:pt x="1706" y="2488"/>
                  </a:cubicBezTo>
                  <a:cubicBezTo>
                    <a:pt x="1753" y="2488"/>
                    <a:pt x="1804" y="2438"/>
                    <a:pt x="1804" y="2438"/>
                  </a:cubicBezTo>
                  <a:cubicBezTo>
                    <a:pt x="1804" y="2391"/>
                    <a:pt x="1753" y="2340"/>
                    <a:pt x="1753" y="2340"/>
                  </a:cubicBezTo>
                  <a:cubicBezTo>
                    <a:pt x="1706" y="2294"/>
                    <a:pt x="1609" y="2243"/>
                    <a:pt x="1558" y="2243"/>
                  </a:cubicBezTo>
                  <a:cubicBezTo>
                    <a:pt x="1609" y="2243"/>
                    <a:pt x="1656" y="2243"/>
                    <a:pt x="1656" y="2196"/>
                  </a:cubicBezTo>
                  <a:cubicBezTo>
                    <a:pt x="1609" y="2146"/>
                    <a:pt x="1558" y="2099"/>
                    <a:pt x="1461" y="2099"/>
                  </a:cubicBezTo>
                  <a:cubicBezTo>
                    <a:pt x="1317" y="2099"/>
                    <a:pt x="1219" y="2099"/>
                    <a:pt x="1122" y="2001"/>
                  </a:cubicBezTo>
                  <a:cubicBezTo>
                    <a:pt x="1025" y="1951"/>
                    <a:pt x="927" y="1807"/>
                    <a:pt x="877" y="1709"/>
                  </a:cubicBezTo>
                  <a:cubicBezTo>
                    <a:pt x="779" y="1612"/>
                    <a:pt x="682" y="1464"/>
                    <a:pt x="538" y="1367"/>
                  </a:cubicBezTo>
                  <a:cubicBezTo>
                    <a:pt x="779" y="1269"/>
                    <a:pt x="1025" y="1172"/>
                    <a:pt x="1219" y="1075"/>
                  </a:cubicBezTo>
                  <a:cubicBezTo>
                    <a:pt x="1364" y="1028"/>
                    <a:pt x="1558" y="930"/>
                    <a:pt x="1706" y="833"/>
                  </a:cubicBezTo>
                  <a:cubicBezTo>
                    <a:pt x="1804" y="736"/>
                    <a:pt x="1948" y="638"/>
                    <a:pt x="1998" y="490"/>
                  </a:cubicBezTo>
                  <a:cubicBezTo>
                    <a:pt x="2096" y="198"/>
                    <a:pt x="1850" y="4"/>
                    <a:pt x="1609" y="4"/>
                  </a:cubicBezTo>
                  <a:cubicBezTo>
                    <a:pt x="1582" y="1"/>
                    <a:pt x="1556" y="0"/>
                    <a:pt x="1529" y="0"/>
                  </a:cubicBezTo>
                  <a:close/>
                </a:path>
              </a:pathLst>
            </a:custGeom>
            <a:solidFill>
              <a:srgbClr val="BFB0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5" name="Google Shape;3255;p50"/>
            <p:cNvSpPr/>
            <p:nvPr/>
          </p:nvSpPr>
          <p:spPr>
            <a:xfrm>
              <a:off x="8787832" y="1215709"/>
              <a:ext cx="314746" cy="551043"/>
            </a:xfrm>
            <a:custGeom>
              <a:avLst/>
              <a:gdLst/>
              <a:ahLst/>
              <a:cxnLst/>
              <a:rect l="l" t="t" r="r" b="b"/>
              <a:pathLst>
                <a:path w="1364" h="2388" extrusionOk="0">
                  <a:moveTo>
                    <a:pt x="0" y="1317"/>
                  </a:moveTo>
                  <a:cubicBezTo>
                    <a:pt x="0" y="1354"/>
                    <a:pt x="0" y="1393"/>
                    <a:pt x="26" y="1431"/>
                  </a:cubicBezTo>
                  <a:lnTo>
                    <a:pt x="26" y="1431"/>
                  </a:lnTo>
                  <a:cubicBezTo>
                    <a:pt x="13" y="1401"/>
                    <a:pt x="0" y="1365"/>
                    <a:pt x="0" y="1317"/>
                  </a:cubicBezTo>
                  <a:close/>
                  <a:moveTo>
                    <a:pt x="1364" y="1"/>
                  </a:moveTo>
                  <a:cubicBezTo>
                    <a:pt x="927" y="98"/>
                    <a:pt x="585" y="441"/>
                    <a:pt x="293" y="733"/>
                  </a:cubicBezTo>
                  <a:cubicBezTo>
                    <a:pt x="195" y="877"/>
                    <a:pt x="98" y="974"/>
                    <a:pt x="51" y="1122"/>
                  </a:cubicBezTo>
                  <a:cubicBezTo>
                    <a:pt x="35" y="1137"/>
                    <a:pt x="23" y="1153"/>
                    <a:pt x="16" y="1171"/>
                  </a:cubicBezTo>
                  <a:lnTo>
                    <a:pt x="16" y="1171"/>
                  </a:lnTo>
                  <a:cubicBezTo>
                    <a:pt x="11" y="1170"/>
                    <a:pt x="6" y="1169"/>
                    <a:pt x="0" y="1169"/>
                  </a:cubicBezTo>
                  <a:lnTo>
                    <a:pt x="0" y="1317"/>
                  </a:lnTo>
                  <a:cubicBezTo>
                    <a:pt x="0" y="1251"/>
                    <a:pt x="0" y="1207"/>
                    <a:pt x="16" y="1171"/>
                  </a:cubicBezTo>
                  <a:lnTo>
                    <a:pt x="16" y="1171"/>
                  </a:lnTo>
                  <a:cubicBezTo>
                    <a:pt x="51" y="1180"/>
                    <a:pt x="51" y="1220"/>
                    <a:pt x="51" y="1220"/>
                  </a:cubicBezTo>
                  <a:cubicBezTo>
                    <a:pt x="98" y="1266"/>
                    <a:pt x="98" y="1317"/>
                    <a:pt x="98" y="1364"/>
                  </a:cubicBezTo>
                  <a:cubicBezTo>
                    <a:pt x="51" y="1414"/>
                    <a:pt x="51" y="1414"/>
                    <a:pt x="51" y="1461"/>
                  </a:cubicBezTo>
                  <a:cubicBezTo>
                    <a:pt x="41" y="1451"/>
                    <a:pt x="32" y="1441"/>
                    <a:pt x="26" y="1431"/>
                  </a:cubicBezTo>
                  <a:lnTo>
                    <a:pt x="26" y="1431"/>
                  </a:lnTo>
                  <a:cubicBezTo>
                    <a:pt x="38" y="1462"/>
                    <a:pt x="51" y="1486"/>
                    <a:pt x="51" y="1512"/>
                  </a:cubicBezTo>
                  <a:cubicBezTo>
                    <a:pt x="246" y="1851"/>
                    <a:pt x="538" y="2143"/>
                    <a:pt x="877" y="2388"/>
                  </a:cubicBezTo>
                  <a:lnTo>
                    <a:pt x="877" y="1753"/>
                  </a:lnTo>
                  <a:lnTo>
                    <a:pt x="877" y="1706"/>
                  </a:lnTo>
                  <a:cubicBezTo>
                    <a:pt x="779" y="1609"/>
                    <a:pt x="682" y="1461"/>
                    <a:pt x="538" y="1364"/>
                  </a:cubicBezTo>
                  <a:cubicBezTo>
                    <a:pt x="682" y="1317"/>
                    <a:pt x="779" y="1266"/>
                    <a:pt x="877" y="1220"/>
                  </a:cubicBezTo>
                  <a:cubicBezTo>
                    <a:pt x="927" y="927"/>
                    <a:pt x="927" y="635"/>
                    <a:pt x="1071" y="390"/>
                  </a:cubicBezTo>
                  <a:cubicBezTo>
                    <a:pt x="1122" y="293"/>
                    <a:pt x="1169" y="246"/>
                    <a:pt x="1219" y="246"/>
                  </a:cubicBezTo>
                  <a:lnTo>
                    <a:pt x="1169" y="246"/>
                  </a:lnTo>
                  <a:cubicBezTo>
                    <a:pt x="1219" y="149"/>
                    <a:pt x="1317" y="98"/>
                    <a:pt x="1364" y="1"/>
                  </a:cubicBezTo>
                  <a:close/>
                </a:path>
              </a:pathLst>
            </a:custGeom>
            <a:solidFill>
              <a:srgbClr val="B1A0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6" name="Google Shape;3256;p50"/>
            <p:cNvSpPr/>
            <p:nvPr/>
          </p:nvSpPr>
          <p:spPr>
            <a:xfrm>
              <a:off x="8787832" y="1485230"/>
              <a:ext cx="22614" cy="67842"/>
            </a:xfrm>
            <a:custGeom>
              <a:avLst/>
              <a:gdLst/>
              <a:ahLst/>
              <a:cxnLst/>
              <a:rect l="l" t="t" r="r" b="b"/>
              <a:pathLst>
                <a:path w="98" h="294" extrusionOk="0">
                  <a:moveTo>
                    <a:pt x="0" y="1"/>
                  </a:moveTo>
                  <a:lnTo>
                    <a:pt x="0" y="149"/>
                  </a:lnTo>
                  <a:cubicBezTo>
                    <a:pt x="0" y="196"/>
                    <a:pt x="0" y="246"/>
                    <a:pt x="51" y="293"/>
                  </a:cubicBezTo>
                  <a:cubicBezTo>
                    <a:pt x="51" y="246"/>
                    <a:pt x="51" y="246"/>
                    <a:pt x="98" y="196"/>
                  </a:cubicBezTo>
                  <a:cubicBezTo>
                    <a:pt x="98" y="149"/>
                    <a:pt x="98" y="98"/>
                    <a:pt x="51" y="52"/>
                  </a:cubicBezTo>
                  <a:cubicBezTo>
                    <a:pt x="51" y="52"/>
                    <a:pt x="51" y="1"/>
                    <a:pt x="0" y="1"/>
                  </a:cubicBezTo>
                  <a:close/>
                </a:path>
              </a:pathLst>
            </a:custGeom>
            <a:solidFill>
              <a:srgbClr val="AE8D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7" name="Google Shape;3257;p50"/>
            <p:cNvSpPr/>
            <p:nvPr/>
          </p:nvSpPr>
          <p:spPr>
            <a:xfrm>
              <a:off x="8934360" y="1249861"/>
              <a:ext cx="404509" cy="760107"/>
            </a:xfrm>
            <a:custGeom>
              <a:avLst/>
              <a:gdLst/>
              <a:ahLst/>
              <a:cxnLst/>
              <a:rect l="l" t="t" r="r" b="b"/>
              <a:pathLst>
                <a:path w="1753" h="3294" extrusionOk="0">
                  <a:moveTo>
                    <a:pt x="826" y="1"/>
                  </a:moveTo>
                  <a:cubicBezTo>
                    <a:pt x="631" y="47"/>
                    <a:pt x="534" y="47"/>
                    <a:pt x="436" y="242"/>
                  </a:cubicBezTo>
                  <a:cubicBezTo>
                    <a:pt x="292" y="585"/>
                    <a:pt x="242" y="974"/>
                    <a:pt x="242" y="1313"/>
                  </a:cubicBezTo>
                  <a:cubicBezTo>
                    <a:pt x="242" y="1753"/>
                    <a:pt x="292" y="2240"/>
                    <a:pt x="144" y="2676"/>
                  </a:cubicBezTo>
                  <a:cubicBezTo>
                    <a:pt x="98" y="2824"/>
                    <a:pt x="0" y="2922"/>
                    <a:pt x="0" y="3066"/>
                  </a:cubicBezTo>
                  <a:lnTo>
                    <a:pt x="0" y="3116"/>
                  </a:lnTo>
                  <a:cubicBezTo>
                    <a:pt x="0" y="3163"/>
                    <a:pt x="47" y="3214"/>
                    <a:pt x="98" y="3214"/>
                  </a:cubicBezTo>
                  <a:cubicBezTo>
                    <a:pt x="351" y="3270"/>
                    <a:pt x="606" y="3294"/>
                    <a:pt x="860" y="3294"/>
                  </a:cubicBezTo>
                  <a:cubicBezTo>
                    <a:pt x="1044" y="3294"/>
                    <a:pt x="1227" y="3282"/>
                    <a:pt x="1410" y="3260"/>
                  </a:cubicBezTo>
                  <a:lnTo>
                    <a:pt x="1461" y="3260"/>
                  </a:lnTo>
                  <a:cubicBezTo>
                    <a:pt x="1507" y="3260"/>
                    <a:pt x="1507" y="3214"/>
                    <a:pt x="1507" y="3214"/>
                  </a:cubicBezTo>
                  <a:cubicBezTo>
                    <a:pt x="1605" y="2579"/>
                    <a:pt x="1702" y="1897"/>
                    <a:pt x="1753" y="1266"/>
                  </a:cubicBezTo>
                  <a:cubicBezTo>
                    <a:pt x="1753" y="1072"/>
                    <a:pt x="1753" y="826"/>
                    <a:pt x="1702" y="631"/>
                  </a:cubicBezTo>
                  <a:cubicBezTo>
                    <a:pt x="1655" y="437"/>
                    <a:pt x="1558" y="242"/>
                    <a:pt x="1363" y="98"/>
                  </a:cubicBezTo>
                  <a:cubicBezTo>
                    <a:pt x="1215" y="1"/>
                    <a:pt x="1021" y="1"/>
                    <a:pt x="8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8" name="Google Shape;3258;p50"/>
            <p:cNvSpPr/>
            <p:nvPr/>
          </p:nvSpPr>
          <p:spPr>
            <a:xfrm>
              <a:off x="9079966" y="1462847"/>
              <a:ext cx="247367" cy="314750"/>
            </a:xfrm>
            <a:custGeom>
              <a:avLst/>
              <a:gdLst/>
              <a:ahLst/>
              <a:cxnLst/>
              <a:rect l="l" t="t" r="r" b="b"/>
              <a:pathLst>
                <a:path w="1072" h="1364" extrusionOk="0">
                  <a:moveTo>
                    <a:pt x="0" y="1"/>
                  </a:moveTo>
                  <a:lnTo>
                    <a:pt x="0" y="1"/>
                  </a:lnTo>
                  <a:cubicBezTo>
                    <a:pt x="51" y="293"/>
                    <a:pt x="195" y="538"/>
                    <a:pt x="343" y="733"/>
                  </a:cubicBezTo>
                  <a:cubicBezTo>
                    <a:pt x="538" y="974"/>
                    <a:pt x="779" y="1220"/>
                    <a:pt x="1024" y="1364"/>
                  </a:cubicBezTo>
                  <a:cubicBezTo>
                    <a:pt x="1024" y="1266"/>
                    <a:pt x="1024" y="1169"/>
                    <a:pt x="1071" y="1072"/>
                  </a:cubicBezTo>
                  <a:cubicBezTo>
                    <a:pt x="1024" y="1025"/>
                    <a:pt x="974" y="1025"/>
                    <a:pt x="927" y="974"/>
                  </a:cubicBezTo>
                  <a:cubicBezTo>
                    <a:pt x="584" y="780"/>
                    <a:pt x="148" y="441"/>
                    <a:pt x="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59" name="Google Shape;3259;p50"/>
            <p:cNvSpPr/>
            <p:nvPr/>
          </p:nvSpPr>
          <p:spPr>
            <a:xfrm>
              <a:off x="9069120" y="1283090"/>
              <a:ext cx="651876" cy="458279"/>
            </a:xfrm>
            <a:custGeom>
              <a:avLst/>
              <a:gdLst/>
              <a:ahLst/>
              <a:cxnLst/>
              <a:rect l="l" t="t" r="r" b="b"/>
              <a:pathLst>
                <a:path w="2825" h="1986" extrusionOk="0">
                  <a:moveTo>
                    <a:pt x="2384" y="1"/>
                  </a:moveTo>
                  <a:cubicBezTo>
                    <a:pt x="2337" y="1"/>
                    <a:pt x="2337" y="51"/>
                    <a:pt x="2287" y="98"/>
                  </a:cubicBezTo>
                  <a:cubicBezTo>
                    <a:pt x="2287" y="149"/>
                    <a:pt x="2240" y="195"/>
                    <a:pt x="2240" y="246"/>
                  </a:cubicBezTo>
                  <a:cubicBezTo>
                    <a:pt x="2240" y="246"/>
                    <a:pt x="2189" y="195"/>
                    <a:pt x="2189" y="149"/>
                  </a:cubicBezTo>
                  <a:cubicBezTo>
                    <a:pt x="2142" y="195"/>
                    <a:pt x="2092" y="293"/>
                    <a:pt x="2092" y="390"/>
                  </a:cubicBezTo>
                  <a:cubicBezTo>
                    <a:pt x="2092" y="538"/>
                    <a:pt x="2142" y="635"/>
                    <a:pt x="2092" y="733"/>
                  </a:cubicBezTo>
                  <a:cubicBezTo>
                    <a:pt x="2045" y="877"/>
                    <a:pt x="1948" y="974"/>
                    <a:pt x="1850" y="1025"/>
                  </a:cubicBezTo>
                  <a:cubicBezTo>
                    <a:pt x="1753" y="1169"/>
                    <a:pt x="1605" y="1266"/>
                    <a:pt x="1558" y="1414"/>
                  </a:cubicBezTo>
                  <a:cubicBezTo>
                    <a:pt x="1410" y="1220"/>
                    <a:pt x="1266" y="1025"/>
                    <a:pt x="1169" y="780"/>
                  </a:cubicBezTo>
                  <a:cubicBezTo>
                    <a:pt x="1071" y="635"/>
                    <a:pt x="923" y="487"/>
                    <a:pt x="826" y="390"/>
                  </a:cubicBezTo>
                  <a:cubicBezTo>
                    <a:pt x="682" y="293"/>
                    <a:pt x="585" y="195"/>
                    <a:pt x="437" y="149"/>
                  </a:cubicBezTo>
                  <a:cubicBezTo>
                    <a:pt x="414" y="145"/>
                    <a:pt x="392" y="143"/>
                    <a:pt x="372" y="143"/>
                  </a:cubicBezTo>
                  <a:cubicBezTo>
                    <a:pt x="123" y="143"/>
                    <a:pt x="0" y="409"/>
                    <a:pt x="0" y="635"/>
                  </a:cubicBezTo>
                  <a:cubicBezTo>
                    <a:pt x="47" y="1169"/>
                    <a:pt x="585" y="1512"/>
                    <a:pt x="974" y="1753"/>
                  </a:cubicBezTo>
                  <a:cubicBezTo>
                    <a:pt x="1118" y="1851"/>
                    <a:pt x="1266" y="1948"/>
                    <a:pt x="1410" y="1948"/>
                  </a:cubicBezTo>
                  <a:cubicBezTo>
                    <a:pt x="1459" y="1973"/>
                    <a:pt x="1496" y="1986"/>
                    <a:pt x="1527" y="1986"/>
                  </a:cubicBezTo>
                  <a:cubicBezTo>
                    <a:pt x="1557" y="1986"/>
                    <a:pt x="1582" y="1973"/>
                    <a:pt x="1605" y="1948"/>
                  </a:cubicBezTo>
                  <a:cubicBezTo>
                    <a:pt x="1656" y="1948"/>
                    <a:pt x="1702" y="1901"/>
                    <a:pt x="1753" y="1851"/>
                  </a:cubicBezTo>
                  <a:cubicBezTo>
                    <a:pt x="2142" y="1609"/>
                    <a:pt x="2337" y="1266"/>
                    <a:pt x="2532" y="877"/>
                  </a:cubicBezTo>
                  <a:cubicBezTo>
                    <a:pt x="2532" y="830"/>
                    <a:pt x="2579" y="733"/>
                    <a:pt x="2579" y="682"/>
                  </a:cubicBezTo>
                  <a:cubicBezTo>
                    <a:pt x="2629" y="682"/>
                    <a:pt x="2676" y="635"/>
                    <a:pt x="2727" y="585"/>
                  </a:cubicBezTo>
                  <a:cubicBezTo>
                    <a:pt x="2773" y="487"/>
                    <a:pt x="2773" y="390"/>
                    <a:pt x="2773" y="293"/>
                  </a:cubicBezTo>
                  <a:cubicBezTo>
                    <a:pt x="2773" y="293"/>
                    <a:pt x="2824" y="246"/>
                    <a:pt x="2773" y="195"/>
                  </a:cubicBezTo>
                  <a:cubicBezTo>
                    <a:pt x="2773" y="172"/>
                    <a:pt x="2762" y="160"/>
                    <a:pt x="2744" y="160"/>
                  </a:cubicBezTo>
                  <a:cubicBezTo>
                    <a:pt x="2726" y="160"/>
                    <a:pt x="2701" y="172"/>
                    <a:pt x="2676" y="195"/>
                  </a:cubicBezTo>
                  <a:cubicBezTo>
                    <a:pt x="2713" y="124"/>
                    <a:pt x="2671" y="80"/>
                    <a:pt x="2625" y="80"/>
                  </a:cubicBezTo>
                  <a:cubicBezTo>
                    <a:pt x="2609" y="80"/>
                    <a:pt x="2592" y="86"/>
                    <a:pt x="2579" y="98"/>
                  </a:cubicBezTo>
                  <a:cubicBezTo>
                    <a:pt x="2579" y="65"/>
                    <a:pt x="2530" y="30"/>
                    <a:pt x="2485" y="30"/>
                  </a:cubicBezTo>
                  <a:cubicBezTo>
                    <a:pt x="2467" y="30"/>
                    <a:pt x="2448" y="36"/>
                    <a:pt x="2435" y="51"/>
                  </a:cubicBezTo>
                  <a:lnTo>
                    <a:pt x="2384" y="1"/>
                  </a:lnTo>
                  <a:close/>
                </a:path>
              </a:pathLst>
            </a:custGeom>
            <a:solidFill>
              <a:srgbClr val="BFB0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0" name="Google Shape;3260;p50"/>
            <p:cNvSpPr/>
            <p:nvPr/>
          </p:nvSpPr>
          <p:spPr>
            <a:xfrm>
              <a:off x="9394483" y="1709985"/>
              <a:ext cx="79379" cy="34382"/>
            </a:xfrm>
            <a:custGeom>
              <a:avLst/>
              <a:gdLst/>
              <a:ahLst/>
              <a:cxnLst/>
              <a:rect l="l" t="t" r="r" b="b"/>
              <a:pathLst>
                <a:path w="344" h="149" extrusionOk="0">
                  <a:moveTo>
                    <a:pt x="246" y="1"/>
                  </a:moveTo>
                  <a:cubicBezTo>
                    <a:pt x="195" y="1"/>
                    <a:pt x="148" y="1"/>
                    <a:pt x="98" y="51"/>
                  </a:cubicBezTo>
                  <a:cubicBezTo>
                    <a:pt x="51" y="51"/>
                    <a:pt x="0" y="98"/>
                    <a:pt x="0" y="98"/>
                  </a:cubicBezTo>
                  <a:cubicBezTo>
                    <a:pt x="51" y="149"/>
                    <a:pt x="98" y="149"/>
                    <a:pt x="98" y="149"/>
                  </a:cubicBezTo>
                  <a:cubicBezTo>
                    <a:pt x="148" y="149"/>
                    <a:pt x="195" y="98"/>
                    <a:pt x="195" y="98"/>
                  </a:cubicBezTo>
                  <a:cubicBezTo>
                    <a:pt x="292" y="98"/>
                    <a:pt x="292" y="51"/>
                    <a:pt x="343" y="51"/>
                  </a:cubicBezTo>
                  <a:lnTo>
                    <a:pt x="343" y="1"/>
                  </a:lnTo>
                  <a:close/>
                </a:path>
              </a:pathLst>
            </a:custGeom>
            <a:solidFill>
              <a:srgbClr val="BA9B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1" name="Google Shape;3261;p50"/>
            <p:cNvSpPr/>
            <p:nvPr/>
          </p:nvSpPr>
          <p:spPr>
            <a:xfrm>
              <a:off x="9057352" y="990955"/>
              <a:ext cx="269980" cy="382361"/>
            </a:xfrm>
            <a:custGeom>
              <a:avLst/>
              <a:gdLst/>
              <a:ahLst/>
              <a:cxnLst/>
              <a:rect l="l" t="t" r="r" b="b"/>
              <a:pathLst>
                <a:path w="1170" h="1657" extrusionOk="0">
                  <a:moveTo>
                    <a:pt x="636" y="1"/>
                  </a:moveTo>
                  <a:cubicBezTo>
                    <a:pt x="636" y="149"/>
                    <a:pt x="636" y="293"/>
                    <a:pt x="585" y="441"/>
                  </a:cubicBezTo>
                  <a:cubicBezTo>
                    <a:pt x="488" y="585"/>
                    <a:pt x="441" y="733"/>
                    <a:pt x="344" y="830"/>
                  </a:cubicBezTo>
                  <a:cubicBezTo>
                    <a:pt x="246" y="975"/>
                    <a:pt x="98" y="1072"/>
                    <a:pt x="1" y="1220"/>
                  </a:cubicBezTo>
                  <a:cubicBezTo>
                    <a:pt x="87" y="1196"/>
                    <a:pt x="172" y="1183"/>
                    <a:pt x="255" y="1183"/>
                  </a:cubicBezTo>
                  <a:cubicBezTo>
                    <a:pt x="504" y="1183"/>
                    <a:pt x="731" y="1293"/>
                    <a:pt x="877" y="1512"/>
                  </a:cubicBezTo>
                  <a:cubicBezTo>
                    <a:pt x="928" y="1559"/>
                    <a:pt x="1025" y="1656"/>
                    <a:pt x="1122" y="1656"/>
                  </a:cubicBezTo>
                  <a:cubicBezTo>
                    <a:pt x="1122" y="1461"/>
                    <a:pt x="974" y="1364"/>
                    <a:pt x="974" y="1169"/>
                  </a:cubicBezTo>
                  <a:cubicBezTo>
                    <a:pt x="974" y="1025"/>
                    <a:pt x="1025" y="830"/>
                    <a:pt x="1169" y="733"/>
                  </a:cubicBezTo>
                  <a:lnTo>
                    <a:pt x="1169" y="682"/>
                  </a:lnTo>
                  <a:cubicBezTo>
                    <a:pt x="1122" y="585"/>
                    <a:pt x="1072" y="538"/>
                    <a:pt x="1025" y="441"/>
                  </a:cubicBezTo>
                  <a:lnTo>
                    <a:pt x="877" y="293"/>
                  </a:lnTo>
                  <a:cubicBezTo>
                    <a:pt x="830" y="196"/>
                    <a:pt x="733" y="98"/>
                    <a:pt x="636" y="1"/>
                  </a:cubicBezTo>
                  <a:close/>
                </a:path>
              </a:pathLst>
            </a:custGeom>
            <a:solidFill>
              <a:srgbClr val="BFB0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2" name="Google Shape;3262;p50"/>
            <p:cNvSpPr/>
            <p:nvPr/>
          </p:nvSpPr>
          <p:spPr>
            <a:xfrm>
              <a:off x="9304489" y="1170712"/>
              <a:ext cx="11999" cy="11999"/>
            </a:xfrm>
            <a:custGeom>
              <a:avLst/>
              <a:gdLst/>
              <a:ahLst/>
              <a:cxnLst/>
              <a:rect l="l" t="t" r="r" b="b"/>
              <a:pathLst>
                <a:path w="52" h="52" extrusionOk="0">
                  <a:moveTo>
                    <a:pt x="51" y="1"/>
                  </a:moveTo>
                  <a:lnTo>
                    <a:pt x="1" y="51"/>
                  </a:lnTo>
                  <a:lnTo>
                    <a:pt x="1" y="51"/>
                  </a:lnTo>
                  <a:lnTo>
                    <a:pt x="51" y="1"/>
                  </a:ln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3" name="Google Shape;3263;p50"/>
            <p:cNvSpPr/>
            <p:nvPr/>
          </p:nvSpPr>
          <p:spPr>
            <a:xfrm>
              <a:off x="9248878" y="1080949"/>
              <a:ext cx="67610" cy="101763"/>
            </a:xfrm>
            <a:custGeom>
              <a:avLst/>
              <a:gdLst/>
              <a:ahLst/>
              <a:cxnLst/>
              <a:rect l="l" t="t" r="r" b="b"/>
              <a:pathLst>
                <a:path w="293" h="441" extrusionOk="0">
                  <a:moveTo>
                    <a:pt x="0" y="0"/>
                  </a:moveTo>
                  <a:lnTo>
                    <a:pt x="0" y="0"/>
                  </a:lnTo>
                  <a:cubicBezTo>
                    <a:pt x="47" y="195"/>
                    <a:pt x="144" y="343"/>
                    <a:pt x="242" y="440"/>
                  </a:cubicBezTo>
                  <a:lnTo>
                    <a:pt x="292" y="390"/>
                  </a:lnTo>
                  <a:cubicBezTo>
                    <a:pt x="242" y="343"/>
                    <a:pt x="242" y="292"/>
                    <a:pt x="195" y="246"/>
                  </a:cubicBezTo>
                  <a:cubicBezTo>
                    <a:pt x="144" y="195"/>
                    <a:pt x="47" y="98"/>
                    <a:pt x="0" y="0"/>
                  </a:cubicBezTo>
                  <a:close/>
                </a:path>
              </a:pathLst>
            </a:custGeom>
            <a:solidFill>
              <a:srgbClr val="B1A0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4" name="Google Shape;3264;p50"/>
            <p:cNvSpPr/>
            <p:nvPr/>
          </p:nvSpPr>
          <p:spPr>
            <a:xfrm>
              <a:off x="9136500" y="788814"/>
              <a:ext cx="347975" cy="395976"/>
            </a:xfrm>
            <a:custGeom>
              <a:avLst/>
              <a:gdLst/>
              <a:ahLst/>
              <a:cxnLst/>
              <a:rect l="l" t="t" r="r" b="b"/>
              <a:pathLst>
                <a:path w="1508" h="1716" extrusionOk="0">
                  <a:moveTo>
                    <a:pt x="974" y="1"/>
                  </a:moveTo>
                  <a:cubicBezTo>
                    <a:pt x="682" y="1"/>
                    <a:pt x="437" y="149"/>
                    <a:pt x="293" y="343"/>
                  </a:cubicBezTo>
                  <a:cubicBezTo>
                    <a:pt x="1" y="830"/>
                    <a:pt x="390" y="1169"/>
                    <a:pt x="682" y="1512"/>
                  </a:cubicBezTo>
                  <a:cubicBezTo>
                    <a:pt x="729" y="1609"/>
                    <a:pt x="826" y="1656"/>
                    <a:pt x="877" y="1706"/>
                  </a:cubicBezTo>
                  <a:cubicBezTo>
                    <a:pt x="902" y="1713"/>
                    <a:pt x="927" y="1715"/>
                    <a:pt x="951" y="1715"/>
                  </a:cubicBezTo>
                  <a:cubicBezTo>
                    <a:pt x="1108" y="1715"/>
                    <a:pt x="1228" y="1590"/>
                    <a:pt x="1313" y="1461"/>
                  </a:cubicBezTo>
                  <a:cubicBezTo>
                    <a:pt x="1410" y="1266"/>
                    <a:pt x="1461" y="1025"/>
                    <a:pt x="1508" y="830"/>
                  </a:cubicBezTo>
                  <a:cubicBezTo>
                    <a:pt x="1508" y="635"/>
                    <a:pt x="1508" y="487"/>
                    <a:pt x="1461" y="343"/>
                  </a:cubicBezTo>
                  <a:cubicBezTo>
                    <a:pt x="1410" y="195"/>
                    <a:pt x="1266" y="98"/>
                    <a:pt x="1118" y="51"/>
                  </a:cubicBezTo>
                  <a:cubicBezTo>
                    <a:pt x="1072" y="1"/>
                    <a:pt x="1021" y="1"/>
                    <a:pt x="974" y="1"/>
                  </a:cubicBezTo>
                  <a:close/>
                </a:path>
              </a:pathLst>
            </a:custGeom>
            <a:solidFill>
              <a:srgbClr val="BFB0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5" name="Google Shape;3265;p50"/>
            <p:cNvSpPr/>
            <p:nvPr/>
          </p:nvSpPr>
          <p:spPr>
            <a:xfrm>
              <a:off x="9394483" y="957726"/>
              <a:ext cx="45227" cy="22845"/>
            </a:xfrm>
            <a:custGeom>
              <a:avLst/>
              <a:gdLst/>
              <a:ahLst/>
              <a:cxnLst/>
              <a:rect l="l" t="t" r="r" b="b"/>
              <a:pathLst>
                <a:path w="196" h="99" extrusionOk="0">
                  <a:moveTo>
                    <a:pt x="0" y="1"/>
                  </a:moveTo>
                  <a:lnTo>
                    <a:pt x="0" y="48"/>
                  </a:lnTo>
                  <a:lnTo>
                    <a:pt x="148" y="48"/>
                  </a:lnTo>
                  <a:cubicBezTo>
                    <a:pt x="195" y="48"/>
                    <a:pt x="195" y="98"/>
                    <a:pt x="195" y="98"/>
                  </a:cubicBezTo>
                  <a:lnTo>
                    <a:pt x="195" y="48"/>
                  </a:lnTo>
                  <a:lnTo>
                    <a:pt x="148" y="1"/>
                  </a:lnTo>
                  <a:close/>
                </a:path>
              </a:pathLst>
            </a:custGeom>
            <a:solidFill>
              <a:srgbClr val="5757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6" name="Google Shape;3266;p50"/>
            <p:cNvSpPr/>
            <p:nvPr/>
          </p:nvSpPr>
          <p:spPr>
            <a:xfrm>
              <a:off x="9451018" y="1002723"/>
              <a:ext cx="33459" cy="67611"/>
            </a:xfrm>
            <a:custGeom>
              <a:avLst/>
              <a:gdLst/>
              <a:ahLst/>
              <a:cxnLst/>
              <a:rect l="l" t="t" r="r" b="b"/>
              <a:pathLst>
                <a:path w="145" h="293" extrusionOk="0">
                  <a:moveTo>
                    <a:pt x="98" y="1"/>
                  </a:moveTo>
                  <a:lnTo>
                    <a:pt x="47" y="98"/>
                  </a:lnTo>
                  <a:cubicBezTo>
                    <a:pt x="47" y="145"/>
                    <a:pt x="1" y="195"/>
                    <a:pt x="1" y="242"/>
                  </a:cubicBezTo>
                  <a:lnTo>
                    <a:pt x="1" y="293"/>
                  </a:lnTo>
                  <a:lnTo>
                    <a:pt x="145" y="293"/>
                  </a:lnTo>
                  <a:lnTo>
                    <a:pt x="145" y="242"/>
                  </a:lnTo>
                  <a:cubicBezTo>
                    <a:pt x="145" y="195"/>
                    <a:pt x="145" y="47"/>
                    <a:pt x="98" y="1"/>
                  </a:cubicBezTo>
                  <a:close/>
                </a:path>
              </a:pathLst>
            </a:custGeom>
            <a:solidFill>
              <a:srgbClr val="BFB0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7" name="Google Shape;3267;p50"/>
            <p:cNvSpPr/>
            <p:nvPr/>
          </p:nvSpPr>
          <p:spPr>
            <a:xfrm>
              <a:off x="9461863" y="1002723"/>
              <a:ext cx="22614" cy="22614"/>
            </a:xfrm>
            <a:custGeom>
              <a:avLst/>
              <a:gdLst/>
              <a:ahLst/>
              <a:cxnLst/>
              <a:rect l="l" t="t" r="r" b="b"/>
              <a:pathLst>
                <a:path w="98" h="98" extrusionOk="0">
                  <a:moveTo>
                    <a:pt x="51" y="1"/>
                  </a:moveTo>
                  <a:cubicBezTo>
                    <a:pt x="51" y="1"/>
                    <a:pt x="51" y="47"/>
                    <a:pt x="0" y="98"/>
                  </a:cubicBezTo>
                  <a:cubicBezTo>
                    <a:pt x="51" y="98"/>
                    <a:pt x="51" y="47"/>
                    <a:pt x="51" y="47"/>
                  </a:cubicBezTo>
                  <a:lnTo>
                    <a:pt x="96" y="47"/>
                  </a:lnTo>
                  <a:cubicBezTo>
                    <a:pt x="92" y="20"/>
                    <a:pt x="81" y="1"/>
                    <a:pt x="51" y="1"/>
                  </a:cubicBezTo>
                  <a:close/>
                  <a:moveTo>
                    <a:pt x="96" y="47"/>
                  </a:moveTo>
                  <a:cubicBezTo>
                    <a:pt x="98" y="62"/>
                    <a:pt x="98" y="80"/>
                    <a:pt x="98" y="98"/>
                  </a:cubicBezTo>
                  <a:lnTo>
                    <a:pt x="98" y="47"/>
                  </a:lnTo>
                  <a:close/>
                </a:path>
              </a:pathLst>
            </a:custGeom>
            <a:solidFill>
              <a:srgbClr val="B47E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8" name="Google Shape;3268;p50"/>
            <p:cNvSpPr/>
            <p:nvPr/>
          </p:nvSpPr>
          <p:spPr>
            <a:xfrm>
              <a:off x="9169729" y="710588"/>
              <a:ext cx="326515" cy="325595"/>
            </a:xfrm>
            <a:custGeom>
              <a:avLst/>
              <a:gdLst/>
              <a:ahLst/>
              <a:cxnLst/>
              <a:rect l="l" t="t" r="r" b="b"/>
              <a:pathLst>
                <a:path w="1415" h="1411" extrusionOk="0">
                  <a:moveTo>
                    <a:pt x="585" y="1"/>
                  </a:moveTo>
                  <a:cubicBezTo>
                    <a:pt x="538" y="1"/>
                    <a:pt x="487" y="48"/>
                    <a:pt x="487" y="98"/>
                  </a:cubicBezTo>
                  <a:lnTo>
                    <a:pt x="390" y="98"/>
                  </a:lnTo>
                  <a:cubicBezTo>
                    <a:pt x="343" y="145"/>
                    <a:pt x="293" y="196"/>
                    <a:pt x="293" y="242"/>
                  </a:cubicBezTo>
                  <a:cubicBezTo>
                    <a:pt x="277" y="227"/>
                    <a:pt x="261" y="222"/>
                    <a:pt x="247" y="222"/>
                  </a:cubicBezTo>
                  <a:cubicBezTo>
                    <a:pt x="218" y="222"/>
                    <a:pt x="195" y="242"/>
                    <a:pt x="195" y="242"/>
                  </a:cubicBezTo>
                  <a:cubicBezTo>
                    <a:pt x="149" y="293"/>
                    <a:pt x="149" y="340"/>
                    <a:pt x="195" y="340"/>
                  </a:cubicBezTo>
                  <a:cubicBezTo>
                    <a:pt x="149" y="340"/>
                    <a:pt x="98" y="390"/>
                    <a:pt x="98" y="390"/>
                  </a:cubicBezTo>
                  <a:cubicBezTo>
                    <a:pt x="98" y="437"/>
                    <a:pt x="149" y="488"/>
                    <a:pt x="149" y="488"/>
                  </a:cubicBezTo>
                  <a:cubicBezTo>
                    <a:pt x="149" y="488"/>
                    <a:pt x="195" y="488"/>
                    <a:pt x="195" y="534"/>
                  </a:cubicBezTo>
                  <a:cubicBezTo>
                    <a:pt x="195" y="534"/>
                    <a:pt x="149" y="585"/>
                    <a:pt x="149" y="632"/>
                  </a:cubicBezTo>
                  <a:cubicBezTo>
                    <a:pt x="149" y="682"/>
                    <a:pt x="149" y="682"/>
                    <a:pt x="98" y="729"/>
                  </a:cubicBezTo>
                  <a:cubicBezTo>
                    <a:pt x="98" y="780"/>
                    <a:pt x="51" y="826"/>
                    <a:pt x="51" y="877"/>
                  </a:cubicBezTo>
                  <a:cubicBezTo>
                    <a:pt x="1" y="1021"/>
                    <a:pt x="51" y="1169"/>
                    <a:pt x="51" y="1313"/>
                  </a:cubicBezTo>
                  <a:lnTo>
                    <a:pt x="51" y="1364"/>
                  </a:lnTo>
                  <a:lnTo>
                    <a:pt x="98" y="1364"/>
                  </a:lnTo>
                  <a:lnTo>
                    <a:pt x="149" y="1411"/>
                  </a:lnTo>
                  <a:cubicBezTo>
                    <a:pt x="195" y="1313"/>
                    <a:pt x="246" y="1267"/>
                    <a:pt x="293" y="1216"/>
                  </a:cubicBezTo>
                  <a:lnTo>
                    <a:pt x="293" y="1169"/>
                  </a:lnTo>
                  <a:lnTo>
                    <a:pt x="293" y="1021"/>
                  </a:lnTo>
                  <a:cubicBezTo>
                    <a:pt x="293" y="974"/>
                    <a:pt x="343" y="877"/>
                    <a:pt x="441" y="877"/>
                  </a:cubicBezTo>
                  <a:cubicBezTo>
                    <a:pt x="487" y="877"/>
                    <a:pt x="487" y="877"/>
                    <a:pt x="538" y="924"/>
                  </a:cubicBezTo>
                  <a:lnTo>
                    <a:pt x="538" y="974"/>
                  </a:lnTo>
                  <a:cubicBezTo>
                    <a:pt x="538" y="1021"/>
                    <a:pt x="487" y="1119"/>
                    <a:pt x="487" y="1169"/>
                  </a:cubicBezTo>
                  <a:lnTo>
                    <a:pt x="538" y="1216"/>
                  </a:lnTo>
                  <a:cubicBezTo>
                    <a:pt x="585" y="1119"/>
                    <a:pt x="585" y="1021"/>
                    <a:pt x="635" y="924"/>
                  </a:cubicBezTo>
                  <a:lnTo>
                    <a:pt x="780" y="780"/>
                  </a:lnTo>
                  <a:cubicBezTo>
                    <a:pt x="830" y="729"/>
                    <a:pt x="830" y="682"/>
                    <a:pt x="830" y="632"/>
                  </a:cubicBezTo>
                  <a:lnTo>
                    <a:pt x="1072" y="632"/>
                  </a:lnTo>
                  <a:cubicBezTo>
                    <a:pt x="1122" y="632"/>
                    <a:pt x="1169" y="632"/>
                    <a:pt x="1169" y="585"/>
                  </a:cubicBezTo>
                  <a:lnTo>
                    <a:pt x="1266" y="682"/>
                  </a:lnTo>
                  <a:cubicBezTo>
                    <a:pt x="1317" y="682"/>
                    <a:pt x="1364" y="682"/>
                    <a:pt x="1364" y="632"/>
                  </a:cubicBezTo>
                  <a:cubicBezTo>
                    <a:pt x="1414" y="632"/>
                    <a:pt x="1414" y="632"/>
                    <a:pt x="1414" y="585"/>
                  </a:cubicBezTo>
                  <a:cubicBezTo>
                    <a:pt x="1414" y="534"/>
                    <a:pt x="1414" y="534"/>
                    <a:pt x="1364" y="534"/>
                  </a:cubicBezTo>
                  <a:cubicBezTo>
                    <a:pt x="1364" y="488"/>
                    <a:pt x="1414" y="488"/>
                    <a:pt x="1414" y="437"/>
                  </a:cubicBezTo>
                  <a:cubicBezTo>
                    <a:pt x="1364" y="437"/>
                    <a:pt x="1364" y="390"/>
                    <a:pt x="1317" y="390"/>
                  </a:cubicBezTo>
                  <a:cubicBezTo>
                    <a:pt x="1364" y="340"/>
                    <a:pt x="1364" y="293"/>
                    <a:pt x="1364" y="242"/>
                  </a:cubicBezTo>
                  <a:cubicBezTo>
                    <a:pt x="1364" y="196"/>
                    <a:pt x="1266" y="196"/>
                    <a:pt x="1266" y="196"/>
                  </a:cubicBezTo>
                  <a:cubicBezTo>
                    <a:pt x="1266" y="196"/>
                    <a:pt x="1266" y="145"/>
                    <a:pt x="1220" y="98"/>
                  </a:cubicBezTo>
                  <a:cubicBezTo>
                    <a:pt x="1220" y="48"/>
                    <a:pt x="1169" y="48"/>
                    <a:pt x="1122" y="48"/>
                  </a:cubicBezTo>
                  <a:cubicBezTo>
                    <a:pt x="1072" y="48"/>
                    <a:pt x="1025" y="98"/>
                    <a:pt x="974" y="98"/>
                  </a:cubicBezTo>
                  <a:cubicBezTo>
                    <a:pt x="974" y="48"/>
                    <a:pt x="928" y="48"/>
                    <a:pt x="877" y="1"/>
                  </a:cubicBezTo>
                  <a:cubicBezTo>
                    <a:pt x="830" y="1"/>
                    <a:pt x="780" y="48"/>
                    <a:pt x="733" y="98"/>
                  </a:cubicBezTo>
                  <a:cubicBezTo>
                    <a:pt x="733" y="1"/>
                    <a:pt x="682" y="1"/>
                    <a:pt x="5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69" name="Google Shape;3269;p50"/>
            <p:cNvSpPr/>
            <p:nvPr/>
          </p:nvSpPr>
          <p:spPr>
            <a:xfrm>
              <a:off x="9181497" y="912960"/>
              <a:ext cx="89993" cy="123223"/>
            </a:xfrm>
            <a:custGeom>
              <a:avLst/>
              <a:gdLst/>
              <a:ahLst/>
              <a:cxnLst/>
              <a:rect l="l" t="t" r="r" b="b"/>
              <a:pathLst>
                <a:path w="390" h="534" extrusionOk="0">
                  <a:moveTo>
                    <a:pt x="0" y="436"/>
                  </a:moveTo>
                  <a:lnTo>
                    <a:pt x="0" y="487"/>
                  </a:lnTo>
                  <a:lnTo>
                    <a:pt x="47" y="487"/>
                  </a:lnTo>
                  <a:cubicBezTo>
                    <a:pt x="0" y="487"/>
                    <a:pt x="0" y="436"/>
                    <a:pt x="0" y="436"/>
                  </a:cubicBezTo>
                  <a:close/>
                  <a:moveTo>
                    <a:pt x="390" y="0"/>
                  </a:moveTo>
                  <a:cubicBezTo>
                    <a:pt x="292" y="0"/>
                    <a:pt x="242" y="47"/>
                    <a:pt x="242" y="97"/>
                  </a:cubicBezTo>
                  <a:cubicBezTo>
                    <a:pt x="195" y="144"/>
                    <a:pt x="195" y="242"/>
                    <a:pt x="195" y="292"/>
                  </a:cubicBezTo>
                  <a:lnTo>
                    <a:pt x="195" y="339"/>
                  </a:lnTo>
                  <a:cubicBezTo>
                    <a:pt x="144" y="339"/>
                    <a:pt x="144" y="339"/>
                    <a:pt x="98" y="390"/>
                  </a:cubicBezTo>
                  <a:cubicBezTo>
                    <a:pt x="98" y="390"/>
                    <a:pt x="98" y="436"/>
                    <a:pt x="47" y="436"/>
                  </a:cubicBezTo>
                  <a:lnTo>
                    <a:pt x="47" y="487"/>
                  </a:lnTo>
                  <a:lnTo>
                    <a:pt x="98" y="534"/>
                  </a:lnTo>
                  <a:cubicBezTo>
                    <a:pt x="144" y="436"/>
                    <a:pt x="195" y="390"/>
                    <a:pt x="242" y="339"/>
                  </a:cubicBezTo>
                  <a:lnTo>
                    <a:pt x="242" y="292"/>
                  </a:lnTo>
                  <a:lnTo>
                    <a:pt x="242" y="195"/>
                  </a:lnTo>
                  <a:lnTo>
                    <a:pt x="242" y="144"/>
                  </a:lnTo>
                  <a:cubicBezTo>
                    <a:pt x="242" y="97"/>
                    <a:pt x="292" y="0"/>
                    <a:pt x="3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0" name="Google Shape;3270;p50"/>
            <p:cNvSpPr/>
            <p:nvPr/>
          </p:nvSpPr>
          <p:spPr>
            <a:xfrm>
              <a:off x="9361255" y="856194"/>
              <a:ext cx="55842" cy="231"/>
            </a:xfrm>
            <a:custGeom>
              <a:avLst/>
              <a:gdLst/>
              <a:ahLst/>
              <a:cxnLst/>
              <a:rect l="l" t="t" r="r" b="b"/>
              <a:pathLst>
                <a:path w="242" h="1" extrusionOk="0">
                  <a:moveTo>
                    <a:pt x="195" y="1"/>
                  </a:moveTo>
                  <a:lnTo>
                    <a:pt x="195" y="1"/>
                  </a:lnTo>
                  <a:lnTo>
                    <a:pt x="195" y="1"/>
                  </a:lnTo>
                  <a:lnTo>
                    <a:pt x="195" y="1"/>
                  </a:lnTo>
                  <a:close/>
                  <a:moveTo>
                    <a:pt x="242" y="1"/>
                  </a:moveTo>
                  <a:lnTo>
                    <a:pt x="195" y="1"/>
                  </a:lnTo>
                  <a:lnTo>
                    <a:pt x="242" y="1"/>
                  </a:lnTo>
                  <a:close/>
                  <a:moveTo>
                    <a:pt x="0" y="1"/>
                  </a:moveTo>
                  <a:lnTo>
                    <a:pt x="47" y="1"/>
                  </a:lnTo>
                  <a:lnTo>
                    <a:pt x="0" y="1"/>
                  </a:lnTo>
                  <a:close/>
                  <a:moveTo>
                    <a:pt x="0" y="1"/>
                  </a:moveTo>
                  <a:lnTo>
                    <a:pt x="0" y="1"/>
                  </a:lnTo>
                  <a:lnTo>
                    <a:pt x="0" y="1"/>
                  </a:lnTo>
                  <a:lnTo>
                    <a:pt x="0" y="1"/>
                  </a:lnTo>
                  <a:close/>
                </a:path>
              </a:pathLst>
            </a:custGeom>
            <a:solidFill>
              <a:srgbClr val="B1A0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1" name="Google Shape;3271;p50"/>
            <p:cNvSpPr/>
            <p:nvPr/>
          </p:nvSpPr>
          <p:spPr>
            <a:xfrm>
              <a:off x="9293875" y="833811"/>
              <a:ext cx="202370" cy="157375"/>
            </a:xfrm>
            <a:custGeom>
              <a:avLst/>
              <a:gdLst/>
              <a:ahLst/>
              <a:cxnLst/>
              <a:rect l="l" t="t" r="r" b="b"/>
              <a:pathLst>
                <a:path w="877" h="682" extrusionOk="0">
                  <a:moveTo>
                    <a:pt x="242" y="0"/>
                  </a:moveTo>
                  <a:lnTo>
                    <a:pt x="242" y="148"/>
                  </a:lnTo>
                  <a:cubicBezTo>
                    <a:pt x="195" y="195"/>
                    <a:pt x="195" y="246"/>
                    <a:pt x="144" y="246"/>
                  </a:cubicBezTo>
                  <a:cubicBezTo>
                    <a:pt x="47" y="390"/>
                    <a:pt x="0" y="538"/>
                    <a:pt x="0" y="682"/>
                  </a:cubicBezTo>
                  <a:cubicBezTo>
                    <a:pt x="47" y="585"/>
                    <a:pt x="47" y="487"/>
                    <a:pt x="97" y="390"/>
                  </a:cubicBezTo>
                  <a:lnTo>
                    <a:pt x="242" y="246"/>
                  </a:lnTo>
                  <a:cubicBezTo>
                    <a:pt x="242" y="195"/>
                    <a:pt x="292" y="148"/>
                    <a:pt x="292" y="98"/>
                  </a:cubicBezTo>
                  <a:lnTo>
                    <a:pt x="534" y="98"/>
                  </a:lnTo>
                  <a:cubicBezTo>
                    <a:pt x="584" y="98"/>
                    <a:pt x="631" y="98"/>
                    <a:pt x="631" y="51"/>
                  </a:cubicBezTo>
                  <a:lnTo>
                    <a:pt x="728" y="148"/>
                  </a:lnTo>
                  <a:lnTo>
                    <a:pt x="779" y="148"/>
                  </a:lnTo>
                  <a:cubicBezTo>
                    <a:pt x="826" y="148"/>
                    <a:pt x="826" y="148"/>
                    <a:pt x="826" y="98"/>
                  </a:cubicBezTo>
                  <a:cubicBezTo>
                    <a:pt x="876" y="98"/>
                    <a:pt x="876" y="98"/>
                    <a:pt x="876" y="51"/>
                  </a:cubicBezTo>
                  <a:lnTo>
                    <a:pt x="779" y="51"/>
                  </a:lnTo>
                  <a:cubicBezTo>
                    <a:pt x="728" y="51"/>
                    <a:pt x="631" y="51"/>
                    <a:pt x="584" y="0"/>
                  </a:cubicBezTo>
                  <a:cubicBezTo>
                    <a:pt x="584" y="0"/>
                    <a:pt x="584" y="51"/>
                    <a:pt x="534" y="51"/>
                  </a:cubicBezTo>
                  <a:lnTo>
                    <a:pt x="487" y="51"/>
                  </a:lnTo>
                  <a:cubicBezTo>
                    <a:pt x="390" y="51"/>
                    <a:pt x="292" y="51"/>
                    <a:pt x="2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2" name="Google Shape;3272;p50"/>
            <p:cNvSpPr/>
            <p:nvPr/>
          </p:nvSpPr>
          <p:spPr>
            <a:xfrm>
              <a:off x="9394483" y="923574"/>
              <a:ext cx="56765" cy="11999"/>
            </a:xfrm>
            <a:custGeom>
              <a:avLst/>
              <a:gdLst/>
              <a:ahLst/>
              <a:cxnLst/>
              <a:rect l="l" t="t" r="r" b="b"/>
              <a:pathLst>
                <a:path w="246" h="52" extrusionOk="0">
                  <a:moveTo>
                    <a:pt x="51" y="1"/>
                  </a:moveTo>
                  <a:cubicBezTo>
                    <a:pt x="0" y="1"/>
                    <a:pt x="0" y="1"/>
                    <a:pt x="0" y="51"/>
                  </a:cubicBezTo>
                  <a:lnTo>
                    <a:pt x="246" y="51"/>
                  </a:lnTo>
                  <a:cubicBezTo>
                    <a:pt x="246" y="1"/>
                    <a:pt x="246" y="1"/>
                    <a:pt x="195" y="1"/>
                  </a:cubicBezTo>
                  <a:close/>
                </a:path>
              </a:pathLst>
            </a:custGeom>
            <a:solidFill>
              <a:srgbClr val="38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3" name="Google Shape;3273;p50"/>
            <p:cNvSpPr/>
            <p:nvPr/>
          </p:nvSpPr>
          <p:spPr>
            <a:xfrm>
              <a:off x="9327103" y="1013569"/>
              <a:ext cx="169142" cy="169143"/>
            </a:xfrm>
            <a:custGeom>
              <a:avLst/>
              <a:gdLst/>
              <a:ahLst/>
              <a:cxnLst/>
              <a:rect l="l" t="t" r="r" b="b"/>
              <a:pathLst>
                <a:path w="733" h="733" extrusionOk="0">
                  <a:moveTo>
                    <a:pt x="635" y="0"/>
                  </a:moveTo>
                  <a:cubicBezTo>
                    <a:pt x="584" y="51"/>
                    <a:pt x="538" y="51"/>
                    <a:pt x="487" y="51"/>
                  </a:cubicBezTo>
                  <a:cubicBezTo>
                    <a:pt x="390" y="51"/>
                    <a:pt x="292" y="51"/>
                    <a:pt x="195" y="98"/>
                  </a:cubicBezTo>
                  <a:lnTo>
                    <a:pt x="148" y="98"/>
                  </a:lnTo>
                  <a:lnTo>
                    <a:pt x="51" y="195"/>
                  </a:lnTo>
                  <a:lnTo>
                    <a:pt x="51" y="246"/>
                  </a:lnTo>
                  <a:lnTo>
                    <a:pt x="51" y="292"/>
                  </a:lnTo>
                  <a:cubicBezTo>
                    <a:pt x="0" y="440"/>
                    <a:pt x="51" y="538"/>
                    <a:pt x="98" y="682"/>
                  </a:cubicBezTo>
                  <a:lnTo>
                    <a:pt x="98" y="732"/>
                  </a:lnTo>
                  <a:lnTo>
                    <a:pt x="195" y="732"/>
                  </a:lnTo>
                  <a:cubicBezTo>
                    <a:pt x="246" y="732"/>
                    <a:pt x="343" y="682"/>
                    <a:pt x="390" y="635"/>
                  </a:cubicBezTo>
                  <a:cubicBezTo>
                    <a:pt x="440" y="635"/>
                    <a:pt x="440" y="584"/>
                    <a:pt x="487" y="538"/>
                  </a:cubicBezTo>
                  <a:cubicBezTo>
                    <a:pt x="584" y="487"/>
                    <a:pt x="682" y="440"/>
                    <a:pt x="682" y="343"/>
                  </a:cubicBezTo>
                  <a:cubicBezTo>
                    <a:pt x="732" y="246"/>
                    <a:pt x="732" y="195"/>
                    <a:pt x="732" y="98"/>
                  </a:cubicBezTo>
                  <a:cubicBezTo>
                    <a:pt x="732" y="51"/>
                    <a:pt x="682" y="0"/>
                    <a:pt x="6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4" name="Google Shape;3274;p50"/>
            <p:cNvSpPr/>
            <p:nvPr/>
          </p:nvSpPr>
          <p:spPr>
            <a:xfrm>
              <a:off x="9282106" y="946188"/>
              <a:ext cx="79379" cy="101763"/>
            </a:xfrm>
            <a:custGeom>
              <a:avLst/>
              <a:gdLst/>
              <a:ahLst/>
              <a:cxnLst/>
              <a:rect l="l" t="t" r="r" b="b"/>
              <a:pathLst>
                <a:path w="344" h="441" extrusionOk="0">
                  <a:moveTo>
                    <a:pt x="1" y="0"/>
                  </a:moveTo>
                  <a:cubicBezTo>
                    <a:pt x="98" y="148"/>
                    <a:pt x="195" y="292"/>
                    <a:pt x="343" y="440"/>
                  </a:cubicBezTo>
                  <a:cubicBezTo>
                    <a:pt x="246" y="292"/>
                    <a:pt x="98" y="148"/>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5" name="Google Shape;3275;p50"/>
            <p:cNvSpPr/>
            <p:nvPr/>
          </p:nvSpPr>
          <p:spPr>
            <a:xfrm>
              <a:off x="9237109" y="968572"/>
              <a:ext cx="101762" cy="134992"/>
            </a:xfrm>
            <a:custGeom>
              <a:avLst/>
              <a:gdLst/>
              <a:ahLst/>
              <a:cxnLst/>
              <a:rect l="l" t="t" r="r" b="b"/>
              <a:pathLst>
                <a:path w="441" h="585" extrusionOk="0">
                  <a:moveTo>
                    <a:pt x="1" y="51"/>
                  </a:moveTo>
                  <a:lnTo>
                    <a:pt x="1" y="51"/>
                  </a:lnTo>
                  <a:cubicBezTo>
                    <a:pt x="1" y="149"/>
                    <a:pt x="51" y="246"/>
                    <a:pt x="98" y="293"/>
                  </a:cubicBezTo>
                  <a:cubicBezTo>
                    <a:pt x="195" y="390"/>
                    <a:pt x="293" y="487"/>
                    <a:pt x="441" y="585"/>
                  </a:cubicBezTo>
                  <a:lnTo>
                    <a:pt x="441" y="585"/>
                  </a:lnTo>
                  <a:lnTo>
                    <a:pt x="441" y="585"/>
                  </a:lnTo>
                  <a:cubicBezTo>
                    <a:pt x="293" y="487"/>
                    <a:pt x="195" y="390"/>
                    <a:pt x="98" y="293"/>
                  </a:cubicBezTo>
                  <a:cubicBezTo>
                    <a:pt x="51" y="246"/>
                    <a:pt x="1" y="149"/>
                    <a:pt x="1" y="51"/>
                  </a:cubicBezTo>
                  <a:lnTo>
                    <a:pt x="1" y="51"/>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6" name="Google Shape;3276;p50"/>
            <p:cNvSpPr/>
            <p:nvPr/>
          </p:nvSpPr>
          <p:spPr>
            <a:xfrm>
              <a:off x="9237109" y="912960"/>
              <a:ext cx="56996" cy="67611"/>
            </a:xfrm>
            <a:custGeom>
              <a:avLst/>
              <a:gdLst/>
              <a:ahLst/>
              <a:cxnLst/>
              <a:rect l="l" t="t" r="r" b="b"/>
              <a:pathLst>
                <a:path w="247" h="293" extrusionOk="0">
                  <a:moveTo>
                    <a:pt x="149" y="0"/>
                  </a:moveTo>
                  <a:cubicBezTo>
                    <a:pt x="51" y="0"/>
                    <a:pt x="1" y="97"/>
                    <a:pt x="1" y="144"/>
                  </a:cubicBezTo>
                  <a:lnTo>
                    <a:pt x="1" y="292"/>
                  </a:lnTo>
                  <a:lnTo>
                    <a:pt x="195" y="292"/>
                  </a:lnTo>
                  <a:cubicBezTo>
                    <a:pt x="195" y="242"/>
                    <a:pt x="246" y="144"/>
                    <a:pt x="246" y="97"/>
                  </a:cubicBezTo>
                  <a:lnTo>
                    <a:pt x="246" y="47"/>
                  </a:lnTo>
                  <a:cubicBezTo>
                    <a:pt x="195" y="0"/>
                    <a:pt x="195" y="0"/>
                    <a:pt x="149" y="0"/>
                  </a:cubicBezTo>
                  <a:close/>
                </a:path>
              </a:pathLst>
            </a:custGeom>
            <a:solidFill>
              <a:srgbClr val="BFB0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7" name="Google Shape;3277;p50"/>
            <p:cNvSpPr/>
            <p:nvPr/>
          </p:nvSpPr>
          <p:spPr>
            <a:xfrm>
              <a:off x="9248878" y="935343"/>
              <a:ext cx="22614" cy="22614"/>
            </a:xfrm>
            <a:custGeom>
              <a:avLst/>
              <a:gdLst/>
              <a:ahLst/>
              <a:cxnLst/>
              <a:rect l="l" t="t" r="r" b="b"/>
              <a:pathLst>
                <a:path w="98" h="98" extrusionOk="0">
                  <a:moveTo>
                    <a:pt x="47" y="0"/>
                  </a:moveTo>
                  <a:cubicBezTo>
                    <a:pt x="47" y="47"/>
                    <a:pt x="0" y="98"/>
                    <a:pt x="47" y="98"/>
                  </a:cubicBezTo>
                  <a:lnTo>
                    <a:pt x="98" y="98"/>
                  </a:lnTo>
                  <a:lnTo>
                    <a:pt x="98" y="0"/>
                  </a:lnTo>
                  <a:close/>
                </a:path>
              </a:pathLst>
            </a:custGeom>
            <a:solidFill>
              <a:srgbClr val="A08D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8" name="Google Shape;3278;p50"/>
            <p:cNvSpPr/>
            <p:nvPr/>
          </p:nvSpPr>
          <p:spPr>
            <a:xfrm>
              <a:off x="9416866" y="1080949"/>
              <a:ext cx="67610" cy="34382"/>
            </a:xfrm>
            <a:custGeom>
              <a:avLst/>
              <a:gdLst/>
              <a:ahLst/>
              <a:cxnLst/>
              <a:rect l="l" t="t" r="r" b="b"/>
              <a:pathLst>
                <a:path w="293" h="149" extrusionOk="0">
                  <a:moveTo>
                    <a:pt x="1" y="0"/>
                  </a:moveTo>
                  <a:cubicBezTo>
                    <a:pt x="51" y="51"/>
                    <a:pt x="149" y="98"/>
                    <a:pt x="246" y="148"/>
                  </a:cubicBezTo>
                  <a:lnTo>
                    <a:pt x="293" y="98"/>
                  </a:lnTo>
                  <a:cubicBezTo>
                    <a:pt x="195" y="98"/>
                    <a:pt x="98" y="51"/>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79" name="Google Shape;3279;p50"/>
            <p:cNvSpPr/>
            <p:nvPr/>
          </p:nvSpPr>
          <p:spPr>
            <a:xfrm>
              <a:off x="9439480" y="1137484"/>
              <a:ext cx="231" cy="231"/>
            </a:xfrm>
            <a:custGeom>
              <a:avLst/>
              <a:gdLst/>
              <a:ahLst/>
              <a:cxnLst/>
              <a:rect l="l" t="t" r="r" b="b"/>
              <a:pathLst>
                <a:path w="1" h="1" extrusionOk="0">
                  <a:moveTo>
                    <a:pt x="0" y="1"/>
                  </a:moveTo>
                  <a:lnTo>
                    <a:pt x="0" y="1"/>
                  </a:ln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0" name="Google Shape;3280;p50"/>
            <p:cNvSpPr/>
            <p:nvPr/>
          </p:nvSpPr>
          <p:spPr>
            <a:xfrm>
              <a:off x="9383638" y="1080949"/>
              <a:ext cx="67610" cy="67611"/>
            </a:xfrm>
            <a:custGeom>
              <a:avLst/>
              <a:gdLst/>
              <a:ahLst/>
              <a:cxnLst/>
              <a:rect l="l" t="t" r="r" b="b"/>
              <a:pathLst>
                <a:path w="293" h="293" extrusionOk="0">
                  <a:moveTo>
                    <a:pt x="1" y="0"/>
                  </a:moveTo>
                  <a:cubicBezTo>
                    <a:pt x="47" y="148"/>
                    <a:pt x="145" y="195"/>
                    <a:pt x="242" y="292"/>
                  </a:cubicBezTo>
                  <a:lnTo>
                    <a:pt x="242" y="246"/>
                  </a:lnTo>
                  <a:lnTo>
                    <a:pt x="293" y="246"/>
                  </a:lnTo>
                  <a:cubicBezTo>
                    <a:pt x="145" y="195"/>
                    <a:pt x="47" y="98"/>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1" name="Google Shape;3281;p50"/>
            <p:cNvSpPr/>
            <p:nvPr/>
          </p:nvSpPr>
          <p:spPr>
            <a:xfrm>
              <a:off x="9416866" y="1160098"/>
              <a:ext cx="231" cy="231"/>
            </a:xfrm>
            <a:custGeom>
              <a:avLst/>
              <a:gdLst/>
              <a:ahLst/>
              <a:cxnLst/>
              <a:rect l="l" t="t" r="r" b="b"/>
              <a:pathLst>
                <a:path w="1" h="1" extrusionOk="0">
                  <a:moveTo>
                    <a:pt x="1" y="0"/>
                  </a:moveTo>
                  <a:lnTo>
                    <a:pt x="1" y="0"/>
                  </a:lnTo>
                  <a:lnTo>
                    <a:pt x="1" y="0"/>
                  </a:ln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2" name="Google Shape;3282;p50"/>
            <p:cNvSpPr/>
            <p:nvPr/>
          </p:nvSpPr>
          <p:spPr>
            <a:xfrm>
              <a:off x="9371869" y="1125946"/>
              <a:ext cx="45227" cy="44997"/>
            </a:xfrm>
            <a:custGeom>
              <a:avLst/>
              <a:gdLst/>
              <a:ahLst/>
              <a:cxnLst/>
              <a:rect l="l" t="t" r="r" b="b"/>
              <a:pathLst>
                <a:path w="196" h="195" extrusionOk="0">
                  <a:moveTo>
                    <a:pt x="1" y="0"/>
                  </a:moveTo>
                  <a:cubicBezTo>
                    <a:pt x="1" y="51"/>
                    <a:pt x="52" y="148"/>
                    <a:pt x="149" y="195"/>
                  </a:cubicBezTo>
                  <a:lnTo>
                    <a:pt x="196" y="148"/>
                  </a:lnTo>
                  <a:cubicBezTo>
                    <a:pt x="98" y="97"/>
                    <a:pt x="52" y="51"/>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3" name="Google Shape;3283;p50"/>
            <p:cNvSpPr/>
            <p:nvPr/>
          </p:nvSpPr>
          <p:spPr>
            <a:xfrm>
              <a:off x="9361255" y="822966"/>
              <a:ext cx="33459" cy="11076"/>
            </a:xfrm>
            <a:custGeom>
              <a:avLst/>
              <a:gdLst/>
              <a:ahLst/>
              <a:cxnLst/>
              <a:rect l="l" t="t" r="r" b="b"/>
              <a:pathLst>
                <a:path w="145" h="48" extrusionOk="0">
                  <a:moveTo>
                    <a:pt x="0" y="1"/>
                  </a:moveTo>
                  <a:cubicBezTo>
                    <a:pt x="0" y="1"/>
                    <a:pt x="47" y="1"/>
                    <a:pt x="47" y="47"/>
                  </a:cubicBezTo>
                  <a:lnTo>
                    <a:pt x="144" y="47"/>
                  </a:lnTo>
                  <a:lnTo>
                    <a:pt x="144" y="1"/>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4" name="Google Shape;3284;p50"/>
            <p:cNvSpPr/>
            <p:nvPr/>
          </p:nvSpPr>
          <p:spPr>
            <a:xfrm>
              <a:off x="9406021" y="822966"/>
              <a:ext cx="22844" cy="11076"/>
            </a:xfrm>
            <a:custGeom>
              <a:avLst/>
              <a:gdLst/>
              <a:ahLst/>
              <a:cxnLst/>
              <a:rect l="l" t="t" r="r" b="b"/>
              <a:pathLst>
                <a:path w="99" h="48" extrusionOk="0">
                  <a:moveTo>
                    <a:pt x="48" y="1"/>
                  </a:moveTo>
                  <a:cubicBezTo>
                    <a:pt x="1" y="1"/>
                    <a:pt x="1" y="47"/>
                    <a:pt x="1" y="47"/>
                  </a:cubicBezTo>
                  <a:lnTo>
                    <a:pt x="48" y="47"/>
                  </a:lnTo>
                  <a:lnTo>
                    <a:pt x="98" y="1"/>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5" name="Google Shape;3285;p50"/>
            <p:cNvSpPr/>
            <p:nvPr/>
          </p:nvSpPr>
          <p:spPr>
            <a:xfrm>
              <a:off x="9439480" y="822966"/>
              <a:ext cx="22614" cy="11076"/>
            </a:xfrm>
            <a:custGeom>
              <a:avLst/>
              <a:gdLst/>
              <a:ahLst/>
              <a:cxnLst/>
              <a:rect l="l" t="t" r="r" b="b"/>
              <a:pathLst>
                <a:path w="98" h="48" extrusionOk="0">
                  <a:moveTo>
                    <a:pt x="0" y="1"/>
                  </a:moveTo>
                  <a:cubicBezTo>
                    <a:pt x="0" y="1"/>
                    <a:pt x="0" y="47"/>
                    <a:pt x="51" y="47"/>
                  </a:cubicBezTo>
                  <a:lnTo>
                    <a:pt x="97" y="47"/>
                  </a:lnTo>
                  <a:cubicBezTo>
                    <a:pt x="97" y="47"/>
                    <a:pt x="97" y="1"/>
                    <a:pt x="51" y="1"/>
                  </a:cubicBez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6" name="Google Shape;3286;p50"/>
            <p:cNvSpPr/>
            <p:nvPr/>
          </p:nvSpPr>
          <p:spPr>
            <a:xfrm>
              <a:off x="9473632" y="811428"/>
              <a:ext cx="10845" cy="22614"/>
            </a:xfrm>
            <a:custGeom>
              <a:avLst/>
              <a:gdLst/>
              <a:ahLst/>
              <a:cxnLst/>
              <a:rect l="l" t="t" r="r" b="b"/>
              <a:pathLst>
                <a:path w="47" h="98" extrusionOk="0">
                  <a:moveTo>
                    <a:pt x="0" y="0"/>
                  </a:moveTo>
                  <a:lnTo>
                    <a:pt x="0" y="51"/>
                  </a:lnTo>
                  <a:lnTo>
                    <a:pt x="0" y="97"/>
                  </a:lnTo>
                  <a:lnTo>
                    <a:pt x="47" y="51"/>
                  </a:lnTo>
                  <a:cubicBezTo>
                    <a:pt x="0" y="51"/>
                    <a:pt x="0" y="0"/>
                    <a:pt x="0" y="0"/>
                  </a:cubicBez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7" name="Google Shape;3287;p50"/>
            <p:cNvSpPr/>
            <p:nvPr/>
          </p:nvSpPr>
          <p:spPr>
            <a:xfrm>
              <a:off x="9461863" y="788814"/>
              <a:ext cx="11999" cy="11999"/>
            </a:xfrm>
            <a:custGeom>
              <a:avLst/>
              <a:gdLst/>
              <a:ahLst/>
              <a:cxnLst/>
              <a:rect l="l" t="t" r="r" b="b"/>
              <a:pathLst>
                <a:path w="52" h="52" extrusionOk="0">
                  <a:moveTo>
                    <a:pt x="51" y="1"/>
                  </a:moveTo>
                  <a:lnTo>
                    <a:pt x="0" y="51"/>
                  </a:lnTo>
                  <a:lnTo>
                    <a:pt x="51" y="51"/>
                  </a:lnTo>
                  <a:lnTo>
                    <a:pt x="51" y="1"/>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8" name="Google Shape;3288;p50"/>
            <p:cNvSpPr/>
            <p:nvPr/>
          </p:nvSpPr>
          <p:spPr>
            <a:xfrm>
              <a:off x="9349486" y="811428"/>
              <a:ext cx="22614" cy="11769"/>
            </a:xfrm>
            <a:custGeom>
              <a:avLst/>
              <a:gdLst/>
              <a:ahLst/>
              <a:cxnLst/>
              <a:rect l="l" t="t" r="r" b="b"/>
              <a:pathLst>
                <a:path w="98" h="51" extrusionOk="0">
                  <a:moveTo>
                    <a:pt x="1" y="0"/>
                  </a:moveTo>
                  <a:lnTo>
                    <a:pt x="1" y="51"/>
                  </a:lnTo>
                  <a:lnTo>
                    <a:pt x="51" y="51"/>
                  </a:lnTo>
                  <a:cubicBezTo>
                    <a:pt x="51" y="51"/>
                    <a:pt x="51" y="0"/>
                    <a:pt x="98" y="0"/>
                  </a:cubicBez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89" name="Google Shape;3289;p50"/>
            <p:cNvSpPr/>
            <p:nvPr/>
          </p:nvSpPr>
          <p:spPr>
            <a:xfrm>
              <a:off x="9327103" y="845580"/>
              <a:ext cx="11768" cy="22614"/>
            </a:xfrm>
            <a:custGeom>
              <a:avLst/>
              <a:gdLst/>
              <a:ahLst/>
              <a:cxnLst/>
              <a:rect l="l" t="t" r="r" b="b"/>
              <a:pathLst>
                <a:path w="51" h="98" extrusionOk="0">
                  <a:moveTo>
                    <a:pt x="51" y="0"/>
                  </a:moveTo>
                  <a:cubicBezTo>
                    <a:pt x="0" y="0"/>
                    <a:pt x="0" y="0"/>
                    <a:pt x="0" y="47"/>
                  </a:cubicBezTo>
                  <a:lnTo>
                    <a:pt x="0" y="97"/>
                  </a:lnTo>
                  <a:lnTo>
                    <a:pt x="51" y="97"/>
                  </a:lnTo>
                  <a:lnTo>
                    <a:pt x="51" y="47"/>
                  </a:lnTo>
                  <a:lnTo>
                    <a:pt x="51" y="0"/>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90" name="Google Shape;3290;p50"/>
            <p:cNvSpPr/>
            <p:nvPr/>
          </p:nvSpPr>
          <p:spPr>
            <a:xfrm>
              <a:off x="9304489" y="867963"/>
              <a:ext cx="11999" cy="11076"/>
            </a:xfrm>
            <a:custGeom>
              <a:avLst/>
              <a:gdLst/>
              <a:ahLst/>
              <a:cxnLst/>
              <a:rect l="l" t="t" r="r" b="b"/>
              <a:pathLst>
                <a:path w="52" h="48" extrusionOk="0">
                  <a:moveTo>
                    <a:pt x="1" y="0"/>
                  </a:moveTo>
                  <a:lnTo>
                    <a:pt x="1" y="47"/>
                  </a:lnTo>
                  <a:lnTo>
                    <a:pt x="51" y="47"/>
                  </a:lnTo>
                  <a:lnTo>
                    <a:pt x="51" y="0"/>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91" name="Google Shape;3291;p50"/>
            <p:cNvSpPr/>
            <p:nvPr/>
          </p:nvSpPr>
          <p:spPr>
            <a:xfrm>
              <a:off x="9304489" y="878808"/>
              <a:ext cx="11999" cy="22614"/>
            </a:xfrm>
            <a:custGeom>
              <a:avLst/>
              <a:gdLst/>
              <a:ahLst/>
              <a:cxnLst/>
              <a:rect l="l" t="t" r="r" b="b"/>
              <a:pathLst>
                <a:path w="52" h="98" extrusionOk="0">
                  <a:moveTo>
                    <a:pt x="51" y="0"/>
                  </a:moveTo>
                  <a:lnTo>
                    <a:pt x="1" y="51"/>
                  </a:lnTo>
                  <a:lnTo>
                    <a:pt x="1" y="97"/>
                  </a:lnTo>
                  <a:lnTo>
                    <a:pt x="51" y="97"/>
                  </a:lnTo>
                  <a:lnTo>
                    <a:pt x="51" y="51"/>
                  </a:lnTo>
                  <a:lnTo>
                    <a:pt x="51" y="0"/>
                  </a:lnTo>
                  <a:close/>
                </a:path>
              </a:pathLst>
            </a:custGeom>
            <a:solidFill>
              <a:srgbClr val="2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92" name="Google Shape;3292;p50"/>
            <p:cNvSpPr/>
            <p:nvPr/>
          </p:nvSpPr>
          <p:spPr>
            <a:xfrm>
              <a:off x="9304489" y="733202"/>
              <a:ext cx="135221" cy="55843"/>
            </a:xfrm>
            <a:custGeom>
              <a:avLst/>
              <a:gdLst/>
              <a:ahLst/>
              <a:cxnLst/>
              <a:rect l="l" t="t" r="r" b="b"/>
              <a:pathLst>
                <a:path w="586" h="242" extrusionOk="0">
                  <a:moveTo>
                    <a:pt x="538" y="98"/>
                  </a:moveTo>
                  <a:cubicBezTo>
                    <a:pt x="585" y="144"/>
                    <a:pt x="488" y="144"/>
                    <a:pt x="488" y="144"/>
                  </a:cubicBezTo>
                  <a:lnTo>
                    <a:pt x="441" y="144"/>
                  </a:lnTo>
                  <a:lnTo>
                    <a:pt x="441" y="98"/>
                  </a:lnTo>
                  <a:close/>
                  <a:moveTo>
                    <a:pt x="293" y="0"/>
                  </a:moveTo>
                  <a:cubicBezTo>
                    <a:pt x="246" y="0"/>
                    <a:pt x="196" y="47"/>
                    <a:pt x="196" y="98"/>
                  </a:cubicBezTo>
                  <a:cubicBezTo>
                    <a:pt x="196" y="47"/>
                    <a:pt x="149" y="47"/>
                    <a:pt x="149" y="47"/>
                  </a:cubicBezTo>
                  <a:lnTo>
                    <a:pt x="51" y="47"/>
                  </a:lnTo>
                  <a:lnTo>
                    <a:pt x="1" y="98"/>
                  </a:lnTo>
                  <a:lnTo>
                    <a:pt x="1" y="144"/>
                  </a:lnTo>
                  <a:lnTo>
                    <a:pt x="51" y="195"/>
                  </a:lnTo>
                  <a:cubicBezTo>
                    <a:pt x="98" y="195"/>
                    <a:pt x="149" y="144"/>
                    <a:pt x="149" y="144"/>
                  </a:cubicBezTo>
                  <a:cubicBezTo>
                    <a:pt x="149" y="195"/>
                    <a:pt x="196" y="195"/>
                    <a:pt x="246" y="242"/>
                  </a:cubicBezTo>
                  <a:cubicBezTo>
                    <a:pt x="293" y="242"/>
                    <a:pt x="344" y="195"/>
                    <a:pt x="390" y="144"/>
                  </a:cubicBezTo>
                  <a:lnTo>
                    <a:pt x="390" y="144"/>
                  </a:lnTo>
                  <a:cubicBezTo>
                    <a:pt x="344" y="195"/>
                    <a:pt x="441" y="195"/>
                    <a:pt x="488" y="195"/>
                  </a:cubicBezTo>
                  <a:cubicBezTo>
                    <a:pt x="538" y="195"/>
                    <a:pt x="585" y="195"/>
                    <a:pt x="585" y="144"/>
                  </a:cubicBezTo>
                  <a:lnTo>
                    <a:pt x="585" y="47"/>
                  </a:lnTo>
                  <a:lnTo>
                    <a:pt x="538" y="47"/>
                  </a:lnTo>
                  <a:cubicBezTo>
                    <a:pt x="488" y="47"/>
                    <a:pt x="441" y="47"/>
                    <a:pt x="390" y="98"/>
                  </a:cubicBezTo>
                  <a:cubicBezTo>
                    <a:pt x="390" y="47"/>
                    <a:pt x="344" y="0"/>
                    <a:pt x="2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293" name="Google Shape;3293;p50"/>
            <p:cNvSpPr/>
            <p:nvPr/>
          </p:nvSpPr>
          <p:spPr>
            <a:xfrm>
              <a:off x="9406021" y="755585"/>
              <a:ext cx="33690" cy="11076"/>
            </a:xfrm>
            <a:custGeom>
              <a:avLst/>
              <a:gdLst/>
              <a:ahLst/>
              <a:cxnLst/>
              <a:rect l="l" t="t" r="r" b="b"/>
              <a:pathLst>
                <a:path w="146" h="48" extrusionOk="0">
                  <a:moveTo>
                    <a:pt x="1" y="1"/>
                  </a:moveTo>
                  <a:lnTo>
                    <a:pt x="1" y="47"/>
                  </a:lnTo>
                  <a:lnTo>
                    <a:pt x="48" y="47"/>
                  </a:lnTo>
                  <a:cubicBezTo>
                    <a:pt x="48" y="47"/>
                    <a:pt x="145" y="47"/>
                    <a:pt x="98" y="1"/>
                  </a:cubicBezTo>
                  <a:close/>
                </a:path>
              </a:pathLst>
            </a:custGeom>
            <a:solidFill>
              <a:srgbClr val="525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grpSp>
      <p:sp>
        <p:nvSpPr>
          <p:cNvPr id="3296" name="Google Shape;3296;p50"/>
          <p:cNvSpPr txBox="1">
            <a:spLocks noGrp="1"/>
          </p:cNvSpPr>
          <p:nvPr>
            <p:ph type="ctrTitle" idx="2"/>
          </p:nvPr>
        </p:nvSpPr>
        <p:spPr>
          <a:xfrm>
            <a:off x="1522954" y="-35531"/>
            <a:ext cx="6007142" cy="1083083"/>
          </a:xfrm>
          <a:prstGeom prst="rect">
            <a:avLst/>
          </a:prstGeom>
        </p:spPr>
        <p:txBody>
          <a:bodyPr spcFirstLastPara="1" wrap="square" lIns="91425" tIns="91425" rIns="91425" bIns="91425" anchor="ctr" anchorCtr="0">
            <a:noAutofit/>
          </a:bodyPr>
          <a:lstStyle/>
          <a:p>
            <a:r>
              <a:rPr lang="en" sz="9600" b="1" dirty="0">
                <a:solidFill>
                  <a:schemeClr val="tx1"/>
                </a:solidFill>
                <a:latin typeface="+mj-lt"/>
              </a:rPr>
              <a:t> </a:t>
            </a:r>
            <a:r>
              <a:rPr lang="en-GB" sz="3600" b="1" dirty="0">
                <a:solidFill>
                  <a:schemeClr val="tx1"/>
                </a:solidFill>
                <a:effectLst/>
                <a:latin typeface="+mj-lt"/>
                <a:ea typeface="Times New Roman" panose="02020603050405020304" pitchFamily="18" charset="0"/>
              </a:rPr>
              <a:t>Implication of research</a:t>
            </a:r>
            <a:endParaRPr sz="9600" b="1" dirty="0">
              <a:solidFill>
                <a:schemeClr val="tx1"/>
              </a:solidFill>
              <a:latin typeface="+mj-lt"/>
            </a:endParaRPr>
          </a:p>
        </p:txBody>
      </p:sp>
      <p:sp>
        <p:nvSpPr>
          <p:cNvPr id="15" name="TextBox 14">
            <a:extLst>
              <a:ext uri="{FF2B5EF4-FFF2-40B4-BE49-F238E27FC236}">
                <a16:creationId xmlns="" xmlns:a16="http://schemas.microsoft.com/office/drawing/2014/main" id="{9631E16F-D5EB-23C2-15D9-A6B780DB1DEB}"/>
              </a:ext>
            </a:extLst>
          </p:cNvPr>
          <p:cNvSpPr txBox="1"/>
          <p:nvPr/>
        </p:nvSpPr>
        <p:spPr>
          <a:xfrm>
            <a:off x="522514" y="1413164"/>
            <a:ext cx="5298830" cy="489986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t>The research on the prevalence of physical activity among students in a public university holds significant implications. Findings will inform targeted health interventions, aiding in the development of tailored wellness programs within the university (</a:t>
            </a:r>
            <a:r>
              <a:rPr lang="en-US" dirty="0"/>
              <a:t>Alkhateeb</a:t>
            </a:r>
            <a:r>
              <a:rPr lang="en-US" dirty="0"/>
              <a:t> et al., 2019). Moreover, the study may contribute valuable insights to public health policies, promoting a proactive approach towards enhancing the overall physical well-being of students and fostering a healthier campus environment.</a:t>
            </a:r>
          </a:p>
          <a:p>
            <a:pPr algn="just">
              <a:lnSpc>
                <a:spcPct val="150000"/>
              </a:lnSpc>
            </a:pPr>
            <a:endParaRPr lang="en-US" dirty="0"/>
          </a:p>
          <a:p>
            <a:pPr algn="just">
              <a:lnSpc>
                <a:spcPct val="150000"/>
              </a:lnSpc>
            </a:pPr>
            <a:endParaRPr lang="en-US" dirty="0"/>
          </a:p>
          <a:p>
            <a:pPr algn="just">
              <a:lnSpc>
                <a:spcPct val="150000"/>
              </a:lnSpc>
            </a:pPr>
            <a:endParaRPr lang="en-US" dirty="0"/>
          </a:p>
          <a:p>
            <a:pPr algn="just">
              <a:lnSpc>
                <a:spcPct val="150000"/>
              </a:lnSpc>
            </a:pPr>
            <a:endParaRPr lang="en-US" dirty="0"/>
          </a:p>
          <a:p>
            <a:pPr algn="just">
              <a:lnSpc>
                <a:spcPct val="150000"/>
              </a:lnSpc>
            </a:pPr>
            <a:endParaRPr lang="en-US" dirty="0"/>
          </a:p>
          <a:p>
            <a:pPr algn="just">
              <a:lnSpc>
                <a:spcPct val="150000"/>
              </a:lnSpc>
            </a:pP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3444"/>
        <p:cNvGrpSpPr/>
        <p:nvPr/>
      </p:nvGrpSpPr>
      <p:grpSpPr>
        <a:xfrm>
          <a:off x="0" y="0"/>
          <a:ext cx="0" cy="0"/>
          <a:chOff x="0" y="0"/>
          <a:chExt cx="0" cy="0"/>
        </a:xfrm>
      </p:grpSpPr>
      <p:sp>
        <p:nvSpPr>
          <p:cNvPr id="3445" name="Google Shape;3445;p52"/>
          <p:cNvSpPr txBox="1">
            <a:spLocks noGrp="1"/>
          </p:cNvSpPr>
          <p:nvPr>
            <p:ph type="title"/>
          </p:nvPr>
        </p:nvSpPr>
        <p:spPr>
          <a:xfrm>
            <a:off x="720000" y="606156"/>
            <a:ext cx="7704000" cy="78325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600" b="1" dirty="0">
                <a:solidFill>
                  <a:schemeClr val="tx1"/>
                </a:solidFill>
                <a:latin typeface="+mj-lt"/>
              </a:rPr>
              <a:t> </a:t>
            </a:r>
            <a:r>
              <a:rPr lang="en-GB" sz="3600" b="1" dirty="0">
                <a:solidFill>
                  <a:schemeClr val="tx1"/>
                </a:solidFill>
                <a:effectLst/>
                <a:latin typeface="+mj-lt"/>
                <a:ea typeface="Times New Roman" panose="02020603050405020304" pitchFamily="18" charset="0"/>
              </a:rPr>
              <a:t>Plan of Work(Gannt chart)</a:t>
            </a:r>
            <a:endParaRPr sz="3600" b="1" dirty="0">
              <a:solidFill>
                <a:schemeClr val="tx1"/>
              </a:solidFill>
              <a:latin typeface="+mj-lt"/>
            </a:endParaRPr>
          </a:p>
        </p:txBody>
      </p:sp>
      <p:pic>
        <p:nvPicPr>
          <p:cNvPr id="2" name="Picture 1">
            <a:extLst>
              <a:ext uri="{FF2B5EF4-FFF2-40B4-BE49-F238E27FC236}">
                <a16:creationId xmlns="" xmlns:a16="http://schemas.microsoft.com/office/drawing/2014/main" id="{55403070-6FD5-E799-EF2E-E3870F0FB5B1}"/>
              </a:ext>
            </a:extLst>
          </p:cNvPr>
          <p:cNvPicPr>
            <a:picLocks noChangeAspect="1"/>
          </p:cNvPicPr>
          <p:nvPr/>
        </p:nvPicPr>
        <p:blipFill>
          <a:blip r:embed="rId3"/>
          <a:stretch>
            <a:fillRect/>
          </a:stretch>
        </p:blipFill>
        <p:spPr>
          <a:xfrm>
            <a:off x="1647825" y="1604962"/>
            <a:ext cx="5848350" cy="1922009"/>
          </a:xfrm>
          <a:prstGeom prst="rect">
            <a:avLst/>
          </a:prstGeom>
        </p:spPr>
      </p:pic>
      <p:sp>
        <p:nvSpPr>
          <p:cNvPr id="3" name="TextBox 2">
            <a:extLst>
              <a:ext uri="{FF2B5EF4-FFF2-40B4-BE49-F238E27FC236}">
                <a16:creationId xmlns="" xmlns:a16="http://schemas.microsoft.com/office/drawing/2014/main" id="{D657BCCC-0BF4-1EB0-23D3-7397A2EFF954}"/>
              </a:ext>
            </a:extLst>
          </p:cNvPr>
          <p:cNvSpPr txBox="1"/>
          <p:nvPr/>
        </p:nvSpPr>
        <p:spPr>
          <a:xfrm>
            <a:off x="3360716" y="3526971"/>
            <a:ext cx="3135086" cy="307777"/>
          </a:xfrm>
          <a:prstGeom prst="rect">
            <a:avLst/>
          </a:prstGeom>
          <a:noFill/>
        </p:spPr>
        <p:txBody>
          <a:bodyPr wrap="square" rtlCol="0">
            <a:spAutoFit/>
          </a:bodyPr>
          <a:lstStyle/>
          <a:p>
            <a:r>
              <a:rPr lang="en-US" dirty="0"/>
              <a:t>Image source- Self-created</a:t>
            </a:r>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450"/>
        <p:cNvGrpSpPr/>
        <p:nvPr/>
      </p:nvGrpSpPr>
      <p:grpSpPr>
        <a:xfrm>
          <a:off x="0" y="0"/>
          <a:ext cx="0" cy="0"/>
          <a:chOff x="0" y="0"/>
          <a:chExt cx="0" cy="0"/>
        </a:xfrm>
      </p:grpSpPr>
      <p:sp>
        <p:nvSpPr>
          <p:cNvPr id="3451" name="Google Shape;3451;p53"/>
          <p:cNvSpPr txBox="1">
            <a:spLocks noGrp="1"/>
          </p:cNvSpPr>
          <p:nvPr>
            <p:ph type="ctrTitle"/>
          </p:nvPr>
        </p:nvSpPr>
        <p:spPr>
          <a:xfrm>
            <a:off x="720000" y="95004"/>
            <a:ext cx="7704000" cy="37407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latin typeface="+mj-lt"/>
              </a:rPr>
              <a:t>Reference list</a:t>
            </a:r>
            <a:endParaRPr dirty="0">
              <a:latin typeface="+mj-lt"/>
            </a:endParaRPr>
          </a:p>
        </p:txBody>
      </p:sp>
      <p:sp>
        <p:nvSpPr>
          <p:cNvPr id="2" name="TextBox 1">
            <a:extLst>
              <a:ext uri="{FF2B5EF4-FFF2-40B4-BE49-F238E27FC236}">
                <a16:creationId xmlns="" xmlns:a16="http://schemas.microsoft.com/office/drawing/2014/main" id="{CFDA1B50-2A69-7A79-A915-530A953B2D35}"/>
              </a:ext>
            </a:extLst>
          </p:cNvPr>
          <p:cNvSpPr txBox="1"/>
          <p:nvPr/>
        </p:nvSpPr>
        <p:spPr>
          <a:xfrm>
            <a:off x="380010" y="308758"/>
            <a:ext cx="8419606" cy="4647426"/>
          </a:xfrm>
          <a:prstGeom prst="rect">
            <a:avLst/>
          </a:prstGeom>
          <a:noFill/>
        </p:spPr>
        <p:txBody>
          <a:bodyPr wrap="square" rtlCol="0">
            <a:spAutoFit/>
          </a:bodyPr>
          <a:lstStyle/>
          <a:p>
            <a:pPr>
              <a:lnSpc>
                <a:spcPct val="150000"/>
              </a:lnSpc>
            </a:pPr>
            <a:r>
              <a:rPr lang="en-IN" sz="800" dirty="0">
                <a:effectLst/>
                <a:latin typeface="+mn-lt"/>
              </a:rPr>
              <a:t>Ahmed </a:t>
            </a:r>
            <a:r>
              <a:rPr lang="en-IN" sz="800" dirty="0">
                <a:effectLst/>
                <a:latin typeface="+mn-lt"/>
              </a:rPr>
              <a:t>Alkhateeb</a:t>
            </a:r>
            <a:r>
              <a:rPr lang="en-IN" sz="800" dirty="0">
                <a:effectLst/>
                <a:latin typeface="+mn-lt"/>
              </a:rPr>
              <a:t>, S., Fahad </a:t>
            </a:r>
            <a:r>
              <a:rPr lang="en-IN" sz="800" dirty="0">
                <a:effectLst/>
                <a:latin typeface="+mn-lt"/>
              </a:rPr>
              <a:t>Alkhameesi</a:t>
            </a:r>
            <a:r>
              <a:rPr lang="en-IN" sz="800" dirty="0">
                <a:effectLst/>
                <a:latin typeface="+mn-lt"/>
              </a:rPr>
              <a:t>, N. and </a:t>
            </a:r>
            <a:r>
              <a:rPr lang="en-IN" sz="800" dirty="0">
                <a:effectLst/>
                <a:latin typeface="+mn-lt"/>
              </a:rPr>
              <a:t>Nazeh</a:t>
            </a:r>
            <a:r>
              <a:rPr lang="en-IN" sz="800" dirty="0">
                <a:effectLst/>
                <a:latin typeface="+mn-lt"/>
              </a:rPr>
              <a:t> </a:t>
            </a:r>
            <a:r>
              <a:rPr lang="en-IN" sz="800" dirty="0">
                <a:effectLst/>
                <a:latin typeface="+mn-lt"/>
              </a:rPr>
              <a:t>Lamfon</a:t>
            </a:r>
            <a:r>
              <a:rPr lang="en-IN" sz="800" dirty="0">
                <a:effectLst/>
                <a:latin typeface="+mn-lt"/>
              </a:rPr>
              <a:t>, G. (2019). </a:t>
            </a:r>
            <a:r>
              <a:rPr lang="en-IN" sz="800" i="1" dirty="0">
                <a:effectLst/>
                <a:latin typeface="+mn-lt"/>
              </a:rPr>
              <a:t>Pattern of physical exercise practice among university students in the Kingdom of Saudi Arabia (before beginning and during college): a cross-sectional study</a:t>
            </a:r>
            <a:r>
              <a:rPr lang="en-IN" sz="800" dirty="0">
                <a:effectLst/>
                <a:latin typeface="+mn-lt"/>
              </a:rPr>
              <a:t>. [online] Google.co.in. Available at: https://www.google.co.in/url?sa=i&amp;url=https%3A%2F%2Fbmcpublichealth.biomedcentral.com%2Farticles%2F10.1186%2Fs12889-019-8093-2&amp;psig=AOvVaw3Yk8PHmaTNmVcqjQcvMurT&amp;ust=1708431892408000&amp;source=images&amp;cd=vfe&amp;opi=89978449&amp;ved=0CBMQjRxqFwoTCNi71fKyt4QDFQAAAAAdAAAAABAR</a:t>
            </a:r>
          </a:p>
          <a:p>
            <a:pPr>
              <a:lnSpc>
                <a:spcPct val="150000"/>
              </a:lnSpc>
            </a:pPr>
            <a:r>
              <a:rPr lang="en-IN" sz="800" dirty="0">
                <a:effectLst/>
                <a:latin typeface="+mn-lt"/>
              </a:rPr>
              <a:t>Alkhateeb</a:t>
            </a:r>
            <a:r>
              <a:rPr lang="en-IN" sz="800" dirty="0">
                <a:effectLst/>
                <a:latin typeface="+mn-lt"/>
              </a:rPr>
              <a:t>, S.A., </a:t>
            </a:r>
            <a:r>
              <a:rPr lang="en-IN" sz="800" dirty="0">
                <a:effectLst/>
                <a:latin typeface="+mn-lt"/>
              </a:rPr>
              <a:t>Alkhameesi</a:t>
            </a:r>
            <a:r>
              <a:rPr lang="en-IN" sz="800" dirty="0">
                <a:effectLst/>
                <a:latin typeface="+mn-lt"/>
              </a:rPr>
              <a:t>, N.F., </a:t>
            </a:r>
            <a:r>
              <a:rPr lang="en-IN" sz="800" dirty="0">
                <a:effectLst/>
                <a:latin typeface="+mn-lt"/>
              </a:rPr>
              <a:t>Lamfon</a:t>
            </a:r>
            <a:r>
              <a:rPr lang="en-IN" sz="800" dirty="0">
                <a:effectLst/>
                <a:latin typeface="+mn-lt"/>
              </a:rPr>
              <a:t>, G.N., </a:t>
            </a:r>
            <a:r>
              <a:rPr lang="en-IN" sz="800" dirty="0">
                <a:effectLst/>
                <a:latin typeface="+mn-lt"/>
              </a:rPr>
              <a:t>Khawandanh</a:t>
            </a:r>
            <a:r>
              <a:rPr lang="en-IN" sz="800" dirty="0">
                <a:effectLst/>
                <a:latin typeface="+mn-lt"/>
              </a:rPr>
              <a:t>, S.Z., Kurdi, L.K., </a:t>
            </a:r>
            <a:r>
              <a:rPr lang="en-IN" sz="800" dirty="0">
                <a:effectLst/>
                <a:latin typeface="+mn-lt"/>
              </a:rPr>
              <a:t>Faran</a:t>
            </a:r>
            <a:r>
              <a:rPr lang="en-IN" sz="800" dirty="0">
                <a:effectLst/>
                <a:latin typeface="+mn-lt"/>
              </a:rPr>
              <a:t>, M.Y., Khoja, A.A., Bukhari, L.M., </a:t>
            </a:r>
            <a:r>
              <a:rPr lang="en-IN" sz="800" dirty="0">
                <a:effectLst/>
                <a:latin typeface="+mn-lt"/>
              </a:rPr>
              <a:t>Aljahdali</a:t>
            </a:r>
            <a:r>
              <a:rPr lang="en-IN" sz="800" dirty="0">
                <a:effectLst/>
                <a:latin typeface="+mn-lt"/>
              </a:rPr>
              <a:t>, H.R., Ashour, N.A., </a:t>
            </a:r>
            <a:r>
              <a:rPr lang="en-IN" sz="800" dirty="0">
                <a:effectLst/>
                <a:latin typeface="+mn-lt"/>
              </a:rPr>
              <a:t>Bagasi</a:t>
            </a:r>
            <a:r>
              <a:rPr lang="en-IN" sz="800" dirty="0">
                <a:effectLst/>
                <a:latin typeface="+mn-lt"/>
              </a:rPr>
              <a:t>, H.T., </a:t>
            </a:r>
            <a:r>
              <a:rPr lang="en-IN" sz="800" dirty="0">
                <a:effectLst/>
                <a:latin typeface="+mn-lt"/>
              </a:rPr>
              <a:t>Delli</a:t>
            </a:r>
            <a:r>
              <a:rPr lang="en-IN" sz="800" dirty="0">
                <a:effectLst/>
                <a:latin typeface="+mn-lt"/>
              </a:rPr>
              <a:t>, R.A., Khoja, O.A. and Safdar, O.Y. (2019). Pattern of physical exercise practice among university students in the Kingdom of Saudi Arabia (before beginning and during college): a cross-sectional study. </a:t>
            </a:r>
            <a:r>
              <a:rPr lang="en-IN" sz="800" i="1" dirty="0">
                <a:effectLst/>
                <a:latin typeface="+mn-lt"/>
              </a:rPr>
              <a:t>BMC Public Health</a:t>
            </a:r>
            <a:r>
              <a:rPr lang="en-IN" sz="800" dirty="0">
                <a:effectLst/>
                <a:latin typeface="+mn-lt"/>
              </a:rPr>
              <a:t>, [online] 19(1). Available at: https://bmcpublichealth.biomedcentral.com/articles/10.1186/s12889-019-8093-2.</a:t>
            </a:r>
          </a:p>
          <a:p>
            <a:pPr>
              <a:lnSpc>
                <a:spcPct val="150000"/>
              </a:lnSpc>
            </a:pPr>
            <a:r>
              <a:rPr lang="en-IN" sz="800" dirty="0">
                <a:effectLst/>
                <a:latin typeface="+mn-lt"/>
              </a:rPr>
              <a:t>Amornsriwatanakul</a:t>
            </a:r>
            <a:r>
              <a:rPr lang="en-IN" sz="800" dirty="0">
                <a:effectLst/>
                <a:latin typeface="+mn-lt"/>
              </a:rPr>
              <a:t>, A., Rahman, H.A., </a:t>
            </a:r>
            <a:r>
              <a:rPr lang="en-IN" sz="800" dirty="0">
                <a:effectLst/>
                <a:latin typeface="+mn-lt"/>
              </a:rPr>
              <a:t>Wattanapisit</a:t>
            </a:r>
            <a:r>
              <a:rPr lang="en-IN" sz="800" dirty="0">
                <a:effectLst/>
                <a:latin typeface="+mn-lt"/>
              </a:rPr>
              <a:t>, A., </a:t>
            </a:r>
            <a:r>
              <a:rPr lang="en-IN" sz="800" dirty="0">
                <a:effectLst/>
                <a:latin typeface="+mn-lt"/>
              </a:rPr>
              <a:t>Nurmala</a:t>
            </a:r>
            <a:r>
              <a:rPr lang="en-IN" sz="800" dirty="0">
                <a:effectLst/>
                <a:latin typeface="+mn-lt"/>
              </a:rPr>
              <a:t>, I., Cruz, M.H.T.O. de la, Car, J. and Chia, M. (2022). University students’ overall and domain-specific physical activity during COVID-19: A cross-sectional study in seven ASEAN countries. </a:t>
            </a:r>
            <a:r>
              <a:rPr lang="en-IN" sz="800" i="1" dirty="0">
                <a:effectLst/>
                <a:latin typeface="+mn-lt"/>
              </a:rPr>
              <a:t>Heliyon</a:t>
            </a:r>
            <a:r>
              <a:rPr lang="en-IN" sz="800" dirty="0">
                <a:effectLst/>
                <a:latin typeface="+mn-lt"/>
              </a:rPr>
              <a:t>, [online] 8(12). Available at: https://www.cell.com/heliyon/fulltext/S2405-8440(22)03754-9?_returnURL=https%3A%2F%2Flinkinghub.elsevier.com%2Fretrieve%2Fpii%2FS2405844022037549%3Fshowall%3Dtrue#secsectitle0050.</a:t>
            </a:r>
          </a:p>
          <a:p>
            <a:pPr>
              <a:lnSpc>
                <a:spcPct val="150000"/>
              </a:lnSpc>
            </a:pPr>
            <a:r>
              <a:rPr lang="en-IN" sz="800" dirty="0">
                <a:effectLst/>
                <a:latin typeface="+mn-lt"/>
              </a:rPr>
              <a:t>Grujičić</a:t>
            </a:r>
            <a:r>
              <a:rPr lang="en-IN" sz="800" dirty="0">
                <a:effectLst/>
                <a:latin typeface="+mn-lt"/>
              </a:rPr>
              <a:t>, M., </a:t>
            </a:r>
            <a:r>
              <a:rPr lang="en-IN" sz="800" dirty="0">
                <a:effectLst/>
                <a:latin typeface="+mn-lt"/>
              </a:rPr>
              <a:t>Ilić</a:t>
            </a:r>
            <a:r>
              <a:rPr lang="en-IN" sz="800" dirty="0">
                <a:effectLst/>
                <a:latin typeface="+mn-lt"/>
              </a:rPr>
              <a:t>, M., </a:t>
            </a:r>
            <a:r>
              <a:rPr lang="en-IN" sz="800" dirty="0">
                <a:effectLst/>
                <a:latin typeface="+mn-lt"/>
              </a:rPr>
              <a:t>Novaković</a:t>
            </a:r>
            <a:r>
              <a:rPr lang="en-IN" sz="800" dirty="0">
                <a:effectLst/>
                <a:latin typeface="+mn-lt"/>
              </a:rPr>
              <a:t>, B., </a:t>
            </a:r>
            <a:r>
              <a:rPr lang="en-IN" sz="800" dirty="0">
                <a:effectLst/>
                <a:latin typeface="+mn-lt"/>
              </a:rPr>
              <a:t>Vrkatić</a:t>
            </a:r>
            <a:r>
              <a:rPr lang="en-IN" sz="800" dirty="0">
                <a:effectLst/>
                <a:latin typeface="+mn-lt"/>
              </a:rPr>
              <a:t>, A. and </a:t>
            </a:r>
            <a:r>
              <a:rPr lang="en-IN" sz="800" dirty="0">
                <a:effectLst/>
                <a:latin typeface="+mn-lt"/>
              </a:rPr>
              <a:t>Lozanov-Crvenković</a:t>
            </a:r>
            <a:r>
              <a:rPr lang="en-IN" sz="800" dirty="0">
                <a:effectLst/>
                <a:latin typeface="+mn-lt"/>
              </a:rPr>
              <a:t>, Z. (2022). Prevalence and Associated Factors of Physical Activity among Medical Students from the Western Balkans. </a:t>
            </a:r>
            <a:r>
              <a:rPr lang="en-IN" sz="800" i="1" dirty="0">
                <a:effectLst/>
                <a:latin typeface="+mn-lt"/>
              </a:rPr>
              <a:t>International Journal of Environmental Research and Public Health</a:t>
            </a:r>
            <a:r>
              <a:rPr lang="en-IN" sz="800" dirty="0">
                <a:effectLst/>
                <a:latin typeface="+mn-lt"/>
              </a:rPr>
              <a:t>, [online] 19(13), p.7691. Available at: https://www.mdpi.com/1660-4601/19/13/7691/htm.</a:t>
            </a:r>
          </a:p>
          <a:p>
            <a:pPr>
              <a:lnSpc>
                <a:spcPct val="150000"/>
              </a:lnSpc>
            </a:pPr>
            <a:r>
              <a:rPr lang="en-IN" sz="800" dirty="0">
                <a:effectLst/>
                <a:latin typeface="+mn-lt"/>
              </a:rPr>
              <a:t>Mishra, S. and Alok, S. (2022). </a:t>
            </a:r>
            <a:r>
              <a:rPr lang="en-IN" sz="800" i="1" dirty="0">
                <a:effectLst/>
                <a:latin typeface="+mn-lt"/>
              </a:rPr>
              <a:t>Handbook of Research Methodology</a:t>
            </a:r>
            <a:r>
              <a:rPr lang="en-IN" sz="800" dirty="0">
                <a:effectLst/>
                <a:latin typeface="+mn-lt"/>
              </a:rPr>
              <a:t>. [online] Available at: http://74.208.36.141:8080/jspui/bitstream/123456789/1319/1/BookResearchMethodology.pdf.</a:t>
            </a:r>
          </a:p>
          <a:p>
            <a:pPr>
              <a:lnSpc>
                <a:spcPct val="150000"/>
              </a:lnSpc>
            </a:pPr>
            <a:r>
              <a:rPr lang="en-IN" sz="800" dirty="0">
                <a:effectLst/>
                <a:latin typeface="+mn-lt"/>
              </a:rPr>
              <a:t>Nayak, J. and Singh, P. (2021). </a:t>
            </a:r>
            <a:r>
              <a:rPr lang="en-IN" sz="800" i="1" dirty="0">
                <a:effectLst/>
                <a:latin typeface="+mn-lt"/>
              </a:rPr>
              <a:t>Fundamentals of Research Methodology Problems and Prospects</a:t>
            </a:r>
            <a:r>
              <a:rPr lang="en-IN" sz="800" dirty="0">
                <a:effectLst/>
                <a:latin typeface="+mn-lt"/>
              </a:rPr>
              <a:t>. [online] Available at: http://dspace.vnbrims.org:13000/jspui/bitstream/123456789/4653/1/Fundamentals%20of%20Research%20Methodology_Nayak.pdf.</a:t>
            </a:r>
          </a:p>
          <a:p>
            <a:pPr>
              <a:lnSpc>
                <a:spcPct val="150000"/>
              </a:lnSpc>
            </a:pPr>
            <a:r>
              <a:rPr lang="en-IN" sz="800" dirty="0">
                <a:effectLst/>
                <a:latin typeface="+mn-lt"/>
              </a:rPr>
              <a:t>Pandey, P. and Pandey, M. (2021). </a:t>
            </a:r>
            <a:r>
              <a:rPr lang="en-IN" sz="800" i="1" dirty="0">
                <a:effectLst/>
                <a:latin typeface="+mn-lt"/>
              </a:rPr>
              <a:t>Research methodology tools and techniques</a:t>
            </a:r>
            <a:r>
              <a:rPr lang="en-IN" sz="800" dirty="0">
                <a:effectLst/>
                <a:latin typeface="+mn-lt"/>
              </a:rPr>
              <a:t>. [online] Available at: http://dspace.vnbrims.org:13000/jspui/bitstream/123456789/4666/1/RESEARCH%20METHODOLOGY%20TOOLS%20AND%20TECHNIQUES.pdf.</a:t>
            </a:r>
          </a:p>
          <a:p>
            <a:pPr>
              <a:lnSpc>
                <a:spcPct val="150000"/>
              </a:lnSpc>
            </a:pPr>
            <a:r>
              <a:rPr lang="en-IN" sz="800" dirty="0">
                <a:effectLst/>
                <a:latin typeface="+mn-lt"/>
              </a:rPr>
              <a:t>Samarkandi</a:t>
            </a:r>
            <a:r>
              <a:rPr lang="en-IN" sz="800" dirty="0">
                <a:effectLst/>
                <a:latin typeface="+mn-lt"/>
              </a:rPr>
              <a:t>, O.A. (2022). Prevalence of Physical Activity Among Healthcare Students in King Saud University, Riyadh, Saudi Arabia. An Observational Study. </a:t>
            </a:r>
            <a:r>
              <a:rPr lang="en-IN" sz="800" i="1" dirty="0">
                <a:effectLst/>
                <a:latin typeface="+mn-lt"/>
              </a:rPr>
              <a:t>INQUIRY: The Journal of Health Care Organization, Provision, and Financing</a:t>
            </a:r>
            <a:r>
              <a:rPr lang="en-IN" sz="800" dirty="0">
                <a:effectLst/>
                <a:latin typeface="+mn-lt"/>
              </a:rPr>
              <a:t>, [online] 59, p.004695802211001. Available at: https://www.ncbi.nlm.nih.gov/pmc/articles/PMC9121456/.</a:t>
            </a:r>
          </a:p>
          <a:p>
            <a:pPr>
              <a:lnSpc>
                <a:spcPct val="150000"/>
              </a:lnSpc>
            </a:pPr>
            <a:r>
              <a:rPr lang="en-IN" sz="800" dirty="0">
                <a:effectLst/>
                <a:latin typeface="+mn-lt"/>
              </a:rPr>
              <a:t>Verma, A.K., Singh, G. and Patwardhan, K. (2021). Patterns of physical activity among the students of an Indian university and their perceptions about the curricular content concerned with health: A cross sectional study (Preprint). </a:t>
            </a:r>
            <a:r>
              <a:rPr lang="en-IN" sz="800" i="1" dirty="0">
                <a:effectLst/>
                <a:latin typeface="+mn-lt"/>
              </a:rPr>
              <a:t>JMIRx</a:t>
            </a:r>
            <a:r>
              <a:rPr lang="en-IN" sz="800" i="1" dirty="0">
                <a:effectLst/>
                <a:latin typeface="+mn-lt"/>
              </a:rPr>
              <a:t> Med</a:t>
            </a:r>
            <a:r>
              <a:rPr lang="en-IN" sz="800" dirty="0">
                <a:effectLst/>
                <a:latin typeface="+mn-lt"/>
              </a:rPr>
              <a:t>.</a:t>
            </a:r>
          </a:p>
          <a:p>
            <a:pPr>
              <a:lnSpc>
                <a:spcPct val="150000"/>
              </a:lnSpc>
            </a:pPr>
            <a:r>
              <a:rPr lang="en-IN" sz="800" dirty="0">
                <a:effectLst/>
                <a:latin typeface="+mn-lt"/>
              </a:rPr>
              <a:t>Zawacki</a:t>
            </a:r>
            <a:r>
              <a:rPr lang="en-IN" sz="800" dirty="0">
                <a:effectLst/>
                <a:latin typeface="+mn-lt"/>
              </a:rPr>
              <a:t>-Richter, O., </a:t>
            </a:r>
            <a:r>
              <a:rPr lang="en-IN" sz="800" dirty="0">
                <a:effectLst/>
                <a:latin typeface="+mn-lt"/>
              </a:rPr>
              <a:t>Kerres</a:t>
            </a:r>
            <a:r>
              <a:rPr lang="en-IN" sz="800" dirty="0">
                <a:effectLst/>
                <a:latin typeface="+mn-lt"/>
              </a:rPr>
              <a:t>, M., </a:t>
            </a:r>
            <a:r>
              <a:rPr lang="en-IN" sz="800" dirty="0">
                <a:effectLst/>
                <a:latin typeface="+mn-lt"/>
              </a:rPr>
              <a:t>Bedenlier</a:t>
            </a:r>
            <a:r>
              <a:rPr lang="en-IN" sz="800" dirty="0">
                <a:effectLst/>
                <a:latin typeface="+mn-lt"/>
              </a:rPr>
              <a:t>, S., Bond, M. and Katja (2020). </a:t>
            </a:r>
            <a:r>
              <a:rPr lang="en-IN" sz="800" i="1" dirty="0">
                <a:effectLst/>
                <a:latin typeface="+mn-lt"/>
              </a:rPr>
              <a:t>Systematic Reviews in Educational Research Methodology, Perspectives and Application</a:t>
            </a:r>
            <a:r>
              <a:rPr lang="en-IN" sz="800" dirty="0">
                <a:effectLst/>
                <a:latin typeface="+mn-lt"/>
              </a:rPr>
              <a:t>. [online] Available at: https://library.oapen.org/bitstream/handle/20.500.12657/23142/1007012.pdf?sequenc#page=22.</a:t>
            </a:r>
          </a:p>
          <a:p>
            <a:endParaRPr lang="en-IN" sz="800" dirty="0">
              <a:latin typeface="+mn-lt"/>
            </a:endParaRPr>
          </a:p>
        </p:txBody>
      </p:sp>
    </p:spTree>
  </p:cSld>
  <p:clrMapOvr>
    <a:masterClrMapping/>
  </p:clrMapOvr>
</p:sld>
</file>

<file path=ppt/theme/theme1.xml><?xml version="1.0" encoding="utf-8"?>
<a:theme xmlns:a="http://schemas.openxmlformats.org/drawingml/2006/main" name="Sports and Physical Activity During COVID-19 by Slidesgo">
  <a:themeElements>
    <a:clrScheme name="Simple Light">
      <a:dk1>
        <a:srgbClr val="252C40"/>
      </a:dk1>
      <a:lt1>
        <a:srgbClr val="FF8062"/>
      </a:lt1>
      <a:dk2>
        <a:srgbClr val="378E6D"/>
      </a:dk2>
      <a:lt2>
        <a:srgbClr val="FFFCEE"/>
      </a:lt2>
      <a:accent1>
        <a:srgbClr val="FCD04C"/>
      </a:accent1>
      <a:accent2>
        <a:srgbClr val="FF6945"/>
      </a:accent2>
      <a:accent3>
        <a:srgbClr val="FFDCE0"/>
      </a:accent3>
      <a:accent4>
        <a:srgbClr val="FFBDC4"/>
      </a:accent4>
      <a:accent5>
        <a:srgbClr val="FF9D86"/>
      </a:accent5>
      <a:accent6>
        <a:srgbClr val="87BBA8"/>
      </a:accent6>
      <a:hlink>
        <a:srgbClr val="2A6A5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139</TotalTime>
  <Words>1821</Words>
  <Application>Microsoft Office PowerPoint</Application>
  <PresentationFormat>On-screen Show (16:9)</PresentationFormat>
  <Paragraphs>102</Paragraphs>
  <Slides>16</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Times New Roman</vt:lpstr>
      <vt:lpstr>Patua One</vt:lpstr>
      <vt:lpstr>Nunito Sans</vt:lpstr>
      <vt:lpstr>Nunito Sans Light</vt:lpstr>
      <vt:lpstr>Arial</vt:lpstr>
      <vt:lpstr>Wingdings</vt:lpstr>
      <vt:lpstr>Josefin Sans</vt:lpstr>
      <vt:lpstr>Roboto</vt:lpstr>
      <vt:lpstr>Sports and Physical Activity During COVID-19 by Slidesgo</vt:lpstr>
      <vt:lpstr> Title-Prevalence of physical activity among students in a public university   Name: Vaishali K. Nai Student Number: 2243293 Module Title: Practice-Based Research Module Code: LCHS7001 Lecturer’s Name: De Zeno Leung Assignment Title: Individual Presentation- Research Proposal</vt:lpstr>
      <vt:lpstr>Contents </vt:lpstr>
      <vt:lpstr>Introduction</vt:lpstr>
      <vt:lpstr>Literature review</vt:lpstr>
      <vt:lpstr>Rationale</vt:lpstr>
      <vt:lpstr> Research Aim and objectives</vt:lpstr>
      <vt:lpstr> Research Questions</vt:lpstr>
      <vt:lpstr>Research design</vt:lpstr>
      <vt:lpstr>Recruitment, Sampling &amp; Study Participants</vt:lpstr>
      <vt:lpstr>Recruitment, Sampling &amp; Study Participants</vt:lpstr>
      <vt:lpstr>Data collection method</vt:lpstr>
      <vt:lpstr>Data analysis technique</vt:lpstr>
      <vt:lpstr> Ethical considerations. </vt:lpstr>
      <vt:lpstr> Implication of research</vt:lpstr>
      <vt:lpstr> Plan of Work(Gannt chart)</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Title-Prevalence of physical activity among students in a public university  </dc:title>
  <cp:lastModifiedBy>LENOVO</cp:lastModifiedBy>
  <cp:revision>93</cp:revision>
  <dcterms:modified xsi:type="dcterms:W3CDTF">2024-03-01T14:22:58Z</dcterms:modified>
</cp:coreProperties>
</file>