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5CD92F-2E56-4911-889C-AD95B8010E5A}" v="1" dt="2022-10-22T11:40:55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us marius" userId="1ddb35e32037c180" providerId="LiveId" clId="{AE5CD92F-2E56-4911-889C-AD95B8010E5A}"/>
    <pc:docChg chg="custSel modSld">
      <pc:chgData name="marius marius" userId="1ddb35e32037c180" providerId="LiveId" clId="{AE5CD92F-2E56-4911-889C-AD95B8010E5A}" dt="2022-10-22T11:58:35.853" v="226" actId="20577"/>
      <pc:docMkLst>
        <pc:docMk/>
      </pc:docMkLst>
      <pc:sldChg chg="addSp delSp modSp mod">
        <pc:chgData name="marius marius" userId="1ddb35e32037c180" providerId="LiveId" clId="{AE5CD92F-2E56-4911-889C-AD95B8010E5A}" dt="2022-10-22T11:58:35.853" v="226" actId="20577"/>
        <pc:sldMkLst>
          <pc:docMk/>
          <pc:sldMk cId="2125796131" sldId="257"/>
        </pc:sldMkLst>
        <pc:spChg chg="del">
          <ac:chgData name="marius marius" userId="1ddb35e32037c180" providerId="LiveId" clId="{AE5CD92F-2E56-4911-889C-AD95B8010E5A}" dt="2022-10-22T11:40:39.961" v="167" actId="478"/>
          <ac:spMkLst>
            <pc:docMk/>
            <pc:sldMk cId="2125796131" sldId="257"/>
            <ac:spMk id="3" creationId="{6E3E2B33-5A5A-0DE1-D521-67546E35BA99}"/>
          </ac:spMkLst>
        </pc:spChg>
        <pc:spChg chg="mod">
          <ac:chgData name="marius marius" userId="1ddb35e32037c180" providerId="LiveId" clId="{AE5CD92F-2E56-4911-889C-AD95B8010E5A}" dt="2022-10-22T11:52:21.597" v="224" actId="20577"/>
          <ac:spMkLst>
            <pc:docMk/>
            <pc:sldMk cId="2125796131" sldId="257"/>
            <ac:spMk id="4" creationId="{FDC762DA-5182-2232-4EA2-5DDA91C06426}"/>
          </ac:spMkLst>
        </pc:spChg>
        <pc:spChg chg="add mod">
          <ac:chgData name="marius marius" userId="1ddb35e32037c180" providerId="LiveId" clId="{AE5CD92F-2E56-4911-889C-AD95B8010E5A}" dt="2022-10-22T11:58:35.853" v="226" actId="20577"/>
          <ac:spMkLst>
            <pc:docMk/>
            <pc:sldMk cId="2125796131" sldId="257"/>
            <ac:spMk id="5" creationId="{FA3825BE-FCE1-2F45-9110-055F89254264}"/>
          </ac:spMkLst>
        </pc:spChg>
      </pc:sldChg>
      <pc:sldChg chg="modSp mod">
        <pc:chgData name="marius marius" userId="1ddb35e32037c180" providerId="LiveId" clId="{AE5CD92F-2E56-4911-889C-AD95B8010E5A}" dt="2022-10-12T10:59:54.379" v="95" actId="20577"/>
        <pc:sldMkLst>
          <pc:docMk/>
          <pc:sldMk cId="1500189133" sldId="258"/>
        </pc:sldMkLst>
        <pc:spChg chg="mod">
          <ac:chgData name="marius marius" userId="1ddb35e32037c180" providerId="LiveId" clId="{AE5CD92F-2E56-4911-889C-AD95B8010E5A}" dt="2022-10-12T10:59:54.379" v="95" actId="20577"/>
          <ac:spMkLst>
            <pc:docMk/>
            <pc:sldMk cId="1500189133" sldId="258"/>
            <ac:spMk id="6" creationId="{616BE4AC-B1C3-C170-7F3B-53DF14E3538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448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26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597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7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08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711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92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325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869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85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300554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37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04840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12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612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459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A0328-8B89-4EF1-842E-6AD952212586}" type="datetimeFigureOut">
              <a:rPr lang="en-GB" smtClean="0"/>
              <a:t>22/10/2022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EE2E076-3ACE-4DFC-BC0D-41C3D91B5B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787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_Hotels_Logo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16BE4AC-B1C3-C170-7F3B-53DF14E35388}"/>
              </a:ext>
            </a:extLst>
          </p:cNvPr>
          <p:cNvSpPr txBox="1"/>
          <p:nvPr/>
        </p:nvSpPr>
        <p:spPr>
          <a:xfrm>
            <a:off x="2460279" y="1384145"/>
            <a:ext cx="6097508" cy="3571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 –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Español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Lecture’s Name: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Aguilera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Marius Ciocea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2111529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email: 2111529@student.uwtsd.ac.uk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0189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2E34A2-7621-0F94-C2FA-2A4FECC1F485}"/>
              </a:ext>
            </a:extLst>
          </p:cNvPr>
          <p:cNvSpPr txBox="1"/>
          <p:nvPr/>
        </p:nvSpPr>
        <p:spPr>
          <a:xfrm>
            <a:off x="1200724" y="1570182"/>
            <a:ext cx="33079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MARIUS CIOCEA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C762DA-5182-2232-4EA2-5DDA91C06426}"/>
              </a:ext>
            </a:extLst>
          </p:cNvPr>
          <p:cNvSpPr txBox="1"/>
          <p:nvPr/>
        </p:nvSpPr>
        <p:spPr>
          <a:xfrm>
            <a:off x="1200725" y="3823855"/>
            <a:ext cx="446674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MARIUS HERITAGE HOTELS MADRID</a:t>
            </a:r>
          </a:p>
          <a:p>
            <a:r>
              <a:rPr lang="es-ES" sz="1400" dirty="0">
                <a:latin typeface="Arial" panose="020B0604020202020204" pitchFamily="34" charset="0"/>
                <a:cs typeface="Arial" panose="020B0604020202020204" pitchFamily="34" charset="0"/>
              </a:rPr>
              <a:t>Calle de Diego de León, 43, 28006 Madrid, España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+34 910-887-070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mciocea@heritage-hotels.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www.heritagemadridhotel.com</a:t>
            </a:r>
          </a:p>
        </p:txBody>
      </p:sp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1D142B03-DDA3-5580-D2BE-8D05804244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88096" y="719742"/>
            <a:ext cx="4194041" cy="3279309"/>
          </a:xfrm>
          <a:prstGeom prst="rect">
            <a:avLst/>
          </a:prstGeom>
        </p:spPr>
      </p:pic>
      <p:pic>
        <p:nvPicPr>
          <p:cNvPr id="10" name="Picture 9" descr="Logo&#10;&#10;Description automatically generated">
            <a:extLst>
              <a:ext uri="{FF2B5EF4-FFF2-40B4-BE49-F238E27FC236}">
                <a16:creationId xmlns:a16="http://schemas.microsoft.com/office/drawing/2014/main" id="{FAC4A77D-4C7E-83A4-3FFC-5DA582609E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9996" b="33513"/>
          <a:stretch/>
        </p:blipFill>
        <p:spPr>
          <a:xfrm rot="10800000">
            <a:off x="6096000" y="1028446"/>
            <a:ext cx="3614166" cy="22530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3825BE-FCE1-2F45-9110-055F89254264}"/>
              </a:ext>
            </a:extLst>
          </p:cNvPr>
          <p:cNvSpPr txBox="1"/>
          <p:nvPr/>
        </p:nvSpPr>
        <p:spPr>
          <a:xfrm flipH="1">
            <a:off x="1200724" y="2109238"/>
            <a:ext cx="3018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Director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del Hotel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57961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112</TotalTime>
  <Words>77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marius</dc:creator>
  <cp:lastModifiedBy>marius marius</cp:lastModifiedBy>
  <cp:revision>2</cp:revision>
  <dcterms:created xsi:type="dcterms:W3CDTF">2022-10-12T09:32:05Z</dcterms:created>
  <dcterms:modified xsi:type="dcterms:W3CDTF">2022-10-22T11:58:39Z</dcterms:modified>
</cp:coreProperties>
</file>