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Lst>
  <p:sldSz cx="18288000" cy="10287000"/>
  <p:notesSz cx="18288000" cy="10287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7EE797-598B-887D-0871-D3BCED32BE5B}" v="216" dt="2026-10-18T15:41:51.563"/>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9" d="100"/>
          <a:sy n="39" d="100"/>
        </p:scale>
        <p:origin x="940" y="52"/>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7924800" cy="5159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0358438" y="0"/>
            <a:ext cx="7924800" cy="515938"/>
          </a:xfrm>
          <a:prstGeom prst="rect">
            <a:avLst/>
          </a:prstGeom>
        </p:spPr>
        <p:txBody>
          <a:bodyPr vert="horz" lIns="91440" tIns="45720" rIns="91440" bIns="45720" rtlCol="0"/>
          <a:lstStyle>
            <a:lvl1pPr algn="r">
              <a:defRPr sz="1200"/>
            </a:lvl1pPr>
          </a:lstStyle>
          <a:p>
            <a:fld id="{9A9914BD-1170-4CC1-A3C5-BCE85B19B289}" type="datetimeFigureOut">
              <a:rPr lang="en-GB" smtClean="0"/>
              <a:t>19/10/2026</a:t>
            </a:fld>
            <a:endParaRPr lang="en-GB"/>
          </a:p>
        </p:txBody>
      </p:sp>
      <p:sp>
        <p:nvSpPr>
          <p:cNvPr id="4" name="Slide Image Placeholder 3"/>
          <p:cNvSpPr>
            <a:spLocks noGrp="1" noRot="1" noChangeAspect="1"/>
          </p:cNvSpPr>
          <p:nvPr>
            <p:ph type="sldImg" idx="2"/>
          </p:nvPr>
        </p:nvSpPr>
        <p:spPr>
          <a:xfrm>
            <a:off x="6057900" y="1285875"/>
            <a:ext cx="6172200" cy="347186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828800" y="4951413"/>
            <a:ext cx="14630400" cy="40497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771063"/>
            <a:ext cx="7924800" cy="5159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0358438" y="9771063"/>
            <a:ext cx="7924800" cy="515937"/>
          </a:xfrm>
          <a:prstGeom prst="rect">
            <a:avLst/>
          </a:prstGeom>
        </p:spPr>
        <p:txBody>
          <a:bodyPr vert="horz" lIns="91440" tIns="45720" rIns="91440" bIns="45720" rtlCol="0" anchor="b"/>
          <a:lstStyle>
            <a:lvl1pPr algn="r">
              <a:defRPr sz="1200"/>
            </a:lvl1pPr>
          </a:lstStyle>
          <a:p>
            <a:fld id="{4C7DD584-2BB3-41CC-BA78-A96BCADE1DFD}" type="slidenum">
              <a:rPr lang="en-GB" smtClean="0"/>
              <a:t>‹#›</a:t>
            </a:fld>
            <a:endParaRPr lang="en-GB"/>
          </a:p>
        </p:txBody>
      </p:sp>
    </p:spTree>
    <p:extLst>
      <p:ext uri="{BB962C8B-B14F-4D97-AF65-F5344CB8AC3E}">
        <p14:creationId xmlns:p14="http://schemas.microsoft.com/office/powerpoint/2010/main" val="9981368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AutoNum type="arabicPeriod"/>
            </a:pPr>
            <a:r>
              <a:rPr lang="en-US"/>
              <a:t>C</a:t>
            </a:r>
          </a:p>
          <a:p>
            <a:pPr marL="342900" indent="-342900">
              <a:buAutoNum type="arabicPeriod"/>
            </a:pPr>
            <a:r>
              <a:rPr lang="en-US"/>
              <a:t>D</a:t>
            </a:r>
          </a:p>
          <a:p>
            <a:pPr marL="342900" indent="-342900">
              <a:buAutoNum type="arabicPeriod"/>
            </a:pPr>
            <a:r>
              <a:rPr lang="en-US"/>
              <a:t>C</a:t>
            </a:r>
          </a:p>
          <a:p>
            <a:pPr marL="342900" indent="-342900">
              <a:buAutoNum type="arabicPeriod"/>
            </a:pPr>
            <a:r>
              <a:rPr lang="en-US"/>
              <a:t>A</a:t>
            </a:r>
          </a:p>
          <a:p>
            <a:pPr marL="342900" indent="-342900">
              <a:buAutoNum type="arabicPeriod"/>
            </a:pPr>
            <a:r>
              <a:rPr lang="en-US"/>
              <a:t>E</a:t>
            </a:r>
          </a:p>
        </p:txBody>
      </p:sp>
      <p:sp>
        <p:nvSpPr>
          <p:cNvPr id="4" name="Slide Number Placeholder 3"/>
          <p:cNvSpPr>
            <a:spLocks noGrp="1"/>
          </p:cNvSpPr>
          <p:nvPr>
            <p:ph type="sldNum" sz="quarter" idx="5"/>
          </p:nvPr>
        </p:nvSpPr>
        <p:spPr/>
        <p:txBody>
          <a:bodyPr/>
          <a:lstStyle/>
          <a:p>
            <a:fld id="{4C7DD584-2BB3-41CC-BA78-A96BCADE1DFD}" type="slidenum">
              <a:rPr lang="en-GB" smtClean="0"/>
              <a:t>3</a:t>
            </a:fld>
            <a:endParaRPr lang="en-GB"/>
          </a:p>
        </p:txBody>
      </p:sp>
    </p:spTree>
    <p:extLst>
      <p:ext uri="{BB962C8B-B14F-4D97-AF65-F5344CB8AC3E}">
        <p14:creationId xmlns:p14="http://schemas.microsoft.com/office/powerpoint/2010/main" val="3678246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PE is a claim to the court for circumstances similar to a CT – better remedies in family home cases </a:t>
            </a:r>
          </a:p>
        </p:txBody>
      </p:sp>
      <p:sp>
        <p:nvSpPr>
          <p:cNvPr id="4" name="Slide Number Placeholder 3"/>
          <p:cNvSpPr>
            <a:spLocks noGrp="1"/>
          </p:cNvSpPr>
          <p:nvPr>
            <p:ph type="sldNum" sz="quarter" idx="5"/>
          </p:nvPr>
        </p:nvSpPr>
        <p:spPr/>
        <p:txBody>
          <a:bodyPr/>
          <a:lstStyle/>
          <a:p>
            <a:fld id="{4C7DD584-2BB3-41CC-BA78-A96BCADE1DFD}" type="slidenum">
              <a:rPr lang="en-GB" smtClean="0"/>
              <a:t>4</a:t>
            </a:fld>
            <a:endParaRPr lang="en-GB"/>
          </a:p>
        </p:txBody>
      </p:sp>
    </p:spTree>
    <p:extLst>
      <p:ext uri="{BB962C8B-B14F-4D97-AF65-F5344CB8AC3E}">
        <p14:creationId xmlns:p14="http://schemas.microsoft.com/office/powerpoint/2010/main" val="960574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Crabb v Arun District </a:t>
            </a:r>
          </a:p>
          <a:p>
            <a:r>
              <a:rPr lang="en-US">
                <a:latin typeface="Calibri"/>
                <a:ea typeface="Calibri"/>
                <a:cs typeface="Calibri"/>
              </a:rPr>
              <a:t>Landowner relied on council that access would be granted </a:t>
            </a:r>
          </a:p>
          <a:p>
            <a:r>
              <a:rPr lang="en-US">
                <a:latin typeface="Calibri"/>
                <a:ea typeface="Calibri"/>
                <a:cs typeface="Calibri"/>
              </a:rPr>
              <a:t>PE created an easement/row - remedy should do the minimum equity </a:t>
            </a:r>
            <a:r>
              <a:rPr lang="en-US" err="1">
                <a:latin typeface="Calibri"/>
                <a:ea typeface="Calibri"/>
                <a:cs typeface="Calibri"/>
              </a:rPr>
              <a:t>neccessary</a:t>
            </a:r>
          </a:p>
          <a:p>
            <a:endParaRPr lang="en-US">
              <a:latin typeface="Calibri"/>
              <a:ea typeface="Calibri"/>
              <a:cs typeface="Calibri"/>
            </a:endParaRP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4C7DD584-2BB3-41CC-BA78-A96BCADE1DFD}" type="slidenum">
              <a:rPr lang="en-GB" smtClean="0"/>
              <a:t>5</a:t>
            </a:fld>
            <a:endParaRPr lang="en-GB"/>
          </a:p>
        </p:txBody>
      </p:sp>
    </p:spTree>
    <p:extLst>
      <p:ext uri="{BB962C8B-B14F-4D97-AF65-F5344CB8AC3E}">
        <p14:creationId xmlns:p14="http://schemas.microsoft.com/office/powerpoint/2010/main" val="1484544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Thorner v Major 2009 – Thorner worked on his cousins farm for 30 years and </a:t>
            </a:r>
            <a:r>
              <a:rPr lang="en-US" err="1">
                <a:latin typeface="Calibri"/>
                <a:ea typeface="Calibri"/>
                <a:cs typeface="Calibri"/>
              </a:rPr>
              <a:t>recieved</a:t>
            </a:r>
            <a:r>
              <a:rPr lang="en-US">
                <a:latin typeface="Calibri"/>
                <a:ea typeface="Calibri"/>
                <a:cs typeface="Calibri"/>
              </a:rPr>
              <a:t> little or no pay. Cousin rarely spoke and never expressly promised Thorner that he would inherit the farm, but made a series of indirect remarks suggesting it. </a:t>
            </a:r>
          </a:p>
          <a:p>
            <a:r>
              <a:rPr lang="en-US">
                <a:latin typeface="Calibri"/>
                <a:ea typeface="Calibri"/>
                <a:cs typeface="Calibri"/>
              </a:rPr>
              <a:t>In 1990 Thorner was handed a bonus notice relating to life insurance and told 'That’s for my death duties' </a:t>
            </a:r>
          </a:p>
          <a:p>
            <a:r>
              <a:rPr lang="en-US">
                <a:latin typeface="Calibri"/>
                <a:ea typeface="Calibri"/>
                <a:cs typeface="Calibri"/>
              </a:rPr>
              <a:t>Judge found that this and other conduct amounted to an assurance </a:t>
            </a:r>
            <a:r>
              <a:rPr lang="en-US" err="1">
                <a:latin typeface="Calibri"/>
                <a:ea typeface="Calibri"/>
                <a:cs typeface="Calibri"/>
              </a:rPr>
              <a:t>david</a:t>
            </a:r>
            <a:r>
              <a:rPr lang="en-US">
                <a:latin typeface="Calibri"/>
                <a:ea typeface="Calibri"/>
                <a:cs typeface="Calibri"/>
              </a:rPr>
              <a:t> would inherit the farm. </a:t>
            </a:r>
          </a:p>
          <a:p>
            <a:r>
              <a:rPr lang="en-US">
                <a:latin typeface="Calibri"/>
                <a:ea typeface="Calibri"/>
                <a:cs typeface="Calibri"/>
              </a:rPr>
              <a:t>Cousin died intestate.</a:t>
            </a:r>
          </a:p>
          <a:p>
            <a:r>
              <a:rPr lang="en-US">
                <a:latin typeface="Calibri"/>
                <a:ea typeface="Calibri"/>
                <a:cs typeface="Calibri"/>
              </a:rPr>
              <a:t>Judge found Thorner entitled to farm. </a:t>
            </a:r>
          </a:p>
          <a:p>
            <a:r>
              <a:rPr lang="en-US">
                <a:latin typeface="Calibri"/>
                <a:ea typeface="Calibri"/>
                <a:cs typeface="Calibri"/>
              </a:rPr>
              <a:t>Principle est: Assurance not need to be express, ARD proved, and context of relationship is crucial </a:t>
            </a:r>
          </a:p>
          <a:p>
            <a:endParaRPr lang="en-US">
              <a:latin typeface="Calibri"/>
              <a:ea typeface="Calibri"/>
              <a:cs typeface="Calibri"/>
            </a:endParaRPr>
          </a:p>
          <a:p>
            <a:r>
              <a:rPr lang="en-US">
                <a:latin typeface="Calibri"/>
                <a:ea typeface="Calibri"/>
                <a:cs typeface="Calibri"/>
              </a:rPr>
              <a:t>Davies v Davies 2016 – CINDERELLA CASE </a:t>
            </a:r>
          </a:p>
          <a:p>
            <a:r>
              <a:rPr lang="en-US">
                <a:latin typeface="Calibri"/>
                <a:ea typeface="Calibri"/>
                <a:cs typeface="Calibri"/>
              </a:rPr>
              <a:t>Eirian Davies </a:t>
            </a:r>
            <a:r>
              <a:rPr lang="en-US" err="1">
                <a:latin typeface="Calibri"/>
                <a:ea typeface="Calibri"/>
                <a:cs typeface="Calibri"/>
              </a:rPr>
              <a:t>workd</a:t>
            </a:r>
            <a:r>
              <a:rPr lang="en-US">
                <a:latin typeface="Calibri"/>
                <a:ea typeface="Calibri"/>
                <a:cs typeface="Calibri"/>
              </a:rPr>
              <a:t> on her parents dairy farm in Wales for low pay from a young age and told repeatedly she would inherit farm – assurances changed over time – she would be a partner, receive shares, benefit under a will </a:t>
            </a:r>
            <a:r>
              <a:rPr lang="en-US" err="1">
                <a:latin typeface="Calibri"/>
                <a:ea typeface="Calibri"/>
                <a:cs typeface="Calibri"/>
              </a:rPr>
              <a:t>etc</a:t>
            </a:r>
            <a:endParaRPr lang="en-US">
              <a:latin typeface="Calibri"/>
              <a:ea typeface="Calibri"/>
              <a:cs typeface="Calibri"/>
            </a:endParaRPr>
          </a:p>
          <a:p>
            <a:r>
              <a:rPr lang="en-US">
                <a:latin typeface="Calibri"/>
                <a:ea typeface="Calibri"/>
                <a:cs typeface="Calibri"/>
              </a:rPr>
              <a:t>Relationship with parents broke down and Eirian brought a PE clam </a:t>
            </a:r>
          </a:p>
          <a:p>
            <a:r>
              <a:rPr lang="en-US">
                <a:latin typeface="Calibri"/>
                <a:ea typeface="Calibri"/>
                <a:cs typeface="Calibri"/>
              </a:rPr>
              <a:t>Judge awarded 1.3m but COA reduced to £500k </a:t>
            </a:r>
          </a:p>
          <a:p>
            <a:r>
              <a:rPr lang="en-US">
                <a:latin typeface="Calibri"/>
                <a:ea typeface="Calibri"/>
                <a:cs typeface="Calibri"/>
              </a:rPr>
              <a:t>Case important when looking at remedy and it should be proportionate to equity established and not auto fulfil the claimant's highest expectation </a:t>
            </a:r>
          </a:p>
          <a:p>
            <a:r>
              <a:rPr lang="en-US" err="1">
                <a:latin typeface="Calibri"/>
                <a:ea typeface="Calibri"/>
                <a:cs typeface="Calibri"/>
              </a:rPr>
              <a:t>Emphasises</a:t>
            </a:r>
            <a:r>
              <a:rPr lang="en-US">
                <a:latin typeface="Calibri"/>
                <a:ea typeface="Calibri"/>
                <a:cs typeface="Calibri"/>
              </a:rPr>
              <a:t> Courts broad discretion when satisfying PE claim and proportionate response. </a:t>
            </a:r>
          </a:p>
          <a:p>
            <a:endParaRPr lang="en-US">
              <a:latin typeface="Calibri"/>
              <a:ea typeface="Calibri"/>
              <a:cs typeface="Calibri"/>
            </a:endParaRPr>
          </a:p>
          <a:p>
            <a:r>
              <a:rPr lang="en-US">
                <a:latin typeface="Calibri"/>
                <a:ea typeface="Calibri"/>
                <a:cs typeface="Calibri"/>
              </a:rPr>
              <a:t>Habberfield v Habberfield 2019 – daughter worked in dairy farm for 30 years  and father repeatedly assured her she would eventually take over dairy business and inherit the farm. She worked long hours for low pay on reliance of this promise.  Relationship broke down, and when father died and she was excluded from her inheritance she brough a proprietary estoppel claim for £1,17m – and COA upheld award.</a:t>
            </a:r>
          </a:p>
          <a:p>
            <a:r>
              <a:rPr lang="en-US">
                <a:latin typeface="Calibri"/>
                <a:ea typeface="Calibri"/>
                <a:cs typeface="Calibri"/>
              </a:rPr>
              <a:t>Rul est: Relef must be proportionate to detriment satisfied – not purely a math's exercise. Expectation-based relief may be appropriate where long term assurances and reliance are particularly strong. </a:t>
            </a:r>
          </a:p>
          <a:p>
            <a:endParaRPr lang="en-US">
              <a:latin typeface="Calibri"/>
              <a:ea typeface="Calibri"/>
              <a:cs typeface="Calibri"/>
            </a:endParaRPr>
          </a:p>
          <a:p>
            <a:r>
              <a:rPr lang="en-US">
                <a:latin typeface="Calibri"/>
                <a:ea typeface="Calibri"/>
                <a:cs typeface="Calibri"/>
              </a:rPr>
              <a:t>Ward v Kirkland</a:t>
            </a:r>
          </a:p>
          <a:p>
            <a:endParaRPr lang="en-US">
              <a:latin typeface="Calibri"/>
              <a:ea typeface="Calibri"/>
              <a:cs typeface="Calibri"/>
            </a:endParaRP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4C7DD584-2BB3-41CC-BA78-A96BCADE1DFD}" type="slidenum">
              <a:rPr lang="en-GB" smtClean="0"/>
              <a:t>7</a:t>
            </a:fld>
            <a:endParaRPr lang="en-GB"/>
          </a:p>
        </p:txBody>
      </p:sp>
    </p:spTree>
    <p:extLst>
      <p:ext uri="{BB962C8B-B14F-4D97-AF65-F5344CB8AC3E}">
        <p14:creationId xmlns:p14="http://schemas.microsoft.com/office/powerpoint/2010/main" val="21158673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Leading Case – Taylors Fashions Ltd v Liverpool Victoria Trustees Co ltd (1982) </a:t>
            </a:r>
            <a:endParaRPr lang="en-US"/>
          </a:p>
          <a:p>
            <a:r>
              <a:rPr lang="en-US">
                <a:latin typeface="Calibri"/>
                <a:ea typeface="Calibri"/>
                <a:cs typeface="Calibri"/>
              </a:rPr>
              <a:t>Two tenant companies occupied neighboring commercial property in Bournemouth. Thy believed their leases contained rights of renewal of the Leases and proceeded with works for improvements and refurbishments on the reliance of that belief. </a:t>
            </a:r>
          </a:p>
          <a:p>
            <a:r>
              <a:rPr lang="en-US">
                <a:latin typeface="Calibri"/>
                <a:ea typeface="Calibri"/>
                <a:cs typeface="Calibri"/>
              </a:rPr>
              <a:t>Later emerged renewal rights not legally enforceable (because of defective registration) meaning LL was not obliged to grant new leases and LL refused to do so.</a:t>
            </a:r>
          </a:p>
          <a:p>
            <a:endParaRPr lang="en-US">
              <a:latin typeface="Calibri"/>
              <a:ea typeface="Calibri"/>
              <a:cs typeface="Calibri"/>
            </a:endParaRPr>
          </a:p>
          <a:p>
            <a:r>
              <a:rPr lang="en-US">
                <a:latin typeface="Calibri"/>
                <a:ea typeface="Calibri"/>
                <a:cs typeface="Calibri"/>
              </a:rPr>
              <a:t>Court Found T (Taylor Fashions) 1 claim failed s LL had not encouraged or knowingly allowed T to believe it had an enforceable renewal right. And the belief was unilateral. </a:t>
            </a:r>
          </a:p>
          <a:p>
            <a:endParaRPr lang="en-US">
              <a:latin typeface="Calibri"/>
              <a:ea typeface="Calibri"/>
              <a:cs typeface="Calibri"/>
            </a:endParaRPr>
          </a:p>
          <a:p>
            <a:r>
              <a:rPr lang="en-US">
                <a:latin typeface="Calibri"/>
                <a:ea typeface="Calibri"/>
                <a:cs typeface="Calibri"/>
              </a:rPr>
              <a:t>T2 ( Old &amp; Campbell) claim success as evidence the LL agents gad encouraged improvements while aware T believed renewal would be available. Therefore unconscionable for the landlord to deny that exception. </a:t>
            </a:r>
          </a:p>
        </p:txBody>
      </p:sp>
      <p:sp>
        <p:nvSpPr>
          <p:cNvPr id="4" name="Slide Number Placeholder 3"/>
          <p:cNvSpPr>
            <a:spLocks noGrp="1"/>
          </p:cNvSpPr>
          <p:nvPr>
            <p:ph type="sldNum" sz="quarter" idx="5"/>
          </p:nvPr>
        </p:nvSpPr>
        <p:spPr/>
        <p:txBody>
          <a:bodyPr/>
          <a:lstStyle/>
          <a:p>
            <a:fld id="{4C7DD584-2BB3-41CC-BA78-A96BCADE1DFD}" type="slidenum">
              <a:rPr lang="en-GB" smtClean="0"/>
              <a:t>8</a:t>
            </a:fld>
            <a:endParaRPr lang="en-GB"/>
          </a:p>
        </p:txBody>
      </p:sp>
    </p:spTree>
    <p:extLst>
      <p:ext uri="{BB962C8B-B14F-4D97-AF65-F5344CB8AC3E}">
        <p14:creationId xmlns:p14="http://schemas.microsoft.com/office/powerpoint/2010/main" val="3614192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latin typeface="Calibri"/>
                <a:ea typeface="Calibri"/>
                <a:cs typeface="Calibri"/>
              </a:rPr>
              <a:t>E.g</a:t>
            </a:r>
            <a:r>
              <a:rPr lang="en-US">
                <a:latin typeface="Calibri"/>
                <a:ea typeface="Calibri"/>
                <a:cs typeface="Calibri"/>
              </a:rPr>
              <a:t> </a:t>
            </a:r>
          </a:p>
          <a:p>
            <a:r>
              <a:rPr lang="en-US">
                <a:latin typeface="Calibri"/>
                <a:ea typeface="Calibri"/>
                <a:cs typeface="Calibri"/>
              </a:rPr>
              <a:t>Proprietary estoppel is an equitable doctrine that protects a person who has relied on a landowner's assurance regarding rights in land. It arises where there is a clear assurance, reasonable  reliance, detriment and unconscionability in denying the promised interest. As an exception to strict formalities, it enables courts to grant a remedy, such as a proprietary interest or financial compensation to achieve justice.</a:t>
            </a:r>
          </a:p>
        </p:txBody>
      </p:sp>
      <p:sp>
        <p:nvSpPr>
          <p:cNvPr id="4" name="Slide Number Placeholder 3"/>
          <p:cNvSpPr>
            <a:spLocks noGrp="1"/>
          </p:cNvSpPr>
          <p:nvPr>
            <p:ph type="sldNum" sz="quarter" idx="5"/>
          </p:nvPr>
        </p:nvSpPr>
        <p:spPr/>
        <p:txBody>
          <a:bodyPr/>
          <a:lstStyle/>
          <a:p>
            <a:fld id="{4C7DD584-2BB3-41CC-BA78-A96BCADE1DFD}" type="slidenum">
              <a:rPr lang="en-GB" smtClean="0"/>
              <a:t>15</a:t>
            </a:fld>
            <a:endParaRPr lang="en-GB"/>
          </a:p>
        </p:txBody>
      </p:sp>
    </p:spTree>
    <p:extLst>
      <p:ext uri="{BB962C8B-B14F-4D97-AF65-F5344CB8AC3E}">
        <p14:creationId xmlns:p14="http://schemas.microsoft.com/office/powerpoint/2010/main" val="1587150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H &amp; W lived in house on family land for years, believing property would be transferred to them. Spent a lot of ££ improving and extending. </a:t>
            </a:r>
          </a:p>
          <a:p>
            <a:r>
              <a:rPr lang="en-US">
                <a:latin typeface="Calibri"/>
                <a:ea typeface="Calibri"/>
                <a:cs typeface="Calibri"/>
              </a:rPr>
              <a:t>Test was did the owners words and conduct create a PE giving wife an interest in the property;</a:t>
            </a:r>
          </a:p>
          <a:p>
            <a:r>
              <a:rPr lang="en-US">
                <a:latin typeface="Calibri"/>
                <a:ea typeface="Calibri"/>
                <a:cs typeface="Calibri"/>
              </a:rPr>
              <a:t>Case confirms assurance in PE can be express, implied by conduct or arise through acquiescence in claimants mistaken belief about land rights</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4C7DD584-2BB3-41CC-BA78-A96BCADE1DFD}" type="slidenum">
              <a:rPr lang="en-GB" smtClean="0"/>
              <a:t>17</a:t>
            </a:fld>
            <a:endParaRPr lang="en-GB"/>
          </a:p>
        </p:txBody>
      </p:sp>
    </p:spTree>
    <p:extLst>
      <p:ext uri="{BB962C8B-B14F-4D97-AF65-F5344CB8AC3E}">
        <p14:creationId xmlns:p14="http://schemas.microsoft.com/office/powerpoint/2010/main" val="2566245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Gillet v Holt (2001) employee devoted life to landowner on promise of inheritance </a:t>
            </a:r>
          </a:p>
          <a:p>
            <a:endParaRPr lang="en-US">
              <a:latin typeface="Calibri"/>
              <a:ea typeface="Calibri"/>
              <a:cs typeface="Calibri"/>
            </a:endParaRP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4C7DD584-2BB3-41CC-BA78-A96BCADE1DFD}" type="slidenum">
              <a:rPr lang="en-GB" smtClean="0"/>
              <a:t>18</a:t>
            </a:fld>
            <a:endParaRPr lang="en-GB"/>
          </a:p>
        </p:txBody>
      </p:sp>
    </p:spTree>
    <p:extLst>
      <p:ext uri="{BB962C8B-B14F-4D97-AF65-F5344CB8AC3E}">
        <p14:creationId xmlns:p14="http://schemas.microsoft.com/office/powerpoint/2010/main" val="2393391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Jennings v Rice – Carer expected to receive house – remedies proportionate to </a:t>
            </a:r>
            <a:r>
              <a:rPr lang="en-US" err="1">
                <a:latin typeface="Calibri"/>
                <a:ea typeface="Calibri"/>
                <a:cs typeface="Calibri"/>
              </a:rPr>
              <a:t>deteriment</a:t>
            </a:r>
            <a:r>
              <a:rPr lang="en-US">
                <a:latin typeface="Calibri"/>
                <a:ea typeface="Calibri"/>
                <a:cs typeface="Calibri"/>
              </a:rPr>
              <a:t> and expectation</a:t>
            </a:r>
          </a:p>
          <a:p>
            <a:endParaRPr lang="en-US">
              <a:latin typeface="Calibri"/>
              <a:ea typeface="Calibri"/>
              <a:cs typeface="Calibri"/>
            </a:endParaRPr>
          </a:p>
          <a:p>
            <a:r>
              <a:rPr lang="en-US" err="1">
                <a:latin typeface="Calibri"/>
                <a:ea typeface="Calibri"/>
                <a:cs typeface="Calibri"/>
              </a:rPr>
              <a:t>Llissimore</a:t>
            </a:r>
            <a:r>
              <a:rPr lang="en-US">
                <a:latin typeface="Calibri"/>
                <a:ea typeface="Calibri"/>
                <a:cs typeface="Calibri"/>
              </a:rPr>
              <a:t> v Downing 2003 establishes the assurance requirement in a PE case, but demonstrates when it can be insufficient </a:t>
            </a:r>
            <a:endParaRPr lang="en-US"/>
          </a:p>
          <a:p>
            <a:endParaRPr lang="en-US">
              <a:latin typeface="Calibri"/>
              <a:ea typeface="Calibri"/>
              <a:cs typeface="Calibri"/>
            </a:endParaRPr>
          </a:p>
          <a:p>
            <a:r>
              <a:rPr lang="en-US">
                <a:latin typeface="Calibri"/>
                <a:ea typeface="Calibri"/>
                <a:cs typeface="Calibri"/>
              </a:rPr>
              <a:t>Statements made by </a:t>
            </a:r>
            <a:r>
              <a:rPr lang="en-US" err="1">
                <a:latin typeface="Calibri"/>
                <a:ea typeface="Calibri"/>
                <a:cs typeface="Calibri"/>
              </a:rPr>
              <a:t>Mr</a:t>
            </a:r>
            <a:r>
              <a:rPr lang="en-US">
                <a:latin typeface="Calibri"/>
                <a:ea typeface="Calibri"/>
                <a:cs typeface="Calibri"/>
              </a:rPr>
              <a:t> Downing to </a:t>
            </a:r>
            <a:r>
              <a:rPr lang="en-US" err="1">
                <a:latin typeface="Calibri"/>
                <a:ea typeface="Calibri"/>
                <a:cs typeface="Calibri"/>
              </a:rPr>
              <a:t>Ms</a:t>
            </a:r>
            <a:r>
              <a:rPr lang="en-US">
                <a:latin typeface="Calibri"/>
                <a:ea typeface="Calibri"/>
                <a:cs typeface="Calibri"/>
              </a:rPr>
              <a:t> </a:t>
            </a:r>
            <a:r>
              <a:rPr lang="en-US" err="1">
                <a:latin typeface="Calibri"/>
                <a:ea typeface="Calibri"/>
                <a:cs typeface="Calibri"/>
              </a:rPr>
              <a:t>Llissimore</a:t>
            </a:r>
            <a:r>
              <a:rPr lang="en-US">
                <a:latin typeface="Calibri"/>
                <a:ea typeface="Calibri"/>
                <a:cs typeface="Calibri"/>
              </a:rPr>
              <a:t> suggested that she would 'never want for anything' </a:t>
            </a:r>
          </a:p>
          <a:p>
            <a:r>
              <a:rPr lang="en-US">
                <a:latin typeface="Calibri"/>
                <a:ea typeface="Calibri"/>
                <a:cs typeface="Calibri"/>
              </a:rPr>
              <a:t>He would always look after her</a:t>
            </a:r>
          </a:p>
          <a:p>
            <a:r>
              <a:rPr lang="en-US">
                <a:latin typeface="Calibri"/>
                <a:ea typeface="Calibri"/>
                <a:cs typeface="Calibri"/>
              </a:rPr>
              <a:t>Like he had for his previous girlfriends ('red flag') </a:t>
            </a:r>
          </a:p>
          <a:p>
            <a:endParaRPr lang="en-US">
              <a:latin typeface="Calibri"/>
              <a:ea typeface="Calibri"/>
              <a:cs typeface="Calibri"/>
            </a:endParaRPr>
          </a:p>
          <a:p>
            <a:r>
              <a:rPr lang="en-US">
                <a:latin typeface="Calibri"/>
                <a:ea typeface="Calibri"/>
                <a:cs typeface="Calibri"/>
              </a:rPr>
              <a:t>The relationship ended – she claimed an interest of PE – HELD  statements too vague </a:t>
            </a:r>
          </a:p>
          <a:p>
            <a:r>
              <a:rPr lang="en-US">
                <a:latin typeface="Calibri"/>
                <a:ea typeface="Calibri"/>
                <a:cs typeface="Calibri"/>
              </a:rPr>
              <a:t>The statements didn’t identify a particular property or identifiable proprietary interest </a:t>
            </a:r>
          </a:p>
          <a:p>
            <a:endParaRPr lang="en-US">
              <a:latin typeface="Calibri"/>
              <a:ea typeface="Calibri"/>
              <a:cs typeface="Calibri"/>
            </a:endParaRPr>
          </a:p>
          <a:p>
            <a:r>
              <a:rPr lang="en-US">
                <a:latin typeface="Calibri"/>
                <a:ea typeface="Calibri"/>
                <a:cs typeface="Calibri"/>
              </a:rPr>
              <a:t>Pascoe v Turner –claimant improved house after promise of ownership – transfer of freehold may be appropriate remedy</a:t>
            </a:r>
          </a:p>
          <a:p>
            <a:endParaRPr lang="en-US">
              <a:latin typeface="Calibri"/>
              <a:ea typeface="Calibri"/>
              <a:cs typeface="Calibri"/>
            </a:endParaRPr>
          </a:p>
          <a:p>
            <a:endParaRPr lang="en-US">
              <a:latin typeface="Calibri"/>
              <a:ea typeface="Calibri"/>
              <a:cs typeface="Calibri"/>
            </a:endParaRPr>
          </a:p>
          <a:p>
            <a:r>
              <a:rPr lang="en-US">
                <a:latin typeface="Calibri"/>
                <a:ea typeface="Calibri"/>
                <a:cs typeface="Calibri"/>
              </a:rPr>
              <a:t>Thorner v Major 2009 – Farmer worked for years expecting to inherit farm, assurance need not be express but must be sufficient clear in context </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4C7DD584-2BB3-41CC-BA78-A96BCADE1DFD}" type="slidenum">
              <a:rPr lang="en-GB" smtClean="0"/>
              <a:t>19</a:t>
            </a:fld>
            <a:endParaRPr lang="en-GB"/>
          </a:p>
        </p:txBody>
      </p:sp>
    </p:spTree>
    <p:extLst>
      <p:ext uri="{BB962C8B-B14F-4D97-AF65-F5344CB8AC3E}">
        <p14:creationId xmlns:p14="http://schemas.microsoft.com/office/powerpoint/2010/main" val="18924811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Davies v Davies – daughter worked on the family farm for low wages, and relied on </a:t>
            </a:r>
            <a:r>
              <a:rPr lang="en-US" dirty="0" err="1">
                <a:latin typeface="Calibri"/>
                <a:ea typeface="Calibri"/>
                <a:cs typeface="Calibri"/>
              </a:rPr>
              <a:t>repeate</a:t>
            </a:r>
            <a:r>
              <a:rPr lang="en-US" dirty="0">
                <a:latin typeface="Calibri"/>
                <a:ea typeface="Calibri"/>
                <a:cs typeface="Calibri"/>
              </a:rPr>
              <a:t> assurances plus detrimental reliance can establish PE </a:t>
            </a:r>
          </a:p>
          <a:p>
            <a:endParaRPr lang="en-US" dirty="0">
              <a:latin typeface="Calibri"/>
              <a:ea typeface="Calibri"/>
              <a:cs typeface="Calibri"/>
            </a:endParaRPr>
          </a:p>
          <a:p>
            <a:r>
              <a:rPr lang="en-US" dirty="0">
                <a:latin typeface="Calibri"/>
                <a:ea typeface="Calibri"/>
                <a:cs typeface="Calibri"/>
              </a:rPr>
              <a:t>Bostock v Bryant – uncle made statements to her </a:t>
            </a:r>
            <a:r>
              <a:rPr lang="en-US" dirty="0" err="1">
                <a:latin typeface="Calibri"/>
                <a:ea typeface="Calibri"/>
                <a:cs typeface="Calibri"/>
              </a:rPr>
              <a:t>neice</a:t>
            </a:r>
            <a:r>
              <a:rPr lang="en-US" dirty="0">
                <a:latin typeface="Calibri"/>
                <a:ea typeface="Calibri"/>
                <a:cs typeface="Calibri"/>
              </a:rPr>
              <a:t> concerning her future including 'don’t worry about the future you'll be all right' Claimant tried to rely on those statements for PE </a:t>
            </a:r>
          </a:p>
          <a:p>
            <a:r>
              <a:rPr lang="en-US" dirty="0">
                <a:latin typeface="Calibri"/>
                <a:ea typeface="Calibri"/>
                <a:cs typeface="Calibri"/>
              </a:rPr>
              <a:t>Q was did uncles words amount to sufficiently clear assurance rights over property?</a:t>
            </a:r>
          </a:p>
          <a:p>
            <a:endParaRPr lang="en-US" dirty="0">
              <a:latin typeface="Calibri"/>
              <a:ea typeface="Calibri"/>
              <a:cs typeface="Calibri"/>
            </a:endParaRPr>
          </a:p>
          <a:p>
            <a:r>
              <a:rPr lang="en-US" dirty="0">
                <a:latin typeface="Calibri"/>
                <a:ea typeface="Calibri"/>
                <a:cs typeface="Calibri"/>
              </a:rPr>
              <a:t>COA held uncles statements were too vague </a:t>
            </a:r>
          </a:p>
          <a:p>
            <a:r>
              <a:rPr lang="en-US" dirty="0">
                <a:latin typeface="Calibri"/>
                <a:ea typeface="Calibri"/>
                <a:cs typeface="Calibri"/>
              </a:rPr>
              <a:t>For PE an assurance must be sufficiently clear in its context to justify the claimant's expectation of a right over property </a:t>
            </a:r>
          </a:p>
          <a:p>
            <a:endParaRPr lang="en-US" dirty="0">
              <a:latin typeface="Calibri"/>
              <a:ea typeface="Calibri"/>
              <a:cs typeface="Calibri"/>
            </a:endParaRPr>
          </a:p>
          <a:p>
            <a:r>
              <a:rPr lang="en-US" dirty="0">
                <a:latin typeface="Calibri"/>
                <a:ea typeface="Calibri"/>
                <a:cs typeface="Calibri"/>
              </a:rPr>
              <a:t>A general promise that someone </a:t>
            </a:r>
            <a:r>
              <a:rPr lang="en-US">
                <a:latin typeface="Calibri"/>
                <a:ea typeface="Calibri"/>
                <a:cs typeface="Calibri"/>
              </a:rPr>
              <a:t>will </a:t>
            </a:r>
            <a:r>
              <a:rPr lang="en-US" dirty="0">
                <a:latin typeface="Calibri"/>
                <a:ea typeface="Calibri"/>
                <a:cs typeface="Calibri"/>
              </a:rPr>
              <a:t>be looked after in the future does not amount to a promise of property rights</a:t>
            </a:r>
          </a:p>
          <a:p>
            <a:endParaRPr lang="en-US" dirty="0">
              <a:latin typeface="Calibri"/>
              <a:ea typeface="Calibri"/>
              <a:cs typeface="Calibri"/>
            </a:endParaRPr>
          </a:p>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4C7DD584-2BB3-41CC-BA78-A96BCADE1DFD}" type="slidenum">
              <a:rPr lang="en-GB" smtClean="0"/>
              <a:t>20</a:t>
            </a:fld>
            <a:endParaRPr lang="en-GB"/>
          </a:p>
        </p:txBody>
      </p:sp>
    </p:spTree>
    <p:extLst>
      <p:ext uri="{BB962C8B-B14F-4D97-AF65-F5344CB8AC3E}">
        <p14:creationId xmlns:p14="http://schemas.microsoft.com/office/powerpoint/2010/main" val="1562086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Suggit v Suggit – son worked on family farm and </a:t>
            </a:r>
            <a:r>
              <a:rPr lang="en-US" dirty="0" err="1">
                <a:latin typeface="Calibri"/>
                <a:ea typeface="Calibri"/>
                <a:cs typeface="Calibri"/>
              </a:rPr>
              <a:t>organised</a:t>
            </a:r>
            <a:r>
              <a:rPr lang="en-US" dirty="0">
                <a:latin typeface="Calibri"/>
                <a:ea typeface="Calibri"/>
                <a:cs typeface="Calibri"/>
              </a:rPr>
              <a:t> his life around repeated assurances form father that he would inherit it – but on death e left in his will to his daughter </a:t>
            </a:r>
          </a:p>
          <a:p>
            <a:r>
              <a:rPr lang="en-US" dirty="0">
                <a:latin typeface="Calibri"/>
                <a:ea typeface="Calibri"/>
                <a:cs typeface="Calibri"/>
              </a:rPr>
              <a:t>Remedy does not have to </a:t>
            </a:r>
            <a:r>
              <a:rPr lang="en-US" dirty="0" err="1">
                <a:latin typeface="Calibri"/>
                <a:ea typeface="Calibri"/>
                <a:cs typeface="Calibri"/>
              </a:rPr>
              <a:t>crrespond</a:t>
            </a:r>
            <a:r>
              <a:rPr lang="en-US" dirty="0">
                <a:latin typeface="Calibri"/>
                <a:ea typeface="Calibri"/>
                <a:cs typeface="Calibri"/>
              </a:rPr>
              <a:t> exactly to claimants detriment – court may grant relief in accordance with claimants expectation </a:t>
            </a:r>
          </a:p>
        </p:txBody>
      </p:sp>
      <p:sp>
        <p:nvSpPr>
          <p:cNvPr id="4" name="Slide Number Placeholder 3"/>
          <p:cNvSpPr>
            <a:spLocks noGrp="1"/>
          </p:cNvSpPr>
          <p:nvPr>
            <p:ph type="sldNum" sz="quarter" idx="5"/>
          </p:nvPr>
        </p:nvSpPr>
        <p:spPr/>
        <p:txBody>
          <a:bodyPr/>
          <a:lstStyle/>
          <a:p>
            <a:fld id="{4C7DD584-2BB3-41CC-BA78-A96BCADE1DFD}" type="slidenum">
              <a:rPr lang="en-GB" smtClean="0"/>
              <a:t>21</a:t>
            </a:fld>
            <a:endParaRPr lang="en-GB"/>
          </a:p>
        </p:txBody>
      </p:sp>
    </p:spTree>
    <p:extLst>
      <p:ext uri="{BB962C8B-B14F-4D97-AF65-F5344CB8AC3E}">
        <p14:creationId xmlns:p14="http://schemas.microsoft.com/office/powerpoint/2010/main" val="4614927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1. Landowners should avoid making </a:t>
            </a:r>
            <a:r>
              <a:rPr lang="en-US" b="1">
                <a:latin typeface="Calibri"/>
                <a:ea typeface="Calibri"/>
                <a:cs typeface="Calibri"/>
              </a:rPr>
              <a:t>clear promises </a:t>
            </a:r>
            <a:r>
              <a:rPr lang="en-US">
                <a:latin typeface="Calibri"/>
                <a:ea typeface="Calibri"/>
                <a:cs typeface="Calibri"/>
              </a:rPr>
              <a:t>about property – </a:t>
            </a:r>
            <a:r>
              <a:rPr lang="en-US" err="1">
                <a:latin typeface="Calibri"/>
                <a:ea typeface="Calibri"/>
                <a:cs typeface="Calibri"/>
              </a:rPr>
              <a:t>Lissimore</a:t>
            </a:r>
            <a:r>
              <a:rPr lang="en-US">
                <a:latin typeface="Calibri"/>
                <a:ea typeface="Calibri"/>
                <a:cs typeface="Calibri"/>
              </a:rPr>
              <a:t> v Downing shows vague assurances may be insufficient </a:t>
            </a:r>
          </a:p>
          <a:p>
            <a:r>
              <a:rPr lang="en-US">
                <a:latin typeface="Calibri"/>
                <a:ea typeface="Calibri"/>
                <a:cs typeface="Calibri"/>
              </a:rPr>
              <a:t>2. Expressly state in writing no legal or beneficial interest is being granted; any future gifts or inheritance remain subject to change; the individual should not act in reliance to any expectation of ownership = prevent the formation of reasonable expectation</a:t>
            </a:r>
          </a:p>
          <a:p>
            <a:r>
              <a:rPr lang="en-US">
                <a:latin typeface="Calibri"/>
                <a:ea typeface="Calibri"/>
                <a:cs typeface="Calibri"/>
              </a:rPr>
              <a:t>3. Set out arrangements in writing </a:t>
            </a:r>
            <a:r>
              <a:rPr lang="en-US" err="1">
                <a:latin typeface="Calibri"/>
                <a:ea typeface="Calibri"/>
                <a:cs typeface="Calibri"/>
              </a:rPr>
              <a:t>i.e</a:t>
            </a:r>
            <a:r>
              <a:rPr lang="en-US">
                <a:latin typeface="Calibri"/>
                <a:ea typeface="Calibri"/>
                <a:cs typeface="Calibri"/>
              </a:rPr>
              <a:t> basis of occupation. Whether they acquire any ownership rights; whether they are paid</a:t>
            </a:r>
          </a:p>
          <a:p>
            <a:r>
              <a:rPr lang="en-US">
                <a:latin typeface="Calibri"/>
                <a:ea typeface="Calibri"/>
                <a:cs typeface="Calibri"/>
              </a:rPr>
              <a:t>4. Pay for any work and contributions </a:t>
            </a:r>
          </a:p>
          <a:p>
            <a:r>
              <a:rPr lang="en-US">
                <a:latin typeface="Calibri"/>
                <a:ea typeface="Calibri"/>
                <a:cs typeface="Calibri"/>
              </a:rPr>
              <a:t>5. Correct any misunderstandings immediately</a:t>
            </a:r>
          </a:p>
          <a:p>
            <a:r>
              <a:rPr lang="en-US">
                <a:latin typeface="Calibri"/>
                <a:ea typeface="Calibri"/>
                <a:cs typeface="Calibri"/>
              </a:rPr>
              <a:t>6. Review Wills and succession plans carefully</a:t>
            </a:r>
          </a:p>
          <a:p>
            <a:r>
              <a:rPr lang="en-US">
                <a:latin typeface="Calibri"/>
                <a:ea typeface="Calibri"/>
                <a:cs typeface="Calibri"/>
              </a:rPr>
              <a:t>7. Avoid encouraging significant personal sacrifices </a:t>
            </a:r>
          </a:p>
          <a:p>
            <a:r>
              <a:rPr lang="en-US">
                <a:latin typeface="Calibri"/>
                <a:ea typeface="Calibri"/>
                <a:cs typeface="Calibri"/>
              </a:rPr>
              <a:t>8. Use formal legal documents when rights are intended a trust deed, transfer deed, lease, declaration of trust, a will</a:t>
            </a:r>
          </a:p>
        </p:txBody>
      </p:sp>
      <p:sp>
        <p:nvSpPr>
          <p:cNvPr id="4" name="Slide Number Placeholder 3"/>
          <p:cNvSpPr>
            <a:spLocks noGrp="1"/>
          </p:cNvSpPr>
          <p:nvPr>
            <p:ph type="sldNum" sz="quarter" idx="5"/>
          </p:nvPr>
        </p:nvSpPr>
        <p:spPr/>
        <p:txBody>
          <a:bodyPr/>
          <a:lstStyle/>
          <a:p>
            <a:fld id="{4C7DD584-2BB3-41CC-BA78-A96BCADE1DFD}" type="slidenum">
              <a:rPr lang="en-GB" smtClean="0"/>
              <a:t>26</a:t>
            </a:fld>
            <a:endParaRPr lang="en-GB"/>
          </a:p>
        </p:txBody>
      </p:sp>
    </p:spTree>
    <p:extLst>
      <p:ext uri="{BB962C8B-B14F-4D97-AF65-F5344CB8AC3E}">
        <p14:creationId xmlns:p14="http://schemas.microsoft.com/office/powerpoint/2010/main" val="39593911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Unconscionability is conduct that </a:t>
            </a:r>
            <a:r>
              <a:rPr lang="en-US">
                <a:latin typeface="Calibri"/>
                <a:ea typeface="Calibri"/>
                <a:cs typeface="Calibri"/>
              </a:rPr>
              <a:t>equity</a:t>
            </a:r>
            <a:r>
              <a:rPr lang="en-US" dirty="0">
                <a:latin typeface="Calibri"/>
                <a:ea typeface="Calibri"/>
                <a:cs typeface="Calibri"/>
              </a:rPr>
              <a:t> regards as so unfair it would be wrong to allow the legal owner to insist the legal owner to insist on their strict legal rights </a:t>
            </a:r>
          </a:p>
        </p:txBody>
      </p:sp>
      <p:sp>
        <p:nvSpPr>
          <p:cNvPr id="4" name="Slide Number Placeholder 3"/>
          <p:cNvSpPr>
            <a:spLocks noGrp="1"/>
          </p:cNvSpPr>
          <p:nvPr>
            <p:ph type="sldNum" sz="quarter" idx="5"/>
          </p:nvPr>
        </p:nvSpPr>
        <p:spPr/>
        <p:txBody>
          <a:bodyPr/>
          <a:lstStyle/>
          <a:p>
            <a:fld id="{4C7DD584-2BB3-41CC-BA78-A96BCADE1DFD}" type="slidenum">
              <a:rPr lang="en-GB" smtClean="0"/>
              <a:t>27</a:t>
            </a:fld>
            <a:endParaRPr lang="en-GB"/>
          </a:p>
        </p:txBody>
      </p:sp>
    </p:spTree>
    <p:extLst>
      <p:ext uri="{BB962C8B-B14F-4D97-AF65-F5344CB8AC3E}">
        <p14:creationId xmlns:p14="http://schemas.microsoft.com/office/powerpoint/2010/main" val="3374028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AI?</a:t>
            </a:r>
          </a:p>
        </p:txBody>
      </p:sp>
      <p:sp>
        <p:nvSpPr>
          <p:cNvPr id="4" name="Slide Number Placeholder 3"/>
          <p:cNvSpPr>
            <a:spLocks noGrp="1"/>
          </p:cNvSpPr>
          <p:nvPr>
            <p:ph type="sldNum" sz="quarter" idx="5"/>
          </p:nvPr>
        </p:nvSpPr>
        <p:spPr/>
        <p:txBody>
          <a:bodyPr/>
          <a:lstStyle/>
          <a:p>
            <a:fld id="{4C7DD584-2BB3-41CC-BA78-A96BCADE1DFD}" type="slidenum">
              <a:rPr lang="en-GB" smtClean="0"/>
              <a:t>38</a:t>
            </a:fld>
            <a:endParaRPr lang="en-GB"/>
          </a:p>
        </p:txBody>
      </p:sp>
    </p:spTree>
    <p:extLst>
      <p:ext uri="{BB962C8B-B14F-4D97-AF65-F5344CB8AC3E}">
        <p14:creationId xmlns:p14="http://schemas.microsoft.com/office/powerpoint/2010/main" val="3011910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WHITEBOARD ANSWER </a:t>
            </a:r>
          </a:p>
        </p:txBody>
      </p:sp>
      <p:sp>
        <p:nvSpPr>
          <p:cNvPr id="4" name="Slide Number Placeholder 3"/>
          <p:cNvSpPr>
            <a:spLocks noGrp="1"/>
          </p:cNvSpPr>
          <p:nvPr>
            <p:ph type="sldNum" sz="quarter" idx="5"/>
          </p:nvPr>
        </p:nvSpPr>
        <p:spPr/>
        <p:txBody>
          <a:bodyPr/>
          <a:lstStyle/>
          <a:p>
            <a:fld id="{4C7DD584-2BB3-41CC-BA78-A96BCADE1DFD}" type="slidenum">
              <a:rPr lang="en-GB" smtClean="0"/>
              <a:t>42</a:t>
            </a:fld>
            <a:endParaRPr lang="en-GB"/>
          </a:p>
        </p:txBody>
      </p:sp>
    </p:spTree>
    <p:extLst>
      <p:ext uri="{BB962C8B-B14F-4D97-AF65-F5344CB8AC3E}">
        <p14:creationId xmlns:p14="http://schemas.microsoft.com/office/powerpoint/2010/main" val="3583822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17" name="bg object 17"/>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18" name="bg object 18"/>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2" name="Holder 2"/>
          <p:cNvSpPr>
            <a:spLocks noGrp="1"/>
          </p:cNvSpPr>
          <p:nvPr>
            <p:ph type="ctrTitle"/>
          </p:nvPr>
        </p:nvSpPr>
        <p:spPr>
          <a:xfrm>
            <a:off x="597084" y="838103"/>
            <a:ext cx="17198975" cy="1061720"/>
          </a:xfrm>
          <a:prstGeom prst="rect">
            <a:avLst/>
          </a:prstGeom>
        </p:spPr>
        <p:txBody>
          <a:bodyPr wrap="square" lIns="0" tIns="0" rIns="0" bIns="0">
            <a:spAutoFit/>
          </a:bodyPr>
          <a:lstStyle>
            <a:lvl1pPr>
              <a:defRPr sz="7550" b="1" i="0">
                <a:solidFill>
                  <a:srgbClr val="FED307"/>
                </a:solidFill>
                <a:latin typeface="Trebuchet MS"/>
                <a:cs typeface="Trebuchet MS"/>
              </a:defRPr>
            </a:lvl1pPr>
          </a:lstStyle>
          <a:p>
            <a:endParaRPr/>
          </a:p>
        </p:txBody>
      </p:sp>
      <p:sp>
        <p:nvSpPr>
          <p:cNvPr id="3" name="Holder 3"/>
          <p:cNvSpPr>
            <a:spLocks noGrp="1"/>
          </p:cNvSpPr>
          <p:nvPr>
            <p:ph type="subTitle" idx="4"/>
          </p:nvPr>
        </p:nvSpPr>
        <p:spPr>
          <a:xfrm>
            <a:off x="2743200" y="5760720"/>
            <a:ext cx="12801600" cy="2571750"/>
          </a:xfrm>
          <a:prstGeom prst="rect">
            <a:avLst/>
          </a:prstGeom>
        </p:spPr>
        <p:txBody>
          <a:bodyPr wrap="square" lIns="0" tIns="0" rIns="0" bIns="0">
            <a:spAutoFit/>
          </a:bodyPr>
          <a:lstStyle>
            <a:lvl1pPr>
              <a:defRPr sz="3200" b="0" i="0">
                <a:solidFill>
                  <a:srgbClr val="203458"/>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10/19/2026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550" b="1" i="0">
                <a:solidFill>
                  <a:srgbClr val="FED307"/>
                </a:solidFill>
                <a:latin typeface="Trebuchet MS"/>
                <a:cs typeface="Trebuchet MS"/>
              </a:defRPr>
            </a:lvl1pPr>
          </a:lstStyle>
          <a:p>
            <a:endParaRPr/>
          </a:p>
        </p:txBody>
      </p:sp>
      <p:sp>
        <p:nvSpPr>
          <p:cNvPr id="3" name="Holder 3"/>
          <p:cNvSpPr>
            <a:spLocks noGrp="1"/>
          </p:cNvSpPr>
          <p:nvPr>
            <p:ph type="body" idx="1"/>
          </p:nvPr>
        </p:nvSpPr>
        <p:spPr/>
        <p:txBody>
          <a:bodyPr lIns="0" tIns="0" rIns="0" bIns="0"/>
          <a:lstStyle>
            <a:lvl1pPr>
              <a:defRPr sz="3200" b="0" i="0">
                <a:solidFill>
                  <a:srgbClr val="203458"/>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10/19/2026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550" b="1" i="0">
                <a:solidFill>
                  <a:srgbClr val="FED307"/>
                </a:solidFill>
                <a:latin typeface="Trebuchet MS"/>
                <a:cs typeface="Trebuchet MS"/>
              </a:defRPr>
            </a:lvl1pPr>
          </a:lstStyle>
          <a:p>
            <a:endParaRPr/>
          </a:p>
        </p:txBody>
      </p:sp>
      <p:sp>
        <p:nvSpPr>
          <p:cNvPr id="3" name="Holder 3"/>
          <p:cNvSpPr>
            <a:spLocks noGrp="1"/>
          </p:cNvSpPr>
          <p:nvPr>
            <p:ph sz="half" idx="2"/>
          </p:nvPr>
        </p:nvSpPr>
        <p:spPr>
          <a:xfrm>
            <a:off x="914400" y="2366010"/>
            <a:ext cx="7955280" cy="678942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9418320" y="2366010"/>
            <a:ext cx="7955280" cy="678942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10/19/2026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8288000" cy="10286999"/>
          </a:xfrm>
          <a:prstGeom prst="rect">
            <a:avLst/>
          </a:prstGeom>
        </p:spPr>
      </p:pic>
      <p:sp>
        <p:nvSpPr>
          <p:cNvPr id="17" name="bg object 17"/>
          <p:cNvSpPr/>
          <p:nvPr/>
        </p:nvSpPr>
        <p:spPr>
          <a:xfrm>
            <a:off x="9291752" y="9592365"/>
            <a:ext cx="8987155" cy="0"/>
          </a:xfrm>
          <a:custGeom>
            <a:avLst/>
            <a:gdLst/>
            <a:ahLst/>
            <a:cxnLst/>
            <a:rect l="l" t="t" r="r" b="b"/>
            <a:pathLst>
              <a:path w="8987155">
                <a:moveTo>
                  <a:pt x="0" y="0"/>
                </a:moveTo>
                <a:lnTo>
                  <a:pt x="8986721" y="0"/>
                </a:lnTo>
              </a:path>
            </a:pathLst>
          </a:custGeom>
          <a:ln w="19049">
            <a:solidFill>
              <a:srgbClr val="FFFFFF"/>
            </a:solidFill>
          </a:ln>
        </p:spPr>
        <p:txBody>
          <a:bodyPr wrap="square" lIns="0" tIns="0" rIns="0" bIns="0" rtlCol="0"/>
          <a:lstStyle/>
          <a:p>
            <a:endParaRPr/>
          </a:p>
        </p:txBody>
      </p:sp>
      <p:sp>
        <p:nvSpPr>
          <p:cNvPr id="18" name="bg object 18"/>
          <p:cNvSpPr/>
          <p:nvPr/>
        </p:nvSpPr>
        <p:spPr>
          <a:xfrm>
            <a:off x="7313382" y="1"/>
            <a:ext cx="10974705" cy="10287000"/>
          </a:xfrm>
          <a:custGeom>
            <a:avLst/>
            <a:gdLst/>
            <a:ahLst/>
            <a:cxnLst/>
            <a:rect l="l" t="t" r="r" b="b"/>
            <a:pathLst>
              <a:path w="10974705" h="10287000">
                <a:moveTo>
                  <a:pt x="0" y="10286998"/>
                </a:moveTo>
                <a:lnTo>
                  <a:pt x="7006452" y="0"/>
                </a:lnTo>
                <a:lnTo>
                  <a:pt x="10974617" y="0"/>
                </a:lnTo>
                <a:lnTo>
                  <a:pt x="10974617" y="10286999"/>
                </a:lnTo>
                <a:lnTo>
                  <a:pt x="0" y="10286998"/>
                </a:lnTo>
                <a:close/>
              </a:path>
            </a:pathLst>
          </a:custGeom>
          <a:solidFill>
            <a:srgbClr val="00B3AF"/>
          </a:solidFill>
        </p:spPr>
        <p:txBody>
          <a:bodyPr wrap="square" lIns="0" tIns="0" rIns="0" bIns="0" rtlCol="0"/>
          <a:lstStyle/>
          <a:p>
            <a:endParaRPr/>
          </a:p>
        </p:txBody>
      </p:sp>
      <p:sp>
        <p:nvSpPr>
          <p:cNvPr id="19" name="bg object 19"/>
          <p:cNvSpPr/>
          <p:nvPr/>
        </p:nvSpPr>
        <p:spPr>
          <a:xfrm>
            <a:off x="7977473" y="0"/>
            <a:ext cx="10311130" cy="10287000"/>
          </a:xfrm>
          <a:custGeom>
            <a:avLst/>
            <a:gdLst/>
            <a:ahLst/>
            <a:cxnLst/>
            <a:rect l="l" t="t" r="r" b="b"/>
            <a:pathLst>
              <a:path w="10311130" h="10287000">
                <a:moveTo>
                  <a:pt x="0" y="10286998"/>
                </a:moveTo>
                <a:lnTo>
                  <a:pt x="7006452" y="0"/>
                </a:lnTo>
                <a:lnTo>
                  <a:pt x="10310525" y="0"/>
                </a:lnTo>
                <a:lnTo>
                  <a:pt x="10310525" y="10286999"/>
                </a:lnTo>
                <a:lnTo>
                  <a:pt x="0" y="10286998"/>
                </a:lnTo>
                <a:close/>
              </a:path>
            </a:pathLst>
          </a:custGeom>
          <a:solidFill>
            <a:srgbClr val="292959"/>
          </a:solidFill>
        </p:spPr>
        <p:txBody>
          <a:bodyPr wrap="square" lIns="0" tIns="0" rIns="0" bIns="0" rtlCol="0"/>
          <a:lstStyle/>
          <a:p>
            <a:endParaRPr/>
          </a:p>
        </p:txBody>
      </p:sp>
      <p:sp>
        <p:nvSpPr>
          <p:cNvPr id="20" name="bg object 20"/>
          <p:cNvSpPr/>
          <p:nvPr/>
        </p:nvSpPr>
        <p:spPr>
          <a:xfrm>
            <a:off x="9291752" y="9592365"/>
            <a:ext cx="8987155" cy="0"/>
          </a:xfrm>
          <a:custGeom>
            <a:avLst/>
            <a:gdLst/>
            <a:ahLst/>
            <a:cxnLst/>
            <a:rect l="l" t="t" r="r" b="b"/>
            <a:pathLst>
              <a:path w="8987155">
                <a:moveTo>
                  <a:pt x="0" y="0"/>
                </a:moveTo>
                <a:lnTo>
                  <a:pt x="8986721" y="0"/>
                </a:lnTo>
              </a:path>
            </a:pathLst>
          </a:custGeom>
          <a:ln w="19049">
            <a:solidFill>
              <a:srgbClr val="FFFFFF"/>
            </a:solidFill>
          </a:ln>
        </p:spPr>
        <p:txBody>
          <a:bodyPr wrap="square" lIns="0" tIns="0" rIns="0" bIns="0" rtlCol="0"/>
          <a:lstStyle/>
          <a:p>
            <a:endParaRPr/>
          </a:p>
        </p:txBody>
      </p:sp>
      <p:sp>
        <p:nvSpPr>
          <p:cNvPr id="21" name="bg object 21"/>
          <p:cNvSpPr/>
          <p:nvPr/>
        </p:nvSpPr>
        <p:spPr>
          <a:xfrm>
            <a:off x="11964499" y="5143499"/>
            <a:ext cx="6323965" cy="19050"/>
          </a:xfrm>
          <a:custGeom>
            <a:avLst/>
            <a:gdLst/>
            <a:ahLst/>
            <a:cxnLst/>
            <a:rect l="l" t="t" r="r" b="b"/>
            <a:pathLst>
              <a:path w="6323965" h="19050">
                <a:moveTo>
                  <a:pt x="6323500" y="19049"/>
                </a:moveTo>
                <a:lnTo>
                  <a:pt x="0" y="19049"/>
                </a:lnTo>
                <a:lnTo>
                  <a:pt x="0" y="0"/>
                </a:lnTo>
                <a:lnTo>
                  <a:pt x="6323500" y="0"/>
                </a:lnTo>
                <a:lnTo>
                  <a:pt x="6323500" y="19049"/>
                </a:lnTo>
                <a:close/>
              </a:path>
            </a:pathLst>
          </a:custGeom>
          <a:solidFill>
            <a:srgbClr val="FFFFFF"/>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7550" b="1" i="0">
                <a:solidFill>
                  <a:srgbClr val="FED307"/>
                </a:solidFill>
                <a:latin typeface="Trebuchet MS"/>
                <a:cs typeface="Trebuchet MS"/>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10/19/2026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10/19/2026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9F5EF"/>
          </a:solidFill>
        </p:spPr>
        <p:txBody>
          <a:bodyPr wrap="square" lIns="0" tIns="0" rIns="0" bIns="0" rtlCol="0"/>
          <a:lstStyle/>
          <a:p>
            <a:endParaRPr/>
          </a:p>
        </p:txBody>
      </p:sp>
      <p:sp>
        <p:nvSpPr>
          <p:cNvPr id="17" name="bg object 17"/>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
        <p:nvSpPr>
          <p:cNvPr id="18" name="bg object 18"/>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2" name="Holder 2"/>
          <p:cNvSpPr>
            <a:spLocks noGrp="1"/>
          </p:cNvSpPr>
          <p:nvPr>
            <p:ph type="title"/>
          </p:nvPr>
        </p:nvSpPr>
        <p:spPr>
          <a:xfrm>
            <a:off x="29756" y="178467"/>
            <a:ext cx="18228486" cy="1958307"/>
          </a:xfrm>
          <a:prstGeom prst="rect">
            <a:avLst/>
          </a:prstGeom>
        </p:spPr>
        <p:txBody>
          <a:bodyPr wrap="square" lIns="0" tIns="0" rIns="0" bIns="0">
            <a:spAutoFit/>
          </a:bodyPr>
          <a:lstStyle>
            <a:lvl1pPr>
              <a:defRPr sz="7550" b="1" i="0">
                <a:solidFill>
                  <a:srgbClr val="FED307"/>
                </a:solidFill>
                <a:latin typeface="Trebuchet MS"/>
                <a:cs typeface="Trebuchet MS"/>
              </a:defRPr>
            </a:lvl1pPr>
          </a:lstStyle>
          <a:p>
            <a:endParaRPr/>
          </a:p>
        </p:txBody>
      </p:sp>
      <p:sp>
        <p:nvSpPr>
          <p:cNvPr id="3" name="Holder 3"/>
          <p:cNvSpPr>
            <a:spLocks noGrp="1"/>
          </p:cNvSpPr>
          <p:nvPr>
            <p:ph type="body" idx="1"/>
          </p:nvPr>
        </p:nvSpPr>
        <p:spPr>
          <a:xfrm>
            <a:off x="1663551" y="2145869"/>
            <a:ext cx="15600680" cy="5997575"/>
          </a:xfrm>
          <a:prstGeom prst="rect">
            <a:avLst/>
          </a:prstGeom>
        </p:spPr>
        <p:txBody>
          <a:bodyPr wrap="square" lIns="0" tIns="0" rIns="0" bIns="0">
            <a:spAutoFit/>
          </a:bodyPr>
          <a:lstStyle>
            <a:lvl1pPr>
              <a:defRPr sz="3200" b="0" i="0">
                <a:solidFill>
                  <a:srgbClr val="203458"/>
                </a:solidFill>
                <a:latin typeface="Trebuchet MS"/>
                <a:cs typeface="Trebuchet MS"/>
              </a:defRPr>
            </a:lvl1pPr>
          </a:lstStyle>
          <a:p>
            <a:endParaRPr/>
          </a:p>
        </p:txBody>
      </p:sp>
      <p:sp>
        <p:nvSpPr>
          <p:cNvPr id="4" name="Holder 4"/>
          <p:cNvSpPr>
            <a:spLocks noGrp="1"/>
          </p:cNvSpPr>
          <p:nvPr>
            <p:ph type="ftr" sz="quarter" idx="5"/>
          </p:nvPr>
        </p:nvSpPr>
        <p:spPr>
          <a:xfrm>
            <a:off x="6217920" y="9566910"/>
            <a:ext cx="5852160" cy="51435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914400" y="9566910"/>
            <a:ext cx="4206240" cy="5143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10/19/2026</a:t>
            </a:fld>
            <a:endParaRPr lang="en-US"/>
          </a:p>
        </p:txBody>
      </p:sp>
      <p:sp>
        <p:nvSpPr>
          <p:cNvPr id="6" name="Holder 6"/>
          <p:cNvSpPr>
            <a:spLocks noGrp="1"/>
          </p:cNvSpPr>
          <p:nvPr>
            <p:ph type="sldNum" sz="quarter" idx="7"/>
          </p:nvPr>
        </p:nvSpPr>
        <p:spPr>
          <a:xfrm>
            <a:off x="13167361" y="9566910"/>
            <a:ext cx="4206240" cy="5143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7.png"/><Relationship Id="rId7" Type="http://schemas.openxmlformats.org/officeDocument/2006/relationships/image" Target="../media/image33.png"/><Relationship Id="rId2" Type="http://schemas.openxmlformats.org/officeDocument/2006/relationships/image" Target="../media/image29.jp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5.jp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9.jp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0.jp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2.jp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7.xml.rels><?xml version="1.0" encoding="UTF-8" standalone="yes"?>
<Relationships xmlns="http://schemas.openxmlformats.org/package/2006/relationships"><Relationship Id="rId3" Type="http://schemas.openxmlformats.org/officeDocument/2006/relationships/image" Target="../media/image46.jpg"/><Relationship Id="rId7"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9.jpg"/><Relationship Id="rId7"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47.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51.png"/><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57.png"/><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58.png"/></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27.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2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68.png"/><Relationship Id="rId4" Type="http://schemas.openxmlformats.org/officeDocument/2006/relationships/image" Target="../media/image67.png"/></Relationships>
</file>

<file path=ppt/slides/_rels/slide2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1.png"/><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5.png"/><Relationship Id="rId7" Type="http://schemas.openxmlformats.org/officeDocument/2006/relationships/image" Target="../media/image38.png"/><Relationship Id="rId2" Type="http://schemas.openxmlformats.org/officeDocument/2006/relationships/image" Target="../media/image71.jpg"/><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37.png"/><Relationship Id="rId4" Type="http://schemas.openxmlformats.org/officeDocument/2006/relationships/image" Target="../media/image57.png"/><Relationship Id="rId9" Type="http://schemas.openxmlformats.org/officeDocument/2006/relationships/image" Target="../media/image50.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2.jp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73.jpg"/><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4.jp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5.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76.jpg"/><Relationship Id="rId5" Type="http://schemas.openxmlformats.org/officeDocument/2006/relationships/image" Target="../media/image38.png"/><Relationship Id="rId4" Type="http://schemas.openxmlformats.org/officeDocument/2006/relationships/image" Target="../media/image37.png"/></Relationships>
</file>

<file path=ppt/slides/_rels/slide38.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39.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78.png"/><Relationship Id="rId1" Type="http://schemas.openxmlformats.org/officeDocument/2006/relationships/slideLayout" Target="../slideLayouts/slideLayout2.xml"/><Relationship Id="rId5" Type="http://schemas.openxmlformats.org/officeDocument/2006/relationships/image" Target="../media/image83.png"/><Relationship Id="rId4" Type="http://schemas.openxmlformats.org/officeDocument/2006/relationships/image" Target="../media/image82.png"/></Relationships>
</file>

<file path=ppt/slides/_rels/slide40.xml.rels><?xml version="1.0" encoding="UTF-8" standalone="yes"?>
<Relationships xmlns="http://schemas.openxmlformats.org/package/2006/relationships"><Relationship Id="rId2" Type="http://schemas.openxmlformats.org/officeDocument/2006/relationships/hyperlink" Target="https://www5.open.ac.uk/library/help-and-support/advanced-evaluation-using-prompt"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 Id="rId6" Type="http://schemas.openxmlformats.org/officeDocument/2006/relationships/hyperlink" Target="https://doi.org/10.1093/tandt/ttac111" TargetMode="External"/><Relationship Id="rId5" Type="http://schemas.openxmlformats.org/officeDocument/2006/relationships/hyperlink" Target="https://www.youtube.com/watch?v=g9-zDdu00P0" TargetMode="External"/><Relationship Id="rId4" Type="http://schemas.openxmlformats.org/officeDocument/2006/relationships/hyperlink" Target="https://www.youtube.com/watch?v=iqxnLxcoGus"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8288000" cy="10287000"/>
            <a:chOff x="0" y="0"/>
            <a:chExt cx="18288000" cy="10287000"/>
          </a:xfrm>
        </p:grpSpPr>
        <p:pic>
          <p:nvPicPr>
            <p:cNvPr id="3" name="object 3"/>
            <p:cNvPicPr/>
            <p:nvPr/>
          </p:nvPicPr>
          <p:blipFill>
            <a:blip r:embed="rId2" cstate="print"/>
            <a:stretch>
              <a:fillRect/>
            </a:stretch>
          </p:blipFill>
          <p:spPr>
            <a:xfrm>
              <a:off x="0" y="0"/>
              <a:ext cx="18288000" cy="10286999"/>
            </a:xfrm>
            <a:prstGeom prst="rect">
              <a:avLst/>
            </a:prstGeom>
          </p:spPr>
        </p:pic>
        <p:pic>
          <p:nvPicPr>
            <p:cNvPr id="4" name="object 4"/>
            <p:cNvPicPr/>
            <p:nvPr/>
          </p:nvPicPr>
          <p:blipFill>
            <a:blip r:embed="rId3" cstate="print"/>
            <a:stretch>
              <a:fillRect/>
            </a:stretch>
          </p:blipFill>
          <p:spPr>
            <a:xfrm>
              <a:off x="6010129" y="632459"/>
              <a:ext cx="12277575" cy="9654539"/>
            </a:xfrm>
            <a:prstGeom prst="rect">
              <a:avLst/>
            </a:prstGeom>
          </p:spPr>
        </p:pic>
        <p:sp>
          <p:nvSpPr>
            <p:cNvPr id="5" name="object 5"/>
            <p:cNvSpPr/>
            <p:nvPr/>
          </p:nvSpPr>
          <p:spPr>
            <a:xfrm>
              <a:off x="8312081" y="3410046"/>
              <a:ext cx="9976485" cy="5105400"/>
            </a:xfrm>
            <a:custGeom>
              <a:avLst/>
              <a:gdLst/>
              <a:ahLst/>
              <a:cxnLst/>
              <a:rect l="l" t="t" r="r" b="b"/>
              <a:pathLst>
                <a:path w="9976485" h="5105400">
                  <a:moveTo>
                    <a:pt x="9975918" y="5104919"/>
                  </a:moveTo>
                  <a:lnTo>
                    <a:pt x="609600" y="5104919"/>
                  </a:lnTo>
                  <a:lnTo>
                    <a:pt x="561960" y="5103085"/>
                  </a:lnTo>
                  <a:lnTo>
                    <a:pt x="515323" y="5097673"/>
                  </a:lnTo>
                  <a:lnTo>
                    <a:pt x="469824" y="5088819"/>
                  </a:lnTo>
                  <a:lnTo>
                    <a:pt x="425599" y="5076658"/>
                  </a:lnTo>
                  <a:lnTo>
                    <a:pt x="382784" y="5061326"/>
                  </a:lnTo>
                  <a:lnTo>
                    <a:pt x="341513" y="5042958"/>
                  </a:lnTo>
                  <a:lnTo>
                    <a:pt x="301923" y="5021691"/>
                  </a:lnTo>
                  <a:lnTo>
                    <a:pt x="264149" y="4997658"/>
                  </a:lnTo>
                  <a:lnTo>
                    <a:pt x="228326" y="4970997"/>
                  </a:lnTo>
                  <a:lnTo>
                    <a:pt x="194590" y="4941842"/>
                  </a:lnTo>
                  <a:lnTo>
                    <a:pt x="163077" y="4910328"/>
                  </a:lnTo>
                  <a:lnTo>
                    <a:pt x="133922" y="4876593"/>
                  </a:lnTo>
                  <a:lnTo>
                    <a:pt x="107260" y="4840770"/>
                  </a:lnTo>
                  <a:lnTo>
                    <a:pt x="83228" y="4802996"/>
                  </a:lnTo>
                  <a:lnTo>
                    <a:pt x="61960" y="4763406"/>
                  </a:lnTo>
                  <a:lnTo>
                    <a:pt x="43592" y="4722135"/>
                  </a:lnTo>
                  <a:lnTo>
                    <a:pt x="28260" y="4679320"/>
                  </a:lnTo>
                  <a:lnTo>
                    <a:pt x="16100" y="4635095"/>
                  </a:lnTo>
                  <a:lnTo>
                    <a:pt x="7246" y="4589596"/>
                  </a:lnTo>
                  <a:lnTo>
                    <a:pt x="1834" y="4542959"/>
                  </a:lnTo>
                  <a:lnTo>
                    <a:pt x="0" y="4495319"/>
                  </a:lnTo>
                  <a:lnTo>
                    <a:pt x="0" y="609600"/>
                  </a:lnTo>
                  <a:lnTo>
                    <a:pt x="1907" y="561329"/>
                  </a:lnTo>
                  <a:lnTo>
                    <a:pt x="7246" y="515323"/>
                  </a:lnTo>
                  <a:lnTo>
                    <a:pt x="16100" y="469824"/>
                  </a:lnTo>
                  <a:lnTo>
                    <a:pt x="28260" y="425599"/>
                  </a:lnTo>
                  <a:lnTo>
                    <a:pt x="43592" y="382784"/>
                  </a:lnTo>
                  <a:lnTo>
                    <a:pt x="61960" y="341513"/>
                  </a:lnTo>
                  <a:lnTo>
                    <a:pt x="83228" y="301923"/>
                  </a:lnTo>
                  <a:lnTo>
                    <a:pt x="107260" y="264149"/>
                  </a:lnTo>
                  <a:lnTo>
                    <a:pt x="133922" y="228326"/>
                  </a:lnTo>
                  <a:lnTo>
                    <a:pt x="163077" y="194590"/>
                  </a:lnTo>
                  <a:lnTo>
                    <a:pt x="194590" y="163077"/>
                  </a:lnTo>
                  <a:lnTo>
                    <a:pt x="228326" y="133922"/>
                  </a:lnTo>
                  <a:lnTo>
                    <a:pt x="264149" y="107260"/>
                  </a:lnTo>
                  <a:lnTo>
                    <a:pt x="301923" y="83228"/>
                  </a:lnTo>
                  <a:lnTo>
                    <a:pt x="341513" y="61960"/>
                  </a:lnTo>
                  <a:lnTo>
                    <a:pt x="382784" y="43592"/>
                  </a:lnTo>
                  <a:lnTo>
                    <a:pt x="425599" y="28260"/>
                  </a:lnTo>
                  <a:lnTo>
                    <a:pt x="469824" y="16100"/>
                  </a:lnTo>
                  <a:lnTo>
                    <a:pt x="515323" y="7245"/>
                  </a:lnTo>
                  <a:lnTo>
                    <a:pt x="561283" y="1912"/>
                  </a:lnTo>
                  <a:lnTo>
                    <a:pt x="559919" y="1912"/>
                  </a:lnTo>
                  <a:lnTo>
                    <a:pt x="609600" y="0"/>
                  </a:lnTo>
                  <a:lnTo>
                    <a:pt x="9975918" y="0"/>
                  </a:lnTo>
                  <a:lnTo>
                    <a:pt x="9975918" y="5104919"/>
                  </a:lnTo>
                  <a:close/>
                </a:path>
              </a:pathLst>
            </a:custGeom>
            <a:solidFill>
              <a:srgbClr val="292959"/>
            </a:solidFill>
          </p:spPr>
          <p:txBody>
            <a:bodyPr wrap="square" lIns="0" tIns="0" rIns="0" bIns="0" rtlCol="0"/>
            <a:lstStyle/>
            <a:p>
              <a:endParaRPr/>
            </a:p>
          </p:txBody>
        </p:sp>
        <p:sp>
          <p:nvSpPr>
            <p:cNvPr id="6" name="object 6"/>
            <p:cNvSpPr/>
            <p:nvPr/>
          </p:nvSpPr>
          <p:spPr>
            <a:xfrm>
              <a:off x="0" y="0"/>
              <a:ext cx="13768069" cy="1350010"/>
            </a:xfrm>
            <a:custGeom>
              <a:avLst/>
              <a:gdLst/>
              <a:ahLst/>
              <a:cxnLst/>
              <a:rect l="l" t="t" r="r" b="b"/>
              <a:pathLst>
                <a:path w="13768069" h="1350010">
                  <a:moveTo>
                    <a:pt x="13281592" y="1349547"/>
                  </a:moveTo>
                  <a:lnTo>
                    <a:pt x="0" y="1349547"/>
                  </a:lnTo>
                  <a:lnTo>
                    <a:pt x="0" y="0"/>
                  </a:lnTo>
                  <a:lnTo>
                    <a:pt x="13767369" y="0"/>
                  </a:lnTo>
                  <a:lnTo>
                    <a:pt x="13767468" y="863772"/>
                  </a:lnTo>
                  <a:lnTo>
                    <a:pt x="13764992" y="911785"/>
                  </a:lnTo>
                  <a:lnTo>
                    <a:pt x="13757949" y="958985"/>
                  </a:lnTo>
                  <a:lnTo>
                    <a:pt x="13746371" y="1005053"/>
                  </a:lnTo>
                  <a:lnTo>
                    <a:pt x="13730391" y="1049670"/>
                  </a:lnTo>
                  <a:lnTo>
                    <a:pt x="13710141" y="1092519"/>
                  </a:lnTo>
                  <a:lnTo>
                    <a:pt x="13685752" y="1133281"/>
                  </a:lnTo>
                  <a:lnTo>
                    <a:pt x="13657357" y="1171636"/>
                  </a:lnTo>
                  <a:lnTo>
                    <a:pt x="13625088" y="1207267"/>
                  </a:lnTo>
                  <a:lnTo>
                    <a:pt x="13589457" y="1239537"/>
                  </a:lnTo>
                  <a:lnTo>
                    <a:pt x="13551101" y="1267931"/>
                  </a:lnTo>
                  <a:lnTo>
                    <a:pt x="13510340" y="1292320"/>
                  </a:lnTo>
                  <a:lnTo>
                    <a:pt x="13467491" y="1312570"/>
                  </a:lnTo>
                  <a:lnTo>
                    <a:pt x="13422873" y="1328550"/>
                  </a:lnTo>
                  <a:lnTo>
                    <a:pt x="13376805" y="1340127"/>
                  </a:lnTo>
                  <a:lnTo>
                    <a:pt x="13329606" y="1347170"/>
                  </a:lnTo>
                  <a:lnTo>
                    <a:pt x="13281592" y="1349547"/>
                  </a:lnTo>
                  <a:close/>
                </a:path>
              </a:pathLst>
            </a:custGeom>
            <a:solidFill>
              <a:srgbClr val="FED307">
                <a:alpha val="69999"/>
              </a:srgbClr>
            </a:solidFill>
          </p:spPr>
          <p:txBody>
            <a:bodyPr wrap="square" lIns="0" tIns="0" rIns="0" bIns="0" rtlCol="0"/>
            <a:lstStyle/>
            <a:p>
              <a:endParaRPr/>
            </a:p>
          </p:txBody>
        </p:sp>
        <p:pic>
          <p:nvPicPr>
            <p:cNvPr id="7" name="object 7"/>
            <p:cNvPicPr/>
            <p:nvPr/>
          </p:nvPicPr>
          <p:blipFill>
            <a:blip r:embed="rId4" cstate="print"/>
            <a:stretch>
              <a:fillRect/>
            </a:stretch>
          </p:blipFill>
          <p:spPr>
            <a:xfrm>
              <a:off x="9089407" y="4690918"/>
              <a:ext cx="161924" cy="161924"/>
            </a:xfrm>
            <a:prstGeom prst="rect">
              <a:avLst/>
            </a:prstGeom>
          </p:spPr>
        </p:pic>
        <p:pic>
          <p:nvPicPr>
            <p:cNvPr id="8" name="object 8"/>
            <p:cNvPicPr/>
            <p:nvPr/>
          </p:nvPicPr>
          <p:blipFill>
            <a:blip r:embed="rId4" cstate="print"/>
            <a:stretch>
              <a:fillRect/>
            </a:stretch>
          </p:blipFill>
          <p:spPr>
            <a:xfrm>
              <a:off x="9089407" y="5290993"/>
              <a:ext cx="161924" cy="161924"/>
            </a:xfrm>
            <a:prstGeom prst="rect">
              <a:avLst/>
            </a:prstGeom>
          </p:spPr>
        </p:pic>
        <p:pic>
          <p:nvPicPr>
            <p:cNvPr id="9" name="object 9"/>
            <p:cNvPicPr/>
            <p:nvPr/>
          </p:nvPicPr>
          <p:blipFill>
            <a:blip r:embed="rId4" cstate="print"/>
            <a:stretch>
              <a:fillRect/>
            </a:stretch>
          </p:blipFill>
          <p:spPr>
            <a:xfrm>
              <a:off x="9089407" y="5891068"/>
              <a:ext cx="161924" cy="161924"/>
            </a:xfrm>
            <a:prstGeom prst="rect">
              <a:avLst/>
            </a:prstGeom>
          </p:spPr>
        </p:pic>
        <p:pic>
          <p:nvPicPr>
            <p:cNvPr id="10" name="object 10"/>
            <p:cNvPicPr/>
            <p:nvPr/>
          </p:nvPicPr>
          <p:blipFill>
            <a:blip r:embed="rId4" cstate="print"/>
            <a:stretch>
              <a:fillRect/>
            </a:stretch>
          </p:blipFill>
          <p:spPr>
            <a:xfrm>
              <a:off x="9089407" y="6491143"/>
              <a:ext cx="161924" cy="161924"/>
            </a:xfrm>
            <a:prstGeom prst="rect">
              <a:avLst/>
            </a:prstGeom>
          </p:spPr>
        </p:pic>
        <p:pic>
          <p:nvPicPr>
            <p:cNvPr id="11" name="object 11"/>
            <p:cNvPicPr/>
            <p:nvPr/>
          </p:nvPicPr>
          <p:blipFill>
            <a:blip r:embed="rId4" cstate="print"/>
            <a:stretch>
              <a:fillRect/>
            </a:stretch>
          </p:blipFill>
          <p:spPr>
            <a:xfrm>
              <a:off x="9089407" y="7091218"/>
              <a:ext cx="161924" cy="161924"/>
            </a:xfrm>
            <a:prstGeom prst="rect">
              <a:avLst/>
            </a:prstGeom>
          </p:spPr>
        </p:pic>
        <p:pic>
          <p:nvPicPr>
            <p:cNvPr id="12" name="object 12"/>
            <p:cNvPicPr/>
            <p:nvPr/>
          </p:nvPicPr>
          <p:blipFill>
            <a:blip r:embed="rId4" cstate="print"/>
            <a:stretch>
              <a:fillRect/>
            </a:stretch>
          </p:blipFill>
          <p:spPr>
            <a:xfrm>
              <a:off x="9089407" y="7691293"/>
              <a:ext cx="161924" cy="161924"/>
            </a:xfrm>
            <a:prstGeom prst="rect">
              <a:avLst/>
            </a:prstGeom>
          </p:spPr>
        </p:pic>
      </p:grpSp>
      <p:sp>
        <p:nvSpPr>
          <p:cNvPr id="13" name="object 13"/>
          <p:cNvSpPr txBox="1"/>
          <p:nvPr/>
        </p:nvSpPr>
        <p:spPr>
          <a:xfrm>
            <a:off x="8590932" y="3808776"/>
            <a:ext cx="8053705" cy="4235450"/>
          </a:xfrm>
          <a:prstGeom prst="rect">
            <a:avLst/>
          </a:prstGeom>
        </p:spPr>
        <p:txBody>
          <a:bodyPr vert="horz" wrap="square" lIns="0" tIns="12065" rIns="0" bIns="0" rtlCol="0">
            <a:spAutoFit/>
          </a:bodyPr>
          <a:lstStyle/>
          <a:p>
            <a:pPr marL="12700">
              <a:lnSpc>
                <a:spcPts val="4765"/>
              </a:lnSpc>
              <a:spcBef>
                <a:spcPts val="95"/>
              </a:spcBef>
            </a:pPr>
            <a:r>
              <a:rPr sz="4000" b="1" spc="-10">
                <a:solidFill>
                  <a:srgbClr val="FED307"/>
                </a:solidFill>
                <a:latin typeface="Trebuchet MS"/>
                <a:cs typeface="Trebuchet MS"/>
              </a:rPr>
              <a:t>Contents</a:t>
            </a:r>
            <a:endParaRPr sz="4000">
              <a:latin typeface="Trebuchet MS"/>
              <a:cs typeface="Trebuchet MS"/>
            </a:endParaRPr>
          </a:p>
          <a:p>
            <a:pPr marL="875030" marR="768350">
              <a:lnSpc>
                <a:spcPts val="4730"/>
              </a:lnSpc>
              <a:spcBef>
                <a:spcPts val="180"/>
              </a:spcBef>
            </a:pPr>
            <a:r>
              <a:rPr sz="4000" spc="-140">
                <a:solidFill>
                  <a:srgbClr val="FFFFFF"/>
                </a:solidFill>
                <a:latin typeface="Trebuchet MS"/>
                <a:cs typeface="Trebuchet MS"/>
              </a:rPr>
              <a:t>What</a:t>
            </a:r>
            <a:r>
              <a:rPr sz="4000" spc="-160">
                <a:solidFill>
                  <a:srgbClr val="FFFFFF"/>
                </a:solidFill>
                <a:latin typeface="Trebuchet MS"/>
                <a:cs typeface="Trebuchet MS"/>
              </a:rPr>
              <a:t> </a:t>
            </a:r>
            <a:r>
              <a:rPr sz="4000" spc="-80">
                <a:solidFill>
                  <a:srgbClr val="FFFFFF"/>
                </a:solidFill>
                <a:latin typeface="Trebuchet MS"/>
                <a:cs typeface="Trebuchet MS"/>
              </a:rPr>
              <a:t>is</a:t>
            </a:r>
            <a:r>
              <a:rPr sz="4000" spc="-160">
                <a:solidFill>
                  <a:srgbClr val="FFFFFF"/>
                </a:solidFill>
                <a:latin typeface="Trebuchet MS"/>
                <a:cs typeface="Trebuchet MS"/>
              </a:rPr>
              <a:t> </a:t>
            </a:r>
            <a:r>
              <a:rPr sz="4000" spc="-135">
                <a:solidFill>
                  <a:srgbClr val="FFFFFF"/>
                </a:solidFill>
                <a:latin typeface="Trebuchet MS"/>
                <a:cs typeface="Trebuchet MS"/>
              </a:rPr>
              <a:t>proprietary</a:t>
            </a:r>
            <a:r>
              <a:rPr sz="4000" spc="-160">
                <a:solidFill>
                  <a:srgbClr val="FFFFFF"/>
                </a:solidFill>
                <a:latin typeface="Trebuchet MS"/>
                <a:cs typeface="Trebuchet MS"/>
              </a:rPr>
              <a:t> </a:t>
            </a:r>
            <a:r>
              <a:rPr sz="4000" spc="-10">
                <a:solidFill>
                  <a:srgbClr val="FFFFFF"/>
                </a:solidFill>
                <a:latin typeface="Trebuchet MS"/>
                <a:cs typeface="Trebuchet MS"/>
              </a:rPr>
              <a:t>estoppel? </a:t>
            </a:r>
            <a:r>
              <a:rPr sz="4000" spc="-135">
                <a:solidFill>
                  <a:srgbClr val="FFFFFF"/>
                </a:solidFill>
                <a:latin typeface="Trebuchet MS"/>
                <a:cs typeface="Trebuchet MS"/>
              </a:rPr>
              <a:t>Elements</a:t>
            </a:r>
            <a:r>
              <a:rPr sz="4000" spc="-145">
                <a:solidFill>
                  <a:srgbClr val="FFFFFF"/>
                </a:solidFill>
                <a:latin typeface="Trebuchet MS"/>
                <a:cs typeface="Trebuchet MS"/>
              </a:rPr>
              <a:t> </a:t>
            </a:r>
            <a:r>
              <a:rPr sz="4000">
                <a:solidFill>
                  <a:srgbClr val="FFFFFF"/>
                </a:solidFill>
                <a:latin typeface="Trebuchet MS"/>
                <a:cs typeface="Trebuchet MS"/>
              </a:rPr>
              <a:t>of</a:t>
            </a:r>
            <a:r>
              <a:rPr sz="4000" spc="-145">
                <a:solidFill>
                  <a:srgbClr val="FFFFFF"/>
                </a:solidFill>
                <a:latin typeface="Trebuchet MS"/>
                <a:cs typeface="Trebuchet MS"/>
              </a:rPr>
              <a:t> </a:t>
            </a:r>
            <a:r>
              <a:rPr sz="4000" spc="165">
                <a:solidFill>
                  <a:srgbClr val="FFFFFF"/>
                </a:solidFill>
                <a:latin typeface="Trebuchet MS"/>
                <a:cs typeface="Trebuchet MS"/>
              </a:rPr>
              <a:t>a</a:t>
            </a:r>
            <a:r>
              <a:rPr sz="4000" spc="-140">
                <a:solidFill>
                  <a:srgbClr val="FFFFFF"/>
                </a:solidFill>
                <a:latin typeface="Trebuchet MS"/>
                <a:cs typeface="Trebuchet MS"/>
              </a:rPr>
              <a:t> </a:t>
            </a:r>
            <a:r>
              <a:rPr sz="4000" spc="-10">
                <a:solidFill>
                  <a:srgbClr val="FFFFFF"/>
                </a:solidFill>
                <a:latin typeface="Trebuchet MS"/>
                <a:cs typeface="Trebuchet MS"/>
              </a:rPr>
              <a:t>claim</a:t>
            </a:r>
            <a:endParaRPr sz="4000">
              <a:latin typeface="Trebuchet MS"/>
              <a:cs typeface="Trebuchet MS"/>
            </a:endParaRPr>
          </a:p>
          <a:p>
            <a:pPr marL="875030">
              <a:lnSpc>
                <a:spcPts val="4535"/>
              </a:lnSpc>
            </a:pPr>
            <a:r>
              <a:rPr sz="4000" spc="-70">
                <a:solidFill>
                  <a:srgbClr val="FFFFFF"/>
                </a:solidFill>
                <a:latin typeface="Trebuchet MS"/>
                <a:cs typeface="Trebuchet MS"/>
              </a:rPr>
              <a:t>Establishing</a:t>
            </a:r>
            <a:r>
              <a:rPr sz="4000" spc="-140">
                <a:solidFill>
                  <a:srgbClr val="FFFFFF"/>
                </a:solidFill>
                <a:latin typeface="Trebuchet MS"/>
                <a:cs typeface="Trebuchet MS"/>
              </a:rPr>
              <a:t> </a:t>
            </a:r>
            <a:r>
              <a:rPr sz="4000" spc="-135">
                <a:solidFill>
                  <a:srgbClr val="FFFFFF"/>
                </a:solidFill>
                <a:latin typeface="Trebuchet MS"/>
                <a:cs typeface="Trebuchet MS"/>
              </a:rPr>
              <a:t>proprietary</a:t>
            </a:r>
            <a:r>
              <a:rPr sz="4000" spc="-140">
                <a:solidFill>
                  <a:srgbClr val="FFFFFF"/>
                </a:solidFill>
                <a:latin typeface="Trebuchet MS"/>
                <a:cs typeface="Trebuchet MS"/>
              </a:rPr>
              <a:t> </a:t>
            </a:r>
            <a:r>
              <a:rPr sz="4000" spc="-10">
                <a:solidFill>
                  <a:srgbClr val="FFFFFF"/>
                </a:solidFill>
                <a:latin typeface="Trebuchet MS"/>
                <a:cs typeface="Trebuchet MS"/>
              </a:rPr>
              <a:t>estoppel</a:t>
            </a:r>
            <a:endParaRPr sz="4000">
              <a:latin typeface="Trebuchet MS"/>
              <a:cs typeface="Trebuchet MS"/>
            </a:endParaRPr>
          </a:p>
          <a:p>
            <a:pPr marL="875030" marR="2214245">
              <a:lnSpc>
                <a:spcPts val="4720"/>
              </a:lnSpc>
              <a:spcBef>
                <a:spcPts val="150"/>
              </a:spcBef>
            </a:pPr>
            <a:r>
              <a:rPr sz="4000" spc="-45">
                <a:solidFill>
                  <a:srgbClr val="FFFFFF"/>
                </a:solidFill>
                <a:latin typeface="Trebuchet MS"/>
                <a:cs typeface="Trebuchet MS"/>
              </a:rPr>
              <a:t>Satisfying</a:t>
            </a:r>
            <a:r>
              <a:rPr sz="4000" spc="-200">
                <a:solidFill>
                  <a:srgbClr val="FFFFFF"/>
                </a:solidFill>
                <a:latin typeface="Trebuchet MS"/>
                <a:cs typeface="Trebuchet MS"/>
              </a:rPr>
              <a:t> </a:t>
            </a:r>
            <a:r>
              <a:rPr sz="4000" spc="-160">
                <a:solidFill>
                  <a:srgbClr val="FFFFFF"/>
                </a:solidFill>
                <a:latin typeface="Trebuchet MS"/>
                <a:cs typeface="Trebuchet MS"/>
              </a:rPr>
              <a:t>the</a:t>
            </a:r>
            <a:r>
              <a:rPr sz="4000" spc="-140">
                <a:solidFill>
                  <a:srgbClr val="FFFFFF"/>
                </a:solidFill>
                <a:latin typeface="Trebuchet MS"/>
                <a:cs typeface="Trebuchet MS"/>
              </a:rPr>
              <a:t> </a:t>
            </a:r>
            <a:r>
              <a:rPr sz="4000" spc="-10">
                <a:solidFill>
                  <a:srgbClr val="FFFFFF"/>
                </a:solidFill>
                <a:latin typeface="Trebuchet MS"/>
                <a:cs typeface="Trebuchet MS"/>
              </a:rPr>
              <a:t>equity </a:t>
            </a:r>
            <a:r>
              <a:rPr sz="4000" spc="-70">
                <a:solidFill>
                  <a:srgbClr val="FFFFFF"/>
                </a:solidFill>
                <a:latin typeface="Trebuchet MS"/>
                <a:cs typeface="Trebuchet MS"/>
              </a:rPr>
              <a:t>Impact</a:t>
            </a:r>
            <a:r>
              <a:rPr sz="4000" spc="-229">
                <a:solidFill>
                  <a:srgbClr val="FFFFFF"/>
                </a:solidFill>
                <a:latin typeface="Trebuchet MS"/>
                <a:cs typeface="Trebuchet MS"/>
              </a:rPr>
              <a:t> </a:t>
            </a:r>
            <a:r>
              <a:rPr sz="4000">
                <a:solidFill>
                  <a:srgbClr val="FFFFFF"/>
                </a:solidFill>
                <a:latin typeface="Trebuchet MS"/>
                <a:cs typeface="Trebuchet MS"/>
              </a:rPr>
              <a:t>on</a:t>
            </a:r>
            <a:r>
              <a:rPr sz="4000" spc="-185">
                <a:solidFill>
                  <a:srgbClr val="FFFFFF"/>
                </a:solidFill>
                <a:latin typeface="Trebuchet MS"/>
                <a:cs typeface="Trebuchet MS"/>
              </a:rPr>
              <a:t> </a:t>
            </a:r>
            <a:r>
              <a:rPr sz="4000" spc="-200">
                <a:solidFill>
                  <a:srgbClr val="FFFFFF"/>
                </a:solidFill>
                <a:latin typeface="Trebuchet MS"/>
                <a:cs typeface="Trebuchet MS"/>
              </a:rPr>
              <a:t>third</a:t>
            </a:r>
            <a:r>
              <a:rPr sz="4000" spc="-120">
                <a:solidFill>
                  <a:srgbClr val="FFFFFF"/>
                </a:solidFill>
                <a:latin typeface="Trebuchet MS"/>
                <a:cs typeface="Trebuchet MS"/>
              </a:rPr>
              <a:t> </a:t>
            </a:r>
            <a:r>
              <a:rPr sz="4000" spc="-65">
                <a:solidFill>
                  <a:srgbClr val="FFFFFF"/>
                </a:solidFill>
                <a:latin typeface="Trebuchet MS"/>
                <a:cs typeface="Trebuchet MS"/>
              </a:rPr>
              <a:t>parties </a:t>
            </a:r>
            <a:r>
              <a:rPr sz="4000" spc="-35">
                <a:solidFill>
                  <a:srgbClr val="FFFFFF"/>
                </a:solidFill>
                <a:latin typeface="Trebuchet MS"/>
                <a:cs typeface="Trebuchet MS"/>
              </a:rPr>
              <a:t>Emerging</a:t>
            </a:r>
            <a:r>
              <a:rPr sz="4000" spc="-250">
                <a:solidFill>
                  <a:srgbClr val="FFFFFF"/>
                </a:solidFill>
                <a:latin typeface="Trebuchet MS"/>
                <a:cs typeface="Trebuchet MS"/>
              </a:rPr>
              <a:t> </a:t>
            </a:r>
            <a:r>
              <a:rPr sz="4000" spc="-10">
                <a:solidFill>
                  <a:srgbClr val="FFFFFF"/>
                </a:solidFill>
                <a:latin typeface="Trebuchet MS"/>
                <a:cs typeface="Trebuchet MS"/>
              </a:rPr>
              <a:t>issues</a:t>
            </a:r>
            <a:endParaRPr sz="4000">
              <a:latin typeface="Trebuchet MS"/>
              <a:cs typeface="Trebuchet MS"/>
            </a:endParaRPr>
          </a:p>
        </p:txBody>
      </p:sp>
      <p:sp>
        <p:nvSpPr>
          <p:cNvPr id="14" name="object 14" descr="$PPTXTitle"/>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sz="5200" spc="-175">
                <a:solidFill>
                  <a:srgbClr val="292959"/>
                </a:solidFill>
              </a:rPr>
              <a:t>UNIT</a:t>
            </a:r>
            <a:r>
              <a:rPr sz="5200" spc="-229">
                <a:solidFill>
                  <a:srgbClr val="292959"/>
                </a:solidFill>
              </a:rPr>
              <a:t> </a:t>
            </a:r>
            <a:r>
              <a:rPr sz="5200" spc="-135">
                <a:solidFill>
                  <a:srgbClr val="292959"/>
                </a:solidFill>
              </a:rPr>
              <a:t>4:</a:t>
            </a:r>
            <a:r>
              <a:rPr sz="5200" spc="-225">
                <a:solidFill>
                  <a:srgbClr val="292959"/>
                </a:solidFill>
              </a:rPr>
              <a:t> </a:t>
            </a:r>
            <a:r>
              <a:rPr sz="5200" spc="-130">
                <a:solidFill>
                  <a:srgbClr val="292959"/>
                </a:solidFill>
              </a:rPr>
              <a:t>PROPRIETORY</a:t>
            </a:r>
            <a:r>
              <a:rPr sz="5200" spc="-229">
                <a:solidFill>
                  <a:srgbClr val="292959"/>
                </a:solidFill>
              </a:rPr>
              <a:t> </a:t>
            </a:r>
            <a:r>
              <a:rPr sz="5200" spc="-60">
                <a:solidFill>
                  <a:srgbClr val="292959"/>
                </a:solidFill>
              </a:rPr>
              <a:t>ESTOPPEL</a:t>
            </a:r>
            <a:endParaRPr sz="52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292959"/>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E65385"/>
          </a:solidFill>
        </p:spPr>
        <p:txBody>
          <a:bodyPr wrap="square" lIns="0" tIns="0" rIns="0" bIns="0" rtlCol="0"/>
          <a:lstStyle/>
          <a:p>
            <a:endParaRPr/>
          </a:p>
        </p:txBody>
      </p:sp>
      <p:sp>
        <p:nvSpPr>
          <p:cNvPr id="5" name="object 5" descr="$PPTXTitle"/>
          <p:cNvSpPr txBox="1">
            <a:spLocks noGrp="1"/>
          </p:cNvSpPr>
          <p:nvPr>
            <p:ph type="title"/>
          </p:nvPr>
        </p:nvSpPr>
        <p:spPr>
          <a:xfrm>
            <a:off x="1016000" y="968375"/>
            <a:ext cx="13531215" cy="1168400"/>
          </a:xfrm>
          <a:prstGeom prst="rect">
            <a:avLst/>
          </a:prstGeom>
        </p:spPr>
        <p:txBody>
          <a:bodyPr vert="horz" wrap="square" lIns="0" tIns="12700" rIns="0" bIns="0" rtlCol="0">
            <a:spAutoFit/>
          </a:bodyPr>
          <a:lstStyle/>
          <a:p>
            <a:pPr marL="12700">
              <a:lnSpc>
                <a:spcPct val="100000"/>
              </a:lnSpc>
              <a:spcBef>
                <a:spcPts val="100"/>
              </a:spcBef>
              <a:tabLst>
                <a:tab pos="2512060" algn="l"/>
              </a:tabLst>
            </a:pPr>
            <a:r>
              <a:rPr sz="7500" spc="-20"/>
              <a:t>UNIT</a:t>
            </a:r>
            <a:r>
              <a:rPr sz="7500"/>
              <a:t>	</a:t>
            </a:r>
            <a:r>
              <a:rPr sz="7500" spc="-190"/>
              <a:t>4:</a:t>
            </a:r>
            <a:r>
              <a:rPr sz="7500" spc="-385"/>
              <a:t> </a:t>
            </a:r>
            <a:r>
              <a:rPr sz="7500" spc="-40">
                <a:solidFill>
                  <a:srgbClr val="FFFFFF"/>
                </a:solidFill>
              </a:rPr>
              <a:t>LEARNING</a:t>
            </a:r>
            <a:r>
              <a:rPr sz="7500" spc="-525">
                <a:solidFill>
                  <a:srgbClr val="FFFFFF"/>
                </a:solidFill>
              </a:rPr>
              <a:t> </a:t>
            </a:r>
            <a:r>
              <a:rPr sz="7500" spc="350">
                <a:solidFill>
                  <a:srgbClr val="FFFFFF"/>
                </a:solidFill>
              </a:rPr>
              <a:t>OUTCOMES</a:t>
            </a:r>
            <a:endParaRPr sz="7500"/>
          </a:p>
        </p:txBody>
      </p:sp>
      <p:pic>
        <p:nvPicPr>
          <p:cNvPr id="6" name="object 6"/>
          <p:cNvPicPr/>
          <p:nvPr/>
        </p:nvPicPr>
        <p:blipFill>
          <a:blip r:embed="rId2" cstate="print"/>
          <a:stretch>
            <a:fillRect/>
          </a:stretch>
        </p:blipFill>
        <p:spPr>
          <a:xfrm>
            <a:off x="1438274" y="2635495"/>
            <a:ext cx="142874" cy="142874"/>
          </a:xfrm>
          <a:prstGeom prst="rect">
            <a:avLst/>
          </a:prstGeom>
        </p:spPr>
      </p:pic>
      <p:pic>
        <p:nvPicPr>
          <p:cNvPr id="7" name="object 7"/>
          <p:cNvPicPr/>
          <p:nvPr/>
        </p:nvPicPr>
        <p:blipFill>
          <a:blip r:embed="rId2" cstate="print"/>
          <a:stretch>
            <a:fillRect/>
          </a:stretch>
        </p:blipFill>
        <p:spPr>
          <a:xfrm>
            <a:off x="1438274" y="3521320"/>
            <a:ext cx="142874" cy="142874"/>
          </a:xfrm>
          <a:prstGeom prst="rect">
            <a:avLst/>
          </a:prstGeom>
        </p:spPr>
      </p:pic>
      <p:pic>
        <p:nvPicPr>
          <p:cNvPr id="8" name="object 8"/>
          <p:cNvPicPr/>
          <p:nvPr/>
        </p:nvPicPr>
        <p:blipFill>
          <a:blip r:embed="rId2" cstate="print"/>
          <a:stretch>
            <a:fillRect/>
          </a:stretch>
        </p:blipFill>
        <p:spPr>
          <a:xfrm>
            <a:off x="1438274" y="4407144"/>
            <a:ext cx="142874" cy="142874"/>
          </a:xfrm>
          <a:prstGeom prst="rect">
            <a:avLst/>
          </a:prstGeom>
        </p:spPr>
      </p:pic>
      <p:pic>
        <p:nvPicPr>
          <p:cNvPr id="9" name="object 9"/>
          <p:cNvPicPr/>
          <p:nvPr/>
        </p:nvPicPr>
        <p:blipFill>
          <a:blip r:embed="rId2" cstate="print"/>
          <a:stretch>
            <a:fillRect/>
          </a:stretch>
        </p:blipFill>
        <p:spPr>
          <a:xfrm>
            <a:off x="1438274" y="5292969"/>
            <a:ext cx="142874" cy="142874"/>
          </a:xfrm>
          <a:prstGeom prst="rect">
            <a:avLst/>
          </a:prstGeom>
        </p:spPr>
      </p:pic>
      <p:pic>
        <p:nvPicPr>
          <p:cNvPr id="10" name="object 10"/>
          <p:cNvPicPr/>
          <p:nvPr/>
        </p:nvPicPr>
        <p:blipFill>
          <a:blip r:embed="rId2" cstate="print"/>
          <a:stretch>
            <a:fillRect/>
          </a:stretch>
        </p:blipFill>
        <p:spPr>
          <a:xfrm>
            <a:off x="1438274" y="6178794"/>
            <a:ext cx="142874" cy="142874"/>
          </a:xfrm>
          <a:prstGeom prst="rect">
            <a:avLst/>
          </a:prstGeom>
        </p:spPr>
      </p:pic>
      <p:sp>
        <p:nvSpPr>
          <p:cNvPr id="11" name="object 11"/>
          <p:cNvSpPr txBox="1"/>
          <p:nvPr/>
        </p:nvSpPr>
        <p:spPr>
          <a:xfrm>
            <a:off x="1771600" y="2387908"/>
            <a:ext cx="14371319" cy="4102100"/>
          </a:xfrm>
          <a:prstGeom prst="rect">
            <a:avLst/>
          </a:prstGeom>
        </p:spPr>
        <p:txBody>
          <a:bodyPr vert="horz" wrap="square" lIns="0" tIns="12700" rIns="0" bIns="0" rtlCol="0">
            <a:spAutoFit/>
          </a:bodyPr>
          <a:lstStyle/>
          <a:p>
            <a:pPr marL="12700">
              <a:lnSpc>
                <a:spcPct val="100000"/>
              </a:lnSpc>
              <a:spcBef>
                <a:spcPts val="100"/>
              </a:spcBef>
            </a:pPr>
            <a:r>
              <a:rPr sz="3500">
                <a:solidFill>
                  <a:srgbClr val="FFFFFF"/>
                </a:solidFill>
                <a:latin typeface="Trebuchet MS"/>
                <a:cs typeface="Trebuchet MS"/>
              </a:rPr>
              <a:t>Distinguish</a:t>
            </a:r>
            <a:r>
              <a:rPr sz="3500" spc="-140">
                <a:solidFill>
                  <a:srgbClr val="FFFFFF"/>
                </a:solidFill>
                <a:latin typeface="Trebuchet MS"/>
                <a:cs typeface="Trebuchet MS"/>
              </a:rPr>
              <a:t> </a:t>
            </a:r>
            <a:r>
              <a:rPr sz="3500">
                <a:solidFill>
                  <a:srgbClr val="FFFFFF"/>
                </a:solidFill>
                <a:latin typeface="Trebuchet MS"/>
                <a:cs typeface="Trebuchet MS"/>
              </a:rPr>
              <a:t>between</a:t>
            </a:r>
            <a:r>
              <a:rPr sz="3500" spc="-135">
                <a:solidFill>
                  <a:srgbClr val="FFFFFF"/>
                </a:solidFill>
                <a:latin typeface="Trebuchet MS"/>
                <a:cs typeface="Trebuchet MS"/>
              </a:rPr>
              <a:t> </a:t>
            </a:r>
            <a:r>
              <a:rPr sz="3500" spc="-35">
                <a:solidFill>
                  <a:srgbClr val="FFFFFF"/>
                </a:solidFill>
                <a:latin typeface="Trebuchet MS"/>
                <a:cs typeface="Trebuchet MS"/>
              </a:rPr>
              <a:t>different</a:t>
            </a:r>
            <a:r>
              <a:rPr sz="3500" spc="-135">
                <a:solidFill>
                  <a:srgbClr val="FFFFFF"/>
                </a:solidFill>
                <a:latin typeface="Trebuchet MS"/>
                <a:cs typeface="Trebuchet MS"/>
              </a:rPr>
              <a:t> </a:t>
            </a:r>
            <a:r>
              <a:rPr sz="3500">
                <a:solidFill>
                  <a:srgbClr val="FFFFFF"/>
                </a:solidFill>
                <a:latin typeface="Trebuchet MS"/>
                <a:cs typeface="Trebuchet MS"/>
              </a:rPr>
              <a:t>types</a:t>
            </a:r>
            <a:r>
              <a:rPr sz="3500" spc="-140">
                <a:solidFill>
                  <a:srgbClr val="FFFFFF"/>
                </a:solidFill>
                <a:latin typeface="Trebuchet MS"/>
                <a:cs typeface="Trebuchet MS"/>
              </a:rPr>
              <a:t> </a:t>
            </a:r>
            <a:r>
              <a:rPr sz="3500">
                <a:solidFill>
                  <a:srgbClr val="FFFFFF"/>
                </a:solidFill>
                <a:latin typeface="Trebuchet MS"/>
                <a:cs typeface="Trebuchet MS"/>
              </a:rPr>
              <a:t>of</a:t>
            </a:r>
            <a:r>
              <a:rPr sz="3500" spc="-135">
                <a:solidFill>
                  <a:srgbClr val="FFFFFF"/>
                </a:solidFill>
                <a:latin typeface="Trebuchet MS"/>
                <a:cs typeface="Trebuchet MS"/>
              </a:rPr>
              <a:t> </a:t>
            </a:r>
            <a:r>
              <a:rPr sz="3500" spc="-10">
                <a:solidFill>
                  <a:srgbClr val="FFFFFF"/>
                </a:solidFill>
                <a:latin typeface="Trebuchet MS"/>
                <a:cs typeface="Trebuchet MS"/>
              </a:rPr>
              <a:t>estoppel</a:t>
            </a:r>
            <a:endParaRPr sz="3500">
              <a:latin typeface="Trebuchet MS"/>
              <a:cs typeface="Trebuchet MS"/>
            </a:endParaRPr>
          </a:p>
          <a:p>
            <a:pPr marL="12700" marR="2613660">
              <a:lnSpc>
                <a:spcPts val="6980"/>
              </a:lnSpc>
              <a:spcBef>
                <a:spcPts val="690"/>
              </a:spcBef>
            </a:pPr>
            <a:r>
              <a:rPr sz="3500">
                <a:solidFill>
                  <a:srgbClr val="FFFFFF"/>
                </a:solidFill>
                <a:latin typeface="Trebuchet MS"/>
                <a:cs typeface="Trebuchet MS"/>
              </a:rPr>
              <a:t>Explain</a:t>
            </a:r>
            <a:r>
              <a:rPr sz="3500" spc="-170">
                <a:solidFill>
                  <a:srgbClr val="FFFFFF"/>
                </a:solidFill>
                <a:latin typeface="Trebuchet MS"/>
                <a:cs typeface="Trebuchet MS"/>
              </a:rPr>
              <a:t> </a:t>
            </a:r>
            <a:r>
              <a:rPr sz="3500">
                <a:solidFill>
                  <a:srgbClr val="FFFFFF"/>
                </a:solidFill>
                <a:latin typeface="Trebuchet MS"/>
                <a:cs typeface="Trebuchet MS"/>
              </a:rPr>
              <a:t>in</a:t>
            </a:r>
            <a:r>
              <a:rPr sz="3500" spc="-165">
                <a:solidFill>
                  <a:srgbClr val="FFFFFF"/>
                </a:solidFill>
                <a:latin typeface="Trebuchet MS"/>
                <a:cs typeface="Trebuchet MS"/>
              </a:rPr>
              <a:t> </a:t>
            </a:r>
            <a:r>
              <a:rPr sz="3500">
                <a:solidFill>
                  <a:srgbClr val="FFFFFF"/>
                </a:solidFill>
                <a:latin typeface="Trebuchet MS"/>
                <a:cs typeface="Trebuchet MS"/>
              </a:rPr>
              <a:t>detail</a:t>
            </a:r>
            <a:r>
              <a:rPr sz="3500" spc="-165">
                <a:solidFill>
                  <a:srgbClr val="FFFFFF"/>
                </a:solidFill>
                <a:latin typeface="Trebuchet MS"/>
                <a:cs typeface="Trebuchet MS"/>
              </a:rPr>
              <a:t> </a:t>
            </a:r>
            <a:r>
              <a:rPr sz="3500">
                <a:solidFill>
                  <a:srgbClr val="FFFFFF"/>
                </a:solidFill>
                <a:latin typeface="Trebuchet MS"/>
                <a:cs typeface="Trebuchet MS"/>
              </a:rPr>
              <a:t>the</a:t>
            </a:r>
            <a:r>
              <a:rPr sz="3500" spc="-165">
                <a:solidFill>
                  <a:srgbClr val="FFFFFF"/>
                </a:solidFill>
                <a:latin typeface="Trebuchet MS"/>
                <a:cs typeface="Trebuchet MS"/>
              </a:rPr>
              <a:t> </a:t>
            </a:r>
            <a:r>
              <a:rPr sz="3500" spc="-35">
                <a:solidFill>
                  <a:srgbClr val="FFFFFF"/>
                </a:solidFill>
                <a:latin typeface="Trebuchet MS"/>
                <a:cs typeface="Trebuchet MS"/>
              </a:rPr>
              <a:t>elements</a:t>
            </a:r>
            <a:r>
              <a:rPr sz="3500" spc="-165">
                <a:solidFill>
                  <a:srgbClr val="FFFFFF"/>
                </a:solidFill>
                <a:latin typeface="Trebuchet MS"/>
                <a:cs typeface="Trebuchet MS"/>
              </a:rPr>
              <a:t> </a:t>
            </a:r>
            <a:r>
              <a:rPr sz="3500">
                <a:solidFill>
                  <a:srgbClr val="FFFFFF"/>
                </a:solidFill>
                <a:latin typeface="Trebuchet MS"/>
                <a:cs typeface="Trebuchet MS"/>
              </a:rPr>
              <a:t>of</a:t>
            </a:r>
            <a:r>
              <a:rPr sz="3500" spc="-170">
                <a:solidFill>
                  <a:srgbClr val="FFFFFF"/>
                </a:solidFill>
                <a:latin typeface="Trebuchet MS"/>
                <a:cs typeface="Trebuchet MS"/>
              </a:rPr>
              <a:t> </a:t>
            </a:r>
            <a:r>
              <a:rPr sz="3500" spc="-40">
                <a:solidFill>
                  <a:srgbClr val="FFFFFF"/>
                </a:solidFill>
                <a:latin typeface="Trebuchet MS"/>
                <a:cs typeface="Trebuchet MS"/>
              </a:rPr>
              <a:t>proprietary</a:t>
            </a:r>
            <a:r>
              <a:rPr sz="3500" spc="-165">
                <a:solidFill>
                  <a:srgbClr val="FFFFFF"/>
                </a:solidFill>
                <a:latin typeface="Trebuchet MS"/>
                <a:cs typeface="Trebuchet MS"/>
              </a:rPr>
              <a:t> </a:t>
            </a:r>
            <a:r>
              <a:rPr sz="3500" spc="-10">
                <a:solidFill>
                  <a:srgbClr val="FFFFFF"/>
                </a:solidFill>
                <a:latin typeface="Trebuchet MS"/>
                <a:cs typeface="Trebuchet MS"/>
              </a:rPr>
              <a:t>estoppel </a:t>
            </a:r>
            <a:r>
              <a:rPr sz="3500" spc="-55">
                <a:solidFill>
                  <a:srgbClr val="FFFFFF"/>
                </a:solidFill>
                <a:latin typeface="Trebuchet MS"/>
                <a:cs typeface="Trebuchet MS"/>
              </a:rPr>
              <a:t>Identify</a:t>
            </a:r>
            <a:r>
              <a:rPr sz="3500" spc="-210">
                <a:solidFill>
                  <a:srgbClr val="FFFFFF"/>
                </a:solidFill>
                <a:latin typeface="Trebuchet MS"/>
                <a:cs typeface="Trebuchet MS"/>
              </a:rPr>
              <a:t> </a:t>
            </a:r>
            <a:r>
              <a:rPr sz="3500" spc="-75">
                <a:solidFill>
                  <a:srgbClr val="FFFFFF"/>
                </a:solidFill>
                <a:latin typeface="Trebuchet MS"/>
                <a:cs typeface="Trebuchet MS"/>
              </a:rPr>
              <a:t>third</a:t>
            </a:r>
            <a:r>
              <a:rPr sz="3500" spc="-185">
                <a:solidFill>
                  <a:srgbClr val="FFFFFF"/>
                </a:solidFill>
                <a:latin typeface="Trebuchet MS"/>
                <a:cs typeface="Trebuchet MS"/>
              </a:rPr>
              <a:t> </a:t>
            </a:r>
            <a:r>
              <a:rPr sz="3500" spc="-10">
                <a:solidFill>
                  <a:srgbClr val="FFFFFF"/>
                </a:solidFill>
                <a:latin typeface="Trebuchet MS"/>
                <a:cs typeface="Trebuchet MS"/>
              </a:rPr>
              <a:t>party</a:t>
            </a:r>
            <a:r>
              <a:rPr sz="3500" spc="-204">
                <a:solidFill>
                  <a:srgbClr val="FFFFFF"/>
                </a:solidFill>
                <a:latin typeface="Trebuchet MS"/>
                <a:cs typeface="Trebuchet MS"/>
              </a:rPr>
              <a:t> </a:t>
            </a:r>
            <a:r>
              <a:rPr sz="3500" spc="-10">
                <a:solidFill>
                  <a:srgbClr val="FFFFFF"/>
                </a:solidFill>
                <a:latin typeface="Trebuchet MS"/>
                <a:cs typeface="Trebuchet MS"/>
              </a:rPr>
              <a:t>rights</a:t>
            </a:r>
            <a:r>
              <a:rPr sz="3500" spc="-195">
                <a:solidFill>
                  <a:srgbClr val="FFFFFF"/>
                </a:solidFill>
                <a:latin typeface="Trebuchet MS"/>
                <a:cs typeface="Trebuchet MS"/>
              </a:rPr>
              <a:t> </a:t>
            </a:r>
            <a:r>
              <a:rPr sz="3500">
                <a:solidFill>
                  <a:srgbClr val="FFFFFF"/>
                </a:solidFill>
                <a:latin typeface="Trebuchet MS"/>
                <a:cs typeface="Trebuchet MS"/>
              </a:rPr>
              <a:t>in</a:t>
            </a:r>
            <a:r>
              <a:rPr sz="3500" spc="-200">
                <a:solidFill>
                  <a:srgbClr val="FFFFFF"/>
                </a:solidFill>
                <a:latin typeface="Trebuchet MS"/>
                <a:cs typeface="Trebuchet MS"/>
              </a:rPr>
              <a:t> </a:t>
            </a:r>
            <a:r>
              <a:rPr sz="3500" spc="-35">
                <a:solidFill>
                  <a:srgbClr val="FFFFFF"/>
                </a:solidFill>
                <a:latin typeface="Trebuchet MS"/>
                <a:cs typeface="Trebuchet MS"/>
              </a:rPr>
              <a:t>relation</a:t>
            </a:r>
            <a:r>
              <a:rPr sz="3500" spc="-200">
                <a:solidFill>
                  <a:srgbClr val="FFFFFF"/>
                </a:solidFill>
                <a:latin typeface="Trebuchet MS"/>
                <a:cs typeface="Trebuchet MS"/>
              </a:rPr>
              <a:t> </a:t>
            </a:r>
            <a:r>
              <a:rPr sz="3500">
                <a:solidFill>
                  <a:srgbClr val="FFFFFF"/>
                </a:solidFill>
                <a:latin typeface="Trebuchet MS"/>
                <a:cs typeface="Trebuchet MS"/>
              </a:rPr>
              <a:t>to</a:t>
            </a:r>
            <a:r>
              <a:rPr sz="3500" spc="-195">
                <a:solidFill>
                  <a:srgbClr val="FFFFFF"/>
                </a:solidFill>
                <a:latin typeface="Trebuchet MS"/>
                <a:cs typeface="Trebuchet MS"/>
              </a:rPr>
              <a:t> </a:t>
            </a:r>
            <a:r>
              <a:rPr sz="3500" spc="-40">
                <a:solidFill>
                  <a:srgbClr val="FFFFFF"/>
                </a:solidFill>
                <a:latin typeface="Trebuchet MS"/>
                <a:cs typeface="Trebuchet MS"/>
              </a:rPr>
              <a:t>proprietary</a:t>
            </a:r>
            <a:r>
              <a:rPr sz="3500" spc="-200">
                <a:solidFill>
                  <a:srgbClr val="FFFFFF"/>
                </a:solidFill>
                <a:latin typeface="Trebuchet MS"/>
                <a:cs typeface="Trebuchet MS"/>
              </a:rPr>
              <a:t> </a:t>
            </a:r>
            <a:r>
              <a:rPr sz="3500" spc="-10">
                <a:solidFill>
                  <a:srgbClr val="FFFFFF"/>
                </a:solidFill>
                <a:latin typeface="Trebuchet MS"/>
                <a:cs typeface="Trebuchet MS"/>
              </a:rPr>
              <a:t>estoppel</a:t>
            </a:r>
            <a:endParaRPr sz="3500">
              <a:latin typeface="Trebuchet MS"/>
              <a:cs typeface="Trebuchet MS"/>
            </a:endParaRPr>
          </a:p>
          <a:p>
            <a:pPr marL="12700">
              <a:lnSpc>
                <a:spcPct val="100000"/>
              </a:lnSpc>
              <a:spcBef>
                <a:spcPts val="2075"/>
              </a:spcBef>
            </a:pPr>
            <a:r>
              <a:rPr sz="3500">
                <a:solidFill>
                  <a:srgbClr val="FFFFFF"/>
                </a:solidFill>
                <a:latin typeface="Trebuchet MS"/>
                <a:cs typeface="Trebuchet MS"/>
              </a:rPr>
              <a:t>Evaluate</a:t>
            </a:r>
            <a:r>
              <a:rPr sz="3500" spc="-100">
                <a:solidFill>
                  <a:srgbClr val="FFFFFF"/>
                </a:solidFill>
                <a:latin typeface="Trebuchet MS"/>
                <a:cs typeface="Trebuchet MS"/>
              </a:rPr>
              <a:t> </a:t>
            </a:r>
            <a:r>
              <a:rPr sz="3500" spc="-50">
                <a:solidFill>
                  <a:srgbClr val="FFFFFF"/>
                </a:solidFill>
                <a:latin typeface="Trebuchet MS"/>
                <a:cs typeface="Trebuchet MS"/>
              </a:rPr>
              <a:t>uncertainty</a:t>
            </a:r>
            <a:r>
              <a:rPr sz="3500" spc="-100">
                <a:solidFill>
                  <a:srgbClr val="FFFFFF"/>
                </a:solidFill>
                <a:latin typeface="Trebuchet MS"/>
                <a:cs typeface="Trebuchet MS"/>
              </a:rPr>
              <a:t> </a:t>
            </a:r>
            <a:r>
              <a:rPr sz="3500">
                <a:solidFill>
                  <a:srgbClr val="FFFFFF"/>
                </a:solidFill>
                <a:latin typeface="Trebuchet MS"/>
                <a:cs typeface="Trebuchet MS"/>
              </a:rPr>
              <a:t>in</a:t>
            </a:r>
            <a:r>
              <a:rPr sz="3500" spc="-100">
                <a:solidFill>
                  <a:srgbClr val="FFFFFF"/>
                </a:solidFill>
                <a:latin typeface="Trebuchet MS"/>
                <a:cs typeface="Trebuchet MS"/>
              </a:rPr>
              <a:t> </a:t>
            </a:r>
            <a:r>
              <a:rPr sz="3500">
                <a:solidFill>
                  <a:srgbClr val="FFFFFF"/>
                </a:solidFill>
                <a:latin typeface="Trebuchet MS"/>
                <a:cs typeface="Trebuchet MS"/>
              </a:rPr>
              <a:t>the</a:t>
            </a:r>
            <a:r>
              <a:rPr sz="3500" spc="-100">
                <a:solidFill>
                  <a:srgbClr val="FFFFFF"/>
                </a:solidFill>
                <a:latin typeface="Trebuchet MS"/>
                <a:cs typeface="Trebuchet MS"/>
              </a:rPr>
              <a:t> </a:t>
            </a:r>
            <a:r>
              <a:rPr sz="3500">
                <a:solidFill>
                  <a:srgbClr val="FFFFFF"/>
                </a:solidFill>
                <a:latin typeface="Trebuchet MS"/>
                <a:cs typeface="Trebuchet MS"/>
              </a:rPr>
              <a:t>practical</a:t>
            </a:r>
            <a:r>
              <a:rPr sz="3500" spc="-100">
                <a:solidFill>
                  <a:srgbClr val="FFFFFF"/>
                </a:solidFill>
                <a:latin typeface="Trebuchet MS"/>
                <a:cs typeface="Trebuchet MS"/>
              </a:rPr>
              <a:t> </a:t>
            </a:r>
            <a:r>
              <a:rPr sz="3500">
                <a:solidFill>
                  <a:srgbClr val="FFFFFF"/>
                </a:solidFill>
                <a:latin typeface="Trebuchet MS"/>
                <a:cs typeface="Trebuchet MS"/>
              </a:rPr>
              <a:t>application</a:t>
            </a:r>
            <a:r>
              <a:rPr sz="3500" spc="-100">
                <a:solidFill>
                  <a:srgbClr val="FFFFFF"/>
                </a:solidFill>
                <a:latin typeface="Trebuchet MS"/>
                <a:cs typeface="Trebuchet MS"/>
              </a:rPr>
              <a:t> </a:t>
            </a:r>
            <a:r>
              <a:rPr sz="3500">
                <a:solidFill>
                  <a:srgbClr val="FFFFFF"/>
                </a:solidFill>
                <a:latin typeface="Trebuchet MS"/>
                <a:cs typeface="Trebuchet MS"/>
              </a:rPr>
              <a:t>of</a:t>
            </a:r>
            <a:r>
              <a:rPr sz="3500" spc="-100">
                <a:solidFill>
                  <a:srgbClr val="FFFFFF"/>
                </a:solidFill>
                <a:latin typeface="Trebuchet MS"/>
                <a:cs typeface="Trebuchet MS"/>
              </a:rPr>
              <a:t> </a:t>
            </a:r>
            <a:r>
              <a:rPr sz="3500" spc="-40">
                <a:solidFill>
                  <a:srgbClr val="FFFFFF"/>
                </a:solidFill>
                <a:latin typeface="Trebuchet MS"/>
                <a:cs typeface="Trebuchet MS"/>
              </a:rPr>
              <a:t>proprietary</a:t>
            </a:r>
            <a:r>
              <a:rPr sz="3500" spc="-95">
                <a:solidFill>
                  <a:srgbClr val="FFFFFF"/>
                </a:solidFill>
                <a:latin typeface="Trebuchet MS"/>
                <a:cs typeface="Trebuchet MS"/>
              </a:rPr>
              <a:t> </a:t>
            </a:r>
            <a:r>
              <a:rPr sz="3500" spc="-10">
                <a:solidFill>
                  <a:srgbClr val="FFFFFF"/>
                </a:solidFill>
                <a:latin typeface="Trebuchet MS"/>
                <a:cs typeface="Trebuchet MS"/>
              </a:rPr>
              <a:t>estoppel</a:t>
            </a:r>
            <a:endParaRPr sz="3500">
              <a:latin typeface="Trebuchet MS"/>
              <a:cs typeface="Trebuchet MS"/>
            </a:endParaRPr>
          </a:p>
          <a:p>
            <a:pPr marL="12700">
              <a:lnSpc>
                <a:spcPct val="100000"/>
              </a:lnSpc>
              <a:spcBef>
                <a:spcPts val="2775"/>
              </a:spcBef>
            </a:pPr>
            <a:r>
              <a:rPr sz="3500">
                <a:solidFill>
                  <a:srgbClr val="FFFFFF"/>
                </a:solidFill>
                <a:latin typeface="Trebuchet MS"/>
                <a:cs typeface="Trebuchet MS"/>
              </a:rPr>
              <a:t>Apply</a:t>
            </a:r>
            <a:r>
              <a:rPr sz="3500" spc="-30">
                <a:solidFill>
                  <a:srgbClr val="FFFFFF"/>
                </a:solidFill>
                <a:latin typeface="Trebuchet MS"/>
                <a:cs typeface="Trebuchet MS"/>
              </a:rPr>
              <a:t> </a:t>
            </a:r>
            <a:r>
              <a:rPr sz="3500">
                <a:solidFill>
                  <a:srgbClr val="FFFFFF"/>
                </a:solidFill>
                <a:latin typeface="Trebuchet MS"/>
                <a:cs typeface="Trebuchet MS"/>
              </a:rPr>
              <a:t>the</a:t>
            </a:r>
            <a:r>
              <a:rPr sz="3500" spc="-30">
                <a:solidFill>
                  <a:srgbClr val="FFFFFF"/>
                </a:solidFill>
                <a:latin typeface="Trebuchet MS"/>
                <a:cs typeface="Trebuchet MS"/>
              </a:rPr>
              <a:t> </a:t>
            </a:r>
            <a:r>
              <a:rPr sz="3500">
                <a:solidFill>
                  <a:srgbClr val="FFFFFF"/>
                </a:solidFill>
                <a:latin typeface="Trebuchet MS"/>
                <a:cs typeface="Trebuchet MS"/>
              </a:rPr>
              <a:t>law</a:t>
            </a:r>
            <a:r>
              <a:rPr sz="3500" spc="-25">
                <a:solidFill>
                  <a:srgbClr val="FFFFFF"/>
                </a:solidFill>
                <a:latin typeface="Trebuchet MS"/>
                <a:cs typeface="Trebuchet MS"/>
              </a:rPr>
              <a:t> </a:t>
            </a:r>
            <a:r>
              <a:rPr sz="3500">
                <a:solidFill>
                  <a:srgbClr val="FFFFFF"/>
                </a:solidFill>
                <a:latin typeface="Trebuchet MS"/>
                <a:cs typeface="Trebuchet MS"/>
              </a:rPr>
              <a:t>to</a:t>
            </a:r>
            <a:r>
              <a:rPr sz="3500" spc="-30">
                <a:solidFill>
                  <a:srgbClr val="FFFFFF"/>
                </a:solidFill>
                <a:latin typeface="Trebuchet MS"/>
                <a:cs typeface="Trebuchet MS"/>
              </a:rPr>
              <a:t> </a:t>
            </a:r>
            <a:r>
              <a:rPr sz="3500" spc="145">
                <a:solidFill>
                  <a:srgbClr val="FFFFFF"/>
                </a:solidFill>
                <a:latin typeface="Trebuchet MS"/>
                <a:cs typeface="Trebuchet MS"/>
              </a:rPr>
              <a:t>a</a:t>
            </a:r>
            <a:r>
              <a:rPr sz="3500" spc="-30">
                <a:solidFill>
                  <a:srgbClr val="FFFFFF"/>
                </a:solidFill>
                <a:latin typeface="Trebuchet MS"/>
                <a:cs typeface="Trebuchet MS"/>
              </a:rPr>
              <a:t> </a:t>
            </a:r>
            <a:r>
              <a:rPr sz="3500">
                <a:solidFill>
                  <a:srgbClr val="FFFFFF"/>
                </a:solidFill>
                <a:latin typeface="Trebuchet MS"/>
                <a:cs typeface="Trebuchet MS"/>
              </a:rPr>
              <a:t>factual</a:t>
            </a:r>
            <a:r>
              <a:rPr sz="3500" spc="-25">
                <a:solidFill>
                  <a:srgbClr val="FFFFFF"/>
                </a:solidFill>
                <a:latin typeface="Trebuchet MS"/>
                <a:cs typeface="Trebuchet MS"/>
              </a:rPr>
              <a:t> </a:t>
            </a:r>
            <a:r>
              <a:rPr sz="3500">
                <a:solidFill>
                  <a:srgbClr val="FFFFFF"/>
                </a:solidFill>
                <a:latin typeface="Trebuchet MS"/>
                <a:cs typeface="Trebuchet MS"/>
              </a:rPr>
              <a:t>scenarios</a:t>
            </a:r>
            <a:r>
              <a:rPr sz="3500" spc="-30">
                <a:solidFill>
                  <a:srgbClr val="FFFFFF"/>
                </a:solidFill>
                <a:latin typeface="Trebuchet MS"/>
                <a:cs typeface="Trebuchet MS"/>
              </a:rPr>
              <a:t> </a:t>
            </a:r>
            <a:r>
              <a:rPr sz="3500">
                <a:solidFill>
                  <a:srgbClr val="FFFFFF"/>
                </a:solidFill>
                <a:latin typeface="Trebuchet MS"/>
                <a:cs typeface="Trebuchet MS"/>
              </a:rPr>
              <a:t>to</a:t>
            </a:r>
            <a:r>
              <a:rPr sz="3500" spc="-30">
                <a:solidFill>
                  <a:srgbClr val="FFFFFF"/>
                </a:solidFill>
                <a:latin typeface="Trebuchet MS"/>
                <a:cs typeface="Trebuchet MS"/>
              </a:rPr>
              <a:t> </a:t>
            </a:r>
            <a:r>
              <a:rPr sz="3500">
                <a:solidFill>
                  <a:srgbClr val="FFFFFF"/>
                </a:solidFill>
                <a:latin typeface="Trebuchet MS"/>
                <a:cs typeface="Trebuchet MS"/>
              </a:rPr>
              <a:t>advise</a:t>
            </a:r>
            <a:r>
              <a:rPr sz="3500" spc="-25">
                <a:solidFill>
                  <a:srgbClr val="FFFFFF"/>
                </a:solidFill>
                <a:latin typeface="Trebuchet MS"/>
                <a:cs typeface="Trebuchet MS"/>
              </a:rPr>
              <a:t> </a:t>
            </a:r>
            <a:r>
              <a:rPr sz="3500" spc="145">
                <a:solidFill>
                  <a:srgbClr val="FFFFFF"/>
                </a:solidFill>
                <a:latin typeface="Trebuchet MS"/>
                <a:cs typeface="Trebuchet MS"/>
              </a:rPr>
              <a:t>a</a:t>
            </a:r>
            <a:r>
              <a:rPr sz="3500" spc="-30">
                <a:solidFill>
                  <a:srgbClr val="FFFFFF"/>
                </a:solidFill>
                <a:latin typeface="Trebuchet MS"/>
                <a:cs typeface="Trebuchet MS"/>
              </a:rPr>
              <a:t> </a:t>
            </a:r>
            <a:r>
              <a:rPr sz="3500" spc="-10">
                <a:solidFill>
                  <a:srgbClr val="FFFFFF"/>
                </a:solidFill>
                <a:latin typeface="Trebuchet MS"/>
                <a:cs typeface="Trebuchet MS"/>
              </a:rPr>
              <a:t>client</a:t>
            </a:r>
            <a:endParaRPr sz="3500">
              <a:latin typeface="Trebuchet MS"/>
              <a:cs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pic>
        <p:nvPicPr>
          <p:cNvPr id="5" name="object 5"/>
          <p:cNvPicPr/>
          <p:nvPr/>
        </p:nvPicPr>
        <p:blipFill>
          <a:blip r:embed="rId3" cstate="print"/>
          <a:stretch>
            <a:fillRect/>
          </a:stretch>
        </p:blipFill>
        <p:spPr>
          <a:xfrm>
            <a:off x="1038409" y="2385535"/>
            <a:ext cx="142874" cy="142874"/>
          </a:xfrm>
          <a:prstGeom prst="rect">
            <a:avLst/>
          </a:prstGeom>
        </p:spPr>
      </p:pic>
      <p:sp>
        <p:nvSpPr>
          <p:cNvPr id="6" name="object 6"/>
          <p:cNvSpPr txBox="1"/>
          <p:nvPr/>
        </p:nvSpPr>
        <p:spPr>
          <a:xfrm>
            <a:off x="1374264" y="2125185"/>
            <a:ext cx="13145769" cy="574040"/>
          </a:xfrm>
          <a:prstGeom prst="rect">
            <a:avLst/>
          </a:prstGeom>
        </p:spPr>
        <p:txBody>
          <a:bodyPr vert="horz" wrap="square" lIns="0" tIns="12700" rIns="0" bIns="0" rtlCol="0">
            <a:spAutoFit/>
          </a:bodyPr>
          <a:lstStyle/>
          <a:p>
            <a:pPr marL="12700">
              <a:lnSpc>
                <a:spcPct val="100000"/>
              </a:lnSpc>
              <a:spcBef>
                <a:spcPts val="100"/>
              </a:spcBef>
            </a:pPr>
            <a:r>
              <a:rPr sz="3600">
                <a:solidFill>
                  <a:srgbClr val="292959"/>
                </a:solidFill>
                <a:latin typeface="Trebuchet MS"/>
                <a:cs typeface="Trebuchet MS"/>
              </a:rPr>
              <a:t>Match</a:t>
            </a:r>
            <a:r>
              <a:rPr sz="3600" spc="-105">
                <a:solidFill>
                  <a:srgbClr val="292959"/>
                </a:solidFill>
                <a:latin typeface="Trebuchet MS"/>
                <a:cs typeface="Trebuchet MS"/>
              </a:rPr>
              <a:t> </a:t>
            </a:r>
            <a:r>
              <a:rPr sz="3600" spc="-125">
                <a:solidFill>
                  <a:srgbClr val="292959"/>
                </a:solidFill>
                <a:latin typeface="Trebuchet MS"/>
                <a:cs typeface="Trebuchet MS"/>
              </a:rPr>
              <a:t>the</a:t>
            </a:r>
            <a:r>
              <a:rPr sz="3600" spc="-105">
                <a:solidFill>
                  <a:srgbClr val="292959"/>
                </a:solidFill>
                <a:latin typeface="Trebuchet MS"/>
                <a:cs typeface="Trebuchet MS"/>
              </a:rPr>
              <a:t> </a:t>
            </a:r>
            <a:r>
              <a:rPr sz="3600" spc="-75">
                <a:solidFill>
                  <a:srgbClr val="292959"/>
                </a:solidFill>
                <a:latin typeface="Trebuchet MS"/>
                <a:cs typeface="Trebuchet MS"/>
              </a:rPr>
              <a:t>following</a:t>
            </a:r>
            <a:r>
              <a:rPr sz="3600" spc="-105">
                <a:solidFill>
                  <a:srgbClr val="292959"/>
                </a:solidFill>
                <a:latin typeface="Trebuchet MS"/>
                <a:cs typeface="Trebuchet MS"/>
              </a:rPr>
              <a:t> </a:t>
            </a:r>
            <a:r>
              <a:rPr sz="3600" spc="-175">
                <a:solidFill>
                  <a:srgbClr val="292959"/>
                </a:solidFill>
                <a:latin typeface="Trebuchet MS"/>
                <a:cs typeface="Trebuchet MS"/>
              </a:rPr>
              <a:t>terms</a:t>
            </a:r>
            <a:r>
              <a:rPr sz="3600" spc="-105">
                <a:solidFill>
                  <a:srgbClr val="292959"/>
                </a:solidFill>
                <a:latin typeface="Trebuchet MS"/>
                <a:cs typeface="Trebuchet MS"/>
              </a:rPr>
              <a:t> </a:t>
            </a:r>
            <a:r>
              <a:rPr sz="3600" spc="-85">
                <a:solidFill>
                  <a:srgbClr val="292959"/>
                </a:solidFill>
                <a:latin typeface="Trebuchet MS"/>
                <a:cs typeface="Trebuchet MS"/>
              </a:rPr>
              <a:t>introduced</a:t>
            </a:r>
            <a:r>
              <a:rPr sz="3600" spc="-105">
                <a:solidFill>
                  <a:srgbClr val="292959"/>
                </a:solidFill>
                <a:latin typeface="Trebuchet MS"/>
                <a:cs typeface="Trebuchet MS"/>
              </a:rPr>
              <a:t> </a:t>
            </a:r>
            <a:r>
              <a:rPr sz="3600" spc="-180">
                <a:solidFill>
                  <a:srgbClr val="292959"/>
                </a:solidFill>
                <a:latin typeface="Trebuchet MS"/>
                <a:cs typeface="Trebuchet MS"/>
              </a:rPr>
              <a:t>in</a:t>
            </a:r>
            <a:r>
              <a:rPr sz="3600" spc="-105">
                <a:solidFill>
                  <a:srgbClr val="292959"/>
                </a:solidFill>
                <a:latin typeface="Trebuchet MS"/>
                <a:cs typeface="Trebuchet MS"/>
              </a:rPr>
              <a:t> </a:t>
            </a:r>
            <a:r>
              <a:rPr sz="3600" spc="-185">
                <a:solidFill>
                  <a:srgbClr val="292959"/>
                </a:solidFill>
                <a:latin typeface="Trebuchet MS"/>
                <a:cs typeface="Trebuchet MS"/>
              </a:rPr>
              <a:t>unit</a:t>
            </a:r>
            <a:r>
              <a:rPr sz="3600" spc="-105">
                <a:solidFill>
                  <a:srgbClr val="292959"/>
                </a:solidFill>
                <a:latin typeface="Trebuchet MS"/>
                <a:cs typeface="Trebuchet MS"/>
              </a:rPr>
              <a:t> </a:t>
            </a:r>
            <a:r>
              <a:rPr sz="3600">
                <a:solidFill>
                  <a:srgbClr val="292959"/>
                </a:solidFill>
                <a:latin typeface="Trebuchet MS"/>
                <a:cs typeface="Trebuchet MS"/>
              </a:rPr>
              <a:t>3</a:t>
            </a:r>
            <a:r>
              <a:rPr sz="3600" spc="-105">
                <a:solidFill>
                  <a:srgbClr val="292959"/>
                </a:solidFill>
                <a:latin typeface="Trebuchet MS"/>
                <a:cs typeface="Trebuchet MS"/>
              </a:rPr>
              <a:t> </a:t>
            </a:r>
            <a:r>
              <a:rPr sz="3600" spc="-175">
                <a:solidFill>
                  <a:srgbClr val="292959"/>
                </a:solidFill>
                <a:latin typeface="Trebuchet MS"/>
                <a:cs typeface="Trebuchet MS"/>
              </a:rPr>
              <a:t>with</a:t>
            </a:r>
            <a:r>
              <a:rPr sz="3600" spc="-105">
                <a:solidFill>
                  <a:srgbClr val="292959"/>
                </a:solidFill>
                <a:latin typeface="Trebuchet MS"/>
                <a:cs typeface="Trebuchet MS"/>
              </a:rPr>
              <a:t> </a:t>
            </a:r>
            <a:r>
              <a:rPr sz="3600" spc="-185">
                <a:solidFill>
                  <a:srgbClr val="292959"/>
                </a:solidFill>
                <a:latin typeface="Trebuchet MS"/>
                <a:cs typeface="Trebuchet MS"/>
              </a:rPr>
              <a:t>their</a:t>
            </a:r>
            <a:r>
              <a:rPr sz="3600" spc="-105">
                <a:solidFill>
                  <a:srgbClr val="292959"/>
                </a:solidFill>
                <a:latin typeface="Trebuchet MS"/>
                <a:cs typeface="Trebuchet MS"/>
              </a:rPr>
              <a:t> </a:t>
            </a:r>
            <a:r>
              <a:rPr sz="3600" spc="-65">
                <a:solidFill>
                  <a:srgbClr val="292959"/>
                </a:solidFill>
                <a:latin typeface="Trebuchet MS"/>
                <a:cs typeface="Trebuchet MS"/>
              </a:rPr>
              <a:t>definitions</a:t>
            </a:r>
            <a:endParaRPr sz="3600">
              <a:latin typeface="Trebuchet MS"/>
              <a:cs typeface="Trebuchet MS"/>
            </a:endParaRPr>
          </a:p>
        </p:txBody>
      </p:sp>
      <p:sp>
        <p:nvSpPr>
          <p:cNvPr id="7" name="object 7" descr="$PPTXTitle"/>
          <p:cNvSpPr txBox="1">
            <a:spLocks noGrp="1"/>
          </p:cNvSpPr>
          <p:nvPr>
            <p:ph type="title"/>
          </p:nvPr>
        </p:nvSpPr>
        <p:spPr>
          <a:xfrm>
            <a:off x="597084" y="839310"/>
            <a:ext cx="16491585" cy="1076960"/>
          </a:xfrm>
          <a:prstGeom prst="rect">
            <a:avLst/>
          </a:prstGeom>
        </p:spPr>
        <p:txBody>
          <a:bodyPr vert="horz" wrap="square" lIns="0" tIns="12700" rIns="0" bIns="0" rtlCol="0">
            <a:spAutoFit/>
          </a:bodyPr>
          <a:lstStyle/>
          <a:p>
            <a:pPr marL="12700">
              <a:lnSpc>
                <a:spcPct val="100000"/>
              </a:lnSpc>
              <a:spcBef>
                <a:spcPts val="100"/>
              </a:spcBef>
            </a:pPr>
            <a:r>
              <a:rPr sz="6900" spc="-150">
                <a:solidFill>
                  <a:srgbClr val="E65385"/>
                </a:solidFill>
              </a:rPr>
              <a:t>ICEBREAKER:</a:t>
            </a:r>
            <a:r>
              <a:rPr sz="6900" spc="-170">
                <a:solidFill>
                  <a:srgbClr val="E65385"/>
                </a:solidFill>
              </a:rPr>
              <a:t> </a:t>
            </a:r>
            <a:r>
              <a:rPr sz="6900">
                <a:solidFill>
                  <a:srgbClr val="292959"/>
                </a:solidFill>
              </a:rPr>
              <a:t>RECAPPING</a:t>
            </a:r>
            <a:r>
              <a:rPr sz="6900" spc="-170">
                <a:solidFill>
                  <a:srgbClr val="292959"/>
                </a:solidFill>
              </a:rPr>
              <a:t> </a:t>
            </a:r>
            <a:r>
              <a:rPr sz="6900" spc="50">
                <a:solidFill>
                  <a:srgbClr val="292959"/>
                </a:solidFill>
              </a:rPr>
              <a:t>COHABITATION</a:t>
            </a:r>
            <a:endParaRPr sz="6900"/>
          </a:p>
        </p:txBody>
      </p:sp>
      <p:grpSp>
        <p:nvGrpSpPr>
          <p:cNvPr id="8" name="object 8"/>
          <p:cNvGrpSpPr/>
          <p:nvPr/>
        </p:nvGrpSpPr>
        <p:grpSpPr>
          <a:xfrm>
            <a:off x="1470685" y="2844640"/>
            <a:ext cx="4067175" cy="1314450"/>
            <a:chOff x="1470685" y="2844640"/>
            <a:chExt cx="4067175" cy="1314450"/>
          </a:xfrm>
        </p:grpSpPr>
        <p:sp>
          <p:nvSpPr>
            <p:cNvPr id="9" name="object 9"/>
            <p:cNvSpPr/>
            <p:nvPr/>
          </p:nvSpPr>
          <p:spPr>
            <a:xfrm>
              <a:off x="1556256" y="2930365"/>
              <a:ext cx="3899535" cy="1143635"/>
            </a:xfrm>
            <a:custGeom>
              <a:avLst/>
              <a:gdLst/>
              <a:ahLst/>
              <a:cxnLst/>
              <a:rect l="l" t="t" r="r" b="b"/>
              <a:pathLst>
                <a:path w="3899535" h="1143635">
                  <a:moveTo>
                    <a:pt x="3327280" y="1143430"/>
                  </a:moveTo>
                  <a:lnTo>
                    <a:pt x="571714" y="1143430"/>
                  </a:lnTo>
                  <a:lnTo>
                    <a:pt x="521446" y="1141217"/>
                  </a:lnTo>
                  <a:lnTo>
                    <a:pt x="471900" y="1134651"/>
                  </a:lnTo>
                  <a:lnTo>
                    <a:pt x="423341" y="1123842"/>
                  </a:lnTo>
                  <a:lnTo>
                    <a:pt x="376032" y="1108899"/>
                  </a:lnTo>
                  <a:lnTo>
                    <a:pt x="330236" y="1089929"/>
                  </a:lnTo>
                  <a:lnTo>
                    <a:pt x="286217" y="1067044"/>
                  </a:lnTo>
                  <a:lnTo>
                    <a:pt x="244237" y="1040351"/>
                  </a:lnTo>
                  <a:lnTo>
                    <a:pt x="204561" y="1009959"/>
                  </a:lnTo>
                  <a:lnTo>
                    <a:pt x="167451" y="975978"/>
                  </a:lnTo>
                  <a:lnTo>
                    <a:pt x="133470" y="938868"/>
                  </a:lnTo>
                  <a:lnTo>
                    <a:pt x="103079" y="899192"/>
                  </a:lnTo>
                  <a:lnTo>
                    <a:pt x="76385" y="857212"/>
                  </a:lnTo>
                  <a:lnTo>
                    <a:pt x="53500" y="813193"/>
                  </a:lnTo>
                  <a:lnTo>
                    <a:pt x="34530" y="767397"/>
                  </a:lnTo>
                  <a:lnTo>
                    <a:pt x="19587" y="720088"/>
                  </a:lnTo>
                  <a:lnTo>
                    <a:pt x="8778" y="671529"/>
                  </a:lnTo>
                  <a:lnTo>
                    <a:pt x="2212" y="621983"/>
                  </a:lnTo>
                  <a:lnTo>
                    <a:pt x="0" y="571715"/>
                  </a:lnTo>
                  <a:lnTo>
                    <a:pt x="2212" y="521446"/>
                  </a:lnTo>
                  <a:lnTo>
                    <a:pt x="8778" y="471900"/>
                  </a:lnTo>
                  <a:lnTo>
                    <a:pt x="19587" y="423341"/>
                  </a:lnTo>
                  <a:lnTo>
                    <a:pt x="34530" y="376032"/>
                  </a:lnTo>
                  <a:lnTo>
                    <a:pt x="53500" y="330236"/>
                  </a:lnTo>
                  <a:lnTo>
                    <a:pt x="76385" y="286217"/>
                  </a:lnTo>
                  <a:lnTo>
                    <a:pt x="103079" y="244237"/>
                  </a:lnTo>
                  <a:lnTo>
                    <a:pt x="133470" y="204561"/>
                  </a:lnTo>
                  <a:lnTo>
                    <a:pt x="167451" y="167451"/>
                  </a:lnTo>
                  <a:lnTo>
                    <a:pt x="204561" y="133470"/>
                  </a:lnTo>
                  <a:lnTo>
                    <a:pt x="244237" y="103079"/>
                  </a:lnTo>
                  <a:lnTo>
                    <a:pt x="286217" y="76385"/>
                  </a:lnTo>
                  <a:lnTo>
                    <a:pt x="330236" y="53500"/>
                  </a:lnTo>
                  <a:lnTo>
                    <a:pt x="376032" y="34530"/>
                  </a:lnTo>
                  <a:lnTo>
                    <a:pt x="423341" y="19587"/>
                  </a:lnTo>
                  <a:lnTo>
                    <a:pt x="471900" y="8778"/>
                  </a:lnTo>
                  <a:lnTo>
                    <a:pt x="521446" y="2212"/>
                  </a:lnTo>
                  <a:lnTo>
                    <a:pt x="571714" y="0"/>
                  </a:lnTo>
                  <a:lnTo>
                    <a:pt x="3327280" y="0"/>
                  </a:lnTo>
                  <a:lnTo>
                    <a:pt x="3377549" y="2212"/>
                  </a:lnTo>
                  <a:lnTo>
                    <a:pt x="3427094" y="8778"/>
                  </a:lnTo>
                  <a:lnTo>
                    <a:pt x="3475653" y="19587"/>
                  </a:lnTo>
                  <a:lnTo>
                    <a:pt x="3522962" y="34530"/>
                  </a:lnTo>
                  <a:lnTo>
                    <a:pt x="3568758" y="53500"/>
                  </a:lnTo>
                  <a:lnTo>
                    <a:pt x="3612777" y="76385"/>
                  </a:lnTo>
                  <a:lnTo>
                    <a:pt x="3654757" y="103079"/>
                  </a:lnTo>
                  <a:lnTo>
                    <a:pt x="3694433" y="133470"/>
                  </a:lnTo>
                  <a:lnTo>
                    <a:pt x="3731543" y="167451"/>
                  </a:lnTo>
                  <a:lnTo>
                    <a:pt x="3765524" y="204561"/>
                  </a:lnTo>
                  <a:lnTo>
                    <a:pt x="3795916" y="244237"/>
                  </a:lnTo>
                  <a:lnTo>
                    <a:pt x="3822609" y="286217"/>
                  </a:lnTo>
                  <a:lnTo>
                    <a:pt x="3845495" y="330236"/>
                  </a:lnTo>
                  <a:lnTo>
                    <a:pt x="3864464" y="376032"/>
                  </a:lnTo>
                  <a:lnTo>
                    <a:pt x="3879408" y="423341"/>
                  </a:lnTo>
                  <a:lnTo>
                    <a:pt x="3890217" y="471900"/>
                  </a:lnTo>
                  <a:lnTo>
                    <a:pt x="3896782" y="521446"/>
                  </a:lnTo>
                  <a:lnTo>
                    <a:pt x="3898995" y="571715"/>
                  </a:lnTo>
                  <a:lnTo>
                    <a:pt x="3896782" y="621983"/>
                  </a:lnTo>
                  <a:lnTo>
                    <a:pt x="3890217" y="671529"/>
                  </a:lnTo>
                  <a:lnTo>
                    <a:pt x="3879408" y="720088"/>
                  </a:lnTo>
                  <a:lnTo>
                    <a:pt x="3864464" y="767397"/>
                  </a:lnTo>
                  <a:lnTo>
                    <a:pt x="3845495" y="813193"/>
                  </a:lnTo>
                  <a:lnTo>
                    <a:pt x="3822609" y="857212"/>
                  </a:lnTo>
                  <a:lnTo>
                    <a:pt x="3795916" y="899192"/>
                  </a:lnTo>
                  <a:lnTo>
                    <a:pt x="3765524" y="938868"/>
                  </a:lnTo>
                  <a:lnTo>
                    <a:pt x="3731543" y="975978"/>
                  </a:lnTo>
                  <a:lnTo>
                    <a:pt x="3694433" y="1009959"/>
                  </a:lnTo>
                  <a:lnTo>
                    <a:pt x="3654757" y="1040351"/>
                  </a:lnTo>
                  <a:lnTo>
                    <a:pt x="3612777" y="1067044"/>
                  </a:lnTo>
                  <a:lnTo>
                    <a:pt x="3568758" y="1089929"/>
                  </a:lnTo>
                  <a:lnTo>
                    <a:pt x="3522962" y="1108899"/>
                  </a:lnTo>
                  <a:lnTo>
                    <a:pt x="3475653" y="1123842"/>
                  </a:lnTo>
                  <a:lnTo>
                    <a:pt x="3427094" y="1134651"/>
                  </a:lnTo>
                  <a:lnTo>
                    <a:pt x="3377549" y="1141217"/>
                  </a:lnTo>
                  <a:lnTo>
                    <a:pt x="3327280" y="1143430"/>
                  </a:lnTo>
                  <a:close/>
                </a:path>
              </a:pathLst>
            </a:custGeom>
            <a:solidFill>
              <a:srgbClr val="FED307"/>
            </a:solidFill>
          </p:spPr>
          <p:txBody>
            <a:bodyPr wrap="square" lIns="0" tIns="0" rIns="0" bIns="0" rtlCol="0"/>
            <a:lstStyle/>
            <a:p>
              <a:endParaRPr/>
            </a:p>
          </p:txBody>
        </p:sp>
        <p:sp>
          <p:nvSpPr>
            <p:cNvPr id="10" name="object 10"/>
            <p:cNvSpPr/>
            <p:nvPr/>
          </p:nvSpPr>
          <p:spPr>
            <a:xfrm>
              <a:off x="1556410" y="2930365"/>
              <a:ext cx="3895725" cy="1143000"/>
            </a:xfrm>
            <a:custGeom>
              <a:avLst/>
              <a:gdLst/>
              <a:ahLst/>
              <a:cxnLst/>
              <a:rect l="l" t="t" r="r" b="b"/>
              <a:pathLst>
                <a:path w="3895725" h="1143000">
                  <a:moveTo>
                    <a:pt x="3895571" y="627644"/>
                  </a:moveTo>
                  <a:lnTo>
                    <a:pt x="3889766" y="671451"/>
                  </a:lnTo>
                  <a:lnTo>
                    <a:pt x="3878958" y="720004"/>
                  </a:lnTo>
                  <a:lnTo>
                    <a:pt x="3864016" y="767308"/>
                  </a:lnTo>
                  <a:lnTo>
                    <a:pt x="3845049" y="813099"/>
                  </a:lnTo>
                  <a:lnTo>
                    <a:pt x="3822166" y="857113"/>
                  </a:lnTo>
                  <a:lnTo>
                    <a:pt x="3795476" y="899087"/>
                  </a:lnTo>
                  <a:lnTo>
                    <a:pt x="3765088" y="938759"/>
                  </a:lnTo>
                  <a:lnTo>
                    <a:pt x="3731111" y="975865"/>
                  </a:lnTo>
                  <a:lnTo>
                    <a:pt x="3694005" y="1009842"/>
                  </a:lnTo>
                  <a:lnTo>
                    <a:pt x="3654333" y="1040230"/>
                  </a:lnTo>
                  <a:lnTo>
                    <a:pt x="3612359" y="1066920"/>
                  </a:lnTo>
                  <a:lnTo>
                    <a:pt x="3568344" y="1089803"/>
                  </a:lnTo>
                  <a:lnTo>
                    <a:pt x="3522554" y="1108770"/>
                  </a:lnTo>
                  <a:lnTo>
                    <a:pt x="3475250" y="1123712"/>
                  </a:lnTo>
                  <a:lnTo>
                    <a:pt x="3426697" y="1134520"/>
                  </a:lnTo>
                  <a:lnTo>
                    <a:pt x="3377157" y="1141085"/>
                  </a:lnTo>
                  <a:lnTo>
                    <a:pt x="3333656" y="1142999"/>
                  </a:lnTo>
                </a:path>
                <a:path w="3895725" h="1143000">
                  <a:moveTo>
                    <a:pt x="564887" y="1142999"/>
                  </a:moveTo>
                  <a:lnTo>
                    <a:pt x="521385" y="1141085"/>
                  </a:lnTo>
                  <a:lnTo>
                    <a:pt x="471845" y="1134520"/>
                  </a:lnTo>
                  <a:lnTo>
                    <a:pt x="423292" y="1123712"/>
                  </a:lnTo>
                  <a:lnTo>
                    <a:pt x="375989" y="1108770"/>
                  </a:lnTo>
                  <a:lnTo>
                    <a:pt x="330198" y="1089803"/>
                  </a:lnTo>
                  <a:lnTo>
                    <a:pt x="286184" y="1066920"/>
                  </a:lnTo>
                  <a:lnTo>
                    <a:pt x="244209" y="1040230"/>
                  </a:lnTo>
                  <a:lnTo>
                    <a:pt x="204537" y="1009842"/>
                  </a:lnTo>
                  <a:lnTo>
                    <a:pt x="167431" y="975865"/>
                  </a:lnTo>
                  <a:lnTo>
                    <a:pt x="133455" y="938759"/>
                  </a:lnTo>
                  <a:lnTo>
                    <a:pt x="103067" y="899087"/>
                  </a:lnTo>
                  <a:lnTo>
                    <a:pt x="76377" y="857113"/>
                  </a:lnTo>
                  <a:lnTo>
                    <a:pt x="53493" y="813098"/>
                  </a:lnTo>
                  <a:lnTo>
                    <a:pt x="34526" y="767308"/>
                  </a:lnTo>
                  <a:lnTo>
                    <a:pt x="19584" y="720004"/>
                  </a:lnTo>
                  <a:lnTo>
                    <a:pt x="8777" y="671451"/>
                  </a:lnTo>
                  <a:lnTo>
                    <a:pt x="2212" y="621911"/>
                  </a:lnTo>
                  <a:lnTo>
                    <a:pt x="0" y="571648"/>
                  </a:lnTo>
                  <a:lnTo>
                    <a:pt x="2212" y="521385"/>
                  </a:lnTo>
                  <a:lnTo>
                    <a:pt x="8777" y="471845"/>
                  </a:lnTo>
                  <a:lnTo>
                    <a:pt x="19584" y="423292"/>
                  </a:lnTo>
                  <a:lnTo>
                    <a:pt x="34526" y="375989"/>
                  </a:lnTo>
                  <a:lnTo>
                    <a:pt x="53494" y="330198"/>
                  </a:lnTo>
                  <a:lnTo>
                    <a:pt x="76377" y="286184"/>
                  </a:lnTo>
                  <a:lnTo>
                    <a:pt x="103067" y="244209"/>
                  </a:lnTo>
                  <a:lnTo>
                    <a:pt x="133455" y="204537"/>
                  </a:lnTo>
                  <a:lnTo>
                    <a:pt x="167432" y="167431"/>
                  </a:lnTo>
                  <a:lnTo>
                    <a:pt x="204537" y="133455"/>
                  </a:lnTo>
                  <a:lnTo>
                    <a:pt x="244209" y="103067"/>
                  </a:lnTo>
                  <a:lnTo>
                    <a:pt x="286184" y="76377"/>
                  </a:lnTo>
                  <a:lnTo>
                    <a:pt x="330198" y="53494"/>
                  </a:lnTo>
                  <a:lnTo>
                    <a:pt x="375989" y="34526"/>
                  </a:lnTo>
                  <a:lnTo>
                    <a:pt x="423292" y="19585"/>
                  </a:lnTo>
                  <a:lnTo>
                    <a:pt x="471845" y="8777"/>
                  </a:lnTo>
                  <a:lnTo>
                    <a:pt x="521385" y="2212"/>
                  </a:lnTo>
                  <a:lnTo>
                    <a:pt x="571648" y="0"/>
                  </a:lnTo>
                  <a:lnTo>
                    <a:pt x="3326894" y="0"/>
                  </a:lnTo>
                  <a:lnTo>
                    <a:pt x="3377157" y="2212"/>
                  </a:lnTo>
                  <a:lnTo>
                    <a:pt x="3426697" y="8777"/>
                  </a:lnTo>
                  <a:lnTo>
                    <a:pt x="3475250" y="19584"/>
                  </a:lnTo>
                  <a:lnTo>
                    <a:pt x="3522554" y="34526"/>
                  </a:lnTo>
                  <a:lnTo>
                    <a:pt x="3568344" y="53494"/>
                  </a:lnTo>
                  <a:lnTo>
                    <a:pt x="3612359" y="76377"/>
                  </a:lnTo>
                  <a:lnTo>
                    <a:pt x="3654333" y="103067"/>
                  </a:lnTo>
                  <a:lnTo>
                    <a:pt x="3694005" y="133455"/>
                  </a:lnTo>
                  <a:lnTo>
                    <a:pt x="3731111" y="167432"/>
                  </a:lnTo>
                  <a:lnTo>
                    <a:pt x="3765088" y="204537"/>
                  </a:lnTo>
                  <a:lnTo>
                    <a:pt x="3795476" y="244209"/>
                  </a:lnTo>
                  <a:lnTo>
                    <a:pt x="3822166" y="286184"/>
                  </a:lnTo>
                  <a:lnTo>
                    <a:pt x="3845049" y="330198"/>
                  </a:lnTo>
                  <a:lnTo>
                    <a:pt x="3864016" y="375988"/>
                  </a:lnTo>
                  <a:lnTo>
                    <a:pt x="3878958" y="423292"/>
                  </a:lnTo>
                  <a:lnTo>
                    <a:pt x="3889766" y="471845"/>
                  </a:lnTo>
                  <a:lnTo>
                    <a:pt x="3895571" y="515652"/>
                  </a:lnTo>
                </a:path>
              </a:pathLst>
            </a:custGeom>
            <a:ln w="171449">
              <a:solidFill>
                <a:srgbClr val="FED307"/>
              </a:solidFill>
            </a:ln>
          </p:spPr>
          <p:txBody>
            <a:bodyPr wrap="square" lIns="0" tIns="0" rIns="0" bIns="0" rtlCol="0"/>
            <a:lstStyle/>
            <a:p>
              <a:endParaRPr/>
            </a:p>
          </p:txBody>
        </p:sp>
      </p:grpSp>
      <p:sp>
        <p:nvSpPr>
          <p:cNvPr id="11" name="object 11"/>
          <p:cNvSpPr txBox="1"/>
          <p:nvPr/>
        </p:nvSpPr>
        <p:spPr>
          <a:xfrm>
            <a:off x="2442035" y="3289141"/>
            <a:ext cx="2127250" cy="391160"/>
          </a:xfrm>
          <a:prstGeom prst="rect">
            <a:avLst/>
          </a:prstGeom>
        </p:spPr>
        <p:txBody>
          <a:bodyPr vert="horz" wrap="square" lIns="0" tIns="12700" rIns="0" bIns="0" rtlCol="0">
            <a:spAutoFit/>
          </a:bodyPr>
          <a:lstStyle/>
          <a:p>
            <a:pPr marL="12700">
              <a:lnSpc>
                <a:spcPct val="100000"/>
              </a:lnSpc>
              <a:spcBef>
                <a:spcPts val="100"/>
              </a:spcBef>
            </a:pPr>
            <a:r>
              <a:rPr sz="2400" spc="-370">
                <a:solidFill>
                  <a:srgbClr val="292959"/>
                </a:solidFill>
                <a:latin typeface="Trebuchet MS"/>
                <a:cs typeface="Trebuchet MS"/>
              </a:rPr>
              <a:t>1)</a:t>
            </a:r>
            <a:r>
              <a:rPr sz="2400" spc="-75">
                <a:solidFill>
                  <a:srgbClr val="292959"/>
                </a:solidFill>
                <a:latin typeface="Trebuchet MS"/>
                <a:cs typeface="Trebuchet MS"/>
              </a:rPr>
              <a:t> </a:t>
            </a:r>
            <a:r>
              <a:rPr sz="2400" spc="-65">
                <a:solidFill>
                  <a:srgbClr val="292959"/>
                </a:solidFill>
                <a:latin typeface="Trebuchet MS"/>
                <a:cs typeface="Trebuchet MS"/>
              </a:rPr>
              <a:t>Resulting</a:t>
            </a:r>
            <a:r>
              <a:rPr sz="2400" spc="-110">
                <a:solidFill>
                  <a:srgbClr val="292959"/>
                </a:solidFill>
                <a:latin typeface="Trebuchet MS"/>
                <a:cs typeface="Trebuchet MS"/>
              </a:rPr>
              <a:t> </a:t>
            </a:r>
            <a:r>
              <a:rPr sz="2400" spc="-105">
                <a:solidFill>
                  <a:srgbClr val="292959"/>
                </a:solidFill>
                <a:latin typeface="Trebuchet MS"/>
                <a:cs typeface="Trebuchet MS"/>
              </a:rPr>
              <a:t>trust</a:t>
            </a:r>
            <a:endParaRPr sz="2400">
              <a:latin typeface="Trebuchet MS"/>
              <a:cs typeface="Trebuchet MS"/>
            </a:endParaRPr>
          </a:p>
        </p:txBody>
      </p:sp>
      <p:grpSp>
        <p:nvGrpSpPr>
          <p:cNvPr id="12" name="object 12"/>
          <p:cNvGrpSpPr/>
          <p:nvPr/>
        </p:nvGrpSpPr>
        <p:grpSpPr>
          <a:xfrm>
            <a:off x="1470685" y="4171668"/>
            <a:ext cx="4067175" cy="1314450"/>
            <a:chOff x="1470685" y="4171668"/>
            <a:chExt cx="4067175" cy="1314450"/>
          </a:xfrm>
        </p:grpSpPr>
        <p:sp>
          <p:nvSpPr>
            <p:cNvPr id="13" name="object 13"/>
            <p:cNvSpPr/>
            <p:nvPr/>
          </p:nvSpPr>
          <p:spPr>
            <a:xfrm>
              <a:off x="1556256" y="4257392"/>
              <a:ext cx="3899535" cy="1143635"/>
            </a:xfrm>
            <a:custGeom>
              <a:avLst/>
              <a:gdLst/>
              <a:ahLst/>
              <a:cxnLst/>
              <a:rect l="l" t="t" r="r" b="b"/>
              <a:pathLst>
                <a:path w="3899535" h="1143635">
                  <a:moveTo>
                    <a:pt x="3327280" y="1143430"/>
                  </a:moveTo>
                  <a:lnTo>
                    <a:pt x="571714" y="1143430"/>
                  </a:lnTo>
                  <a:lnTo>
                    <a:pt x="521446" y="1141217"/>
                  </a:lnTo>
                  <a:lnTo>
                    <a:pt x="471900" y="1134651"/>
                  </a:lnTo>
                  <a:lnTo>
                    <a:pt x="423341" y="1123842"/>
                  </a:lnTo>
                  <a:lnTo>
                    <a:pt x="376032" y="1108899"/>
                  </a:lnTo>
                  <a:lnTo>
                    <a:pt x="330236" y="1089929"/>
                  </a:lnTo>
                  <a:lnTo>
                    <a:pt x="286217" y="1067044"/>
                  </a:lnTo>
                  <a:lnTo>
                    <a:pt x="244237" y="1040350"/>
                  </a:lnTo>
                  <a:lnTo>
                    <a:pt x="204561" y="1009959"/>
                  </a:lnTo>
                  <a:lnTo>
                    <a:pt x="167451" y="975978"/>
                  </a:lnTo>
                  <a:lnTo>
                    <a:pt x="133470" y="938868"/>
                  </a:lnTo>
                  <a:lnTo>
                    <a:pt x="103079" y="899192"/>
                  </a:lnTo>
                  <a:lnTo>
                    <a:pt x="76385" y="857212"/>
                  </a:lnTo>
                  <a:lnTo>
                    <a:pt x="53500" y="813193"/>
                  </a:lnTo>
                  <a:lnTo>
                    <a:pt x="34530" y="767397"/>
                  </a:lnTo>
                  <a:lnTo>
                    <a:pt x="19587" y="720088"/>
                  </a:lnTo>
                  <a:lnTo>
                    <a:pt x="8778" y="671529"/>
                  </a:lnTo>
                  <a:lnTo>
                    <a:pt x="2212" y="621983"/>
                  </a:lnTo>
                  <a:lnTo>
                    <a:pt x="0" y="571715"/>
                  </a:lnTo>
                  <a:lnTo>
                    <a:pt x="2212" y="521446"/>
                  </a:lnTo>
                  <a:lnTo>
                    <a:pt x="8778" y="471900"/>
                  </a:lnTo>
                  <a:lnTo>
                    <a:pt x="19587" y="423341"/>
                  </a:lnTo>
                  <a:lnTo>
                    <a:pt x="34530" y="376032"/>
                  </a:lnTo>
                  <a:lnTo>
                    <a:pt x="53500" y="330236"/>
                  </a:lnTo>
                  <a:lnTo>
                    <a:pt x="76385" y="286217"/>
                  </a:lnTo>
                  <a:lnTo>
                    <a:pt x="103079" y="244238"/>
                  </a:lnTo>
                  <a:lnTo>
                    <a:pt x="133470" y="204561"/>
                  </a:lnTo>
                  <a:lnTo>
                    <a:pt x="167451" y="167451"/>
                  </a:lnTo>
                  <a:lnTo>
                    <a:pt x="204561" y="133470"/>
                  </a:lnTo>
                  <a:lnTo>
                    <a:pt x="244237" y="103079"/>
                  </a:lnTo>
                  <a:lnTo>
                    <a:pt x="286217" y="76385"/>
                  </a:lnTo>
                  <a:lnTo>
                    <a:pt x="330236" y="53500"/>
                  </a:lnTo>
                  <a:lnTo>
                    <a:pt x="376032" y="34530"/>
                  </a:lnTo>
                  <a:lnTo>
                    <a:pt x="423341" y="19587"/>
                  </a:lnTo>
                  <a:lnTo>
                    <a:pt x="471900" y="8778"/>
                  </a:lnTo>
                  <a:lnTo>
                    <a:pt x="521446" y="2212"/>
                  </a:lnTo>
                  <a:lnTo>
                    <a:pt x="571714" y="0"/>
                  </a:lnTo>
                  <a:lnTo>
                    <a:pt x="3327280" y="0"/>
                  </a:lnTo>
                  <a:lnTo>
                    <a:pt x="3377549" y="2212"/>
                  </a:lnTo>
                  <a:lnTo>
                    <a:pt x="3427094" y="8778"/>
                  </a:lnTo>
                  <a:lnTo>
                    <a:pt x="3475653" y="19587"/>
                  </a:lnTo>
                  <a:lnTo>
                    <a:pt x="3522962" y="34530"/>
                  </a:lnTo>
                  <a:lnTo>
                    <a:pt x="3568758" y="53500"/>
                  </a:lnTo>
                  <a:lnTo>
                    <a:pt x="3612777" y="76385"/>
                  </a:lnTo>
                  <a:lnTo>
                    <a:pt x="3654757" y="103079"/>
                  </a:lnTo>
                  <a:lnTo>
                    <a:pt x="3694433" y="133470"/>
                  </a:lnTo>
                  <a:lnTo>
                    <a:pt x="3731543" y="167451"/>
                  </a:lnTo>
                  <a:lnTo>
                    <a:pt x="3765524" y="204561"/>
                  </a:lnTo>
                  <a:lnTo>
                    <a:pt x="3795916" y="244238"/>
                  </a:lnTo>
                  <a:lnTo>
                    <a:pt x="3822609" y="286217"/>
                  </a:lnTo>
                  <a:lnTo>
                    <a:pt x="3845495" y="330236"/>
                  </a:lnTo>
                  <a:lnTo>
                    <a:pt x="3864464" y="376032"/>
                  </a:lnTo>
                  <a:lnTo>
                    <a:pt x="3879408" y="423341"/>
                  </a:lnTo>
                  <a:lnTo>
                    <a:pt x="3890217" y="471900"/>
                  </a:lnTo>
                  <a:lnTo>
                    <a:pt x="3896782" y="521446"/>
                  </a:lnTo>
                  <a:lnTo>
                    <a:pt x="3898995" y="571715"/>
                  </a:lnTo>
                  <a:lnTo>
                    <a:pt x="3896782" y="621983"/>
                  </a:lnTo>
                  <a:lnTo>
                    <a:pt x="3890217" y="671529"/>
                  </a:lnTo>
                  <a:lnTo>
                    <a:pt x="3879408" y="720088"/>
                  </a:lnTo>
                  <a:lnTo>
                    <a:pt x="3864464" y="767397"/>
                  </a:lnTo>
                  <a:lnTo>
                    <a:pt x="3845495" y="813193"/>
                  </a:lnTo>
                  <a:lnTo>
                    <a:pt x="3822609" y="857212"/>
                  </a:lnTo>
                  <a:lnTo>
                    <a:pt x="3795916" y="899192"/>
                  </a:lnTo>
                  <a:lnTo>
                    <a:pt x="3765524" y="938868"/>
                  </a:lnTo>
                  <a:lnTo>
                    <a:pt x="3731543" y="975978"/>
                  </a:lnTo>
                  <a:lnTo>
                    <a:pt x="3694433" y="1009959"/>
                  </a:lnTo>
                  <a:lnTo>
                    <a:pt x="3654757" y="1040350"/>
                  </a:lnTo>
                  <a:lnTo>
                    <a:pt x="3612777" y="1067044"/>
                  </a:lnTo>
                  <a:lnTo>
                    <a:pt x="3568758" y="1089929"/>
                  </a:lnTo>
                  <a:lnTo>
                    <a:pt x="3522962" y="1108899"/>
                  </a:lnTo>
                  <a:lnTo>
                    <a:pt x="3475653" y="1123842"/>
                  </a:lnTo>
                  <a:lnTo>
                    <a:pt x="3427094" y="1134651"/>
                  </a:lnTo>
                  <a:lnTo>
                    <a:pt x="3377549" y="1141217"/>
                  </a:lnTo>
                  <a:lnTo>
                    <a:pt x="3327280" y="1143430"/>
                  </a:lnTo>
                  <a:close/>
                </a:path>
              </a:pathLst>
            </a:custGeom>
            <a:solidFill>
              <a:srgbClr val="FED307"/>
            </a:solidFill>
          </p:spPr>
          <p:txBody>
            <a:bodyPr wrap="square" lIns="0" tIns="0" rIns="0" bIns="0" rtlCol="0"/>
            <a:lstStyle/>
            <a:p>
              <a:endParaRPr/>
            </a:p>
          </p:txBody>
        </p:sp>
        <p:sp>
          <p:nvSpPr>
            <p:cNvPr id="14" name="object 14"/>
            <p:cNvSpPr/>
            <p:nvPr/>
          </p:nvSpPr>
          <p:spPr>
            <a:xfrm>
              <a:off x="1556410" y="4257393"/>
              <a:ext cx="3895725" cy="1143000"/>
            </a:xfrm>
            <a:custGeom>
              <a:avLst/>
              <a:gdLst/>
              <a:ahLst/>
              <a:cxnLst/>
              <a:rect l="l" t="t" r="r" b="b"/>
              <a:pathLst>
                <a:path w="3895725" h="1143000">
                  <a:moveTo>
                    <a:pt x="3895571" y="627644"/>
                  </a:moveTo>
                  <a:lnTo>
                    <a:pt x="3889766" y="671451"/>
                  </a:lnTo>
                  <a:lnTo>
                    <a:pt x="3878958" y="720004"/>
                  </a:lnTo>
                  <a:lnTo>
                    <a:pt x="3864016" y="767308"/>
                  </a:lnTo>
                  <a:lnTo>
                    <a:pt x="3845049" y="813099"/>
                  </a:lnTo>
                  <a:lnTo>
                    <a:pt x="3822166" y="857113"/>
                  </a:lnTo>
                  <a:lnTo>
                    <a:pt x="3795476" y="899087"/>
                  </a:lnTo>
                  <a:lnTo>
                    <a:pt x="3765088" y="938759"/>
                  </a:lnTo>
                  <a:lnTo>
                    <a:pt x="3731111" y="975865"/>
                  </a:lnTo>
                  <a:lnTo>
                    <a:pt x="3694005" y="1009842"/>
                  </a:lnTo>
                  <a:lnTo>
                    <a:pt x="3654333" y="1040230"/>
                  </a:lnTo>
                  <a:lnTo>
                    <a:pt x="3612359" y="1066920"/>
                  </a:lnTo>
                  <a:lnTo>
                    <a:pt x="3568345" y="1089803"/>
                  </a:lnTo>
                  <a:lnTo>
                    <a:pt x="3522554" y="1108770"/>
                  </a:lnTo>
                  <a:lnTo>
                    <a:pt x="3475250" y="1123712"/>
                  </a:lnTo>
                  <a:lnTo>
                    <a:pt x="3426697" y="1134520"/>
                  </a:lnTo>
                  <a:lnTo>
                    <a:pt x="3377157" y="1141085"/>
                  </a:lnTo>
                  <a:lnTo>
                    <a:pt x="3333655" y="1142999"/>
                  </a:lnTo>
                </a:path>
                <a:path w="3895725" h="1143000">
                  <a:moveTo>
                    <a:pt x="564888" y="1142999"/>
                  </a:moveTo>
                  <a:lnTo>
                    <a:pt x="521385" y="1141085"/>
                  </a:lnTo>
                  <a:lnTo>
                    <a:pt x="471845" y="1134520"/>
                  </a:lnTo>
                  <a:lnTo>
                    <a:pt x="423292" y="1123712"/>
                  </a:lnTo>
                  <a:lnTo>
                    <a:pt x="375989" y="1108770"/>
                  </a:lnTo>
                  <a:lnTo>
                    <a:pt x="330198" y="1089803"/>
                  </a:lnTo>
                  <a:lnTo>
                    <a:pt x="286184" y="1066920"/>
                  </a:lnTo>
                  <a:lnTo>
                    <a:pt x="244209" y="1040230"/>
                  </a:lnTo>
                  <a:lnTo>
                    <a:pt x="204537" y="1009842"/>
                  </a:lnTo>
                  <a:lnTo>
                    <a:pt x="167431" y="975865"/>
                  </a:lnTo>
                  <a:lnTo>
                    <a:pt x="133455" y="938759"/>
                  </a:lnTo>
                  <a:lnTo>
                    <a:pt x="103067" y="899087"/>
                  </a:lnTo>
                  <a:lnTo>
                    <a:pt x="76377" y="857113"/>
                  </a:lnTo>
                  <a:lnTo>
                    <a:pt x="53493" y="813098"/>
                  </a:lnTo>
                  <a:lnTo>
                    <a:pt x="34526" y="767308"/>
                  </a:lnTo>
                  <a:lnTo>
                    <a:pt x="19584" y="720004"/>
                  </a:lnTo>
                  <a:lnTo>
                    <a:pt x="8777" y="671451"/>
                  </a:lnTo>
                  <a:lnTo>
                    <a:pt x="2212" y="621911"/>
                  </a:lnTo>
                  <a:lnTo>
                    <a:pt x="0" y="571648"/>
                  </a:lnTo>
                  <a:lnTo>
                    <a:pt x="2212" y="521385"/>
                  </a:lnTo>
                  <a:lnTo>
                    <a:pt x="8777" y="471845"/>
                  </a:lnTo>
                  <a:lnTo>
                    <a:pt x="19585" y="423292"/>
                  </a:lnTo>
                  <a:lnTo>
                    <a:pt x="34527" y="375989"/>
                  </a:lnTo>
                  <a:lnTo>
                    <a:pt x="53494" y="330198"/>
                  </a:lnTo>
                  <a:lnTo>
                    <a:pt x="76377" y="286184"/>
                  </a:lnTo>
                  <a:lnTo>
                    <a:pt x="103067" y="244209"/>
                  </a:lnTo>
                  <a:lnTo>
                    <a:pt x="133455" y="204537"/>
                  </a:lnTo>
                  <a:lnTo>
                    <a:pt x="167432" y="167431"/>
                  </a:lnTo>
                  <a:lnTo>
                    <a:pt x="204537" y="133455"/>
                  </a:lnTo>
                  <a:lnTo>
                    <a:pt x="244209" y="103067"/>
                  </a:lnTo>
                  <a:lnTo>
                    <a:pt x="286184" y="76377"/>
                  </a:lnTo>
                  <a:lnTo>
                    <a:pt x="330198" y="53493"/>
                  </a:lnTo>
                  <a:lnTo>
                    <a:pt x="375989" y="34526"/>
                  </a:lnTo>
                  <a:lnTo>
                    <a:pt x="423292" y="19584"/>
                  </a:lnTo>
                  <a:lnTo>
                    <a:pt x="471845" y="8777"/>
                  </a:lnTo>
                  <a:lnTo>
                    <a:pt x="521385" y="2212"/>
                  </a:lnTo>
                  <a:lnTo>
                    <a:pt x="571648" y="0"/>
                  </a:lnTo>
                  <a:lnTo>
                    <a:pt x="3326894" y="0"/>
                  </a:lnTo>
                  <a:lnTo>
                    <a:pt x="3377157" y="2212"/>
                  </a:lnTo>
                  <a:lnTo>
                    <a:pt x="3426697" y="8777"/>
                  </a:lnTo>
                  <a:lnTo>
                    <a:pt x="3475250" y="19584"/>
                  </a:lnTo>
                  <a:lnTo>
                    <a:pt x="3522554" y="34526"/>
                  </a:lnTo>
                  <a:lnTo>
                    <a:pt x="3568344" y="53493"/>
                  </a:lnTo>
                  <a:lnTo>
                    <a:pt x="3612359" y="76377"/>
                  </a:lnTo>
                  <a:lnTo>
                    <a:pt x="3654333" y="103067"/>
                  </a:lnTo>
                  <a:lnTo>
                    <a:pt x="3694005" y="133455"/>
                  </a:lnTo>
                  <a:lnTo>
                    <a:pt x="3731111" y="167431"/>
                  </a:lnTo>
                  <a:lnTo>
                    <a:pt x="3765088" y="204537"/>
                  </a:lnTo>
                  <a:lnTo>
                    <a:pt x="3795476" y="244209"/>
                  </a:lnTo>
                  <a:lnTo>
                    <a:pt x="3822166" y="286184"/>
                  </a:lnTo>
                  <a:lnTo>
                    <a:pt x="3845049" y="330198"/>
                  </a:lnTo>
                  <a:lnTo>
                    <a:pt x="3864016" y="375988"/>
                  </a:lnTo>
                  <a:lnTo>
                    <a:pt x="3878958" y="423292"/>
                  </a:lnTo>
                  <a:lnTo>
                    <a:pt x="3889766" y="471845"/>
                  </a:lnTo>
                  <a:lnTo>
                    <a:pt x="3895571" y="515652"/>
                  </a:lnTo>
                </a:path>
              </a:pathLst>
            </a:custGeom>
            <a:ln w="171449">
              <a:solidFill>
                <a:srgbClr val="FED307"/>
              </a:solidFill>
            </a:ln>
          </p:spPr>
          <p:txBody>
            <a:bodyPr wrap="square" lIns="0" tIns="0" rIns="0" bIns="0" rtlCol="0"/>
            <a:lstStyle/>
            <a:p>
              <a:endParaRPr/>
            </a:p>
          </p:txBody>
        </p:sp>
      </p:grpSp>
      <p:sp>
        <p:nvSpPr>
          <p:cNvPr id="15" name="object 15"/>
          <p:cNvSpPr txBox="1"/>
          <p:nvPr/>
        </p:nvSpPr>
        <p:spPr>
          <a:xfrm>
            <a:off x="2159262" y="4616167"/>
            <a:ext cx="2693035" cy="391160"/>
          </a:xfrm>
          <a:prstGeom prst="rect">
            <a:avLst/>
          </a:prstGeom>
        </p:spPr>
        <p:txBody>
          <a:bodyPr vert="horz" wrap="square" lIns="0" tIns="12700" rIns="0" bIns="0" rtlCol="0">
            <a:spAutoFit/>
          </a:bodyPr>
          <a:lstStyle/>
          <a:p>
            <a:pPr marL="12700">
              <a:lnSpc>
                <a:spcPct val="100000"/>
              </a:lnSpc>
              <a:spcBef>
                <a:spcPts val="100"/>
              </a:spcBef>
            </a:pPr>
            <a:r>
              <a:rPr sz="2400">
                <a:solidFill>
                  <a:srgbClr val="292959"/>
                </a:solidFill>
                <a:latin typeface="Trebuchet MS"/>
                <a:cs typeface="Trebuchet MS"/>
              </a:rPr>
              <a:t>2)</a:t>
            </a:r>
            <a:r>
              <a:rPr sz="2400" spc="-50">
                <a:solidFill>
                  <a:srgbClr val="292959"/>
                </a:solidFill>
                <a:latin typeface="Trebuchet MS"/>
                <a:cs typeface="Trebuchet MS"/>
              </a:rPr>
              <a:t> </a:t>
            </a:r>
            <a:r>
              <a:rPr sz="2400" spc="-55">
                <a:solidFill>
                  <a:srgbClr val="292959"/>
                </a:solidFill>
                <a:latin typeface="Trebuchet MS"/>
                <a:cs typeface="Trebuchet MS"/>
              </a:rPr>
              <a:t>Constructive</a:t>
            </a:r>
            <a:r>
              <a:rPr sz="2400" spc="-50">
                <a:solidFill>
                  <a:srgbClr val="292959"/>
                </a:solidFill>
                <a:latin typeface="Trebuchet MS"/>
                <a:cs typeface="Trebuchet MS"/>
              </a:rPr>
              <a:t> </a:t>
            </a:r>
            <a:r>
              <a:rPr sz="2400" spc="-95">
                <a:solidFill>
                  <a:srgbClr val="292959"/>
                </a:solidFill>
                <a:latin typeface="Trebuchet MS"/>
                <a:cs typeface="Trebuchet MS"/>
              </a:rPr>
              <a:t>trust</a:t>
            </a:r>
            <a:endParaRPr sz="2400">
              <a:latin typeface="Trebuchet MS"/>
              <a:cs typeface="Trebuchet MS"/>
            </a:endParaRPr>
          </a:p>
        </p:txBody>
      </p:sp>
      <p:grpSp>
        <p:nvGrpSpPr>
          <p:cNvPr id="16" name="object 16"/>
          <p:cNvGrpSpPr/>
          <p:nvPr/>
        </p:nvGrpSpPr>
        <p:grpSpPr>
          <a:xfrm>
            <a:off x="1470532" y="5496072"/>
            <a:ext cx="4067175" cy="1314450"/>
            <a:chOff x="1470532" y="5496072"/>
            <a:chExt cx="4067175" cy="1314450"/>
          </a:xfrm>
        </p:grpSpPr>
        <p:sp>
          <p:nvSpPr>
            <p:cNvPr id="17" name="object 17"/>
            <p:cNvSpPr/>
            <p:nvPr/>
          </p:nvSpPr>
          <p:spPr>
            <a:xfrm>
              <a:off x="1556257" y="5581797"/>
              <a:ext cx="3899535" cy="1146175"/>
            </a:xfrm>
            <a:custGeom>
              <a:avLst/>
              <a:gdLst/>
              <a:ahLst/>
              <a:cxnLst/>
              <a:rect l="l" t="t" r="r" b="b"/>
              <a:pathLst>
                <a:path w="3899535" h="1146175">
                  <a:moveTo>
                    <a:pt x="3325968" y="1146052"/>
                  </a:moveTo>
                  <a:lnTo>
                    <a:pt x="573026" y="1146052"/>
                  </a:lnTo>
                  <a:lnTo>
                    <a:pt x="522641" y="1143834"/>
                  </a:lnTo>
                  <a:lnTo>
                    <a:pt x="472982" y="1137253"/>
                  </a:lnTo>
                  <a:lnTo>
                    <a:pt x="424312" y="1126419"/>
                  </a:lnTo>
                  <a:lnTo>
                    <a:pt x="376894" y="1111441"/>
                  </a:lnTo>
                  <a:lnTo>
                    <a:pt x="330994" y="1092429"/>
                  </a:lnTo>
                  <a:lnTo>
                    <a:pt x="286873" y="1069490"/>
                  </a:lnTo>
                  <a:lnTo>
                    <a:pt x="244798" y="1042736"/>
                  </a:lnTo>
                  <a:lnTo>
                    <a:pt x="205030" y="1012275"/>
                  </a:lnTo>
                  <a:lnTo>
                    <a:pt x="167835" y="978216"/>
                  </a:lnTo>
                  <a:lnTo>
                    <a:pt x="133776" y="941021"/>
                  </a:lnTo>
                  <a:lnTo>
                    <a:pt x="103315" y="901253"/>
                  </a:lnTo>
                  <a:lnTo>
                    <a:pt x="76561" y="859178"/>
                  </a:lnTo>
                  <a:lnTo>
                    <a:pt x="53622" y="815057"/>
                  </a:lnTo>
                  <a:lnTo>
                    <a:pt x="34610" y="769157"/>
                  </a:lnTo>
                  <a:lnTo>
                    <a:pt x="19632" y="721739"/>
                  </a:lnTo>
                  <a:lnTo>
                    <a:pt x="8798" y="673069"/>
                  </a:lnTo>
                  <a:lnTo>
                    <a:pt x="2217" y="623410"/>
                  </a:lnTo>
                  <a:lnTo>
                    <a:pt x="0" y="573026"/>
                  </a:lnTo>
                  <a:lnTo>
                    <a:pt x="2217" y="522641"/>
                  </a:lnTo>
                  <a:lnTo>
                    <a:pt x="8798" y="472982"/>
                  </a:lnTo>
                  <a:lnTo>
                    <a:pt x="19632" y="424312"/>
                  </a:lnTo>
                  <a:lnTo>
                    <a:pt x="34610" y="376894"/>
                  </a:lnTo>
                  <a:lnTo>
                    <a:pt x="53622" y="330994"/>
                  </a:lnTo>
                  <a:lnTo>
                    <a:pt x="76561" y="286873"/>
                  </a:lnTo>
                  <a:lnTo>
                    <a:pt x="103315" y="244797"/>
                  </a:lnTo>
                  <a:lnTo>
                    <a:pt x="133776" y="205030"/>
                  </a:lnTo>
                  <a:lnTo>
                    <a:pt x="167835" y="167835"/>
                  </a:lnTo>
                  <a:lnTo>
                    <a:pt x="205030" y="133776"/>
                  </a:lnTo>
                  <a:lnTo>
                    <a:pt x="244798" y="103315"/>
                  </a:lnTo>
                  <a:lnTo>
                    <a:pt x="286873" y="76561"/>
                  </a:lnTo>
                  <a:lnTo>
                    <a:pt x="330994" y="53622"/>
                  </a:lnTo>
                  <a:lnTo>
                    <a:pt x="376894" y="34610"/>
                  </a:lnTo>
                  <a:lnTo>
                    <a:pt x="424312" y="19632"/>
                  </a:lnTo>
                  <a:lnTo>
                    <a:pt x="472982" y="8798"/>
                  </a:lnTo>
                  <a:lnTo>
                    <a:pt x="522641" y="2217"/>
                  </a:lnTo>
                  <a:lnTo>
                    <a:pt x="573026" y="0"/>
                  </a:lnTo>
                  <a:lnTo>
                    <a:pt x="3325968" y="0"/>
                  </a:lnTo>
                  <a:lnTo>
                    <a:pt x="3376353" y="2217"/>
                  </a:lnTo>
                  <a:lnTo>
                    <a:pt x="3426012" y="8798"/>
                  </a:lnTo>
                  <a:lnTo>
                    <a:pt x="3474682" y="19632"/>
                  </a:lnTo>
                  <a:lnTo>
                    <a:pt x="3522100" y="34610"/>
                  </a:lnTo>
                  <a:lnTo>
                    <a:pt x="3568001" y="53622"/>
                  </a:lnTo>
                  <a:lnTo>
                    <a:pt x="3612121" y="76561"/>
                  </a:lnTo>
                  <a:lnTo>
                    <a:pt x="3654197" y="103315"/>
                  </a:lnTo>
                  <a:lnTo>
                    <a:pt x="3693964" y="133776"/>
                  </a:lnTo>
                  <a:lnTo>
                    <a:pt x="3731159" y="167835"/>
                  </a:lnTo>
                  <a:lnTo>
                    <a:pt x="3765218" y="205030"/>
                  </a:lnTo>
                  <a:lnTo>
                    <a:pt x="3795679" y="244797"/>
                  </a:lnTo>
                  <a:lnTo>
                    <a:pt x="3822433" y="286873"/>
                  </a:lnTo>
                  <a:lnTo>
                    <a:pt x="3845372" y="330994"/>
                  </a:lnTo>
                  <a:lnTo>
                    <a:pt x="3864384" y="376894"/>
                  </a:lnTo>
                  <a:lnTo>
                    <a:pt x="3879362" y="424312"/>
                  </a:lnTo>
                  <a:lnTo>
                    <a:pt x="3890196" y="472982"/>
                  </a:lnTo>
                  <a:lnTo>
                    <a:pt x="3896777" y="522641"/>
                  </a:lnTo>
                  <a:lnTo>
                    <a:pt x="3898995" y="573026"/>
                  </a:lnTo>
                  <a:lnTo>
                    <a:pt x="3896777" y="623410"/>
                  </a:lnTo>
                  <a:lnTo>
                    <a:pt x="3890196" y="673069"/>
                  </a:lnTo>
                  <a:lnTo>
                    <a:pt x="3879362" y="721739"/>
                  </a:lnTo>
                  <a:lnTo>
                    <a:pt x="3864384" y="769157"/>
                  </a:lnTo>
                  <a:lnTo>
                    <a:pt x="3845372" y="815057"/>
                  </a:lnTo>
                  <a:lnTo>
                    <a:pt x="3822433" y="859178"/>
                  </a:lnTo>
                  <a:lnTo>
                    <a:pt x="3795679" y="901253"/>
                  </a:lnTo>
                  <a:lnTo>
                    <a:pt x="3765218" y="941021"/>
                  </a:lnTo>
                  <a:lnTo>
                    <a:pt x="3731159" y="978216"/>
                  </a:lnTo>
                  <a:lnTo>
                    <a:pt x="3693964" y="1012275"/>
                  </a:lnTo>
                  <a:lnTo>
                    <a:pt x="3654197" y="1042736"/>
                  </a:lnTo>
                  <a:lnTo>
                    <a:pt x="3612121" y="1069490"/>
                  </a:lnTo>
                  <a:lnTo>
                    <a:pt x="3568001" y="1092429"/>
                  </a:lnTo>
                  <a:lnTo>
                    <a:pt x="3522100" y="1111441"/>
                  </a:lnTo>
                  <a:lnTo>
                    <a:pt x="3474682" y="1126419"/>
                  </a:lnTo>
                  <a:lnTo>
                    <a:pt x="3426012" y="1137253"/>
                  </a:lnTo>
                  <a:lnTo>
                    <a:pt x="3376353" y="1143834"/>
                  </a:lnTo>
                  <a:lnTo>
                    <a:pt x="3325968" y="1146052"/>
                  </a:lnTo>
                  <a:close/>
                </a:path>
              </a:pathLst>
            </a:custGeom>
            <a:solidFill>
              <a:srgbClr val="FED307"/>
            </a:solidFill>
          </p:spPr>
          <p:txBody>
            <a:bodyPr wrap="square" lIns="0" tIns="0" rIns="0" bIns="0" rtlCol="0"/>
            <a:lstStyle/>
            <a:p>
              <a:endParaRPr/>
            </a:p>
          </p:txBody>
        </p:sp>
        <p:sp>
          <p:nvSpPr>
            <p:cNvPr id="18" name="object 18"/>
            <p:cNvSpPr/>
            <p:nvPr/>
          </p:nvSpPr>
          <p:spPr>
            <a:xfrm>
              <a:off x="1556257" y="5581797"/>
              <a:ext cx="3895725" cy="1143000"/>
            </a:xfrm>
            <a:custGeom>
              <a:avLst/>
              <a:gdLst/>
              <a:ahLst/>
              <a:cxnLst/>
              <a:rect l="l" t="t" r="r" b="b"/>
              <a:pathLst>
                <a:path w="3895725" h="1143000">
                  <a:moveTo>
                    <a:pt x="3895724" y="629796"/>
                  </a:moveTo>
                  <a:lnTo>
                    <a:pt x="3889996" y="673024"/>
                  </a:lnTo>
                  <a:lnTo>
                    <a:pt x="3879163" y="721692"/>
                  </a:lnTo>
                  <a:lnTo>
                    <a:pt x="3864186" y="769106"/>
                  </a:lnTo>
                  <a:lnTo>
                    <a:pt x="3845174" y="815004"/>
                  </a:lnTo>
                  <a:lnTo>
                    <a:pt x="3822238" y="859121"/>
                  </a:lnTo>
                  <a:lnTo>
                    <a:pt x="3795485" y="901194"/>
                  </a:lnTo>
                  <a:lnTo>
                    <a:pt x="3765026" y="940959"/>
                  </a:lnTo>
                  <a:lnTo>
                    <a:pt x="3730969" y="978151"/>
                  </a:lnTo>
                  <a:lnTo>
                    <a:pt x="3693777" y="1012208"/>
                  </a:lnTo>
                  <a:lnTo>
                    <a:pt x="3654012" y="1042667"/>
                  </a:lnTo>
                  <a:lnTo>
                    <a:pt x="3611939" y="1069420"/>
                  </a:lnTo>
                  <a:lnTo>
                    <a:pt x="3567821" y="1092356"/>
                  </a:lnTo>
                  <a:lnTo>
                    <a:pt x="3521924" y="1111368"/>
                  </a:lnTo>
                  <a:lnTo>
                    <a:pt x="3474509" y="1126345"/>
                  </a:lnTo>
                  <a:lnTo>
                    <a:pt x="3425842" y="1137178"/>
                  </a:lnTo>
                  <a:lnTo>
                    <a:pt x="3381912" y="1143000"/>
                  </a:lnTo>
                </a:path>
                <a:path w="3895725" h="1143000">
                  <a:moveTo>
                    <a:pt x="516937" y="1143000"/>
                  </a:moveTo>
                  <a:lnTo>
                    <a:pt x="473007" y="1137178"/>
                  </a:lnTo>
                  <a:lnTo>
                    <a:pt x="424340" y="1126345"/>
                  </a:lnTo>
                  <a:lnTo>
                    <a:pt x="376926" y="1111368"/>
                  </a:lnTo>
                  <a:lnTo>
                    <a:pt x="331028" y="1092356"/>
                  </a:lnTo>
                  <a:lnTo>
                    <a:pt x="286911" y="1069420"/>
                  </a:lnTo>
                  <a:lnTo>
                    <a:pt x="244838" y="1042667"/>
                  </a:lnTo>
                  <a:lnTo>
                    <a:pt x="205073" y="1012208"/>
                  </a:lnTo>
                  <a:lnTo>
                    <a:pt x="167880" y="978152"/>
                  </a:lnTo>
                  <a:lnTo>
                    <a:pt x="133824" y="940959"/>
                  </a:lnTo>
                  <a:lnTo>
                    <a:pt x="103364" y="901194"/>
                  </a:lnTo>
                  <a:lnTo>
                    <a:pt x="76612" y="859121"/>
                  </a:lnTo>
                  <a:lnTo>
                    <a:pt x="53675" y="815004"/>
                  </a:lnTo>
                  <a:lnTo>
                    <a:pt x="34664" y="769106"/>
                  </a:lnTo>
                  <a:lnTo>
                    <a:pt x="19687" y="721692"/>
                  </a:lnTo>
                  <a:lnTo>
                    <a:pt x="8853" y="673024"/>
                  </a:lnTo>
                  <a:lnTo>
                    <a:pt x="2273" y="623369"/>
                  </a:lnTo>
                  <a:lnTo>
                    <a:pt x="0" y="572985"/>
                  </a:lnTo>
                  <a:lnTo>
                    <a:pt x="2273" y="522607"/>
                  </a:lnTo>
                  <a:lnTo>
                    <a:pt x="8853" y="472951"/>
                  </a:lnTo>
                  <a:lnTo>
                    <a:pt x="19687" y="424284"/>
                  </a:lnTo>
                  <a:lnTo>
                    <a:pt x="34664" y="376870"/>
                  </a:lnTo>
                  <a:lnTo>
                    <a:pt x="53675" y="330972"/>
                  </a:lnTo>
                  <a:lnTo>
                    <a:pt x="76612" y="286854"/>
                  </a:lnTo>
                  <a:lnTo>
                    <a:pt x="103364" y="244781"/>
                  </a:lnTo>
                  <a:lnTo>
                    <a:pt x="133824" y="205017"/>
                  </a:lnTo>
                  <a:lnTo>
                    <a:pt x="167880" y="167824"/>
                  </a:lnTo>
                  <a:lnTo>
                    <a:pt x="205073" y="133767"/>
                  </a:lnTo>
                  <a:lnTo>
                    <a:pt x="244838" y="103308"/>
                  </a:lnTo>
                  <a:lnTo>
                    <a:pt x="286911" y="76556"/>
                  </a:lnTo>
                  <a:lnTo>
                    <a:pt x="331028" y="53619"/>
                  </a:lnTo>
                  <a:lnTo>
                    <a:pt x="376926" y="34607"/>
                  </a:lnTo>
                  <a:lnTo>
                    <a:pt x="424340" y="19630"/>
                  </a:lnTo>
                  <a:lnTo>
                    <a:pt x="473007" y="8797"/>
                  </a:lnTo>
                  <a:lnTo>
                    <a:pt x="522663" y="2217"/>
                  </a:lnTo>
                  <a:lnTo>
                    <a:pt x="573044" y="0"/>
                  </a:lnTo>
                  <a:lnTo>
                    <a:pt x="3325805" y="0"/>
                  </a:lnTo>
                  <a:lnTo>
                    <a:pt x="3376186" y="2217"/>
                  </a:lnTo>
                  <a:lnTo>
                    <a:pt x="3425842" y="8797"/>
                  </a:lnTo>
                  <a:lnTo>
                    <a:pt x="3474509" y="19630"/>
                  </a:lnTo>
                  <a:lnTo>
                    <a:pt x="3521924" y="34607"/>
                  </a:lnTo>
                  <a:lnTo>
                    <a:pt x="3567821" y="53619"/>
                  </a:lnTo>
                  <a:lnTo>
                    <a:pt x="3611939" y="76556"/>
                  </a:lnTo>
                  <a:lnTo>
                    <a:pt x="3654012" y="103308"/>
                  </a:lnTo>
                  <a:lnTo>
                    <a:pt x="3693777" y="133767"/>
                  </a:lnTo>
                  <a:lnTo>
                    <a:pt x="3730969" y="167824"/>
                  </a:lnTo>
                  <a:lnTo>
                    <a:pt x="3765026" y="205017"/>
                  </a:lnTo>
                  <a:lnTo>
                    <a:pt x="3795485" y="244781"/>
                  </a:lnTo>
                  <a:lnTo>
                    <a:pt x="3822238" y="286854"/>
                  </a:lnTo>
                  <a:lnTo>
                    <a:pt x="3845174" y="330972"/>
                  </a:lnTo>
                  <a:lnTo>
                    <a:pt x="3864186" y="376870"/>
                  </a:lnTo>
                  <a:lnTo>
                    <a:pt x="3879163" y="424284"/>
                  </a:lnTo>
                  <a:lnTo>
                    <a:pt x="3889996" y="472951"/>
                  </a:lnTo>
                  <a:lnTo>
                    <a:pt x="3895724" y="516179"/>
                  </a:lnTo>
                </a:path>
              </a:pathLst>
            </a:custGeom>
            <a:ln w="171450">
              <a:solidFill>
                <a:srgbClr val="FED307"/>
              </a:solidFill>
            </a:ln>
          </p:spPr>
          <p:txBody>
            <a:bodyPr wrap="square" lIns="0" tIns="0" rIns="0" bIns="0" rtlCol="0"/>
            <a:lstStyle/>
            <a:p>
              <a:endParaRPr/>
            </a:p>
          </p:txBody>
        </p:sp>
      </p:grpSp>
      <p:sp>
        <p:nvSpPr>
          <p:cNvPr id="19" name="object 19"/>
          <p:cNvSpPr txBox="1"/>
          <p:nvPr/>
        </p:nvSpPr>
        <p:spPr>
          <a:xfrm>
            <a:off x="2038265" y="5940573"/>
            <a:ext cx="2934970" cy="391160"/>
          </a:xfrm>
          <a:prstGeom prst="rect">
            <a:avLst/>
          </a:prstGeom>
        </p:spPr>
        <p:txBody>
          <a:bodyPr vert="horz" wrap="square" lIns="0" tIns="12700" rIns="0" bIns="0" rtlCol="0">
            <a:spAutoFit/>
          </a:bodyPr>
          <a:lstStyle/>
          <a:p>
            <a:pPr marL="12700">
              <a:lnSpc>
                <a:spcPct val="100000"/>
              </a:lnSpc>
              <a:spcBef>
                <a:spcPts val="100"/>
              </a:spcBef>
            </a:pPr>
            <a:r>
              <a:rPr sz="2400" spc="-75">
                <a:solidFill>
                  <a:srgbClr val="292959"/>
                </a:solidFill>
                <a:latin typeface="Trebuchet MS"/>
                <a:cs typeface="Trebuchet MS"/>
              </a:rPr>
              <a:t>3)</a:t>
            </a:r>
            <a:r>
              <a:rPr sz="2400" spc="-110">
                <a:solidFill>
                  <a:srgbClr val="292959"/>
                </a:solidFill>
                <a:latin typeface="Trebuchet MS"/>
                <a:cs typeface="Trebuchet MS"/>
              </a:rPr>
              <a:t> </a:t>
            </a:r>
            <a:r>
              <a:rPr sz="2400" spc="-35">
                <a:solidFill>
                  <a:srgbClr val="292959"/>
                </a:solidFill>
                <a:latin typeface="Trebuchet MS"/>
                <a:cs typeface="Trebuchet MS"/>
              </a:rPr>
              <a:t>Express</a:t>
            </a:r>
            <a:r>
              <a:rPr sz="2400" spc="-140">
                <a:solidFill>
                  <a:srgbClr val="292959"/>
                </a:solidFill>
                <a:latin typeface="Trebuchet MS"/>
                <a:cs typeface="Trebuchet MS"/>
              </a:rPr>
              <a:t> </a:t>
            </a:r>
            <a:r>
              <a:rPr sz="2400" spc="-30">
                <a:solidFill>
                  <a:srgbClr val="292959"/>
                </a:solidFill>
                <a:latin typeface="Trebuchet MS"/>
                <a:cs typeface="Trebuchet MS"/>
              </a:rPr>
              <a:t>declaration</a:t>
            </a:r>
            <a:endParaRPr sz="2400">
              <a:latin typeface="Trebuchet MS"/>
              <a:cs typeface="Trebuchet MS"/>
            </a:endParaRPr>
          </a:p>
        </p:txBody>
      </p:sp>
      <p:grpSp>
        <p:nvGrpSpPr>
          <p:cNvPr id="20" name="object 20"/>
          <p:cNvGrpSpPr/>
          <p:nvPr/>
        </p:nvGrpSpPr>
        <p:grpSpPr>
          <a:xfrm>
            <a:off x="1470685" y="6823099"/>
            <a:ext cx="4067175" cy="1314450"/>
            <a:chOff x="1470685" y="6823099"/>
            <a:chExt cx="4067175" cy="1314450"/>
          </a:xfrm>
        </p:grpSpPr>
        <p:sp>
          <p:nvSpPr>
            <p:cNvPr id="21" name="object 21"/>
            <p:cNvSpPr/>
            <p:nvPr/>
          </p:nvSpPr>
          <p:spPr>
            <a:xfrm>
              <a:off x="1556256" y="6908825"/>
              <a:ext cx="3899535" cy="1143635"/>
            </a:xfrm>
            <a:custGeom>
              <a:avLst/>
              <a:gdLst/>
              <a:ahLst/>
              <a:cxnLst/>
              <a:rect l="l" t="t" r="r" b="b"/>
              <a:pathLst>
                <a:path w="3899535" h="1143634">
                  <a:moveTo>
                    <a:pt x="3327280" y="1143430"/>
                  </a:moveTo>
                  <a:lnTo>
                    <a:pt x="571714" y="1143430"/>
                  </a:lnTo>
                  <a:lnTo>
                    <a:pt x="521446" y="1141217"/>
                  </a:lnTo>
                  <a:lnTo>
                    <a:pt x="471900" y="1134652"/>
                  </a:lnTo>
                  <a:lnTo>
                    <a:pt x="423341" y="1123842"/>
                  </a:lnTo>
                  <a:lnTo>
                    <a:pt x="376032" y="1108899"/>
                  </a:lnTo>
                  <a:lnTo>
                    <a:pt x="330236" y="1089929"/>
                  </a:lnTo>
                  <a:lnTo>
                    <a:pt x="286217" y="1067044"/>
                  </a:lnTo>
                  <a:lnTo>
                    <a:pt x="244237" y="1040350"/>
                  </a:lnTo>
                  <a:lnTo>
                    <a:pt x="204561" y="1009959"/>
                  </a:lnTo>
                  <a:lnTo>
                    <a:pt x="167451" y="975978"/>
                  </a:lnTo>
                  <a:lnTo>
                    <a:pt x="133470" y="938868"/>
                  </a:lnTo>
                  <a:lnTo>
                    <a:pt x="103079" y="899192"/>
                  </a:lnTo>
                  <a:lnTo>
                    <a:pt x="76385" y="857212"/>
                  </a:lnTo>
                  <a:lnTo>
                    <a:pt x="53500" y="813193"/>
                  </a:lnTo>
                  <a:lnTo>
                    <a:pt x="34530" y="767397"/>
                  </a:lnTo>
                  <a:lnTo>
                    <a:pt x="19587" y="720088"/>
                  </a:lnTo>
                  <a:lnTo>
                    <a:pt x="8778" y="671529"/>
                  </a:lnTo>
                  <a:lnTo>
                    <a:pt x="2212" y="621984"/>
                  </a:lnTo>
                  <a:lnTo>
                    <a:pt x="0" y="571715"/>
                  </a:lnTo>
                  <a:lnTo>
                    <a:pt x="2212" y="521446"/>
                  </a:lnTo>
                  <a:lnTo>
                    <a:pt x="8778" y="471900"/>
                  </a:lnTo>
                  <a:lnTo>
                    <a:pt x="19587" y="423341"/>
                  </a:lnTo>
                  <a:lnTo>
                    <a:pt x="34530" y="376032"/>
                  </a:lnTo>
                  <a:lnTo>
                    <a:pt x="53500" y="330237"/>
                  </a:lnTo>
                  <a:lnTo>
                    <a:pt x="76385" y="286217"/>
                  </a:lnTo>
                  <a:lnTo>
                    <a:pt x="103079" y="244238"/>
                  </a:lnTo>
                  <a:lnTo>
                    <a:pt x="133470" y="204561"/>
                  </a:lnTo>
                  <a:lnTo>
                    <a:pt x="167451" y="167451"/>
                  </a:lnTo>
                  <a:lnTo>
                    <a:pt x="204561" y="133471"/>
                  </a:lnTo>
                  <a:lnTo>
                    <a:pt x="244237" y="103079"/>
                  </a:lnTo>
                  <a:lnTo>
                    <a:pt x="286217" y="76386"/>
                  </a:lnTo>
                  <a:lnTo>
                    <a:pt x="330236" y="53500"/>
                  </a:lnTo>
                  <a:lnTo>
                    <a:pt x="376032" y="34531"/>
                  </a:lnTo>
                  <a:lnTo>
                    <a:pt x="423341" y="19587"/>
                  </a:lnTo>
                  <a:lnTo>
                    <a:pt x="471900" y="8778"/>
                  </a:lnTo>
                  <a:lnTo>
                    <a:pt x="521446" y="2212"/>
                  </a:lnTo>
                  <a:lnTo>
                    <a:pt x="571714" y="0"/>
                  </a:lnTo>
                  <a:lnTo>
                    <a:pt x="3327280" y="0"/>
                  </a:lnTo>
                  <a:lnTo>
                    <a:pt x="3377549" y="2212"/>
                  </a:lnTo>
                  <a:lnTo>
                    <a:pt x="3427094" y="8778"/>
                  </a:lnTo>
                  <a:lnTo>
                    <a:pt x="3475653" y="19587"/>
                  </a:lnTo>
                  <a:lnTo>
                    <a:pt x="3522962" y="34531"/>
                  </a:lnTo>
                  <a:lnTo>
                    <a:pt x="3568758" y="53500"/>
                  </a:lnTo>
                  <a:lnTo>
                    <a:pt x="3612777" y="76386"/>
                  </a:lnTo>
                  <a:lnTo>
                    <a:pt x="3654757" y="103079"/>
                  </a:lnTo>
                  <a:lnTo>
                    <a:pt x="3694433" y="133471"/>
                  </a:lnTo>
                  <a:lnTo>
                    <a:pt x="3731543" y="167451"/>
                  </a:lnTo>
                  <a:lnTo>
                    <a:pt x="3765524" y="204561"/>
                  </a:lnTo>
                  <a:lnTo>
                    <a:pt x="3795916" y="244238"/>
                  </a:lnTo>
                  <a:lnTo>
                    <a:pt x="3822609" y="286217"/>
                  </a:lnTo>
                  <a:lnTo>
                    <a:pt x="3845495" y="330237"/>
                  </a:lnTo>
                  <a:lnTo>
                    <a:pt x="3864464" y="376032"/>
                  </a:lnTo>
                  <a:lnTo>
                    <a:pt x="3879408" y="423341"/>
                  </a:lnTo>
                  <a:lnTo>
                    <a:pt x="3890217" y="471900"/>
                  </a:lnTo>
                  <a:lnTo>
                    <a:pt x="3896782" y="521446"/>
                  </a:lnTo>
                  <a:lnTo>
                    <a:pt x="3898995" y="571715"/>
                  </a:lnTo>
                  <a:lnTo>
                    <a:pt x="3896782" y="621984"/>
                  </a:lnTo>
                  <a:lnTo>
                    <a:pt x="3890217" y="671529"/>
                  </a:lnTo>
                  <a:lnTo>
                    <a:pt x="3879408" y="720088"/>
                  </a:lnTo>
                  <a:lnTo>
                    <a:pt x="3864464" y="767397"/>
                  </a:lnTo>
                  <a:lnTo>
                    <a:pt x="3845495" y="813193"/>
                  </a:lnTo>
                  <a:lnTo>
                    <a:pt x="3822609" y="857212"/>
                  </a:lnTo>
                  <a:lnTo>
                    <a:pt x="3795916" y="899192"/>
                  </a:lnTo>
                  <a:lnTo>
                    <a:pt x="3765524" y="938868"/>
                  </a:lnTo>
                  <a:lnTo>
                    <a:pt x="3731543" y="975978"/>
                  </a:lnTo>
                  <a:lnTo>
                    <a:pt x="3694433" y="1009959"/>
                  </a:lnTo>
                  <a:lnTo>
                    <a:pt x="3654757" y="1040350"/>
                  </a:lnTo>
                  <a:lnTo>
                    <a:pt x="3612777" y="1067044"/>
                  </a:lnTo>
                  <a:lnTo>
                    <a:pt x="3568758" y="1089929"/>
                  </a:lnTo>
                  <a:lnTo>
                    <a:pt x="3522962" y="1108899"/>
                  </a:lnTo>
                  <a:lnTo>
                    <a:pt x="3475653" y="1123842"/>
                  </a:lnTo>
                  <a:lnTo>
                    <a:pt x="3427094" y="1134652"/>
                  </a:lnTo>
                  <a:lnTo>
                    <a:pt x="3377549" y="1141217"/>
                  </a:lnTo>
                  <a:lnTo>
                    <a:pt x="3327280" y="1143430"/>
                  </a:lnTo>
                  <a:close/>
                </a:path>
              </a:pathLst>
            </a:custGeom>
            <a:solidFill>
              <a:srgbClr val="FED307"/>
            </a:solidFill>
          </p:spPr>
          <p:txBody>
            <a:bodyPr wrap="square" lIns="0" tIns="0" rIns="0" bIns="0" rtlCol="0"/>
            <a:lstStyle/>
            <a:p>
              <a:endParaRPr/>
            </a:p>
          </p:txBody>
        </p:sp>
        <p:sp>
          <p:nvSpPr>
            <p:cNvPr id="22" name="object 22"/>
            <p:cNvSpPr/>
            <p:nvPr/>
          </p:nvSpPr>
          <p:spPr>
            <a:xfrm>
              <a:off x="1556410" y="6908824"/>
              <a:ext cx="3895725" cy="1143000"/>
            </a:xfrm>
            <a:custGeom>
              <a:avLst/>
              <a:gdLst/>
              <a:ahLst/>
              <a:cxnLst/>
              <a:rect l="l" t="t" r="r" b="b"/>
              <a:pathLst>
                <a:path w="3895725" h="1143000">
                  <a:moveTo>
                    <a:pt x="3895571" y="627644"/>
                  </a:moveTo>
                  <a:lnTo>
                    <a:pt x="3889766" y="671451"/>
                  </a:lnTo>
                  <a:lnTo>
                    <a:pt x="3878958" y="720004"/>
                  </a:lnTo>
                  <a:lnTo>
                    <a:pt x="3864016" y="767308"/>
                  </a:lnTo>
                  <a:lnTo>
                    <a:pt x="3845049" y="813098"/>
                  </a:lnTo>
                  <a:lnTo>
                    <a:pt x="3822166" y="857113"/>
                  </a:lnTo>
                  <a:lnTo>
                    <a:pt x="3795476" y="899087"/>
                  </a:lnTo>
                  <a:lnTo>
                    <a:pt x="3765088" y="938759"/>
                  </a:lnTo>
                  <a:lnTo>
                    <a:pt x="3731111" y="975865"/>
                  </a:lnTo>
                  <a:lnTo>
                    <a:pt x="3694005" y="1009842"/>
                  </a:lnTo>
                  <a:lnTo>
                    <a:pt x="3654333" y="1040230"/>
                  </a:lnTo>
                  <a:lnTo>
                    <a:pt x="3612359" y="1066920"/>
                  </a:lnTo>
                  <a:lnTo>
                    <a:pt x="3568345" y="1089803"/>
                  </a:lnTo>
                  <a:lnTo>
                    <a:pt x="3522554" y="1108770"/>
                  </a:lnTo>
                  <a:lnTo>
                    <a:pt x="3475250" y="1123712"/>
                  </a:lnTo>
                  <a:lnTo>
                    <a:pt x="3426697" y="1134520"/>
                  </a:lnTo>
                  <a:lnTo>
                    <a:pt x="3377157" y="1141085"/>
                  </a:lnTo>
                  <a:lnTo>
                    <a:pt x="3333660" y="1142999"/>
                  </a:lnTo>
                </a:path>
                <a:path w="3895725" h="1143000">
                  <a:moveTo>
                    <a:pt x="564883" y="1142999"/>
                  </a:moveTo>
                  <a:lnTo>
                    <a:pt x="521385" y="1141085"/>
                  </a:lnTo>
                  <a:lnTo>
                    <a:pt x="471845" y="1134520"/>
                  </a:lnTo>
                  <a:lnTo>
                    <a:pt x="423292" y="1123712"/>
                  </a:lnTo>
                  <a:lnTo>
                    <a:pt x="375988" y="1108770"/>
                  </a:lnTo>
                  <a:lnTo>
                    <a:pt x="330198" y="1089803"/>
                  </a:lnTo>
                  <a:lnTo>
                    <a:pt x="286184" y="1066920"/>
                  </a:lnTo>
                  <a:lnTo>
                    <a:pt x="244209" y="1040230"/>
                  </a:lnTo>
                  <a:lnTo>
                    <a:pt x="204537" y="1009842"/>
                  </a:lnTo>
                  <a:lnTo>
                    <a:pt x="167432" y="975865"/>
                  </a:lnTo>
                  <a:lnTo>
                    <a:pt x="133455" y="938759"/>
                  </a:lnTo>
                  <a:lnTo>
                    <a:pt x="103067" y="899087"/>
                  </a:lnTo>
                  <a:lnTo>
                    <a:pt x="76377" y="857113"/>
                  </a:lnTo>
                  <a:lnTo>
                    <a:pt x="53493" y="813098"/>
                  </a:lnTo>
                  <a:lnTo>
                    <a:pt x="34526" y="767308"/>
                  </a:lnTo>
                  <a:lnTo>
                    <a:pt x="19584" y="720004"/>
                  </a:lnTo>
                  <a:lnTo>
                    <a:pt x="8777" y="671451"/>
                  </a:lnTo>
                  <a:lnTo>
                    <a:pt x="2212" y="621911"/>
                  </a:lnTo>
                  <a:lnTo>
                    <a:pt x="0" y="571648"/>
                  </a:lnTo>
                  <a:lnTo>
                    <a:pt x="2212" y="521385"/>
                  </a:lnTo>
                  <a:lnTo>
                    <a:pt x="8777" y="471845"/>
                  </a:lnTo>
                  <a:lnTo>
                    <a:pt x="19585" y="423292"/>
                  </a:lnTo>
                  <a:lnTo>
                    <a:pt x="34527" y="375989"/>
                  </a:lnTo>
                  <a:lnTo>
                    <a:pt x="53494" y="330198"/>
                  </a:lnTo>
                  <a:lnTo>
                    <a:pt x="76377" y="286184"/>
                  </a:lnTo>
                  <a:lnTo>
                    <a:pt x="103067" y="244209"/>
                  </a:lnTo>
                  <a:lnTo>
                    <a:pt x="133455" y="204537"/>
                  </a:lnTo>
                  <a:lnTo>
                    <a:pt x="167432" y="167432"/>
                  </a:lnTo>
                  <a:lnTo>
                    <a:pt x="204537" y="133455"/>
                  </a:lnTo>
                  <a:lnTo>
                    <a:pt x="244209" y="103067"/>
                  </a:lnTo>
                  <a:lnTo>
                    <a:pt x="286184" y="76377"/>
                  </a:lnTo>
                  <a:lnTo>
                    <a:pt x="330198" y="53494"/>
                  </a:lnTo>
                  <a:lnTo>
                    <a:pt x="375989" y="34527"/>
                  </a:lnTo>
                  <a:lnTo>
                    <a:pt x="423292" y="19585"/>
                  </a:lnTo>
                  <a:lnTo>
                    <a:pt x="471845" y="8777"/>
                  </a:lnTo>
                  <a:lnTo>
                    <a:pt x="521385" y="2212"/>
                  </a:lnTo>
                  <a:lnTo>
                    <a:pt x="571648" y="0"/>
                  </a:lnTo>
                  <a:lnTo>
                    <a:pt x="3326894" y="0"/>
                  </a:lnTo>
                  <a:lnTo>
                    <a:pt x="3377157" y="2212"/>
                  </a:lnTo>
                  <a:lnTo>
                    <a:pt x="3426697" y="8777"/>
                  </a:lnTo>
                  <a:lnTo>
                    <a:pt x="3475250" y="19584"/>
                  </a:lnTo>
                  <a:lnTo>
                    <a:pt x="3522554" y="34526"/>
                  </a:lnTo>
                  <a:lnTo>
                    <a:pt x="3568344" y="53494"/>
                  </a:lnTo>
                  <a:lnTo>
                    <a:pt x="3612359" y="76377"/>
                  </a:lnTo>
                  <a:lnTo>
                    <a:pt x="3654333" y="103067"/>
                  </a:lnTo>
                  <a:lnTo>
                    <a:pt x="3694005" y="133455"/>
                  </a:lnTo>
                  <a:lnTo>
                    <a:pt x="3731111" y="167432"/>
                  </a:lnTo>
                  <a:lnTo>
                    <a:pt x="3765088" y="204537"/>
                  </a:lnTo>
                  <a:lnTo>
                    <a:pt x="3795476" y="244209"/>
                  </a:lnTo>
                  <a:lnTo>
                    <a:pt x="3822166" y="286184"/>
                  </a:lnTo>
                  <a:lnTo>
                    <a:pt x="3845049" y="330198"/>
                  </a:lnTo>
                  <a:lnTo>
                    <a:pt x="3864016" y="375988"/>
                  </a:lnTo>
                  <a:lnTo>
                    <a:pt x="3878958" y="423292"/>
                  </a:lnTo>
                  <a:lnTo>
                    <a:pt x="3889766" y="471845"/>
                  </a:lnTo>
                  <a:lnTo>
                    <a:pt x="3895571" y="515652"/>
                  </a:lnTo>
                </a:path>
              </a:pathLst>
            </a:custGeom>
            <a:ln w="171449">
              <a:solidFill>
                <a:srgbClr val="FED307"/>
              </a:solidFill>
            </a:ln>
          </p:spPr>
          <p:txBody>
            <a:bodyPr wrap="square" lIns="0" tIns="0" rIns="0" bIns="0" rtlCol="0"/>
            <a:lstStyle/>
            <a:p>
              <a:endParaRPr/>
            </a:p>
          </p:txBody>
        </p:sp>
      </p:grpSp>
      <p:sp>
        <p:nvSpPr>
          <p:cNvPr id="23" name="object 23"/>
          <p:cNvSpPr txBox="1"/>
          <p:nvPr/>
        </p:nvSpPr>
        <p:spPr>
          <a:xfrm>
            <a:off x="2364049" y="7267600"/>
            <a:ext cx="2283460" cy="391160"/>
          </a:xfrm>
          <a:prstGeom prst="rect">
            <a:avLst/>
          </a:prstGeom>
        </p:spPr>
        <p:txBody>
          <a:bodyPr vert="horz" wrap="square" lIns="0" tIns="12700" rIns="0" bIns="0" rtlCol="0">
            <a:spAutoFit/>
          </a:bodyPr>
          <a:lstStyle/>
          <a:p>
            <a:pPr marL="12700">
              <a:lnSpc>
                <a:spcPct val="100000"/>
              </a:lnSpc>
              <a:spcBef>
                <a:spcPts val="100"/>
              </a:spcBef>
            </a:pPr>
            <a:r>
              <a:rPr sz="2400">
                <a:solidFill>
                  <a:srgbClr val="292959"/>
                </a:solidFill>
                <a:latin typeface="Trebuchet MS"/>
                <a:cs typeface="Trebuchet MS"/>
              </a:rPr>
              <a:t>4)</a:t>
            </a:r>
            <a:r>
              <a:rPr sz="2400" spc="-40">
                <a:solidFill>
                  <a:srgbClr val="292959"/>
                </a:solidFill>
                <a:latin typeface="Trebuchet MS"/>
                <a:cs typeface="Trebuchet MS"/>
              </a:rPr>
              <a:t> Quantification</a:t>
            </a:r>
            <a:endParaRPr sz="2400">
              <a:latin typeface="Trebuchet MS"/>
              <a:cs typeface="Trebuchet MS"/>
            </a:endParaRPr>
          </a:p>
        </p:txBody>
      </p:sp>
      <p:grpSp>
        <p:nvGrpSpPr>
          <p:cNvPr id="24" name="object 24"/>
          <p:cNvGrpSpPr/>
          <p:nvPr/>
        </p:nvGrpSpPr>
        <p:grpSpPr>
          <a:xfrm>
            <a:off x="1470685" y="8185605"/>
            <a:ext cx="4067175" cy="1314450"/>
            <a:chOff x="1470685" y="8185605"/>
            <a:chExt cx="4067175" cy="1314450"/>
          </a:xfrm>
        </p:grpSpPr>
        <p:sp>
          <p:nvSpPr>
            <p:cNvPr id="25" name="object 25"/>
            <p:cNvSpPr/>
            <p:nvPr/>
          </p:nvSpPr>
          <p:spPr>
            <a:xfrm>
              <a:off x="1556256" y="8271330"/>
              <a:ext cx="3899535" cy="1143635"/>
            </a:xfrm>
            <a:custGeom>
              <a:avLst/>
              <a:gdLst/>
              <a:ahLst/>
              <a:cxnLst/>
              <a:rect l="l" t="t" r="r" b="b"/>
              <a:pathLst>
                <a:path w="3899535" h="1143634">
                  <a:moveTo>
                    <a:pt x="3327280" y="1143430"/>
                  </a:moveTo>
                  <a:lnTo>
                    <a:pt x="571714" y="1143430"/>
                  </a:lnTo>
                  <a:lnTo>
                    <a:pt x="521446" y="1141217"/>
                  </a:lnTo>
                  <a:lnTo>
                    <a:pt x="471900" y="1134651"/>
                  </a:lnTo>
                  <a:lnTo>
                    <a:pt x="423341" y="1123842"/>
                  </a:lnTo>
                  <a:lnTo>
                    <a:pt x="376032" y="1108899"/>
                  </a:lnTo>
                  <a:lnTo>
                    <a:pt x="330236" y="1089929"/>
                  </a:lnTo>
                  <a:lnTo>
                    <a:pt x="286217" y="1067043"/>
                  </a:lnTo>
                  <a:lnTo>
                    <a:pt x="244237" y="1040350"/>
                  </a:lnTo>
                  <a:lnTo>
                    <a:pt x="204561" y="1009959"/>
                  </a:lnTo>
                  <a:lnTo>
                    <a:pt x="167451" y="975978"/>
                  </a:lnTo>
                  <a:lnTo>
                    <a:pt x="133470" y="938868"/>
                  </a:lnTo>
                  <a:lnTo>
                    <a:pt x="103079" y="899191"/>
                  </a:lnTo>
                  <a:lnTo>
                    <a:pt x="76385" y="857212"/>
                  </a:lnTo>
                  <a:lnTo>
                    <a:pt x="53500" y="813193"/>
                  </a:lnTo>
                  <a:lnTo>
                    <a:pt x="34530" y="767397"/>
                  </a:lnTo>
                  <a:lnTo>
                    <a:pt x="19587" y="720088"/>
                  </a:lnTo>
                  <a:lnTo>
                    <a:pt x="8778" y="671529"/>
                  </a:lnTo>
                  <a:lnTo>
                    <a:pt x="2212" y="621984"/>
                  </a:lnTo>
                  <a:lnTo>
                    <a:pt x="0" y="571715"/>
                  </a:lnTo>
                  <a:lnTo>
                    <a:pt x="2212" y="521446"/>
                  </a:lnTo>
                  <a:lnTo>
                    <a:pt x="8778" y="471900"/>
                  </a:lnTo>
                  <a:lnTo>
                    <a:pt x="19587" y="423341"/>
                  </a:lnTo>
                  <a:lnTo>
                    <a:pt x="34530" y="376032"/>
                  </a:lnTo>
                  <a:lnTo>
                    <a:pt x="53500" y="330236"/>
                  </a:lnTo>
                  <a:lnTo>
                    <a:pt x="76385" y="286217"/>
                  </a:lnTo>
                  <a:lnTo>
                    <a:pt x="103079" y="244238"/>
                  </a:lnTo>
                  <a:lnTo>
                    <a:pt x="133470" y="204561"/>
                  </a:lnTo>
                  <a:lnTo>
                    <a:pt x="167451" y="167451"/>
                  </a:lnTo>
                  <a:lnTo>
                    <a:pt x="204561" y="133470"/>
                  </a:lnTo>
                  <a:lnTo>
                    <a:pt x="244237" y="103079"/>
                  </a:lnTo>
                  <a:lnTo>
                    <a:pt x="286217" y="76385"/>
                  </a:lnTo>
                  <a:lnTo>
                    <a:pt x="330236" y="53500"/>
                  </a:lnTo>
                  <a:lnTo>
                    <a:pt x="376032" y="34530"/>
                  </a:lnTo>
                  <a:lnTo>
                    <a:pt x="423341" y="19587"/>
                  </a:lnTo>
                  <a:lnTo>
                    <a:pt x="471900" y="8778"/>
                  </a:lnTo>
                  <a:lnTo>
                    <a:pt x="521446" y="2212"/>
                  </a:lnTo>
                  <a:lnTo>
                    <a:pt x="571714" y="0"/>
                  </a:lnTo>
                  <a:lnTo>
                    <a:pt x="3327280" y="0"/>
                  </a:lnTo>
                  <a:lnTo>
                    <a:pt x="3377549" y="2212"/>
                  </a:lnTo>
                  <a:lnTo>
                    <a:pt x="3427094" y="8778"/>
                  </a:lnTo>
                  <a:lnTo>
                    <a:pt x="3475653" y="19587"/>
                  </a:lnTo>
                  <a:lnTo>
                    <a:pt x="3522962" y="34530"/>
                  </a:lnTo>
                  <a:lnTo>
                    <a:pt x="3568758" y="53500"/>
                  </a:lnTo>
                  <a:lnTo>
                    <a:pt x="3612777" y="76385"/>
                  </a:lnTo>
                  <a:lnTo>
                    <a:pt x="3654757" y="103079"/>
                  </a:lnTo>
                  <a:lnTo>
                    <a:pt x="3694433" y="133470"/>
                  </a:lnTo>
                  <a:lnTo>
                    <a:pt x="3731543" y="167451"/>
                  </a:lnTo>
                  <a:lnTo>
                    <a:pt x="3765524" y="204561"/>
                  </a:lnTo>
                  <a:lnTo>
                    <a:pt x="3795916" y="244238"/>
                  </a:lnTo>
                  <a:lnTo>
                    <a:pt x="3822609" y="286217"/>
                  </a:lnTo>
                  <a:lnTo>
                    <a:pt x="3845495" y="330236"/>
                  </a:lnTo>
                  <a:lnTo>
                    <a:pt x="3864464" y="376032"/>
                  </a:lnTo>
                  <a:lnTo>
                    <a:pt x="3879408" y="423341"/>
                  </a:lnTo>
                  <a:lnTo>
                    <a:pt x="3890217" y="471900"/>
                  </a:lnTo>
                  <a:lnTo>
                    <a:pt x="3896782" y="521446"/>
                  </a:lnTo>
                  <a:lnTo>
                    <a:pt x="3898995" y="571715"/>
                  </a:lnTo>
                  <a:lnTo>
                    <a:pt x="3896782" y="621984"/>
                  </a:lnTo>
                  <a:lnTo>
                    <a:pt x="3890217" y="671529"/>
                  </a:lnTo>
                  <a:lnTo>
                    <a:pt x="3879408" y="720088"/>
                  </a:lnTo>
                  <a:lnTo>
                    <a:pt x="3864464" y="767397"/>
                  </a:lnTo>
                  <a:lnTo>
                    <a:pt x="3845495" y="813193"/>
                  </a:lnTo>
                  <a:lnTo>
                    <a:pt x="3822609" y="857212"/>
                  </a:lnTo>
                  <a:lnTo>
                    <a:pt x="3795916" y="899191"/>
                  </a:lnTo>
                  <a:lnTo>
                    <a:pt x="3765524" y="938868"/>
                  </a:lnTo>
                  <a:lnTo>
                    <a:pt x="3731543" y="975978"/>
                  </a:lnTo>
                  <a:lnTo>
                    <a:pt x="3694433" y="1009959"/>
                  </a:lnTo>
                  <a:lnTo>
                    <a:pt x="3654757" y="1040350"/>
                  </a:lnTo>
                  <a:lnTo>
                    <a:pt x="3612777" y="1067043"/>
                  </a:lnTo>
                  <a:lnTo>
                    <a:pt x="3568758" y="1089929"/>
                  </a:lnTo>
                  <a:lnTo>
                    <a:pt x="3522962" y="1108899"/>
                  </a:lnTo>
                  <a:lnTo>
                    <a:pt x="3475653" y="1123842"/>
                  </a:lnTo>
                  <a:lnTo>
                    <a:pt x="3427094" y="1134651"/>
                  </a:lnTo>
                  <a:lnTo>
                    <a:pt x="3377549" y="1141217"/>
                  </a:lnTo>
                  <a:lnTo>
                    <a:pt x="3327280" y="1143430"/>
                  </a:lnTo>
                  <a:close/>
                </a:path>
              </a:pathLst>
            </a:custGeom>
            <a:solidFill>
              <a:srgbClr val="FED307"/>
            </a:solidFill>
          </p:spPr>
          <p:txBody>
            <a:bodyPr wrap="square" lIns="0" tIns="0" rIns="0" bIns="0" rtlCol="0"/>
            <a:lstStyle/>
            <a:p>
              <a:endParaRPr/>
            </a:p>
          </p:txBody>
        </p:sp>
        <p:sp>
          <p:nvSpPr>
            <p:cNvPr id="26" name="object 26"/>
            <p:cNvSpPr/>
            <p:nvPr/>
          </p:nvSpPr>
          <p:spPr>
            <a:xfrm>
              <a:off x="1556410" y="8271330"/>
              <a:ext cx="3895725" cy="1143000"/>
            </a:xfrm>
            <a:custGeom>
              <a:avLst/>
              <a:gdLst/>
              <a:ahLst/>
              <a:cxnLst/>
              <a:rect l="l" t="t" r="r" b="b"/>
              <a:pathLst>
                <a:path w="3895725" h="1143000">
                  <a:moveTo>
                    <a:pt x="3895571" y="627644"/>
                  </a:moveTo>
                  <a:lnTo>
                    <a:pt x="3889766" y="671451"/>
                  </a:lnTo>
                  <a:lnTo>
                    <a:pt x="3878958" y="720004"/>
                  </a:lnTo>
                  <a:lnTo>
                    <a:pt x="3864016" y="767308"/>
                  </a:lnTo>
                  <a:lnTo>
                    <a:pt x="3845049" y="813098"/>
                  </a:lnTo>
                  <a:lnTo>
                    <a:pt x="3822166" y="857113"/>
                  </a:lnTo>
                  <a:lnTo>
                    <a:pt x="3795476" y="899087"/>
                  </a:lnTo>
                  <a:lnTo>
                    <a:pt x="3765088" y="938759"/>
                  </a:lnTo>
                  <a:lnTo>
                    <a:pt x="3731111" y="975865"/>
                  </a:lnTo>
                  <a:lnTo>
                    <a:pt x="3694005" y="1009842"/>
                  </a:lnTo>
                  <a:lnTo>
                    <a:pt x="3654334" y="1040230"/>
                  </a:lnTo>
                  <a:lnTo>
                    <a:pt x="3612359" y="1066920"/>
                  </a:lnTo>
                  <a:lnTo>
                    <a:pt x="3568345" y="1089803"/>
                  </a:lnTo>
                  <a:lnTo>
                    <a:pt x="3522554" y="1108770"/>
                  </a:lnTo>
                  <a:lnTo>
                    <a:pt x="3475250" y="1123712"/>
                  </a:lnTo>
                  <a:lnTo>
                    <a:pt x="3426697" y="1134520"/>
                  </a:lnTo>
                  <a:lnTo>
                    <a:pt x="3377157" y="1141085"/>
                  </a:lnTo>
                  <a:lnTo>
                    <a:pt x="3333660" y="1142999"/>
                  </a:lnTo>
                </a:path>
                <a:path w="3895725" h="1143000">
                  <a:moveTo>
                    <a:pt x="564883" y="1142999"/>
                  </a:moveTo>
                  <a:lnTo>
                    <a:pt x="521385" y="1141085"/>
                  </a:lnTo>
                  <a:lnTo>
                    <a:pt x="471845" y="1134520"/>
                  </a:lnTo>
                  <a:lnTo>
                    <a:pt x="423292" y="1123712"/>
                  </a:lnTo>
                  <a:lnTo>
                    <a:pt x="375988" y="1108770"/>
                  </a:lnTo>
                  <a:lnTo>
                    <a:pt x="330198" y="1089803"/>
                  </a:lnTo>
                  <a:lnTo>
                    <a:pt x="286184" y="1066920"/>
                  </a:lnTo>
                  <a:lnTo>
                    <a:pt x="244209" y="1040230"/>
                  </a:lnTo>
                  <a:lnTo>
                    <a:pt x="204537" y="1009842"/>
                  </a:lnTo>
                  <a:lnTo>
                    <a:pt x="167431" y="975865"/>
                  </a:lnTo>
                  <a:lnTo>
                    <a:pt x="133454" y="938759"/>
                  </a:lnTo>
                  <a:lnTo>
                    <a:pt x="103066" y="899087"/>
                  </a:lnTo>
                  <a:lnTo>
                    <a:pt x="76376" y="857113"/>
                  </a:lnTo>
                  <a:lnTo>
                    <a:pt x="53493" y="813098"/>
                  </a:lnTo>
                  <a:lnTo>
                    <a:pt x="34526" y="767308"/>
                  </a:lnTo>
                  <a:lnTo>
                    <a:pt x="19584" y="720004"/>
                  </a:lnTo>
                  <a:lnTo>
                    <a:pt x="8777" y="671451"/>
                  </a:lnTo>
                  <a:lnTo>
                    <a:pt x="2212" y="621911"/>
                  </a:lnTo>
                  <a:lnTo>
                    <a:pt x="0" y="571648"/>
                  </a:lnTo>
                  <a:lnTo>
                    <a:pt x="2212" y="521385"/>
                  </a:lnTo>
                  <a:lnTo>
                    <a:pt x="8777" y="471845"/>
                  </a:lnTo>
                  <a:lnTo>
                    <a:pt x="19585" y="423292"/>
                  </a:lnTo>
                  <a:lnTo>
                    <a:pt x="34527" y="375989"/>
                  </a:lnTo>
                  <a:lnTo>
                    <a:pt x="53494" y="330198"/>
                  </a:lnTo>
                  <a:lnTo>
                    <a:pt x="76377" y="286184"/>
                  </a:lnTo>
                  <a:lnTo>
                    <a:pt x="103067" y="244209"/>
                  </a:lnTo>
                  <a:lnTo>
                    <a:pt x="133455" y="204537"/>
                  </a:lnTo>
                  <a:lnTo>
                    <a:pt x="167432" y="167432"/>
                  </a:lnTo>
                  <a:lnTo>
                    <a:pt x="204537" y="133455"/>
                  </a:lnTo>
                  <a:lnTo>
                    <a:pt x="244209" y="103067"/>
                  </a:lnTo>
                  <a:lnTo>
                    <a:pt x="286184" y="76377"/>
                  </a:lnTo>
                  <a:lnTo>
                    <a:pt x="330198" y="53494"/>
                  </a:lnTo>
                  <a:lnTo>
                    <a:pt x="375989" y="34526"/>
                  </a:lnTo>
                  <a:lnTo>
                    <a:pt x="423292" y="19584"/>
                  </a:lnTo>
                  <a:lnTo>
                    <a:pt x="471845" y="8777"/>
                  </a:lnTo>
                  <a:lnTo>
                    <a:pt x="521385" y="2212"/>
                  </a:lnTo>
                  <a:lnTo>
                    <a:pt x="571648" y="0"/>
                  </a:lnTo>
                  <a:lnTo>
                    <a:pt x="3326894" y="0"/>
                  </a:lnTo>
                  <a:lnTo>
                    <a:pt x="3377157" y="2212"/>
                  </a:lnTo>
                  <a:lnTo>
                    <a:pt x="3426697" y="8777"/>
                  </a:lnTo>
                  <a:lnTo>
                    <a:pt x="3475250" y="19584"/>
                  </a:lnTo>
                  <a:lnTo>
                    <a:pt x="3522554" y="34526"/>
                  </a:lnTo>
                  <a:lnTo>
                    <a:pt x="3568344" y="53493"/>
                  </a:lnTo>
                  <a:lnTo>
                    <a:pt x="3612359" y="76377"/>
                  </a:lnTo>
                  <a:lnTo>
                    <a:pt x="3654333" y="103067"/>
                  </a:lnTo>
                  <a:lnTo>
                    <a:pt x="3694005" y="133455"/>
                  </a:lnTo>
                  <a:lnTo>
                    <a:pt x="3731111" y="167432"/>
                  </a:lnTo>
                  <a:lnTo>
                    <a:pt x="3765088" y="204537"/>
                  </a:lnTo>
                  <a:lnTo>
                    <a:pt x="3795476" y="244209"/>
                  </a:lnTo>
                  <a:lnTo>
                    <a:pt x="3822166" y="286184"/>
                  </a:lnTo>
                  <a:lnTo>
                    <a:pt x="3845049" y="330198"/>
                  </a:lnTo>
                  <a:lnTo>
                    <a:pt x="3864016" y="375988"/>
                  </a:lnTo>
                  <a:lnTo>
                    <a:pt x="3878958" y="423292"/>
                  </a:lnTo>
                  <a:lnTo>
                    <a:pt x="3889766" y="471845"/>
                  </a:lnTo>
                  <a:lnTo>
                    <a:pt x="3895571" y="515652"/>
                  </a:lnTo>
                </a:path>
              </a:pathLst>
            </a:custGeom>
            <a:ln w="171449">
              <a:solidFill>
                <a:srgbClr val="FED307"/>
              </a:solidFill>
            </a:ln>
          </p:spPr>
          <p:txBody>
            <a:bodyPr wrap="square" lIns="0" tIns="0" rIns="0" bIns="0" rtlCol="0"/>
            <a:lstStyle/>
            <a:p>
              <a:endParaRPr/>
            </a:p>
          </p:txBody>
        </p:sp>
      </p:grpSp>
      <p:sp>
        <p:nvSpPr>
          <p:cNvPr id="27" name="object 27"/>
          <p:cNvSpPr txBox="1"/>
          <p:nvPr/>
        </p:nvSpPr>
        <p:spPr>
          <a:xfrm>
            <a:off x="2326694" y="8630104"/>
            <a:ext cx="2357755" cy="391160"/>
          </a:xfrm>
          <a:prstGeom prst="rect">
            <a:avLst/>
          </a:prstGeom>
        </p:spPr>
        <p:txBody>
          <a:bodyPr vert="horz" wrap="square" lIns="0" tIns="12700" rIns="0" bIns="0" rtlCol="0">
            <a:spAutoFit/>
          </a:bodyPr>
          <a:lstStyle/>
          <a:p>
            <a:pPr marL="12700">
              <a:lnSpc>
                <a:spcPct val="100000"/>
              </a:lnSpc>
              <a:spcBef>
                <a:spcPts val="100"/>
              </a:spcBef>
            </a:pPr>
            <a:r>
              <a:rPr sz="2400">
                <a:solidFill>
                  <a:srgbClr val="292959"/>
                </a:solidFill>
                <a:latin typeface="Trebuchet MS"/>
                <a:cs typeface="Trebuchet MS"/>
              </a:rPr>
              <a:t>5)</a:t>
            </a:r>
            <a:r>
              <a:rPr sz="2400" spc="-105">
                <a:solidFill>
                  <a:srgbClr val="292959"/>
                </a:solidFill>
                <a:latin typeface="Trebuchet MS"/>
                <a:cs typeface="Trebuchet MS"/>
              </a:rPr>
              <a:t> </a:t>
            </a:r>
            <a:r>
              <a:rPr sz="2400">
                <a:solidFill>
                  <a:srgbClr val="292959"/>
                </a:solidFill>
                <a:latin typeface="Trebuchet MS"/>
                <a:cs typeface="Trebuchet MS"/>
              </a:rPr>
              <a:t>Sole</a:t>
            </a:r>
            <a:r>
              <a:rPr sz="2400" spc="-100">
                <a:solidFill>
                  <a:srgbClr val="292959"/>
                </a:solidFill>
                <a:latin typeface="Trebuchet MS"/>
                <a:cs typeface="Trebuchet MS"/>
              </a:rPr>
              <a:t> </a:t>
            </a:r>
            <a:r>
              <a:rPr sz="2400" spc="-50">
                <a:solidFill>
                  <a:srgbClr val="292959"/>
                </a:solidFill>
                <a:latin typeface="Trebuchet MS"/>
                <a:cs typeface="Trebuchet MS"/>
              </a:rPr>
              <a:t>ownership</a:t>
            </a:r>
            <a:endParaRPr sz="2400">
              <a:latin typeface="Trebuchet MS"/>
              <a:cs typeface="Trebuchet MS"/>
            </a:endParaRPr>
          </a:p>
        </p:txBody>
      </p:sp>
      <p:sp>
        <p:nvSpPr>
          <p:cNvPr id="28" name="object 28"/>
          <p:cNvSpPr/>
          <p:nvPr/>
        </p:nvSpPr>
        <p:spPr>
          <a:xfrm>
            <a:off x="5914118" y="3082765"/>
            <a:ext cx="12372340" cy="1143000"/>
          </a:xfrm>
          <a:custGeom>
            <a:avLst/>
            <a:gdLst/>
            <a:ahLst/>
            <a:cxnLst/>
            <a:rect l="l" t="t" r="r" b="b"/>
            <a:pathLst>
              <a:path w="12372340" h="1143000">
                <a:moveTo>
                  <a:pt x="12372302" y="590220"/>
                </a:moveTo>
                <a:lnTo>
                  <a:pt x="12364343" y="671451"/>
                </a:lnTo>
                <a:lnTo>
                  <a:pt x="12353535" y="720005"/>
                </a:lnTo>
                <a:lnTo>
                  <a:pt x="12338593" y="767308"/>
                </a:lnTo>
                <a:lnTo>
                  <a:pt x="12319625" y="813099"/>
                </a:lnTo>
                <a:lnTo>
                  <a:pt x="12296742" y="857113"/>
                </a:lnTo>
                <a:lnTo>
                  <a:pt x="12270052" y="899088"/>
                </a:lnTo>
                <a:lnTo>
                  <a:pt x="12239664" y="938760"/>
                </a:lnTo>
                <a:lnTo>
                  <a:pt x="12205687" y="975865"/>
                </a:lnTo>
                <a:lnTo>
                  <a:pt x="12168581" y="1009842"/>
                </a:lnTo>
                <a:lnTo>
                  <a:pt x="12128909" y="1040230"/>
                </a:lnTo>
                <a:lnTo>
                  <a:pt x="12086934" y="1066920"/>
                </a:lnTo>
                <a:lnTo>
                  <a:pt x="12042920" y="1089803"/>
                </a:lnTo>
                <a:lnTo>
                  <a:pt x="11997130" y="1108770"/>
                </a:lnTo>
                <a:lnTo>
                  <a:pt x="11949826" y="1123712"/>
                </a:lnTo>
                <a:lnTo>
                  <a:pt x="11901273" y="1134520"/>
                </a:lnTo>
                <a:lnTo>
                  <a:pt x="11851733" y="1141085"/>
                </a:lnTo>
                <a:lnTo>
                  <a:pt x="11808233" y="1142999"/>
                </a:lnTo>
              </a:path>
              <a:path w="12372340" h="1143000">
                <a:moveTo>
                  <a:pt x="564887" y="1142999"/>
                </a:moveTo>
                <a:lnTo>
                  <a:pt x="521385" y="1141085"/>
                </a:lnTo>
                <a:lnTo>
                  <a:pt x="471845" y="1134520"/>
                </a:lnTo>
                <a:lnTo>
                  <a:pt x="423292" y="1123712"/>
                </a:lnTo>
                <a:lnTo>
                  <a:pt x="375989" y="1108770"/>
                </a:lnTo>
                <a:lnTo>
                  <a:pt x="330198" y="1089803"/>
                </a:lnTo>
                <a:lnTo>
                  <a:pt x="286184" y="1066920"/>
                </a:lnTo>
                <a:lnTo>
                  <a:pt x="244209" y="1040230"/>
                </a:lnTo>
                <a:lnTo>
                  <a:pt x="204537" y="1009842"/>
                </a:lnTo>
                <a:lnTo>
                  <a:pt x="167431" y="975865"/>
                </a:lnTo>
                <a:lnTo>
                  <a:pt x="133455" y="938759"/>
                </a:lnTo>
                <a:lnTo>
                  <a:pt x="103067" y="899087"/>
                </a:lnTo>
                <a:lnTo>
                  <a:pt x="76377" y="857113"/>
                </a:lnTo>
                <a:lnTo>
                  <a:pt x="53493" y="813098"/>
                </a:lnTo>
                <a:lnTo>
                  <a:pt x="34526" y="767308"/>
                </a:lnTo>
                <a:lnTo>
                  <a:pt x="19584" y="720004"/>
                </a:lnTo>
                <a:lnTo>
                  <a:pt x="8777" y="671451"/>
                </a:lnTo>
                <a:lnTo>
                  <a:pt x="2212" y="621911"/>
                </a:lnTo>
                <a:lnTo>
                  <a:pt x="0" y="571648"/>
                </a:lnTo>
                <a:lnTo>
                  <a:pt x="2212" y="521385"/>
                </a:lnTo>
                <a:lnTo>
                  <a:pt x="8777" y="471845"/>
                </a:lnTo>
                <a:lnTo>
                  <a:pt x="19584" y="423292"/>
                </a:lnTo>
                <a:lnTo>
                  <a:pt x="34526" y="375989"/>
                </a:lnTo>
                <a:lnTo>
                  <a:pt x="53493" y="330198"/>
                </a:lnTo>
                <a:lnTo>
                  <a:pt x="76377" y="286184"/>
                </a:lnTo>
                <a:lnTo>
                  <a:pt x="103067" y="244209"/>
                </a:lnTo>
                <a:lnTo>
                  <a:pt x="133455" y="204537"/>
                </a:lnTo>
                <a:lnTo>
                  <a:pt x="167432" y="167432"/>
                </a:lnTo>
                <a:lnTo>
                  <a:pt x="204537" y="133455"/>
                </a:lnTo>
                <a:lnTo>
                  <a:pt x="244209" y="103067"/>
                </a:lnTo>
                <a:lnTo>
                  <a:pt x="286184" y="76377"/>
                </a:lnTo>
                <a:lnTo>
                  <a:pt x="330198" y="53494"/>
                </a:lnTo>
                <a:lnTo>
                  <a:pt x="375989" y="34527"/>
                </a:lnTo>
                <a:lnTo>
                  <a:pt x="423292" y="19585"/>
                </a:lnTo>
                <a:lnTo>
                  <a:pt x="471845" y="8777"/>
                </a:lnTo>
                <a:lnTo>
                  <a:pt x="521385" y="2212"/>
                </a:lnTo>
                <a:lnTo>
                  <a:pt x="571648" y="0"/>
                </a:lnTo>
                <a:lnTo>
                  <a:pt x="11801470" y="0"/>
                </a:lnTo>
                <a:lnTo>
                  <a:pt x="11851733" y="2212"/>
                </a:lnTo>
                <a:lnTo>
                  <a:pt x="11901273" y="8777"/>
                </a:lnTo>
                <a:lnTo>
                  <a:pt x="11949826" y="19584"/>
                </a:lnTo>
                <a:lnTo>
                  <a:pt x="11997130" y="34526"/>
                </a:lnTo>
                <a:lnTo>
                  <a:pt x="12042920" y="53493"/>
                </a:lnTo>
                <a:lnTo>
                  <a:pt x="12086934" y="76376"/>
                </a:lnTo>
                <a:lnTo>
                  <a:pt x="12128909" y="103066"/>
                </a:lnTo>
                <a:lnTo>
                  <a:pt x="12168581" y="133454"/>
                </a:lnTo>
                <a:lnTo>
                  <a:pt x="12205687" y="167431"/>
                </a:lnTo>
                <a:lnTo>
                  <a:pt x="12239664" y="204537"/>
                </a:lnTo>
                <a:lnTo>
                  <a:pt x="12270052" y="244209"/>
                </a:lnTo>
                <a:lnTo>
                  <a:pt x="12296742" y="286184"/>
                </a:lnTo>
                <a:lnTo>
                  <a:pt x="12319625" y="330198"/>
                </a:lnTo>
                <a:lnTo>
                  <a:pt x="12338593" y="375988"/>
                </a:lnTo>
                <a:lnTo>
                  <a:pt x="12353535" y="423292"/>
                </a:lnTo>
                <a:lnTo>
                  <a:pt x="12364343" y="471845"/>
                </a:lnTo>
                <a:lnTo>
                  <a:pt x="12370907" y="521385"/>
                </a:lnTo>
                <a:lnTo>
                  <a:pt x="12372302" y="553077"/>
                </a:lnTo>
              </a:path>
            </a:pathLst>
          </a:custGeom>
          <a:ln w="76199">
            <a:solidFill>
              <a:srgbClr val="E65385"/>
            </a:solidFill>
          </a:ln>
        </p:spPr>
        <p:txBody>
          <a:bodyPr wrap="square" lIns="0" tIns="0" rIns="0" bIns="0" rtlCol="0"/>
          <a:lstStyle/>
          <a:p>
            <a:endParaRPr/>
          </a:p>
        </p:txBody>
      </p:sp>
      <p:sp>
        <p:nvSpPr>
          <p:cNvPr id="29" name="object 29"/>
          <p:cNvSpPr txBox="1"/>
          <p:nvPr/>
        </p:nvSpPr>
        <p:spPr>
          <a:xfrm>
            <a:off x="6771840" y="3441541"/>
            <a:ext cx="10657840" cy="391160"/>
          </a:xfrm>
          <a:prstGeom prst="rect">
            <a:avLst/>
          </a:prstGeom>
        </p:spPr>
        <p:txBody>
          <a:bodyPr vert="horz" wrap="square" lIns="0" tIns="12700" rIns="0" bIns="0" rtlCol="0">
            <a:spAutoFit/>
          </a:bodyPr>
          <a:lstStyle/>
          <a:p>
            <a:pPr marL="12700">
              <a:lnSpc>
                <a:spcPct val="100000"/>
              </a:lnSpc>
              <a:spcBef>
                <a:spcPts val="100"/>
              </a:spcBef>
            </a:pPr>
            <a:r>
              <a:rPr sz="2400">
                <a:solidFill>
                  <a:srgbClr val="292959"/>
                </a:solidFill>
                <a:latin typeface="Trebuchet MS"/>
                <a:cs typeface="Trebuchet MS"/>
              </a:rPr>
              <a:t>A)</a:t>
            </a:r>
            <a:r>
              <a:rPr sz="2400" spc="-150">
                <a:solidFill>
                  <a:srgbClr val="292959"/>
                </a:solidFill>
                <a:latin typeface="Trebuchet MS"/>
                <a:cs typeface="Trebuchet MS"/>
              </a:rPr>
              <a:t> </a:t>
            </a:r>
            <a:r>
              <a:rPr sz="2400" spc="-155">
                <a:solidFill>
                  <a:srgbClr val="292959"/>
                </a:solidFill>
                <a:latin typeface="Trebuchet MS"/>
                <a:cs typeface="Trebuchet MS"/>
              </a:rPr>
              <a:t>The</a:t>
            </a:r>
            <a:r>
              <a:rPr sz="2400" spc="-75">
                <a:solidFill>
                  <a:srgbClr val="292959"/>
                </a:solidFill>
                <a:latin typeface="Trebuchet MS"/>
                <a:cs typeface="Trebuchet MS"/>
              </a:rPr>
              <a:t> </a:t>
            </a:r>
            <a:r>
              <a:rPr sz="2400" spc="-10">
                <a:solidFill>
                  <a:srgbClr val="292959"/>
                </a:solidFill>
                <a:latin typeface="Trebuchet MS"/>
                <a:cs typeface="Trebuchet MS"/>
              </a:rPr>
              <a:t>process</a:t>
            </a:r>
            <a:r>
              <a:rPr sz="2400" spc="-110">
                <a:solidFill>
                  <a:srgbClr val="292959"/>
                </a:solidFill>
                <a:latin typeface="Trebuchet MS"/>
                <a:cs typeface="Trebuchet MS"/>
              </a:rPr>
              <a:t> </a:t>
            </a:r>
            <a:r>
              <a:rPr sz="2400">
                <a:solidFill>
                  <a:srgbClr val="292959"/>
                </a:solidFill>
                <a:latin typeface="Trebuchet MS"/>
                <a:cs typeface="Trebuchet MS"/>
              </a:rPr>
              <a:t>of</a:t>
            </a:r>
            <a:r>
              <a:rPr sz="2400" spc="-110">
                <a:solidFill>
                  <a:srgbClr val="292959"/>
                </a:solidFill>
                <a:latin typeface="Trebuchet MS"/>
                <a:cs typeface="Trebuchet MS"/>
              </a:rPr>
              <a:t> </a:t>
            </a:r>
            <a:r>
              <a:rPr sz="2400" spc="-70">
                <a:solidFill>
                  <a:srgbClr val="292959"/>
                </a:solidFill>
                <a:latin typeface="Trebuchet MS"/>
                <a:cs typeface="Trebuchet MS"/>
              </a:rPr>
              <a:t>working</a:t>
            </a:r>
            <a:r>
              <a:rPr sz="2400" spc="-110">
                <a:solidFill>
                  <a:srgbClr val="292959"/>
                </a:solidFill>
                <a:latin typeface="Trebuchet MS"/>
                <a:cs typeface="Trebuchet MS"/>
              </a:rPr>
              <a:t> </a:t>
            </a:r>
            <a:r>
              <a:rPr sz="2400" spc="-70">
                <a:solidFill>
                  <a:srgbClr val="292959"/>
                </a:solidFill>
                <a:latin typeface="Trebuchet MS"/>
                <a:cs typeface="Trebuchet MS"/>
              </a:rPr>
              <a:t>out</a:t>
            </a:r>
            <a:r>
              <a:rPr sz="2400" spc="-114">
                <a:solidFill>
                  <a:srgbClr val="292959"/>
                </a:solidFill>
                <a:latin typeface="Trebuchet MS"/>
                <a:cs typeface="Trebuchet MS"/>
              </a:rPr>
              <a:t> </a:t>
            </a:r>
            <a:r>
              <a:rPr sz="2400" spc="-40">
                <a:solidFill>
                  <a:srgbClr val="292959"/>
                </a:solidFill>
                <a:latin typeface="Trebuchet MS"/>
                <a:cs typeface="Trebuchet MS"/>
              </a:rPr>
              <a:t>what</a:t>
            </a:r>
            <a:r>
              <a:rPr sz="2400" spc="-110">
                <a:solidFill>
                  <a:srgbClr val="292959"/>
                </a:solidFill>
                <a:latin typeface="Trebuchet MS"/>
                <a:cs typeface="Trebuchet MS"/>
              </a:rPr>
              <a:t> </a:t>
            </a:r>
            <a:r>
              <a:rPr sz="2400" spc="315">
                <a:solidFill>
                  <a:srgbClr val="292959"/>
                </a:solidFill>
                <a:latin typeface="Trebuchet MS"/>
                <a:cs typeface="Trebuchet MS"/>
              </a:rPr>
              <a:t>%</a:t>
            </a:r>
            <a:r>
              <a:rPr sz="2400" spc="-110">
                <a:solidFill>
                  <a:srgbClr val="292959"/>
                </a:solidFill>
                <a:latin typeface="Trebuchet MS"/>
                <a:cs typeface="Trebuchet MS"/>
              </a:rPr>
              <a:t> </a:t>
            </a:r>
            <a:r>
              <a:rPr sz="2400">
                <a:solidFill>
                  <a:srgbClr val="292959"/>
                </a:solidFill>
                <a:latin typeface="Trebuchet MS"/>
                <a:cs typeface="Trebuchet MS"/>
              </a:rPr>
              <a:t>of</a:t>
            </a:r>
            <a:r>
              <a:rPr sz="2400" spc="-110">
                <a:solidFill>
                  <a:srgbClr val="292959"/>
                </a:solidFill>
                <a:latin typeface="Trebuchet MS"/>
                <a:cs typeface="Trebuchet MS"/>
              </a:rPr>
              <a:t> </a:t>
            </a:r>
            <a:r>
              <a:rPr sz="2400" spc="-45">
                <a:solidFill>
                  <a:srgbClr val="292959"/>
                </a:solidFill>
                <a:latin typeface="Trebuchet MS"/>
                <a:cs typeface="Trebuchet MS"/>
              </a:rPr>
              <a:t>equitable</a:t>
            </a:r>
            <a:r>
              <a:rPr sz="2400" spc="-110">
                <a:solidFill>
                  <a:srgbClr val="292959"/>
                </a:solidFill>
                <a:latin typeface="Trebuchet MS"/>
                <a:cs typeface="Trebuchet MS"/>
              </a:rPr>
              <a:t> </a:t>
            </a:r>
            <a:r>
              <a:rPr sz="2400" spc="-35">
                <a:solidFill>
                  <a:srgbClr val="292959"/>
                </a:solidFill>
                <a:latin typeface="Trebuchet MS"/>
                <a:cs typeface="Trebuchet MS"/>
              </a:rPr>
              <a:t>estate</a:t>
            </a:r>
            <a:r>
              <a:rPr sz="2400" spc="-110">
                <a:solidFill>
                  <a:srgbClr val="292959"/>
                </a:solidFill>
                <a:latin typeface="Trebuchet MS"/>
                <a:cs typeface="Trebuchet MS"/>
              </a:rPr>
              <a:t> </a:t>
            </a:r>
            <a:r>
              <a:rPr sz="2400" spc="-60">
                <a:solidFill>
                  <a:srgbClr val="292959"/>
                </a:solidFill>
                <a:latin typeface="Trebuchet MS"/>
                <a:cs typeface="Trebuchet MS"/>
              </a:rPr>
              <a:t>is</a:t>
            </a:r>
            <a:r>
              <a:rPr sz="2400" spc="-114">
                <a:solidFill>
                  <a:srgbClr val="292959"/>
                </a:solidFill>
                <a:latin typeface="Trebuchet MS"/>
                <a:cs typeface="Trebuchet MS"/>
              </a:rPr>
              <a:t> </a:t>
            </a:r>
            <a:r>
              <a:rPr sz="2400">
                <a:solidFill>
                  <a:srgbClr val="292959"/>
                </a:solidFill>
                <a:latin typeface="Trebuchet MS"/>
                <a:cs typeface="Trebuchet MS"/>
              </a:rPr>
              <a:t>owned</a:t>
            </a:r>
            <a:r>
              <a:rPr sz="2400" spc="-110">
                <a:solidFill>
                  <a:srgbClr val="292959"/>
                </a:solidFill>
                <a:latin typeface="Trebuchet MS"/>
                <a:cs typeface="Trebuchet MS"/>
              </a:rPr>
              <a:t> </a:t>
            </a:r>
            <a:r>
              <a:rPr sz="2400" spc="-50">
                <a:solidFill>
                  <a:srgbClr val="292959"/>
                </a:solidFill>
                <a:latin typeface="Trebuchet MS"/>
                <a:cs typeface="Trebuchet MS"/>
              </a:rPr>
              <a:t>by</a:t>
            </a:r>
            <a:r>
              <a:rPr sz="2400" spc="-110">
                <a:solidFill>
                  <a:srgbClr val="292959"/>
                </a:solidFill>
                <a:latin typeface="Trebuchet MS"/>
                <a:cs typeface="Trebuchet MS"/>
              </a:rPr>
              <a:t> </a:t>
            </a:r>
            <a:r>
              <a:rPr sz="2400">
                <a:solidFill>
                  <a:srgbClr val="292959"/>
                </a:solidFill>
                <a:latin typeface="Trebuchet MS"/>
                <a:cs typeface="Trebuchet MS"/>
              </a:rPr>
              <a:t>each</a:t>
            </a:r>
            <a:r>
              <a:rPr sz="2400" spc="-110">
                <a:solidFill>
                  <a:srgbClr val="292959"/>
                </a:solidFill>
                <a:latin typeface="Trebuchet MS"/>
                <a:cs typeface="Trebuchet MS"/>
              </a:rPr>
              <a:t> </a:t>
            </a:r>
            <a:r>
              <a:rPr sz="2400" spc="-10">
                <a:solidFill>
                  <a:srgbClr val="292959"/>
                </a:solidFill>
                <a:latin typeface="Trebuchet MS"/>
                <a:cs typeface="Trebuchet MS"/>
              </a:rPr>
              <a:t>party</a:t>
            </a:r>
            <a:endParaRPr sz="2400">
              <a:latin typeface="Trebuchet MS"/>
              <a:cs typeface="Trebuchet MS"/>
            </a:endParaRPr>
          </a:p>
        </p:txBody>
      </p:sp>
      <p:sp>
        <p:nvSpPr>
          <p:cNvPr id="30" name="object 30"/>
          <p:cNvSpPr/>
          <p:nvPr/>
        </p:nvSpPr>
        <p:spPr>
          <a:xfrm>
            <a:off x="5914118" y="4463755"/>
            <a:ext cx="12372340" cy="1143000"/>
          </a:xfrm>
          <a:custGeom>
            <a:avLst/>
            <a:gdLst/>
            <a:ahLst/>
            <a:cxnLst/>
            <a:rect l="l" t="t" r="r" b="b"/>
            <a:pathLst>
              <a:path w="12372340" h="1143000">
                <a:moveTo>
                  <a:pt x="12372302" y="590220"/>
                </a:moveTo>
                <a:lnTo>
                  <a:pt x="12364343" y="671451"/>
                </a:lnTo>
                <a:lnTo>
                  <a:pt x="12353535" y="720005"/>
                </a:lnTo>
                <a:lnTo>
                  <a:pt x="12338593" y="767308"/>
                </a:lnTo>
                <a:lnTo>
                  <a:pt x="12319625" y="813099"/>
                </a:lnTo>
                <a:lnTo>
                  <a:pt x="12296742" y="857113"/>
                </a:lnTo>
                <a:lnTo>
                  <a:pt x="12270052" y="899088"/>
                </a:lnTo>
                <a:lnTo>
                  <a:pt x="12239664" y="938760"/>
                </a:lnTo>
                <a:lnTo>
                  <a:pt x="12205687" y="975865"/>
                </a:lnTo>
                <a:lnTo>
                  <a:pt x="12168581" y="1009842"/>
                </a:lnTo>
                <a:lnTo>
                  <a:pt x="12128909" y="1040230"/>
                </a:lnTo>
                <a:lnTo>
                  <a:pt x="12086934" y="1066920"/>
                </a:lnTo>
                <a:lnTo>
                  <a:pt x="12042920" y="1089803"/>
                </a:lnTo>
                <a:lnTo>
                  <a:pt x="11997130" y="1108770"/>
                </a:lnTo>
                <a:lnTo>
                  <a:pt x="11949826" y="1123712"/>
                </a:lnTo>
                <a:lnTo>
                  <a:pt x="11901273" y="1134520"/>
                </a:lnTo>
                <a:lnTo>
                  <a:pt x="11851733" y="1141085"/>
                </a:lnTo>
                <a:lnTo>
                  <a:pt x="11808234" y="1142999"/>
                </a:lnTo>
              </a:path>
              <a:path w="12372340" h="1143000">
                <a:moveTo>
                  <a:pt x="564886" y="1142999"/>
                </a:moveTo>
                <a:lnTo>
                  <a:pt x="521385" y="1141085"/>
                </a:lnTo>
                <a:lnTo>
                  <a:pt x="471845" y="1134520"/>
                </a:lnTo>
                <a:lnTo>
                  <a:pt x="423292" y="1123712"/>
                </a:lnTo>
                <a:lnTo>
                  <a:pt x="375988" y="1108770"/>
                </a:lnTo>
                <a:lnTo>
                  <a:pt x="330198" y="1089803"/>
                </a:lnTo>
                <a:lnTo>
                  <a:pt x="286184" y="1066920"/>
                </a:lnTo>
                <a:lnTo>
                  <a:pt x="244209" y="1040230"/>
                </a:lnTo>
                <a:lnTo>
                  <a:pt x="204537" y="1009842"/>
                </a:lnTo>
                <a:lnTo>
                  <a:pt x="167432" y="975865"/>
                </a:lnTo>
                <a:lnTo>
                  <a:pt x="133455" y="938759"/>
                </a:lnTo>
                <a:lnTo>
                  <a:pt x="103067" y="899087"/>
                </a:lnTo>
                <a:lnTo>
                  <a:pt x="76376" y="857113"/>
                </a:lnTo>
                <a:lnTo>
                  <a:pt x="53493" y="813098"/>
                </a:lnTo>
                <a:lnTo>
                  <a:pt x="34526" y="767308"/>
                </a:lnTo>
                <a:lnTo>
                  <a:pt x="19584" y="720004"/>
                </a:lnTo>
                <a:lnTo>
                  <a:pt x="8777" y="671451"/>
                </a:lnTo>
                <a:lnTo>
                  <a:pt x="2212" y="621911"/>
                </a:lnTo>
                <a:lnTo>
                  <a:pt x="0" y="571648"/>
                </a:lnTo>
                <a:lnTo>
                  <a:pt x="2212" y="521385"/>
                </a:lnTo>
                <a:lnTo>
                  <a:pt x="8777" y="471845"/>
                </a:lnTo>
                <a:lnTo>
                  <a:pt x="19584" y="423292"/>
                </a:lnTo>
                <a:lnTo>
                  <a:pt x="34526" y="375989"/>
                </a:lnTo>
                <a:lnTo>
                  <a:pt x="53493" y="330198"/>
                </a:lnTo>
                <a:lnTo>
                  <a:pt x="76377" y="286184"/>
                </a:lnTo>
                <a:lnTo>
                  <a:pt x="103067" y="244209"/>
                </a:lnTo>
                <a:lnTo>
                  <a:pt x="133455" y="204537"/>
                </a:lnTo>
                <a:lnTo>
                  <a:pt x="167432" y="167432"/>
                </a:lnTo>
                <a:lnTo>
                  <a:pt x="204537" y="133455"/>
                </a:lnTo>
                <a:lnTo>
                  <a:pt x="244209" y="103067"/>
                </a:lnTo>
                <a:lnTo>
                  <a:pt x="286184" y="76377"/>
                </a:lnTo>
                <a:lnTo>
                  <a:pt x="330198" y="53494"/>
                </a:lnTo>
                <a:lnTo>
                  <a:pt x="375989" y="34527"/>
                </a:lnTo>
                <a:lnTo>
                  <a:pt x="423292" y="19585"/>
                </a:lnTo>
                <a:lnTo>
                  <a:pt x="471845" y="8777"/>
                </a:lnTo>
                <a:lnTo>
                  <a:pt x="521385" y="2212"/>
                </a:lnTo>
                <a:lnTo>
                  <a:pt x="571648" y="0"/>
                </a:lnTo>
                <a:lnTo>
                  <a:pt x="11801470" y="0"/>
                </a:lnTo>
                <a:lnTo>
                  <a:pt x="11851733" y="2212"/>
                </a:lnTo>
                <a:lnTo>
                  <a:pt x="11901273" y="8777"/>
                </a:lnTo>
                <a:lnTo>
                  <a:pt x="11949826" y="19584"/>
                </a:lnTo>
                <a:lnTo>
                  <a:pt x="11997130" y="34526"/>
                </a:lnTo>
                <a:lnTo>
                  <a:pt x="12042920" y="53493"/>
                </a:lnTo>
                <a:lnTo>
                  <a:pt x="12086934" y="76376"/>
                </a:lnTo>
                <a:lnTo>
                  <a:pt x="12128909" y="103066"/>
                </a:lnTo>
                <a:lnTo>
                  <a:pt x="12168581" y="133454"/>
                </a:lnTo>
                <a:lnTo>
                  <a:pt x="12205687" y="167431"/>
                </a:lnTo>
                <a:lnTo>
                  <a:pt x="12239664" y="204537"/>
                </a:lnTo>
                <a:lnTo>
                  <a:pt x="12270052" y="244209"/>
                </a:lnTo>
                <a:lnTo>
                  <a:pt x="12296742" y="286184"/>
                </a:lnTo>
                <a:lnTo>
                  <a:pt x="12319625" y="330198"/>
                </a:lnTo>
                <a:lnTo>
                  <a:pt x="12338593" y="375988"/>
                </a:lnTo>
                <a:lnTo>
                  <a:pt x="12353535" y="423292"/>
                </a:lnTo>
                <a:lnTo>
                  <a:pt x="12364343" y="471845"/>
                </a:lnTo>
                <a:lnTo>
                  <a:pt x="12370907" y="521385"/>
                </a:lnTo>
                <a:lnTo>
                  <a:pt x="12372302" y="553077"/>
                </a:lnTo>
              </a:path>
            </a:pathLst>
          </a:custGeom>
          <a:ln w="76199">
            <a:solidFill>
              <a:srgbClr val="E65385"/>
            </a:solidFill>
          </a:ln>
        </p:spPr>
        <p:txBody>
          <a:bodyPr wrap="square" lIns="0" tIns="0" rIns="0" bIns="0" rtlCol="0"/>
          <a:lstStyle/>
          <a:p>
            <a:endParaRPr/>
          </a:p>
        </p:txBody>
      </p:sp>
      <p:sp>
        <p:nvSpPr>
          <p:cNvPr id="31" name="object 31"/>
          <p:cNvSpPr txBox="1"/>
          <p:nvPr/>
        </p:nvSpPr>
        <p:spPr>
          <a:xfrm>
            <a:off x="6053149" y="4822530"/>
            <a:ext cx="12095480" cy="391160"/>
          </a:xfrm>
          <a:prstGeom prst="rect">
            <a:avLst/>
          </a:prstGeom>
        </p:spPr>
        <p:txBody>
          <a:bodyPr vert="horz" wrap="square" lIns="0" tIns="12700" rIns="0" bIns="0" rtlCol="0">
            <a:spAutoFit/>
          </a:bodyPr>
          <a:lstStyle/>
          <a:p>
            <a:pPr marL="12700">
              <a:lnSpc>
                <a:spcPct val="100000"/>
              </a:lnSpc>
              <a:spcBef>
                <a:spcPts val="100"/>
              </a:spcBef>
            </a:pPr>
            <a:r>
              <a:rPr sz="2400">
                <a:solidFill>
                  <a:srgbClr val="292959"/>
                </a:solidFill>
                <a:latin typeface="Trebuchet MS"/>
                <a:cs typeface="Trebuchet MS"/>
              </a:rPr>
              <a:t>B</a:t>
            </a:r>
            <a:r>
              <a:rPr sz="2400" spc="-75">
                <a:solidFill>
                  <a:srgbClr val="292959"/>
                </a:solidFill>
                <a:latin typeface="Trebuchet MS"/>
                <a:cs typeface="Trebuchet MS"/>
              </a:rPr>
              <a:t> </a:t>
            </a:r>
            <a:r>
              <a:rPr sz="2400" spc="-155">
                <a:solidFill>
                  <a:srgbClr val="292959"/>
                </a:solidFill>
                <a:latin typeface="Trebuchet MS"/>
                <a:cs typeface="Trebuchet MS"/>
              </a:rPr>
              <a:t>)The</a:t>
            </a:r>
            <a:r>
              <a:rPr sz="2400" spc="-75">
                <a:solidFill>
                  <a:srgbClr val="292959"/>
                </a:solidFill>
                <a:latin typeface="Trebuchet MS"/>
                <a:cs typeface="Trebuchet MS"/>
              </a:rPr>
              <a:t> </a:t>
            </a:r>
            <a:r>
              <a:rPr sz="2400" spc="-60">
                <a:solidFill>
                  <a:srgbClr val="292959"/>
                </a:solidFill>
                <a:latin typeface="Trebuchet MS"/>
                <a:cs typeface="Trebuchet MS"/>
              </a:rPr>
              <a:t>parties</a:t>
            </a:r>
            <a:r>
              <a:rPr sz="2400" spc="-75">
                <a:solidFill>
                  <a:srgbClr val="292959"/>
                </a:solidFill>
                <a:latin typeface="Trebuchet MS"/>
                <a:cs typeface="Trebuchet MS"/>
              </a:rPr>
              <a:t> </a:t>
            </a:r>
            <a:r>
              <a:rPr sz="2400" spc="-110">
                <a:solidFill>
                  <a:srgbClr val="292959"/>
                </a:solidFill>
                <a:latin typeface="Trebuchet MS"/>
                <a:cs typeface="Trebuchet MS"/>
              </a:rPr>
              <a:t>formally</a:t>
            </a:r>
            <a:r>
              <a:rPr sz="2400" spc="-75">
                <a:solidFill>
                  <a:srgbClr val="292959"/>
                </a:solidFill>
                <a:latin typeface="Trebuchet MS"/>
                <a:cs typeface="Trebuchet MS"/>
              </a:rPr>
              <a:t> </a:t>
            </a:r>
            <a:r>
              <a:rPr sz="2400" spc="-40">
                <a:solidFill>
                  <a:srgbClr val="292959"/>
                </a:solidFill>
                <a:latin typeface="Trebuchet MS"/>
                <a:cs typeface="Trebuchet MS"/>
              </a:rPr>
              <a:t>record</a:t>
            </a:r>
            <a:r>
              <a:rPr sz="2400" spc="-75">
                <a:solidFill>
                  <a:srgbClr val="292959"/>
                </a:solidFill>
                <a:latin typeface="Trebuchet MS"/>
                <a:cs typeface="Trebuchet MS"/>
              </a:rPr>
              <a:t> </a:t>
            </a:r>
            <a:r>
              <a:rPr sz="2400" spc="-90">
                <a:solidFill>
                  <a:srgbClr val="292959"/>
                </a:solidFill>
                <a:latin typeface="Trebuchet MS"/>
                <a:cs typeface="Trebuchet MS"/>
              </a:rPr>
              <a:t>the</a:t>
            </a:r>
            <a:r>
              <a:rPr sz="2400" spc="-75">
                <a:solidFill>
                  <a:srgbClr val="292959"/>
                </a:solidFill>
                <a:latin typeface="Trebuchet MS"/>
                <a:cs typeface="Trebuchet MS"/>
              </a:rPr>
              <a:t> </a:t>
            </a:r>
            <a:r>
              <a:rPr sz="2400" spc="-85">
                <a:solidFill>
                  <a:srgbClr val="292959"/>
                </a:solidFill>
                <a:latin typeface="Trebuchet MS"/>
                <a:cs typeface="Trebuchet MS"/>
              </a:rPr>
              <a:t>division</a:t>
            </a:r>
            <a:r>
              <a:rPr sz="2400" spc="-75">
                <a:solidFill>
                  <a:srgbClr val="292959"/>
                </a:solidFill>
                <a:latin typeface="Trebuchet MS"/>
                <a:cs typeface="Trebuchet MS"/>
              </a:rPr>
              <a:t> </a:t>
            </a:r>
            <a:r>
              <a:rPr sz="2400">
                <a:solidFill>
                  <a:srgbClr val="292959"/>
                </a:solidFill>
                <a:latin typeface="Trebuchet MS"/>
                <a:cs typeface="Trebuchet MS"/>
              </a:rPr>
              <a:t>of</a:t>
            </a:r>
            <a:r>
              <a:rPr sz="2400" spc="-75">
                <a:solidFill>
                  <a:srgbClr val="292959"/>
                </a:solidFill>
                <a:latin typeface="Trebuchet MS"/>
                <a:cs typeface="Trebuchet MS"/>
              </a:rPr>
              <a:t> </a:t>
            </a:r>
            <a:r>
              <a:rPr sz="2400" spc="-130">
                <a:solidFill>
                  <a:srgbClr val="292959"/>
                </a:solidFill>
                <a:latin typeface="Trebuchet MS"/>
                <a:cs typeface="Trebuchet MS"/>
              </a:rPr>
              <a:t>their</a:t>
            </a:r>
            <a:r>
              <a:rPr sz="2400" spc="-75">
                <a:solidFill>
                  <a:srgbClr val="292959"/>
                </a:solidFill>
                <a:latin typeface="Trebuchet MS"/>
                <a:cs typeface="Trebuchet MS"/>
              </a:rPr>
              <a:t> </a:t>
            </a:r>
            <a:r>
              <a:rPr sz="2400" spc="-95">
                <a:solidFill>
                  <a:srgbClr val="292959"/>
                </a:solidFill>
                <a:latin typeface="Trebuchet MS"/>
                <a:cs typeface="Trebuchet MS"/>
              </a:rPr>
              <a:t>interests</a:t>
            </a:r>
            <a:r>
              <a:rPr sz="2400" spc="-75">
                <a:solidFill>
                  <a:srgbClr val="292959"/>
                </a:solidFill>
                <a:latin typeface="Trebuchet MS"/>
                <a:cs typeface="Trebuchet MS"/>
              </a:rPr>
              <a:t> </a:t>
            </a:r>
            <a:r>
              <a:rPr sz="2400" spc="-50">
                <a:solidFill>
                  <a:srgbClr val="292959"/>
                </a:solidFill>
                <a:latin typeface="Trebuchet MS"/>
                <a:cs typeface="Trebuchet MS"/>
              </a:rPr>
              <a:t>following</a:t>
            </a:r>
            <a:r>
              <a:rPr sz="2400" spc="-75">
                <a:solidFill>
                  <a:srgbClr val="292959"/>
                </a:solidFill>
                <a:latin typeface="Trebuchet MS"/>
                <a:cs typeface="Trebuchet MS"/>
              </a:rPr>
              <a:t> </a:t>
            </a:r>
            <a:r>
              <a:rPr sz="2400" spc="-90">
                <a:solidFill>
                  <a:srgbClr val="292959"/>
                </a:solidFill>
                <a:latin typeface="Trebuchet MS"/>
                <a:cs typeface="Trebuchet MS"/>
              </a:rPr>
              <a:t>the</a:t>
            </a:r>
            <a:r>
              <a:rPr sz="2400" spc="-75">
                <a:solidFill>
                  <a:srgbClr val="292959"/>
                </a:solidFill>
                <a:latin typeface="Trebuchet MS"/>
                <a:cs typeface="Trebuchet MS"/>
              </a:rPr>
              <a:t> </a:t>
            </a:r>
            <a:r>
              <a:rPr sz="2400" spc="-100">
                <a:solidFill>
                  <a:srgbClr val="292959"/>
                </a:solidFill>
                <a:latin typeface="Trebuchet MS"/>
                <a:cs typeface="Trebuchet MS"/>
              </a:rPr>
              <a:t>statutory</a:t>
            </a:r>
            <a:r>
              <a:rPr sz="2400" spc="-70">
                <a:solidFill>
                  <a:srgbClr val="292959"/>
                </a:solidFill>
                <a:latin typeface="Trebuchet MS"/>
                <a:cs typeface="Trebuchet MS"/>
              </a:rPr>
              <a:t> </a:t>
            </a:r>
            <a:r>
              <a:rPr sz="2400" spc="-35">
                <a:solidFill>
                  <a:srgbClr val="292959"/>
                </a:solidFill>
                <a:latin typeface="Trebuchet MS"/>
                <a:cs typeface="Trebuchet MS"/>
              </a:rPr>
              <a:t>formalities</a:t>
            </a:r>
            <a:endParaRPr sz="2400">
              <a:latin typeface="Trebuchet MS"/>
              <a:cs typeface="Trebuchet MS"/>
            </a:endParaRPr>
          </a:p>
        </p:txBody>
      </p:sp>
      <p:sp>
        <p:nvSpPr>
          <p:cNvPr id="32" name="object 32"/>
          <p:cNvSpPr/>
          <p:nvPr/>
        </p:nvSpPr>
        <p:spPr>
          <a:xfrm>
            <a:off x="5913446" y="5734197"/>
            <a:ext cx="12372975" cy="1152525"/>
          </a:xfrm>
          <a:custGeom>
            <a:avLst/>
            <a:gdLst/>
            <a:ahLst/>
            <a:cxnLst/>
            <a:rect l="l" t="t" r="r" b="b"/>
            <a:pathLst>
              <a:path w="12372975" h="1152525">
                <a:moveTo>
                  <a:pt x="12372974" y="614765"/>
                </a:moveTo>
                <a:lnTo>
                  <a:pt x="12366892" y="671810"/>
                </a:lnTo>
                <a:lnTo>
                  <a:pt x="12357658" y="716959"/>
                </a:lnTo>
                <a:lnTo>
                  <a:pt x="12344988" y="760756"/>
                </a:lnTo>
                <a:lnTo>
                  <a:pt x="12329032" y="803050"/>
                </a:lnTo>
                <a:lnTo>
                  <a:pt x="12309937" y="843694"/>
                </a:lnTo>
                <a:lnTo>
                  <a:pt x="12287853" y="882539"/>
                </a:lnTo>
                <a:lnTo>
                  <a:pt x="12262928" y="919436"/>
                </a:lnTo>
                <a:lnTo>
                  <a:pt x="12235311" y="954236"/>
                </a:lnTo>
                <a:lnTo>
                  <a:pt x="12205151" y="986790"/>
                </a:lnTo>
                <a:lnTo>
                  <a:pt x="12172597" y="1016950"/>
                </a:lnTo>
                <a:lnTo>
                  <a:pt x="12137797" y="1044567"/>
                </a:lnTo>
                <a:lnTo>
                  <a:pt x="12100900" y="1069491"/>
                </a:lnTo>
                <a:lnTo>
                  <a:pt x="12062056" y="1091576"/>
                </a:lnTo>
                <a:lnTo>
                  <a:pt x="12021412" y="1110670"/>
                </a:lnTo>
                <a:lnTo>
                  <a:pt x="11979117" y="1126627"/>
                </a:lnTo>
                <a:lnTo>
                  <a:pt x="11935321" y="1139297"/>
                </a:lnTo>
                <a:lnTo>
                  <a:pt x="11890172" y="1148531"/>
                </a:lnTo>
                <a:lnTo>
                  <a:pt x="11857403" y="1152524"/>
                </a:lnTo>
              </a:path>
              <a:path w="12372975" h="1152525">
                <a:moveTo>
                  <a:pt x="517057" y="1152524"/>
                </a:moveTo>
                <a:lnTo>
                  <a:pt x="439139" y="1139297"/>
                </a:lnTo>
                <a:lnTo>
                  <a:pt x="395343" y="1126627"/>
                </a:lnTo>
                <a:lnTo>
                  <a:pt x="353049" y="1110670"/>
                </a:lnTo>
                <a:lnTo>
                  <a:pt x="312405" y="1091576"/>
                </a:lnTo>
                <a:lnTo>
                  <a:pt x="273560" y="1069491"/>
                </a:lnTo>
                <a:lnTo>
                  <a:pt x="236663" y="1044567"/>
                </a:lnTo>
                <a:lnTo>
                  <a:pt x="201863" y="1016950"/>
                </a:lnTo>
                <a:lnTo>
                  <a:pt x="169309" y="986790"/>
                </a:lnTo>
                <a:lnTo>
                  <a:pt x="139149" y="954236"/>
                </a:lnTo>
                <a:lnTo>
                  <a:pt x="111532" y="919436"/>
                </a:lnTo>
                <a:lnTo>
                  <a:pt x="86608" y="882539"/>
                </a:lnTo>
                <a:lnTo>
                  <a:pt x="64523" y="843694"/>
                </a:lnTo>
                <a:lnTo>
                  <a:pt x="45429" y="803050"/>
                </a:lnTo>
                <a:lnTo>
                  <a:pt x="29472" y="760756"/>
                </a:lnTo>
                <a:lnTo>
                  <a:pt x="16802" y="716959"/>
                </a:lnTo>
                <a:lnTo>
                  <a:pt x="7569" y="671810"/>
                </a:lnTo>
                <a:lnTo>
                  <a:pt x="1919" y="625457"/>
                </a:lnTo>
                <a:lnTo>
                  <a:pt x="0" y="578048"/>
                </a:lnTo>
                <a:lnTo>
                  <a:pt x="1919" y="530639"/>
                </a:lnTo>
                <a:lnTo>
                  <a:pt x="7569" y="484285"/>
                </a:lnTo>
                <a:lnTo>
                  <a:pt x="16802" y="439136"/>
                </a:lnTo>
                <a:lnTo>
                  <a:pt x="29472" y="395340"/>
                </a:lnTo>
                <a:lnTo>
                  <a:pt x="45429" y="353045"/>
                </a:lnTo>
                <a:lnTo>
                  <a:pt x="64524" y="312401"/>
                </a:lnTo>
                <a:lnTo>
                  <a:pt x="86608" y="273556"/>
                </a:lnTo>
                <a:lnTo>
                  <a:pt x="111533" y="236660"/>
                </a:lnTo>
                <a:lnTo>
                  <a:pt x="139149" y="201860"/>
                </a:lnTo>
                <a:lnTo>
                  <a:pt x="169309" y="169306"/>
                </a:lnTo>
                <a:lnTo>
                  <a:pt x="201863" y="139146"/>
                </a:lnTo>
                <a:lnTo>
                  <a:pt x="236663" y="111529"/>
                </a:lnTo>
                <a:lnTo>
                  <a:pt x="273560" y="86604"/>
                </a:lnTo>
                <a:lnTo>
                  <a:pt x="312405" y="64520"/>
                </a:lnTo>
                <a:lnTo>
                  <a:pt x="353049" y="45425"/>
                </a:lnTo>
                <a:lnTo>
                  <a:pt x="395343" y="29469"/>
                </a:lnTo>
                <a:lnTo>
                  <a:pt x="439140" y="16799"/>
                </a:lnTo>
                <a:lnTo>
                  <a:pt x="484289" y="7565"/>
                </a:lnTo>
                <a:lnTo>
                  <a:pt x="530642" y="1916"/>
                </a:lnTo>
                <a:lnTo>
                  <a:pt x="578051" y="0"/>
                </a:lnTo>
                <a:lnTo>
                  <a:pt x="11796409" y="0"/>
                </a:lnTo>
                <a:lnTo>
                  <a:pt x="11843818" y="1916"/>
                </a:lnTo>
                <a:lnTo>
                  <a:pt x="11890171" y="7565"/>
                </a:lnTo>
                <a:lnTo>
                  <a:pt x="11935321" y="16799"/>
                </a:lnTo>
                <a:lnTo>
                  <a:pt x="11979117" y="29469"/>
                </a:lnTo>
                <a:lnTo>
                  <a:pt x="12021411" y="45425"/>
                </a:lnTo>
                <a:lnTo>
                  <a:pt x="12062055" y="64520"/>
                </a:lnTo>
                <a:lnTo>
                  <a:pt x="12100900" y="86604"/>
                </a:lnTo>
                <a:lnTo>
                  <a:pt x="12137797" y="111529"/>
                </a:lnTo>
                <a:lnTo>
                  <a:pt x="12172597" y="139146"/>
                </a:lnTo>
                <a:lnTo>
                  <a:pt x="12205151" y="169306"/>
                </a:lnTo>
                <a:lnTo>
                  <a:pt x="12235311" y="201860"/>
                </a:lnTo>
                <a:lnTo>
                  <a:pt x="12262928" y="236660"/>
                </a:lnTo>
                <a:lnTo>
                  <a:pt x="12287853" y="273556"/>
                </a:lnTo>
                <a:lnTo>
                  <a:pt x="12309937" y="312401"/>
                </a:lnTo>
                <a:lnTo>
                  <a:pt x="12329032" y="353045"/>
                </a:lnTo>
                <a:lnTo>
                  <a:pt x="12344988" y="395340"/>
                </a:lnTo>
                <a:lnTo>
                  <a:pt x="12357658" y="439136"/>
                </a:lnTo>
                <a:lnTo>
                  <a:pt x="12366892" y="484285"/>
                </a:lnTo>
                <a:lnTo>
                  <a:pt x="12372541" y="530639"/>
                </a:lnTo>
                <a:lnTo>
                  <a:pt x="12372974" y="541331"/>
                </a:lnTo>
              </a:path>
            </a:pathLst>
          </a:custGeom>
          <a:ln w="76199">
            <a:solidFill>
              <a:srgbClr val="E65385"/>
            </a:solidFill>
          </a:ln>
        </p:spPr>
        <p:txBody>
          <a:bodyPr wrap="square" lIns="0" tIns="0" rIns="0" bIns="0" rtlCol="0"/>
          <a:lstStyle/>
          <a:p>
            <a:endParaRPr/>
          </a:p>
        </p:txBody>
      </p:sp>
      <p:sp>
        <p:nvSpPr>
          <p:cNvPr id="33" name="object 33"/>
          <p:cNvSpPr txBox="1"/>
          <p:nvPr/>
        </p:nvSpPr>
        <p:spPr>
          <a:xfrm>
            <a:off x="6397240" y="5797698"/>
            <a:ext cx="11407140" cy="1000760"/>
          </a:xfrm>
          <a:prstGeom prst="rect">
            <a:avLst/>
          </a:prstGeom>
        </p:spPr>
        <p:txBody>
          <a:bodyPr vert="horz" wrap="square" lIns="0" tIns="12700" rIns="0" bIns="0" rtlCol="0">
            <a:spAutoFit/>
          </a:bodyPr>
          <a:lstStyle/>
          <a:p>
            <a:pPr marL="12700">
              <a:lnSpc>
                <a:spcPct val="100000"/>
              </a:lnSpc>
              <a:spcBef>
                <a:spcPts val="100"/>
              </a:spcBef>
            </a:pPr>
            <a:r>
              <a:rPr sz="2400" spc="75">
                <a:solidFill>
                  <a:srgbClr val="292959"/>
                </a:solidFill>
                <a:latin typeface="Trebuchet MS"/>
                <a:cs typeface="Trebuchet MS"/>
              </a:rPr>
              <a:t>C)</a:t>
            </a:r>
            <a:r>
              <a:rPr sz="2400" spc="-140">
                <a:solidFill>
                  <a:srgbClr val="292959"/>
                </a:solidFill>
                <a:latin typeface="Trebuchet MS"/>
                <a:cs typeface="Trebuchet MS"/>
              </a:rPr>
              <a:t> </a:t>
            </a:r>
            <a:r>
              <a:rPr sz="2400">
                <a:solidFill>
                  <a:srgbClr val="292959"/>
                </a:solidFill>
                <a:latin typeface="Trebuchet MS"/>
                <a:cs typeface="Trebuchet MS"/>
              </a:rPr>
              <a:t>An</a:t>
            </a:r>
            <a:r>
              <a:rPr sz="2400" spc="-95">
                <a:solidFill>
                  <a:srgbClr val="292959"/>
                </a:solidFill>
                <a:latin typeface="Trebuchet MS"/>
                <a:cs typeface="Trebuchet MS"/>
              </a:rPr>
              <a:t> </a:t>
            </a:r>
            <a:r>
              <a:rPr sz="2400" spc="-85">
                <a:solidFill>
                  <a:srgbClr val="292959"/>
                </a:solidFill>
                <a:latin typeface="Trebuchet MS"/>
                <a:cs typeface="Trebuchet MS"/>
              </a:rPr>
              <a:t>implied</a:t>
            </a:r>
            <a:r>
              <a:rPr sz="2400" spc="-90">
                <a:solidFill>
                  <a:srgbClr val="292959"/>
                </a:solidFill>
                <a:latin typeface="Trebuchet MS"/>
                <a:cs typeface="Trebuchet MS"/>
              </a:rPr>
              <a:t> </a:t>
            </a:r>
            <a:r>
              <a:rPr sz="2400" spc="-95">
                <a:solidFill>
                  <a:srgbClr val="292959"/>
                </a:solidFill>
                <a:latin typeface="Trebuchet MS"/>
                <a:cs typeface="Trebuchet MS"/>
              </a:rPr>
              <a:t>usually</a:t>
            </a:r>
            <a:r>
              <a:rPr sz="2400" spc="-85">
                <a:solidFill>
                  <a:srgbClr val="292959"/>
                </a:solidFill>
                <a:latin typeface="Trebuchet MS"/>
                <a:cs typeface="Trebuchet MS"/>
              </a:rPr>
              <a:t> </a:t>
            </a:r>
            <a:r>
              <a:rPr sz="2400" spc="-170">
                <a:solidFill>
                  <a:srgbClr val="292959"/>
                </a:solidFill>
                <a:latin typeface="Trebuchet MS"/>
                <a:cs typeface="Trebuchet MS"/>
              </a:rPr>
              <a:t>trust,</a:t>
            </a:r>
            <a:r>
              <a:rPr sz="2400" spc="-75">
                <a:solidFill>
                  <a:srgbClr val="292959"/>
                </a:solidFill>
                <a:latin typeface="Trebuchet MS"/>
                <a:cs typeface="Trebuchet MS"/>
              </a:rPr>
              <a:t> </a:t>
            </a:r>
            <a:r>
              <a:rPr sz="2400" spc="-70">
                <a:solidFill>
                  <a:srgbClr val="292959"/>
                </a:solidFill>
                <a:latin typeface="Trebuchet MS"/>
                <a:cs typeface="Trebuchet MS"/>
              </a:rPr>
              <a:t>where</a:t>
            </a:r>
            <a:r>
              <a:rPr sz="2400" spc="-95">
                <a:solidFill>
                  <a:srgbClr val="292959"/>
                </a:solidFill>
                <a:latin typeface="Trebuchet MS"/>
                <a:cs typeface="Trebuchet MS"/>
              </a:rPr>
              <a:t> </a:t>
            </a:r>
            <a:r>
              <a:rPr sz="2400" spc="-45">
                <a:solidFill>
                  <a:srgbClr val="292959"/>
                </a:solidFill>
                <a:latin typeface="Trebuchet MS"/>
                <a:cs typeface="Trebuchet MS"/>
              </a:rPr>
              <a:t>equitable</a:t>
            </a:r>
            <a:r>
              <a:rPr sz="2400" spc="-90">
                <a:solidFill>
                  <a:srgbClr val="292959"/>
                </a:solidFill>
                <a:latin typeface="Trebuchet MS"/>
                <a:cs typeface="Trebuchet MS"/>
              </a:rPr>
              <a:t> </a:t>
            </a:r>
            <a:r>
              <a:rPr sz="2400" spc="-105">
                <a:solidFill>
                  <a:srgbClr val="292959"/>
                </a:solidFill>
                <a:latin typeface="Trebuchet MS"/>
                <a:cs typeface="Trebuchet MS"/>
              </a:rPr>
              <a:t>interest</a:t>
            </a:r>
            <a:r>
              <a:rPr sz="2400" spc="-75">
                <a:solidFill>
                  <a:srgbClr val="292959"/>
                </a:solidFill>
                <a:latin typeface="Trebuchet MS"/>
                <a:cs typeface="Trebuchet MS"/>
              </a:rPr>
              <a:t> </a:t>
            </a:r>
            <a:r>
              <a:rPr sz="2400" spc="-100">
                <a:solidFill>
                  <a:srgbClr val="292959"/>
                </a:solidFill>
                <a:latin typeface="Trebuchet MS"/>
                <a:cs typeface="Trebuchet MS"/>
              </a:rPr>
              <a:t>results</a:t>
            </a:r>
            <a:r>
              <a:rPr sz="2400" spc="-85">
                <a:solidFill>
                  <a:srgbClr val="292959"/>
                </a:solidFill>
                <a:latin typeface="Trebuchet MS"/>
                <a:cs typeface="Trebuchet MS"/>
              </a:rPr>
              <a:t> </a:t>
            </a:r>
            <a:r>
              <a:rPr sz="2400" spc="-30">
                <a:solidFill>
                  <a:srgbClr val="292959"/>
                </a:solidFill>
                <a:latin typeface="Trebuchet MS"/>
                <a:cs typeface="Trebuchet MS"/>
              </a:rPr>
              <a:t>to</a:t>
            </a:r>
            <a:r>
              <a:rPr sz="2400" spc="-90">
                <a:solidFill>
                  <a:srgbClr val="292959"/>
                </a:solidFill>
                <a:latin typeface="Trebuchet MS"/>
                <a:cs typeface="Trebuchet MS"/>
              </a:rPr>
              <a:t> </a:t>
            </a:r>
            <a:r>
              <a:rPr sz="2400" spc="-40">
                <a:solidFill>
                  <a:srgbClr val="292959"/>
                </a:solidFill>
                <a:latin typeface="Trebuchet MS"/>
                <a:cs typeface="Trebuchet MS"/>
              </a:rPr>
              <a:t>those</a:t>
            </a:r>
            <a:r>
              <a:rPr sz="2400" spc="-90">
                <a:solidFill>
                  <a:srgbClr val="292959"/>
                </a:solidFill>
                <a:latin typeface="Trebuchet MS"/>
                <a:cs typeface="Trebuchet MS"/>
              </a:rPr>
              <a:t> </a:t>
            </a:r>
            <a:r>
              <a:rPr sz="2400" spc="-10">
                <a:solidFill>
                  <a:srgbClr val="292959"/>
                </a:solidFill>
                <a:latin typeface="Trebuchet MS"/>
                <a:cs typeface="Trebuchet MS"/>
              </a:rPr>
              <a:t>who</a:t>
            </a:r>
            <a:r>
              <a:rPr sz="2400" spc="-95">
                <a:solidFill>
                  <a:srgbClr val="292959"/>
                </a:solidFill>
                <a:latin typeface="Trebuchet MS"/>
                <a:cs typeface="Trebuchet MS"/>
              </a:rPr>
              <a:t> </a:t>
            </a:r>
            <a:r>
              <a:rPr sz="2400" spc="-65">
                <a:solidFill>
                  <a:srgbClr val="292959"/>
                </a:solidFill>
                <a:latin typeface="Trebuchet MS"/>
                <a:cs typeface="Trebuchet MS"/>
              </a:rPr>
              <a:t>contributed</a:t>
            </a:r>
            <a:r>
              <a:rPr sz="2400" spc="-90">
                <a:solidFill>
                  <a:srgbClr val="292959"/>
                </a:solidFill>
                <a:latin typeface="Trebuchet MS"/>
                <a:cs typeface="Trebuchet MS"/>
              </a:rPr>
              <a:t> </a:t>
            </a:r>
            <a:r>
              <a:rPr sz="2400" spc="-25">
                <a:solidFill>
                  <a:srgbClr val="292959"/>
                </a:solidFill>
                <a:latin typeface="Trebuchet MS"/>
                <a:cs typeface="Trebuchet MS"/>
              </a:rPr>
              <a:t>to</a:t>
            </a:r>
            <a:endParaRPr sz="2400">
              <a:latin typeface="Trebuchet MS"/>
              <a:cs typeface="Trebuchet MS"/>
            </a:endParaRPr>
          </a:p>
          <a:p>
            <a:pPr algn="ctr">
              <a:lnSpc>
                <a:spcPct val="100000"/>
              </a:lnSpc>
              <a:spcBef>
                <a:spcPts val="1920"/>
              </a:spcBef>
            </a:pPr>
            <a:r>
              <a:rPr sz="2400" spc="-25">
                <a:solidFill>
                  <a:srgbClr val="292959"/>
                </a:solidFill>
                <a:latin typeface="Trebuchet MS"/>
                <a:cs typeface="Trebuchet MS"/>
              </a:rPr>
              <a:t>purchase</a:t>
            </a:r>
            <a:r>
              <a:rPr sz="2400" spc="-105">
                <a:solidFill>
                  <a:srgbClr val="292959"/>
                </a:solidFill>
                <a:latin typeface="Trebuchet MS"/>
                <a:cs typeface="Trebuchet MS"/>
              </a:rPr>
              <a:t> </a:t>
            </a:r>
            <a:r>
              <a:rPr sz="2400" spc="-20">
                <a:solidFill>
                  <a:srgbClr val="292959"/>
                </a:solidFill>
                <a:latin typeface="Trebuchet MS"/>
                <a:cs typeface="Trebuchet MS"/>
              </a:rPr>
              <a:t>price</a:t>
            </a:r>
            <a:endParaRPr sz="2400">
              <a:latin typeface="Trebuchet MS"/>
              <a:cs typeface="Trebuchet MS"/>
            </a:endParaRPr>
          </a:p>
        </p:txBody>
      </p:sp>
      <p:sp>
        <p:nvSpPr>
          <p:cNvPr id="34" name="object 34"/>
          <p:cNvSpPr/>
          <p:nvPr/>
        </p:nvSpPr>
        <p:spPr>
          <a:xfrm>
            <a:off x="5913447" y="7061224"/>
            <a:ext cx="12372975" cy="1152525"/>
          </a:xfrm>
          <a:custGeom>
            <a:avLst/>
            <a:gdLst/>
            <a:ahLst/>
            <a:cxnLst/>
            <a:rect l="l" t="t" r="r" b="b"/>
            <a:pathLst>
              <a:path w="12372975" h="1152525">
                <a:moveTo>
                  <a:pt x="12372974" y="614765"/>
                </a:moveTo>
                <a:lnTo>
                  <a:pt x="12366892" y="671810"/>
                </a:lnTo>
                <a:lnTo>
                  <a:pt x="12357658" y="716959"/>
                </a:lnTo>
                <a:lnTo>
                  <a:pt x="12344988" y="760756"/>
                </a:lnTo>
                <a:lnTo>
                  <a:pt x="12329032" y="803050"/>
                </a:lnTo>
                <a:lnTo>
                  <a:pt x="12309937" y="843694"/>
                </a:lnTo>
                <a:lnTo>
                  <a:pt x="12287853" y="882539"/>
                </a:lnTo>
                <a:lnTo>
                  <a:pt x="12262928" y="919436"/>
                </a:lnTo>
                <a:lnTo>
                  <a:pt x="12235311" y="954236"/>
                </a:lnTo>
                <a:lnTo>
                  <a:pt x="12205151" y="986790"/>
                </a:lnTo>
                <a:lnTo>
                  <a:pt x="12172597" y="1016950"/>
                </a:lnTo>
                <a:lnTo>
                  <a:pt x="12137797" y="1044567"/>
                </a:lnTo>
                <a:lnTo>
                  <a:pt x="12100900" y="1069491"/>
                </a:lnTo>
                <a:lnTo>
                  <a:pt x="12062056" y="1091576"/>
                </a:lnTo>
                <a:lnTo>
                  <a:pt x="12021412" y="1110671"/>
                </a:lnTo>
                <a:lnTo>
                  <a:pt x="11979117" y="1126627"/>
                </a:lnTo>
                <a:lnTo>
                  <a:pt x="11935321" y="1139297"/>
                </a:lnTo>
                <a:lnTo>
                  <a:pt x="11890172" y="1148531"/>
                </a:lnTo>
                <a:lnTo>
                  <a:pt x="11857403" y="1152524"/>
                </a:lnTo>
              </a:path>
              <a:path w="12372975" h="1152525">
                <a:moveTo>
                  <a:pt x="517057" y="1152524"/>
                </a:moveTo>
                <a:lnTo>
                  <a:pt x="439139" y="1139297"/>
                </a:lnTo>
                <a:lnTo>
                  <a:pt x="395343" y="1126627"/>
                </a:lnTo>
                <a:lnTo>
                  <a:pt x="353049" y="1110671"/>
                </a:lnTo>
                <a:lnTo>
                  <a:pt x="312405" y="1091576"/>
                </a:lnTo>
                <a:lnTo>
                  <a:pt x="273560" y="1069491"/>
                </a:lnTo>
                <a:lnTo>
                  <a:pt x="236663" y="1044567"/>
                </a:lnTo>
                <a:lnTo>
                  <a:pt x="201863" y="1016950"/>
                </a:lnTo>
                <a:lnTo>
                  <a:pt x="169309" y="986790"/>
                </a:lnTo>
                <a:lnTo>
                  <a:pt x="139149" y="954236"/>
                </a:lnTo>
                <a:lnTo>
                  <a:pt x="111532" y="919436"/>
                </a:lnTo>
                <a:lnTo>
                  <a:pt x="86608" y="882539"/>
                </a:lnTo>
                <a:lnTo>
                  <a:pt x="64523" y="843694"/>
                </a:lnTo>
                <a:lnTo>
                  <a:pt x="45429" y="803050"/>
                </a:lnTo>
                <a:lnTo>
                  <a:pt x="29472" y="760756"/>
                </a:lnTo>
                <a:lnTo>
                  <a:pt x="16802" y="716959"/>
                </a:lnTo>
                <a:lnTo>
                  <a:pt x="7568" y="671810"/>
                </a:lnTo>
                <a:lnTo>
                  <a:pt x="1919" y="625457"/>
                </a:lnTo>
                <a:lnTo>
                  <a:pt x="0" y="578048"/>
                </a:lnTo>
                <a:lnTo>
                  <a:pt x="1919" y="530639"/>
                </a:lnTo>
                <a:lnTo>
                  <a:pt x="7569" y="484285"/>
                </a:lnTo>
                <a:lnTo>
                  <a:pt x="16803" y="439136"/>
                </a:lnTo>
                <a:lnTo>
                  <a:pt x="29472" y="395340"/>
                </a:lnTo>
                <a:lnTo>
                  <a:pt x="45429" y="353045"/>
                </a:lnTo>
                <a:lnTo>
                  <a:pt x="64524" y="312401"/>
                </a:lnTo>
                <a:lnTo>
                  <a:pt x="86608" y="273557"/>
                </a:lnTo>
                <a:lnTo>
                  <a:pt x="111533" y="236660"/>
                </a:lnTo>
                <a:lnTo>
                  <a:pt x="139149" y="201860"/>
                </a:lnTo>
                <a:lnTo>
                  <a:pt x="169309" y="169306"/>
                </a:lnTo>
                <a:lnTo>
                  <a:pt x="201864" y="139146"/>
                </a:lnTo>
                <a:lnTo>
                  <a:pt x="236663" y="111529"/>
                </a:lnTo>
                <a:lnTo>
                  <a:pt x="273560" y="86604"/>
                </a:lnTo>
                <a:lnTo>
                  <a:pt x="312405" y="64520"/>
                </a:lnTo>
                <a:lnTo>
                  <a:pt x="353049" y="45425"/>
                </a:lnTo>
                <a:lnTo>
                  <a:pt x="395343" y="29469"/>
                </a:lnTo>
                <a:lnTo>
                  <a:pt x="439140" y="16799"/>
                </a:lnTo>
                <a:lnTo>
                  <a:pt x="484289" y="7565"/>
                </a:lnTo>
                <a:lnTo>
                  <a:pt x="530642" y="1916"/>
                </a:lnTo>
                <a:lnTo>
                  <a:pt x="578051" y="0"/>
                </a:lnTo>
                <a:lnTo>
                  <a:pt x="11796409" y="0"/>
                </a:lnTo>
                <a:lnTo>
                  <a:pt x="11843818" y="1916"/>
                </a:lnTo>
                <a:lnTo>
                  <a:pt x="11890171" y="7565"/>
                </a:lnTo>
                <a:lnTo>
                  <a:pt x="11935321" y="16799"/>
                </a:lnTo>
                <a:lnTo>
                  <a:pt x="11979117" y="29469"/>
                </a:lnTo>
                <a:lnTo>
                  <a:pt x="12021411" y="45425"/>
                </a:lnTo>
                <a:lnTo>
                  <a:pt x="12062055" y="64520"/>
                </a:lnTo>
                <a:lnTo>
                  <a:pt x="12100900" y="86604"/>
                </a:lnTo>
                <a:lnTo>
                  <a:pt x="12137797" y="111529"/>
                </a:lnTo>
                <a:lnTo>
                  <a:pt x="12172597" y="139146"/>
                </a:lnTo>
                <a:lnTo>
                  <a:pt x="12205151" y="169306"/>
                </a:lnTo>
                <a:lnTo>
                  <a:pt x="12235311" y="201860"/>
                </a:lnTo>
                <a:lnTo>
                  <a:pt x="12262928" y="236660"/>
                </a:lnTo>
                <a:lnTo>
                  <a:pt x="12287852" y="273557"/>
                </a:lnTo>
                <a:lnTo>
                  <a:pt x="12309937" y="312401"/>
                </a:lnTo>
                <a:lnTo>
                  <a:pt x="12329032" y="353045"/>
                </a:lnTo>
                <a:lnTo>
                  <a:pt x="12344988" y="395340"/>
                </a:lnTo>
                <a:lnTo>
                  <a:pt x="12357658" y="439136"/>
                </a:lnTo>
                <a:lnTo>
                  <a:pt x="12366892" y="484285"/>
                </a:lnTo>
                <a:lnTo>
                  <a:pt x="12372541" y="530639"/>
                </a:lnTo>
                <a:lnTo>
                  <a:pt x="12372974" y="541331"/>
                </a:lnTo>
              </a:path>
            </a:pathLst>
          </a:custGeom>
          <a:ln w="76199">
            <a:solidFill>
              <a:srgbClr val="E65385"/>
            </a:solidFill>
          </a:ln>
        </p:spPr>
        <p:txBody>
          <a:bodyPr wrap="square" lIns="0" tIns="0" rIns="0" bIns="0" rtlCol="0"/>
          <a:lstStyle/>
          <a:p>
            <a:endParaRPr/>
          </a:p>
        </p:txBody>
      </p:sp>
      <p:sp>
        <p:nvSpPr>
          <p:cNvPr id="35" name="object 35"/>
          <p:cNvSpPr txBox="1"/>
          <p:nvPr/>
        </p:nvSpPr>
        <p:spPr>
          <a:xfrm>
            <a:off x="6033504" y="7124725"/>
            <a:ext cx="12134215" cy="1000760"/>
          </a:xfrm>
          <a:prstGeom prst="rect">
            <a:avLst/>
          </a:prstGeom>
        </p:spPr>
        <p:txBody>
          <a:bodyPr vert="horz" wrap="square" lIns="0" tIns="12700" rIns="0" bIns="0" rtlCol="0">
            <a:spAutoFit/>
          </a:bodyPr>
          <a:lstStyle/>
          <a:p>
            <a:pPr marL="12700">
              <a:lnSpc>
                <a:spcPct val="100000"/>
              </a:lnSpc>
              <a:spcBef>
                <a:spcPts val="100"/>
              </a:spcBef>
            </a:pPr>
            <a:r>
              <a:rPr sz="2400">
                <a:solidFill>
                  <a:srgbClr val="292959"/>
                </a:solidFill>
                <a:latin typeface="Trebuchet MS"/>
                <a:cs typeface="Trebuchet MS"/>
              </a:rPr>
              <a:t>D)</a:t>
            </a:r>
            <a:r>
              <a:rPr sz="2400" spc="-145">
                <a:solidFill>
                  <a:srgbClr val="292959"/>
                </a:solidFill>
                <a:latin typeface="Trebuchet MS"/>
                <a:cs typeface="Trebuchet MS"/>
              </a:rPr>
              <a:t> </a:t>
            </a:r>
            <a:r>
              <a:rPr sz="2400">
                <a:solidFill>
                  <a:srgbClr val="292959"/>
                </a:solidFill>
                <a:latin typeface="Trebuchet MS"/>
                <a:cs typeface="Trebuchet MS"/>
              </a:rPr>
              <a:t>An</a:t>
            </a:r>
            <a:r>
              <a:rPr sz="2400" spc="-95">
                <a:solidFill>
                  <a:srgbClr val="292959"/>
                </a:solidFill>
                <a:latin typeface="Trebuchet MS"/>
                <a:cs typeface="Trebuchet MS"/>
              </a:rPr>
              <a:t> </a:t>
            </a:r>
            <a:r>
              <a:rPr sz="2400" spc="-85">
                <a:solidFill>
                  <a:srgbClr val="292959"/>
                </a:solidFill>
                <a:latin typeface="Trebuchet MS"/>
                <a:cs typeface="Trebuchet MS"/>
              </a:rPr>
              <a:t>implied</a:t>
            </a:r>
            <a:r>
              <a:rPr sz="2400" spc="-95">
                <a:solidFill>
                  <a:srgbClr val="292959"/>
                </a:solidFill>
                <a:latin typeface="Trebuchet MS"/>
                <a:cs typeface="Trebuchet MS"/>
              </a:rPr>
              <a:t> </a:t>
            </a:r>
            <a:r>
              <a:rPr sz="2400" spc="-135">
                <a:solidFill>
                  <a:srgbClr val="292959"/>
                </a:solidFill>
                <a:latin typeface="Trebuchet MS"/>
                <a:cs typeface="Trebuchet MS"/>
              </a:rPr>
              <a:t>trust</a:t>
            </a:r>
            <a:r>
              <a:rPr sz="2400" spc="-75">
                <a:solidFill>
                  <a:srgbClr val="292959"/>
                </a:solidFill>
                <a:latin typeface="Trebuchet MS"/>
                <a:cs typeface="Trebuchet MS"/>
              </a:rPr>
              <a:t> </a:t>
            </a:r>
            <a:r>
              <a:rPr sz="2400" spc="-40">
                <a:solidFill>
                  <a:srgbClr val="292959"/>
                </a:solidFill>
                <a:latin typeface="Trebuchet MS"/>
                <a:cs typeface="Trebuchet MS"/>
              </a:rPr>
              <a:t>arising</a:t>
            </a:r>
            <a:r>
              <a:rPr sz="2400" spc="-95">
                <a:solidFill>
                  <a:srgbClr val="292959"/>
                </a:solidFill>
                <a:latin typeface="Trebuchet MS"/>
                <a:cs typeface="Trebuchet MS"/>
              </a:rPr>
              <a:t> </a:t>
            </a:r>
            <a:r>
              <a:rPr sz="2400" spc="-70">
                <a:solidFill>
                  <a:srgbClr val="292959"/>
                </a:solidFill>
                <a:latin typeface="Trebuchet MS"/>
                <a:cs typeface="Trebuchet MS"/>
              </a:rPr>
              <a:t>where</a:t>
            </a:r>
            <a:r>
              <a:rPr sz="2400" spc="-95">
                <a:solidFill>
                  <a:srgbClr val="292959"/>
                </a:solidFill>
                <a:latin typeface="Trebuchet MS"/>
                <a:cs typeface="Trebuchet MS"/>
              </a:rPr>
              <a:t> </a:t>
            </a:r>
            <a:r>
              <a:rPr sz="2400" spc="-90">
                <a:solidFill>
                  <a:srgbClr val="292959"/>
                </a:solidFill>
                <a:latin typeface="Trebuchet MS"/>
                <a:cs typeface="Trebuchet MS"/>
              </a:rPr>
              <a:t>the </a:t>
            </a:r>
            <a:r>
              <a:rPr sz="2400" spc="-60">
                <a:solidFill>
                  <a:srgbClr val="292959"/>
                </a:solidFill>
                <a:latin typeface="Trebuchet MS"/>
                <a:cs typeface="Trebuchet MS"/>
              </a:rPr>
              <a:t>parties</a:t>
            </a:r>
            <a:r>
              <a:rPr sz="2400" spc="-100">
                <a:solidFill>
                  <a:srgbClr val="292959"/>
                </a:solidFill>
                <a:latin typeface="Trebuchet MS"/>
                <a:cs typeface="Trebuchet MS"/>
              </a:rPr>
              <a:t> </a:t>
            </a:r>
            <a:r>
              <a:rPr sz="2400" spc="-25">
                <a:solidFill>
                  <a:srgbClr val="292959"/>
                </a:solidFill>
                <a:latin typeface="Trebuchet MS"/>
                <a:cs typeface="Trebuchet MS"/>
              </a:rPr>
              <a:t>have</a:t>
            </a:r>
            <a:r>
              <a:rPr sz="2400" spc="-95">
                <a:solidFill>
                  <a:srgbClr val="292959"/>
                </a:solidFill>
                <a:latin typeface="Trebuchet MS"/>
                <a:cs typeface="Trebuchet MS"/>
              </a:rPr>
              <a:t> </a:t>
            </a:r>
            <a:r>
              <a:rPr sz="2400" spc="100">
                <a:solidFill>
                  <a:srgbClr val="292959"/>
                </a:solidFill>
                <a:latin typeface="Trebuchet MS"/>
                <a:cs typeface="Trebuchet MS"/>
              </a:rPr>
              <a:t>a</a:t>
            </a:r>
            <a:r>
              <a:rPr sz="2400" spc="-95">
                <a:solidFill>
                  <a:srgbClr val="292959"/>
                </a:solidFill>
                <a:latin typeface="Trebuchet MS"/>
                <a:cs typeface="Trebuchet MS"/>
              </a:rPr>
              <a:t> </a:t>
            </a:r>
            <a:r>
              <a:rPr sz="2400" spc="-40">
                <a:solidFill>
                  <a:srgbClr val="292959"/>
                </a:solidFill>
                <a:latin typeface="Trebuchet MS"/>
                <a:cs typeface="Trebuchet MS"/>
              </a:rPr>
              <a:t>common</a:t>
            </a:r>
            <a:r>
              <a:rPr sz="2400" spc="-95">
                <a:solidFill>
                  <a:srgbClr val="292959"/>
                </a:solidFill>
                <a:latin typeface="Trebuchet MS"/>
                <a:cs typeface="Trebuchet MS"/>
              </a:rPr>
              <a:t> </a:t>
            </a:r>
            <a:r>
              <a:rPr sz="2400" spc="-105">
                <a:solidFill>
                  <a:srgbClr val="292959"/>
                </a:solidFill>
                <a:latin typeface="Trebuchet MS"/>
                <a:cs typeface="Trebuchet MS"/>
              </a:rPr>
              <a:t>intention</a:t>
            </a:r>
            <a:r>
              <a:rPr sz="2400" spc="-75">
                <a:solidFill>
                  <a:srgbClr val="292959"/>
                </a:solidFill>
                <a:latin typeface="Trebuchet MS"/>
                <a:cs typeface="Trebuchet MS"/>
              </a:rPr>
              <a:t> </a:t>
            </a:r>
            <a:r>
              <a:rPr sz="2400" spc="-30">
                <a:solidFill>
                  <a:srgbClr val="292959"/>
                </a:solidFill>
                <a:latin typeface="Trebuchet MS"/>
                <a:cs typeface="Trebuchet MS"/>
              </a:rPr>
              <a:t>to</a:t>
            </a:r>
            <a:r>
              <a:rPr sz="2400" spc="-95">
                <a:solidFill>
                  <a:srgbClr val="292959"/>
                </a:solidFill>
                <a:latin typeface="Trebuchet MS"/>
                <a:cs typeface="Trebuchet MS"/>
              </a:rPr>
              <a:t> </a:t>
            </a:r>
            <a:r>
              <a:rPr sz="2400" spc="-30">
                <a:solidFill>
                  <a:srgbClr val="292959"/>
                </a:solidFill>
                <a:latin typeface="Trebuchet MS"/>
                <a:cs typeface="Trebuchet MS"/>
              </a:rPr>
              <a:t>share</a:t>
            </a:r>
            <a:r>
              <a:rPr sz="2400" spc="-95">
                <a:solidFill>
                  <a:srgbClr val="292959"/>
                </a:solidFill>
                <a:latin typeface="Trebuchet MS"/>
                <a:cs typeface="Trebuchet MS"/>
              </a:rPr>
              <a:t> </a:t>
            </a:r>
            <a:r>
              <a:rPr sz="2400" spc="-90">
                <a:solidFill>
                  <a:srgbClr val="292959"/>
                </a:solidFill>
                <a:latin typeface="Trebuchet MS"/>
                <a:cs typeface="Trebuchet MS"/>
              </a:rPr>
              <a:t>the </a:t>
            </a:r>
            <a:r>
              <a:rPr sz="2400" spc="-10">
                <a:solidFill>
                  <a:srgbClr val="292959"/>
                </a:solidFill>
                <a:latin typeface="Trebuchet MS"/>
                <a:cs typeface="Trebuchet MS"/>
              </a:rPr>
              <a:t>equitable</a:t>
            </a:r>
            <a:endParaRPr sz="2400">
              <a:latin typeface="Trebuchet MS"/>
              <a:cs typeface="Trebuchet MS"/>
            </a:endParaRPr>
          </a:p>
          <a:p>
            <a:pPr algn="ctr">
              <a:lnSpc>
                <a:spcPct val="100000"/>
              </a:lnSpc>
              <a:spcBef>
                <a:spcPts val="1920"/>
              </a:spcBef>
            </a:pPr>
            <a:r>
              <a:rPr sz="2400" spc="-135">
                <a:solidFill>
                  <a:srgbClr val="292959"/>
                </a:solidFill>
                <a:latin typeface="Trebuchet MS"/>
                <a:cs typeface="Trebuchet MS"/>
              </a:rPr>
              <a:t>interest,</a:t>
            </a:r>
            <a:r>
              <a:rPr sz="2400" spc="-85">
                <a:solidFill>
                  <a:srgbClr val="292959"/>
                </a:solidFill>
                <a:latin typeface="Trebuchet MS"/>
                <a:cs typeface="Trebuchet MS"/>
              </a:rPr>
              <a:t> </a:t>
            </a:r>
            <a:r>
              <a:rPr sz="2400">
                <a:solidFill>
                  <a:srgbClr val="292959"/>
                </a:solidFill>
                <a:latin typeface="Trebuchet MS"/>
                <a:cs typeface="Trebuchet MS"/>
              </a:rPr>
              <a:t>and</a:t>
            </a:r>
            <a:r>
              <a:rPr sz="2400" spc="-75">
                <a:solidFill>
                  <a:srgbClr val="292959"/>
                </a:solidFill>
                <a:latin typeface="Trebuchet MS"/>
                <a:cs typeface="Trebuchet MS"/>
              </a:rPr>
              <a:t> </a:t>
            </a:r>
            <a:r>
              <a:rPr sz="2400" spc="-90">
                <a:solidFill>
                  <a:srgbClr val="292959"/>
                </a:solidFill>
                <a:latin typeface="Trebuchet MS"/>
                <a:cs typeface="Trebuchet MS"/>
              </a:rPr>
              <a:t>the</a:t>
            </a:r>
            <a:r>
              <a:rPr sz="2400" spc="-75">
                <a:solidFill>
                  <a:srgbClr val="292959"/>
                </a:solidFill>
                <a:latin typeface="Trebuchet MS"/>
                <a:cs typeface="Trebuchet MS"/>
              </a:rPr>
              <a:t> </a:t>
            </a:r>
            <a:r>
              <a:rPr sz="2400" spc="-55">
                <a:solidFill>
                  <a:srgbClr val="292959"/>
                </a:solidFill>
                <a:latin typeface="Trebuchet MS"/>
                <a:cs typeface="Trebuchet MS"/>
              </a:rPr>
              <a:t>claimant</a:t>
            </a:r>
            <a:r>
              <a:rPr sz="2400" spc="-70">
                <a:solidFill>
                  <a:srgbClr val="292959"/>
                </a:solidFill>
                <a:latin typeface="Trebuchet MS"/>
                <a:cs typeface="Trebuchet MS"/>
              </a:rPr>
              <a:t> </a:t>
            </a:r>
            <a:r>
              <a:rPr sz="2400">
                <a:solidFill>
                  <a:srgbClr val="292959"/>
                </a:solidFill>
                <a:latin typeface="Trebuchet MS"/>
                <a:cs typeface="Trebuchet MS"/>
              </a:rPr>
              <a:t>has</a:t>
            </a:r>
            <a:r>
              <a:rPr sz="2400" spc="-75">
                <a:solidFill>
                  <a:srgbClr val="292959"/>
                </a:solidFill>
                <a:latin typeface="Trebuchet MS"/>
                <a:cs typeface="Trebuchet MS"/>
              </a:rPr>
              <a:t> </a:t>
            </a:r>
            <a:r>
              <a:rPr sz="2400" spc="-90">
                <a:solidFill>
                  <a:srgbClr val="292959"/>
                </a:solidFill>
                <a:latin typeface="Trebuchet MS"/>
                <a:cs typeface="Trebuchet MS"/>
              </a:rPr>
              <a:t>relied</a:t>
            </a:r>
            <a:r>
              <a:rPr sz="2400" spc="-75">
                <a:solidFill>
                  <a:srgbClr val="292959"/>
                </a:solidFill>
                <a:latin typeface="Trebuchet MS"/>
                <a:cs typeface="Trebuchet MS"/>
              </a:rPr>
              <a:t> </a:t>
            </a:r>
            <a:r>
              <a:rPr sz="2400">
                <a:solidFill>
                  <a:srgbClr val="292959"/>
                </a:solidFill>
                <a:latin typeface="Trebuchet MS"/>
                <a:cs typeface="Trebuchet MS"/>
              </a:rPr>
              <a:t>on</a:t>
            </a:r>
            <a:r>
              <a:rPr sz="2400" spc="-75">
                <a:solidFill>
                  <a:srgbClr val="292959"/>
                </a:solidFill>
                <a:latin typeface="Trebuchet MS"/>
                <a:cs typeface="Trebuchet MS"/>
              </a:rPr>
              <a:t> </a:t>
            </a:r>
            <a:r>
              <a:rPr sz="2400" spc="-70">
                <a:solidFill>
                  <a:srgbClr val="292959"/>
                </a:solidFill>
                <a:latin typeface="Trebuchet MS"/>
                <a:cs typeface="Trebuchet MS"/>
              </a:rPr>
              <a:t>that </a:t>
            </a:r>
            <a:r>
              <a:rPr sz="2400" spc="-105">
                <a:solidFill>
                  <a:srgbClr val="292959"/>
                </a:solidFill>
                <a:latin typeface="Trebuchet MS"/>
                <a:cs typeface="Trebuchet MS"/>
              </a:rPr>
              <a:t>intention</a:t>
            </a:r>
            <a:r>
              <a:rPr sz="2400" spc="-75">
                <a:solidFill>
                  <a:srgbClr val="292959"/>
                </a:solidFill>
                <a:latin typeface="Trebuchet MS"/>
                <a:cs typeface="Trebuchet MS"/>
              </a:rPr>
              <a:t> </a:t>
            </a:r>
            <a:r>
              <a:rPr sz="2400" spc="-30">
                <a:solidFill>
                  <a:srgbClr val="292959"/>
                </a:solidFill>
                <a:latin typeface="Trebuchet MS"/>
                <a:cs typeface="Trebuchet MS"/>
              </a:rPr>
              <a:t>to</a:t>
            </a:r>
            <a:r>
              <a:rPr sz="2400" spc="-75">
                <a:solidFill>
                  <a:srgbClr val="292959"/>
                </a:solidFill>
                <a:latin typeface="Trebuchet MS"/>
                <a:cs typeface="Trebuchet MS"/>
              </a:rPr>
              <a:t> </a:t>
            </a:r>
            <a:r>
              <a:rPr sz="2400" spc="-130">
                <a:solidFill>
                  <a:srgbClr val="292959"/>
                </a:solidFill>
                <a:latin typeface="Trebuchet MS"/>
                <a:cs typeface="Trebuchet MS"/>
              </a:rPr>
              <a:t>their</a:t>
            </a:r>
            <a:r>
              <a:rPr sz="2400" spc="-70">
                <a:solidFill>
                  <a:srgbClr val="292959"/>
                </a:solidFill>
                <a:latin typeface="Trebuchet MS"/>
                <a:cs typeface="Trebuchet MS"/>
              </a:rPr>
              <a:t> </a:t>
            </a:r>
            <a:r>
              <a:rPr sz="2400" spc="-10">
                <a:solidFill>
                  <a:srgbClr val="292959"/>
                </a:solidFill>
                <a:latin typeface="Trebuchet MS"/>
                <a:cs typeface="Trebuchet MS"/>
              </a:rPr>
              <a:t>detriment</a:t>
            </a:r>
            <a:endParaRPr sz="2400">
              <a:latin typeface="Trebuchet MS"/>
              <a:cs typeface="Trebuchet MS"/>
            </a:endParaRPr>
          </a:p>
        </p:txBody>
      </p:sp>
      <p:sp>
        <p:nvSpPr>
          <p:cNvPr id="36" name="object 36"/>
          <p:cNvSpPr/>
          <p:nvPr/>
        </p:nvSpPr>
        <p:spPr>
          <a:xfrm>
            <a:off x="5914118" y="8423729"/>
            <a:ext cx="12372340" cy="1143000"/>
          </a:xfrm>
          <a:custGeom>
            <a:avLst/>
            <a:gdLst/>
            <a:ahLst/>
            <a:cxnLst/>
            <a:rect l="l" t="t" r="r" b="b"/>
            <a:pathLst>
              <a:path w="12372340" h="1143000">
                <a:moveTo>
                  <a:pt x="12372302" y="590219"/>
                </a:moveTo>
                <a:lnTo>
                  <a:pt x="12364343" y="671451"/>
                </a:lnTo>
                <a:lnTo>
                  <a:pt x="12353535" y="720005"/>
                </a:lnTo>
                <a:lnTo>
                  <a:pt x="12338593" y="767308"/>
                </a:lnTo>
                <a:lnTo>
                  <a:pt x="12319625" y="813099"/>
                </a:lnTo>
                <a:lnTo>
                  <a:pt x="12296742" y="857113"/>
                </a:lnTo>
                <a:lnTo>
                  <a:pt x="12270052" y="899088"/>
                </a:lnTo>
                <a:lnTo>
                  <a:pt x="12239664" y="938760"/>
                </a:lnTo>
                <a:lnTo>
                  <a:pt x="12205687" y="975866"/>
                </a:lnTo>
                <a:lnTo>
                  <a:pt x="12168581" y="1009843"/>
                </a:lnTo>
                <a:lnTo>
                  <a:pt x="12128909" y="1040231"/>
                </a:lnTo>
                <a:lnTo>
                  <a:pt x="12086934" y="1066921"/>
                </a:lnTo>
                <a:lnTo>
                  <a:pt x="12042920" y="1089804"/>
                </a:lnTo>
                <a:lnTo>
                  <a:pt x="11997130" y="1108771"/>
                </a:lnTo>
                <a:lnTo>
                  <a:pt x="11949826" y="1123712"/>
                </a:lnTo>
                <a:lnTo>
                  <a:pt x="11901273" y="1134520"/>
                </a:lnTo>
                <a:lnTo>
                  <a:pt x="11851733" y="1141085"/>
                </a:lnTo>
                <a:lnTo>
                  <a:pt x="11808236" y="1142999"/>
                </a:lnTo>
              </a:path>
              <a:path w="12372340" h="1143000">
                <a:moveTo>
                  <a:pt x="564884" y="1142999"/>
                </a:moveTo>
                <a:lnTo>
                  <a:pt x="521385" y="1141085"/>
                </a:lnTo>
                <a:lnTo>
                  <a:pt x="471845" y="1134520"/>
                </a:lnTo>
                <a:lnTo>
                  <a:pt x="423292" y="1123712"/>
                </a:lnTo>
                <a:lnTo>
                  <a:pt x="375988" y="1108770"/>
                </a:lnTo>
                <a:lnTo>
                  <a:pt x="330198" y="1089803"/>
                </a:lnTo>
                <a:lnTo>
                  <a:pt x="286184" y="1066920"/>
                </a:lnTo>
                <a:lnTo>
                  <a:pt x="244209" y="1040230"/>
                </a:lnTo>
                <a:lnTo>
                  <a:pt x="204537" y="1009842"/>
                </a:lnTo>
                <a:lnTo>
                  <a:pt x="167431" y="975865"/>
                </a:lnTo>
                <a:lnTo>
                  <a:pt x="133454" y="938759"/>
                </a:lnTo>
                <a:lnTo>
                  <a:pt x="103066" y="899087"/>
                </a:lnTo>
                <a:lnTo>
                  <a:pt x="76376" y="857113"/>
                </a:lnTo>
                <a:lnTo>
                  <a:pt x="53493" y="813098"/>
                </a:lnTo>
                <a:lnTo>
                  <a:pt x="34526" y="767308"/>
                </a:lnTo>
                <a:lnTo>
                  <a:pt x="19584" y="720004"/>
                </a:lnTo>
                <a:lnTo>
                  <a:pt x="8777" y="671451"/>
                </a:lnTo>
                <a:lnTo>
                  <a:pt x="2212" y="621911"/>
                </a:lnTo>
                <a:lnTo>
                  <a:pt x="0" y="571648"/>
                </a:lnTo>
                <a:lnTo>
                  <a:pt x="2212" y="521385"/>
                </a:lnTo>
                <a:lnTo>
                  <a:pt x="8777" y="471845"/>
                </a:lnTo>
                <a:lnTo>
                  <a:pt x="19585" y="423292"/>
                </a:lnTo>
                <a:lnTo>
                  <a:pt x="34527" y="375989"/>
                </a:lnTo>
                <a:lnTo>
                  <a:pt x="53494" y="330198"/>
                </a:lnTo>
                <a:lnTo>
                  <a:pt x="76377" y="286184"/>
                </a:lnTo>
                <a:lnTo>
                  <a:pt x="103067" y="244209"/>
                </a:lnTo>
                <a:lnTo>
                  <a:pt x="133455" y="204537"/>
                </a:lnTo>
                <a:lnTo>
                  <a:pt x="167432" y="167432"/>
                </a:lnTo>
                <a:lnTo>
                  <a:pt x="204537" y="133455"/>
                </a:lnTo>
                <a:lnTo>
                  <a:pt x="244209" y="103067"/>
                </a:lnTo>
                <a:lnTo>
                  <a:pt x="286184" y="76377"/>
                </a:lnTo>
                <a:lnTo>
                  <a:pt x="330198" y="53494"/>
                </a:lnTo>
                <a:lnTo>
                  <a:pt x="375989" y="34527"/>
                </a:lnTo>
                <a:lnTo>
                  <a:pt x="423292" y="19585"/>
                </a:lnTo>
                <a:lnTo>
                  <a:pt x="471845" y="8777"/>
                </a:lnTo>
                <a:lnTo>
                  <a:pt x="521385" y="2212"/>
                </a:lnTo>
                <a:lnTo>
                  <a:pt x="571648" y="0"/>
                </a:lnTo>
                <a:lnTo>
                  <a:pt x="11801470" y="0"/>
                </a:lnTo>
                <a:lnTo>
                  <a:pt x="11851733" y="2212"/>
                </a:lnTo>
                <a:lnTo>
                  <a:pt x="11901273" y="8777"/>
                </a:lnTo>
                <a:lnTo>
                  <a:pt x="11949826" y="19584"/>
                </a:lnTo>
                <a:lnTo>
                  <a:pt x="11997130" y="34526"/>
                </a:lnTo>
                <a:lnTo>
                  <a:pt x="12042920" y="53493"/>
                </a:lnTo>
                <a:lnTo>
                  <a:pt x="12086934" y="76376"/>
                </a:lnTo>
                <a:lnTo>
                  <a:pt x="12128909" y="103066"/>
                </a:lnTo>
                <a:lnTo>
                  <a:pt x="12168581" y="133454"/>
                </a:lnTo>
                <a:lnTo>
                  <a:pt x="12205686" y="167431"/>
                </a:lnTo>
                <a:lnTo>
                  <a:pt x="12239663" y="204537"/>
                </a:lnTo>
                <a:lnTo>
                  <a:pt x="12270052" y="244209"/>
                </a:lnTo>
                <a:lnTo>
                  <a:pt x="12296742" y="286184"/>
                </a:lnTo>
                <a:lnTo>
                  <a:pt x="12319625" y="330198"/>
                </a:lnTo>
                <a:lnTo>
                  <a:pt x="12338592" y="375988"/>
                </a:lnTo>
                <a:lnTo>
                  <a:pt x="12353535" y="423292"/>
                </a:lnTo>
                <a:lnTo>
                  <a:pt x="12364343" y="471845"/>
                </a:lnTo>
                <a:lnTo>
                  <a:pt x="12370907" y="521385"/>
                </a:lnTo>
                <a:lnTo>
                  <a:pt x="12372302" y="553077"/>
                </a:lnTo>
              </a:path>
            </a:pathLst>
          </a:custGeom>
          <a:ln w="76199">
            <a:solidFill>
              <a:srgbClr val="E65385"/>
            </a:solidFill>
          </a:ln>
        </p:spPr>
        <p:txBody>
          <a:bodyPr wrap="square" lIns="0" tIns="0" rIns="0" bIns="0" rtlCol="0"/>
          <a:lstStyle/>
          <a:p>
            <a:endParaRPr/>
          </a:p>
        </p:txBody>
      </p:sp>
      <p:sp>
        <p:nvSpPr>
          <p:cNvPr id="37" name="object 37"/>
          <p:cNvSpPr txBox="1"/>
          <p:nvPr/>
        </p:nvSpPr>
        <p:spPr>
          <a:xfrm>
            <a:off x="8062180" y="8782504"/>
            <a:ext cx="8077200" cy="391160"/>
          </a:xfrm>
          <a:prstGeom prst="rect">
            <a:avLst/>
          </a:prstGeom>
        </p:spPr>
        <p:txBody>
          <a:bodyPr vert="horz" wrap="square" lIns="0" tIns="12700" rIns="0" bIns="0" rtlCol="0">
            <a:spAutoFit/>
          </a:bodyPr>
          <a:lstStyle/>
          <a:p>
            <a:pPr marL="12700">
              <a:lnSpc>
                <a:spcPct val="100000"/>
              </a:lnSpc>
              <a:spcBef>
                <a:spcPts val="100"/>
              </a:spcBef>
            </a:pPr>
            <a:r>
              <a:rPr sz="2400" spc="-10">
                <a:solidFill>
                  <a:srgbClr val="292959"/>
                </a:solidFill>
                <a:latin typeface="Trebuchet MS"/>
                <a:cs typeface="Trebuchet MS"/>
              </a:rPr>
              <a:t>E)</a:t>
            </a:r>
            <a:r>
              <a:rPr sz="2400" spc="-175">
                <a:solidFill>
                  <a:srgbClr val="292959"/>
                </a:solidFill>
                <a:latin typeface="Trebuchet MS"/>
                <a:cs typeface="Trebuchet MS"/>
              </a:rPr>
              <a:t> </a:t>
            </a:r>
            <a:r>
              <a:rPr sz="2400" spc="-155">
                <a:solidFill>
                  <a:srgbClr val="292959"/>
                </a:solidFill>
                <a:latin typeface="Trebuchet MS"/>
                <a:cs typeface="Trebuchet MS"/>
              </a:rPr>
              <a:t>The</a:t>
            </a:r>
            <a:r>
              <a:rPr sz="2400" spc="-75">
                <a:solidFill>
                  <a:srgbClr val="292959"/>
                </a:solidFill>
                <a:latin typeface="Trebuchet MS"/>
                <a:cs typeface="Trebuchet MS"/>
              </a:rPr>
              <a:t> </a:t>
            </a:r>
            <a:r>
              <a:rPr sz="2400">
                <a:solidFill>
                  <a:srgbClr val="292959"/>
                </a:solidFill>
                <a:latin typeface="Trebuchet MS"/>
                <a:cs typeface="Trebuchet MS"/>
              </a:rPr>
              <a:t>legal</a:t>
            </a:r>
            <a:r>
              <a:rPr sz="2400" spc="-180">
                <a:solidFill>
                  <a:srgbClr val="292959"/>
                </a:solidFill>
                <a:latin typeface="Trebuchet MS"/>
                <a:cs typeface="Trebuchet MS"/>
              </a:rPr>
              <a:t> </a:t>
            </a:r>
            <a:r>
              <a:rPr sz="2400" spc="-35">
                <a:solidFill>
                  <a:srgbClr val="292959"/>
                </a:solidFill>
                <a:latin typeface="Trebuchet MS"/>
                <a:cs typeface="Trebuchet MS"/>
              </a:rPr>
              <a:t>estate</a:t>
            </a:r>
            <a:r>
              <a:rPr sz="2400" spc="-140">
                <a:solidFill>
                  <a:srgbClr val="292959"/>
                </a:solidFill>
                <a:latin typeface="Trebuchet MS"/>
                <a:cs typeface="Trebuchet MS"/>
              </a:rPr>
              <a:t> </a:t>
            </a:r>
            <a:r>
              <a:rPr sz="2400" spc="-60">
                <a:solidFill>
                  <a:srgbClr val="292959"/>
                </a:solidFill>
                <a:latin typeface="Trebuchet MS"/>
                <a:cs typeface="Trebuchet MS"/>
              </a:rPr>
              <a:t>is</a:t>
            </a:r>
            <a:r>
              <a:rPr sz="2400" spc="-120">
                <a:solidFill>
                  <a:srgbClr val="292959"/>
                </a:solidFill>
                <a:latin typeface="Trebuchet MS"/>
                <a:cs typeface="Trebuchet MS"/>
              </a:rPr>
              <a:t> </a:t>
            </a:r>
            <a:r>
              <a:rPr sz="2400" spc="-50">
                <a:solidFill>
                  <a:srgbClr val="292959"/>
                </a:solidFill>
                <a:latin typeface="Trebuchet MS"/>
                <a:cs typeface="Trebuchet MS"/>
              </a:rPr>
              <a:t>registered</a:t>
            </a:r>
            <a:r>
              <a:rPr sz="2400" spc="-120">
                <a:solidFill>
                  <a:srgbClr val="292959"/>
                </a:solidFill>
                <a:latin typeface="Trebuchet MS"/>
                <a:cs typeface="Trebuchet MS"/>
              </a:rPr>
              <a:t> in</a:t>
            </a:r>
            <a:r>
              <a:rPr sz="2400" spc="-75">
                <a:solidFill>
                  <a:srgbClr val="292959"/>
                </a:solidFill>
                <a:latin typeface="Trebuchet MS"/>
                <a:cs typeface="Trebuchet MS"/>
              </a:rPr>
              <a:t> </a:t>
            </a:r>
            <a:r>
              <a:rPr sz="2400" spc="-90">
                <a:solidFill>
                  <a:srgbClr val="292959"/>
                </a:solidFill>
                <a:latin typeface="Trebuchet MS"/>
                <a:cs typeface="Trebuchet MS"/>
              </a:rPr>
              <a:t>the </a:t>
            </a:r>
            <a:r>
              <a:rPr sz="2400" spc="-20">
                <a:solidFill>
                  <a:srgbClr val="292959"/>
                </a:solidFill>
                <a:latin typeface="Trebuchet MS"/>
                <a:cs typeface="Trebuchet MS"/>
              </a:rPr>
              <a:t>name</a:t>
            </a:r>
            <a:r>
              <a:rPr sz="2400" spc="-120">
                <a:solidFill>
                  <a:srgbClr val="292959"/>
                </a:solidFill>
                <a:latin typeface="Trebuchet MS"/>
                <a:cs typeface="Trebuchet MS"/>
              </a:rPr>
              <a:t> </a:t>
            </a:r>
            <a:r>
              <a:rPr sz="2400">
                <a:solidFill>
                  <a:srgbClr val="292959"/>
                </a:solidFill>
                <a:latin typeface="Trebuchet MS"/>
                <a:cs typeface="Trebuchet MS"/>
              </a:rPr>
              <a:t>of</a:t>
            </a:r>
            <a:r>
              <a:rPr sz="2400" spc="-114">
                <a:solidFill>
                  <a:srgbClr val="292959"/>
                </a:solidFill>
                <a:latin typeface="Trebuchet MS"/>
                <a:cs typeface="Trebuchet MS"/>
              </a:rPr>
              <a:t> </a:t>
            </a:r>
            <a:r>
              <a:rPr sz="2400">
                <a:solidFill>
                  <a:srgbClr val="292959"/>
                </a:solidFill>
                <a:latin typeface="Trebuchet MS"/>
                <a:cs typeface="Trebuchet MS"/>
              </a:rPr>
              <a:t>one</a:t>
            </a:r>
            <a:r>
              <a:rPr sz="2400" spc="-120">
                <a:solidFill>
                  <a:srgbClr val="292959"/>
                </a:solidFill>
                <a:latin typeface="Trebuchet MS"/>
                <a:cs typeface="Trebuchet MS"/>
              </a:rPr>
              <a:t> </a:t>
            </a:r>
            <a:r>
              <a:rPr sz="2400" spc="-80">
                <a:solidFill>
                  <a:srgbClr val="292959"/>
                </a:solidFill>
                <a:latin typeface="Trebuchet MS"/>
                <a:cs typeface="Trebuchet MS"/>
              </a:rPr>
              <a:t>party</a:t>
            </a:r>
            <a:r>
              <a:rPr sz="2400" spc="-105">
                <a:solidFill>
                  <a:srgbClr val="292959"/>
                </a:solidFill>
                <a:latin typeface="Trebuchet MS"/>
                <a:cs typeface="Trebuchet MS"/>
              </a:rPr>
              <a:t> </a:t>
            </a:r>
            <a:r>
              <a:rPr sz="2400" spc="-20">
                <a:solidFill>
                  <a:srgbClr val="292959"/>
                </a:solidFill>
                <a:latin typeface="Trebuchet MS"/>
                <a:cs typeface="Trebuchet MS"/>
              </a:rPr>
              <a:t>only</a:t>
            </a:r>
            <a:endParaRPr sz="2400">
              <a:latin typeface="Trebuchet MS"/>
              <a:cs typeface="Trebuchet M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14584" y="2128677"/>
            <a:ext cx="104775" cy="104774"/>
          </a:xfrm>
          <a:prstGeom prst="rect">
            <a:avLst/>
          </a:prstGeom>
        </p:spPr>
      </p:pic>
      <p:pic>
        <p:nvPicPr>
          <p:cNvPr id="3" name="object 3"/>
          <p:cNvPicPr/>
          <p:nvPr/>
        </p:nvPicPr>
        <p:blipFill>
          <a:blip r:embed="rId4" cstate="print"/>
          <a:stretch>
            <a:fillRect/>
          </a:stretch>
        </p:blipFill>
        <p:spPr>
          <a:xfrm>
            <a:off x="1490846" y="2685889"/>
            <a:ext cx="114299" cy="114299"/>
          </a:xfrm>
          <a:prstGeom prst="rect">
            <a:avLst/>
          </a:prstGeom>
        </p:spPr>
      </p:pic>
      <p:pic>
        <p:nvPicPr>
          <p:cNvPr id="4" name="object 4"/>
          <p:cNvPicPr/>
          <p:nvPr/>
        </p:nvPicPr>
        <p:blipFill>
          <a:blip r:embed="rId5" cstate="print"/>
          <a:stretch>
            <a:fillRect/>
          </a:stretch>
        </p:blipFill>
        <p:spPr>
          <a:xfrm>
            <a:off x="1490846" y="3809839"/>
            <a:ext cx="114299" cy="114299"/>
          </a:xfrm>
          <a:prstGeom prst="rect">
            <a:avLst/>
          </a:prstGeom>
        </p:spPr>
      </p:pic>
      <p:pic>
        <p:nvPicPr>
          <p:cNvPr id="5" name="object 5"/>
          <p:cNvPicPr/>
          <p:nvPr/>
        </p:nvPicPr>
        <p:blipFill>
          <a:blip r:embed="rId3" cstate="print"/>
          <a:stretch>
            <a:fillRect/>
          </a:stretch>
        </p:blipFill>
        <p:spPr>
          <a:xfrm>
            <a:off x="914584" y="4376577"/>
            <a:ext cx="104775" cy="104774"/>
          </a:xfrm>
          <a:prstGeom prst="rect">
            <a:avLst/>
          </a:prstGeom>
        </p:spPr>
      </p:pic>
      <p:pic>
        <p:nvPicPr>
          <p:cNvPr id="6" name="object 6"/>
          <p:cNvPicPr/>
          <p:nvPr/>
        </p:nvPicPr>
        <p:blipFill>
          <a:blip r:embed="rId3" cstate="print"/>
          <a:stretch>
            <a:fillRect/>
          </a:stretch>
        </p:blipFill>
        <p:spPr>
          <a:xfrm>
            <a:off x="914584" y="5500527"/>
            <a:ext cx="104775" cy="104774"/>
          </a:xfrm>
          <a:prstGeom prst="rect">
            <a:avLst/>
          </a:prstGeom>
        </p:spPr>
      </p:pic>
      <p:pic>
        <p:nvPicPr>
          <p:cNvPr id="7" name="object 7"/>
          <p:cNvPicPr/>
          <p:nvPr/>
        </p:nvPicPr>
        <p:blipFill>
          <a:blip r:embed="rId6" cstate="print"/>
          <a:stretch>
            <a:fillRect/>
          </a:stretch>
        </p:blipFill>
        <p:spPr>
          <a:xfrm>
            <a:off x="1490846" y="6057739"/>
            <a:ext cx="114299" cy="114299"/>
          </a:xfrm>
          <a:prstGeom prst="rect">
            <a:avLst/>
          </a:prstGeom>
        </p:spPr>
      </p:pic>
      <p:pic>
        <p:nvPicPr>
          <p:cNvPr id="8" name="object 8"/>
          <p:cNvPicPr/>
          <p:nvPr/>
        </p:nvPicPr>
        <p:blipFill>
          <a:blip r:embed="rId6" cstate="print"/>
          <a:stretch>
            <a:fillRect/>
          </a:stretch>
        </p:blipFill>
        <p:spPr>
          <a:xfrm>
            <a:off x="1490846" y="6619714"/>
            <a:ext cx="114299" cy="114299"/>
          </a:xfrm>
          <a:prstGeom prst="rect">
            <a:avLst/>
          </a:prstGeom>
        </p:spPr>
      </p:pic>
      <p:pic>
        <p:nvPicPr>
          <p:cNvPr id="9" name="object 9"/>
          <p:cNvPicPr/>
          <p:nvPr/>
        </p:nvPicPr>
        <p:blipFill>
          <a:blip r:embed="rId7" cstate="print"/>
          <a:stretch>
            <a:fillRect/>
          </a:stretch>
        </p:blipFill>
        <p:spPr>
          <a:xfrm>
            <a:off x="1490846" y="7181689"/>
            <a:ext cx="114299" cy="114299"/>
          </a:xfrm>
          <a:prstGeom prst="rect">
            <a:avLst/>
          </a:prstGeom>
        </p:spPr>
      </p:pic>
      <p:sp>
        <p:nvSpPr>
          <p:cNvPr id="14" name="object 14"/>
          <p:cNvSpPr txBox="1"/>
          <p:nvPr/>
        </p:nvSpPr>
        <p:spPr>
          <a:xfrm>
            <a:off x="1103695" y="1889283"/>
            <a:ext cx="15624175" cy="6689139"/>
          </a:xfrm>
          <a:prstGeom prst="rect">
            <a:avLst/>
          </a:prstGeom>
        </p:spPr>
        <p:txBody>
          <a:bodyPr vert="horz" wrap="square" lIns="0" tIns="163195" rIns="0" bIns="0" rtlCol="0" anchor="t">
            <a:spAutoFit/>
          </a:bodyPr>
          <a:lstStyle/>
          <a:p>
            <a:pPr marL="12700">
              <a:lnSpc>
                <a:spcPct val="100000"/>
              </a:lnSpc>
              <a:spcBef>
                <a:spcPts val="1285"/>
              </a:spcBef>
            </a:pPr>
            <a:r>
              <a:rPr sz="2700" spc="-110">
                <a:solidFill>
                  <a:srgbClr val="292959"/>
                </a:solidFill>
                <a:latin typeface="Trebuchet MS"/>
                <a:cs typeface="Trebuchet MS"/>
              </a:rPr>
              <a:t>Proprietary</a:t>
            </a:r>
            <a:r>
              <a:rPr sz="2700" spc="-95">
                <a:solidFill>
                  <a:srgbClr val="292959"/>
                </a:solidFill>
                <a:latin typeface="Trebuchet MS"/>
                <a:cs typeface="Trebuchet MS"/>
              </a:rPr>
              <a:t> </a:t>
            </a:r>
            <a:r>
              <a:rPr sz="2700" spc="-35">
                <a:solidFill>
                  <a:srgbClr val="292959"/>
                </a:solidFill>
                <a:latin typeface="Trebuchet MS"/>
                <a:cs typeface="Trebuchet MS"/>
              </a:rPr>
              <a:t>estoppel</a:t>
            </a:r>
            <a:r>
              <a:rPr sz="2700" spc="-114">
                <a:solidFill>
                  <a:srgbClr val="292959"/>
                </a:solidFill>
                <a:latin typeface="Trebuchet MS"/>
                <a:cs typeface="Trebuchet MS"/>
              </a:rPr>
              <a:t> </a:t>
            </a:r>
            <a:r>
              <a:rPr sz="2700" spc="-60">
                <a:solidFill>
                  <a:srgbClr val="292959"/>
                </a:solidFill>
                <a:latin typeface="Trebuchet MS"/>
                <a:cs typeface="Trebuchet MS"/>
              </a:rPr>
              <a:t>is</a:t>
            </a:r>
            <a:r>
              <a:rPr sz="2700" spc="-95">
                <a:solidFill>
                  <a:srgbClr val="292959"/>
                </a:solidFill>
                <a:latin typeface="Trebuchet MS"/>
                <a:cs typeface="Trebuchet MS"/>
              </a:rPr>
              <a:t> </a:t>
            </a:r>
            <a:r>
              <a:rPr sz="2700">
                <a:solidFill>
                  <a:srgbClr val="292959"/>
                </a:solidFill>
                <a:latin typeface="Trebuchet MS"/>
                <a:cs typeface="Trebuchet MS"/>
              </a:rPr>
              <a:t>an</a:t>
            </a:r>
            <a:r>
              <a:rPr sz="2700" spc="-100">
                <a:solidFill>
                  <a:srgbClr val="292959"/>
                </a:solidFill>
                <a:latin typeface="Trebuchet MS"/>
                <a:cs typeface="Trebuchet MS"/>
              </a:rPr>
              <a:t> </a:t>
            </a:r>
            <a:r>
              <a:rPr sz="2700" spc="-105">
                <a:solidFill>
                  <a:srgbClr val="292959"/>
                </a:solidFill>
                <a:latin typeface="Trebuchet MS"/>
                <a:cs typeface="Trebuchet MS"/>
              </a:rPr>
              <a:t>informal</a:t>
            </a:r>
            <a:r>
              <a:rPr sz="2700" spc="-95">
                <a:solidFill>
                  <a:srgbClr val="292959"/>
                </a:solidFill>
                <a:latin typeface="Trebuchet MS"/>
                <a:cs typeface="Trebuchet MS"/>
              </a:rPr>
              <a:t> </a:t>
            </a:r>
            <a:r>
              <a:rPr sz="2700" spc="-60">
                <a:solidFill>
                  <a:srgbClr val="292959"/>
                </a:solidFill>
                <a:latin typeface="Trebuchet MS"/>
                <a:cs typeface="Trebuchet MS"/>
              </a:rPr>
              <a:t>mechanism</a:t>
            </a:r>
            <a:r>
              <a:rPr sz="2700" spc="-100">
                <a:solidFill>
                  <a:srgbClr val="292959"/>
                </a:solidFill>
                <a:latin typeface="Trebuchet MS"/>
                <a:cs typeface="Trebuchet MS"/>
              </a:rPr>
              <a:t> </a:t>
            </a:r>
            <a:r>
              <a:rPr sz="2700" spc="-65">
                <a:solidFill>
                  <a:srgbClr val="292959"/>
                </a:solidFill>
                <a:latin typeface="Trebuchet MS"/>
                <a:cs typeface="Trebuchet MS"/>
              </a:rPr>
              <a:t>which</a:t>
            </a:r>
            <a:r>
              <a:rPr sz="2700" spc="-95">
                <a:solidFill>
                  <a:srgbClr val="292959"/>
                </a:solidFill>
                <a:latin typeface="Trebuchet MS"/>
                <a:cs typeface="Trebuchet MS"/>
              </a:rPr>
              <a:t> </a:t>
            </a:r>
            <a:r>
              <a:rPr sz="2700" spc="-60">
                <a:solidFill>
                  <a:srgbClr val="292959"/>
                </a:solidFill>
                <a:latin typeface="Trebuchet MS"/>
                <a:cs typeface="Trebuchet MS"/>
              </a:rPr>
              <a:t>offers</a:t>
            </a:r>
            <a:r>
              <a:rPr sz="2700" spc="-95">
                <a:solidFill>
                  <a:srgbClr val="292959"/>
                </a:solidFill>
                <a:latin typeface="Trebuchet MS"/>
                <a:cs typeface="Trebuchet MS"/>
              </a:rPr>
              <a:t> </a:t>
            </a:r>
            <a:r>
              <a:rPr sz="2700" spc="110">
                <a:solidFill>
                  <a:srgbClr val="292959"/>
                </a:solidFill>
                <a:latin typeface="Trebuchet MS"/>
                <a:cs typeface="Trebuchet MS"/>
              </a:rPr>
              <a:t>a</a:t>
            </a:r>
            <a:r>
              <a:rPr sz="2700" spc="-100">
                <a:solidFill>
                  <a:srgbClr val="292959"/>
                </a:solidFill>
                <a:latin typeface="Trebuchet MS"/>
                <a:cs typeface="Trebuchet MS"/>
              </a:rPr>
              <a:t> remedy</a:t>
            </a:r>
            <a:r>
              <a:rPr sz="2700" spc="-95">
                <a:solidFill>
                  <a:srgbClr val="292959"/>
                </a:solidFill>
                <a:latin typeface="Trebuchet MS"/>
                <a:cs typeface="Trebuchet MS"/>
              </a:rPr>
              <a:t> </a:t>
            </a:r>
            <a:r>
              <a:rPr sz="2700" spc="-80">
                <a:solidFill>
                  <a:srgbClr val="292959"/>
                </a:solidFill>
                <a:latin typeface="Trebuchet MS"/>
                <a:cs typeface="Trebuchet MS"/>
              </a:rPr>
              <a:t>where</a:t>
            </a:r>
            <a:r>
              <a:rPr sz="2700" spc="-100">
                <a:solidFill>
                  <a:srgbClr val="292959"/>
                </a:solidFill>
                <a:latin typeface="Trebuchet MS"/>
                <a:cs typeface="Trebuchet MS"/>
              </a:rPr>
              <a:t> </a:t>
            </a:r>
            <a:r>
              <a:rPr sz="2700" spc="-185">
                <a:solidFill>
                  <a:srgbClr val="292959"/>
                </a:solidFill>
                <a:latin typeface="Trebuchet MS"/>
                <a:cs typeface="Trebuchet MS"/>
              </a:rPr>
              <a:t>it</a:t>
            </a:r>
            <a:r>
              <a:rPr sz="2700" spc="-85">
                <a:solidFill>
                  <a:srgbClr val="292959"/>
                </a:solidFill>
                <a:latin typeface="Trebuchet MS"/>
                <a:cs typeface="Trebuchet MS"/>
              </a:rPr>
              <a:t> </a:t>
            </a:r>
            <a:r>
              <a:rPr sz="2700" spc="-55">
                <a:solidFill>
                  <a:srgbClr val="292959"/>
                </a:solidFill>
                <a:latin typeface="Trebuchet MS"/>
                <a:cs typeface="Trebuchet MS"/>
              </a:rPr>
              <a:t>would</a:t>
            </a:r>
            <a:r>
              <a:rPr sz="2700" spc="-95">
                <a:solidFill>
                  <a:srgbClr val="292959"/>
                </a:solidFill>
                <a:latin typeface="Trebuchet MS"/>
                <a:cs typeface="Trebuchet MS"/>
              </a:rPr>
              <a:t> </a:t>
            </a:r>
            <a:r>
              <a:rPr sz="2700">
                <a:solidFill>
                  <a:srgbClr val="292959"/>
                </a:solidFill>
                <a:latin typeface="Trebuchet MS"/>
                <a:cs typeface="Trebuchet MS"/>
              </a:rPr>
              <a:t>be</a:t>
            </a:r>
            <a:r>
              <a:rPr sz="2700" spc="-100">
                <a:solidFill>
                  <a:srgbClr val="292959"/>
                </a:solidFill>
                <a:latin typeface="Trebuchet MS"/>
                <a:cs typeface="Trebuchet MS"/>
              </a:rPr>
              <a:t> </a:t>
            </a:r>
            <a:r>
              <a:rPr sz="2700" spc="-90">
                <a:solidFill>
                  <a:srgbClr val="292959"/>
                </a:solidFill>
                <a:latin typeface="Trebuchet MS"/>
                <a:cs typeface="Trebuchet MS"/>
              </a:rPr>
              <a:t>unfair</a:t>
            </a:r>
            <a:r>
              <a:rPr sz="2700" spc="-95">
                <a:solidFill>
                  <a:srgbClr val="292959"/>
                </a:solidFill>
                <a:latin typeface="Trebuchet MS"/>
                <a:cs typeface="Trebuchet MS"/>
              </a:rPr>
              <a:t> </a:t>
            </a:r>
            <a:r>
              <a:rPr sz="2700" spc="-50">
                <a:solidFill>
                  <a:srgbClr val="292959"/>
                </a:solidFill>
                <a:latin typeface="Trebuchet MS"/>
                <a:cs typeface="Trebuchet MS"/>
              </a:rPr>
              <a:t>to</a:t>
            </a:r>
            <a:r>
              <a:rPr sz="2700" spc="-100">
                <a:solidFill>
                  <a:srgbClr val="292959"/>
                </a:solidFill>
                <a:latin typeface="Trebuchet MS"/>
                <a:cs typeface="Trebuchet MS"/>
              </a:rPr>
              <a:t> </a:t>
            </a:r>
            <a:r>
              <a:rPr sz="2700" spc="-20">
                <a:solidFill>
                  <a:srgbClr val="292959"/>
                </a:solidFill>
                <a:latin typeface="Trebuchet MS"/>
                <a:cs typeface="Trebuchet MS"/>
              </a:rPr>
              <a:t>deny </a:t>
            </a:r>
            <a:r>
              <a:rPr sz="2700" spc="-30">
                <a:solidFill>
                  <a:srgbClr val="292959"/>
                </a:solidFill>
                <a:latin typeface="Trebuchet MS"/>
                <a:cs typeface="Trebuchet MS"/>
              </a:rPr>
              <a:t>someone</a:t>
            </a:r>
            <a:r>
              <a:rPr sz="2700" spc="-175">
                <a:solidFill>
                  <a:srgbClr val="292959"/>
                </a:solidFill>
                <a:latin typeface="Trebuchet MS"/>
                <a:cs typeface="Trebuchet MS"/>
              </a:rPr>
              <a:t> </a:t>
            </a:r>
            <a:r>
              <a:rPr sz="2700">
                <a:solidFill>
                  <a:srgbClr val="292959"/>
                </a:solidFill>
                <a:latin typeface="Trebuchet MS"/>
                <a:cs typeface="Trebuchet MS"/>
              </a:rPr>
              <a:t>of</a:t>
            </a:r>
            <a:r>
              <a:rPr sz="2700" spc="-195">
                <a:solidFill>
                  <a:srgbClr val="292959"/>
                </a:solidFill>
                <a:latin typeface="Trebuchet MS"/>
                <a:cs typeface="Trebuchet MS"/>
              </a:rPr>
              <a:t> </a:t>
            </a:r>
            <a:r>
              <a:rPr sz="2700" spc="-80">
                <a:solidFill>
                  <a:srgbClr val="292959"/>
                </a:solidFill>
                <a:latin typeface="Trebuchet MS"/>
                <a:cs typeface="Trebuchet MS"/>
              </a:rPr>
              <a:t>rights</a:t>
            </a:r>
            <a:r>
              <a:rPr sz="2700" spc="-125">
                <a:solidFill>
                  <a:srgbClr val="292959"/>
                </a:solidFill>
                <a:latin typeface="Trebuchet MS"/>
                <a:cs typeface="Trebuchet MS"/>
              </a:rPr>
              <a:t> </a:t>
            </a:r>
            <a:r>
              <a:rPr sz="2700" spc="-95">
                <a:solidFill>
                  <a:srgbClr val="292959"/>
                </a:solidFill>
                <a:latin typeface="Trebuchet MS"/>
                <a:cs typeface="Trebuchet MS"/>
              </a:rPr>
              <a:t>that</a:t>
            </a:r>
            <a:r>
              <a:rPr sz="2700" spc="-105">
                <a:solidFill>
                  <a:srgbClr val="292959"/>
                </a:solidFill>
                <a:latin typeface="Trebuchet MS"/>
                <a:cs typeface="Trebuchet MS"/>
              </a:rPr>
              <a:t> </a:t>
            </a:r>
            <a:r>
              <a:rPr sz="2700" spc="-130">
                <a:solidFill>
                  <a:srgbClr val="292959"/>
                </a:solidFill>
                <a:latin typeface="Trebuchet MS"/>
                <a:cs typeface="Trebuchet MS"/>
              </a:rPr>
              <a:t>they</a:t>
            </a:r>
            <a:r>
              <a:rPr sz="2700" spc="-85">
                <a:solidFill>
                  <a:srgbClr val="292959"/>
                </a:solidFill>
                <a:latin typeface="Trebuchet MS"/>
                <a:cs typeface="Trebuchet MS"/>
              </a:rPr>
              <a:t> </a:t>
            </a:r>
            <a:r>
              <a:rPr sz="2700" spc="-25">
                <a:solidFill>
                  <a:srgbClr val="292959"/>
                </a:solidFill>
                <a:latin typeface="Trebuchet MS"/>
                <a:cs typeface="Trebuchet MS"/>
              </a:rPr>
              <a:t>have</a:t>
            </a:r>
            <a:r>
              <a:rPr sz="2700" spc="-140">
                <a:solidFill>
                  <a:srgbClr val="292959"/>
                </a:solidFill>
                <a:latin typeface="Trebuchet MS"/>
                <a:cs typeface="Trebuchet MS"/>
              </a:rPr>
              <a:t> </a:t>
            </a:r>
            <a:r>
              <a:rPr sz="2700">
                <a:solidFill>
                  <a:srgbClr val="292959"/>
                </a:solidFill>
                <a:latin typeface="Trebuchet MS"/>
                <a:cs typeface="Trebuchet MS"/>
              </a:rPr>
              <a:t>been</a:t>
            </a:r>
            <a:r>
              <a:rPr sz="2700" spc="-135">
                <a:solidFill>
                  <a:srgbClr val="292959"/>
                </a:solidFill>
                <a:latin typeface="Trebuchet MS"/>
                <a:cs typeface="Trebuchet MS"/>
              </a:rPr>
              <a:t> </a:t>
            </a:r>
            <a:r>
              <a:rPr sz="2700" spc="-20">
                <a:solidFill>
                  <a:srgbClr val="292959"/>
                </a:solidFill>
                <a:latin typeface="Trebuchet MS"/>
                <a:cs typeface="Trebuchet MS"/>
              </a:rPr>
              <a:t>assured</a:t>
            </a:r>
            <a:r>
              <a:rPr sz="2700" spc="-135">
                <a:solidFill>
                  <a:srgbClr val="292959"/>
                </a:solidFill>
                <a:latin typeface="Trebuchet MS"/>
                <a:cs typeface="Trebuchet MS"/>
              </a:rPr>
              <a:t> </a:t>
            </a:r>
            <a:r>
              <a:rPr sz="2700" spc="-10">
                <a:solidFill>
                  <a:srgbClr val="292959"/>
                </a:solidFill>
                <a:latin typeface="Trebuchet MS"/>
                <a:cs typeface="Trebuchet MS"/>
              </a:rPr>
              <a:t>are</a:t>
            </a:r>
            <a:r>
              <a:rPr sz="2700" spc="-140">
                <a:solidFill>
                  <a:srgbClr val="292959"/>
                </a:solidFill>
                <a:latin typeface="Trebuchet MS"/>
                <a:cs typeface="Trebuchet MS"/>
              </a:rPr>
              <a:t> </a:t>
            </a:r>
            <a:r>
              <a:rPr sz="2700" spc="-10">
                <a:solidFill>
                  <a:srgbClr val="292959"/>
                </a:solidFill>
                <a:latin typeface="Trebuchet MS"/>
                <a:cs typeface="Trebuchet MS"/>
              </a:rPr>
              <a:t>theirs.</a:t>
            </a:r>
            <a:endParaRPr lang="en-US" sz="2700">
              <a:latin typeface="Trebuchet MS"/>
              <a:cs typeface="Trebuchet MS"/>
            </a:endParaRPr>
          </a:p>
          <a:p>
            <a:pPr marL="595630" marR="9619615" indent="-583565">
              <a:lnSpc>
                <a:spcPct val="136600"/>
              </a:lnSpc>
            </a:pPr>
            <a:r>
              <a:rPr sz="2700">
                <a:solidFill>
                  <a:srgbClr val="292959"/>
                </a:solidFill>
                <a:latin typeface="Trebuchet MS"/>
                <a:cs typeface="Trebuchet MS"/>
              </a:rPr>
              <a:t>Set</a:t>
            </a:r>
            <a:r>
              <a:rPr sz="2700" spc="-110">
                <a:solidFill>
                  <a:srgbClr val="292959"/>
                </a:solidFill>
                <a:latin typeface="Trebuchet MS"/>
                <a:cs typeface="Trebuchet MS"/>
              </a:rPr>
              <a:t> </a:t>
            </a:r>
            <a:r>
              <a:rPr sz="2700">
                <a:solidFill>
                  <a:srgbClr val="292959"/>
                </a:solidFill>
                <a:latin typeface="Trebuchet MS"/>
                <a:cs typeface="Trebuchet MS"/>
              </a:rPr>
              <a:t>of</a:t>
            </a:r>
            <a:r>
              <a:rPr sz="2700" spc="-95">
                <a:solidFill>
                  <a:srgbClr val="292959"/>
                </a:solidFill>
                <a:latin typeface="Trebuchet MS"/>
                <a:cs typeface="Trebuchet MS"/>
              </a:rPr>
              <a:t> </a:t>
            </a:r>
            <a:r>
              <a:rPr sz="2700" spc="-114">
                <a:solidFill>
                  <a:srgbClr val="292959"/>
                </a:solidFill>
                <a:latin typeface="Trebuchet MS"/>
                <a:cs typeface="Trebuchet MS"/>
              </a:rPr>
              <a:t>rules</a:t>
            </a:r>
            <a:r>
              <a:rPr sz="2700" spc="-90">
                <a:solidFill>
                  <a:srgbClr val="292959"/>
                </a:solidFill>
                <a:latin typeface="Trebuchet MS"/>
                <a:cs typeface="Trebuchet MS"/>
              </a:rPr>
              <a:t> </a:t>
            </a:r>
            <a:r>
              <a:rPr sz="2700" spc="-65">
                <a:solidFill>
                  <a:srgbClr val="292959"/>
                </a:solidFill>
                <a:latin typeface="Trebuchet MS"/>
                <a:cs typeface="Trebuchet MS"/>
              </a:rPr>
              <a:t>which</a:t>
            </a:r>
            <a:r>
              <a:rPr sz="2700" spc="-95">
                <a:solidFill>
                  <a:srgbClr val="292959"/>
                </a:solidFill>
                <a:latin typeface="Trebuchet MS"/>
                <a:cs typeface="Trebuchet MS"/>
              </a:rPr>
              <a:t> </a:t>
            </a:r>
            <a:r>
              <a:rPr sz="2700" spc="-70">
                <a:solidFill>
                  <a:srgbClr val="292959"/>
                </a:solidFill>
                <a:latin typeface="Trebuchet MS"/>
                <a:cs typeface="Trebuchet MS"/>
              </a:rPr>
              <a:t>provide</a:t>
            </a:r>
            <a:r>
              <a:rPr sz="2700" spc="-100">
                <a:solidFill>
                  <a:srgbClr val="292959"/>
                </a:solidFill>
                <a:latin typeface="Trebuchet MS"/>
                <a:cs typeface="Trebuchet MS"/>
              </a:rPr>
              <a:t> </a:t>
            </a:r>
            <a:r>
              <a:rPr sz="2700" spc="-70">
                <a:solidFill>
                  <a:srgbClr val="292959"/>
                </a:solidFill>
                <a:latin typeface="Trebuchet MS"/>
                <a:cs typeface="Trebuchet MS"/>
              </a:rPr>
              <a:t>protection</a:t>
            </a:r>
            <a:r>
              <a:rPr sz="2700" spc="-95">
                <a:solidFill>
                  <a:srgbClr val="292959"/>
                </a:solidFill>
                <a:latin typeface="Trebuchet MS"/>
                <a:cs typeface="Trebuchet MS"/>
              </a:rPr>
              <a:t> </a:t>
            </a:r>
            <a:r>
              <a:rPr sz="2700" spc="-85">
                <a:solidFill>
                  <a:srgbClr val="292959"/>
                </a:solidFill>
                <a:latin typeface="Trebuchet MS"/>
                <a:cs typeface="Trebuchet MS"/>
              </a:rPr>
              <a:t>to: </a:t>
            </a:r>
            <a:r>
              <a:rPr sz="2700" spc="-45">
                <a:solidFill>
                  <a:srgbClr val="292959"/>
                </a:solidFill>
                <a:latin typeface="Trebuchet MS"/>
                <a:cs typeface="Trebuchet MS"/>
              </a:rPr>
              <a:t>those</a:t>
            </a:r>
            <a:r>
              <a:rPr sz="2700" spc="-160">
                <a:solidFill>
                  <a:srgbClr val="292959"/>
                </a:solidFill>
                <a:latin typeface="Trebuchet MS"/>
                <a:cs typeface="Trebuchet MS"/>
              </a:rPr>
              <a:t> </a:t>
            </a:r>
            <a:r>
              <a:rPr sz="2700" spc="-10">
                <a:solidFill>
                  <a:srgbClr val="292959"/>
                </a:solidFill>
                <a:latin typeface="Trebuchet MS"/>
                <a:cs typeface="Trebuchet MS"/>
              </a:rPr>
              <a:t>who</a:t>
            </a:r>
            <a:r>
              <a:rPr sz="2700" spc="-185">
                <a:solidFill>
                  <a:srgbClr val="292959"/>
                </a:solidFill>
                <a:latin typeface="Trebuchet MS"/>
                <a:cs typeface="Trebuchet MS"/>
              </a:rPr>
              <a:t> </a:t>
            </a:r>
            <a:r>
              <a:rPr sz="2700" spc="-20">
                <a:solidFill>
                  <a:srgbClr val="292959"/>
                </a:solidFill>
                <a:latin typeface="Trebuchet MS"/>
                <a:cs typeface="Trebuchet MS"/>
              </a:rPr>
              <a:t>rely,</a:t>
            </a:r>
            <a:endParaRPr sz="2700">
              <a:latin typeface="Trebuchet MS"/>
              <a:cs typeface="Trebuchet MS"/>
            </a:endParaRPr>
          </a:p>
          <a:p>
            <a:pPr marL="595630">
              <a:lnSpc>
                <a:spcPct val="100000"/>
              </a:lnSpc>
              <a:spcBef>
                <a:spcPts val="1180"/>
              </a:spcBef>
            </a:pPr>
            <a:r>
              <a:rPr sz="2700" spc="-50">
                <a:solidFill>
                  <a:srgbClr val="292959"/>
                </a:solidFill>
                <a:latin typeface="Trebuchet MS"/>
                <a:cs typeface="Trebuchet MS"/>
              </a:rPr>
              <a:t>to</a:t>
            </a:r>
            <a:r>
              <a:rPr sz="2700" spc="-120">
                <a:solidFill>
                  <a:srgbClr val="292959"/>
                </a:solidFill>
                <a:latin typeface="Trebuchet MS"/>
                <a:cs typeface="Trebuchet MS"/>
              </a:rPr>
              <a:t> </a:t>
            </a:r>
            <a:r>
              <a:rPr sz="2700" spc="-145">
                <a:solidFill>
                  <a:srgbClr val="292959"/>
                </a:solidFill>
                <a:latin typeface="Trebuchet MS"/>
                <a:cs typeface="Trebuchet MS"/>
              </a:rPr>
              <a:t>their</a:t>
            </a:r>
            <a:r>
              <a:rPr sz="2700" spc="-85">
                <a:solidFill>
                  <a:srgbClr val="292959"/>
                </a:solidFill>
                <a:latin typeface="Trebuchet MS"/>
                <a:cs typeface="Trebuchet MS"/>
              </a:rPr>
              <a:t> </a:t>
            </a:r>
            <a:r>
              <a:rPr sz="2700" spc="-10">
                <a:solidFill>
                  <a:srgbClr val="292959"/>
                </a:solidFill>
                <a:latin typeface="Trebuchet MS"/>
                <a:cs typeface="Trebuchet MS"/>
              </a:rPr>
              <a:t>detriment</a:t>
            </a:r>
            <a:endParaRPr sz="2700">
              <a:latin typeface="Trebuchet MS"/>
              <a:cs typeface="Trebuchet MS"/>
            </a:endParaRPr>
          </a:p>
          <a:p>
            <a:pPr marL="595630">
              <a:spcBef>
                <a:spcPts val="1185"/>
              </a:spcBef>
            </a:pPr>
            <a:r>
              <a:rPr sz="2700">
                <a:solidFill>
                  <a:srgbClr val="292959"/>
                </a:solidFill>
                <a:latin typeface="Trebuchet MS"/>
                <a:cs typeface="Trebuchet MS"/>
              </a:rPr>
              <a:t>on</a:t>
            </a:r>
            <a:r>
              <a:rPr sz="2700" spc="-130">
                <a:solidFill>
                  <a:srgbClr val="292959"/>
                </a:solidFill>
                <a:latin typeface="Trebuchet MS"/>
                <a:cs typeface="Trebuchet MS"/>
              </a:rPr>
              <a:t> </a:t>
            </a:r>
            <a:r>
              <a:rPr sz="2700">
                <a:solidFill>
                  <a:srgbClr val="292959"/>
                </a:solidFill>
                <a:latin typeface="Trebuchet MS"/>
                <a:cs typeface="Trebuchet MS"/>
              </a:rPr>
              <a:t>an</a:t>
            </a:r>
            <a:r>
              <a:rPr sz="2700" spc="-125">
                <a:solidFill>
                  <a:srgbClr val="292959"/>
                </a:solidFill>
                <a:latin typeface="Trebuchet MS"/>
                <a:cs typeface="Trebuchet MS"/>
              </a:rPr>
              <a:t> </a:t>
            </a:r>
            <a:r>
              <a:rPr sz="2700" spc="-10">
                <a:solidFill>
                  <a:srgbClr val="292959"/>
                </a:solidFill>
                <a:latin typeface="Trebuchet MS"/>
                <a:cs typeface="Trebuchet MS"/>
              </a:rPr>
              <a:t>assurance</a:t>
            </a:r>
            <a:r>
              <a:rPr sz="2700" spc="-125">
                <a:solidFill>
                  <a:srgbClr val="292959"/>
                </a:solidFill>
                <a:latin typeface="Trebuchet MS"/>
                <a:cs typeface="Trebuchet MS"/>
              </a:rPr>
              <a:t> </a:t>
            </a:r>
            <a:r>
              <a:rPr sz="2700">
                <a:solidFill>
                  <a:srgbClr val="292959"/>
                </a:solidFill>
                <a:latin typeface="Trebuchet MS"/>
                <a:cs typeface="Trebuchet MS"/>
              </a:rPr>
              <a:t>made</a:t>
            </a:r>
            <a:r>
              <a:rPr sz="2700" spc="-125">
                <a:solidFill>
                  <a:srgbClr val="292959"/>
                </a:solidFill>
                <a:latin typeface="Trebuchet MS"/>
                <a:cs typeface="Trebuchet MS"/>
              </a:rPr>
              <a:t> </a:t>
            </a:r>
            <a:r>
              <a:rPr sz="2700" spc="-55">
                <a:solidFill>
                  <a:srgbClr val="292959"/>
                </a:solidFill>
                <a:latin typeface="Trebuchet MS"/>
                <a:cs typeface="Trebuchet MS"/>
              </a:rPr>
              <a:t>by</a:t>
            </a:r>
            <a:r>
              <a:rPr lang="en-US" sz="2700" spc="-125">
                <a:solidFill>
                  <a:srgbClr val="292959"/>
                </a:solidFill>
                <a:latin typeface="Trebuchet MS"/>
                <a:cs typeface="Trebuchet MS"/>
              </a:rPr>
              <a:t> the owner </a:t>
            </a:r>
            <a:endParaRPr sz="2700" spc="-10">
              <a:solidFill>
                <a:srgbClr val="292959"/>
              </a:solidFill>
              <a:latin typeface="Trebuchet MS"/>
              <a:cs typeface="Trebuchet MS"/>
            </a:endParaRPr>
          </a:p>
          <a:p>
            <a:pPr marL="595630">
              <a:spcBef>
                <a:spcPts val="1185"/>
              </a:spcBef>
            </a:pPr>
            <a:endParaRPr lang="en-US" sz="2700" spc="-125">
              <a:solidFill>
                <a:srgbClr val="292959"/>
              </a:solidFill>
              <a:latin typeface="Trebuchet MS"/>
              <a:cs typeface="Trebuchet MS"/>
            </a:endParaRPr>
          </a:p>
          <a:p>
            <a:pPr marL="12700">
              <a:lnSpc>
                <a:spcPct val="100000"/>
              </a:lnSpc>
              <a:spcBef>
                <a:spcPts val="1185"/>
              </a:spcBef>
            </a:pPr>
            <a:r>
              <a:rPr sz="2700" spc="-80">
                <a:solidFill>
                  <a:srgbClr val="292959"/>
                </a:solidFill>
                <a:latin typeface="Trebuchet MS"/>
                <a:cs typeface="Trebuchet MS"/>
              </a:rPr>
              <a:t>Remedy</a:t>
            </a:r>
            <a:r>
              <a:rPr sz="2700" spc="-60">
                <a:solidFill>
                  <a:srgbClr val="292959"/>
                </a:solidFill>
                <a:latin typeface="Trebuchet MS"/>
                <a:cs typeface="Trebuchet MS"/>
              </a:rPr>
              <a:t> </a:t>
            </a:r>
            <a:r>
              <a:rPr sz="2700" spc="-80">
                <a:solidFill>
                  <a:srgbClr val="292959"/>
                </a:solidFill>
                <a:latin typeface="Trebuchet MS"/>
                <a:cs typeface="Trebuchet MS"/>
              </a:rPr>
              <a:t>derived</a:t>
            </a:r>
            <a:r>
              <a:rPr sz="2700" spc="-60">
                <a:solidFill>
                  <a:srgbClr val="292959"/>
                </a:solidFill>
                <a:latin typeface="Trebuchet MS"/>
                <a:cs typeface="Trebuchet MS"/>
              </a:rPr>
              <a:t> </a:t>
            </a:r>
            <a:r>
              <a:rPr sz="2700" spc="-120">
                <a:solidFill>
                  <a:srgbClr val="292959"/>
                </a:solidFill>
                <a:latin typeface="Trebuchet MS"/>
                <a:cs typeface="Trebuchet MS"/>
              </a:rPr>
              <a:t>from</a:t>
            </a:r>
            <a:r>
              <a:rPr sz="2700" spc="-60">
                <a:solidFill>
                  <a:srgbClr val="292959"/>
                </a:solidFill>
                <a:latin typeface="Trebuchet MS"/>
                <a:cs typeface="Trebuchet MS"/>
              </a:rPr>
              <a:t> </a:t>
            </a:r>
            <a:r>
              <a:rPr sz="2700" spc="-70">
                <a:solidFill>
                  <a:srgbClr val="292959"/>
                </a:solidFill>
                <a:latin typeface="Trebuchet MS"/>
                <a:cs typeface="Trebuchet MS"/>
              </a:rPr>
              <a:t>courts</a:t>
            </a:r>
            <a:r>
              <a:rPr sz="2700" spc="-60">
                <a:solidFill>
                  <a:srgbClr val="292959"/>
                </a:solidFill>
                <a:latin typeface="Trebuchet MS"/>
                <a:cs typeface="Trebuchet MS"/>
              </a:rPr>
              <a:t> </a:t>
            </a:r>
            <a:r>
              <a:rPr sz="2700" spc="-145">
                <a:solidFill>
                  <a:srgbClr val="292959"/>
                </a:solidFill>
                <a:latin typeface="Trebuchet MS"/>
                <a:cs typeface="Trebuchet MS"/>
              </a:rPr>
              <a:t>(equity):</a:t>
            </a:r>
            <a:r>
              <a:rPr sz="2700" spc="-60">
                <a:solidFill>
                  <a:srgbClr val="292959"/>
                </a:solidFill>
                <a:latin typeface="Trebuchet MS"/>
                <a:cs typeface="Trebuchet MS"/>
              </a:rPr>
              <a:t> </a:t>
            </a:r>
            <a:r>
              <a:rPr sz="2700" spc="-85">
                <a:solidFill>
                  <a:srgbClr val="292959"/>
                </a:solidFill>
                <a:latin typeface="Trebuchet MS"/>
                <a:cs typeface="Trebuchet MS"/>
              </a:rPr>
              <a:t>constantly</a:t>
            </a:r>
            <a:r>
              <a:rPr sz="2700" spc="-60">
                <a:solidFill>
                  <a:srgbClr val="292959"/>
                </a:solidFill>
                <a:latin typeface="Trebuchet MS"/>
                <a:cs typeface="Trebuchet MS"/>
              </a:rPr>
              <a:t> </a:t>
            </a:r>
            <a:r>
              <a:rPr sz="2700" spc="-10">
                <a:solidFill>
                  <a:srgbClr val="292959"/>
                </a:solidFill>
                <a:latin typeface="Trebuchet MS"/>
                <a:cs typeface="Trebuchet MS"/>
              </a:rPr>
              <a:t>evolving</a:t>
            </a:r>
            <a:endParaRPr sz="2700">
              <a:latin typeface="Trebuchet MS"/>
              <a:cs typeface="Trebuchet MS"/>
            </a:endParaRPr>
          </a:p>
          <a:p>
            <a:pPr marL="12700">
              <a:spcBef>
                <a:spcPts val="1185"/>
              </a:spcBef>
            </a:pPr>
            <a:endParaRPr lang="en-GB" sz="2700" spc="-10">
              <a:solidFill>
                <a:srgbClr val="292959"/>
              </a:solidFill>
              <a:latin typeface="Trebuchet MS"/>
              <a:cs typeface="Trebuchet MS"/>
            </a:endParaRPr>
          </a:p>
          <a:p>
            <a:pPr marL="12700" marR="2165985">
              <a:lnSpc>
                <a:spcPct val="136600"/>
              </a:lnSpc>
            </a:pPr>
            <a:r>
              <a:rPr sz="2700" spc="-60">
                <a:solidFill>
                  <a:srgbClr val="292959"/>
                </a:solidFill>
                <a:latin typeface="Trebuchet MS"/>
                <a:cs typeface="Trebuchet MS"/>
              </a:rPr>
              <a:t>Recent</a:t>
            </a:r>
            <a:r>
              <a:rPr sz="2700" spc="-135">
                <a:solidFill>
                  <a:srgbClr val="292959"/>
                </a:solidFill>
                <a:latin typeface="Trebuchet MS"/>
                <a:cs typeface="Trebuchet MS"/>
              </a:rPr>
              <a:t> </a:t>
            </a:r>
            <a:r>
              <a:rPr sz="2700" spc="-90">
                <a:solidFill>
                  <a:srgbClr val="292959"/>
                </a:solidFill>
                <a:latin typeface="Trebuchet MS"/>
                <a:cs typeface="Trebuchet MS"/>
              </a:rPr>
              <a:t>innovation</a:t>
            </a:r>
            <a:r>
              <a:rPr sz="2700" spc="-100">
                <a:solidFill>
                  <a:srgbClr val="292959"/>
                </a:solidFill>
                <a:latin typeface="Trebuchet MS"/>
                <a:cs typeface="Trebuchet MS"/>
              </a:rPr>
              <a:t> </a:t>
            </a:r>
            <a:r>
              <a:rPr sz="2700">
                <a:solidFill>
                  <a:srgbClr val="292959"/>
                </a:solidFill>
                <a:latin typeface="Trebuchet MS"/>
                <a:cs typeface="Trebuchet MS"/>
              </a:rPr>
              <a:t>of</a:t>
            </a:r>
            <a:r>
              <a:rPr sz="2700" spc="-105">
                <a:solidFill>
                  <a:srgbClr val="292959"/>
                </a:solidFill>
                <a:latin typeface="Trebuchet MS"/>
                <a:cs typeface="Trebuchet MS"/>
              </a:rPr>
              <a:t> </a:t>
            </a:r>
            <a:r>
              <a:rPr sz="2700" spc="-100">
                <a:solidFill>
                  <a:srgbClr val="292959"/>
                </a:solidFill>
                <a:latin typeface="Trebuchet MS"/>
                <a:cs typeface="Trebuchet MS"/>
              </a:rPr>
              <a:t>proprietary </a:t>
            </a:r>
            <a:r>
              <a:rPr sz="2700" spc="-35">
                <a:solidFill>
                  <a:srgbClr val="292959"/>
                </a:solidFill>
                <a:latin typeface="Trebuchet MS"/>
                <a:cs typeface="Trebuchet MS"/>
              </a:rPr>
              <a:t>estoppel</a:t>
            </a:r>
            <a:r>
              <a:rPr sz="2700" spc="-100">
                <a:solidFill>
                  <a:srgbClr val="292959"/>
                </a:solidFill>
                <a:latin typeface="Trebuchet MS"/>
                <a:cs typeface="Trebuchet MS"/>
              </a:rPr>
              <a:t> </a:t>
            </a:r>
            <a:r>
              <a:rPr sz="2700">
                <a:solidFill>
                  <a:srgbClr val="292959"/>
                </a:solidFill>
                <a:latin typeface="Trebuchet MS"/>
                <a:cs typeface="Trebuchet MS"/>
              </a:rPr>
              <a:t>has</a:t>
            </a:r>
            <a:r>
              <a:rPr sz="2700" spc="-100">
                <a:solidFill>
                  <a:srgbClr val="292959"/>
                </a:solidFill>
                <a:latin typeface="Trebuchet MS"/>
                <a:cs typeface="Trebuchet MS"/>
              </a:rPr>
              <a:t> </a:t>
            </a:r>
            <a:r>
              <a:rPr sz="2700">
                <a:solidFill>
                  <a:srgbClr val="292959"/>
                </a:solidFill>
                <a:latin typeface="Trebuchet MS"/>
                <a:cs typeface="Trebuchet MS"/>
              </a:rPr>
              <a:t>been</a:t>
            </a:r>
            <a:r>
              <a:rPr sz="2700" spc="-100">
                <a:solidFill>
                  <a:srgbClr val="292959"/>
                </a:solidFill>
                <a:latin typeface="Trebuchet MS"/>
                <a:cs typeface="Trebuchet MS"/>
              </a:rPr>
              <a:t> </a:t>
            </a:r>
            <a:r>
              <a:rPr sz="2700" spc="-50">
                <a:solidFill>
                  <a:srgbClr val="292959"/>
                </a:solidFill>
                <a:latin typeface="Trebuchet MS"/>
                <a:cs typeface="Trebuchet MS"/>
              </a:rPr>
              <a:t>to</a:t>
            </a:r>
            <a:r>
              <a:rPr sz="2700" spc="-105">
                <a:solidFill>
                  <a:srgbClr val="292959"/>
                </a:solidFill>
                <a:latin typeface="Trebuchet MS"/>
                <a:cs typeface="Trebuchet MS"/>
              </a:rPr>
              <a:t> </a:t>
            </a:r>
            <a:r>
              <a:rPr sz="2700" spc="-65">
                <a:solidFill>
                  <a:srgbClr val="292959"/>
                </a:solidFill>
                <a:latin typeface="Trebuchet MS"/>
                <a:cs typeface="Trebuchet MS"/>
              </a:rPr>
              <a:t>offer</a:t>
            </a:r>
            <a:r>
              <a:rPr sz="2700" spc="-100">
                <a:solidFill>
                  <a:srgbClr val="292959"/>
                </a:solidFill>
                <a:latin typeface="Trebuchet MS"/>
                <a:cs typeface="Trebuchet MS"/>
              </a:rPr>
              <a:t> </a:t>
            </a:r>
            <a:r>
              <a:rPr sz="2700" spc="110">
                <a:solidFill>
                  <a:srgbClr val="292959"/>
                </a:solidFill>
                <a:latin typeface="Trebuchet MS"/>
                <a:cs typeface="Trebuchet MS"/>
              </a:rPr>
              <a:t>a</a:t>
            </a:r>
            <a:r>
              <a:rPr sz="2700" spc="-100">
                <a:solidFill>
                  <a:srgbClr val="292959"/>
                </a:solidFill>
                <a:latin typeface="Trebuchet MS"/>
                <a:cs typeface="Trebuchet MS"/>
              </a:rPr>
              <a:t> remedy </a:t>
            </a:r>
            <a:r>
              <a:rPr sz="2700" spc="-135">
                <a:solidFill>
                  <a:srgbClr val="292959"/>
                </a:solidFill>
                <a:latin typeface="Trebuchet MS"/>
                <a:cs typeface="Trebuchet MS"/>
              </a:rPr>
              <a:t>in</a:t>
            </a:r>
            <a:r>
              <a:rPr sz="2700" spc="-85">
                <a:solidFill>
                  <a:srgbClr val="292959"/>
                </a:solidFill>
                <a:latin typeface="Trebuchet MS"/>
                <a:cs typeface="Trebuchet MS"/>
              </a:rPr>
              <a:t> </a:t>
            </a:r>
            <a:r>
              <a:rPr sz="2700" spc="-125">
                <a:solidFill>
                  <a:srgbClr val="292959"/>
                </a:solidFill>
                <a:latin typeface="Trebuchet MS"/>
                <a:cs typeface="Trebuchet MS"/>
              </a:rPr>
              <a:t>family</a:t>
            </a:r>
            <a:r>
              <a:rPr sz="2700" spc="-85">
                <a:solidFill>
                  <a:srgbClr val="292959"/>
                </a:solidFill>
                <a:latin typeface="Trebuchet MS"/>
                <a:cs typeface="Trebuchet MS"/>
              </a:rPr>
              <a:t> </a:t>
            </a:r>
            <a:r>
              <a:rPr sz="2700" spc="-55">
                <a:solidFill>
                  <a:srgbClr val="292959"/>
                </a:solidFill>
                <a:latin typeface="Trebuchet MS"/>
                <a:cs typeface="Trebuchet MS"/>
              </a:rPr>
              <a:t>home</a:t>
            </a:r>
            <a:r>
              <a:rPr sz="2700" spc="-105">
                <a:solidFill>
                  <a:srgbClr val="292959"/>
                </a:solidFill>
                <a:latin typeface="Trebuchet MS"/>
                <a:cs typeface="Trebuchet MS"/>
              </a:rPr>
              <a:t> </a:t>
            </a:r>
            <a:r>
              <a:rPr sz="2700" spc="-10">
                <a:solidFill>
                  <a:srgbClr val="292959"/>
                </a:solidFill>
                <a:latin typeface="Trebuchet MS"/>
                <a:cs typeface="Trebuchet MS"/>
              </a:rPr>
              <a:t>cases </a:t>
            </a:r>
            <a:r>
              <a:rPr sz="2700" spc="-100">
                <a:solidFill>
                  <a:srgbClr val="292959"/>
                </a:solidFill>
                <a:latin typeface="Trebuchet MS"/>
                <a:cs typeface="Trebuchet MS"/>
              </a:rPr>
              <a:t>Similarities</a:t>
            </a:r>
            <a:r>
              <a:rPr sz="2700" spc="-105">
                <a:solidFill>
                  <a:srgbClr val="292959"/>
                </a:solidFill>
                <a:latin typeface="Trebuchet MS"/>
                <a:cs typeface="Trebuchet MS"/>
              </a:rPr>
              <a:t> </a:t>
            </a:r>
            <a:r>
              <a:rPr sz="2700" spc="-135">
                <a:solidFill>
                  <a:srgbClr val="292959"/>
                </a:solidFill>
                <a:latin typeface="Trebuchet MS"/>
                <a:cs typeface="Trebuchet MS"/>
              </a:rPr>
              <a:t>with</a:t>
            </a:r>
            <a:r>
              <a:rPr sz="2700" spc="-85">
                <a:solidFill>
                  <a:srgbClr val="292959"/>
                </a:solidFill>
                <a:latin typeface="Trebuchet MS"/>
                <a:cs typeface="Trebuchet MS"/>
              </a:rPr>
              <a:t> constructive</a:t>
            </a:r>
            <a:r>
              <a:rPr sz="2700" spc="-90">
                <a:solidFill>
                  <a:srgbClr val="292959"/>
                </a:solidFill>
                <a:latin typeface="Trebuchet MS"/>
                <a:cs typeface="Trebuchet MS"/>
              </a:rPr>
              <a:t> </a:t>
            </a:r>
            <a:r>
              <a:rPr sz="2700" spc="-150">
                <a:solidFill>
                  <a:srgbClr val="292959"/>
                </a:solidFill>
                <a:latin typeface="Trebuchet MS"/>
                <a:cs typeface="Trebuchet MS"/>
              </a:rPr>
              <a:t>trusts:</a:t>
            </a:r>
            <a:r>
              <a:rPr sz="2700" spc="-85">
                <a:solidFill>
                  <a:srgbClr val="292959"/>
                </a:solidFill>
                <a:latin typeface="Trebuchet MS"/>
                <a:cs typeface="Trebuchet MS"/>
              </a:rPr>
              <a:t> </a:t>
            </a:r>
            <a:r>
              <a:rPr sz="2700" spc="-20">
                <a:solidFill>
                  <a:srgbClr val="292959"/>
                </a:solidFill>
                <a:latin typeface="Trebuchet MS"/>
                <a:cs typeface="Trebuchet MS"/>
              </a:rPr>
              <a:t>some</a:t>
            </a:r>
            <a:r>
              <a:rPr sz="2700" spc="-90">
                <a:solidFill>
                  <a:srgbClr val="292959"/>
                </a:solidFill>
                <a:latin typeface="Trebuchet MS"/>
                <a:cs typeface="Trebuchet MS"/>
              </a:rPr>
              <a:t> </a:t>
            </a:r>
            <a:r>
              <a:rPr sz="2700" spc="-25">
                <a:solidFill>
                  <a:srgbClr val="292959"/>
                </a:solidFill>
                <a:latin typeface="Trebuchet MS"/>
                <a:cs typeface="Trebuchet MS"/>
              </a:rPr>
              <a:t>have</a:t>
            </a:r>
            <a:r>
              <a:rPr sz="2700" spc="-90">
                <a:solidFill>
                  <a:srgbClr val="292959"/>
                </a:solidFill>
                <a:latin typeface="Trebuchet MS"/>
                <a:cs typeface="Trebuchet MS"/>
              </a:rPr>
              <a:t> </a:t>
            </a:r>
            <a:r>
              <a:rPr sz="2700">
                <a:solidFill>
                  <a:srgbClr val="292959"/>
                </a:solidFill>
                <a:latin typeface="Trebuchet MS"/>
                <a:cs typeface="Trebuchet MS"/>
              </a:rPr>
              <a:t>argued</a:t>
            </a:r>
            <a:r>
              <a:rPr sz="2700" spc="-90">
                <a:solidFill>
                  <a:srgbClr val="292959"/>
                </a:solidFill>
                <a:latin typeface="Trebuchet MS"/>
                <a:cs typeface="Trebuchet MS"/>
              </a:rPr>
              <a:t> </a:t>
            </a:r>
            <a:r>
              <a:rPr sz="2700" spc="-100">
                <a:solidFill>
                  <a:srgbClr val="292959"/>
                </a:solidFill>
                <a:latin typeface="Trebuchet MS"/>
                <a:cs typeface="Trebuchet MS"/>
              </a:rPr>
              <a:t>better</a:t>
            </a:r>
            <a:r>
              <a:rPr sz="2700" spc="-90">
                <a:solidFill>
                  <a:srgbClr val="292959"/>
                </a:solidFill>
                <a:latin typeface="Trebuchet MS"/>
                <a:cs typeface="Trebuchet MS"/>
              </a:rPr>
              <a:t> </a:t>
            </a:r>
            <a:r>
              <a:rPr sz="2700" spc="-100">
                <a:solidFill>
                  <a:srgbClr val="292959"/>
                </a:solidFill>
                <a:latin typeface="Trebuchet MS"/>
                <a:cs typeface="Trebuchet MS"/>
              </a:rPr>
              <a:t>remedy</a:t>
            </a:r>
            <a:r>
              <a:rPr sz="2700" spc="-85">
                <a:solidFill>
                  <a:srgbClr val="292959"/>
                </a:solidFill>
                <a:latin typeface="Trebuchet MS"/>
                <a:cs typeface="Trebuchet MS"/>
              </a:rPr>
              <a:t> </a:t>
            </a:r>
            <a:r>
              <a:rPr sz="2700" spc="-135">
                <a:solidFill>
                  <a:srgbClr val="292959"/>
                </a:solidFill>
                <a:latin typeface="Trebuchet MS"/>
                <a:cs typeface="Trebuchet MS"/>
              </a:rPr>
              <a:t>in</a:t>
            </a:r>
            <a:r>
              <a:rPr sz="2700" spc="-85">
                <a:solidFill>
                  <a:srgbClr val="292959"/>
                </a:solidFill>
                <a:latin typeface="Trebuchet MS"/>
                <a:cs typeface="Trebuchet MS"/>
              </a:rPr>
              <a:t> </a:t>
            </a:r>
            <a:r>
              <a:rPr sz="2700" spc="-125">
                <a:solidFill>
                  <a:srgbClr val="292959"/>
                </a:solidFill>
                <a:latin typeface="Trebuchet MS"/>
                <a:cs typeface="Trebuchet MS"/>
              </a:rPr>
              <a:t>family</a:t>
            </a:r>
            <a:r>
              <a:rPr sz="2700" spc="-85">
                <a:solidFill>
                  <a:srgbClr val="292959"/>
                </a:solidFill>
                <a:latin typeface="Trebuchet MS"/>
                <a:cs typeface="Trebuchet MS"/>
              </a:rPr>
              <a:t> </a:t>
            </a:r>
            <a:r>
              <a:rPr sz="2700" spc="-55">
                <a:solidFill>
                  <a:srgbClr val="292959"/>
                </a:solidFill>
                <a:latin typeface="Trebuchet MS"/>
                <a:cs typeface="Trebuchet MS"/>
              </a:rPr>
              <a:t>home</a:t>
            </a:r>
            <a:r>
              <a:rPr sz="2700" spc="-90">
                <a:solidFill>
                  <a:srgbClr val="292959"/>
                </a:solidFill>
                <a:latin typeface="Trebuchet MS"/>
                <a:cs typeface="Trebuchet MS"/>
              </a:rPr>
              <a:t> </a:t>
            </a:r>
            <a:r>
              <a:rPr sz="2700" spc="-10">
                <a:solidFill>
                  <a:srgbClr val="292959"/>
                </a:solidFill>
                <a:latin typeface="Trebuchet MS"/>
                <a:cs typeface="Trebuchet MS"/>
              </a:rPr>
              <a:t>cases</a:t>
            </a:r>
            <a:endParaRPr sz="2700">
              <a:latin typeface="Trebuchet MS"/>
              <a:cs typeface="Trebuchet MS"/>
            </a:endParaRPr>
          </a:p>
          <a:p>
            <a:pPr marL="12700">
              <a:lnSpc>
                <a:spcPct val="100000"/>
              </a:lnSpc>
              <a:spcBef>
                <a:spcPts val="1185"/>
              </a:spcBef>
            </a:pPr>
            <a:r>
              <a:rPr sz="2700" spc="-130">
                <a:solidFill>
                  <a:srgbClr val="292959"/>
                </a:solidFill>
                <a:latin typeface="Trebuchet MS"/>
                <a:cs typeface="Trebuchet MS"/>
              </a:rPr>
              <a:t>But</a:t>
            </a:r>
            <a:r>
              <a:rPr sz="2700" spc="-85">
                <a:solidFill>
                  <a:srgbClr val="292959"/>
                </a:solidFill>
                <a:latin typeface="Trebuchet MS"/>
                <a:cs typeface="Trebuchet MS"/>
              </a:rPr>
              <a:t> </a:t>
            </a:r>
            <a:r>
              <a:rPr sz="2700" spc="-100">
                <a:solidFill>
                  <a:srgbClr val="292959"/>
                </a:solidFill>
                <a:latin typeface="Trebuchet MS"/>
                <a:cs typeface="Trebuchet MS"/>
              </a:rPr>
              <a:t>proprietary</a:t>
            </a:r>
            <a:r>
              <a:rPr sz="2700" spc="-105">
                <a:solidFill>
                  <a:srgbClr val="292959"/>
                </a:solidFill>
                <a:latin typeface="Trebuchet MS"/>
                <a:cs typeface="Trebuchet MS"/>
              </a:rPr>
              <a:t> </a:t>
            </a:r>
            <a:r>
              <a:rPr sz="2700" spc="-35">
                <a:solidFill>
                  <a:srgbClr val="292959"/>
                </a:solidFill>
                <a:latin typeface="Trebuchet MS"/>
                <a:cs typeface="Trebuchet MS"/>
              </a:rPr>
              <a:t>estoppel</a:t>
            </a:r>
            <a:r>
              <a:rPr sz="2700" spc="-130">
                <a:solidFill>
                  <a:srgbClr val="292959"/>
                </a:solidFill>
                <a:latin typeface="Trebuchet MS"/>
                <a:cs typeface="Trebuchet MS"/>
              </a:rPr>
              <a:t> </a:t>
            </a:r>
            <a:r>
              <a:rPr sz="2700" spc="-60">
                <a:solidFill>
                  <a:srgbClr val="292959"/>
                </a:solidFill>
                <a:latin typeface="Trebuchet MS"/>
                <a:cs typeface="Trebuchet MS"/>
              </a:rPr>
              <a:t>is</a:t>
            </a:r>
            <a:r>
              <a:rPr sz="2700" spc="-100">
                <a:solidFill>
                  <a:srgbClr val="292959"/>
                </a:solidFill>
                <a:latin typeface="Trebuchet MS"/>
                <a:cs typeface="Trebuchet MS"/>
              </a:rPr>
              <a:t> </a:t>
            </a:r>
            <a:r>
              <a:rPr sz="2700" spc="-80">
                <a:solidFill>
                  <a:srgbClr val="292959"/>
                </a:solidFill>
                <a:latin typeface="Trebuchet MS"/>
                <a:cs typeface="Trebuchet MS"/>
              </a:rPr>
              <a:t>not</a:t>
            </a:r>
            <a:r>
              <a:rPr sz="2700" spc="-95">
                <a:solidFill>
                  <a:srgbClr val="292959"/>
                </a:solidFill>
                <a:latin typeface="Trebuchet MS"/>
                <a:cs typeface="Trebuchet MS"/>
              </a:rPr>
              <a:t> </a:t>
            </a:r>
            <a:r>
              <a:rPr sz="2700" spc="110">
                <a:solidFill>
                  <a:srgbClr val="292959"/>
                </a:solidFill>
                <a:latin typeface="Trebuchet MS"/>
                <a:cs typeface="Trebuchet MS"/>
              </a:rPr>
              <a:t>a</a:t>
            </a:r>
            <a:r>
              <a:rPr sz="2700" spc="-100">
                <a:solidFill>
                  <a:srgbClr val="292959"/>
                </a:solidFill>
                <a:latin typeface="Trebuchet MS"/>
                <a:cs typeface="Trebuchet MS"/>
              </a:rPr>
              <a:t> </a:t>
            </a:r>
            <a:r>
              <a:rPr sz="2700" spc="-170">
                <a:solidFill>
                  <a:srgbClr val="292959"/>
                </a:solidFill>
                <a:latin typeface="Trebuchet MS"/>
                <a:cs typeface="Trebuchet MS"/>
              </a:rPr>
              <a:t>trust:</a:t>
            </a:r>
            <a:r>
              <a:rPr sz="2700" spc="-85">
                <a:solidFill>
                  <a:srgbClr val="292959"/>
                </a:solidFill>
                <a:latin typeface="Trebuchet MS"/>
                <a:cs typeface="Trebuchet MS"/>
              </a:rPr>
              <a:t> </a:t>
            </a:r>
            <a:r>
              <a:rPr sz="2700" spc="-80">
                <a:solidFill>
                  <a:srgbClr val="292959"/>
                </a:solidFill>
                <a:latin typeface="Trebuchet MS"/>
                <a:cs typeface="Trebuchet MS"/>
              </a:rPr>
              <a:t>but</a:t>
            </a:r>
            <a:r>
              <a:rPr sz="2700" spc="-100">
                <a:solidFill>
                  <a:srgbClr val="292959"/>
                </a:solidFill>
                <a:latin typeface="Trebuchet MS"/>
                <a:cs typeface="Trebuchet MS"/>
              </a:rPr>
              <a:t> </a:t>
            </a:r>
            <a:r>
              <a:rPr sz="2700" spc="-80">
                <a:solidFill>
                  <a:srgbClr val="292959"/>
                </a:solidFill>
                <a:latin typeface="Trebuchet MS"/>
                <a:cs typeface="Trebuchet MS"/>
              </a:rPr>
              <a:t>where</a:t>
            </a:r>
            <a:r>
              <a:rPr sz="2700" spc="-95">
                <a:solidFill>
                  <a:srgbClr val="292959"/>
                </a:solidFill>
                <a:latin typeface="Trebuchet MS"/>
                <a:cs typeface="Trebuchet MS"/>
              </a:rPr>
              <a:t> </a:t>
            </a:r>
            <a:r>
              <a:rPr sz="2700" spc="-35">
                <a:solidFill>
                  <a:srgbClr val="292959"/>
                </a:solidFill>
                <a:latin typeface="Trebuchet MS"/>
                <a:cs typeface="Trebuchet MS"/>
              </a:rPr>
              <a:t>successful</a:t>
            </a:r>
            <a:r>
              <a:rPr sz="2700" spc="-100">
                <a:solidFill>
                  <a:srgbClr val="292959"/>
                </a:solidFill>
                <a:latin typeface="Trebuchet MS"/>
                <a:cs typeface="Trebuchet MS"/>
              </a:rPr>
              <a:t> </a:t>
            </a:r>
            <a:r>
              <a:rPr sz="2700" spc="-80">
                <a:solidFill>
                  <a:srgbClr val="292959"/>
                </a:solidFill>
                <a:latin typeface="Trebuchet MS"/>
                <a:cs typeface="Trebuchet MS"/>
              </a:rPr>
              <a:t>court</a:t>
            </a:r>
            <a:r>
              <a:rPr sz="2700" spc="-95">
                <a:solidFill>
                  <a:srgbClr val="292959"/>
                </a:solidFill>
                <a:latin typeface="Trebuchet MS"/>
                <a:cs typeface="Trebuchet MS"/>
              </a:rPr>
              <a:t> </a:t>
            </a:r>
            <a:r>
              <a:rPr sz="2700" spc="-80">
                <a:solidFill>
                  <a:srgbClr val="292959"/>
                </a:solidFill>
                <a:latin typeface="Trebuchet MS"/>
                <a:cs typeface="Trebuchet MS"/>
              </a:rPr>
              <a:t>may</a:t>
            </a:r>
            <a:r>
              <a:rPr sz="2700" spc="-100">
                <a:solidFill>
                  <a:srgbClr val="292959"/>
                </a:solidFill>
                <a:latin typeface="Trebuchet MS"/>
                <a:cs typeface="Trebuchet MS"/>
              </a:rPr>
              <a:t> </a:t>
            </a:r>
            <a:r>
              <a:rPr sz="2700" spc="-40">
                <a:solidFill>
                  <a:srgbClr val="292959"/>
                </a:solidFill>
                <a:latin typeface="Trebuchet MS"/>
                <a:cs typeface="Trebuchet MS"/>
              </a:rPr>
              <a:t>impose</a:t>
            </a:r>
            <a:r>
              <a:rPr sz="2700" spc="-95">
                <a:solidFill>
                  <a:srgbClr val="292959"/>
                </a:solidFill>
                <a:latin typeface="Trebuchet MS"/>
                <a:cs typeface="Trebuchet MS"/>
              </a:rPr>
              <a:t> </a:t>
            </a:r>
            <a:r>
              <a:rPr sz="2700" spc="110">
                <a:solidFill>
                  <a:srgbClr val="292959"/>
                </a:solidFill>
                <a:latin typeface="Trebuchet MS"/>
                <a:cs typeface="Trebuchet MS"/>
              </a:rPr>
              <a:t>a</a:t>
            </a:r>
            <a:r>
              <a:rPr sz="2700" spc="-100">
                <a:solidFill>
                  <a:srgbClr val="292959"/>
                </a:solidFill>
                <a:latin typeface="Trebuchet MS"/>
                <a:cs typeface="Trebuchet MS"/>
              </a:rPr>
              <a:t> </a:t>
            </a:r>
            <a:r>
              <a:rPr sz="2700" spc="-85">
                <a:solidFill>
                  <a:srgbClr val="292959"/>
                </a:solidFill>
                <a:latin typeface="Trebuchet MS"/>
                <a:cs typeface="Trebuchet MS"/>
              </a:rPr>
              <a:t>remedial</a:t>
            </a:r>
            <a:r>
              <a:rPr sz="2700" spc="-100">
                <a:solidFill>
                  <a:srgbClr val="292959"/>
                </a:solidFill>
                <a:latin typeface="Trebuchet MS"/>
                <a:cs typeface="Trebuchet MS"/>
              </a:rPr>
              <a:t> </a:t>
            </a:r>
            <a:r>
              <a:rPr sz="2700" spc="-150">
                <a:solidFill>
                  <a:srgbClr val="292959"/>
                </a:solidFill>
                <a:latin typeface="Trebuchet MS"/>
                <a:cs typeface="Trebuchet MS"/>
              </a:rPr>
              <a:t>trust</a:t>
            </a:r>
            <a:r>
              <a:rPr sz="2700" spc="-85">
                <a:solidFill>
                  <a:srgbClr val="292959"/>
                </a:solidFill>
                <a:latin typeface="Trebuchet MS"/>
                <a:cs typeface="Trebuchet MS"/>
              </a:rPr>
              <a:t> </a:t>
            </a:r>
            <a:r>
              <a:rPr sz="2700" spc="-80">
                <a:solidFill>
                  <a:srgbClr val="292959"/>
                </a:solidFill>
                <a:latin typeface="Trebuchet MS"/>
                <a:cs typeface="Trebuchet MS"/>
              </a:rPr>
              <a:t>or</a:t>
            </a:r>
            <a:r>
              <a:rPr sz="2700" spc="-95">
                <a:solidFill>
                  <a:srgbClr val="292959"/>
                </a:solidFill>
                <a:latin typeface="Trebuchet MS"/>
                <a:cs typeface="Trebuchet MS"/>
              </a:rPr>
              <a:t> </a:t>
            </a:r>
            <a:r>
              <a:rPr sz="2700" spc="-10">
                <a:solidFill>
                  <a:srgbClr val="292959"/>
                </a:solidFill>
                <a:latin typeface="Trebuchet MS"/>
                <a:cs typeface="Trebuchet MS"/>
              </a:rPr>
              <a:t>interest</a:t>
            </a:r>
            <a:endParaRPr sz="2700">
              <a:latin typeface="Trebuchet MS"/>
              <a:cs typeface="Trebuchet MS"/>
            </a:endParaRPr>
          </a:p>
        </p:txBody>
      </p:sp>
      <p:sp>
        <p:nvSpPr>
          <p:cNvPr id="15" name="object 15" descr="$PPTXTitle"/>
          <p:cNvSpPr txBox="1">
            <a:spLocks noGrp="1"/>
          </p:cNvSpPr>
          <p:nvPr>
            <p:ph type="title"/>
          </p:nvPr>
        </p:nvSpPr>
        <p:spPr>
          <a:xfrm>
            <a:off x="920934" y="723106"/>
            <a:ext cx="11067415" cy="1168400"/>
          </a:xfrm>
          <a:prstGeom prst="rect">
            <a:avLst/>
          </a:prstGeom>
        </p:spPr>
        <p:txBody>
          <a:bodyPr vert="horz" wrap="square" lIns="0" tIns="12700" rIns="0" bIns="0" rtlCol="0">
            <a:spAutoFit/>
          </a:bodyPr>
          <a:lstStyle/>
          <a:p>
            <a:pPr marL="12700">
              <a:lnSpc>
                <a:spcPct val="100000"/>
              </a:lnSpc>
              <a:spcBef>
                <a:spcPts val="100"/>
              </a:spcBef>
              <a:tabLst>
                <a:tab pos="6722109" algn="l"/>
              </a:tabLst>
            </a:pPr>
            <a:r>
              <a:rPr sz="7500" spc="50">
                <a:solidFill>
                  <a:srgbClr val="E65385"/>
                </a:solidFill>
              </a:rPr>
              <a:t>INTRODUCING</a:t>
            </a:r>
            <a:r>
              <a:rPr sz="7500">
                <a:solidFill>
                  <a:srgbClr val="E65385"/>
                </a:solidFill>
              </a:rPr>
              <a:t>	</a:t>
            </a:r>
            <a:r>
              <a:rPr sz="7500" spc="-135">
                <a:solidFill>
                  <a:srgbClr val="292959"/>
                </a:solidFill>
              </a:rPr>
              <a:t>ESTOPPEL</a:t>
            </a:r>
            <a:endParaRPr sz="75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43159" y="2338863"/>
            <a:ext cx="114299" cy="114299"/>
          </a:xfrm>
          <a:prstGeom prst="rect">
            <a:avLst/>
          </a:prstGeom>
        </p:spPr>
      </p:pic>
      <p:pic>
        <p:nvPicPr>
          <p:cNvPr id="3" name="object 3"/>
          <p:cNvPicPr/>
          <p:nvPr/>
        </p:nvPicPr>
        <p:blipFill>
          <a:blip r:embed="rId4" cstate="print"/>
          <a:stretch>
            <a:fillRect/>
          </a:stretch>
        </p:blipFill>
        <p:spPr>
          <a:xfrm>
            <a:off x="1557521" y="4134326"/>
            <a:ext cx="123825" cy="123824"/>
          </a:xfrm>
          <a:prstGeom prst="rect">
            <a:avLst/>
          </a:prstGeom>
        </p:spPr>
      </p:pic>
      <p:pic>
        <p:nvPicPr>
          <p:cNvPr id="4" name="object 4"/>
          <p:cNvPicPr/>
          <p:nvPr/>
        </p:nvPicPr>
        <p:blipFill>
          <a:blip r:embed="rId3" cstate="print"/>
          <a:stretch>
            <a:fillRect/>
          </a:stretch>
        </p:blipFill>
        <p:spPr>
          <a:xfrm>
            <a:off x="943159" y="5939313"/>
            <a:ext cx="114299" cy="114299"/>
          </a:xfrm>
          <a:prstGeom prst="rect">
            <a:avLst/>
          </a:prstGeom>
        </p:spPr>
      </p:pic>
      <p:pic>
        <p:nvPicPr>
          <p:cNvPr id="5" name="object 5"/>
          <p:cNvPicPr/>
          <p:nvPr/>
        </p:nvPicPr>
        <p:blipFill>
          <a:blip r:embed="rId3" cstate="print"/>
          <a:stretch>
            <a:fillRect/>
          </a:stretch>
        </p:blipFill>
        <p:spPr>
          <a:xfrm>
            <a:off x="943159" y="8939688"/>
            <a:ext cx="114299" cy="114299"/>
          </a:xfrm>
          <a:prstGeom prst="rect">
            <a:avLst/>
          </a:prstGeom>
        </p:spPr>
      </p:pic>
      <p:sp>
        <p:nvSpPr>
          <p:cNvPr id="6" name="object 6"/>
          <p:cNvSpPr txBox="1"/>
          <p:nvPr/>
        </p:nvSpPr>
        <p:spPr>
          <a:xfrm>
            <a:off x="1223055" y="1971186"/>
            <a:ext cx="10317480" cy="7882927"/>
          </a:xfrm>
          <a:prstGeom prst="rect">
            <a:avLst/>
          </a:prstGeom>
        </p:spPr>
        <p:txBody>
          <a:bodyPr vert="horz" wrap="square" lIns="0" tIns="12700" rIns="0" bIns="0" rtlCol="0" anchor="t">
            <a:spAutoFit/>
          </a:bodyPr>
          <a:lstStyle/>
          <a:p>
            <a:pPr marL="12700" marR="393700">
              <a:lnSpc>
                <a:spcPct val="135800"/>
              </a:lnSpc>
              <a:spcBef>
                <a:spcPts val="100"/>
              </a:spcBef>
            </a:pPr>
            <a:r>
              <a:rPr lang="en-US" sz="2900" spc="-55">
                <a:solidFill>
                  <a:srgbClr val="292959"/>
                </a:solidFill>
                <a:latin typeface="Trebuchet MS"/>
                <a:cs typeface="Trebuchet MS"/>
              </a:rPr>
              <a:t>In land</a:t>
            </a:r>
            <a:r>
              <a:rPr sz="2900" spc="-110">
                <a:solidFill>
                  <a:srgbClr val="292959"/>
                </a:solidFill>
                <a:latin typeface="Trebuchet MS"/>
                <a:cs typeface="Trebuchet MS"/>
              </a:rPr>
              <a:t> </a:t>
            </a:r>
            <a:r>
              <a:rPr sz="2900" spc="-30">
                <a:solidFill>
                  <a:srgbClr val="292959"/>
                </a:solidFill>
                <a:latin typeface="Trebuchet MS"/>
                <a:cs typeface="Trebuchet MS"/>
              </a:rPr>
              <a:t>law</a:t>
            </a:r>
            <a:r>
              <a:rPr lang="en-US" sz="2900" spc="-105">
                <a:solidFill>
                  <a:srgbClr val="292959"/>
                </a:solidFill>
                <a:latin typeface="Trebuchet MS"/>
                <a:cs typeface="Trebuchet MS"/>
              </a:rPr>
              <a:t> there  are </a:t>
            </a:r>
            <a:r>
              <a:rPr sz="2900" spc="-10">
                <a:solidFill>
                  <a:srgbClr val="292959"/>
                </a:solidFill>
                <a:latin typeface="Trebuchet MS"/>
                <a:cs typeface="Trebuchet MS"/>
              </a:rPr>
              <a:t>specific </a:t>
            </a:r>
            <a:r>
              <a:rPr sz="2900" spc="-114">
                <a:solidFill>
                  <a:srgbClr val="292959"/>
                </a:solidFill>
                <a:latin typeface="Trebuchet MS"/>
                <a:cs typeface="Trebuchet MS"/>
              </a:rPr>
              <a:t>formalities</a:t>
            </a:r>
            <a:r>
              <a:rPr lang="en-US" sz="2900" spc="-80">
                <a:solidFill>
                  <a:srgbClr val="292959"/>
                </a:solidFill>
                <a:latin typeface="Trebuchet MS"/>
                <a:cs typeface="Trebuchet MS"/>
              </a:rPr>
              <a:t> which </a:t>
            </a:r>
            <a:r>
              <a:rPr sz="2900" spc="-114">
                <a:solidFill>
                  <a:srgbClr val="292959"/>
                </a:solidFill>
                <a:latin typeface="Trebuchet MS"/>
                <a:cs typeface="Trebuchet MS"/>
              </a:rPr>
              <a:t>usually</a:t>
            </a:r>
            <a:r>
              <a:rPr sz="2900" spc="-105">
                <a:solidFill>
                  <a:srgbClr val="292959"/>
                </a:solidFill>
                <a:latin typeface="Trebuchet MS"/>
                <a:cs typeface="Trebuchet MS"/>
              </a:rPr>
              <a:t> </a:t>
            </a:r>
            <a:r>
              <a:rPr sz="2900" spc="-150">
                <a:solidFill>
                  <a:srgbClr val="292959"/>
                </a:solidFill>
                <a:latin typeface="Trebuchet MS"/>
                <a:cs typeface="Trebuchet MS"/>
              </a:rPr>
              <a:t>must</a:t>
            </a:r>
            <a:r>
              <a:rPr sz="2900" spc="-95">
                <a:solidFill>
                  <a:srgbClr val="292959"/>
                </a:solidFill>
                <a:latin typeface="Trebuchet MS"/>
                <a:cs typeface="Trebuchet MS"/>
              </a:rPr>
              <a:t> </a:t>
            </a:r>
            <a:r>
              <a:rPr sz="2900">
                <a:solidFill>
                  <a:srgbClr val="292959"/>
                </a:solidFill>
                <a:latin typeface="Trebuchet MS"/>
                <a:cs typeface="Trebuchet MS"/>
              </a:rPr>
              <a:t>be</a:t>
            </a:r>
            <a:r>
              <a:rPr sz="2900" spc="-100">
                <a:solidFill>
                  <a:srgbClr val="292959"/>
                </a:solidFill>
                <a:latin typeface="Trebuchet MS"/>
                <a:cs typeface="Trebuchet MS"/>
              </a:rPr>
              <a:t> </a:t>
            </a:r>
            <a:r>
              <a:rPr sz="2900" spc="-70">
                <a:solidFill>
                  <a:srgbClr val="292959"/>
                </a:solidFill>
                <a:latin typeface="Trebuchet MS"/>
                <a:cs typeface="Trebuchet MS"/>
              </a:rPr>
              <a:t>upheld</a:t>
            </a:r>
            <a:r>
              <a:rPr sz="2900" spc="-105">
                <a:solidFill>
                  <a:srgbClr val="292959"/>
                </a:solidFill>
                <a:latin typeface="Trebuchet MS"/>
                <a:cs typeface="Trebuchet MS"/>
              </a:rPr>
              <a:t> </a:t>
            </a:r>
            <a:r>
              <a:rPr sz="2900" spc="-60">
                <a:solidFill>
                  <a:srgbClr val="292959"/>
                </a:solidFill>
                <a:latin typeface="Trebuchet MS"/>
                <a:cs typeface="Trebuchet MS"/>
              </a:rPr>
              <a:t>to</a:t>
            </a:r>
            <a:r>
              <a:rPr sz="2900" spc="-100">
                <a:solidFill>
                  <a:srgbClr val="292959"/>
                </a:solidFill>
                <a:latin typeface="Trebuchet MS"/>
                <a:cs typeface="Trebuchet MS"/>
              </a:rPr>
              <a:t> </a:t>
            </a:r>
            <a:r>
              <a:rPr sz="2900" spc="-85">
                <a:solidFill>
                  <a:srgbClr val="292959"/>
                </a:solidFill>
                <a:latin typeface="Trebuchet MS"/>
                <a:cs typeface="Trebuchet MS"/>
              </a:rPr>
              <a:t>make</a:t>
            </a:r>
            <a:r>
              <a:rPr sz="2900" spc="-105">
                <a:solidFill>
                  <a:srgbClr val="292959"/>
                </a:solidFill>
                <a:latin typeface="Trebuchet MS"/>
                <a:cs typeface="Trebuchet MS"/>
              </a:rPr>
              <a:t> </a:t>
            </a:r>
            <a:r>
              <a:rPr sz="2900">
                <a:solidFill>
                  <a:srgbClr val="292959"/>
                </a:solidFill>
                <a:latin typeface="Trebuchet MS"/>
                <a:cs typeface="Trebuchet MS"/>
              </a:rPr>
              <a:t>an</a:t>
            </a:r>
            <a:r>
              <a:rPr sz="2900" spc="-100">
                <a:solidFill>
                  <a:srgbClr val="292959"/>
                </a:solidFill>
                <a:latin typeface="Trebuchet MS"/>
                <a:cs typeface="Trebuchet MS"/>
              </a:rPr>
              <a:t> </a:t>
            </a:r>
            <a:r>
              <a:rPr sz="2900" spc="-10">
                <a:solidFill>
                  <a:srgbClr val="292959"/>
                </a:solidFill>
                <a:latin typeface="Trebuchet MS"/>
                <a:cs typeface="Trebuchet MS"/>
              </a:rPr>
              <a:t>obligation </a:t>
            </a:r>
            <a:r>
              <a:rPr sz="2900" spc="-75">
                <a:solidFill>
                  <a:srgbClr val="292959"/>
                </a:solidFill>
                <a:latin typeface="Trebuchet MS"/>
                <a:cs typeface="Trebuchet MS"/>
              </a:rPr>
              <a:t>legally</a:t>
            </a:r>
            <a:r>
              <a:rPr sz="2900" spc="-114">
                <a:solidFill>
                  <a:srgbClr val="292959"/>
                </a:solidFill>
                <a:latin typeface="Trebuchet MS"/>
                <a:cs typeface="Trebuchet MS"/>
              </a:rPr>
              <a:t> </a:t>
            </a:r>
            <a:r>
              <a:rPr sz="2900" spc="-10">
                <a:solidFill>
                  <a:srgbClr val="292959"/>
                </a:solidFill>
                <a:latin typeface="Trebuchet MS"/>
                <a:cs typeface="Trebuchet MS"/>
              </a:rPr>
              <a:t>binding</a:t>
            </a:r>
            <a:endParaRPr sz="2900">
              <a:latin typeface="Trebuchet MS"/>
              <a:cs typeface="Trebuchet MS"/>
            </a:endParaRPr>
          </a:p>
          <a:p>
            <a:pPr marL="638810">
              <a:lnSpc>
                <a:spcPct val="100000"/>
              </a:lnSpc>
              <a:spcBef>
                <a:spcPts val="1245"/>
              </a:spcBef>
            </a:pPr>
            <a:r>
              <a:rPr sz="2900" spc="-75">
                <a:solidFill>
                  <a:srgbClr val="292959"/>
                </a:solidFill>
                <a:latin typeface="Trebuchet MS"/>
                <a:cs typeface="Trebuchet MS"/>
              </a:rPr>
              <a:t>Creation,</a:t>
            </a:r>
            <a:r>
              <a:rPr sz="2900" spc="-110">
                <a:solidFill>
                  <a:srgbClr val="292959"/>
                </a:solidFill>
                <a:latin typeface="Trebuchet MS"/>
                <a:cs typeface="Trebuchet MS"/>
              </a:rPr>
              <a:t> </a:t>
            </a:r>
            <a:r>
              <a:rPr sz="2900" spc="-145">
                <a:solidFill>
                  <a:srgbClr val="292959"/>
                </a:solidFill>
                <a:latin typeface="Trebuchet MS"/>
                <a:cs typeface="Trebuchet MS"/>
              </a:rPr>
              <a:t>transfer,</a:t>
            </a:r>
            <a:r>
              <a:rPr sz="2900" spc="-95">
                <a:solidFill>
                  <a:srgbClr val="292959"/>
                </a:solidFill>
                <a:latin typeface="Trebuchet MS"/>
                <a:cs typeface="Trebuchet MS"/>
              </a:rPr>
              <a:t> </a:t>
            </a:r>
            <a:r>
              <a:rPr sz="2900" spc="-65">
                <a:solidFill>
                  <a:srgbClr val="292959"/>
                </a:solidFill>
                <a:latin typeface="Trebuchet MS"/>
                <a:cs typeface="Trebuchet MS"/>
              </a:rPr>
              <a:t>acquisition</a:t>
            </a:r>
            <a:r>
              <a:rPr sz="2900" spc="-95">
                <a:solidFill>
                  <a:srgbClr val="292959"/>
                </a:solidFill>
                <a:latin typeface="Trebuchet MS"/>
                <a:cs typeface="Trebuchet MS"/>
              </a:rPr>
              <a:t> </a:t>
            </a:r>
            <a:r>
              <a:rPr sz="2900">
                <a:solidFill>
                  <a:srgbClr val="292959"/>
                </a:solidFill>
                <a:latin typeface="Trebuchet MS"/>
                <a:cs typeface="Trebuchet MS"/>
              </a:rPr>
              <a:t>of</a:t>
            </a:r>
            <a:r>
              <a:rPr sz="2900" spc="-100">
                <a:solidFill>
                  <a:srgbClr val="292959"/>
                </a:solidFill>
                <a:latin typeface="Trebuchet MS"/>
                <a:cs typeface="Trebuchet MS"/>
              </a:rPr>
              <a:t> </a:t>
            </a:r>
            <a:r>
              <a:rPr sz="2900" spc="-80">
                <a:solidFill>
                  <a:srgbClr val="292959"/>
                </a:solidFill>
                <a:latin typeface="Trebuchet MS"/>
                <a:cs typeface="Trebuchet MS"/>
              </a:rPr>
              <a:t>estates/interests</a:t>
            </a:r>
            <a:r>
              <a:rPr sz="2900" spc="-100">
                <a:solidFill>
                  <a:srgbClr val="292959"/>
                </a:solidFill>
                <a:latin typeface="Trebuchet MS"/>
                <a:cs typeface="Trebuchet MS"/>
              </a:rPr>
              <a:t> </a:t>
            </a:r>
            <a:r>
              <a:rPr sz="2900" spc="-155">
                <a:solidFill>
                  <a:srgbClr val="292959"/>
                </a:solidFill>
                <a:latin typeface="Trebuchet MS"/>
                <a:cs typeface="Trebuchet MS"/>
              </a:rPr>
              <a:t>in</a:t>
            </a:r>
            <a:r>
              <a:rPr sz="2900" spc="-95">
                <a:solidFill>
                  <a:srgbClr val="292959"/>
                </a:solidFill>
                <a:latin typeface="Trebuchet MS"/>
                <a:cs typeface="Trebuchet MS"/>
              </a:rPr>
              <a:t> </a:t>
            </a:r>
            <a:r>
              <a:rPr sz="2900" spc="-10">
                <a:solidFill>
                  <a:srgbClr val="292959"/>
                </a:solidFill>
                <a:latin typeface="Trebuchet MS"/>
                <a:cs typeface="Trebuchet MS"/>
              </a:rPr>
              <a:t>land:</a:t>
            </a:r>
            <a:endParaRPr sz="2900">
              <a:latin typeface="Trebuchet MS"/>
              <a:cs typeface="Trebuchet MS"/>
            </a:endParaRPr>
          </a:p>
          <a:p>
            <a:pPr marL="638810" marR="5080">
              <a:lnSpc>
                <a:spcPct val="135800"/>
              </a:lnSpc>
            </a:pPr>
            <a:r>
              <a:rPr sz="2900" err="1">
                <a:solidFill>
                  <a:srgbClr val="292959"/>
                </a:solidFill>
                <a:latin typeface="Trebuchet MS"/>
                <a:cs typeface="Trebuchet MS"/>
              </a:rPr>
              <a:t>e.g</a:t>
            </a:r>
            <a:r>
              <a:rPr sz="2900" spc="-20">
                <a:solidFill>
                  <a:srgbClr val="292959"/>
                </a:solidFill>
                <a:latin typeface="Trebuchet MS"/>
                <a:cs typeface="Trebuchet MS"/>
              </a:rPr>
              <a:t> </a:t>
            </a:r>
            <a:r>
              <a:rPr sz="2900" spc="-300">
                <a:solidFill>
                  <a:srgbClr val="292959"/>
                </a:solidFill>
                <a:latin typeface="Trebuchet MS"/>
                <a:cs typeface="Trebuchet MS"/>
              </a:rPr>
              <a:t>.</a:t>
            </a:r>
            <a:r>
              <a:rPr sz="2900" spc="-20">
                <a:solidFill>
                  <a:srgbClr val="292959"/>
                </a:solidFill>
                <a:latin typeface="Trebuchet MS"/>
                <a:cs typeface="Trebuchet MS"/>
              </a:rPr>
              <a:t> </a:t>
            </a:r>
            <a:r>
              <a:rPr sz="2900" b="1">
                <a:solidFill>
                  <a:srgbClr val="292959"/>
                </a:solidFill>
                <a:latin typeface="Trebuchet MS"/>
                <a:cs typeface="Trebuchet MS"/>
              </a:rPr>
              <a:t>Law</a:t>
            </a:r>
            <a:r>
              <a:rPr sz="2900" b="1" spc="-85">
                <a:solidFill>
                  <a:srgbClr val="292959"/>
                </a:solidFill>
                <a:latin typeface="Trebuchet MS"/>
                <a:cs typeface="Trebuchet MS"/>
              </a:rPr>
              <a:t> </a:t>
            </a:r>
            <a:r>
              <a:rPr sz="2900" b="1">
                <a:solidFill>
                  <a:srgbClr val="292959"/>
                </a:solidFill>
                <a:latin typeface="Trebuchet MS"/>
                <a:cs typeface="Trebuchet MS"/>
              </a:rPr>
              <a:t>of</a:t>
            </a:r>
            <a:r>
              <a:rPr sz="2900" b="1" spc="-80">
                <a:solidFill>
                  <a:srgbClr val="292959"/>
                </a:solidFill>
                <a:latin typeface="Trebuchet MS"/>
                <a:cs typeface="Trebuchet MS"/>
              </a:rPr>
              <a:t> Property </a:t>
            </a:r>
            <a:r>
              <a:rPr sz="2900" b="1">
                <a:solidFill>
                  <a:srgbClr val="292959"/>
                </a:solidFill>
                <a:latin typeface="Trebuchet MS"/>
                <a:cs typeface="Trebuchet MS"/>
              </a:rPr>
              <a:t>(Miscellaneous</a:t>
            </a:r>
            <a:r>
              <a:rPr sz="2900" b="1" spc="-80">
                <a:solidFill>
                  <a:srgbClr val="292959"/>
                </a:solidFill>
                <a:latin typeface="Trebuchet MS"/>
                <a:cs typeface="Trebuchet MS"/>
              </a:rPr>
              <a:t> </a:t>
            </a:r>
            <a:r>
              <a:rPr sz="2900" b="1" spc="-40">
                <a:solidFill>
                  <a:srgbClr val="292959"/>
                </a:solidFill>
                <a:latin typeface="Trebuchet MS"/>
                <a:cs typeface="Trebuchet MS"/>
              </a:rPr>
              <a:t>Provisions)</a:t>
            </a:r>
            <a:r>
              <a:rPr sz="2900" b="1" spc="-80">
                <a:solidFill>
                  <a:srgbClr val="292959"/>
                </a:solidFill>
                <a:latin typeface="Trebuchet MS"/>
                <a:cs typeface="Trebuchet MS"/>
              </a:rPr>
              <a:t> </a:t>
            </a:r>
            <a:r>
              <a:rPr sz="2900" b="1">
                <a:solidFill>
                  <a:srgbClr val="292959"/>
                </a:solidFill>
                <a:latin typeface="Trebuchet MS"/>
                <a:cs typeface="Trebuchet MS"/>
              </a:rPr>
              <a:t>Act</a:t>
            </a:r>
            <a:r>
              <a:rPr sz="2900" b="1" spc="-80">
                <a:solidFill>
                  <a:srgbClr val="292959"/>
                </a:solidFill>
                <a:latin typeface="Trebuchet MS"/>
                <a:cs typeface="Trebuchet MS"/>
              </a:rPr>
              <a:t> </a:t>
            </a:r>
            <a:r>
              <a:rPr sz="2900" b="1" spc="-300">
                <a:solidFill>
                  <a:srgbClr val="292959"/>
                </a:solidFill>
                <a:latin typeface="Trebuchet MS"/>
                <a:cs typeface="Trebuchet MS"/>
              </a:rPr>
              <a:t>1989, </a:t>
            </a:r>
            <a:r>
              <a:rPr sz="2900" b="1" spc="-95">
                <a:solidFill>
                  <a:srgbClr val="292959"/>
                </a:solidFill>
                <a:latin typeface="Trebuchet MS"/>
                <a:cs typeface="Trebuchet MS"/>
              </a:rPr>
              <a:t>s2</a:t>
            </a:r>
            <a:r>
              <a:rPr sz="2900" spc="-95">
                <a:solidFill>
                  <a:srgbClr val="292959"/>
                </a:solidFill>
                <a:latin typeface="Trebuchet MS"/>
                <a:cs typeface="Trebuchet MS"/>
              </a:rPr>
              <a:t>:</a:t>
            </a:r>
            <a:r>
              <a:rPr sz="2900" spc="-100">
                <a:solidFill>
                  <a:srgbClr val="292959"/>
                </a:solidFill>
                <a:latin typeface="Trebuchet MS"/>
                <a:cs typeface="Trebuchet MS"/>
              </a:rPr>
              <a:t> </a:t>
            </a:r>
            <a:r>
              <a:rPr sz="2900" spc="-50">
                <a:solidFill>
                  <a:srgbClr val="292959"/>
                </a:solidFill>
                <a:latin typeface="Trebuchet MS"/>
                <a:cs typeface="Trebuchet MS"/>
              </a:rPr>
              <a:t>contracts</a:t>
            </a:r>
            <a:r>
              <a:rPr sz="2900" spc="-95">
                <a:solidFill>
                  <a:srgbClr val="292959"/>
                </a:solidFill>
                <a:latin typeface="Trebuchet MS"/>
                <a:cs typeface="Trebuchet MS"/>
              </a:rPr>
              <a:t> </a:t>
            </a:r>
            <a:r>
              <a:rPr sz="2900" spc="-155">
                <a:solidFill>
                  <a:srgbClr val="292959"/>
                </a:solidFill>
                <a:latin typeface="Trebuchet MS"/>
                <a:cs typeface="Trebuchet MS"/>
              </a:rPr>
              <a:t>in</a:t>
            </a:r>
            <a:r>
              <a:rPr sz="2900" spc="-95">
                <a:solidFill>
                  <a:srgbClr val="292959"/>
                </a:solidFill>
                <a:latin typeface="Trebuchet MS"/>
                <a:cs typeface="Trebuchet MS"/>
              </a:rPr>
              <a:t> </a:t>
            </a:r>
            <a:r>
              <a:rPr sz="2900" spc="-105">
                <a:solidFill>
                  <a:srgbClr val="292959"/>
                </a:solidFill>
                <a:latin typeface="Trebuchet MS"/>
                <a:cs typeface="Trebuchet MS"/>
              </a:rPr>
              <a:t>sale,</a:t>
            </a:r>
            <a:r>
              <a:rPr sz="2900" spc="-100">
                <a:solidFill>
                  <a:srgbClr val="292959"/>
                </a:solidFill>
                <a:latin typeface="Trebuchet MS"/>
                <a:cs typeface="Trebuchet MS"/>
              </a:rPr>
              <a:t> </a:t>
            </a:r>
            <a:r>
              <a:rPr sz="2900" spc="-155">
                <a:solidFill>
                  <a:srgbClr val="292959"/>
                </a:solidFill>
                <a:latin typeface="Trebuchet MS"/>
                <a:cs typeface="Trebuchet MS"/>
              </a:rPr>
              <a:t>in</a:t>
            </a:r>
            <a:r>
              <a:rPr sz="2900" spc="-95">
                <a:solidFill>
                  <a:srgbClr val="292959"/>
                </a:solidFill>
                <a:latin typeface="Trebuchet MS"/>
                <a:cs typeface="Trebuchet MS"/>
              </a:rPr>
              <a:t> </a:t>
            </a:r>
            <a:r>
              <a:rPr sz="2900" spc="-110">
                <a:solidFill>
                  <a:srgbClr val="292959"/>
                </a:solidFill>
                <a:latin typeface="Trebuchet MS"/>
                <a:cs typeface="Trebuchet MS"/>
              </a:rPr>
              <a:t>writing</a:t>
            </a:r>
            <a:r>
              <a:rPr sz="2900" spc="-95">
                <a:solidFill>
                  <a:srgbClr val="292959"/>
                </a:solidFill>
                <a:latin typeface="Trebuchet MS"/>
                <a:cs typeface="Trebuchet MS"/>
              </a:rPr>
              <a:t> </a:t>
            </a:r>
            <a:r>
              <a:rPr sz="2900">
                <a:solidFill>
                  <a:srgbClr val="292959"/>
                </a:solidFill>
                <a:latin typeface="Trebuchet MS"/>
                <a:cs typeface="Trebuchet MS"/>
              </a:rPr>
              <a:t>and</a:t>
            </a:r>
            <a:r>
              <a:rPr sz="2900" spc="-95">
                <a:solidFill>
                  <a:srgbClr val="292959"/>
                </a:solidFill>
                <a:latin typeface="Trebuchet MS"/>
                <a:cs typeface="Trebuchet MS"/>
              </a:rPr>
              <a:t> </a:t>
            </a:r>
            <a:r>
              <a:rPr sz="2900" spc="-70">
                <a:solidFill>
                  <a:srgbClr val="292959"/>
                </a:solidFill>
                <a:latin typeface="Trebuchet MS"/>
                <a:cs typeface="Trebuchet MS"/>
              </a:rPr>
              <a:t>incorporate</a:t>
            </a:r>
            <a:r>
              <a:rPr sz="2900" spc="-95">
                <a:solidFill>
                  <a:srgbClr val="292959"/>
                </a:solidFill>
                <a:latin typeface="Trebuchet MS"/>
                <a:cs typeface="Trebuchet MS"/>
              </a:rPr>
              <a:t> </a:t>
            </a:r>
            <a:r>
              <a:rPr sz="2900" spc="-100">
                <a:solidFill>
                  <a:srgbClr val="292959"/>
                </a:solidFill>
                <a:latin typeface="Trebuchet MS"/>
                <a:cs typeface="Trebuchet MS"/>
              </a:rPr>
              <a:t>all</a:t>
            </a:r>
            <a:r>
              <a:rPr sz="2900" spc="-95">
                <a:solidFill>
                  <a:srgbClr val="292959"/>
                </a:solidFill>
                <a:latin typeface="Trebuchet MS"/>
                <a:cs typeface="Trebuchet MS"/>
              </a:rPr>
              <a:t> </a:t>
            </a:r>
            <a:r>
              <a:rPr sz="2900" spc="-10">
                <a:solidFill>
                  <a:srgbClr val="292959"/>
                </a:solidFill>
                <a:latin typeface="Trebuchet MS"/>
                <a:cs typeface="Trebuchet MS"/>
              </a:rPr>
              <a:t>terms</a:t>
            </a:r>
            <a:endParaRPr sz="2900">
              <a:latin typeface="Trebuchet MS"/>
              <a:cs typeface="Trebuchet MS"/>
            </a:endParaRPr>
          </a:p>
          <a:p>
            <a:pPr marL="638810" marR="5080">
              <a:lnSpc>
                <a:spcPct val="135800"/>
              </a:lnSpc>
            </a:pPr>
            <a:endParaRPr lang="en-US" sz="2900" spc="-10">
              <a:solidFill>
                <a:srgbClr val="292959"/>
              </a:solidFill>
              <a:latin typeface="Trebuchet MS"/>
              <a:cs typeface="Trebuchet MS"/>
            </a:endParaRPr>
          </a:p>
          <a:p>
            <a:pPr marL="12700" marR="485775">
              <a:lnSpc>
                <a:spcPct val="135800"/>
              </a:lnSpc>
            </a:pPr>
            <a:r>
              <a:rPr sz="2900" spc="-35">
                <a:solidFill>
                  <a:srgbClr val="292959"/>
                </a:solidFill>
                <a:latin typeface="Trebuchet MS"/>
                <a:cs typeface="Trebuchet MS"/>
              </a:rPr>
              <a:t>Estoppel</a:t>
            </a:r>
            <a:r>
              <a:rPr sz="2900" spc="-155">
                <a:solidFill>
                  <a:srgbClr val="292959"/>
                </a:solidFill>
                <a:latin typeface="Trebuchet MS"/>
                <a:cs typeface="Trebuchet MS"/>
              </a:rPr>
              <a:t> </a:t>
            </a:r>
            <a:r>
              <a:rPr sz="2900" spc="-70">
                <a:solidFill>
                  <a:srgbClr val="292959"/>
                </a:solidFill>
                <a:latin typeface="Trebuchet MS"/>
                <a:cs typeface="Trebuchet MS"/>
              </a:rPr>
              <a:t>provides</a:t>
            </a:r>
            <a:r>
              <a:rPr sz="2900" spc="-125">
                <a:solidFill>
                  <a:srgbClr val="292959"/>
                </a:solidFill>
                <a:latin typeface="Trebuchet MS"/>
                <a:cs typeface="Trebuchet MS"/>
              </a:rPr>
              <a:t> </a:t>
            </a:r>
            <a:r>
              <a:rPr sz="2900">
                <a:solidFill>
                  <a:srgbClr val="292959"/>
                </a:solidFill>
                <a:latin typeface="Trebuchet MS"/>
                <a:cs typeface="Trebuchet MS"/>
              </a:rPr>
              <a:t>an</a:t>
            </a:r>
            <a:r>
              <a:rPr sz="2900" spc="-125">
                <a:solidFill>
                  <a:srgbClr val="292959"/>
                </a:solidFill>
                <a:latin typeface="Trebuchet MS"/>
                <a:cs typeface="Trebuchet MS"/>
              </a:rPr>
              <a:t> </a:t>
            </a:r>
            <a:r>
              <a:rPr sz="2900" spc="-60">
                <a:solidFill>
                  <a:srgbClr val="292959"/>
                </a:solidFill>
                <a:latin typeface="Trebuchet MS"/>
                <a:cs typeface="Trebuchet MS"/>
              </a:rPr>
              <a:t>exception</a:t>
            </a:r>
            <a:r>
              <a:rPr sz="2900" spc="-125">
                <a:solidFill>
                  <a:srgbClr val="292959"/>
                </a:solidFill>
                <a:latin typeface="Trebuchet MS"/>
                <a:cs typeface="Trebuchet MS"/>
              </a:rPr>
              <a:t> </a:t>
            </a:r>
            <a:r>
              <a:rPr sz="2900" spc="-60">
                <a:solidFill>
                  <a:srgbClr val="292959"/>
                </a:solidFill>
                <a:latin typeface="Trebuchet MS"/>
                <a:cs typeface="Trebuchet MS"/>
              </a:rPr>
              <a:t>to</a:t>
            </a:r>
            <a:r>
              <a:rPr sz="2900" spc="-125">
                <a:solidFill>
                  <a:srgbClr val="292959"/>
                </a:solidFill>
                <a:latin typeface="Trebuchet MS"/>
                <a:cs typeface="Trebuchet MS"/>
              </a:rPr>
              <a:t> </a:t>
            </a:r>
            <a:r>
              <a:rPr sz="2900" spc="-30">
                <a:solidFill>
                  <a:srgbClr val="292959"/>
                </a:solidFill>
                <a:latin typeface="Trebuchet MS"/>
                <a:cs typeface="Trebuchet MS"/>
              </a:rPr>
              <a:t>general</a:t>
            </a:r>
            <a:r>
              <a:rPr sz="2900" spc="-125">
                <a:solidFill>
                  <a:srgbClr val="292959"/>
                </a:solidFill>
                <a:latin typeface="Trebuchet MS"/>
                <a:cs typeface="Trebuchet MS"/>
              </a:rPr>
              <a:t> </a:t>
            </a:r>
            <a:r>
              <a:rPr sz="2900" spc="-140">
                <a:solidFill>
                  <a:srgbClr val="292959"/>
                </a:solidFill>
                <a:latin typeface="Trebuchet MS"/>
                <a:cs typeface="Trebuchet MS"/>
              </a:rPr>
              <a:t>formality</a:t>
            </a:r>
            <a:r>
              <a:rPr sz="2900" spc="-95">
                <a:solidFill>
                  <a:srgbClr val="292959"/>
                </a:solidFill>
                <a:latin typeface="Trebuchet MS"/>
                <a:cs typeface="Trebuchet MS"/>
              </a:rPr>
              <a:t> </a:t>
            </a:r>
            <a:r>
              <a:rPr sz="2900" spc="-10">
                <a:solidFill>
                  <a:srgbClr val="292959"/>
                </a:solidFill>
                <a:latin typeface="Trebuchet MS"/>
                <a:cs typeface="Trebuchet MS"/>
              </a:rPr>
              <a:t>rules: </a:t>
            </a:r>
            <a:r>
              <a:rPr sz="2900" spc="-120">
                <a:solidFill>
                  <a:srgbClr val="292959"/>
                </a:solidFill>
                <a:latin typeface="Trebuchet MS"/>
                <a:cs typeface="Trebuchet MS"/>
              </a:rPr>
              <a:t>informal</a:t>
            </a:r>
            <a:r>
              <a:rPr sz="2900" spc="-90">
                <a:solidFill>
                  <a:srgbClr val="292959"/>
                </a:solidFill>
                <a:latin typeface="Trebuchet MS"/>
                <a:cs typeface="Trebuchet MS"/>
              </a:rPr>
              <a:t> </a:t>
            </a:r>
            <a:r>
              <a:rPr sz="2900" spc="-114">
                <a:solidFill>
                  <a:srgbClr val="292959"/>
                </a:solidFill>
                <a:latin typeface="Trebuchet MS"/>
                <a:cs typeface="Trebuchet MS"/>
              </a:rPr>
              <a:t>route</a:t>
            </a:r>
            <a:r>
              <a:rPr sz="2900" spc="-85">
                <a:solidFill>
                  <a:srgbClr val="292959"/>
                </a:solidFill>
                <a:latin typeface="Trebuchet MS"/>
                <a:cs typeface="Trebuchet MS"/>
              </a:rPr>
              <a:t> </a:t>
            </a:r>
            <a:r>
              <a:rPr sz="2900" spc="-60">
                <a:solidFill>
                  <a:srgbClr val="292959"/>
                </a:solidFill>
                <a:latin typeface="Trebuchet MS"/>
                <a:cs typeface="Trebuchet MS"/>
              </a:rPr>
              <a:t>to</a:t>
            </a:r>
            <a:r>
              <a:rPr sz="2900" spc="-85">
                <a:solidFill>
                  <a:srgbClr val="292959"/>
                </a:solidFill>
                <a:latin typeface="Trebuchet MS"/>
                <a:cs typeface="Trebuchet MS"/>
              </a:rPr>
              <a:t> </a:t>
            </a:r>
            <a:r>
              <a:rPr sz="2900" spc="-60">
                <a:solidFill>
                  <a:srgbClr val="292959"/>
                </a:solidFill>
                <a:latin typeface="Trebuchet MS"/>
                <a:cs typeface="Trebuchet MS"/>
              </a:rPr>
              <a:t>establishing</a:t>
            </a:r>
            <a:r>
              <a:rPr sz="2900" spc="-85">
                <a:solidFill>
                  <a:srgbClr val="292959"/>
                </a:solidFill>
                <a:latin typeface="Trebuchet MS"/>
                <a:cs typeface="Trebuchet MS"/>
              </a:rPr>
              <a:t> </a:t>
            </a:r>
            <a:r>
              <a:rPr sz="2900" spc="-105">
                <a:solidFill>
                  <a:srgbClr val="292959"/>
                </a:solidFill>
                <a:latin typeface="Trebuchet MS"/>
                <a:cs typeface="Trebuchet MS"/>
              </a:rPr>
              <a:t>proprietary</a:t>
            </a:r>
            <a:r>
              <a:rPr sz="2900" spc="-90">
                <a:solidFill>
                  <a:srgbClr val="292959"/>
                </a:solidFill>
                <a:latin typeface="Trebuchet MS"/>
                <a:cs typeface="Trebuchet MS"/>
              </a:rPr>
              <a:t> </a:t>
            </a:r>
            <a:r>
              <a:rPr sz="2900" spc="-125">
                <a:solidFill>
                  <a:srgbClr val="292959"/>
                </a:solidFill>
                <a:latin typeface="Trebuchet MS"/>
                <a:cs typeface="Trebuchet MS"/>
              </a:rPr>
              <a:t>rights:</a:t>
            </a:r>
            <a:r>
              <a:rPr sz="2900" spc="-85">
                <a:solidFill>
                  <a:srgbClr val="292959"/>
                </a:solidFill>
                <a:latin typeface="Trebuchet MS"/>
                <a:cs typeface="Trebuchet MS"/>
              </a:rPr>
              <a:t> </a:t>
            </a:r>
            <a:r>
              <a:rPr sz="2900" spc="-70">
                <a:solidFill>
                  <a:srgbClr val="292959"/>
                </a:solidFill>
                <a:latin typeface="Trebuchet MS"/>
                <a:cs typeface="Trebuchet MS"/>
              </a:rPr>
              <a:t>example</a:t>
            </a:r>
            <a:r>
              <a:rPr sz="2900" spc="-85">
                <a:solidFill>
                  <a:srgbClr val="292959"/>
                </a:solidFill>
                <a:latin typeface="Trebuchet MS"/>
                <a:cs typeface="Trebuchet MS"/>
              </a:rPr>
              <a:t> </a:t>
            </a:r>
            <a:r>
              <a:rPr sz="2900" spc="-25">
                <a:solidFill>
                  <a:srgbClr val="292959"/>
                </a:solidFill>
                <a:latin typeface="Trebuchet MS"/>
                <a:cs typeface="Trebuchet MS"/>
              </a:rPr>
              <a:t>of </a:t>
            </a:r>
            <a:r>
              <a:rPr sz="2900" spc="-120">
                <a:solidFill>
                  <a:srgbClr val="292959"/>
                </a:solidFill>
                <a:latin typeface="Trebuchet MS"/>
                <a:cs typeface="Trebuchet MS"/>
              </a:rPr>
              <a:t>equity</a:t>
            </a:r>
            <a:r>
              <a:rPr sz="2900" spc="-100">
                <a:solidFill>
                  <a:srgbClr val="292959"/>
                </a:solidFill>
                <a:latin typeface="Trebuchet MS"/>
                <a:cs typeface="Trebuchet MS"/>
              </a:rPr>
              <a:t> </a:t>
            </a:r>
            <a:r>
              <a:rPr sz="2900" spc="-35">
                <a:solidFill>
                  <a:srgbClr val="292959"/>
                </a:solidFill>
                <a:latin typeface="Trebuchet MS"/>
                <a:cs typeface="Trebuchet MS"/>
              </a:rPr>
              <a:t>operating</a:t>
            </a:r>
            <a:r>
              <a:rPr sz="2900" spc="-185">
                <a:solidFill>
                  <a:srgbClr val="292959"/>
                </a:solidFill>
                <a:latin typeface="Trebuchet MS"/>
                <a:cs typeface="Trebuchet MS"/>
              </a:rPr>
              <a:t> </a:t>
            </a:r>
            <a:r>
              <a:rPr sz="2900" spc="-60">
                <a:solidFill>
                  <a:srgbClr val="292959"/>
                </a:solidFill>
                <a:latin typeface="Trebuchet MS"/>
                <a:cs typeface="Trebuchet MS"/>
              </a:rPr>
              <a:t>to</a:t>
            </a:r>
            <a:r>
              <a:rPr sz="2900" spc="-160">
                <a:solidFill>
                  <a:srgbClr val="292959"/>
                </a:solidFill>
                <a:latin typeface="Trebuchet MS"/>
                <a:cs typeface="Trebuchet MS"/>
              </a:rPr>
              <a:t> </a:t>
            </a:r>
            <a:r>
              <a:rPr sz="2900" spc="-114">
                <a:solidFill>
                  <a:srgbClr val="292959"/>
                </a:solidFill>
                <a:latin typeface="Trebuchet MS"/>
                <a:cs typeface="Trebuchet MS"/>
              </a:rPr>
              <a:t>prevent</a:t>
            </a:r>
            <a:r>
              <a:rPr sz="2900" spc="-100">
                <a:solidFill>
                  <a:srgbClr val="292959"/>
                </a:solidFill>
                <a:latin typeface="Trebuchet MS"/>
                <a:cs typeface="Trebuchet MS"/>
              </a:rPr>
              <a:t> </a:t>
            </a:r>
            <a:r>
              <a:rPr sz="2900" spc="-120">
                <a:solidFill>
                  <a:srgbClr val="292959"/>
                </a:solidFill>
                <a:latin typeface="Trebuchet MS"/>
                <a:cs typeface="Trebuchet MS"/>
              </a:rPr>
              <a:t>the</a:t>
            </a:r>
            <a:r>
              <a:rPr sz="2900" spc="-100">
                <a:solidFill>
                  <a:srgbClr val="292959"/>
                </a:solidFill>
                <a:latin typeface="Trebuchet MS"/>
                <a:cs typeface="Trebuchet MS"/>
              </a:rPr>
              <a:t> </a:t>
            </a:r>
            <a:r>
              <a:rPr sz="2900" spc="-60">
                <a:solidFill>
                  <a:srgbClr val="292959"/>
                </a:solidFill>
                <a:latin typeface="Trebuchet MS"/>
                <a:cs typeface="Trebuchet MS"/>
              </a:rPr>
              <a:t>harshness</a:t>
            </a:r>
            <a:r>
              <a:rPr sz="2900" spc="-155">
                <a:solidFill>
                  <a:srgbClr val="292959"/>
                </a:solidFill>
                <a:latin typeface="Trebuchet MS"/>
                <a:cs typeface="Trebuchet MS"/>
              </a:rPr>
              <a:t> </a:t>
            </a:r>
            <a:r>
              <a:rPr sz="2900">
                <a:solidFill>
                  <a:srgbClr val="292959"/>
                </a:solidFill>
                <a:latin typeface="Trebuchet MS"/>
                <a:cs typeface="Trebuchet MS"/>
              </a:rPr>
              <a:t>of</a:t>
            </a:r>
            <a:r>
              <a:rPr sz="2900" spc="-130">
                <a:solidFill>
                  <a:srgbClr val="292959"/>
                </a:solidFill>
                <a:latin typeface="Trebuchet MS"/>
                <a:cs typeface="Trebuchet MS"/>
              </a:rPr>
              <a:t> </a:t>
            </a:r>
            <a:r>
              <a:rPr sz="2900" spc="-105">
                <a:solidFill>
                  <a:srgbClr val="292959"/>
                </a:solidFill>
                <a:latin typeface="Trebuchet MS"/>
                <a:cs typeface="Trebuchet MS"/>
              </a:rPr>
              <a:t>formal</a:t>
            </a:r>
            <a:r>
              <a:rPr sz="2900" spc="-110">
                <a:solidFill>
                  <a:srgbClr val="292959"/>
                </a:solidFill>
                <a:latin typeface="Trebuchet MS"/>
                <a:cs typeface="Trebuchet MS"/>
              </a:rPr>
              <a:t> </a:t>
            </a:r>
            <a:r>
              <a:rPr sz="2900">
                <a:solidFill>
                  <a:srgbClr val="292959"/>
                </a:solidFill>
                <a:latin typeface="Trebuchet MS"/>
                <a:cs typeface="Trebuchet MS"/>
              </a:rPr>
              <a:t>legal</a:t>
            </a:r>
            <a:r>
              <a:rPr sz="2900" spc="-130">
                <a:solidFill>
                  <a:srgbClr val="292959"/>
                </a:solidFill>
                <a:latin typeface="Trebuchet MS"/>
                <a:cs typeface="Trebuchet MS"/>
              </a:rPr>
              <a:t> </a:t>
            </a:r>
            <a:r>
              <a:rPr sz="2900" spc="-10">
                <a:solidFill>
                  <a:srgbClr val="292959"/>
                </a:solidFill>
                <a:latin typeface="Trebuchet MS"/>
                <a:cs typeface="Trebuchet MS"/>
              </a:rPr>
              <a:t>rules </a:t>
            </a:r>
            <a:r>
              <a:rPr sz="2900">
                <a:solidFill>
                  <a:srgbClr val="292959"/>
                </a:solidFill>
                <a:latin typeface="Trebuchet MS"/>
                <a:cs typeface="Trebuchet MS"/>
              </a:rPr>
              <a:t>causing</a:t>
            </a:r>
            <a:r>
              <a:rPr sz="2900" spc="-180">
                <a:solidFill>
                  <a:srgbClr val="292959"/>
                </a:solidFill>
                <a:latin typeface="Trebuchet MS"/>
                <a:cs typeface="Trebuchet MS"/>
              </a:rPr>
              <a:t> </a:t>
            </a:r>
            <a:r>
              <a:rPr sz="2900">
                <a:solidFill>
                  <a:srgbClr val="292959"/>
                </a:solidFill>
                <a:latin typeface="Trebuchet MS"/>
                <a:cs typeface="Trebuchet MS"/>
              </a:rPr>
              <a:t>an</a:t>
            </a:r>
            <a:r>
              <a:rPr sz="2900" spc="-120">
                <a:solidFill>
                  <a:srgbClr val="292959"/>
                </a:solidFill>
                <a:latin typeface="Trebuchet MS"/>
                <a:cs typeface="Trebuchet MS"/>
              </a:rPr>
              <a:t> </a:t>
            </a:r>
            <a:r>
              <a:rPr sz="2900" spc="-135">
                <a:solidFill>
                  <a:srgbClr val="292959"/>
                </a:solidFill>
                <a:latin typeface="Trebuchet MS"/>
                <a:cs typeface="Trebuchet MS"/>
              </a:rPr>
              <a:t>injustice</a:t>
            </a:r>
            <a:r>
              <a:rPr sz="2900" spc="-95">
                <a:solidFill>
                  <a:srgbClr val="292959"/>
                </a:solidFill>
                <a:latin typeface="Trebuchet MS"/>
                <a:cs typeface="Trebuchet MS"/>
              </a:rPr>
              <a:t> </a:t>
            </a:r>
            <a:r>
              <a:rPr sz="2900" spc="-60">
                <a:solidFill>
                  <a:srgbClr val="292959"/>
                </a:solidFill>
                <a:latin typeface="Trebuchet MS"/>
                <a:cs typeface="Trebuchet MS"/>
              </a:rPr>
              <a:t>to</a:t>
            </a:r>
            <a:r>
              <a:rPr sz="2900" spc="-120">
                <a:solidFill>
                  <a:srgbClr val="292959"/>
                </a:solidFill>
                <a:latin typeface="Trebuchet MS"/>
                <a:cs typeface="Trebuchet MS"/>
              </a:rPr>
              <a:t> </a:t>
            </a:r>
            <a:r>
              <a:rPr sz="2900" spc="-40">
                <a:solidFill>
                  <a:srgbClr val="292959"/>
                </a:solidFill>
                <a:latin typeface="Trebuchet MS"/>
                <a:cs typeface="Trebuchet MS"/>
              </a:rPr>
              <a:t>someone</a:t>
            </a:r>
            <a:r>
              <a:rPr sz="2900" spc="-120">
                <a:solidFill>
                  <a:srgbClr val="292959"/>
                </a:solidFill>
                <a:latin typeface="Trebuchet MS"/>
                <a:cs typeface="Trebuchet MS"/>
              </a:rPr>
              <a:t> </a:t>
            </a:r>
            <a:r>
              <a:rPr sz="2900" spc="-25">
                <a:solidFill>
                  <a:srgbClr val="292959"/>
                </a:solidFill>
                <a:latin typeface="Trebuchet MS"/>
                <a:cs typeface="Trebuchet MS"/>
              </a:rPr>
              <a:t>whose</a:t>
            </a:r>
            <a:r>
              <a:rPr sz="2900" spc="-120">
                <a:solidFill>
                  <a:srgbClr val="292959"/>
                </a:solidFill>
                <a:latin typeface="Trebuchet MS"/>
                <a:cs typeface="Trebuchet MS"/>
              </a:rPr>
              <a:t> </a:t>
            </a:r>
            <a:r>
              <a:rPr sz="2900" spc="-90">
                <a:solidFill>
                  <a:srgbClr val="292959"/>
                </a:solidFill>
                <a:latin typeface="Trebuchet MS"/>
                <a:cs typeface="Trebuchet MS"/>
              </a:rPr>
              <a:t>rights</a:t>
            </a:r>
            <a:r>
              <a:rPr sz="2900" spc="-120">
                <a:solidFill>
                  <a:srgbClr val="292959"/>
                </a:solidFill>
                <a:latin typeface="Trebuchet MS"/>
                <a:cs typeface="Trebuchet MS"/>
              </a:rPr>
              <a:t> </a:t>
            </a:r>
            <a:r>
              <a:rPr sz="2900" spc="-105">
                <a:solidFill>
                  <a:srgbClr val="292959"/>
                </a:solidFill>
                <a:latin typeface="Trebuchet MS"/>
                <a:cs typeface="Trebuchet MS"/>
              </a:rPr>
              <a:t>ought,</a:t>
            </a:r>
            <a:r>
              <a:rPr sz="2900" spc="-110">
                <a:solidFill>
                  <a:srgbClr val="292959"/>
                </a:solidFill>
                <a:latin typeface="Trebuchet MS"/>
                <a:cs typeface="Trebuchet MS"/>
              </a:rPr>
              <a:t> </a:t>
            </a:r>
            <a:r>
              <a:rPr sz="2900" spc="-155">
                <a:solidFill>
                  <a:srgbClr val="292959"/>
                </a:solidFill>
                <a:latin typeface="Trebuchet MS"/>
                <a:cs typeface="Trebuchet MS"/>
              </a:rPr>
              <a:t>in</a:t>
            </a:r>
            <a:r>
              <a:rPr sz="2900" spc="-95">
                <a:solidFill>
                  <a:srgbClr val="292959"/>
                </a:solidFill>
                <a:latin typeface="Trebuchet MS"/>
                <a:cs typeface="Trebuchet MS"/>
              </a:rPr>
              <a:t> </a:t>
            </a:r>
            <a:r>
              <a:rPr sz="2900" spc="-25">
                <a:solidFill>
                  <a:srgbClr val="292959"/>
                </a:solidFill>
                <a:latin typeface="Trebuchet MS"/>
                <a:cs typeface="Trebuchet MS"/>
              </a:rPr>
              <a:t>all </a:t>
            </a:r>
            <a:r>
              <a:rPr sz="2900" spc="-110">
                <a:solidFill>
                  <a:srgbClr val="292959"/>
                </a:solidFill>
                <a:latin typeface="Trebuchet MS"/>
                <a:cs typeface="Trebuchet MS"/>
              </a:rPr>
              <a:t>fairness,</a:t>
            </a:r>
            <a:r>
              <a:rPr sz="2900" spc="-105">
                <a:solidFill>
                  <a:srgbClr val="292959"/>
                </a:solidFill>
                <a:latin typeface="Trebuchet MS"/>
                <a:cs typeface="Trebuchet MS"/>
              </a:rPr>
              <a:t> </a:t>
            </a:r>
            <a:r>
              <a:rPr sz="2900" spc="-60">
                <a:solidFill>
                  <a:srgbClr val="292959"/>
                </a:solidFill>
                <a:latin typeface="Trebuchet MS"/>
                <a:cs typeface="Trebuchet MS"/>
              </a:rPr>
              <a:t>to</a:t>
            </a:r>
            <a:r>
              <a:rPr sz="2900" spc="-105">
                <a:solidFill>
                  <a:srgbClr val="292959"/>
                </a:solidFill>
                <a:latin typeface="Trebuchet MS"/>
                <a:cs typeface="Trebuchet MS"/>
              </a:rPr>
              <a:t> </a:t>
            </a:r>
            <a:r>
              <a:rPr sz="2900">
                <a:solidFill>
                  <a:srgbClr val="292959"/>
                </a:solidFill>
                <a:latin typeface="Trebuchet MS"/>
                <a:cs typeface="Trebuchet MS"/>
              </a:rPr>
              <a:t>be</a:t>
            </a:r>
            <a:r>
              <a:rPr sz="2900" spc="-100">
                <a:solidFill>
                  <a:srgbClr val="292959"/>
                </a:solidFill>
                <a:latin typeface="Trebuchet MS"/>
                <a:cs typeface="Trebuchet MS"/>
              </a:rPr>
              <a:t> </a:t>
            </a:r>
            <a:r>
              <a:rPr sz="2900" spc="-10" err="1">
                <a:solidFill>
                  <a:srgbClr val="292959"/>
                </a:solidFill>
                <a:latin typeface="Trebuchet MS"/>
                <a:cs typeface="Trebuchet MS"/>
              </a:rPr>
              <a:t>recognised</a:t>
            </a:r>
            <a:r>
              <a:rPr sz="2900" spc="-10">
                <a:solidFill>
                  <a:srgbClr val="292959"/>
                </a:solidFill>
                <a:latin typeface="Trebuchet MS"/>
                <a:cs typeface="Trebuchet MS"/>
              </a:rPr>
              <a:t>.</a:t>
            </a:r>
            <a:endParaRPr sz="2900">
              <a:latin typeface="Trebuchet MS"/>
              <a:cs typeface="Trebuchet MS"/>
            </a:endParaRPr>
          </a:p>
          <a:p>
            <a:pPr marL="12700">
              <a:lnSpc>
                <a:spcPct val="100000"/>
              </a:lnSpc>
              <a:spcBef>
                <a:spcPts val="1240"/>
              </a:spcBef>
            </a:pPr>
            <a:r>
              <a:rPr sz="2900" spc="-190">
                <a:solidFill>
                  <a:srgbClr val="292959"/>
                </a:solidFill>
                <a:latin typeface="Trebuchet MS"/>
                <a:cs typeface="Trebuchet MS"/>
              </a:rPr>
              <a:t>minimum</a:t>
            </a:r>
            <a:r>
              <a:rPr sz="2900" spc="-90">
                <a:solidFill>
                  <a:srgbClr val="292959"/>
                </a:solidFill>
                <a:latin typeface="Trebuchet MS"/>
                <a:cs typeface="Trebuchet MS"/>
              </a:rPr>
              <a:t> </a:t>
            </a:r>
            <a:r>
              <a:rPr sz="2900">
                <a:solidFill>
                  <a:srgbClr val="292959"/>
                </a:solidFill>
                <a:latin typeface="Trebuchet MS"/>
                <a:cs typeface="Trebuchet MS"/>
              </a:rPr>
              <a:t>award</a:t>
            </a:r>
            <a:r>
              <a:rPr sz="2900" spc="-85">
                <a:solidFill>
                  <a:srgbClr val="292959"/>
                </a:solidFill>
                <a:latin typeface="Trebuchet MS"/>
                <a:cs typeface="Trebuchet MS"/>
              </a:rPr>
              <a:t> </a:t>
            </a:r>
            <a:r>
              <a:rPr sz="2900" spc="-45">
                <a:solidFill>
                  <a:srgbClr val="292959"/>
                </a:solidFill>
                <a:latin typeface="Trebuchet MS"/>
                <a:cs typeface="Trebuchet MS"/>
              </a:rPr>
              <a:t>necessary</a:t>
            </a:r>
            <a:r>
              <a:rPr sz="2900" spc="-85">
                <a:solidFill>
                  <a:srgbClr val="292959"/>
                </a:solidFill>
                <a:latin typeface="Trebuchet MS"/>
                <a:cs typeface="Trebuchet MS"/>
              </a:rPr>
              <a:t> </a:t>
            </a:r>
            <a:r>
              <a:rPr sz="2900" spc="-60">
                <a:solidFill>
                  <a:srgbClr val="292959"/>
                </a:solidFill>
                <a:latin typeface="Trebuchet MS"/>
                <a:cs typeface="Trebuchet MS"/>
              </a:rPr>
              <a:t>to</a:t>
            </a:r>
            <a:r>
              <a:rPr sz="2900" spc="-85">
                <a:solidFill>
                  <a:srgbClr val="292959"/>
                </a:solidFill>
                <a:latin typeface="Trebuchet MS"/>
                <a:cs typeface="Trebuchet MS"/>
              </a:rPr>
              <a:t> </a:t>
            </a:r>
            <a:r>
              <a:rPr sz="2900">
                <a:solidFill>
                  <a:srgbClr val="292959"/>
                </a:solidFill>
                <a:latin typeface="Trebuchet MS"/>
                <a:cs typeface="Trebuchet MS"/>
              </a:rPr>
              <a:t>do</a:t>
            </a:r>
            <a:r>
              <a:rPr sz="2900" spc="-85">
                <a:solidFill>
                  <a:srgbClr val="292959"/>
                </a:solidFill>
                <a:latin typeface="Trebuchet MS"/>
                <a:cs typeface="Trebuchet MS"/>
              </a:rPr>
              <a:t> </a:t>
            </a:r>
            <a:r>
              <a:rPr sz="2900" spc="-180">
                <a:solidFill>
                  <a:srgbClr val="292959"/>
                </a:solidFill>
                <a:latin typeface="Trebuchet MS"/>
                <a:cs typeface="Trebuchet MS"/>
              </a:rPr>
              <a:t>justice”</a:t>
            </a:r>
            <a:r>
              <a:rPr sz="2900" spc="-90">
                <a:solidFill>
                  <a:srgbClr val="292959"/>
                </a:solidFill>
                <a:latin typeface="Trebuchet MS"/>
                <a:cs typeface="Trebuchet MS"/>
              </a:rPr>
              <a:t> </a:t>
            </a:r>
            <a:r>
              <a:rPr sz="2900" spc="-155">
                <a:solidFill>
                  <a:srgbClr val="292959"/>
                </a:solidFill>
                <a:latin typeface="Trebuchet MS"/>
                <a:cs typeface="Trebuchet MS"/>
              </a:rPr>
              <a:t>in</a:t>
            </a:r>
            <a:r>
              <a:rPr sz="2900" spc="-85">
                <a:solidFill>
                  <a:srgbClr val="292959"/>
                </a:solidFill>
                <a:latin typeface="Trebuchet MS"/>
                <a:cs typeface="Trebuchet MS"/>
              </a:rPr>
              <a:t> </a:t>
            </a:r>
            <a:r>
              <a:rPr sz="2900" spc="-120">
                <a:solidFill>
                  <a:srgbClr val="292959"/>
                </a:solidFill>
                <a:latin typeface="Trebuchet MS"/>
                <a:cs typeface="Trebuchet MS"/>
              </a:rPr>
              <a:t>the</a:t>
            </a:r>
            <a:r>
              <a:rPr sz="2900" spc="-85">
                <a:solidFill>
                  <a:srgbClr val="292959"/>
                </a:solidFill>
                <a:latin typeface="Trebuchet MS"/>
                <a:cs typeface="Trebuchet MS"/>
              </a:rPr>
              <a:t> </a:t>
            </a:r>
            <a:r>
              <a:rPr sz="2900" spc="-10">
                <a:solidFill>
                  <a:srgbClr val="292959"/>
                </a:solidFill>
                <a:latin typeface="Trebuchet MS"/>
                <a:cs typeface="Trebuchet MS"/>
              </a:rPr>
              <a:t>circumstances:</a:t>
            </a:r>
            <a:endParaRPr sz="2900">
              <a:latin typeface="Trebuchet MS"/>
              <a:cs typeface="Trebuchet MS"/>
            </a:endParaRPr>
          </a:p>
          <a:p>
            <a:pPr marL="12700">
              <a:lnSpc>
                <a:spcPct val="100000"/>
              </a:lnSpc>
              <a:spcBef>
                <a:spcPts val="1245"/>
              </a:spcBef>
            </a:pPr>
            <a:r>
              <a:rPr sz="2900" b="1" i="1" spc="60">
                <a:solidFill>
                  <a:srgbClr val="292959"/>
                </a:solidFill>
                <a:latin typeface="Trebuchet MS"/>
                <a:cs typeface="Trebuchet MS"/>
              </a:rPr>
              <a:t>Crabb</a:t>
            </a:r>
            <a:r>
              <a:rPr sz="2900" b="1" i="1" spc="-120">
                <a:solidFill>
                  <a:srgbClr val="292959"/>
                </a:solidFill>
                <a:latin typeface="Trebuchet MS"/>
                <a:cs typeface="Trebuchet MS"/>
              </a:rPr>
              <a:t> </a:t>
            </a:r>
            <a:r>
              <a:rPr sz="2900" b="1" i="1" spc="-185">
                <a:solidFill>
                  <a:srgbClr val="292959"/>
                </a:solidFill>
                <a:latin typeface="Trebuchet MS"/>
                <a:cs typeface="Trebuchet MS"/>
              </a:rPr>
              <a:t>v</a:t>
            </a:r>
            <a:r>
              <a:rPr sz="2900" b="1" i="1" spc="-120">
                <a:solidFill>
                  <a:srgbClr val="292959"/>
                </a:solidFill>
                <a:latin typeface="Trebuchet MS"/>
                <a:cs typeface="Trebuchet MS"/>
              </a:rPr>
              <a:t> </a:t>
            </a:r>
            <a:r>
              <a:rPr sz="2900" b="1" i="1">
                <a:solidFill>
                  <a:srgbClr val="292959"/>
                </a:solidFill>
                <a:latin typeface="Trebuchet MS"/>
                <a:cs typeface="Trebuchet MS"/>
              </a:rPr>
              <a:t>Arun</a:t>
            </a:r>
            <a:r>
              <a:rPr sz="2900" b="1" i="1" spc="-114">
                <a:solidFill>
                  <a:srgbClr val="292959"/>
                </a:solidFill>
                <a:latin typeface="Trebuchet MS"/>
                <a:cs typeface="Trebuchet MS"/>
              </a:rPr>
              <a:t> </a:t>
            </a:r>
            <a:r>
              <a:rPr sz="2900" b="1" i="1" spc="-95">
                <a:solidFill>
                  <a:srgbClr val="292959"/>
                </a:solidFill>
                <a:latin typeface="Trebuchet MS"/>
                <a:cs typeface="Trebuchet MS"/>
              </a:rPr>
              <a:t>District</a:t>
            </a:r>
            <a:r>
              <a:rPr sz="2900" b="1" i="1" spc="-120">
                <a:solidFill>
                  <a:srgbClr val="292959"/>
                </a:solidFill>
                <a:latin typeface="Trebuchet MS"/>
                <a:cs typeface="Trebuchet MS"/>
              </a:rPr>
              <a:t> </a:t>
            </a:r>
            <a:r>
              <a:rPr sz="2900" b="1" i="1">
                <a:solidFill>
                  <a:srgbClr val="292959"/>
                </a:solidFill>
                <a:latin typeface="Trebuchet MS"/>
                <a:cs typeface="Trebuchet MS"/>
              </a:rPr>
              <a:t>Council</a:t>
            </a:r>
            <a:r>
              <a:rPr sz="2900" b="1" i="1" spc="-114">
                <a:solidFill>
                  <a:srgbClr val="292959"/>
                </a:solidFill>
                <a:latin typeface="Trebuchet MS"/>
                <a:cs typeface="Trebuchet MS"/>
              </a:rPr>
              <a:t> </a:t>
            </a:r>
            <a:r>
              <a:rPr sz="2900" b="1" spc="-260">
                <a:solidFill>
                  <a:srgbClr val="292959"/>
                </a:solidFill>
                <a:latin typeface="Trebuchet MS"/>
                <a:cs typeface="Trebuchet MS"/>
              </a:rPr>
              <a:t>[1976]</a:t>
            </a:r>
            <a:r>
              <a:rPr sz="2900" b="1" spc="-120">
                <a:solidFill>
                  <a:srgbClr val="292959"/>
                </a:solidFill>
                <a:latin typeface="Trebuchet MS"/>
                <a:cs typeface="Trebuchet MS"/>
              </a:rPr>
              <a:t> </a:t>
            </a:r>
            <a:r>
              <a:rPr sz="2900" b="1" spc="120">
                <a:solidFill>
                  <a:srgbClr val="292959"/>
                </a:solidFill>
                <a:latin typeface="Trebuchet MS"/>
                <a:cs typeface="Trebuchet MS"/>
              </a:rPr>
              <a:t>Ch</a:t>
            </a:r>
            <a:r>
              <a:rPr sz="2900" b="1" spc="-114">
                <a:solidFill>
                  <a:srgbClr val="292959"/>
                </a:solidFill>
                <a:latin typeface="Trebuchet MS"/>
                <a:cs typeface="Trebuchet MS"/>
              </a:rPr>
              <a:t> </a:t>
            </a:r>
            <a:r>
              <a:rPr sz="2900" b="1" spc="-370">
                <a:solidFill>
                  <a:srgbClr val="292959"/>
                </a:solidFill>
                <a:latin typeface="Trebuchet MS"/>
                <a:cs typeface="Trebuchet MS"/>
              </a:rPr>
              <a:t>179</a:t>
            </a:r>
            <a:endParaRPr sz="2900">
              <a:latin typeface="Trebuchet MS"/>
              <a:cs typeface="Trebuchet MS"/>
            </a:endParaRPr>
          </a:p>
        </p:txBody>
      </p:sp>
      <p:sp>
        <p:nvSpPr>
          <p:cNvPr id="7" name="object 7" descr="$PPTXTitle"/>
          <p:cNvSpPr txBox="1">
            <a:spLocks noGrp="1"/>
          </p:cNvSpPr>
          <p:nvPr>
            <p:ph type="title"/>
          </p:nvPr>
        </p:nvSpPr>
        <p:spPr>
          <a:xfrm>
            <a:off x="597084" y="837406"/>
            <a:ext cx="16261080" cy="1168400"/>
          </a:xfrm>
          <a:prstGeom prst="rect">
            <a:avLst/>
          </a:prstGeom>
        </p:spPr>
        <p:txBody>
          <a:bodyPr vert="horz" wrap="square" lIns="0" tIns="12700" rIns="0" bIns="0" rtlCol="0">
            <a:spAutoFit/>
          </a:bodyPr>
          <a:lstStyle/>
          <a:p>
            <a:pPr marL="12700">
              <a:lnSpc>
                <a:spcPct val="100000"/>
              </a:lnSpc>
              <a:spcBef>
                <a:spcPts val="100"/>
              </a:spcBef>
            </a:pPr>
            <a:r>
              <a:rPr sz="7500" spc="-175">
                <a:solidFill>
                  <a:srgbClr val="E65385"/>
                </a:solidFill>
              </a:rPr>
              <a:t>PROPRIETARY</a:t>
            </a:r>
            <a:r>
              <a:rPr sz="7500" spc="-345">
                <a:solidFill>
                  <a:srgbClr val="E65385"/>
                </a:solidFill>
              </a:rPr>
              <a:t> </a:t>
            </a:r>
            <a:r>
              <a:rPr sz="7500" spc="-195">
                <a:solidFill>
                  <a:srgbClr val="E65385"/>
                </a:solidFill>
              </a:rPr>
              <a:t>ESTOPPEL:</a:t>
            </a:r>
            <a:r>
              <a:rPr sz="7500" spc="-345">
                <a:solidFill>
                  <a:srgbClr val="E65385"/>
                </a:solidFill>
              </a:rPr>
              <a:t> </a:t>
            </a:r>
            <a:r>
              <a:rPr sz="7500" spc="-395">
                <a:solidFill>
                  <a:srgbClr val="292959"/>
                </a:solidFill>
              </a:rPr>
              <a:t>THE</a:t>
            </a:r>
            <a:r>
              <a:rPr sz="7500" spc="-340">
                <a:solidFill>
                  <a:srgbClr val="292959"/>
                </a:solidFill>
              </a:rPr>
              <a:t> </a:t>
            </a:r>
            <a:r>
              <a:rPr sz="7500" spc="440">
                <a:solidFill>
                  <a:srgbClr val="292959"/>
                </a:solidFill>
              </a:rPr>
              <a:t>BASICS</a:t>
            </a:r>
            <a:endParaRPr sz="7500"/>
          </a:p>
        </p:txBody>
      </p:sp>
      <p:sp>
        <p:nvSpPr>
          <p:cNvPr id="8" name="object 8"/>
          <p:cNvSpPr/>
          <p:nvPr/>
        </p:nvSpPr>
        <p:spPr>
          <a:xfrm>
            <a:off x="11788105" y="2158218"/>
            <a:ext cx="6391275" cy="6777990"/>
          </a:xfrm>
          <a:custGeom>
            <a:avLst/>
            <a:gdLst/>
            <a:ahLst/>
            <a:cxnLst/>
            <a:rect l="l" t="t" r="r" b="b"/>
            <a:pathLst>
              <a:path w="6391275" h="6777990">
                <a:moveTo>
                  <a:pt x="6391274" y="5789261"/>
                </a:moveTo>
                <a:lnTo>
                  <a:pt x="6383505" y="5872878"/>
                </a:lnTo>
                <a:lnTo>
                  <a:pt x="6376198" y="5918987"/>
                </a:lnTo>
                <a:lnTo>
                  <a:pt x="6366906" y="5964404"/>
                </a:lnTo>
                <a:lnTo>
                  <a:pt x="6355675" y="6009084"/>
                </a:lnTo>
                <a:lnTo>
                  <a:pt x="6342552" y="6052980"/>
                </a:lnTo>
                <a:lnTo>
                  <a:pt x="6327584" y="6096046"/>
                </a:lnTo>
                <a:lnTo>
                  <a:pt x="6310815" y="6138235"/>
                </a:lnTo>
                <a:lnTo>
                  <a:pt x="6292293" y="6179503"/>
                </a:lnTo>
                <a:lnTo>
                  <a:pt x="6272063" y="6219802"/>
                </a:lnTo>
                <a:lnTo>
                  <a:pt x="6250173" y="6259087"/>
                </a:lnTo>
                <a:lnTo>
                  <a:pt x="6226667" y="6297310"/>
                </a:lnTo>
                <a:lnTo>
                  <a:pt x="6201592" y="6334427"/>
                </a:lnTo>
                <a:lnTo>
                  <a:pt x="6174994" y="6370390"/>
                </a:lnTo>
                <a:lnTo>
                  <a:pt x="6146920" y="6405154"/>
                </a:lnTo>
                <a:lnTo>
                  <a:pt x="6117416" y="6438672"/>
                </a:lnTo>
                <a:lnTo>
                  <a:pt x="6086528" y="6470898"/>
                </a:lnTo>
                <a:lnTo>
                  <a:pt x="6054301" y="6501787"/>
                </a:lnTo>
                <a:lnTo>
                  <a:pt x="6020783" y="6531291"/>
                </a:lnTo>
                <a:lnTo>
                  <a:pt x="5986019" y="6559365"/>
                </a:lnTo>
                <a:lnTo>
                  <a:pt x="5950056" y="6585963"/>
                </a:lnTo>
                <a:lnTo>
                  <a:pt x="5912939" y="6611038"/>
                </a:lnTo>
                <a:lnTo>
                  <a:pt x="5874716" y="6634544"/>
                </a:lnTo>
                <a:lnTo>
                  <a:pt x="5835431" y="6656434"/>
                </a:lnTo>
                <a:lnTo>
                  <a:pt x="5795132" y="6676664"/>
                </a:lnTo>
                <a:lnTo>
                  <a:pt x="5753865" y="6695186"/>
                </a:lnTo>
                <a:lnTo>
                  <a:pt x="5711675" y="6711955"/>
                </a:lnTo>
                <a:lnTo>
                  <a:pt x="5668609" y="6726923"/>
                </a:lnTo>
                <a:lnTo>
                  <a:pt x="5624713" y="6740046"/>
                </a:lnTo>
                <a:lnTo>
                  <a:pt x="5580033" y="6751277"/>
                </a:lnTo>
                <a:lnTo>
                  <a:pt x="5534616" y="6760569"/>
                </a:lnTo>
                <a:lnTo>
                  <a:pt x="5488507" y="6767877"/>
                </a:lnTo>
                <a:lnTo>
                  <a:pt x="5441753" y="6773154"/>
                </a:lnTo>
                <a:lnTo>
                  <a:pt x="5394400" y="6776354"/>
                </a:lnTo>
                <a:lnTo>
                  <a:pt x="5346494" y="6777430"/>
                </a:lnTo>
                <a:lnTo>
                  <a:pt x="1046564" y="6777431"/>
                </a:lnTo>
                <a:lnTo>
                  <a:pt x="1000400" y="6776354"/>
                </a:lnTo>
                <a:lnTo>
                  <a:pt x="998609" y="6776312"/>
                </a:lnTo>
                <a:lnTo>
                  <a:pt x="997712" y="6776291"/>
                </a:lnTo>
                <a:lnTo>
                  <a:pt x="949167" y="6772892"/>
                </a:lnTo>
                <a:lnTo>
                  <a:pt x="901001" y="6767262"/>
                </a:lnTo>
                <a:lnTo>
                  <a:pt x="853286" y="6759433"/>
                </a:lnTo>
                <a:lnTo>
                  <a:pt x="806093" y="6749433"/>
                </a:lnTo>
                <a:lnTo>
                  <a:pt x="759493" y="6737291"/>
                </a:lnTo>
                <a:lnTo>
                  <a:pt x="713559" y="6723039"/>
                </a:lnTo>
                <a:lnTo>
                  <a:pt x="668361" y="6706704"/>
                </a:lnTo>
                <a:lnTo>
                  <a:pt x="623972" y="6688317"/>
                </a:lnTo>
                <a:lnTo>
                  <a:pt x="580462" y="6667908"/>
                </a:lnTo>
                <a:lnTo>
                  <a:pt x="537903" y="6645505"/>
                </a:lnTo>
                <a:lnTo>
                  <a:pt x="496367" y="6621140"/>
                </a:lnTo>
                <a:lnTo>
                  <a:pt x="455926" y="6594840"/>
                </a:lnTo>
                <a:lnTo>
                  <a:pt x="416650" y="6566637"/>
                </a:lnTo>
                <a:lnTo>
                  <a:pt x="378611" y="6536559"/>
                </a:lnTo>
                <a:lnTo>
                  <a:pt x="341881" y="6504636"/>
                </a:lnTo>
                <a:lnTo>
                  <a:pt x="306531" y="6470899"/>
                </a:lnTo>
                <a:lnTo>
                  <a:pt x="272793" y="6435549"/>
                </a:lnTo>
                <a:lnTo>
                  <a:pt x="240870" y="6398819"/>
                </a:lnTo>
                <a:lnTo>
                  <a:pt x="210792" y="6360780"/>
                </a:lnTo>
                <a:lnTo>
                  <a:pt x="182589" y="6321504"/>
                </a:lnTo>
                <a:lnTo>
                  <a:pt x="156290" y="6281062"/>
                </a:lnTo>
                <a:lnTo>
                  <a:pt x="131924" y="6239526"/>
                </a:lnTo>
                <a:lnTo>
                  <a:pt x="109522" y="6196967"/>
                </a:lnTo>
                <a:lnTo>
                  <a:pt x="89113" y="6153457"/>
                </a:lnTo>
                <a:lnTo>
                  <a:pt x="70726" y="6109068"/>
                </a:lnTo>
                <a:lnTo>
                  <a:pt x="54391" y="6063870"/>
                </a:lnTo>
                <a:lnTo>
                  <a:pt x="40139" y="6017936"/>
                </a:lnTo>
                <a:lnTo>
                  <a:pt x="27997" y="5971336"/>
                </a:lnTo>
                <a:lnTo>
                  <a:pt x="17997" y="5924143"/>
                </a:lnTo>
                <a:lnTo>
                  <a:pt x="10168" y="5876428"/>
                </a:lnTo>
                <a:lnTo>
                  <a:pt x="4538" y="5828262"/>
                </a:lnTo>
                <a:lnTo>
                  <a:pt x="1139" y="5779718"/>
                </a:lnTo>
                <a:lnTo>
                  <a:pt x="0" y="5730865"/>
                </a:lnTo>
                <a:lnTo>
                  <a:pt x="0" y="1046617"/>
                </a:lnTo>
                <a:lnTo>
                  <a:pt x="1076" y="998711"/>
                </a:lnTo>
                <a:lnTo>
                  <a:pt x="4276" y="951358"/>
                </a:lnTo>
                <a:lnTo>
                  <a:pt x="9553" y="904605"/>
                </a:lnTo>
                <a:lnTo>
                  <a:pt x="16861" y="858496"/>
                </a:lnTo>
                <a:lnTo>
                  <a:pt x="26153" y="813079"/>
                </a:lnTo>
                <a:lnTo>
                  <a:pt x="37384" y="768399"/>
                </a:lnTo>
                <a:lnTo>
                  <a:pt x="50507" y="724503"/>
                </a:lnTo>
                <a:lnTo>
                  <a:pt x="65475" y="681437"/>
                </a:lnTo>
                <a:lnTo>
                  <a:pt x="82244" y="639247"/>
                </a:lnTo>
                <a:lnTo>
                  <a:pt x="100766" y="597979"/>
                </a:lnTo>
                <a:lnTo>
                  <a:pt x="120996" y="557680"/>
                </a:lnTo>
                <a:lnTo>
                  <a:pt x="142886" y="518396"/>
                </a:lnTo>
                <a:lnTo>
                  <a:pt x="166392" y="480172"/>
                </a:lnTo>
                <a:lnTo>
                  <a:pt x="191467" y="443056"/>
                </a:lnTo>
                <a:lnTo>
                  <a:pt x="218064" y="407093"/>
                </a:lnTo>
                <a:lnTo>
                  <a:pt x="246138" y="372329"/>
                </a:lnTo>
                <a:lnTo>
                  <a:pt x="275643" y="338811"/>
                </a:lnTo>
                <a:lnTo>
                  <a:pt x="306531" y="306584"/>
                </a:lnTo>
                <a:lnTo>
                  <a:pt x="338758" y="275696"/>
                </a:lnTo>
                <a:lnTo>
                  <a:pt x="372276" y="246191"/>
                </a:lnTo>
                <a:lnTo>
                  <a:pt x="407040" y="218117"/>
                </a:lnTo>
                <a:lnTo>
                  <a:pt x="443003" y="191520"/>
                </a:lnTo>
                <a:lnTo>
                  <a:pt x="480119" y="166445"/>
                </a:lnTo>
                <a:lnTo>
                  <a:pt x="518343" y="142939"/>
                </a:lnTo>
                <a:lnTo>
                  <a:pt x="557627" y="121048"/>
                </a:lnTo>
                <a:lnTo>
                  <a:pt x="597926" y="100819"/>
                </a:lnTo>
                <a:lnTo>
                  <a:pt x="639194" y="82297"/>
                </a:lnTo>
                <a:lnTo>
                  <a:pt x="681384" y="65528"/>
                </a:lnTo>
                <a:lnTo>
                  <a:pt x="724450" y="50559"/>
                </a:lnTo>
                <a:lnTo>
                  <a:pt x="768346" y="37437"/>
                </a:lnTo>
                <a:lnTo>
                  <a:pt x="813026" y="26206"/>
                </a:lnTo>
                <a:lnTo>
                  <a:pt x="858443" y="16914"/>
                </a:lnTo>
                <a:lnTo>
                  <a:pt x="904552" y="9606"/>
                </a:lnTo>
                <a:lnTo>
                  <a:pt x="951306" y="4329"/>
                </a:lnTo>
                <a:lnTo>
                  <a:pt x="995877" y="1317"/>
                </a:lnTo>
                <a:lnTo>
                  <a:pt x="997730" y="1192"/>
                </a:lnTo>
                <a:lnTo>
                  <a:pt x="998658" y="1126"/>
                </a:lnTo>
                <a:lnTo>
                  <a:pt x="1046564" y="0"/>
                </a:lnTo>
                <a:lnTo>
                  <a:pt x="5346494" y="0"/>
                </a:lnTo>
                <a:lnTo>
                  <a:pt x="5395347" y="1192"/>
                </a:lnTo>
                <a:lnTo>
                  <a:pt x="5443892" y="4591"/>
                </a:lnTo>
                <a:lnTo>
                  <a:pt x="5492057" y="10220"/>
                </a:lnTo>
                <a:lnTo>
                  <a:pt x="5539773" y="18050"/>
                </a:lnTo>
                <a:lnTo>
                  <a:pt x="5586966" y="28050"/>
                </a:lnTo>
                <a:lnTo>
                  <a:pt x="5633565" y="40191"/>
                </a:lnTo>
                <a:lnTo>
                  <a:pt x="5679500" y="54444"/>
                </a:lnTo>
                <a:lnTo>
                  <a:pt x="5724697" y="70779"/>
                </a:lnTo>
                <a:lnTo>
                  <a:pt x="5769087" y="89165"/>
                </a:lnTo>
                <a:lnTo>
                  <a:pt x="5812597" y="109575"/>
                </a:lnTo>
                <a:lnTo>
                  <a:pt x="5855155" y="131977"/>
                </a:lnTo>
                <a:lnTo>
                  <a:pt x="5896691" y="156343"/>
                </a:lnTo>
                <a:lnTo>
                  <a:pt x="5937133" y="182642"/>
                </a:lnTo>
                <a:lnTo>
                  <a:pt x="5976409" y="210845"/>
                </a:lnTo>
                <a:lnTo>
                  <a:pt x="6014448" y="240923"/>
                </a:lnTo>
                <a:lnTo>
                  <a:pt x="6051178" y="272846"/>
                </a:lnTo>
                <a:lnTo>
                  <a:pt x="6086528" y="306584"/>
                </a:lnTo>
                <a:lnTo>
                  <a:pt x="6120266" y="341933"/>
                </a:lnTo>
                <a:lnTo>
                  <a:pt x="6152189" y="378663"/>
                </a:lnTo>
                <a:lnTo>
                  <a:pt x="6182266" y="416702"/>
                </a:lnTo>
                <a:lnTo>
                  <a:pt x="6210470" y="455978"/>
                </a:lnTo>
                <a:lnTo>
                  <a:pt x="6236769" y="496420"/>
                </a:lnTo>
                <a:lnTo>
                  <a:pt x="6261135" y="537956"/>
                </a:lnTo>
                <a:lnTo>
                  <a:pt x="6283537" y="580515"/>
                </a:lnTo>
                <a:lnTo>
                  <a:pt x="6303946" y="624025"/>
                </a:lnTo>
                <a:lnTo>
                  <a:pt x="6322333" y="668414"/>
                </a:lnTo>
                <a:lnTo>
                  <a:pt x="6338668" y="713612"/>
                </a:lnTo>
                <a:lnTo>
                  <a:pt x="6352920" y="759546"/>
                </a:lnTo>
                <a:lnTo>
                  <a:pt x="6365062" y="806146"/>
                </a:lnTo>
                <a:lnTo>
                  <a:pt x="6375062" y="853339"/>
                </a:lnTo>
                <a:lnTo>
                  <a:pt x="6382891" y="901054"/>
                </a:lnTo>
                <a:lnTo>
                  <a:pt x="6388520" y="949220"/>
                </a:lnTo>
                <a:lnTo>
                  <a:pt x="6391274" y="988537"/>
                </a:lnTo>
              </a:path>
            </a:pathLst>
          </a:custGeom>
          <a:ln w="76199">
            <a:solidFill>
              <a:srgbClr val="E65385"/>
            </a:solidFill>
          </a:ln>
        </p:spPr>
        <p:txBody>
          <a:bodyPr wrap="square" lIns="0" tIns="0" rIns="0" bIns="0" rtlCol="0"/>
          <a:lstStyle/>
          <a:p>
            <a:endParaRPr/>
          </a:p>
        </p:txBody>
      </p:sp>
      <p:sp>
        <p:nvSpPr>
          <p:cNvPr id="9" name="object 9"/>
          <p:cNvSpPr txBox="1"/>
          <p:nvPr/>
        </p:nvSpPr>
        <p:spPr>
          <a:xfrm>
            <a:off x="11887339" y="3029501"/>
            <a:ext cx="6194425" cy="3707765"/>
          </a:xfrm>
          <a:prstGeom prst="rect">
            <a:avLst/>
          </a:prstGeom>
        </p:spPr>
        <p:txBody>
          <a:bodyPr vert="horz" wrap="square" lIns="0" tIns="12700" rIns="0" bIns="0" rtlCol="0">
            <a:spAutoFit/>
          </a:bodyPr>
          <a:lstStyle/>
          <a:p>
            <a:pPr algn="ctr">
              <a:lnSpc>
                <a:spcPct val="100000"/>
              </a:lnSpc>
              <a:spcBef>
                <a:spcPts val="100"/>
              </a:spcBef>
            </a:pPr>
            <a:r>
              <a:rPr sz="2600" spc="-145">
                <a:solidFill>
                  <a:srgbClr val="292959"/>
                </a:solidFill>
                <a:latin typeface="Trebuchet MS"/>
                <a:cs typeface="Trebuchet MS"/>
              </a:rPr>
              <a:t>In</a:t>
            </a:r>
            <a:r>
              <a:rPr sz="2600" spc="-80">
                <a:solidFill>
                  <a:srgbClr val="292959"/>
                </a:solidFill>
                <a:latin typeface="Trebuchet MS"/>
                <a:cs typeface="Trebuchet MS"/>
              </a:rPr>
              <a:t> </a:t>
            </a:r>
            <a:r>
              <a:rPr sz="2600" spc="-125">
                <a:solidFill>
                  <a:srgbClr val="292959"/>
                </a:solidFill>
                <a:latin typeface="Trebuchet MS"/>
                <a:cs typeface="Trebuchet MS"/>
              </a:rPr>
              <a:t>law,</a:t>
            </a:r>
            <a:r>
              <a:rPr sz="2600" spc="-80">
                <a:solidFill>
                  <a:srgbClr val="292959"/>
                </a:solidFill>
                <a:latin typeface="Trebuchet MS"/>
                <a:cs typeface="Trebuchet MS"/>
              </a:rPr>
              <a:t> </a:t>
            </a:r>
            <a:r>
              <a:rPr sz="2600" spc="-100">
                <a:solidFill>
                  <a:srgbClr val="292959"/>
                </a:solidFill>
                <a:latin typeface="Trebuchet MS"/>
                <a:cs typeface="Trebuchet MS"/>
              </a:rPr>
              <a:t>there </a:t>
            </a:r>
            <a:r>
              <a:rPr sz="2600">
                <a:solidFill>
                  <a:srgbClr val="292959"/>
                </a:solidFill>
                <a:latin typeface="Trebuchet MS"/>
                <a:cs typeface="Trebuchet MS"/>
              </a:rPr>
              <a:t>are</a:t>
            </a:r>
            <a:r>
              <a:rPr sz="2600" spc="-105">
                <a:solidFill>
                  <a:srgbClr val="292959"/>
                </a:solidFill>
                <a:latin typeface="Trebuchet MS"/>
                <a:cs typeface="Trebuchet MS"/>
              </a:rPr>
              <a:t> </a:t>
            </a:r>
            <a:r>
              <a:rPr sz="2600" spc="-95">
                <a:solidFill>
                  <a:srgbClr val="292959"/>
                </a:solidFill>
                <a:latin typeface="Trebuchet MS"/>
                <a:cs typeface="Trebuchet MS"/>
              </a:rPr>
              <a:t>many</a:t>
            </a:r>
            <a:r>
              <a:rPr sz="2600" spc="-90">
                <a:solidFill>
                  <a:srgbClr val="292959"/>
                </a:solidFill>
                <a:latin typeface="Trebuchet MS"/>
                <a:cs typeface="Trebuchet MS"/>
              </a:rPr>
              <a:t> different forms </a:t>
            </a:r>
            <a:r>
              <a:rPr sz="2600" spc="-25">
                <a:solidFill>
                  <a:srgbClr val="292959"/>
                </a:solidFill>
                <a:latin typeface="Trebuchet MS"/>
                <a:cs typeface="Trebuchet MS"/>
              </a:rPr>
              <a:t>of</a:t>
            </a:r>
            <a:endParaRPr sz="2600">
              <a:latin typeface="Trebuchet MS"/>
              <a:cs typeface="Trebuchet MS"/>
            </a:endParaRPr>
          </a:p>
          <a:p>
            <a:pPr marL="12065" marR="5080" algn="ctr">
              <a:lnSpc>
                <a:spcPts val="5170"/>
              </a:lnSpc>
              <a:spcBef>
                <a:spcPts val="315"/>
              </a:spcBef>
            </a:pPr>
            <a:r>
              <a:rPr sz="2600" spc="-30">
                <a:solidFill>
                  <a:srgbClr val="292959"/>
                </a:solidFill>
                <a:latin typeface="Trebuchet MS"/>
                <a:cs typeface="Trebuchet MS"/>
              </a:rPr>
              <a:t>estoppel</a:t>
            </a:r>
            <a:r>
              <a:rPr sz="2600" spc="-170">
                <a:solidFill>
                  <a:srgbClr val="292959"/>
                </a:solidFill>
                <a:latin typeface="Trebuchet MS"/>
                <a:cs typeface="Trebuchet MS"/>
              </a:rPr>
              <a:t> </a:t>
            </a:r>
            <a:r>
              <a:rPr sz="2600" spc="-160">
                <a:solidFill>
                  <a:srgbClr val="292959"/>
                </a:solidFill>
                <a:latin typeface="Trebuchet MS"/>
                <a:cs typeface="Trebuchet MS"/>
              </a:rPr>
              <a:t>but,</a:t>
            </a:r>
            <a:r>
              <a:rPr sz="2600" spc="-80">
                <a:solidFill>
                  <a:srgbClr val="292959"/>
                </a:solidFill>
                <a:latin typeface="Trebuchet MS"/>
                <a:cs typeface="Trebuchet MS"/>
              </a:rPr>
              <a:t> </a:t>
            </a:r>
            <a:r>
              <a:rPr sz="2600" spc="-140">
                <a:solidFill>
                  <a:srgbClr val="292959"/>
                </a:solidFill>
                <a:latin typeface="Trebuchet MS"/>
                <a:cs typeface="Trebuchet MS"/>
              </a:rPr>
              <a:t>in</a:t>
            </a:r>
            <a:r>
              <a:rPr sz="2600" spc="-80">
                <a:solidFill>
                  <a:srgbClr val="292959"/>
                </a:solidFill>
                <a:latin typeface="Trebuchet MS"/>
                <a:cs typeface="Trebuchet MS"/>
              </a:rPr>
              <a:t> </a:t>
            </a:r>
            <a:r>
              <a:rPr sz="2600" spc="-65">
                <a:solidFill>
                  <a:srgbClr val="292959"/>
                </a:solidFill>
                <a:latin typeface="Trebuchet MS"/>
                <a:cs typeface="Trebuchet MS"/>
              </a:rPr>
              <a:t>general,</a:t>
            </a:r>
            <a:r>
              <a:rPr sz="2600" spc="-110">
                <a:solidFill>
                  <a:srgbClr val="292959"/>
                </a:solidFill>
                <a:latin typeface="Trebuchet MS"/>
                <a:cs typeface="Trebuchet MS"/>
              </a:rPr>
              <a:t> </a:t>
            </a:r>
            <a:r>
              <a:rPr sz="2600" spc="-95">
                <a:solidFill>
                  <a:srgbClr val="292959"/>
                </a:solidFill>
                <a:latin typeface="Trebuchet MS"/>
                <a:cs typeface="Trebuchet MS"/>
              </a:rPr>
              <a:t>the</a:t>
            </a:r>
            <a:r>
              <a:rPr sz="2600" spc="-100">
                <a:solidFill>
                  <a:srgbClr val="292959"/>
                </a:solidFill>
                <a:latin typeface="Trebuchet MS"/>
                <a:cs typeface="Trebuchet MS"/>
              </a:rPr>
              <a:t> </a:t>
            </a:r>
            <a:r>
              <a:rPr sz="2600" spc="-150">
                <a:solidFill>
                  <a:srgbClr val="292959"/>
                </a:solidFill>
                <a:latin typeface="Trebuchet MS"/>
                <a:cs typeface="Trebuchet MS"/>
              </a:rPr>
              <a:t>term</a:t>
            </a:r>
            <a:r>
              <a:rPr sz="2600" spc="-80">
                <a:solidFill>
                  <a:srgbClr val="292959"/>
                </a:solidFill>
                <a:latin typeface="Trebuchet MS"/>
                <a:cs typeface="Trebuchet MS"/>
              </a:rPr>
              <a:t> </a:t>
            </a:r>
            <a:r>
              <a:rPr sz="2600" spc="-50">
                <a:solidFill>
                  <a:srgbClr val="292959"/>
                </a:solidFill>
                <a:latin typeface="Trebuchet MS"/>
                <a:cs typeface="Trebuchet MS"/>
              </a:rPr>
              <a:t>is</a:t>
            </a:r>
            <a:r>
              <a:rPr sz="2600" spc="-105">
                <a:solidFill>
                  <a:srgbClr val="292959"/>
                </a:solidFill>
                <a:latin typeface="Trebuchet MS"/>
                <a:cs typeface="Trebuchet MS"/>
              </a:rPr>
              <a:t> </a:t>
            </a:r>
            <a:r>
              <a:rPr sz="2600">
                <a:solidFill>
                  <a:srgbClr val="292959"/>
                </a:solidFill>
                <a:latin typeface="Trebuchet MS"/>
                <a:cs typeface="Trebuchet MS"/>
              </a:rPr>
              <a:t>used</a:t>
            </a:r>
            <a:r>
              <a:rPr sz="2600" spc="-100">
                <a:solidFill>
                  <a:srgbClr val="292959"/>
                </a:solidFill>
                <a:latin typeface="Trebuchet MS"/>
                <a:cs typeface="Trebuchet MS"/>
              </a:rPr>
              <a:t> </a:t>
            </a:r>
            <a:r>
              <a:rPr sz="2600" spc="-25">
                <a:solidFill>
                  <a:srgbClr val="292959"/>
                </a:solidFill>
                <a:latin typeface="Trebuchet MS"/>
                <a:cs typeface="Trebuchet MS"/>
              </a:rPr>
              <a:t>to </a:t>
            </a:r>
            <a:r>
              <a:rPr sz="2600" spc="-100">
                <a:solidFill>
                  <a:srgbClr val="292959"/>
                </a:solidFill>
                <a:latin typeface="Trebuchet MS"/>
                <a:cs typeface="Trebuchet MS"/>
              </a:rPr>
              <a:t>refer </a:t>
            </a:r>
            <a:r>
              <a:rPr sz="2600" spc="-30">
                <a:solidFill>
                  <a:srgbClr val="292959"/>
                </a:solidFill>
                <a:latin typeface="Trebuchet MS"/>
                <a:cs typeface="Trebuchet MS"/>
              </a:rPr>
              <a:t>to</a:t>
            </a:r>
            <a:r>
              <a:rPr sz="2600" spc="-85">
                <a:solidFill>
                  <a:srgbClr val="292959"/>
                </a:solidFill>
                <a:latin typeface="Trebuchet MS"/>
                <a:cs typeface="Trebuchet MS"/>
              </a:rPr>
              <a:t> </a:t>
            </a:r>
            <a:r>
              <a:rPr sz="2600" spc="-80">
                <a:solidFill>
                  <a:srgbClr val="292959"/>
                </a:solidFill>
                <a:latin typeface="Trebuchet MS"/>
                <a:cs typeface="Trebuchet MS"/>
              </a:rPr>
              <a:t>situations</a:t>
            </a:r>
            <a:r>
              <a:rPr sz="2600" spc="-90">
                <a:solidFill>
                  <a:srgbClr val="292959"/>
                </a:solidFill>
                <a:latin typeface="Trebuchet MS"/>
                <a:cs typeface="Trebuchet MS"/>
              </a:rPr>
              <a:t> </a:t>
            </a:r>
            <a:r>
              <a:rPr sz="2600" spc="-140">
                <a:solidFill>
                  <a:srgbClr val="292959"/>
                </a:solidFill>
                <a:latin typeface="Trebuchet MS"/>
                <a:cs typeface="Trebuchet MS"/>
              </a:rPr>
              <a:t>in</a:t>
            </a:r>
            <a:r>
              <a:rPr sz="2600" spc="-80">
                <a:solidFill>
                  <a:srgbClr val="292959"/>
                </a:solidFill>
                <a:latin typeface="Trebuchet MS"/>
                <a:cs typeface="Trebuchet MS"/>
              </a:rPr>
              <a:t> </a:t>
            </a:r>
            <a:r>
              <a:rPr sz="2600" spc="-70">
                <a:solidFill>
                  <a:srgbClr val="292959"/>
                </a:solidFill>
                <a:latin typeface="Trebuchet MS"/>
                <a:cs typeface="Trebuchet MS"/>
              </a:rPr>
              <a:t>which</a:t>
            </a:r>
            <a:r>
              <a:rPr sz="2600" spc="-90">
                <a:solidFill>
                  <a:srgbClr val="292959"/>
                </a:solidFill>
                <a:latin typeface="Trebuchet MS"/>
                <a:cs typeface="Trebuchet MS"/>
              </a:rPr>
              <a:t> </a:t>
            </a:r>
            <a:r>
              <a:rPr sz="2600" spc="105">
                <a:solidFill>
                  <a:srgbClr val="292959"/>
                </a:solidFill>
                <a:latin typeface="Trebuchet MS"/>
                <a:cs typeface="Trebuchet MS"/>
              </a:rPr>
              <a:t>a</a:t>
            </a:r>
            <a:r>
              <a:rPr sz="2600" spc="-85">
                <a:solidFill>
                  <a:srgbClr val="292959"/>
                </a:solidFill>
                <a:latin typeface="Trebuchet MS"/>
                <a:cs typeface="Trebuchet MS"/>
              </a:rPr>
              <a:t> party</a:t>
            </a:r>
            <a:r>
              <a:rPr sz="2600" spc="-90">
                <a:solidFill>
                  <a:srgbClr val="292959"/>
                </a:solidFill>
                <a:latin typeface="Trebuchet MS"/>
                <a:cs typeface="Trebuchet MS"/>
              </a:rPr>
              <a:t> </a:t>
            </a:r>
            <a:r>
              <a:rPr sz="2600" spc="-25">
                <a:solidFill>
                  <a:srgbClr val="292959"/>
                </a:solidFill>
                <a:latin typeface="Trebuchet MS"/>
                <a:cs typeface="Trebuchet MS"/>
              </a:rPr>
              <a:t>is </a:t>
            </a:r>
            <a:r>
              <a:rPr sz="2600" spc="-65">
                <a:solidFill>
                  <a:srgbClr val="292959"/>
                </a:solidFill>
                <a:latin typeface="Trebuchet MS"/>
                <a:cs typeface="Trebuchet MS"/>
              </a:rPr>
              <a:t>prevented</a:t>
            </a:r>
            <a:r>
              <a:rPr sz="2600" spc="-45">
                <a:solidFill>
                  <a:srgbClr val="292959"/>
                </a:solidFill>
                <a:latin typeface="Trebuchet MS"/>
                <a:cs typeface="Trebuchet MS"/>
              </a:rPr>
              <a:t> </a:t>
            </a:r>
            <a:r>
              <a:rPr sz="2600" spc="55">
                <a:solidFill>
                  <a:srgbClr val="292959"/>
                </a:solidFill>
                <a:latin typeface="Trebuchet MS"/>
                <a:cs typeface="Trebuchet MS"/>
              </a:rPr>
              <a:t>–</a:t>
            </a:r>
            <a:r>
              <a:rPr sz="2600" spc="-40">
                <a:solidFill>
                  <a:srgbClr val="292959"/>
                </a:solidFill>
                <a:latin typeface="Trebuchet MS"/>
                <a:cs typeface="Trebuchet MS"/>
              </a:rPr>
              <a:t> </a:t>
            </a:r>
            <a:r>
              <a:rPr sz="2600" spc="-80">
                <a:solidFill>
                  <a:srgbClr val="292959"/>
                </a:solidFill>
                <a:latin typeface="Trebuchet MS"/>
                <a:cs typeface="Trebuchet MS"/>
              </a:rPr>
              <a:t>that</a:t>
            </a:r>
            <a:r>
              <a:rPr sz="2600" spc="-40">
                <a:solidFill>
                  <a:srgbClr val="292959"/>
                </a:solidFill>
                <a:latin typeface="Trebuchet MS"/>
                <a:cs typeface="Trebuchet MS"/>
              </a:rPr>
              <a:t> </a:t>
            </a:r>
            <a:r>
              <a:rPr sz="2600" spc="-175">
                <a:solidFill>
                  <a:srgbClr val="292959"/>
                </a:solidFill>
                <a:latin typeface="Trebuchet MS"/>
                <a:cs typeface="Trebuchet MS"/>
              </a:rPr>
              <a:t>is,</a:t>
            </a:r>
            <a:r>
              <a:rPr sz="2600" spc="-45">
                <a:solidFill>
                  <a:srgbClr val="292959"/>
                </a:solidFill>
                <a:latin typeface="Trebuchet MS"/>
                <a:cs typeface="Trebuchet MS"/>
              </a:rPr>
              <a:t> </a:t>
            </a:r>
            <a:r>
              <a:rPr sz="2600" b="1">
                <a:solidFill>
                  <a:srgbClr val="292959"/>
                </a:solidFill>
                <a:latin typeface="Trebuchet MS"/>
                <a:cs typeface="Trebuchet MS"/>
              </a:rPr>
              <a:t>stopped</a:t>
            </a:r>
            <a:r>
              <a:rPr sz="2600" b="1" spc="-40">
                <a:solidFill>
                  <a:srgbClr val="292959"/>
                </a:solidFill>
                <a:latin typeface="Trebuchet MS"/>
                <a:cs typeface="Trebuchet MS"/>
              </a:rPr>
              <a:t> </a:t>
            </a:r>
            <a:r>
              <a:rPr sz="2600" spc="-185">
                <a:solidFill>
                  <a:srgbClr val="292959"/>
                </a:solidFill>
                <a:latin typeface="Trebuchet MS"/>
                <a:cs typeface="Trebuchet MS"/>
              </a:rPr>
              <a:t>or,</a:t>
            </a:r>
            <a:r>
              <a:rPr sz="2600" spc="-40">
                <a:solidFill>
                  <a:srgbClr val="292959"/>
                </a:solidFill>
                <a:latin typeface="Trebuchet MS"/>
                <a:cs typeface="Trebuchet MS"/>
              </a:rPr>
              <a:t> </a:t>
            </a:r>
            <a:r>
              <a:rPr sz="2600" spc="-140">
                <a:solidFill>
                  <a:srgbClr val="292959"/>
                </a:solidFill>
                <a:latin typeface="Trebuchet MS"/>
                <a:cs typeface="Trebuchet MS"/>
              </a:rPr>
              <a:t>in</a:t>
            </a:r>
            <a:r>
              <a:rPr sz="2600" spc="-45">
                <a:solidFill>
                  <a:srgbClr val="292959"/>
                </a:solidFill>
                <a:latin typeface="Trebuchet MS"/>
                <a:cs typeface="Trebuchet MS"/>
              </a:rPr>
              <a:t> </a:t>
            </a:r>
            <a:r>
              <a:rPr sz="2600" spc="-25">
                <a:solidFill>
                  <a:srgbClr val="292959"/>
                </a:solidFill>
                <a:latin typeface="Trebuchet MS"/>
                <a:cs typeface="Trebuchet MS"/>
              </a:rPr>
              <a:t>old </a:t>
            </a:r>
            <a:r>
              <a:rPr sz="2600" spc="-70">
                <a:solidFill>
                  <a:srgbClr val="292959"/>
                </a:solidFill>
                <a:latin typeface="Trebuchet MS"/>
                <a:cs typeface="Trebuchet MS"/>
              </a:rPr>
              <a:t>French</a:t>
            </a:r>
            <a:r>
              <a:rPr sz="2600" spc="-100">
                <a:solidFill>
                  <a:srgbClr val="292959"/>
                </a:solidFill>
                <a:latin typeface="Trebuchet MS"/>
                <a:cs typeface="Trebuchet MS"/>
              </a:rPr>
              <a:t> </a:t>
            </a:r>
            <a:r>
              <a:rPr sz="2600">
                <a:solidFill>
                  <a:srgbClr val="292959"/>
                </a:solidFill>
                <a:latin typeface="Trebuchet MS"/>
                <a:cs typeface="Trebuchet MS"/>
              </a:rPr>
              <a:t>estopped</a:t>
            </a:r>
            <a:r>
              <a:rPr sz="2600" spc="-100">
                <a:solidFill>
                  <a:srgbClr val="292959"/>
                </a:solidFill>
                <a:latin typeface="Trebuchet MS"/>
                <a:cs typeface="Trebuchet MS"/>
              </a:rPr>
              <a:t> </a:t>
            </a:r>
            <a:r>
              <a:rPr sz="2600" spc="55">
                <a:solidFill>
                  <a:srgbClr val="292959"/>
                </a:solidFill>
                <a:latin typeface="Trebuchet MS"/>
                <a:cs typeface="Trebuchet MS"/>
              </a:rPr>
              <a:t>–</a:t>
            </a:r>
            <a:r>
              <a:rPr sz="2600" spc="-150">
                <a:solidFill>
                  <a:srgbClr val="292959"/>
                </a:solidFill>
                <a:latin typeface="Trebuchet MS"/>
                <a:cs typeface="Trebuchet MS"/>
              </a:rPr>
              <a:t> </a:t>
            </a:r>
            <a:r>
              <a:rPr sz="2600" b="1" spc="-35">
                <a:solidFill>
                  <a:srgbClr val="292959"/>
                </a:solidFill>
                <a:latin typeface="Trebuchet MS"/>
                <a:cs typeface="Trebuchet MS"/>
              </a:rPr>
              <a:t>from</a:t>
            </a:r>
            <a:r>
              <a:rPr sz="2600" b="1" spc="-150">
                <a:solidFill>
                  <a:srgbClr val="292959"/>
                </a:solidFill>
                <a:latin typeface="Trebuchet MS"/>
                <a:cs typeface="Trebuchet MS"/>
              </a:rPr>
              <a:t> </a:t>
            </a:r>
            <a:r>
              <a:rPr sz="2600" b="1">
                <a:solidFill>
                  <a:srgbClr val="292959"/>
                </a:solidFill>
                <a:latin typeface="Trebuchet MS"/>
                <a:cs typeface="Trebuchet MS"/>
              </a:rPr>
              <a:t>denying</a:t>
            </a:r>
            <a:r>
              <a:rPr sz="2600" b="1" spc="-100">
                <a:solidFill>
                  <a:srgbClr val="292959"/>
                </a:solidFill>
                <a:latin typeface="Trebuchet MS"/>
                <a:cs typeface="Trebuchet MS"/>
              </a:rPr>
              <a:t> </a:t>
            </a:r>
            <a:r>
              <a:rPr sz="2600" spc="-95">
                <a:solidFill>
                  <a:srgbClr val="292959"/>
                </a:solidFill>
                <a:latin typeface="Trebuchet MS"/>
                <a:cs typeface="Trebuchet MS"/>
              </a:rPr>
              <a:t>the</a:t>
            </a:r>
            <a:r>
              <a:rPr sz="2600" spc="-100">
                <a:solidFill>
                  <a:srgbClr val="292959"/>
                </a:solidFill>
                <a:latin typeface="Trebuchet MS"/>
                <a:cs typeface="Trebuchet MS"/>
              </a:rPr>
              <a:t> </a:t>
            </a:r>
            <a:r>
              <a:rPr sz="2600" spc="-10">
                <a:solidFill>
                  <a:srgbClr val="292959"/>
                </a:solidFill>
                <a:latin typeface="Trebuchet MS"/>
                <a:cs typeface="Trebuchet MS"/>
              </a:rPr>
              <a:t>truth </a:t>
            </a:r>
            <a:r>
              <a:rPr sz="2600">
                <a:solidFill>
                  <a:srgbClr val="292959"/>
                </a:solidFill>
                <a:latin typeface="Trebuchet MS"/>
                <a:cs typeface="Trebuchet MS"/>
              </a:rPr>
              <a:t>of</a:t>
            </a:r>
            <a:r>
              <a:rPr sz="2600" spc="-140">
                <a:solidFill>
                  <a:srgbClr val="292959"/>
                </a:solidFill>
                <a:latin typeface="Trebuchet MS"/>
                <a:cs typeface="Trebuchet MS"/>
              </a:rPr>
              <a:t> </a:t>
            </a:r>
            <a:r>
              <a:rPr sz="2600" spc="105">
                <a:solidFill>
                  <a:srgbClr val="292959"/>
                </a:solidFill>
                <a:latin typeface="Trebuchet MS"/>
                <a:cs typeface="Trebuchet MS"/>
              </a:rPr>
              <a:t>a</a:t>
            </a:r>
            <a:r>
              <a:rPr sz="2600" spc="-114">
                <a:solidFill>
                  <a:srgbClr val="292959"/>
                </a:solidFill>
                <a:latin typeface="Trebuchet MS"/>
                <a:cs typeface="Trebuchet MS"/>
              </a:rPr>
              <a:t> </a:t>
            </a:r>
            <a:r>
              <a:rPr sz="2600" spc="-70">
                <a:solidFill>
                  <a:srgbClr val="292959"/>
                </a:solidFill>
                <a:latin typeface="Trebuchet MS"/>
                <a:cs typeface="Trebuchet MS"/>
              </a:rPr>
              <a:t>particular</a:t>
            </a:r>
            <a:r>
              <a:rPr sz="2600" spc="-114">
                <a:solidFill>
                  <a:srgbClr val="292959"/>
                </a:solidFill>
                <a:latin typeface="Trebuchet MS"/>
                <a:cs typeface="Trebuchet MS"/>
              </a:rPr>
              <a:t> </a:t>
            </a:r>
            <a:r>
              <a:rPr sz="2600" spc="-110">
                <a:solidFill>
                  <a:srgbClr val="292959"/>
                </a:solidFill>
                <a:latin typeface="Trebuchet MS"/>
                <a:cs typeface="Trebuchet MS"/>
              </a:rPr>
              <a:t>matter</a:t>
            </a:r>
            <a:r>
              <a:rPr sz="2600" spc="-85">
                <a:solidFill>
                  <a:srgbClr val="292959"/>
                </a:solidFill>
                <a:latin typeface="Trebuchet MS"/>
                <a:cs typeface="Trebuchet MS"/>
              </a:rPr>
              <a:t> </a:t>
            </a:r>
            <a:r>
              <a:rPr sz="2600">
                <a:solidFill>
                  <a:srgbClr val="292959"/>
                </a:solidFill>
                <a:latin typeface="Trebuchet MS"/>
                <a:cs typeface="Trebuchet MS"/>
              </a:rPr>
              <a:t>of</a:t>
            </a:r>
            <a:r>
              <a:rPr sz="2600" spc="-114">
                <a:solidFill>
                  <a:srgbClr val="292959"/>
                </a:solidFill>
                <a:latin typeface="Trebuchet MS"/>
                <a:cs typeface="Trebuchet MS"/>
              </a:rPr>
              <a:t> </a:t>
            </a:r>
            <a:r>
              <a:rPr sz="2600">
                <a:solidFill>
                  <a:srgbClr val="292959"/>
                </a:solidFill>
                <a:latin typeface="Trebuchet MS"/>
                <a:cs typeface="Trebuchet MS"/>
              </a:rPr>
              <a:t>fact</a:t>
            </a:r>
            <a:r>
              <a:rPr sz="2600" spc="-114">
                <a:solidFill>
                  <a:srgbClr val="292959"/>
                </a:solidFill>
                <a:latin typeface="Trebuchet MS"/>
                <a:cs typeface="Trebuchet MS"/>
              </a:rPr>
              <a:t> </a:t>
            </a:r>
            <a:r>
              <a:rPr sz="2600" spc="-75">
                <a:solidFill>
                  <a:srgbClr val="292959"/>
                </a:solidFill>
                <a:latin typeface="Trebuchet MS"/>
                <a:cs typeface="Trebuchet MS"/>
              </a:rPr>
              <a:t>or</a:t>
            </a:r>
            <a:r>
              <a:rPr sz="2600" spc="-110">
                <a:solidFill>
                  <a:srgbClr val="292959"/>
                </a:solidFill>
                <a:latin typeface="Trebuchet MS"/>
                <a:cs typeface="Trebuchet MS"/>
              </a:rPr>
              <a:t> </a:t>
            </a:r>
            <a:r>
              <a:rPr sz="2600" spc="-20">
                <a:solidFill>
                  <a:srgbClr val="292959"/>
                </a:solidFill>
                <a:latin typeface="Trebuchet MS"/>
                <a:cs typeface="Trebuchet MS"/>
              </a:rPr>
              <a:t>law.</a:t>
            </a:r>
            <a:endParaRPr sz="2600">
              <a:latin typeface="Trebuchet MS"/>
              <a:cs typeface="Trebuchet MS"/>
            </a:endParaRPr>
          </a:p>
        </p:txBody>
      </p:sp>
      <p:sp>
        <p:nvSpPr>
          <p:cNvPr id="10" name="object 10"/>
          <p:cNvSpPr txBox="1"/>
          <p:nvPr/>
        </p:nvSpPr>
        <p:spPr>
          <a:xfrm>
            <a:off x="11998067" y="7626838"/>
            <a:ext cx="5890895" cy="391160"/>
          </a:xfrm>
          <a:prstGeom prst="rect">
            <a:avLst/>
          </a:prstGeom>
        </p:spPr>
        <p:txBody>
          <a:bodyPr vert="horz" wrap="square" lIns="0" tIns="12700" rIns="0" bIns="0" rtlCol="0">
            <a:spAutoFit/>
          </a:bodyPr>
          <a:lstStyle/>
          <a:p>
            <a:pPr marL="12700">
              <a:lnSpc>
                <a:spcPct val="100000"/>
              </a:lnSpc>
              <a:spcBef>
                <a:spcPts val="100"/>
              </a:spcBef>
            </a:pPr>
            <a:r>
              <a:rPr sz="2400" spc="-55">
                <a:solidFill>
                  <a:srgbClr val="292959"/>
                </a:solidFill>
                <a:latin typeface="Trebuchet MS"/>
                <a:cs typeface="Trebuchet MS"/>
              </a:rPr>
              <a:t>(McFarlane,</a:t>
            </a:r>
            <a:r>
              <a:rPr sz="2400" spc="-65">
                <a:solidFill>
                  <a:srgbClr val="292959"/>
                </a:solidFill>
                <a:latin typeface="Trebuchet MS"/>
                <a:cs typeface="Trebuchet MS"/>
              </a:rPr>
              <a:t> </a:t>
            </a:r>
            <a:r>
              <a:rPr sz="2400" spc="-80">
                <a:solidFill>
                  <a:srgbClr val="292959"/>
                </a:solidFill>
                <a:latin typeface="Trebuchet MS"/>
                <a:cs typeface="Trebuchet MS"/>
              </a:rPr>
              <a:t>Hopkins</a:t>
            </a:r>
            <a:r>
              <a:rPr sz="2400" spc="-60">
                <a:solidFill>
                  <a:srgbClr val="292959"/>
                </a:solidFill>
                <a:latin typeface="Trebuchet MS"/>
                <a:cs typeface="Trebuchet MS"/>
              </a:rPr>
              <a:t> </a:t>
            </a:r>
            <a:r>
              <a:rPr sz="2400">
                <a:solidFill>
                  <a:srgbClr val="292959"/>
                </a:solidFill>
                <a:latin typeface="Trebuchet MS"/>
                <a:cs typeface="Trebuchet MS"/>
              </a:rPr>
              <a:t>and</a:t>
            </a:r>
            <a:r>
              <a:rPr sz="2400" spc="-60">
                <a:solidFill>
                  <a:srgbClr val="292959"/>
                </a:solidFill>
                <a:latin typeface="Trebuchet MS"/>
                <a:cs typeface="Trebuchet MS"/>
              </a:rPr>
              <a:t> </a:t>
            </a:r>
            <a:r>
              <a:rPr sz="2400" spc="-135">
                <a:solidFill>
                  <a:srgbClr val="292959"/>
                </a:solidFill>
                <a:latin typeface="Trebuchet MS"/>
                <a:cs typeface="Trebuchet MS"/>
              </a:rPr>
              <a:t>Nield,</a:t>
            </a:r>
            <a:r>
              <a:rPr sz="2400" spc="-60">
                <a:solidFill>
                  <a:srgbClr val="292959"/>
                </a:solidFill>
                <a:latin typeface="Trebuchet MS"/>
                <a:cs typeface="Trebuchet MS"/>
              </a:rPr>
              <a:t> </a:t>
            </a:r>
            <a:r>
              <a:rPr sz="2400" spc="-85">
                <a:solidFill>
                  <a:srgbClr val="292959"/>
                </a:solidFill>
                <a:latin typeface="Trebuchet MS"/>
                <a:cs typeface="Trebuchet MS"/>
              </a:rPr>
              <a:t>2021,</a:t>
            </a:r>
            <a:r>
              <a:rPr sz="2400" spc="-60">
                <a:solidFill>
                  <a:srgbClr val="292959"/>
                </a:solidFill>
                <a:latin typeface="Trebuchet MS"/>
                <a:cs typeface="Trebuchet MS"/>
              </a:rPr>
              <a:t> </a:t>
            </a:r>
            <a:r>
              <a:rPr sz="2400" spc="-120">
                <a:solidFill>
                  <a:srgbClr val="292959"/>
                </a:solidFill>
                <a:latin typeface="Trebuchet MS"/>
                <a:cs typeface="Trebuchet MS"/>
              </a:rPr>
              <a:t>p.</a:t>
            </a:r>
            <a:r>
              <a:rPr sz="2400" spc="-65">
                <a:solidFill>
                  <a:srgbClr val="292959"/>
                </a:solidFill>
                <a:latin typeface="Trebuchet MS"/>
                <a:cs typeface="Trebuchet MS"/>
              </a:rPr>
              <a:t> </a:t>
            </a:r>
            <a:r>
              <a:rPr sz="2400" spc="30">
                <a:solidFill>
                  <a:srgbClr val="292959"/>
                </a:solidFill>
                <a:latin typeface="Trebuchet MS"/>
                <a:cs typeface="Trebuchet MS"/>
              </a:rPr>
              <a:t>344)</a:t>
            </a:r>
            <a:endParaRPr sz="2400">
              <a:latin typeface="Trebuchet MS"/>
              <a:cs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1860192" y="2331141"/>
            <a:ext cx="6427807" cy="5848349"/>
          </a:xfrm>
          <a:prstGeom prst="rect">
            <a:avLst/>
          </a:prstGeom>
        </p:spPr>
      </p:pic>
      <p:pic>
        <p:nvPicPr>
          <p:cNvPr id="3" name="object 3"/>
          <p:cNvPicPr/>
          <p:nvPr/>
        </p:nvPicPr>
        <p:blipFill>
          <a:blip r:embed="rId3" cstate="print"/>
          <a:stretch>
            <a:fillRect/>
          </a:stretch>
        </p:blipFill>
        <p:spPr>
          <a:xfrm>
            <a:off x="971734" y="2342673"/>
            <a:ext cx="123825" cy="123824"/>
          </a:xfrm>
          <a:prstGeom prst="rect">
            <a:avLst/>
          </a:prstGeom>
        </p:spPr>
      </p:pic>
      <p:pic>
        <p:nvPicPr>
          <p:cNvPr id="4" name="object 4"/>
          <p:cNvPicPr/>
          <p:nvPr/>
        </p:nvPicPr>
        <p:blipFill>
          <a:blip r:embed="rId4" cstate="print"/>
          <a:stretch>
            <a:fillRect/>
          </a:stretch>
        </p:blipFill>
        <p:spPr>
          <a:xfrm>
            <a:off x="1643246" y="2985611"/>
            <a:ext cx="133349" cy="133349"/>
          </a:xfrm>
          <a:prstGeom prst="rect">
            <a:avLst/>
          </a:prstGeom>
        </p:spPr>
      </p:pic>
      <p:pic>
        <p:nvPicPr>
          <p:cNvPr id="5" name="object 5"/>
          <p:cNvPicPr/>
          <p:nvPr/>
        </p:nvPicPr>
        <p:blipFill>
          <a:blip r:embed="rId5" cstate="print"/>
          <a:stretch>
            <a:fillRect/>
          </a:stretch>
        </p:blipFill>
        <p:spPr>
          <a:xfrm>
            <a:off x="1643246" y="4281011"/>
            <a:ext cx="133349" cy="133349"/>
          </a:xfrm>
          <a:prstGeom prst="rect">
            <a:avLst/>
          </a:prstGeom>
        </p:spPr>
      </p:pic>
      <p:pic>
        <p:nvPicPr>
          <p:cNvPr id="6" name="object 6"/>
          <p:cNvPicPr/>
          <p:nvPr/>
        </p:nvPicPr>
        <p:blipFill>
          <a:blip r:embed="rId3" cstate="print"/>
          <a:stretch>
            <a:fillRect/>
          </a:stretch>
        </p:blipFill>
        <p:spPr>
          <a:xfrm>
            <a:off x="971734" y="5581173"/>
            <a:ext cx="123825" cy="123824"/>
          </a:xfrm>
          <a:prstGeom prst="rect">
            <a:avLst/>
          </a:prstGeom>
        </p:spPr>
      </p:pic>
      <p:pic>
        <p:nvPicPr>
          <p:cNvPr id="7" name="object 7"/>
          <p:cNvPicPr/>
          <p:nvPr/>
        </p:nvPicPr>
        <p:blipFill>
          <a:blip r:embed="rId6" cstate="print"/>
          <a:stretch>
            <a:fillRect/>
          </a:stretch>
        </p:blipFill>
        <p:spPr>
          <a:xfrm>
            <a:off x="971734" y="7524274"/>
            <a:ext cx="123825" cy="123823"/>
          </a:xfrm>
          <a:prstGeom prst="rect">
            <a:avLst/>
          </a:prstGeom>
        </p:spPr>
      </p:pic>
      <p:pic>
        <p:nvPicPr>
          <p:cNvPr id="8" name="object 8"/>
          <p:cNvPicPr/>
          <p:nvPr/>
        </p:nvPicPr>
        <p:blipFill>
          <a:blip r:embed="rId6" cstate="print"/>
          <a:stretch>
            <a:fillRect/>
          </a:stretch>
        </p:blipFill>
        <p:spPr>
          <a:xfrm>
            <a:off x="971734" y="8819673"/>
            <a:ext cx="123825" cy="123824"/>
          </a:xfrm>
          <a:prstGeom prst="rect">
            <a:avLst/>
          </a:prstGeom>
        </p:spPr>
      </p:pic>
      <p:sp>
        <p:nvSpPr>
          <p:cNvPr id="9" name="object 9"/>
          <p:cNvSpPr txBox="1"/>
          <p:nvPr/>
        </p:nvSpPr>
        <p:spPr>
          <a:xfrm>
            <a:off x="1266364" y="1941982"/>
            <a:ext cx="9521190" cy="7150100"/>
          </a:xfrm>
          <a:prstGeom prst="rect">
            <a:avLst/>
          </a:prstGeom>
        </p:spPr>
        <p:txBody>
          <a:bodyPr vert="horz" wrap="square" lIns="0" tIns="187960" rIns="0" bIns="0" rtlCol="0" anchor="t">
            <a:spAutoFit/>
          </a:bodyPr>
          <a:lstStyle/>
          <a:p>
            <a:pPr marL="12700">
              <a:lnSpc>
                <a:spcPct val="100000"/>
              </a:lnSpc>
              <a:spcBef>
                <a:spcPts val="1480"/>
              </a:spcBef>
            </a:pPr>
            <a:r>
              <a:rPr sz="3100" spc="-170">
                <a:solidFill>
                  <a:srgbClr val="292959"/>
                </a:solidFill>
                <a:latin typeface="Trebuchet MS"/>
                <a:cs typeface="Trebuchet MS"/>
              </a:rPr>
              <a:t>Two</a:t>
            </a:r>
            <a:r>
              <a:rPr sz="3100" spc="-100">
                <a:solidFill>
                  <a:srgbClr val="292959"/>
                </a:solidFill>
                <a:latin typeface="Trebuchet MS"/>
                <a:cs typeface="Trebuchet MS"/>
              </a:rPr>
              <a:t> </a:t>
            </a:r>
            <a:r>
              <a:rPr sz="3100">
                <a:solidFill>
                  <a:srgbClr val="292959"/>
                </a:solidFill>
                <a:latin typeface="Trebuchet MS"/>
                <a:cs typeface="Trebuchet MS"/>
              </a:rPr>
              <a:t>stages</a:t>
            </a:r>
            <a:r>
              <a:rPr sz="3100" spc="-95">
                <a:solidFill>
                  <a:srgbClr val="292959"/>
                </a:solidFill>
                <a:latin typeface="Trebuchet MS"/>
                <a:cs typeface="Trebuchet MS"/>
              </a:rPr>
              <a:t> </a:t>
            </a:r>
            <a:r>
              <a:rPr sz="3100" spc="-50">
                <a:solidFill>
                  <a:srgbClr val="292959"/>
                </a:solidFill>
                <a:latin typeface="Trebuchet MS"/>
                <a:cs typeface="Trebuchet MS"/>
              </a:rPr>
              <a:t>to</a:t>
            </a:r>
            <a:r>
              <a:rPr sz="3100" spc="-100">
                <a:solidFill>
                  <a:srgbClr val="292959"/>
                </a:solidFill>
                <a:latin typeface="Trebuchet MS"/>
                <a:cs typeface="Trebuchet MS"/>
              </a:rPr>
              <a:t> </a:t>
            </a:r>
            <a:r>
              <a:rPr sz="3100" spc="130">
                <a:solidFill>
                  <a:srgbClr val="292959"/>
                </a:solidFill>
                <a:latin typeface="Trebuchet MS"/>
                <a:cs typeface="Trebuchet MS"/>
              </a:rPr>
              <a:t>a</a:t>
            </a:r>
            <a:r>
              <a:rPr sz="3100" spc="-95">
                <a:solidFill>
                  <a:srgbClr val="292959"/>
                </a:solidFill>
                <a:latin typeface="Trebuchet MS"/>
                <a:cs typeface="Trebuchet MS"/>
              </a:rPr>
              <a:t> </a:t>
            </a:r>
            <a:r>
              <a:rPr sz="3100" spc="-105">
                <a:solidFill>
                  <a:srgbClr val="292959"/>
                </a:solidFill>
                <a:latin typeface="Trebuchet MS"/>
                <a:cs typeface="Trebuchet MS"/>
              </a:rPr>
              <a:t>proprietary</a:t>
            </a:r>
            <a:r>
              <a:rPr sz="3100" spc="-100">
                <a:solidFill>
                  <a:srgbClr val="292959"/>
                </a:solidFill>
                <a:latin typeface="Trebuchet MS"/>
                <a:cs typeface="Trebuchet MS"/>
              </a:rPr>
              <a:t> </a:t>
            </a:r>
            <a:r>
              <a:rPr sz="3100" spc="-40">
                <a:solidFill>
                  <a:srgbClr val="292959"/>
                </a:solidFill>
                <a:latin typeface="Trebuchet MS"/>
                <a:cs typeface="Trebuchet MS"/>
              </a:rPr>
              <a:t>estoppel</a:t>
            </a:r>
            <a:r>
              <a:rPr sz="3100" spc="-95">
                <a:solidFill>
                  <a:srgbClr val="292959"/>
                </a:solidFill>
                <a:latin typeface="Trebuchet MS"/>
                <a:cs typeface="Trebuchet MS"/>
              </a:rPr>
              <a:t> </a:t>
            </a:r>
            <a:r>
              <a:rPr sz="3100" spc="-10">
                <a:solidFill>
                  <a:srgbClr val="292959"/>
                </a:solidFill>
                <a:latin typeface="Trebuchet MS"/>
                <a:cs typeface="Trebuchet MS"/>
              </a:rPr>
              <a:t>claim:</a:t>
            </a:r>
            <a:endParaRPr sz="3100">
              <a:latin typeface="Trebuchet MS"/>
              <a:cs typeface="Trebuchet MS"/>
            </a:endParaRPr>
          </a:p>
          <a:p>
            <a:pPr marL="681355" marR="65405">
              <a:lnSpc>
                <a:spcPct val="137100"/>
              </a:lnSpc>
            </a:pPr>
            <a:r>
              <a:rPr sz="3100" spc="-70">
                <a:solidFill>
                  <a:srgbClr val="292959"/>
                </a:solidFill>
                <a:latin typeface="Trebuchet MS"/>
                <a:cs typeface="Trebuchet MS"/>
              </a:rPr>
              <a:t>Person</a:t>
            </a:r>
            <a:r>
              <a:rPr sz="3100" spc="-100">
                <a:solidFill>
                  <a:srgbClr val="292959"/>
                </a:solidFill>
                <a:latin typeface="Trebuchet MS"/>
                <a:cs typeface="Trebuchet MS"/>
              </a:rPr>
              <a:t> </a:t>
            </a:r>
            <a:r>
              <a:rPr sz="3100" spc="-70">
                <a:solidFill>
                  <a:srgbClr val="292959"/>
                </a:solidFill>
                <a:latin typeface="Trebuchet MS"/>
                <a:cs typeface="Trebuchet MS"/>
              </a:rPr>
              <a:t>claiming</a:t>
            </a:r>
            <a:r>
              <a:rPr sz="3100" spc="-90">
                <a:solidFill>
                  <a:srgbClr val="292959"/>
                </a:solidFill>
                <a:latin typeface="Trebuchet MS"/>
                <a:cs typeface="Trebuchet MS"/>
              </a:rPr>
              <a:t> </a:t>
            </a:r>
            <a:r>
              <a:rPr sz="3100">
                <a:solidFill>
                  <a:srgbClr val="292959"/>
                </a:solidFill>
                <a:latin typeface="Trebuchet MS"/>
                <a:cs typeface="Trebuchet MS"/>
              </a:rPr>
              <a:t>an</a:t>
            </a:r>
            <a:r>
              <a:rPr sz="3100" spc="-90">
                <a:solidFill>
                  <a:srgbClr val="292959"/>
                </a:solidFill>
                <a:latin typeface="Trebuchet MS"/>
                <a:cs typeface="Trebuchet MS"/>
              </a:rPr>
              <a:t> </a:t>
            </a:r>
            <a:r>
              <a:rPr sz="3100" spc="-130">
                <a:solidFill>
                  <a:srgbClr val="292959"/>
                </a:solidFill>
                <a:latin typeface="Trebuchet MS"/>
                <a:cs typeface="Trebuchet MS"/>
              </a:rPr>
              <a:t>informal</a:t>
            </a:r>
            <a:r>
              <a:rPr sz="3100" spc="-90">
                <a:solidFill>
                  <a:srgbClr val="292959"/>
                </a:solidFill>
                <a:latin typeface="Trebuchet MS"/>
                <a:cs typeface="Trebuchet MS"/>
              </a:rPr>
              <a:t> </a:t>
            </a:r>
            <a:r>
              <a:rPr sz="3100" spc="-170">
                <a:solidFill>
                  <a:srgbClr val="292959"/>
                </a:solidFill>
                <a:latin typeface="Trebuchet MS"/>
                <a:cs typeface="Trebuchet MS"/>
              </a:rPr>
              <a:t>right,</a:t>
            </a:r>
            <a:r>
              <a:rPr sz="3100" spc="-90">
                <a:solidFill>
                  <a:srgbClr val="292959"/>
                </a:solidFill>
                <a:latin typeface="Trebuchet MS"/>
                <a:cs typeface="Trebuchet MS"/>
              </a:rPr>
              <a:t> </a:t>
            </a:r>
            <a:r>
              <a:rPr sz="3100" spc="-155">
                <a:solidFill>
                  <a:srgbClr val="292959"/>
                </a:solidFill>
                <a:latin typeface="Trebuchet MS"/>
                <a:cs typeface="Trebuchet MS"/>
              </a:rPr>
              <a:t>must</a:t>
            </a:r>
            <a:r>
              <a:rPr sz="3100" spc="-85">
                <a:solidFill>
                  <a:srgbClr val="292959"/>
                </a:solidFill>
                <a:latin typeface="Trebuchet MS"/>
                <a:cs typeface="Trebuchet MS"/>
              </a:rPr>
              <a:t> </a:t>
            </a:r>
            <a:r>
              <a:rPr sz="3100" spc="-45">
                <a:solidFill>
                  <a:srgbClr val="292959"/>
                </a:solidFill>
                <a:latin typeface="Trebuchet MS"/>
                <a:cs typeface="Trebuchet MS"/>
              </a:rPr>
              <a:t>demonstrate </a:t>
            </a:r>
            <a:r>
              <a:rPr sz="3100" spc="-150">
                <a:solidFill>
                  <a:srgbClr val="292959"/>
                </a:solidFill>
                <a:latin typeface="Trebuchet MS"/>
                <a:cs typeface="Trebuchet MS"/>
              </a:rPr>
              <a:t>they</a:t>
            </a:r>
            <a:r>
              <a:rPr sz="3100" spc="-100">
                <a:solidFill>
                  <a:srgbClr val="292959"/>
                </a:solidFill>
                <a:latin typeface="Trebuchet MS"/>
                <a:cs typeface="Trebuchet MS"/>
              </a:rPr>
              <a:t> </a:t>
            </a:r>
            <a:r>
              <a:rPr sz="3100" spc="-30">
                <a:solidFill>
                  <a:srgbClr val="292959"/>
                </a:solidFill>
                <a:latin typeface="Trebuchet MS"/>
                <a:cs typeface="Trebuchet MS"/>
              </a:rPr>
              <a:t>have</a:t>
            </a:r>
            <a:r>
              <a:rPr sz="3100" spc="-170">
                <a:solidFill>
                  <a:srgbClr val="292959"/>
                </a:solidFill>
                <a:latin typeface="Trebuchet MS"/>
                <a:cs typeface="Trebuchet MS"/>
              </a:rPr>
              <a:t> </a:t>
            </a:r>
            <a:r>
              <a:rPr sz="3100">
                <a:solidFill>
                  <a:srgbClr val="292959"/>
                </a:solidFill>
                <a:latin typeface="Trebuchet MS"/>
                <a:cs typeface="Trebuchet MS"/>
              </a:rPr>
              <a:t>an</a:t>
            </a:r>
            <a:r>
              <a:rPr sz="3100" spc="-130">
                <a:solidFill>
                  <a:srgbClr val="292959"/>
                </a:solidFill>
                <a:latin typeface="Trebuchet MS"/>
                <a:cs typeface="Trebuchet MS"/>
              </a:rPr>
              <a:t> </a:t>
            </a:r>
            <a:r>
              <a:rPr sz="3100" spc="-60">
                <a:solidFill>
                  <a:srgbClr val="292959"/>
                </a:solidFill>
                <a:latin typeface="Trebuchet MS"/>
                <a:cs typeface="Trebuchet MS"/>
              </a:rPr>
              <a:t>equitable</a:t>
            </a:r>
            <a:r>
              <a:rPr sz="3100" spc="-135">
                <a:solidFill>
                  <a:srgbClr val="292959"/>
                </a:solidFill>
                <a:latin typeface="Trebuchet MS"/>
                <a:cs typeface="Trebuchet MS"/>
              </a:rPr>
              <a:t> </a:t>
            </a:r>
            <a:r>
              <a:rPr sz="3100" spc="-10">
                <a:solidFill>
                  <a:srgbClr val="292959"/>
                </a:solidFill>
                <a:latin typeface="Trebuchet MS"/>
                <a:cs typeface="Trebuchet MS"/>
              </a:rPr>
              <a:t>estoppel</a:t>
            </a:r>
            <a:endParaRPr sz="3100">
              <a:latin typeface="Trebuchet MS"/>
              <a:cs typeface="Trebuchet MS"/>
            </a:endParaRPr>
          </a:p>
          <a:p>
            <a:pPr marL="681355" marR="337820">
              <a:lnSpc>
                <a:spcPct val="137100"/>
              </a:lnSpc>
            </a:pPr>
            <a:r>
              <a:rPr sz="3100" spc="70">
                <a:solidFill>
                  <a:srgbClr val="292959"/>
                </a:solidFill>
                <a:latin typeface="Trebuchet MS"/>
                <a:cs typeface="Trebuchet MS"/>
              </a:rPr>
              <a:t>Once</a:t>
            </a:r>
            <a:r>
              <a:rPr sz="3100" spc="-155">
                <a:solidFill>
                  <a:srgbClr val="292959"/>
                </a:solidFill>
                <a:latin typeface="Trebuchet MS"/>
                <a:cs typeface="Trebuchet MS"/>
              </a:rPr>
              <a:t> </a:t>
            </a:r>
            <a:r>
              <a:rPr sz="3100" spc="-95">
                <a:solidFill>
                  <a:srgbClr val="292959"/>
                </a:solidFill>
                <a:latin typeface="Trebuchet MS"/>
                <a:cs typeface="Trebuchet MS"/>
              </a:rPr>
              <a:t>demonstrated,</a:t>
            </a:r>
            <a:r>
              <a:rPr sz="3100" spc="-130">
                <a:solidFill>
                  <a:srgbClr val="292959"/>
                </a:solidFill>
                <a:latin typeface="Trebuchet MS"/>
                <a:cs typeface="Trebuchet MS"/>
              </a:rPr>
              <a:t> </a:t>
            </a:r>
            <a:r>
              <a:rPr sz="3100" spc="-150">
                <a:solidFill>
                  <a:srgbClr val="292959"/>
                </a:solidFill>
                <a:latin typeface="Trebuchet MS"/>
                <a:cs typeface="Trebuchet MS"/>
              </a:rPr>
              <a:t>they</a:t>
            </a:r>
            <a:r>
              <a:rPr lang="en-US" sz="3100" spc="-100">
                <a:solidFill>
                  <a:srgbClr val="292959"/>
                </a:solidFill>
                <a:latin typeface="Trebuchet MS"/>
                <a:cs typeface="Trebuchet MS"/>
              </a:rPr>
              <a:t> then </a:t>
            </a:r>
            <a:r>
              <a:rPr lang="en-US" sz="3100" spc="-85">
                <a:solidFill>
                  <a:srgbClr val="292959"/>
                </a:solidFill>
                <a:latin typeface="Trebuchet MS"/>
                <a:cs typeface="Trebuchet MS"/>
              </a:rPr>
              <a:t>claim</a:t>
            </a:r>
            <a:r>
              <a:rPr sz="3100" spc="-125">
                <a:solidFill>
                  <a:srgbClr val="292959"/>
                </a:solidFill>
                <a:latin typeface="Trebuchet MS"/>
                <a:cs typeface="Trebuchet MS"/>
              </a:rPr>
              <a:t> </a:t>
            </a:r>
            <a:r>
              <a:rPr sz="3100" spc="-55">
                <a:solidFill>
                  <a:srgbClr val="292959"/>
                </a:solidFill>
                <a:latin typeface="Trebuchet MS"/>
                <a:cs typeface="Trebuchet MS"/>
              </a:rPr>
              <a:t>satisfaction</a:t>
            </a:r>
            <a:r>
              <a:rPr sz="3100" spc="-130">
                <a:solidFill>
                  <a:srgbClr val="292959"/>
                </a:solidFill>
                <a:latin typeface="Trebuchet MS"/>
                <a:cs typeface="Trebuchet MS"/>
              </a:rPr>
              <a:t> </a:t>
            </a:r>
            <a:r>
              <a:rPr sz="3100">
                <a:solidFill>
                  <a:srgbClr val="292959"/>
                </a:solidFill>
                <a:latin typeface="Trebuchet MS"/>
                <a:cs typeface="Trebuchet MS"/>
              </a:rPr>
              <a:t>of</a:t>
            </a:r>
            <a:r>
              <a:rPr sz="3100" spc="-125">
                <a:solidFill>
                  <a:srgbClr val="292959"/>
                </a:solidFill>
                <a:latin typeface="Trebuchet MS"/>
                <a:cs typeface="Trebuchet MS"/>
              </a:rPr>
              <a:t> </a:t>
            </a:r>
            <a:r>
              <a:rPr sz="3100" spc="-25">
                <a:solidFill>
                  <a:srgbClr val="292959"/>
                </a:solidFill>
                <a:latin typeface="Trebuchet MS"/>
                <a:cs typeface="Trebuchet MS"/>
              </a:rPr>
              <a:t>the </a:t>
            </a:r>
            <a:r>
              <a:rPr sz="3100" spc="-60">
                <a:solidFill>
                  <a:srgbClr val="292959"/>
                </a:solidFill>
                <a:latin typeface="Trebuchet MS"/>
                <a:cs typeface="Trebuchet MS"/>
              </a:rPr>
              <a:t>equitable</a:t>
            </a:r>
            <a:r>
              <a:rPr sz="3100" spc="-150">
                <a:solidFill>
                  <a:srgbClr val="292959"/>
                </a:solidFill>
                <a:latin typeface="Trebuchet MS"/>
                <a:cs typeface="Trebuchet MS"/>
              </a:rPr>
              <a:t> </a:t>
            </a:r>
            <a:r>
              <a:rPr sz="3100" spc="-40">
                <a:solidFill>
                  <a:srgbClr val="292959"/>
                </a:solidFill>
                <a:latin typeface="Trebuchet MS"/>
                <a:cs typeface="Trebuchet MS"/>
              </a:rPr>
              <a:t>estoppel</a:t>
            </a:r>
            <a:r>
              <a:rPr sz="3100" spc="-120">
                <a:solidFill>
                  <a:srgbClr val="292959"/>
                </a:solidFill>
                <a:latin typeface="Trebuchet MS"/>
                <a:cs typeface="Trebuchet MS"/>
              </a:rPr>
              <a:t> </a:t>
            </a:r>
            <a:r>
              <a:rPr sz="3100" spc="-210">
                <a:solidFill>
                  <a:srgbClr val="292959"/>
                </a:solidFill>
                <a:latin typeface="Trebuchet MS"/>
                <a:cs typeface="Trebuchet MS"/>
              </a:rPr>
              <a:t>(i.e.</a:t>
            </a:r>
            <a:r>
              <a:rPr sz="3100" spc="-100">
                <a:solidFill>
                  <a:srgbClr val="292959"/>
                </a:solidFill>
                <a:latin typeface="Trebuchet MS"/>
                <a:cs typeface="Trebuchet MS"/>
              </a:rPr>
              <a:t> </a:t>
            </a:r>
            <a:r>
              <a:rPr sz="3100" spc="130">
                <a:solidFill>
                  <a:srgbClr val="292959"/>
                </a:solidFill>
                <a:latin typeface="Trebuchet MS"/>
                <a:cs typeface="Trebuchet MS"/>
              </a:rPr>
              <a:t>a</a:t>
            </a:r>
            <a:r>
              <a:rPr sz="3100" spc="-125">
                <a:solidFill>
                  <a:srgbClr val="292959"/>
                </a:solidFill>
                <a:latin typeface="Trebuchet MS"/>
                <a:cs typeface="Trebuchet MS"/>
              </a:rPr>
              <a:t> </a:t>
            </a:r>
            <a:r>
              <a:rPr sz="3100" spc="-10">
                <a:solidFill>
                  <a:srgbClr val="292959"/>
                </a:solidFill>
                <a:latin typeface="Trebuchet MS"/>
                <a:cs typeface="Trebuchet MS"/>
              </a:rPr>
              <a:t>remedy)</a:t>
            </a:r>
            <a:endParaRPr sz="3100">
              <a:latin typeface="Trebuchet MS"/>
              <a:cs typeface="Trebuchet MS"/>
            </a:endParaRPr>
          </a:p>
          <a:p>
            <a:pPr marL="12700" marR="146050" algn="just">
              <a:lnSpc>
                <a:spcPct val="137100"/>
              </a:lnSpc>
            </a:pPr>
            <a:r>
              <a:rPr sz="3100" spc="-240">
                <a:solidFill>
                  <a:srgbClr val="292959"/>
                </a:solidFill>
                <a:latin typeface="Trebuchet MS"/>
                <a:cs typeface="Trebuchet MS"/>
              </a:rPr>
              <a:t>The</a:t>
            </a:r>
            <a:r>
              <a:rPr sz="3100" spc="5">
                <a:solidFill>
                  <a:srgbClr val="292959"/>
                </a:solidFill>
                <a:latin typeface="Trebuchet MS"/>
                <a:cs typeface="Trebuchet MS"/>
              </a:rPr>
              <a:t> </a:t>
            </a:r>
            <a:r>
              <a:rPr sz="3100" spc="-85">
                <a:solidFill>
                  <a:srgbClr val="292959"/>
                </a:solidFill>
                <a:latin typeface="Trebuchet MS"/>
                <a:cs typeface="Trebuchet MS"/>
              </a:rPr>
              <a:t>claimant</a:t>
            </a:r>
            <a:r>
              <a:rPr sz="3100" spc="-150">
                <a:solidFill>
                  <a:srgbClr val="292959"/>
                </a:solidFill>
                <a:latin typeface="Trebuchet MS"/>
                <a:cs typeface="Trebuchet MS"/>
              </a:rPr>
              <a:t> </a:t>
            </a:r>
            <a:r>
              <a:rPr sz="3100" spc="-55">
                <a:solidFill>
                  <a:srgbClr val="292959"/>
                </a:solidFill>
                <a:latin typeface="Trebuchet MS"/>
                <a:cs typeface="Trebuchet MS"/>
              </a:rPr>
              <a:t>establishes</a:t>
            </a:r>
            <a:r>
              <a:rPr sz="3100" spc="-180">
                <a:solidFill>
                  <a:srgbClr val="292959"/>
                </a:solidFill>
                <a:latin typeface="Trebuchet MS"/>
                <a:cs typeface="Trebuchet MS"/>
              </a:rPr>
              <a:t> </a:t>
            </a:r>
            <a:r>
              <a:rPr sz="3100">
                <a:solidFill>
                  <a:srgbClr val="292959"/>
                </a:solidFill>
                <a:latin typeface="Trebuchet MS"/>
                <a:cs typeface="Trebuchet MS"/>
              </a:rPr>
              <a:t>an</a:t>
            </a:r>
            <a:r>
              <a:rPr sz="3100" spc="-150">
                <a:solidFill>
                  <a:srgbClr val="292959"/>
                </a:solidFill>
                <a:latin typeface="Trebuchet MS"/>
                <a:cs typeface="Trebuchet MS"/>
              </a:rPr>
              <a:t> </a:t>
            </a:r>
            <a:r>
              <a:rPr sz="3100" spc="-120">
                <a:solidFill>
                  <a:srgbClr val="292959"/>
                </a:solidFill>
                <a:latin typeface="Trebuchet MS"/>
                <a:cs typeface="Trebuchet MS"/>
              </a:rPr>
              <a:t>equity</a:t>
            </a:r>
            <a:r>
              <a:rPr sz="3100" spc="-114">
                <a:solidFill>
                  <a:srgbClr val="292959"/>
                </a:solidFill>
                <a:latin typeface="Trebuchet MS"/>
                <a:cs typeface="Trebuchet MS"/>
              </a:rPr>
              <a:t> </a:t>
            </a:r>
            <a:r>
              <a:rPr sz="3100" spc="-50">
                <a:solidFill>
                  <a:srgbClr val="292959"/>
                </a:solidFill>
                <a:latin typeface="Trebuchet MS"/>
                <a:cs typeface="Trebuchet MS"/>
              </a:rPr>
              <a:t>by</a:t>
            </a:r>
            <a:r>
              <a:rPr sz="3100" spc="-114">
                <a:solidFill>
                  <a:srgbClr val="292959"/>
                </a:solidFill>
                <a:latin typeface="Trebuchet MS"/>
                <a:cs typeface="Trebuchet MS"/>
              </a:rPr>
              <a:t> </a:t>
            </a:r>
            <a:r>
              <a:rPr sz="3100" spc="-45">
                <a:solidFill>
                  <a:srgbClr val="292959"/>
                </a:solidFill>
                <a:latin typeface="Trebuchet MS"/>
                <a:cs typeface="Trebuchet MS"/>
              </a:rPr>
              <a:t>asserting</a:t>
            </a:r>
            <a:r>
              <a:rPr sz="3100" spc="-120">
                <a:solidFill>
                  <a:srgbClr val="292959"/>
                </a:solidFill>
                <a:latin typeface="Trebuchet MS"/>
                <a:cs typeface="Trebuchet MS"/>
              </a:rPr>
              <a:t> </a:t>
            </a:r>
            <a:r>
              <a:rPr sz="3100" spc="-100">
                <a:solidFill>
                  <a:srgbClr val="292959"/>
                </a:solidFill>
                <a:latin typeface="Trebuchet MS"/>
                <a:cs typeface="Trebuchet MS"/>
              </a:rPr>
              <a:t>that</a:t>
            </a:r>
            <a:r>
              <a:rPr sz="3100" spc="-114">
                <a:solidFill>
                  <a:srgbClr val="292959"/>
                </a:solidFill>
                <a:latin typeface="Trebuchet MS"/>
                <a:cs typeface="Trebuchet MS"/>
              </a:rPr>
              <a:t> </a:t>
            </a:r>
            <a:r>
              <a:rPr sz="3100" spc="-25">
                <a:solidFill>
                  <a:srgbClr val="292959"/>
                </a:solidFill>
                <a:latin typeface="Trebuchet MS"/>
                <a:cs typeface="Trebuchet MS"/>
              </a:rPr>
              <a:t>the </a:t>
            </a:r>
            <a:r>
              <a:rPr sz="3100" spc="-75">
                <a:solidFill>
                  <a:srgbClr val="292959"/>
                </a:solidFill>
                <a:latin typeface="Trebuchet MS"/>
                <a:cs typeface="Trebuchet MS"/>
              </a:rPr>
              <a:t>landowner</a:t>
            </a:r>
            <a:r>
              <a:rPr sz="3100" spc="-135">
                <a:solidFill>
                  <a:srgbClr val="292959"/>
                </a:solidFill>
                <a:latin typeface="Trebuchet MS"/>
                <a:cs typeface="Trebuchet MS"/>
              </a:rPr>
              <a:t> </a:t>
            </a:r>
            <a:r>
              <a:rPr sz="3100" spc="-65">
                <a:solidFill>
                  <a:srgbClr val="292959"/>
                </a:solidFill>
                <a:latin typeface="Trebuchet MS"/>
                <a:cs typeface="Trebuchet MS"/>
              </a:rPr>
              <a:t>is</a:t>
            </a:r>
            <a:r>
              <a:rPr sz="3100" spc="-114">
                <a:solidFill>
                  <a:srgbClr val="292959"/>
                </a:solidFill>
                <a:latin typeface="Trebuchet MS"/>
                <a:cs typeface="Trebuchet MS"/>
              </a:rPr>
              <a:t> </a:t>
            </a:r>
            <a:r>
              <a:rPr sz="3100" spc="-120">
                <a:solidFill>
                  <a:srgbClr val="292959"/>
                </a:solidFill>
                <a:latin typeface="Trebuchet MS"/>
                <a:cs typeface="Trebuchet MS"/>
              </a:rPr>
              <a:t>‘estopped’</a:t>
            </a:r>
            <a:r>
              <a:rPr sz="3100" spc="-110">
                <a:solidFill>
                  <a:srgbClr val="292959"/>
                </a:solidFill>
                <a:latin typeface="Trebuchet MS"/>
                <a:cs typeface="Trebuchet MS"/>
              </a:rPr>
              <a:t> </a:t>
            </a:r>
            <a:r>
              <a:rPr sz="3100" spc="-100">
                <a:solidFill>
                  <a:srgbClr val="292959"/>
                </a:solidFill>
                <a:latin typeface="Trebuchet MS"/>
                <a:cs typeface="Trebuchet MS"/>
              </a:rPr>
              <a:t>(prevented)</a:t>
            </a:r>
            <a:r>
              <a:rPr sz="3100" spc="-114">
                <a:solidFill>
                  <a:srgbClr val="292959"/>
                </a:solidFill>
                <a:latin typeface="Trebuchet MS"/>
                <a:cs typeface="Trebuchet MS"/>
              </a:rPr>
              <a:t> </a:t>
            </a:r>
            <a:r>
              <a:rPr sz="3100" spc="-145">
                <a:solidFill>
                  <a:srgbClr val="292959"/>
                </a:solidFill>
                <a:latin typeface="Trebuchet MS"/>
                <a:cs typeface="Trebuchet MS"/>
              </a:rPr>
              <a:t>from</a:t>
            </a:r>
            <a:r>
              <a:rPr sz="3100" spc="-90">
                <a:solidFill>
                  <a:srgbClr val="292959"/>
                </a:solidFill>
                <a:latin typeface="Trebuchet MS"/>
                <a:cs typeface="Trebuchet MS"/>
              </a:rPr>
              <a:t> </a:t>
            </a:r>
            <a:r>
              <a:rPr sz="3100" spc="-50">
                <a:solidFill>
                  <a:srgbClr val="292959"/>
                </a:solidFill>
                <a:latin typeface="Trebuchet MS"/>
                <a:cs typeface="Trebuchet MS"/>
              </a:rPr>
              <a:t>denying</a:t>
            </a:r>
            <a:r>
              <a:rPr sz="3100" spc="-110">
                <a:solidFill>
                  <a:srgbClr val="292959"/>
                </a:solidFill>
                <a:latin typeface="Trebuchet MS"/>
                <a:cs typeface="Trebuchet MS"/>
              </a:rPr>
              <a:t> </a:t>
            </a:r>
            <a:r>
              <a:rPr sz="3100" spc="-10">
                <a:solidFill>
                  <a:srgbClr val="292959"/>
                </a:solidFill>
                <a:latin typeface="Trebuchet MS"/>
                <a:cs typeface="Trebuchet MS"/>
              </a:rPr>
              <a:t>their </a:t>
            </a:r>
            <a:r>
              <a:rPr sz="3100" spc="-150">
                <a:solidFill>
                  <a:srgbClr val="292959"/>
                </a:solidFill>
                <a:latin typeface="Trebuchet MS"/>
                <a:cs typeface="Trebuchet MS"/>
              </a:rPr>
              <a:t>entitlement</a:t>
            </a:r>
            <a:r>
              <a:rPr sz="3100" spc="-95">
                <a:solidFill>
                  <a:srgbClr val="292959"/>
                </a:solidFill>
                <a:latin typeface="Trebuchet MS"/>
                <a:cs typeface="Trebuchet MS"/>
              </a:rPr>
              <a:t> </a:t>
            </a:r>
            <a:r>
              <a:rPr sz="3100" spc="-50">
                <a:solidFill>
                  <a:srgbClr val="292959"/>
                </a:solidFill>
                <a:latin typeface="Trebuchet MS"/>
                <a:cs typeface="Trebuchet MS"/>
              </a:rPr>
              <a:t>to</a:t>
            </a:r>
            <a:r>
              <a:rPr sz="3100" spc="-95">
                <a:solidFill>
                  <a:srgbClr val="292959"/>
                </a:solidFill>
                <a:latin typeface="Trebuchet MS"/>
                <a:cs typeface="Trebuchet MS"/>
              </a:rPr>
              <a:t> </a:t>
            </a:r>
            <a:r>
              <a:rPr sz="3100" spc="130">
                <a:solidFill>
                  <a:srgbClr val="292959"/>
                </a:solidFill>
                <a:latin typeface="Trebuchet MS"/>
                <a:cs typeface="Trebuchet MS"/>
              </a:rPr>
              <a:t>a</a:t>
            </a:r>
            <a:r>
              <a:rPr sz="3100" spc="-90">
                <a:solidFill>
                  <a:srgbClr val="292959"/>
                </a:solidFill>
                <a:latin typeface="Trebuchet MS"/>
                <a:cs typeface="Trebuchet MS"/>
              </a:rPr>
              <a:t> </a:t>
            </a:r>
            <a:r>
              <a:rPr sz="3100" spc="-105">
                <a:solidFill>
                  <a:srgbClr val="292959"/>
                </a:solidFill>
                <a:latin typeface="Trebuchet MS"/>
                <a:cs typeface="Trebuchet MS"/>
              </a:rPr>
              <a:t>proprietary</a:t>
            </a:r>
            <a:r>
              <a:rPr sz="3100" spc="-95">
                <a:solidFill>
                  <a:srgbClr val="292959"/>
                </a:solidFill>
                <a:latin typeface="Trebuchet MS"/>
                <a:cs typeface="Trebuchet MS"/>
              </a:rPr>
              <a:t> </a:t>
            </a:r>
            <a:r>
              <a:rPr sz="3100" spc="-10">
                <a:solidFill>
                  <a:srgbClr val="292959"/>
                </a:solidFill>
                <a:latin typeface="Trebuchet MS"/>
                <a:cs typeface="Trebuchet MS"/>
              </a:rPr>
              <a:t>interest</a:t>
            </a:r>
            <a:endParaRPr sz="3100">
              <a:latin typeface="Trebuchet MS"/>
              <a:cs typeface="Trebuchet MS"/>
            </a:endParaRPr>
          </a:p>
          <a:p>
            <a:pPr marL="12700" marR="5715" algn="just">
              <a:lnSpc>
                <a:spcPct val="137100"/>
              </a:lnSpc>
            </a:pPr>
            <a:r>
              <a:rPr sz="3100" spc="-80">
                <a:solidFill>
                  <a:srgbClr val="292959"/>
                </a:solidFill>
                <a:latin typeface="Trebuchet MS"/>
                <a:cs typeface="Trebuchet MS"/>
              </a:rPr>
              <a:t>Underpinning</a:t>
            </a:r>
            <a:r>
              <a:rPr sz="3100" spc="-114">
                <a:solidFill>
                  <a:srgbClr val="292959"/>
                </a:solidFill>
                <a:latin typeface="Trebuchet MS"/>
                <a:cs typeface="Trebuchet MS"/>
              </a:rPr>
              <a:t> </a:t>
            </a:r>
            <a:r>
              <a:rPr sz="3100" spc="-60">
                <a:solidFill>
                  <a:srgbClr val="292959"/>
                </a:solidFill>
                <a:latin typeface="Trebuchet MS"/>
                <a:cs typeface="Trebuchet MS"/>
              </a:rPr>
              <a:t>basis:</a:t>
            </a:r>
            <a:r>
              <a:rPr sz="3100" spc="-105">
                <a:solidFill>
                  <a:srgbClr val="292959"/>
                </a:solidFill>
                <a:latin typeface="Trebuchet MS"/>
                <a:cs typeface="Trebuchet MS"/>
              </a:rPr>
              <a:t> </a:t>
            </a:r>
            <a:r>
              <a:rPr sz="3100" spc="-70">
                <a:solidFill>
                  <a:srgbClr val="292959"/>
                </a:solidFill>
                <a:latin typeface="Trebuchet MS"/>
                <a:cs typeface="Trebuchet MS"/>
              </a:rPr>
              <a:t>would</a:t>
            </a:r>
            <a:r>
              <a:rPr sz="3100" spc="-105">
                <a:solidFill>
                  <a:srgbClr val="292959"/>
                </a:solidFill>
                <a:latin typeface="Trebuchet MS"/>
                <a:cs typeface="Trebuchet MS"/>
              </a:rPr>
              <a:t> </a:t>
            </a:r>
            <a:r>
              <a:rPr sz="3100">
                <a:solidFill>
                  <a:srgbClr val="292959"/>
                </a:solidFill>
                <a:latin typeface="Trebuchet MS"/>
                <a:cs typeface="Trebuchet MS"/>
              </a:rPr>
              <a:t>be</a:t>
            </a:r>
            <a:r>
              <a:rPr sz="3100" spc="-105">
                <a:solidFill>
                  <a:srgbClr val="292959"/>
                </a:solidFill>
                <a:latin typeface="Trebuchet MS"/>
                <a:cs typeface="Trebuchet MS"/>
              </a:rPr>
              <a:t> </a:t>
            </a:r>
            <a:r>
              <a:rPr sz="3100" spc="-45">
                <a:solidFill>
                  <a:srgbClr val="292959"/>
                </a:solidFill>
                <a:latin typeface="Trebuchet MS"/>
                <a:cs typeface="Trebuchet MS"/>
              </a:rPr>
              <a:t>unconscionable</a:t>
            </a:r>
            <a:r>
              <a:rPr sz="3100" spc="-105">
                <a:solidFill>
                  <a:srgbClr val="292959"/>
                </a:solidFill>
                <a:latin typeface="Trebuchet MS"/>
                <a:cs typeface="Trebuchet MS"/>
              </a:rPr>
              <a:t> </a:t>
            </a:r>
            <a:r>
              <a:rPr sz="3100" spc="-140">
                <a:solidFill>
                  <a:srgbClr val="292959"/>
                </a:solidFill>
                <a:latin typeface="Trebuchet MS"/>
                <a:cs typeface="Trebuchet MS"/>
              </a:rPr>
              <a:t>(unfair)</a:t>
            </a:r>
            <a:r>
              <a:rPr sz="3100" spc="-95">
                <a:solidFill>
                  <a:srgbClr val="292959"/>
                </a:solidFill>
                <a:latin typeface="Trebuchet MS"/>
                <a:cs typeface="Trebuchet MS"/>
              </a:rPr>
              <a:t> </a:t>
            </a:r>
            <a:r>
              <a:rPr sz="3100" spc="-25">
                <a:solidFill>
                  <a:srgbClr val="292959"/>
                </a:solidFill>
                <a:latin typeface="Trebuchet MS"/>
                <a:cs typeface="Trebuchet MS"/>
              </a:rPr>
              <a:t>to </a:t>
            </a:r>
            <a:r>
              <a:rPr sz="3100" spc="-70">
                <a:solidFill>
                  <a:srgbClr val="292959"/>
                </a:solidFill>
                <a:latin typeface="Trebuchet MS"/>
                <a:cs typeface="Trebuchet MS"/>
              </a:rPr>
              <a:t>deny</a:t>
            </a:r>
            <a:r>
              <a:rPr sz="3100" spc="-110">
                <a:solidFill>
                  <a:srgbClr val="292959"/>
                </a:solidFill>
                <a:latin typeface="Trebuchet MS"/>
                <a:cs typeface="Trebuchet MS"/>
              </a:rPr>
              <a:t> </a:t>
            </a:r>
            <a:r>
              <a:rPr sz="3100" spc="-114">
                <a:solidFill>
                  <a:srgbClr val="292959"/>
                </a:solidFill>
                <a:latin typeface="Trebuchet MS"/>
                <a:cs typeface="Trebuchet MS"/>
              </a:rPr>
              <a:t>the</a:t>
            </a:r>
            <a:r>
              <a:rPr sz="3100" spc="-105">
                <a:solidFill>
                  <a:srgbClr val="292959"/>
                </a:solidFill>
                <a:latin typeface="Trebuchet MS"/>
                <a:cs typeface="Trebuchet MS"/>
              </a:rPr>
              <a:t> </a:t>
            </a:r>
            <a:r>
              <a:rPr sz="3100" spc="-125">
                <a:solidFill>
                  <a:srgbClr val="292959"/>
                </a:solidFill>
                <a:latin typeface="Trebuchet MS"/>
                <a:cs typeface="Trebuchet MS"/>
              </a:rPr>
              <a:t>claimant’s</a:t>
            </a:r>
            <a:r>
              <a:rPr sz="3100" spc="-105">
                <a:solidFill>
                  <a:srgbClr val="292959"/>
                </a:solidFill>
                <a:latin typeface="Trebuchet MS"/>
                <a:cs typeface="Trebuchet MS"/>
              </a:rPr>
              <a:t> </a:t>
            </a:r>
            <a:r>
              <a:rPr sz="3100" spc="-10">
                <a:solidFill>
                  <a:srgbClr val="292959"/>
                </a:solidFill>
                <a:latin typeface="Trebuchet MS"/>
                <a:cs typeface="Trebuchet MS"/>
              </a:rPr>
              <a:t>rights</a:t>
            </a:r>
            <a:endParaRPr sz="3100">
              <a:latin typeface="Trebuchet MS"/>
              <a:cs typeface="Trebuchet MS"/>
            </a:endParaRPr>
          </a:p>
          <a:p>
            <a:pPr marL="12700" algn="just">
              <a:lnSpc>
                <a:spcPct val="100000"/>
              </a:lnSpc>
              <a:spcBef>
                <a:spcPts val="1380"/>
              </a:spcBef>
            </a:pPr>
            <a:r>
              <a:rPr sz="3100" spc="-90">
                <a:solidFill>
                  <a:srgbClr val="292959"/>
                </a:solidFill>
                <a:latin typeface="Trebuchet MS"/>
                <a:cs typeface="Trebuchet MS"/>
              </a:rPr>
              <a:t>After</a:t>
            </a:r>
            <a:r>
              <a:rPr sz="3100" spc="-145">
                <a:solidFill>
                  <a:srgbClr val="292959"/>
                </a:solidFill>
                <a:latin typeface="Trebuchet MS"/>
                <a:cs typeface="Trebuchet MS"/>
              </a:rPr>
              <a:t> </a:t>
            </a:r>
            <a:r>
              <a:rPr sz="3100" spc="-80">
                <a:solidFill>
                  <a:srgbClr val="292959"/>
                </a:solidFill>
                <a:latin typeface="Trebuchet MS"/>
                <a:cs typeface="Trebuchet MS"/>
              </a:rPr>
              <a:t>establishing:</a:t>
            </a:r>
            <a:r>
              <a:rPr sz="3100" spc="-135">
                <a:solidFill>
                  <a:srgbClr val="292959"/>
                </a:solidFill>
                <a:latin typeface="Trebuchet MS"/>
                <a:cs typeface="Trebuchet MS"/>
              </a:rPr>
              <a:t> </a:t>
            </a:r>
            <a:r>
              <a:rPr sz="3100" spc="-40">
                <a:solidFill>
                  <a:srgbClr val="292959"/>
                </a:solidFill>
                <a:latin typeface="Trebuchet MS"/>
                <a:cs typeface="Trebuchet MS"/>
              </a:rPr>
              <a:t>estoppel</a:t>
            </a:r>
            <a:r>
              <a:rPr sz="3100" spc="-135">
                <a:solidFill>
                  <a:srgbClr val="292959"/>
                </a:solidFill>
                <a:latin typeface="Trebuchet MS"/>
                <a:cs typeface="Trebuchet MS"/>
              </a:rPr>
              <a:t> </a:t>
            </a:r>
            <a:r>
              <a:rPr sz="3100" spc="-20">
                <a:solidFill>
                  <a:srgbClr val="292959"/>
                </a:solidFill>
                <a:latin typeface="Trebuchet MS"/>
                <a:cs typeface="Trebuchet MS"/>
              </a:rPr>
              <a:t>gives</a:t>
            </a:r>
            <a:r>
              <a:rPr sz="3100" spc="-135">
                <a:solidFill>
                  <a:srgbClr val="292959"/>
                </a:solidFill>
                <a:latin typeface="Trebuchet MS"/>
                <a:cs typeface="Trebuchet MS"/>
              </a:rPr>
              <a:t> </a:t>
            </a:r>
            <a:r>
              <a:rPr sz="3100" spc="-114">
                <a:solidFill>
                  <a:srgbClr val="292959"/>
                </a:solidFill>
                <a:latin typeface="Trebuchet MS"/>
                <a:cs typeface="Trebuchet MS"/>
              </a:rPr>
              <a:t>the</a:t>
            </a:r>
            <a:r>
              <a:rPr sz="3100" spc="-120">
                <a:solidFill>
                  <a:srgbClr val="292959"/>
                </a:solidFill>
                <a:latin typeface="Trebuchet MS"/>
                <a:cs typeface="Trebuchet MS"/>
              </a:rPr>
              <a:t> </a:t>
            </a:r>
            <a:r>
              <a:rPr sz="3100" spc="-85">
                <a:solidFill>
                  <a:srgbClr val="292959"/>
                </a:solidFill>
                <a:latin typeface="Trebuchet MS"/>
                <a:cs typeface="Trebuchet MS"/>
              </a:rPr>
              <a:t>claimant</a:t>
            </a:r>
            <a:r>
              <a:rPr sz="3100" spc="-130">
                <a:solidFill>
                  <a:srgbClr val="292959"/>
                </a:solidFill>
                <a:latin typeface="Trebuchet MS"/>
                <a:cs typeface="Trebuchet MS"/>
              </a:rPr>
              <a:t> </a:t>
            </a:r>
            <a:r>
              <a:rPr sz="3100" spc="130">
                <a:solidFill>
                  <a:srgbClr val="292959"/>
                </a:solidFill>
                <a:latin typeface="Trebuchet MS"/>
                <a:cs typeface="Trebuchet MS"/>
              </a:rPr>
              <a:t>a</a:t>
            </a:r>
            <a:r>
              <a:rPr sz="3100" spc="-135">
                <a:solidFill>
                  <a:srgbClr val="292959"/>
                </a:solidFill>
                <a:latin typeface="Trebuchet MS"/>
                <a:cs typeface="Trebuchet MS"/>
              </a:rPr>
              <a:t> </a:t>
            </a:r>
            <a:r>
              <a:rPr sz="3100" spc="-25">
                <a:solidFill>
                  <a:srgbClr val="292959"/>
                </a:solidFill>
                <a:latin typeface="Trebuchet MS"/>
                <a:cs typeface="Trebuchet MS"/>
              </a:rPr>
              <a:t>remedy</a:t>
            </a:r>
            <a:endParaRPr sz="3100">
              <a:latin typeface="Trebuchet MS"/>
              <a:cs typeface="Trebuchet MS"/>
            </a:endParaRPr>
          </a:p>
        </p:txBody>
      </p:sp>
      <p:sp>
        <p:nvSpPr>
          <p:cNvPr id="10" name="object 10" descr="$PPTXTitle"/>
          <p:cNvSpPr txBox="1">
            <a:spLocks noGrp="1"/>
          </p:cNvSpPr>
          <p:nvPr>
            <p:ph type="title"/>
          </p:nvPr>
        </p:nvSpPr>
        <p:spPr>
          <a:xfrm>
            <a:off x="597084" y="837406"/>
            <a:ext cx="15331440" cy="1168400"/>
          </a:xfrm>
          <a:prstGeom prst="rect">
            <a:avLst/>
          </a:prstGeom>
        </p:spPr>
        <p:txBody>
          <a:bodyPr vert="horz" wrap="square" lIns="0" tIns="12700" rIns="0" bIns="0" rtlCol="0">
            <a:spAutoFit/>
          </a:bodyPr>
          <a:lstStyle/>
          <a:p>
            <a:pPr marL="12700">
              <a:lnSpc>
                <a:spcPct val="100000"/>
              </a:lnSpc>
              <a:spcBef>
                <a:spcPts val="100"/>
              </a:spcBef>
            </a:pPr>
            <a:r>
              <a:rPr sz="7500" spc="335">
                <a:solidFill>
                  <a:srgbClr val="E65385"/>
                </a:solidFill>
              </a:rPr>
              <a:t>CLAIMING</a:t>
            </a:r>
            <a:r>
              <a:rPr sz="7500" spc="-350">
                <a:solidFill>
                  <a:srgbClr val="E65385"/>
                </a:solidFill>
              </a:rPr>
              <a:t> </a:t>
            </a:r>
            <a:r>
              <a:rPr sz="7500" spc="-175">
                <a:solidFill>
                  <a:srgbClr val="292959"/>
                </a:solidFill>
              </a:rPr>
              <a:t>PROPRIETARY</a:t>
            </a:r>
            <a:r>
              <a:rPr sz="7500" spc="-345">
                <a:solidFill>
                  <a:srgbClr val="292959"/>
                </a:solidFill>
              </a:rPr>
              <a:t> </a:t>
            </a:r>
            <a:r>
              <a:rPr sz="7500" spc="-85">
                <a:solidFill>
                  <a:srgbClr val="292959"/>
                </a:solidFill>
              </a:rPr>
              <a:t>ESTOPPEL</a:t>
            </a:r>
            <a:endParaRPr sz="75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866959" y="2089509"/>
            <a:ext cx="95250" cy="95249"/>
          </a:xfrm>
          <a:prstGeom prst="rect">
            <a:avLst/>
          </a:prstGeom>
        </p:spPr>
      </p:pic>
      <p:pic>
        <p:nvPicPr>
          <p:cNvPr id="3" name="object 3"/>
          <p:cNvPicPr/>
          <p:nvPr/>
        </p:nvPicPr>
        <p:blipFill>
          <a:blip r:embed="rId4" cstate="print"/>
          <a:stretch>
            <a:fillRect/>
          </a:stretch>
        </p:blipFill>
        <p:spPr>
          <a:xfrm>
            <a:off x="1386071" y="2580047"/>
            <a:ext cx="104775" cy="104774"/>
          </a:xfrm>
          <a:prstGeom prst="rect">
            <a:avLst/>
          </a:prstGeom>
        </p:spPr>
      </p:pic>
      <p:pic>
        <p:nvPicPr>
          <p:cNvPr id="4" name="object 4"/>
          <p:cNvPicPr/>
          <p:nvPr/>
        </p:nvPicPr>
        <p:blipFill>
          <a:blip r:embed="rId4" cstate="print"/>
          <a:stretch>
            <a:fillRect/>
          </a:stretch>
        </p:blipFill>
        <p:spPr>
          <a:xfrm>
            <a:off x="1386071" y="4065947"/>
            <a:ext cx="104775" cy="104774"/>
          </a:xfrm>
          <a:prstGeom prst="rect">
            <a:avLst/>
          </a:prstGeom>
        </p:spPr>
      </p:pic>
      <p:pic>
        <p:nvPicPr>
          <p:cNvPr id="5" name="object 5"/>
          <p:cNvPicPr/>
          <p:nvPr/>
        </p:nvPicPr>
        <p:blipFill>
          <a:blip r:embed="rId4" cstate="print"/>
          <a:stretch>
            <a:fillRect/>
          </a:stretch>
        </p:blipFill>
        <p:spPr>
          <a:xfrm>
            <a:off x="1386071" y="5056547"/>
            <a:ext cx="104775" cy="104774"/>
          </a:xfrm>
          <a:prstGeom prst="rect">
            <a:avLst/>
          </a:prstGeom>
        </p:spPr>
      </p:pic>
      <p:pic>
        <p:nvPicPr>
          <p:cNvPr id="6" name="object 6"/>
          <p:cNvPicPr/>
          <p:nvPr/>
        </p:nvPicPr>
        <p:blipFill>
          <a:blip r:embed="rId4" cstate="print"/>
          <a:stretch>
            <a:fillRect/>
          </a:stretch>
        </p:blipFill>
        <p:spPr>
          <a:xfrm>
            <a:off x="1386071" y="6047147"/>
            <a:ext cx="104775" cy="104774"/>
          </a:xfrm>
          <a:prstGeom prst="rect">
            <a:avLst/>
          </a:prstGeom>
        </p:spPr>
      </p:pic>
      <p:sp>
        <p:nvSpPr>
          <p:cNvPr id="7" name="object 7"/>
          <p:cNvSpPr/>
          <p:nvPr/>
        </p:nvSpPr>
        <p:spPr>
          <a:xfrm>
            <a:off x="1905184" y="6547209"/>
            <a:ext cx="95250" cy="95250"/>
          </a:xfrm>
          <a:custGeom>
            <a:avLst/>
            <a:gdLst/>
            <a:ahLst/>
            <a:cxnLst/>
            <a:rect l="l" t="t" r="r" b="b"/>
            <a:pathLst>
              <a:path w="95250" h="95250">
                <a:moveTo>
                  <a:pt x="95249" y="95249"/>
                </a:moveTo>
                <a:lnTo>
                  <a:pt x="0" y="95249"/>
                </a:lnTo>
                <a:lnTo>
                  <a:pt x="0" y="0"/>
                </a:lnTo>
                <a:lnTo>
                  <a:pt x="95249" y="0"/>
                </a:lnTo>
                <a:lnTo>
                  <a:pt x="95249" y="95249"/>
                </a:lnTo>
                <a:close/>
              </a:path>
            </a:pathLst>
          </a:custGeom>
          <a:solidFill>
            <a:srgbClr val="292959"/>
          </a:solidFill>
        </p:spPr>
        <p:txBody>
          <a:bodyPr wrap="square" lIns="0" tIns="0" rIns="0" bIns="0" rtlCol="0"/>
          <a:lstStyle/>
          <a:p>
            <a:endParaRPr/>
          </a:p>
        </p:txBody>
      </p:sp>
      <p:sp>
        <p:nvSpPr>
          <p:cNvPr id="8" name="object 8"/>
          <p:cNvSpPr/>
          <p:nvPr/>
        </p:nvSpPr>
        <p:spPr>
          <a:xfrm>
            <a:off x="1905184" y="7537809"/>
            <a:ext cx="95250" cy="95250"/>
          </a:xfrm>
          <a:custGeom>
            <a:avLst/>
            <a:gdLst/>
            <a:ahLst/>
            <a:cxnLst/>
            <a:rect l="l" t="t" r="r" b="b"/>
            <a:pathLst>
              <a:path w="95250" h="95250">
                <a:moveTo>
                  <a:pt x="95249" y="95249"/>
                </a:moveTo>
                <a:lnTo>
                  <a:pt x="0" y="95249"/>
                </a:lnTo>
                <a:lnTo>
                  <a:pt x="0" y="0"/>
                </a:lnTo>
                <a:lnTo>
                  <a:pt x="95249" y="0"/>
                </a:lnTo>
                <a:lnTo>
                  <a:pt x="95249" y="95249"/>
                </a:lnTo>
                <a:close/>
              </a:path>
            </a:pathLst>
          </a:custGeom>
          <a:solidFill>
            <a:srgbClr val="292959"/>
          </a:solidFill>
        </p:spPr>
        <p:txBody>
          <a:bodyPr wrap="square" lIns="0" tIns="0" rIns="0" bIns="0" rtlCol="0"/>
          <a:lstStyle/>
          <a:p>
            <a:endParaRPr/>
          </a:p>
        </p:txBody>
      </p:sp>
      <p:sp>
        <p:nvSpPr>
          <p:cNvPr id="10" name="object 10"/>
          <p:cNvSpPr txBox="1"/>
          <p:nvPr/>
        </p:nvSpPr>
        <p:spPr>
          <a:xfrm>
            <a:off x="1115154" y="1785344"/>
            <a:ext cx="16573500" cy="6939720"/>
          </a:xfrm>
          <a:prstGeom prst="rect">
            <a:avLst/>
          </a:prstGeom>
        </p:spPr>
        <p:txBody>
          <a:bodyPr vert="horz" wrap="square" lIns="0" tIns="142240" rIns="0" bIns="0" rtlCol="0" anchor="t">
            <a:spAutoFit/>
          </a:bodyPr>
          <a:lstStyle/>
          <a:p>
            <a:pPr marL="12700">
              <a:lnSpc>
                <a:spcPct val="100000"/>
              </a:lnSpc>
              <a:spcBef>
                <a:spcPts val="1120"/>
              </a:spcBef>
            </a:pPr>
            <a:r>
              <a:rPr sz="2400" spc="-25">
                <a:solidFill>
                  <a:srgbClr val="292959"/>
                </a:solidFill>
                <a:latin typeface="Trebuchet MS"/>
                <a:cs typeface="Trebuchet MS"/>
              </a:rPr>
              <a:t>Various</a:t>
            </a:r>
            <a:r>
              <a:rPr sz="2400" spc="-105">
                <a:solidFill>
                  <a:srgbClr val="292959"/>
                </a:solidFill>
                <a:latin typeface="Trebuchet MS"/>
                <a:cs typeface="Trebuchet MS"/>
              </a:rPr>
              <a:t> </a:t>
            </a:r>
            <a:r>
              <a:rPr sz="2400" spc="-80">
                <a:solidFill>
                  <a:srgbClr val="292959"/>
                </a:solidFill>
                <a:latin typeface="Trebuchet MS"/>
                <a:cs typeface="Trebuchet MS"/>
              </a:rPr>
              <a:t>different</a:t>
            </a:r>
            <a:r>
              <a:rPr sz="2400" spc="-100">
                <a:solidFill>
                  <a:srgbClr val="292959"/>
                </a:solidFill>
                <a:latin typeface="Trebuchet MS"/>
                <a:cs typeface="Trebuchet MS"/>
              </a:rPr>
              <a:t> </a:t>
            </a:r>
            <a:r>
              <a:rPr sz="2400" spc="-10">
                <a:solidFill>
                  <a:srgbClr val="292959"/>
                </a:solidFill>
                <a:latin typeface="Trebuchet MS"/>
                <a:cs typeface="Trebuchet MS"/>
              </a:rPr>
              <a:t>situations:</a:t>
            </a:r>
            <a:endParaRPr sz="2400">
              <a:latin typeface="Trebuchet MS"/>
              <a:cs typeface="Trebuchet MS"/>
            </a:endParaRPr>
          </a:p>
          <a:p>
            <a:pPr marL="530860" marR="109855">
              <a:lnSpc>
                <a:spcPct val="135400"/>
              </a:lnSpc>
            </a:pPr>
            <a:r>
              <a:rPr sz="2400" b="1">
                <a:solidFill>
                  <a:srgbClr val="292959"/>
                </a:solidFill>
                <a:latin typeface="Trebuchet MS"/>
                <a:cs typeface="Trebuchet MS"/>
              </a:rPr>
              <a:t>farming</a:t>
            </a:r>
            <a:r>
              <a:rPr sz="2400" b="1" spc="-170">
                <a:solidFill>
                  <a:srgbClr val="292959"/>
                </a:solidFill>
                <a:latin typeface="Trebuchet MS"/>
                <a:cs typeface="Trebuchet MS"/>
              </a:rPr>
              <a:t> </a:t>
            </a:r>
            <a:r>
              <a:rPr sz="2400" b="1" spc="70">
                <a:solidFill>
                  <a:srgbClr val="292959"/>
                </a:solidFill>
                <a:latin typeface="Trebuchet MS"/>
                <a:cs typeface="Trebuchet MS"/>
              </a:rPr>
              <a:t>cases:</a:t>
            </a:r>
            <a:r>
              <a:rPr sz="2400" b="1" spc="-135">
                <a:solidFill>
                  <a:srgbClr val="292959"/>
                </a:solidFill>
                <a:latin typeface="Trebuchet MS"/>
                <a:cs typeface="Trebuchet MS"/>
              </a:rPr>
              <a:t> </a:t>
            </a:r>
            <a:r>
              <a:rPr sz="2400">
                <a:solidFill>
                  <a:srgbClr val="292959"/>
                </a:solidFill>
                <a:latin typeface="Trebuchet MS"/>
                <a:cs typeface="Trebuchet MS"/>
              </a:rPr>
              <a:t>one</a:t>
            </a:r>
            <a:r>
              <a:rPr sz="2400" spc="-85">
                <a:solidFill>
                  <a:srgbClr val="292959"/>
                </a:solidFill>
                <a:latin typeface="Trebuchet MS"/>
                <a:cs typeface="Trebuchet MS"/>
              </a:rPr>
              <a:t> </a:t>
            </a:r>
            <a:r>
              <a:rPr sz="2400" spc="-110">
                <a:solidFill>
                  <a:srgbClr val="292959"/>
                </a:solidFill>
                <a:latin typeface="Trebuchet MS"/>
                <a:cs typeface="Trebuchet MS"/>
              </a:rPr>
              <a:t>family</a:t>
            </a:r>
            <a:r>
              <a:rPr sz="2400" spc="-75">
                <a:solidFill>
                  <a:srgbClr val="292959"/>
                </a:solidFill>
                <a:latin typeface="Trebuchet MS"/>
                <a:cs typeface="Trebuchet MS"/>
              </a:rPr>
              <a:t> </a:t>
            </a:r>
            <a:r>
              <a:rPr sz="2400" spc="-85">
                <a:solidFill>
                  <a:srgbClr val="292959"/>
                </a:solidFill>
                <a:latin typeface="Trebuchet MS"/>
                <a:cs typeface="Trebuchet MS"/>
              </a:rPr>
              <a:t>member </a:t>
            </a:r>
            <a:r>
              <a:rPr sz="2400" spc="-70">
                <a:solidFill>
                  <a:srgbClr val="292959"/>
                </a:solidFill>
                <a:latin typeface="Trebuchet MS"/>
                <a:cs typeface="Trebuchet MS"/>
              </a:rPr>
              <a:t>worked</a:t>
            </a:r>
            <a:r>
              <a:rPr sz="2400" spc="-90">
                <a:solidFill>
                  <a:srgbClr val="292959"/>
                </a:solidFill>
                <a:latin typeface="Trebuchet MS"/>
                <a:cs typeface="Trebuchet MS"/>
              </a:rPr>
              <a:t> </a:t>
            </a:r>
            <a:r>
              <a:rPr sz="2400">
                <a:solidFill>
                  <a:srgbClr val="292959"/>
                </a:solidFill>
                <a:latin typeface="Trebuchet MS"/>
                <a:cs typeface="Trebuchet MS"/>
              </a:rPr>
              <a:t>on</a:t>
            </a:r>
            <a:r>
              <a:rPr sz="2400" spc="-85">
                <a:solidFill>
                  <a:srgbClr val="292959"/>
                </a:solidFill>
                <a:latin typeface="Trebuchet MS"/>
                <a:cs typeface="Trebuchet MS"/>
              </a:rPr>
              <a:t> </a:t>
            </a:r>
            <a:r>
              <a:rPr sz="2400" spc="-75">
                <a:solidFill>
                  <a:srgbClr val="292959"/>
                </a:solidFill>
                <a:latin typeface="Trebuchet MS"/>
                <a:cs typeface="Trebuchet MS"/>
              </a:rPr>
              <a:t>farm</a:t>
            </a:r>
            <a:r>
              <a:rPr sz="2400" spc="-85">
                <a:solidFill>
                  <a:srgbClr val="292959"/>
                </a:solidFill>
                <a:latin typeface="Trebuchet MS"/>
                <a:cs typeface="Trebuchet MS"/>
              </a:rPr>
              <a:t> </a:t>
            </a:r>
            <a:r>
              <a:rPr sz="2400">
                <a:solidFill>
                  <a:srgbClr val="292959"/>
                </a:solidFill>
                <a:latin typeface="Trebuchet MS"/>
                <a:cs typeface="Trebuchet MS"/>
              </a:rPr>
              <a:t>on</a:t>
            </a:r>
            <a:r>
              <a:rPr sz="2400" spc="-85">
                <a:solidFill>
                  <a:srgbClr val="292959"/>
                </a:solidFill>
                <a:latin typeface="Trebuchet MS"/>
                <a:cs typeface="Trebuchet MS"/>
              </a:rPr>
              <a:t> </a:t>
            </a:r>
            <a:r>
              <a:rPr sz="2400" spc="-10">
                <a:solidFill>
                  <a:srgbClr val="292959"/>
                </a:solidFill>
                <a:latin typeface="Trebuchet MS"/>
                <a:cs typeface="Trebuchet MS"/>
              </a:rPr>
              <a:t>assurance</a:t>
            </a:r>
            <a:r>
              <a:rPr sz="2400" spc="-85">
                <a:solidFill>
                  <a:srgbClr val="292959"/>
                </a:solidFill>
                <a:latin typeface="Trebuchet MS"/>
                <a:cs typeface="Trebuchet MS"/>
              </a:rPr>
              <a:t> </a:t>
            </a:r>
            <a:r>
              <a:rPr sz="2400" spc="-50">
                <a:solidFill>
                  <a:srgbClr val="292959"/>
                </a:solidFill>
                <a:latin typeface="Trebuchet MS"/>
                <a:cs typeface="Trebuchet MS"/>
              </a:rPr>
              <a:t>would</a:t>
            </a:r>
            <a:r>
              <a:rPr sz="2400" spc="-85">
                <a:solidFill>
                  <a:srgbClr val="292959"/>
                </a:solidFill>
                <a:latin typeface="Trebuchet MS"/>
                <a:cs typeface="Trebuchet MS"/>
              </a:rPr>
              <a:t> </a:t>
            </a:r>
            <a:r>
              <a:rPr sz="2400" spc="-130">
                <a:solidFill>
                  <a:srgbClr val="292959"/>
                </a:solidFill>
                <a:latin typeface="Trebuchet MS"/>
                <a:cs typeface="Trebuchet MS"/>
              </a:rPr>
              <a:t>inherit</a:t>
            </a:r>
            <a:r>
              <a:rPr sz="2400" spc="-75">
                <a:solidFill>
                  <a:srgbClr val="292959"/>
                </a:solidFill>
                <a:latin typeface="Trebuchet MS"/>
                <a:cs typeface="Trebuchet MS"/>
              </a:rPr>
              <a:t> </a:t>
            </a:r>
            <a:r>
              <a:rPr sz="2400" spc="-90">
                <a:solidFill>
                  <a:srgbClr val="292959"/>
                </a:solidFill>
                <a:latin typeface="Trebuchet MS"/>
                <a:cs typeface="Trebuchet MS"/>
              </a:rPr>
              <a:t>the </a:t>
            </a:r>
            <a:r>
              <a:rPr sz="2400" spc="-75">
                <a:solidFill>
                  <a:srgbClr val="292959"/>
                </a:solidFill>
                <a:latin typeface="Trebuchet MS"/>
                <a:cs typeface="Trebuchet MS"/>
              </a:rPr>
              <a:t>farm</a:t>
            </a:r>
            <a:r>
              <a:rPr sz="2400" spc="-85">
                <a:solidFill>
                  <a:srgbClr val="292959"/>
                </a:solidFill>
                <a:latin typeface="Trebuchet MS"/>
                <a:cs typeface="Trebuchet MS"/>
              </a:rPr>
              <a:t> </a:t>
            </a:r>
            <a:r>
              <a:rPr sz="2400">
                <a:solidFill>
                  <a:srgbClr val="292959"/>
                </a:solidFill>
                <a:latin typeface="Trebuchet MS"/>
                <a:cs typeface="Trebuchet MS"/>
              </a:rPr>
              <a:t>one</a:t>
            </a:r>
            <a:r>
              <a:rPr sz="2400" spc="-85">
                <a:solidFill>
                  <a:srgbClr val="292959"/>
                </a:solidFill>
                <a:latin typeface="Trebuchet MS"/>
                <a:cs typeface="Trebuchet MS"/>
              </a:rPr>
              <a:t> </a:t>
            </a:r>
            <a:r>
              <a:rPr sz="2400" spc="-65">
                <a:solidFill>
                  <a:srgbClr val="292959"/>
                </a:solidFill>
                <a:latin typeface="Trebuchet MS"/>
                <a:cs typeface="Trebuchet MS"/>
              </a:rPr>
              <a:t>day.</a:t>
            </a:r>
            <a:r>
              <a:rPr sz="2400" spc="-85">
                <a:solidFill>
                  <a:srgbClr val="292959"/>
                </a:solidFill>
                <a:latin typeface="Trebuchet MS"/>
                <a:cs typeface="Trebuchet MS"/>
              </a:rPr>
              <a:t> </a:t>
            </a:r>
            <a:r>
              <a:rPr sz="2400" spc="-25">
                <a:solidFill>
                  <a:srgbClr val="292959"/>
                </a:solidFill>
                <a:latin typeface="Trebuchet MS"/>
                <a:cs typeface="Trebuchet MS"/>
              </a:rPr>
              <a:t>Disappointed</a:t>
            </a:r>
            <a:r>
              <a:rPr sz="2400" spc="-85">
                <a:solidFill>
                  <a:srgbClr val="292959"/>
                </a:solidFill>
                <a:latin typeface="Trebuchet MS"/>
                <a:cs typeface="Trebuchet MS"/>
              </a:rPr>
              <a:t> </a:t>
            </a:r>
            <a:r>
              <a:rPr sz="2400" spc="-110">
                <a:solidFill>
                  <a:srgbClr val="292959"/>
                </a:solidFill>
                <a:latin typeface="Trebuchet MS"/>
                <a:cs typeface="Trebuchet MS"/>
              </a:rPr>
              <a:t>if</a:t>
            </a:r>
            <a:r>
              <a:rPr sz="2400" spc="-75">
                <a:solidFill>
                  <a:srgbClr val="292959"/>
                </a:solidFill>
                <a:latin typeface="Trebuchet MS"/>
                <a:cs typeface="Trebuchet MS"/>
              </a:rPr>
              <a:t> </a:t>
            </a:r>
            <a:r>
              <a:rPr sz="2400" spc="-50">
                <a:solidFill>
                  <a:srgbClr val="292959"/>
                </a:solidFill>
                <a:latin typeface="Trebuchet MS"/>
                <a:cs typeface="Trebuchet MS"/>
              </a:rPr>
              <a:t>relative </a:t>
            </a:r>
            <a:r>
              <a:rPr sz="2400" spc="-20">
                <a:solidFill>
                  <a:srgbClr val="292959"/>
                </a:solidFill>
                <a:latin typeface="Trebuchet MS"/>
                <a:cs typeface="Trebuchet MS"/>
              </a:rPr>
              <a:t>dies</a:t>
            </a:r>
            <a:r>
              <a:rPr sz="2400" spc="-95">
                <a:solidFill>
                  <a:srgbClr val="292959"/>
                </a:solidFill>
                <a:latin typeface="Trebuchet MS"/>
                <a:cs typeface="Trebuchet MS"/>
              </a:rPr>
              <a:t> </a:t>
            </a:r>
            <a:r>
              <a:rPr sz="2400" spc="-105">
                <a:solidFill>
                  <a:srgbClr val="292959"/>
                </a:solidFill>
                <a:latin typeface="Trebuchet MS"/>
                <a:cs typeface="Trebuchet MS"/>
              </a:rPr>
              <a:t>intestate,</a:t>
            </a:r>
            <a:r>
              <a:rPr sz="2400" spc="-75">
                <a:solidFill>
                  <a:srgbClr val="292959"/>
                </a:solidFill>
                <a:latin typeface="Trebuchet MS"/>
                <a:cs typeface="Trebuchet MS"/>
              </a:rPr>
              <a:t> </a:t>
            </a:r>
            <a:r>
              <a:rPr sz="2400" spc="-65">
                <a:solidFill>
                  <a:srgbClr val="292959"/>
                </a:solidFill>
                <a:latin typeface="Trebuchet MS"/>
                <a:cs typeface="Trebuchet MS"/>
              </a:rPr>
              <a:t>or</a:t>
            </a:r>
            <a:r>
              <a:rPr sz="2400" spc="-75">
                <a:solidFill>
                  <a:srgbClr val="292959"/>
                </a:solidFill>
                <a:latin typeface="Trebuchet MS"/>
                <a:cs typeface="Trebuchet MS"/>
              </a:rPr>
              <a:t> </a:t>
            </a:r>
            <a:r>
              <a:rPr sz="2400" spc="-100">
                <a:solidFill>
                  <a:srgbClr val="292959"/>
                </a:solidFill>
                <a:latin typeface="Trebuchet MS"/>
                <a:cs typeface="Trebuchet MS"/>
              </a:rPr>
              <a:t>without</a:t>
            </a:r>
            <a:r>
              <a:rPr sz="2400" spc="-80">
                <a:solidFill>
                  <a:srgbClr val="292959"/>
                </a:solidFill>
                <a:latin typeface="Trebuchet MS"/>
                <a:cs typeface="Trebuchet MS"/>
              </a:rPr>
              <a:t> </a:t>
            </a:r>
            <a:r>
              <a:rPr sz="2400" spc="-50">
                <a:solidFill>
                  <a:srgbClr val="292959"/>
                </a:solidFill>
                <a:latin typeface="Trebuchet MS"/>
                <a:cs typeface="Trebuchet MS"/>
              </a:rPr>
              <a:t>benefiting</a:t>
            </a:r>
            <a:r>
              <a:rPr sz="2400" spc="-75">
                <a:solidFill>
                  <a:srgbClr val="292959"/>
                </a:solidFill>
                <a:latin typeface="Trebuchet MS"/>
                <a:cs typeface="Trebuchet MS"/>
              </a:rPr>
              <a:t> </a:t>
            </a:r>
            <a:r>
              <a:rPr sz="2400" spc="-114">
                <a:solidFill>
                  <a:srgbClr val="292959"/>
                </a:solidFill>
                <a:latin typeface="Trebuchet MS"/>
                <a:cs typeface="Trebuchet MS"/>
              </a:rPr>
              <a:t>them</a:t>
            </a:r>
            <a:r>
              <a:rPr sz="2400" spc="-75">
                <a:solidFill>
                  <a:srgbClr val="292959"/>
                </a:solidFill>
                <a:latin typeface="Trebuchet MS"/>
                <a:cs typeface="Trebuchet MS"/>
              </a:rPr>
              <a:t> </a:t>
            </a:r>
            <a:r>
              <a:rPr sz="2400" spc="-120">
                <a:solidFill>
                  <a:srgbClr val="292959"/>
                </a:solidFill>
                <a:latin typeface="Trebuchet MS"/>
                <a:cs typeface="Trebuchet MS"/>
              </a:rPr>
              <a:t>in</a:t>
            </a:r>
            <a:r>
              <a:rPr sz="2400" spc="-75">
                <a:solidFill>
                  <a:srgbClr val="292959"/>
                </a:solidFill>
                <a:latin typeface="Trebuchet MS"/>
                <a:cs typeface="Trebuchet MS"/>
              </a:rPr>
              <a:t> </a:t>
            </a:r>
            <a:r>
              <a:rPr sz="2400" spc="-170">
                <a:solidFill>
                  <a:srgbClr val="292959"/>
                </a:solidFill>
                <a:latin typeface="Trebuchet MS"/>
                <a:cs typeface="Trebuchet MS"/>
              </a:rPr>
              <a:t>will.</a:t>
            </a:r>
            <a:r>
              <a:rPr sz="2400" spc="-75">
                <a:solidFill>
                  <a:srgbClr val="292959"/>
                </a:solidFill>
                <a:latin typeface="Trebuchet MS"/>
                <a:cs typeface="Trebuchet MS"/>
              </a:rPr>
              <a:t> </a:t>
            </a:r>
            <a:r>
              <a:rPr sz="2400" spc="-85">
                <a:solidFill>
                  <a:srgbClr val="292959"/>
                </a:solidFill>
                <a:latin typeface="Trebuchet MS"/>
                <a:cs typeface="Trebuchet MS"/>
              </a:rPr>
              <a:t>Equity</a:t>
            </a:r>
            <a:r>
              <a:rPr sz="2400" spc="-75">
                <a:solidFill>
                  <a:srgbClr val="292959"/>
                </a:solidFill>
                <a:latin typeface="Trebuchet MS"/>
                <a:cs typeface="Trebuchet MS"/>
              </a:rPr>
              <a:t> </a:t>
            </a:r>
            <a:r>
              <a:rPr sz="2400" spc="-65">
                <a:solidFill>
                  <a:srgbClr val="292959"/>
                </a:solidFill>
                <a:latin typeface="Trebuchet MS"/>
                <a:cs typeface="Trebuchet MS"/>
              </a:rPr>
              <a:t>may</a:t>
            </a:r>
            <a:r>
              <a:rPr sz="2400" spc="-80">
                <a:solidFill>
                  <a:srgbClr val="292959"/>
                </a:solidFill>
                <a:latin typeface="Trebuchet MS"/>
                <a:cs typeface="Trebuchet MS"/>
              </a:rPr>
              <a:t> </a:t>
            </a:r>
            <a:r>
              <a:rPr sz="2400" spc="-25">
                <a:solidFill>
                  <a:srgbClr val="292959"/>
                </a:solidFill>
                <a:latin typeface="Trebuchet MS"/>
                <a:cs typeface="Trebuchet MS"/>
              </a:rPr>
              <a:t>step</a:t>
            </a:r>
            <a:r>
              <a:rPr sz="2400" spc="-75">
                <a:solidFill>
                  <a:srgbClr val="292959"/>
                </a:solidFill>
                <a:latin typeface="Trebuchet MS"/>
                <a:cs typeface="Trebuchet MS"/>
              </a:rPr>
              <a:t> </a:t>
            </a:r>
            <a:r>
              <a:rPr sz="2400" spc="-120">
                <a:solidFill>
                  <a:srgbClr val="292959"/>
                </a:solidFill>
                <a:latin typeface="Trebuchet MS"/>
                <a:cs typeface="Trebuchet MS"/>
              </a:rPr>
              <a:t>in</a:t>
            </a:r>
            <a:r>
              <a:rPr sz="2400" spc="-75">
                <a:solidFill>
                  <a:srgbClr val="292959"/>
                </a:solidFill>
                <a:latin typeface="Trebuchet MS"/>
                <a:cs typeface="Trebuchet MS"/>
              </a:rPr>
              <a:t> </a:t>
            </a:r>
            <a:r>
              <a:rPr sz="2400" spc="-30">
                <a:solidFill>
                  <a:srgbClr val="292959"/>
                </a:solidFill>
                <a:latin typeface="Trebuchet MS"/>
                <a:cs typeface="Trebuchet MS"/>
              </a:rPr>
              <a:t>to</a:t>
            </a:r>
            <a:r>
              <a:rPr sz="2400" spc="-75">
                <a:solidFill>
                  <a:srgbClr val="292959"/>
                </a:solidFill>
                <a:latin typeface="Trebuchet MS"/>
                <a:cs typeface="Trebuchet MS"/>
              </a:rPr>
              <a:t> </a:t>
            </a:r>
            <a:r>
              <a:rPr sz="2400" spc="-60">
                <a:solidFill>
                  <a:srgbClr val="292959"/>
                </a:solidFill>
                <a:latin typeface="Trebuchet MS"/>
                <a:cs typeface="Trebuchet MS"/>
              </a:rPr>
              <a:t>offer</a:t>
            </a:r>
            <a:r>
              <a:rPr sz="2400" spc="-80">
                <a:solidFill>
                  <a:srgbClr val="292959"/>
                </a:solidFill>
                <a:latin typeface="Trebuchet MS"/>
                <a:cs typeface="Trebuchet MS"/>
              </a:rPr>
              <a:t> </a:t>
            </a:r>
            <a:r>
              <a:rPr sz="2400" spc="100">
                <a:solidFill>
                  <a:srgbClr val="292959"/>
                </a:solidFill>
                <a:latin typeface="Trebuchet MS"/>
                <a:cs typeface="Trebuchet MS"/>
              </a:rPr>
              <a:t>a</a:t>
            </a:r>
            <a:r>
              <a:rPr sz="2400" spc="-75">
                <a:solidFill>
                  <a:srgbClr val="292959"/>
                </a:solidFill>
                <a:latin typeface="Trebuchet MS"/>
                <a:cs typeface="Trebuchet MS"/>
              </a:rPr>
              <a:t> </a:t>
            </a:r>
            <a:r>
              <a:rPr sz="2400" spc="-120">
                <a:solidFill>
                  <a:srgbClr val="292959"/>
                </a:solidFill>
                <a:latin typeface="Trebuchet MS"/>
                <a:cs typeface="Trebuchet MS"/>
              </a:rPr>
              <a:t>remedy.</a:t>
            </a:r>
            <a:r>
              <a:rPr sz="2400" spc="-75">
                <a:solidFill>
                  <a:srgbClr val="292959"/>
                </a:solidFill>
                <a:latin typeface="Trebuchet MS"/>
                <a:cs typeface="Trebuchet MS"/>
              </a:rPr>
              <a:t> </a:t>
            </a:r>
            <a:r>
              <a:rPr sz="2400" b="1" i="1" spc="-105">
                <a:solidFill>
                  <a:srgbClr val="292959"/>
                </a:solidFill>
                <a:latin typeface="Trebuchet MS"/>
                <a:cs typeface="Trebuchet MS"/>
              </a:rPr>
              <a:t>Thorner</a:t>
            </a:r>
            <a:r>
              <a:rPr sz="2400" b="1" i="1" spc="-125">
                <a:solidFill>
                  <a:srgbClr val="292959"/>
                </a:solidFill>
                <a:latin typeface="Trebuchet MS"/>
                <a:cs typeface="Trebuchet MS"/>
              </a:rPr>
              <a:t> </a:t>
            </a:r>
            <a:r>
              <a:rPr sz="2400" b="1" i="1" spc="-155">
                <a:solidFill>
                  <a:srgbClr val="292959"/>
                </a:solidFill>
                <a:latin typeface="Trebuchet MS"/>
                <a:cs typeface="Trebuchet MS"/>
              </a:rPr>
              <a:t>v</a:t>
            </a:r>
            <a:r>
              <a:rPr sz="2400" b="1" i="1" spc="-125">
                <a:solidFill>
                  <a:srgbClr val="292959"/>
                </a:solidFill>
                <a:latin typeface="Trebuchet MS"/>
                <a:cs typeface="Trebuchet MS"/>
              </a:rPr>
              <a:t> </a:t>
            </a:r>
            <a:r>
              <a:rPr sz="2400" b="1" i="1" spc="-10">
                <a:solidFill>
                  <a:srgbClr val="292959"/>
                </a:solidFill>
                <a:latin typeface="Trebuchet MS"/>
                <a:cs typeface="Trebuchet MS"/>
              </a:rPr>
              <a:t>Major</a:t>
            </a:r>
            <a:r>
              <a:rPr sz="2400" b="1" i="1" spc="-125">
                <a:solidFill>
                  <a:srgbClr val="292959"/>
                </a:solidFill>
                <a:latin typeface="Trebuchet MS"/>
                <a:cs typeface="Trebuchet MS"/>
              </a:rPr>
              <a:t> </a:t>
            </a:r>
            <a:r>
              <a:rPr sz="2400" b="1" spc="-85">
                <a:solidFill>
                  <a:srgbClr val="292959"/>
                </a:solidFill>
                <a:latin typeface="Trebuchet MS"/>
                <a:cs typeface="Trebuchet MS"/>
              </a:rPr>
              <a:t>[2009]</a:t>
            </a:r>
            <a:r>
              <a:rPr sz="2400" b="1" spc="-125">
                <a:solidFill>
                  <a:srgbClr val="292959"/>
                </a:solidFill>
                <a:latin typeface="Trebuchet MS"/>
                <a:cs typeface="Trebuchet MS"/>
              </a:rPr>
              <a:t> </a:t>
            </a:r>
            <a:r>
              <a:rPr sz="2400" b="1" spc="-90">
                <a:solidFill>
                  <a:srgbClr val="292959"/>
                </a:solidFill>
                <a:latin typeface="Trebuchet MS"/>
                <a:cs typeface="Trebuchet MS"/>
              </a:rPr>
              <a:t>UKHL</a:t>
            </a:r>
            <a:r>
              <a:rPr sz="2400" b="1" spc="-125">
                <a:solidFill>
                  <a:srgbClr val="292959"/>
                </a:solidFill>
                <a:latin typeface="Trebuchet MS"/>
                <a:cs typeface="Trebuchet MS"/>
              </a:rPr>
              <a:t> </a:t>
            </a:r>
            <a:r>
              <a:rPr sz="2400" b="1" spc="-345">
                <a:solidFill>
                  <a:srgbClr val="292959"/>
                </a:solidFill>
                <a:latin typeface="Trebuchet MS"/>
                <a:cs typeface="Trebuchet MS"/>
              </a:rPr>
              <a:t>18; </a:t>
            </a:r>
            <a:r>
              <a:rPr sz="2400" b="1" i="1" spc="-10">
                <a:solidFill>
                  <a:srgbClr val="292959"/>
                </a:solidFill>
                <a:latin typeface="Trebuchet MS"/>
                <a:cs typeface="Trebuchet MS"/>
              </a:rPr>
              <a:t>Davies</a:t>
            </a:r>
            <a:r>
              <a:rPr sz="2400" b="1" i="1" spc="-105">
                <a:solidFill>
                  <a:srgbClr val="292959"/>
                </a:solidFill>
                <a:latin typeface="Trebuchet MS"/>
                <a:cs typeface="Trebuchet MS"/>
              </a:rPr>
              <a:t> </a:t>
            </a:r>
            <a:r>
              <a:rPr sz="2400" b="1" i="1" spc="-155">
                <a:solidFill>
                  <a:srgbClr val="292959"/>
                </a:solidFill>
                <a:latin typeface="Trebuchet MS"/>
                <a:cs typeface="Trebuchet MS"/>
              </a:rPr>
              <a:t>v</a:t>
            </a:r>
            <a:r>
              <a:rPr sz="2400" b="1" i="1" spc="-105">
                <a:solidFill>
                  <a:srgbClr val="292959"/>
                </a:solidFill>
                <a:latin typeface="Trebuchet MS"/>
                <a:cs typeface="Trebuchet MS"/>
              </a:rPr>
              <a:t> </a:t>
            </a:r>
            <a:r>
              <a:rPr sz="2400" b="1" i="1" spc="-10">
                <a:solidFill>
                  <a:srgbClr val="292959"/>
                </a:solidFill>
                <a:latin typeface="Trebuchet MS"/>
                <a:cs typeface="Trebuchet MS"/>
              </a:rPr>
              <a:t>Davies</a:t>
            </a:r>
            <a:r>
              <a:rPr sz="2400" b="1" i="1" spc="-105">
                <a:solidFill>
                  <a:srgbClr val="292959"/>
                </a:solidFill>
                <a:latin typeface="Trebuchet MS"/>
                <a:cs typeface="Trebuchet MS"/>
              </a:rPr>
              <a:t> </a:t>
            </a:r>
            <a:r>
              <a:rPr sz="2400" b="1" spc="-215">
                <a:solidFill>
                  <a:srgbClr val="292959"/>
                </a:solidFill>
                <a:latin typeface="Trebuchet MS"/>
                <a:cs typeface="Trebuchet MS"/>
              </a:rPr>
              <a:t>[2016]</a:t>
            </a:r>
            <a:r>
              <a:rPr sz="2400" b="1" spc="-105">
                <a:solidFill>
                  <a:srgbClr val="292959"/>
                </a:solidFill>
                <a:latin typeface="Trebuchet MS"/>
                <a:cs typeface="Trebuchet MS"/>
              </a:rPr>
              <a:t> </a:t>
            </a:r>
            <a:r>
              <a:rPr sz="2400" b="1" spc="85">
                <a:solidFill>
                  <a:srgbClr val="292959"/>
                </a:solidFill>
                <a:latin typeface="Trebuchet MS"/>
                <a:cs typeface="Trebuchet MS"/>
              </a:rPr>
              <a:t>EWCA</a:t>
            </a:r>
            <a:r>
              <a:rPr sz="2400" b="1" spc="-105">
                <a:solidFill>
                  <a:srgbClr val="292959"/>
                </a:solidFill>
                <a:latin typeface="Trebuchet MS"/>
                <a:cs typeface="Trebuchet MS"/>
              </a:rPr>
              <a:t> </a:t>
            </a:r>
            <a:r>
              <a:rPr sz="2400" b="1" spc="55">
                <a:solidFill>
                  <a:srgbClr val="292959"/>
                </a:solidFill>
                <a:latin typeface="Trebuchet MS"/>
                <a:cs typeface="Trebuchet MS"/>
              </a:rPr>
              <a:t>Civ</a:t>
            </a:r>
            <a:r>
              <a:rPr sz="2400" b="1" spc="-105">
                <a:solidFill>
                  <a:srgbClr val="292959"/>
                </a:solidFill>
                <a:latin typeface="Trebuchet MS"/>
                <a:cs typeface="Trebuchet MS"/>
              </a:rPr>
              <a:t> </a:t>
            </a:r>
            <a:r>
              <a:rPr sz="2400" b="1" spc="-50">
                <a:solidFill>
                  <a:srgbClr val="292959"/>
                </a:solidFill>
                <a:latin typeface="Trebuchet MS"/>
                <a:cs typeface="Trebuchet MS"/>
              </a:rPr>
              <a:t>463</a:t>
            </a:r>
            <a:r>
              <a:rPr sz="2400" b="1" spc="-105">
                <a:solidFill>
                  <a:srgbClr val="292959"/>
                </a:solidFill>
                <a:latin typeface="Trebuchet MS"/>
                <a:cs typeface="Trebuchet MS"/>
              </a:rPr>
              <a:t> </a:t>
            </a:r>
            <a:r>
              <a:rPr sz="2400" b="1" spc="60">
                <a:solidFill>
                  <a:srgbClr val="292959"/>
                </a:solidFill>
                <a:latin typeface="Trebuchet MS"/>
                <a:cs typeface="Trebuchet MS"/>
              </a:rPr>
              <a:t>and</a:t>
            </a:r>
            <a:r>
              <a:rPr sz="2400" b="1" spc="-105">
                <a:solidFill>
                  <a:srgbClr val="292959"/>
                </a:solidFill>
                <a:latin typeface="Trebuchet MS"/>
                <a:cs typeface="Trebuchet MS"/>
              </a:rPr>
              <a:t> </a:t>
            </a:r>
            <a:r>
              <a:rPr sz="2400" b="1" spc="-200">
                <a:solidFill>
                  <a:srgbClr val="292959"/>
                </a:solidFill>
                <a:latin typeface="Trebuchet MS"/>
                <a:cs typeface="Trebuchet MS"/>
              </a:rPr>
              <a:t>[2014]</a:t>
            </a:r>
            <a:r>
              <a:rPr sz="2400" b="1" spc="-105">
                <a:solidFill>
                  <a:srgbClr val="292959"/>
                </a:solidFill>
                <a:latin typeface="Trebuchet MS"/>
                <a:cs typeface="Trebuchet MS"/>
              </a:rPr>
              <a:t> </a:t>
            </a:r>
            <a:r>
              <a:rPr sz="2400" b="1" spc="85">
                <a:solidFill>
                  <a:srgbClr val="292959"/>
                </a:solidFill>
                <a:latin typeface="Trebuchet MS"/>
                <a:cs typeface="Trebuchet MS"/>
              </a:rPr>
              <a:t>EWCA</a:t>
            </a:r>
            <a:r>
              <a:rPr sz="2400" b="1" spc="-105">
                <a:solidFill>
                  <a:srgbClr val="292959"/>
                </a:solidFill>
                <a:latin typeface="Trebuchet MS"/>
                <a:cs typeface="Trebuchet MS"/>
              </a:rPr>
              <a:t> </a:t>
            </a:r>
            <a:r>
              <a:rPr sz="2400" b="1" spc="55">
                <a:solidFill>
                  <a:srgbClr val="292959"/>
                </a:solidFill>
                <a:latin typeface="Trebuchet MS"/>
                <a:cs typeface="Trebuchet MS"/>
              </a:rPr>
              <a:t>Civ</a:t>
            </a:r>
            <a:r>
              <a:rPr sz="2400" b="1" spc="-105">
                <a:solidFill>
                  <a:srgbClr val="292959"/>
                </a:solidFill>
                <a:latin typeface="Trebuchet MS"/>
                <a:cs typeface="Trebuchet MS"/>
              </a:rPr>
              <a:t> </a:t>
            </a:r>
            <a:r>
              <a:rPr sz="2400" b="1" spc="-110">
                <a:solidFill>
                  <a:srgbClr val="292959"/>
                </a:solidFill>
                <a:latin typeface="Trebuchet MS"/>
                <a:cs typeface="Trebuchet MS"/>
              </a:rPr>
              <a:t>568;</a:t>
            </a:r>
            <a:r>
              <a:rPr sz="2400" b="1" spc="-105">
                <a:solidFill>
                  <a:srgbClr val="292959"/>
                </a:solidFill>
                <a:latin typeface="Trebuchet MS"/>
                <a:cs typeface="Trebuchet MS"/>
              </a:rPr>
              <a:t> </a:t>
            </a:r>
            <a:endParaRPr lang="en-US" sz="2400">
              <a:solidFill>
                <a:srgbClr val="000000"/>
              </a:solidFill>
              <a:latin typeface="Trebuchet MS"/>
              <a:cs typeface="Trebuchet MS"/>
            </a:endParaRPr>
          </a:p>
          <a:p>
            <a:pPr marL="530860" marR="109855">
              <a:lnSpc>
                <a:spcPct val="135400"/>
              </a:lnSpc>
            </a:pPr>
            <a:r>
              <a:rPr sz="2400" b="1" i="1" spc="-35">
                <a:solidFill>
                  <a:srgbClr val="292959"/>
                </a:solidFill>
                <a:latin typeface="Trebuchet MS"/>
                <a:cs typeface="Trebuchet MS"/>
              </a:rPr>
              <a:t>Habberfield</a:t>
            </a:r>
            <a:r>
              <a:rPr sz="2400" b="1" i="1" spc="-105">
                <a:solidFill>
                  <a:srgbClr val="292959"/>
                </a:solidFill>
                <a:latin typeface="Trebuchet MS"/>
                <a:cs typeface="Trebuchet MS"/>
              </a:rPr>
              <a:t> </a:t>
            </a:r>
            <a:r>
              <a:rPr sz="2400" b="1" i="1" spc="-155">
                <a:solidFill>
                  <a:srgbClr val="292959"/>
                </a:solidFill>
                <a:latin typeface="Trebuchet MS"/>
                <a:cs typeface="Trebuchet MS"/>
              </a:rPr>
              <a:t>v</a:t>
            </a:r>
            <a:r>
              <a:rPr sz="2400" b="1" i="1" spc="-105">
                <a:solidFill>
                  <a:srgbClr val="292959"/>
                </a:solidFill>
                <a:latin typeface="Trebuchet MS"/>
                <a:cs typeface="Trebuchet MS"/>
              </a:rPr>
              <a:t> </a:t>
            </a:r>
            <a:r>
              <a:rPr sz="2400" b="1" i="1" spc="-35">
                <a:solidFill>
                  <a:srgbClr val="292959"/>
                </a:solidFill>
                <a:latin typeface="Trebuchet MS"/>
                <a:cs typeface="Trebuchet MS"/>
              </a:rPr>
              <a:t>Habberfield</a:t>
            </a:r>
            <a:r>
              <a:rPr sz="2400" b="1" i="1" spc="-105">
                <a:solidFill>
                  <a:srgbClr val="292959"/>
                </a:solidFill>
                <a:latin typeface="Trebuchet MS"/>
                <a:cs typeface="Trebuchet MS"/>
              </a:rPr>
              <a:t> </a:t>
            </a:r>
            <a:r>
              <a:rPr sz="2400" b="1" spc="-215">
                <a:solidFill>
                  <a:srgbClr val="292959"/>
                </a:solidFill>
                <a:latin typeface="Trebuchet MS"/>
                <a:cs typeface="Trebuchet MS"/>
              </a:rPr>
              <a:t>[2019]</a:t>
            </a:r>
            <a:r>
              <a:rPr sz="2400" b="1" spc="-100">
                <a:solidFill>
                  <a:srgbClr val="292959"/>
                </a:solidFill>
                <a:latin typeface="Trebuchet MS"/>
                <a:cs typeface="Trebuchet MS"/>
              </a:rPr>
              <a:t> </a:t>
            </a:r>
            <a:r>
              <a:rPr sz="2400" b="1" spc="85">
                <a:solidFill>
                  <a:srgbClr val="292959"/>
                </a:solidFill>
                <a:latin typeface="Trebuchet MS"/>
                <a:cs typeface="Trebuchet MS"/>
              </a:rPr>
              <a:t>EWCA</a:t>
            </a:r>
            <a:r>
              <a:rPr sz="2400" b="1" spc="-105">
                <a:solidFill>
                  <a:srgbClr val="292959"/>
                </a:solidFill>
                <a:latin typeface="Trebuchet MS"/>
                <a:cs typeface="Trebuchet MS"/>
              </a:rPr>
              <a:t> </a:t>
            </a:r>
            <a:r>
              <a:rPr sz="2400" b="1" spc="55">
                <a:solidFill>
                  <a:srgbClr val="292959"/>
                </a:solidFill>
                <a:latin typeface="Trebuchet MS"/>
                <a:cs typeface="Trebuchet MS"/>
              </a:rPr>
              <a:t>Civ</a:t>
            </a:r>
            <a:r>
              <a:rPr sz="2400" b="1" spc="-105">
                <a:solidFill>
                  <a:srgbClr val="292959"/>
                </a:solidFill>
                <a:latin typeface="Trebuchet MS"/>
                <a:cs typeface="Trebuchet MS"/>
              </a:rPr>
              <a:t> </a:t>
            </a:r>
            <a:r>
              <a:rPr sz="2400" b="1" spc="-25">
                <a:solidFill>
                  <a:srgbClr val="292959"/>
                </a:solidFill>
                <a:latin typeface="Trebuchet MS"/>
                <a:cs typeface="Trebuchet MS"/>
              </a:rPr>
              <a:t>890</a:t>
            </a:r>
            <a:r>
              <a:rPr lang="en-US" sz="2400" b="1" spc="-25">
                <a:solidFill>
                  <a:srgbClr val="292959"/>
                </a:solidFill>
                <a:latin typeface="Trebuchet MS"/>
                <a:cs typeface="Trebuchet MS"/>
              </a:rPr>
              <a:t> </a:t>
            </a:r>
            <a:endParaRPr lang="en-US" sz="2400">
              <a:solidFill>
                <a:srgbClr val="000000"/>
              </a:solidFill>
              <a:latin typeface="Trebuchet MS"/>
              <a:cs typeface="Trebuchet MS"/>
            </a:endParaRPr>
          </a:p>
          <a:p>
            <a:pPr marL="530860" marR="109855">
              <a:lnSpc>
                <a:spcPct val="135400"/>
              </a:lnSpc>
            </a:pPr>
            <a:endParaRPr lang="en-US" sz="2400" b="1" spc="-25">
              <a:solidFill>
                <a:srgbClr val="292959"/>
              </a:solidFill>
              <a:latin typeface="Trebuchet MS"/>
              <a:cs typeface="Trebuchet MS"/>
            </a:endParaRPr>
          </a:p>
          <a:p>
            <a:pPr marL="530860" marR="109855">
              <a:lnSpc>
                <a:spcPct val="135400"/>
              </a:lnSpc>
            </a:pPr>
            <a:r>
              <a:rPr sz="2400" b="1">
                <a:solidFill>
                  <a:srgbClr val="292959"/>
                </a:solidFill>
                <a:latin typeface="Trebuchet MS"/>
                <a:cs typeface="Trebuchet MS"/>
              </a:rPr>
              <a:t>easements:</a:t>
            </a:r>
            <a:r>
              <a:rPr sz="2400" b="1" spc="-140">
                <a:solidFill>
                  <a:srgbClr val="292959"/>
                </a:solidFill>
                <a:latin typeface="Trebuchet MS"/>
                <a:cs typeface="Trebuchet MS"/>
              </a:rPr>
              <a:t> </a:t>
            </a:r>
            <a:r>
              <a:rPr sz="2400">
                <a:solidFill>
                  <a:srgbClr val="292959"/>
                </a:solidFill>
                <a:latin typeface="Trebuchet MS"/>
                <a:cs typeface="Trebuchet MS"/>
              </a:rPr>
              <a:t>one</a:t>
            </a:r>
            <a:r>
              <a:rPr sz="2400" spc="-80">
                <a:solidFill>
                  <a:srgbClr val="292959"/>
                </a:solidFill>
                <a:latin typeface="Trebuchet MS"/>
                <a:cs typeface="Trebuchet MS"/>
              </a:rPr>
              <a:t> party </a:t>
            </a:r>
            <a:r>
              <a:rPr sz="2400" spc="-100">
                <a:solidFill>
                  <a:srgbClr val="292959"/>
                </a:solidFill>
                <a:latin typeface="Trebuchet MS"/>
                <a:cs typeface="Trebuchet MS"/>
              </a:rPr>
              <a:t>relies</a:t>
            </a:r>
            <a:r>
              <a:rPr sz="2400" spc="-80">
                <a:solidFill>
                  <a:srgbClr val="292959"/>
                </a:solidFill>
                <a:latin typeface="Trebuchet MS"/>
                <a:cs typeface="Trebuchet MS"/>
              </a:rPr>
              <a:t> </a:t>
            </a:r>
            <a:r>
              <a:rPr sz="2400">
                <a:solidFill>
                  <a:srgbClr val="292959"/>
                </a:solidFill>
                <a:latin typeface="Trebuchet MS"/>
                <a:cs typeface="Trebuchet MS"/>
              </a:rPr>
              <a:t>on</a:t>
            </a:r>
            <a:r>
              <a:rPr sz="2400" spc="-80">
                <a:solidFill>
                  <a:srgbClr val="292959"/>
                </a:solidFill>
                <a:latin typeface="Trebuchet MS"/>
                <a:cs typeface="Trebuchet MS"/>
              </a:rPr>
              <a:t> </a:t>
            </a:r>
            <a:r>
              <a:rPr sz="2400">
                <a:solidFill>
                  <a:srgbClr val="292959"/>
                </a:solidFill>
                <a:latin typeface="Trebuchet MS"/>
                <a:cs typeface="Trebuchet MS"/>
              </a:rPr>
              <a:t>an</a:t>
            </a:r>
            <a:r>
              <a:rPr sz="2400" spc="-80">
                <a:solidFill>
                  <a:srgbClr val="292959"/>
                </a:solidFill>
                <a:latin typeface="Trebuchet MS"/>
                <a:cs typeface="Trebuchet MS"/>
              </a:rPr>
              <a:t> </a:t>
            </a:r>
            <a:r>
              <a:rPr sz="2400" spc="-10">
                <a:solidFill>
                  <a:srgbClr val="292959"/>
                </a:solidFill>
                <a:latin typeface="Trebuchet MS"/>
                <a:cs typeface="Trebuchet MS"/>
              </a:rPr>
              <a:t>assurance</a:t>
            </a:r>
            <a:r>
              <a:rPr sz="2400" spc="-75">
                <a:solidFill>
                  <a:srgbClr val="292959"/>
                </a:solidFill>
                <a:latin typeface="Trebuchet MS"/>
                <a:cs typeface="Trebuchet MS"/>
              </a:rPr>
              <a:t> </a:t>
            </a:r>
            <a:r>
              <a:rPr sz="2400" spc="-50">
                <a:solidFill>
                  <a:srgbClr val="292959"/>
                </a:solidFill>
                <a:latin typeface="Trebuchet MS"/>
                <a:cs typeface="Trebuchet MS"/>
              </a:rPr>
              <a:t>by</a:t>
            </a:r>
            <a:r>
              <a:rPr sz="2400" spc="-80">
                <a:solidFill>
                  <a:srgbClr val="292959"/>
                </a:solidFill>
                <a:latin typeface="Trebuchet MS"/>
                <a:cs typeface="Trebuchet MS"/>
              </a:rPr>
              <a:t> </a:t>
            </a:r>
            <a:r>
              <a:rPr sz="2400" spc="-35" err="1">
                <a:solidFill>
                  <a:srgbClr val="292959"/>
                </a:solidFill>
                <a:latin typeface="Trebuchet MS"/>
                <a:cs typeface="Trebuchet MS"/>
              </a:rPr>
              <a:t>neighbouring</a:t>
            </a:r>
            <a:r>
              <a:rPr sz="2400" spc="-80">
                <a:solidFill>
                  <a:srgbClr val="292959"/>
                </a:solidFill>
                <a:latin typeface="Trebuchet MS"/>
                <a:cs typeface="Trebuchet MS"/>
              </a:rPr>
              <a:t> </a:t>
            </a:r>
            <a:r>
              <a:rPr sz="2400" spc="-20">
                <a:solidFill>
                  <a:srgbClr val="292959"/>
                </a:solidFill>
                <a:latin typeface="Trebuchet MS"/>
                <a:cs typeface="Trebuchet MS"/>
              </a:rPr>
              <a:t>land</a:t>
            </a:r>
            <a:r>
              <a:rPr sz="2400" spc="-80">
                <a:solidFill>
                  <a:srgbClr val="292959"/>
                </a:solidFill>
                <a:latin typeface="Trebuchet MS"/>
                <a:cs typeface="Trebuchet MS"/>
              </a:rPr>
              <a:t> </a:t>
            </a:r>
            <a:r>
              <a:rPr sz="2400" spc="-60">
                <a:solidFill>
                  <a:srgbClr val="292959"/>
                </a:solidFill>
                <a:latin typeface="Trebuchet MS"/>
                <a:cs typeface="Trebuchet MS"/>
              </a:rPr>
              <a:t>owner</a:t>
            </a:r>
            <a:r>
              <a:rPr sz="2400" spc="-80">
                <a:solidFill>
                  <a:srgbClr val="292959"/>
                </a:solidFill>
                <a:latin typeface="Trebuchet MS"/>
                <a:cs typeface="Trebuchet MS"/>
              </a:rPr>
              <a:t> </a:t>
            </a:r>
            <a:r>
              <a:rPr sz="2400" spc="-70">
                <a:solidFill>
                  <a:srgbClr val="292959"/>
                </a:solidFill>
                <a:latin typeface="Trebuchet MS"/>
                <a:cs typeface="Trebuchet MS"/>
              </a:rPr>
              <a:t>that</a:t>
            </a:r>
            <a:r>
              <a:rPr sz="2400" spc="-80">
                <a:solidFill>
                  <a:srgbClr val="292959"/>
                </a:solidFill>
                <a:latin typeface="Trebuchet MS"/>
                <a:cs typeface="Trebuchet MS"/>
              </a:rPr>
              <a:t> </a:t>
            </a:r>
            <a:r>
              <a:rPr sz="2400" spc="-120">
                <a:solidFill>
                  <a:srgbClr val="292959"/>
                </a:solidFill>
                <a:latin typeface="Trebuchet MS"/>
                <a:cs typeface="Trebuchet MS"/>
              </a:rPr>
              <a:t>they</a:t>
            </a:r>
            <a:r>
              <a:rPr sz="2400" spc="-75">
                <a:solidFill>
                  <a:srgbClr val="292959"/>
                </a:solidFill>
                <a:latin typeface="Trebuchet MS"/>
                <a:cs typeface="Trebuchet MS"/>
              </a:rPr>
              <a:t> </a:t>
            </a:r>
            <a:r>
              <a:rPr sz="2400">
                <a:solidFill>
                  <a:srgbClr val="292959"/>
                </a:solidFill>
                <a:latin typeface="Trebuchet MS"/>
                <a:cs typeface="Trebuchet MS"/>
              </a:rPr>
              <a:t>can</a:t>
            </a:r>
            <a:r>
              <a:rPr sz="2400" spc="-80">
                <a:solidFill>
                  <a:srgbClr val="292959"/>
                </a:solidFill>
                <a:latin typeface="Trebuchet MS"/>
                <a:cs typeface="Trebuchet MS"/>
              </a:rPr>
              <a:t> </a:t>
            </a:r>
            <a:r>
              <a:rPr sz="2400" spc="-25">
                <a:solidFill>
                  <a:srgbClr val="292959"/>
                </a:solidFill>
                <a:latin typeface="Trebuchet MS"/>
                <a:cs typeface="Trebuchet MS"/>
              </a:rPr>
              <a:t>have</a:t>
            </a:r>
            <a:r>
              <a:rPr sz="2400" spc="-80">
                <a:solidFill>
                  <a:srgbClr val="292959"/>
                </a:solidFill>
                <a:latin typeface="Trebuchet MS"/>
                <a:cs typeface="Trebuchet MS"/>
              </a:rPr>
              <a:t> </a:t>
            </a:r>
            <a:r>
              <a:rPr sz="2400">
                <a:solidFill>
                  <a:srgbClr val="292959"/>
                </a:solidFill>
                <a:latin typeface="Trebuchet MS"/>
                <a:cs typeface="Trebuchet MS"/>
              </a:rPr>
              <a:t>access</a:t>
            </a:r>
            <a:r>
              <a:rPr sz="2400" spc="-80">
                <a:solidFill>
                  <a:srgbClr val="292959"/>
                </a:solidFill>
                <a:latin typeface="Trebuchet MS"/>
                <a:cs typeface="Trebuchet MS"/>
              </a:rPr>
              <a:t> </a:t>
            </a:r>
            <a:r>
              <a:rPr sz="2400" spc="-85">
                <a:solidFill>
                  <a:srgbClr val="292959"/>
                </a:solidFill>
                <a:latin typeface="Trebuchet MS"/>
                <a:cs typeface="Trebuchet MS"/>
              </a:rPr>
              <a:t>over</a:t>
            </a:r>
            <a:r>
              <a:rPr sz="2400" spc="-80">
                <a:solidFill>
                  <a:srgbClr val="292959"/>
                </a:solidFill>
                <a:latin typeface="Trebuchet MS"/>
                <a:cs typeface="Trebuchet MS"/>
              </a:rPr>
              <a:t> </a:t>
            </a:r>
            <a:r>
              <a:rPr sz="2400" spc="-130">
                <a:solidFill>
                  <a:srgbClr val="292959"/>
                </a:solidFill>
                <a:latin typeface="Trebuchet MS"/>
                <a:cs typeface="Trebuchet MS"/>
              </a:rPr>
              <a:t>their</a:t>
            </a:r>
            <a:r>
              <a:rPr sz="2400" spc="-75">
                <a:solidFill>
                  <a:srgbClr val="292959"/>
                </a:solidFill>
                <a:latin typeface="Trebuchet MS"/>
                <a:cs typeface="Trebuchet MS"/>
              </a:rPr>
              <a:t> </a:t>
            </a:r>
            <a:endParaRPr lang="en-US" sz="2400">
              <a:solidFill>
                <a:srgbClr val="000000"/>
              </a:solidFill>
              <a:latin typeface="Trebuchet MS"/>
              <a:cs typeface="Trebuchet MS"/>
            </a:endParaRPr>
          </a:p>
          <a:p>
            <a:pPr marL="530860" marR="109855">
              <a:lnSpc>
                <a:spcPct val="135400"/>
              </a:lnSpc>
            </a:pPr>
            <a:r>
              <a:rPr sz="2400" spc="-100">
                <a:solidFill>
                  <a:srgbClr val="292959"/>
                </a:solidFill>
                <a:latin typeface="Trebuchet MS"/>
                <a:cs typeface="Trebuchet MS"/>
              </a:rPr>
              <a:t>land,</a:t>
            </a:r>
            <a:r>
              <a:rPr sz="2400" spc="-75">
                <a:solidFill>
                  <a:srgbClr val="292959"/>
                </a:solidFill>
                <a:latin typeface="Trebuchet MS"/>
                <a:cs typeface="Trebuchet MS"/>
              </a:rPr>
              <a:t> </a:t>
            </a:r>
            <a:r>
              <a:rPr sz="2400" spc="-20">
                <a:solidFill>
                  <a:srgbClr val="292959"/>
                </a:solidFill>
                <a:latin typeface="Trebuchet MS"/>
                <a:cs typeface="Trebuchet MS"/>
              </a:rPr>
              <a:t>e.g. </a:t>
            </a:r>
            <a:r>
              <a:rPr sz="2400" spc="-30">
                <a:solidFill>
                  <a:srgbClr val="292959"/>
                </a:solidFill>
                <a:latin typeface="Trebuchet MS"/>
                <a:cs typeface="Trebuchet MS"/>
              </a:rPr>
              <a:t>to</a:t>
            </a:r>
            <a:r>
              <a:rPr sz="2400" spc="-65">
                <a:solidFill>
                  <a:srgbClr val="292959"/>
                </a:solidFill>
                <a:latin typeface="Trebuchet MS"/>
                <a:cs typeface="Trebuchet MS"/>
              </a:rPr>
              <a:t> </a:t>
            </a:r>
            <a:r>
              <a:rPr sz="2400">
                <a:solidFill>
                  <a:srgbClr val="292959"/>
                </a:solidFill>
                <a:latin typeface="Trebuchet MS"/>
                <a:cs typeface="Trebuchet MS"/>
              </a:rPr>
              <a:t>gain</a:t>
            </a:r>
            <a:r>
              <a:rPr sz="2400" spc="-65">
                <a:solidFill>
                  <a:srgbClr val="292959"/>
                </a:solidFill>
                <a:latin typeface="Trebuchet MS"/>
                <a:cs typeface="Trebuchet MS"/>
              </a:rPr>
              <a:t> </a:t>
            </a:r>
            <a:r>
              <a:rPr sz="2400">
                <a:solidFill>
                  <a:srgbClr val="292959"/>
                </a:solidFill>
                <a:latin typeface="Trebuchet MS"/>
                <a:cs typeface="Trebuchet MS"/>
              </a:rPr>
              <a:t>access</a:t>
            </a:r>
            <a:r>
              <a:rPr sz="2400" spc="-65">
                <a:solidFill>
                  <a:srgbClr val="292959"/>
                </a:solidFill>
                <a:latin typeface="Trebuchet MS"/>
                <a:cs typeface="Trebuchet MS"/>
              </a:rPr>
              <a:t> </a:t>
            </a:r>
            <a:r>
              <a:rPr sz="2400" spc="-30">
                <a:solidFill>
                  <a:srgbClr val="292959"/>
                </a:solidFill>
                <a:latin typeface="Trebuchet MS"/>
                <a:cs typeface="Trebuchet MS"/>
              </a:rPr>
              <a:t>to</a:t>
            </a:r>
            <a:r>
              <a:rPr sz="2400" spc="-65">
                <a:solidFill>
                  <a:srgbClr val="292959"/>
                </a:solidFill>
                <a:latin typeface="Trebuchet MS"/>
                <a:cs typeface="Trebuchet MS"/>
              </a:rPr>
              <a:t> </a:t>
            </a:r>
            <a:r>
              <a:rPr sz="2400" spc="-125">
                <a:solidFill>
                  <a:srgbClr val="292959"/>
                </a:solidFill>
                <a:latin typeface="Trebuchet MS"/>
                <a:cs typeface="Trebuchet MS"/>
              </a:rPr>
              <a:t>utilities</a:t>
            </a:r>
            <a:r>
              <a:rPr sz="2400" spc="-60">
                <a:solidFill>
                  <a:srgbClr val="292959"/>
                </a:solidFill>
                <a:latin typeface="Trebuchet MS"/>
                <a:cs typeface="Trebuchet MS"/>
              </a:rPr>
              <a:t> </a:t>
            </a:r>
            <a:r>
              <a:rPr sz="2400" spc="-55">
                <a:solidFill>
                  <a:srgbClr val="292959"/>
                </a:solidFill>
                <a:latin typeface="Trebuchet MS"/>
                <a:cs typeface="Trebuchet MS"/>
              </a:rPr>
              <a:t>(pipes)</a:t>
            </a:r>
            <a:r>
              <a:rPr sz="2400" spc="-65">
                <a:solidFill>
                  <a:srgbClr val="292959"/>
                </a:solidFill>
                <a:latin typeface="Trebuchet MS"/>
                <a:cs typeface="Trebuchet MS"/>
              </a:rPr>
              <a:t> or </a:t>
            </a:r>
            <a:r>
              <a:rPr sz="2400" spc="100">
                <a:solidFill>
                  <a:srgbClr val="292959"/>
                </a:solidFill>
                <a:latin typeface="Trebuchet MS"/>
                <a:cs typeface="Trebuchet MS"/>
              </a:rPr>
              <a:t>a</a:t>
            </a:r>
            <a:r>
              <a:rPr sz="2400" spc="-65">
                <a:solidFill>
                  <a:srgbClr val="292959"/>
                </a:solidFill>
                <a:latin typeface="Trebuchet MS"/>
                <a:cs typeface="Trebuchet MS"/>
              </a:rPr>
              <a:t> </a:t>
            </a:r>
            <a:r>
              <a:rPr sz="2400" spc="-70">
                <a:solidFill>
                  <a:srgbClr val="292959"/>
                </a:solidFill>
                <a:latin typeface="Trebuchet MS"/>
                <a:cs typeface="Trebuchet MS"/>
              </a:rPr>
              <a:t>highway.</a:t>
            </a:r>
            <a:r>
              <a:rPr sz="2400" spc="-65">
                <a:solidFill>
                  <a:srgbClr val="292959"/>
                </a:solidFill>
                <a:latin typeface="Trebuchet MS"/>
                <a:cs typeface="Trebuchet MS"/>
              </a:rPr>
              <a:t> </a:t>
            </a:r>
            <a:r>
              <a:rPr sz="2400" b="1" i="1" spc="-25">
                <a:solidFill>
                  <a:srgbClr val="292959"/>
                </a:solidFill>
                <a:latin typeface="Trebuchet MS"/>
                <a:cs typeface="Trebuchet MS"/>
              </a:rPr>
              <a:t>Ward</a:t>
            </a:r>
            <a:r>
              <a:rPr sz="2400" b="1" i="1" spc="-114">
                <a:solidFill>
                  <a:srgbClr val="292959"/>
                </a:solidFill>
                <a:latin typeface="Trebuchet MS"/>
                <a:cs typeface="Trebuchet MS"/>
              </a:rPr>
              <a:t> </a:t>
            </a:r>
            <a:r>
              <a:rPr sz="2400" b="1" i="1" spc="-155">
                <a:solidFill>
                  <a:srgbClr val="292959"/>
                </a:solidFill>
                <a:latin typeface="Trebuchet MS"/>
                <a:cs typeface="Trebuchet MS"/>
              </a:rPr>
              <a:t>v</a:t>
            </a:r>
            <a:r>
              <a:rPr sz="2400" b="1" i="1" spc="-114">
                <a:solidFill>
                  <a:srgbClr val="292959"/>
                </a:solidFill>
                <a:latin typeface="Trebuchet MS"/>
                <a:cs typeface="Trebuchet MS"/>
              </a:rPr>
              <a:t> </a:t>
            </a:r>
            <a:r>
              <a:rPr sz="2400" b="1" i="1" spc="-60">
                <a:solidFill>
                  <a:srgbClr val="292959"/>
                </a:solidFill>
                <a:latin typeface="Trebuchet MS"/>
                <a:cs typeface="Trebuchet MS"/>
              </a:rPr>
              <a:t>Kirkland</a:t>
            </a:r>
            <a:r>
              <a:rPr sz="2400" b="1" i="1" spc="-114">
                <a:solidFill>
                  <a:srgbClr val="292959"/>
                </a:solidFill>
                <a:latin typeface="Trebuchet MS"/>
                <a:cs typeface="Trebuchet MS"/>
              </a:rPr>
              <a:t> </a:t>
            </a:r>
            <a:r>
              <a:rPr sz="2400" b="1" spc="-220">
                <a:solidFill>
                  <a:srgbClr val="292959"/>
                </a:solidFill>
                <a:latin typeface="Trebuchet MS"/>
                <a:cs typeface="Trebuchet MS"/>
              </a:rPr>
              <a:t>[1967]</a:t>
            </a:r>
            <a:r>
              <a:rPr sz="2400" b="1" spc="-110">
                <a:solidFill>
                  <a:srgbClr val="292959"/>
                </a:solidFill>
                <a:latin typeface="Trebuchet MS"/>
                <a:cs typeface="Trebuchet MS"/>
              </a:rPr>
              <a:t> </a:t>
            </a:r>
            <a:r>
              <a:rPr sz="2400" b="1" spc="100">
                <a:solidFill>
                  <a:srgbClr val="292959"/>
                </a:solidFill>
                <a:latin typeface="Trebuchet MS"/>
                <a:cs typeface="Trebuchet MS"/>
              </a:rPr>
              <a:t>Ch</a:t>
            </a:r>
            <a:r>
              <a:rPr sz="2400" b="1" spc="-114">
                <a:solidFill>
                  <a:srgbClr val="292959"/>
                </a:solidFill>
                <a:latin typeface="Trebuchet MS"/>
                <a:cs typeface="Trebuchet MS"/>
              </a:rPr>
              <a:t> </a:t>
            </a:r>
            <a:r>
              <a:rPr sz="2400" b="1" spc="-250">
                <a:solidFill>
                  <a:srgbClr val="292959"/>
                </a:solidFill>
                <a:latin typeface="Trebuchet MS"/>
                <a:cs typeface="Trebuchet MS"/>
              </a:rPr>
              <a:t>194</a:t>
            </a:r>
            <a:r>
              <a:rPr sz="2400" b="1" spc="-114">
                <a:solidFill>
                  <a:srgbClr val="292959"/>
                </a:solidFill>
                <a:latin typeface="Trebuchet MS"/>
                <a:cs typeface="Trebuchet MS"/>
              </a:rPr>
              <a:t> </a:t>
            </a:r>
            <a:r>
              <a:rPr sz="2400" b="1" i="1" spc="50">
                <a:solidFill>
                  <a:srgbClr val="292959"/>
                </a:solidFill>
                <a:latin typeface="Trebuchet MS"/>
                <a:cs typeface="Trebuchet MS"/>
              </a:rPr>
              <a:t>Crabb</a:t>
            </a:r>
            <a:r>
              <a:rPr sz="2400" b="1" i="1" spc="-114">
                <a:solidFill>
                  <a:srgbClr val="292959"/>
                </a:solidFill>
                <a:latin typeface="Trebuchet MS"/>
                <a:cs typeface="Trebuchet MS"/>
              </a:rPr>
              <a:t> </a:t>
            </a:r>
            <a:r>
              <a:rPr sz="2400" b="1" i="1" spc="-155">
                <a:solidFill>
                  <a:srgbClr val="292959"/>
                </a:solidFill>
                <a:latin typeface="Trebuchet MS"/>
                <a:cs typeface="Trebuchet MS"/>
              </a:rPr>
              <a:t>v</a:t>
            </a:r>
            <a:r>
              <a:rPr sz="2400" b="1" i="1" spc="-114">
                <a:solidFill>
                  <a:srgbClr val="292959"/>
                </a:solidFill>
                <a:latin typeface="Trebuchet MS"/>
                <a:cs typeface="Trebuchet MS"/>
              </a:rPr>
              <a:t> </a:t>
            </a:r>
            <a:r>
              <a:rPr sz="2400" b="1" i="1">
                <a:solidFill>
                  <a:srgbClr val="292959"/>
                </a:solidFill>
                <a:latin typeface="Trebuchet MS"/>
                <a:cs typeface="Trebuchet MS"/>
              </a:rPr>
              <a:t>Arun</a:t>
            </a:r>
            <a:r>
              <a:rPr sz="2400" b="1" i="1" spc="-114">
                <a:solidFill>
                  <a:srgbClr val="292959"/>
                </a:solidFill>
                <a:latin typeface="Trebuchet MS"/>
                <a:cs typeface="Trebuchet MS"/>
              </a:rPr>
              <a:t> </a:t>
            </a:r>
            <a:r>
              <a:rPr sz="2400" b="1" i="1" spc="145">
                <a:solidFill>
                  <a:srgbClr val="292959"/>
                </a:solidFill>
                <a:latin typeface="Trebuchet MS"/>
                <a:cs typeface="Trebuchet MS"/>
              </a:rPr>
              <a:t>DC</a:t>
            </a:r>
            <a:r>
              <a:rPr sz="2400" b="1" i="1" spc="-114">
                <a:solidFill>
                  <a:srgbClr val="292959"/>
                </a:solidFill>
                <a:latin typeface="Trebuchet MS"/>
                <a:cs typeface="Trebuchet MS"/>
              </a:rPr>
              <a:t> </a:t>
            </a:r>
            <a:r>
              <a:rPr sz="2400" b="1" spc="-220">
                <a:solidFill>
                  <a:srgbClr val="292959"/>
                </a:solidFill>
                <a:latin typeface="Trebuchet MS"/>
                <a:cs typeface="Trebuchet MS"/>
              </a:rPr>
              <a:t>[1976]</a:t>
            </a:r>
            <a:r>
              <a:rPr sz="2400" b="1" spc="-114">
                <a:solidFill>
                  <a:srgbClr val="292959"/>
                </a:solidFill>
                <a:latin typeface="Trebuchet MS"/>
                <a:cs typeface="Trebuchet MS"/>
              </a:rPr>
              <a:t> </a:t>
            </a:r>
            <a:r>
              <a:rPr sz="2400" b="1" spc="100">
                <a:solidFill>
                  <a:srgbClr val="292959"/>
                </a:solidFill>
                <a:latin typeface="Trebuchet MS"/>
                <a:cs typeface="Trebuchet MS"/>
              </a:rPr>
              <a:t>Ch</a:t>
            </a:r>
            <a:r>
              <a:rPr sz="2400" b="1" spc="-114">
                <a:solidFill>
                  <a:srgbClr val="292959"/>
                </a:solidFill>
                <a:latin typeface="Trebuchet MS"/>
                <a:cs typeface="Trebuchet MS"/>
              </a:rPr>
              <a:t> </a:t>
            </a:r>
            <a:r>
              <a:rPr sz="2400" b="1" spc="-315">
                <a:solidFill>
                  <a:srgbClr val="292959"/>
                </a:solidFill>
                <a:latin typeface="Trebuchet MS"/>
                <a:cs typeface="Trebuchet MS"/>
              </a:rPr>
              <a:t>179</a:t>
            </a:r>
            <a:endParaRPr sz="2400">
              <a:latin typeface="Trebuchet MS"/>
              <a:cs typeface="Trebuchet MS"/>
            </a:endParaRPr>
          </a:p>
          <a:p>
            <a:pPr marL="530860" marR="172720">
              <a:lnSpc>
                <a:spcPct val="135400"/>
              </a:lnSpc>
            </a:pPr>
            <a:r>
              <a:rPr sz="2400" b="1" spc="-10">
                <a:solidFill>
                  <a:srgbClr val="292959"/>
                </a:solidFill>
                <a:latin typeface="Trebuchet MS"/>
                <a:cs typeface="Trebuchet MS"/>
              </a:rPr>
              <a:t>family</a:t>
            </a:r>
            <a:r>
              <a:rPr sz="2400" b="1" spc="-175">
                <a:solidFill>
                  <a:srgbClr val="292959"/>
                </a:solidFill>
                <a:latin typeface="Trebuchet MS"/>
                <a:cs typeface="Trebuchet MS"/>
              </a:rPr>
              <a:t> </a:t>
            </a:r>
            <a:r>
              <a:rPr sz="2400" b="1" spc="-70">
                <a:solidFill>
                  <a:srgbClr val="292959"/>
                </a:solidFill>
                <a:latin typeface="Trebuchet MS"/>
                <a:cs typeface="Trebuchet MS"/>
              </a:rPr>
              <a:t>home:</a:t>
            </a:r>
            <a:r>
              <a:rPr sz="2400" b="1" spc="-125">
                <a:solidFill>
                  <a:srgbClr val="292959"/>
                </a:solidFill>
                <a:latin typeface="Trebuchet MS"/>
                <a:cs typeface="Trebuchet MS"/>
              </a:rPr>
              <a:t> </a:t>
            </a:r>
            <a:r>
              <a:rPr sz="2400" spc="-70">
                <a:solidFill>
                  <a:srgbClr val="292959"/>
                </a:solidFill>
                <a:latin typeface="Trebuchet MS"/>
                <a:cs typeface="Trebuchet MS"/>
              </a:rPr>
              <a:t>where</a:t>
            </a:r>
            <a:r>
              <a:rPr sz="2400" spc="-110">
                <a:solidFill>
                  <a:srgbClr val="292959"/>
                </a:solidFill>
                <a:latin typeface="Trebuchet MS"/>
                <a:cs typeface="Trebuchet MS"/>
              </a:rPr>
              <a:t> </a:t>
            </a:r>
            <a:r>
              <a:rPr sz="2400">
                <a:solidFill>
                  <a:srgbClr val="292959"/>
                </a:solidFill>
                <a:latin typeface="Trebuchet MS"/>
                <a:cs typeface="Trebuchet MS"/>
              </a:rPr>
              <a:t>one</a:t>
            </a:r>
            <a:r>
              <a:rPr sz="2400" spc="-135">
                <a:solidFill>
                  <a:srgbClr val="292959"/>
                </a:solidFill>
                <a:latin typeface="Trebuchet MS"/>
                <a:cs typeface="Trebuchet MS"/>
              </a:rPr>
              <a:t> </a:t>
            </a:r>
            <a:r>
              <a:rPr sz="2400" spc="-80">
                <a:solidFill>
                  <a:srgbClr val="292959"/>
                </a:solidFill>
                <a:latin typeface="Trebuchet MS"/>
                <a:cs typeface="Trebuchet MS"/>
              </a:rPr>
              <a:t>party</a:t>
            </a:r>
            <a:r>
              <a:rPr sz="2400" spc="-95">
                <a:solidFill>
                  <a:srgbClr val="292959"/>
                </a:solidFill>
                <a:latin typeface="Trebuchet MS"/>
                <a:cs typeface="Trebuchet MS"/>
              </a:rPr>
              <a:t> </a:t>
            </a:r>
            <a:r>
              <a:rPr sz="2400" spc="-55">
                <a:solidFill>
                  <a:srgbClr val="292959"/>
                </a:solidFill>
                <a:latin typeface="Trebuchet MS"/>
                <a:cs typeface="Trebuchet MS"/>
              </a:rPr>
              <a:t>makes</a:t>
            </a:r>
            <a:r>
              <a:rPr sz="2400" spc="-100">
                <a:solidFill>
                  <a:srgbClr val="292959"/>
                </a:solidFill>
                <a:latin typeface="Trebuchet MS"/>
                <a:cs typeface="Trebuchet MS"/>
              </a:rPr>
              <a:t> </a:t>
            </a:r>
            <a:r>
              <a:rPr sz="2400" spc="-10">
                <a:solidFill>
                  <a:srgbClr val="292959"/>
                </a:solidFill>
                <a:latin typeface="Trebuchet MS"/>
                <a:cs typeface="Trebuchet MS"/>
              </a:rPr>
              <a:t>assurances</a:t>
            </a:r>
            <a:r>
              <a:rPr sz="2400" spc="-95">
                <a:solidFill>
                  <a:srgbClr val="292959"/>
                </a:solidFill>
                <a:latin typeface="Trebuchet MS"/>
                <a:cs typeface="Trebuchet MS"/>
              </a:rPr>
              <a:t> </a:t>
            </a:r>
            <a:r>
              <a:rPr sz="2400" spc="-70">
                <a:solidFill>
                  <a:srgbClr val="292959"/>
                </a:solidFill>
                <a:latin typeface="Trebuchet MS"/>
                <a:cs typeface="Trebuchet MS"/>
              </a:rPr>
              <a:t>that</a:t>
            </a:r>
            <a:r>
              <a:rPr sz="2400" spc="-100">
                <a:solidFill>
                  <a:srgbClr val="292959"/>
                </a:solidFill>
                <a:latin typeface="Trebuchet MS"/>
                <a:cs typeface="Trebuchet MS"/>
              </a:rPr>
              <a:t> </a:t>
            </a:r>
            <a:r>
              <a:rPr sz="2400" spc="-55">
                <a:solidFill>
                  <a:srgbClr val="292959"/>
                </a:solidFill>
                <a:latin typeface="Trebuchet MS"/>
                <a:cs typeface="Trebuchet MS"/>
              </a:rPr>
              <a:t>another</a:t>
            </a:r>
            <a:r>
              <a:rPr sz="2400" spc="-95">
                <a:solidFill>
                  <a:srgbClr val="292959"/>
                </a:solidFill>
                <a:latin typeface="Trebuchet MS"/>
                <a:cs typeface="Trebuchet MS"/>
              </a:rPr>
              <a:t> </a:t>
            </a:r>
            <a:r>
              <a:rPr sz="2400" spc="-150">
                <a:solidFill>
                  <a:srgbClr val="292959"/>
                </a:solidFill>
                <a:latin typeface="Trebuchet MS"/>
                <a:cs typeface="Trebuchet MS"/>
              </a:rPr>
              <a:t>will</a:t>
            </a:r>
            <a:r>
              <a:rPr sz="2400" spc="-75">
                <a:solidFill>
                  <a:srgbClr val="292959"/>
                </a:solidFill>
                <a:latin typeface="Trebuchet MS"/>
                <a:cs typeface="Trebuchet MS"/>
              </a:rPr>
              <a:t> </a:t>
            </a:r>
            <a:r>
              <a:rPr sz="2400">
                <a:solidFill>
                  <a:srgbClr val="292959"/>
                </a:solidFill>
                <a:latin typeface="Trebuchet MS"/>
                <a:cs typeface="Trebuchet MS"/>
              </a:rPr>
              <a:t>be</a:t>
            </a:r>
            <a:r>
              <a:rPr sz="2400" spc="-100">
                <a:solidFill>
                  <a:srgbClr val="292959"/>
                </a:solidFill>
                <a:latin typeface="Trebuchet MS"/>
                <a:cs typeface="Trebuchet MS"/>
              </a:rPr>
              <a:t> </a:t>
            </a:r>
            <a:r>
              <a:rPr sz="2400" spc="-45">
                <a:solidFill>
                  <a:srgbClr val="292959"/>
                </a:solidFill>
                <a:latin typeface="Trebuchet MS"/>
                <a:cs typeface="Trebuchet MS"/>
              </a:rPr>
              <a:t>provided</a:t>
            </a:r>
            <a:r>
              <a:rPr sz="2400" spc="-95">
                <a:solidFill>
                  <a:srgbClr val="292959"/>
                </a:solidFill>
                <a:latin typeface="Trebuchet MS"/>
                <a:cs typeface="Trebuchet MS"/>
              </a:rPr>
              <a:t> </a:t>
            </a:r>
            <a:r>
              <a:rPr sz="2400" spc="-114">
                <a:solidFill>
                  <a:srgbClr val="292959"/>
                </a:solidFill>
                <a:latin typeface="Trebuchet MS"/>
                <a:cs typeface="Trebuchet MS"/>
              </a:rPr>
              <a:t>with</a:t>
            </a:r>
            <a:r>
              <a:rPr sz="2400" spc="-75">
                <a:solidFill>
                  <a:srgbClr val="292959"/>
                </a:solidFill>
                <a:latin typeface="Trebuchet MS"/>
                <a:cs typeface="Trebuchet MS"/>
              </a:rPr>
              <a:t> </a:t>
            </a:r>
            <a:r>
              <a:rPr sz="2400" spc="-45">
                <a:solidFill>
                  <a:srgbClr val="292959"/>
                </a:solidFill>
                <a:latin typeface="Trebuchet MS"/>
                <a:cs typeface="Trebuchet MS"/>
              </a:rPr>
              <a:t>accommodation,</a:t>
            </a:r>
            <a:r>
              <a:rPr sz="2400" spc="-100">
                <a:solidFill>
                  <a:srgbClr val="292959"/>
                </a:solidFill>
                <a:latin typeface="Trebuchet MS"/>
                <a:cs typeface="Trebuchet MS"/>
              </a:rPr>
              <a:t> </a:t>
            </a:r>
            <a:r>
              <a:rPr sz="2400" spc="-75">
                <a:solidFill>
                  <a:srgbClr val="292959"/>
                </a:solidFill>
                <a:latin typeface="Trebuchet MS"/>
                <a:cs typeface="Trebuchet MS"/>
              </a:rPr>
              <a:t>e.g.</a:t>
            </a:r>
            <a:r>
              <a:rPr sz="2400" spc="-95">
                <a:solidFill>
                  <a:srgbClr val="292959"/>
                </a:solidFill>
                <a:latin typeface="Trebuchet MS"/>
                <a:cs typeface="Trebuchet MS"/>
              </a:rPr>
              <a:t> </a:t>
            </a:r>
            <a:r>
              <a:rPr sz="2400" spc="-70">
                <a:solidFill>
                  <a:srgbClr val="292959"/>
                </a:solidFill>
                <a:latin typeface="Trebuchet MS"/>
                <a:cs typeface="Trebuchet MS"/>
              </a:rPr>
              <a:t>for</a:t>
            </a:r>
            <a:r>
              <a:rPr sz="2400" spc="-100">
                <a:solidFill>
                  <a:srgbClr val="292959"/>
                </a:solidFill>
                <a:latin typeface="Trebuchet MS"/>
                <a:cs typeface="Trebuchet MS"/>
              </a:rPr>
              <a:t> </a:t>
            </a:r>
            <a:r>
              <a:rPr sz="2400" spc="-95">
                <a:solidFill>
                  <a:srgbClr val="292959"/>
                </a:solidFill>
                <a:latin typeface="Trebuchet MS"/>
                <a:cs typeface="Trebuchet MS"/>
              </a:rPr>
              <a:t>rest</a:t>
            </a:r>
            <a:r>
              <a:rPr sz="2400" spc="-85">
                <a:solidFill>
                  <a:srgbClr val="292959"/>
                </a:solidFill>
                <a:latin typeface="Trebuchet MS"/>
                <a:cs typeface="Trebuchet MS"/>
              </a:rPr>
              <a:t> </a:t>
            </a:r>
            <a:r>
              <a:rPr sz="2400">
                <a:solidFill>
                  <a:srgbClr val="292959"/>
                </a:solidFill>
                <a:latin typeface="Trebuchet MS"/>
                <a:cs typeface="Trebuchet MS"/>
              </a:rPr>
              <a:t>of</a:t>
            </a:r>
            <a:r>
              <a:rPr sz="2400" spc="-100">
                <a:solidFill>
                  <a:srgbClr val="292959"/>
                </a:solidFill>
                <a:latin typeface="Trebuchet MS"/>
                <a:cs typeface="Trebuchet MS"/>
              </a:rPr>
              <a:t> </a:t>
            </a:r>
            <a:r>
              <a:rPr sz="2400" spc="-40">
                <a:solidFill>
                  <a:srgbClr val="292959"/>
                </a:solidFill>
                <a:latin typeface="Trebuchet MS"/>
                <a:cs typeface="Trebuchet MS"/>
              </a:rPr>
              <a:t>their </a:t>
            </a:r>
            <a:r>
              <a:rPr sz="2400" spc="-160">
                <a:solidFill>
                  <a:srgbClr val="292959"/>
                </a:solidFill>
                <a:latin typeface="Trebuchet MS"/>
                <a:cs typeface="Trebuchet MS"/>
              </a:rPr>
              <a:t>life,</a:t>
            </a:r>
            <a:r>
              <a:rPr sz="2400" spc="-75">
                <a:solidFill>
                  <a:srgbClr val="292959"/>
                </a:solidFill>
                <a:latin typeface="Trebuchet MS"/>
                <a:cs typeface="Trebuchet MS"/>
              </a:rPr>
              <a:t> </a:t>
            </a:r>
            <a:r>
              <a:rPr sz="2400" spc="-65">
                <a:solidFill>
                  <a:srgbClr val="292959"/>
                </a:solidFill>
                <a:latin typeface="Trebuchet MS"/>
                <a:cs typeface="Trebuchet MS"/>
              </a:rPr>
              <a:t>or</a:t>
            </a:r>
            <a:r>
              <a:rPr sz="2400" spc="-114">
                <a:solidFill>
                  <a:srgbClr val="292959"/>
                </a:solidFill>
                <a:latin typeface="Trebuchet MS"/>
                <a:cs typeface="Trebuchet MS"/>
              </a:rPr>
              <a:t> </a:t>
            </a:r>
            <a:r>
              <a:rPr sz="2400" spc="-30">
                <a:solidFill>
                  <a:srgbClr val="292959"/>
                </a:solidFill>
                <a:latin typeface="Trebuchet MS"/>
                <a:cs typeface="Trebuchet MS"/>
              </a:rPr>
              <a:t>to</a:t>
            </a:r>
            <a:r>
              <a:rPr sz="2400" spc="-85">
                <a:solidFill>
                  <a:srgbClr val="292959"/>
                </a:solidFill>
                <a:latin typeface="Trebuchet MS"/>
                <a:cs typeface="Trebuchet MS"/>
              </a:rPr>
              <a:t> </a:t>
            </a:r>
            <a:r>
              <a:rPr sz="2400" spc="-25">
                <a:solidFill>
                  <a:srgbClr val="292959"/>
                </a:solidFill>
                <a:latin typeface="Trebuchet MS"/>
                <a:cs typeface="Trebuchet MS"/>
              </a:rPr>
              <a:t>have</a:t>
            </a:r>
            <a:r>
              <a:rPr sz="2400" spc="-90">
                <a:solidFill>
                  <a:srgbClr val="292959"/>
                </a:solidFill>
                <a:latin typeface="Trebuchet MS"/>
                <a:cs typeface="Trebuchet MS"/>
              </a:rPr>
              <a:t> </a:t>
            </a:r>
            <a:r>
              <a:rPr sz="2400">
                <a:solidFill>
                  <a:srgbClr val="292959"/>
                </a:solidFill>
                <a:latin typeface="Trebuchet MS"/>
                <a:cs typeface="Trebuchet MS"/>
              </a:rPr>
              <a:t>an</a:t>
            </a:r>
            <a:r>
              <a:rPr sz="2400" spc="-85">
                <a:solidFill>
                  <a:srgbClr val="292959"/>
                </a:solidFill>
                <a:latin typeface="Trebuchet MS"/>
                <a:cs typeface="Trebuchet MS"/>
              </a:rPr>
              <a:t> </a:t>
            </a:r>
            <a:r>
              <a:rPr sz="2400" spc="-105">
                <a:solidFill>
                  <a:srgbClr val="292959"/>
                </a:solidFill>
                <a:latin typeface="Trebuchet MS"/>
                <a:cs typeface="Trebuchet MS"/>
              </a:rPr>
              <a:t>interest</a:t>
            </a:r>
            <a:r>
              <a:rPr sz="2400" spc="-75">
                <a:solidFill>
                  <a:srgbClr val="292959"/>
                </a:solidFill>
                <a:latin typeface="Trebuchet MS"/>
                <a:cs typeface="Trebuchet MS"/>
              </a:rPr>
              <a:t> </a:t>
            </a:r>
            <a:r>
              <a:rPr sz="2400" spc="-120">
                <a:solidFill>
                  <a:srgbClr val="292959"/>
                </a:solidFill>
                <a:latin typeface="Trebuchet MS"/>
                <a:cs typeface="Trebuchet MS"/>
              </a:rPr>
              <a:t>in</a:t>
            </a:r>
            <a:r>
              <a:rPr sz="2400" spc="-75">
                <a:solidFill>
                  <a:srgbClr val="292959"/>
                </a:solidFill>
                <a:latin typeface="Trebuchet MS"/>
                <a:cs typeface="Trebuchet MS"/>
              </a:rPr>
              <a:t> </a:t>
            </a:r>
            <a:r>
              <a:rPr sz="2400" spc="-90">
                <a:solidFill>
                  <a:srgbClr val="292959"/>
                </a:solidFill>
                <a:latin typeface="Trebuchet MS"/>
                <a:cs typeface="Trebuchet MS"/>
              </a:rPr>
              <a:t>the</a:t>
            </a:r>
            <a:r>
              <a:rPr sz="2400" spc="-85">
                <a:solidFill>
                  <a:srgbClr val="292959"/>
                </a:solidFill>
                <a:latin typeface="Trebuchet MS"/>
                <a:cs typeface="Trebuchet MS"/>
              </a:rPr>
              <a:t> </a:t>
            </a:r>
            <a:r>
              <a:rPr sz="2400" spc="-20">
                <a:solidFill>
                  <a:srgbClr val="292959"/>
                </a:solidFill>
                <a:latin typeface="Trebuchet MS"/>
                <a:cs typeface="Trebuchet MS"/>
              </a:rPr>
              <a:t>home</a:t>
            </a:r>
            <a:endParaRPr sz="2400">
              <a:latin typeface="Trebuchet MS"/>
              <a:cs typeface="Trebuchet MS"/>
            </a:endParaRPr>
          </a:p>
          <a:p>
            <a:pPr marL="530860" marR="172720">
              <a:lnSpc>
                <a:spcPct val="135400"/>
              </a:lnSpc>
            </a:pPr>
            <a:endParaRPr lang="en-GB" sz="2400" spc="-20">
              <a:solidFill>
                <a:srgbClr val="292959"/>
              </a:solidFill>
              <a:latin typeface="Trebuchet MS"/>
              <a:cs typeface="Trebuchet MS"/>
            </a:endParaRPr>
          </a:p>
          <a:p>
            <a:pPr marL="530860">
              <a:lnSpc>
                <a:spcPct val="100000"/>
              </a:lnSpc>
              <a:spcBef>
                <a:spcPts val="1019"/>
              </a:spcBef>
            </a:pPr>
            <a:r>
              <a:rPr sz="2400" b="1" spc="-75">
                <a:solidFill>
                  <a:srgbClr val="292959"/>
                </a:solidFill>
                <a:latin typeface="Trebuchet MS"/>
                <a:cs typeface="Trebuchet MS"/>
              </a:rPr>
              <a:t>other</a:t>
            </a:r>
            <a:r>
              <a:rPr sz="2400" b="1" spc="-120">
                <a:solidFill>
                  <a:srgbClr val="292959"/>
                </a:solidFill>
                <a:latin typeface="Trebuchet MS"/>
                <a:cs typeface="Trebuchet MS"/>
              </a:rPr>
              <a:t> </a:t>
            </a:r>
            <a:r>
              <a:rPr sz="2400" b="1">
                <a:solidFill>
                  <a:srgbClr val="292959"/>
                </a:solidFill>
                <a:latin typeface="Trebuchet MS"/>
                <a:cs typeface="Trebuchet MS"/>
              </a:rPr>
              <a:t>types</a:t>
            </a:r>
            <a:r>
              <a:rPr sz="2400" b="1" spc="-114">
                <a:solidFill>
                  <a:srgbClr val="292959"/>
                </a:solidFill>
                <a:latin typeface="Trebuchet MS"/>
                <a:cs typeface="Trebuchet MS"/>
              </a:rPr>
              <a:t> </a:t>
            </a:r>
            <a:r>
              <a:rPr sz="2400" b="1">
                <a:solidFill>
                  <a:srgbClr val="292959"/>
                </a:solidFill>
                <a:latin typeface="Trebuchet MS"/>
                <a:cs typeface="Trebuchet MS"/>
              </a:rPr>
              <a:t>of</a:t>
            </a:r>
            <a:r>
              <a:rPr sz="2400" b="1" spc="-120">
                <a:solidFill>
                  <a:srgbClr val="292959"/>
                </a:solidFill>
                <a:latin typeface="Trebuchet MS"/>
                <a:cs typeface="Trebuchet MS"/>
              </a:rPr>
              <a:t> </a:t>
            </a:r>
            <a:r>
              <a:rPr sz="2400" b="1" spc="-10">
                <a:solidFill>
                  <a:srgbClr val="292959"/>
                </a:solidFill>
                <a:latin typeface="Trebuchet MS"/>
                <a:cs typeface="Trebuchet MS"/>
              </a:rPr>
              <a:t>claim:</a:t>
            </a:r>
            <a:endParaRPr sz="2400">
              <a:latin typeface="Trebuchet MS"/>
              <a:cs typeface="Trebuchet MS"/>
            </a:endParaRPr>
          </a:p>
          <a:p>
            <a:pPr marL="1048385" marR="736600">
              <a:lnSpc>
                <a:spcPct val="135400"/>
              </a:lnSpc>
            </a:pPr>
            <a:r>
              <a:rPr lang="en-GB" sz="2400" spc="100">
                <a:solidFill>
                  <a:srgbClr val="292959"/>
                </a:solidFill>
                <a:latin typeface="Trebuchet MS"/>
                <a:cs typeface="Trebuchet MS"/>
              </a:rPr>
              <a:t>a</a:t>
            </a:r>
            <a:r>
              <a:rPr sz="2400" spc="-185">
                <a:solidFill>
                  <a:srgbClr val="292959"/>
                </a:solidFill>
                <a:latin typeface="Trebuchet MS"/>
                <a:cs typeface="Trebuchet MS"/>
              </a:rPr>
              <a:t> </a:t>
            </a:r>
            <a:r>
              <a:rPr lang="en-GB" sz="2400" spc="-35">
                <a:solidFill>
                  <a:srgbClr val="292959"/>
                </a:solidFill>
                <a:latin typeface="Trebuchet MS"/>
                <a:cs typeface="Trebuchet MS"/>
              </a:rPr>
              <a:t>carers</a:t>
            </a:r>
            <a:r>
              <a:rPr sz="2400" spc="-150">
                <a:solidFill>
                  <a:srgbClr val="292959"/>
                </a:solidFill>
                <a:latin typeface="Trebuchet MS"/>
                <a:cs typeface="Trebuchet MS"/>
              </a:rPr>
              <a:t> </a:t>
            </a:r>
            <a:r>
              <a:rPr sz="2400" spc="-10">
                <a:solidFill>
                  <a:srgbClr val="292959"/>
                </a:solidFill>
                <a:latin typeface="Trebuchet MS"/>
                <a:cs typeface="Trebuchet MS"/>
              </a:rPr>
              <a:t>who</a:t>
            </a:r>
            <a:r>
              <a:rPr sz="2400" spc="-170">
                <a:solidFill>
                  <a:srgbClr val="292959"/>
                </a:solidFill>
                <a:latin typeface="Trebuchet MS"/>
                <a:cs typeface="Trebuchet MS"/>
              </a:rPr>
              <a:t> </a:t>
            </a:r>
            <a:r>
              <a:rPr sz="2400" spc="-25">
                <a:solidFill>
                  <a:srgbClr val="292959"/>
                </a:solidFill>
                <a:latin typeface="Trebuchet MS"/>
                <a:cs typeface="Trebuchet MS"/>
              </a:rPr>
              <a:t>have</a:t>
            </a:r>
            <a:r>
              <a:rPr sz="2400" spc="-130">
                <a:solidFill>
                  <a:srgbClr val="292959"/>
                </a:solidFill>
                <a:latin typeface="Trebuchet MS"/>
                <a:cs typeface="Trebuchet MS"/>
              </a:rPr>
              <a:t> </a:t>
            </a:r>
            <a:r>
              <a:rPr sz="2400" spc="-35">
                <a:solidFill>
                  <a:srgbClr val="292959"/>
                </a:solidFill>
                <a:latin typeface="Trebuchet MS"/>
                <a:cs typeface="Trebuchet MS"/>
              </a:rPr>
              <a:t>given</a:t>
            </a:r>
            <a:r>
              <a:rPr sz="2400" spc="-110">
                <a:solidFill>
                  <a:srgbClr val="292959"/>
                </a:solidFill>
                <a:latin typeface="Trebuchet MS"/>
                <a:cs typeface="Trebuchet MS"/>
              </a:rPr>
              <a:t> </a:t>
            </a:r>
            <a:r>
              <a:rPr sz="2400">
                <a:solidFill>
                  <a:srgbClr val="292959"/>
                </a:solidFill>
                <a:latin typeface="Trebuchet MS"/>
                <a:cs typeface="Trebuchet MS"/>
              </a:rPr>
              <a:t>up</a:t>
            </a:r>
            <a:r>
              <a:rPr sz="2400" spc="-105">
                <a:solidFill>
                  <a:srgbClr val="292959"/>
                </a:solidFill>
                <a:latin typeface="Trebuchet MS"/>
                <a:cs typeface="Trebuchet MS"/>
              </a:rPr>
              <a:t> </a:t>
            </a:r>
            <a:r>
              <a:rPr sz="2400" spc="-70">
                <a:solidFill>
                  <a:srgbClr val="292959"/>
                </a:solidFill>
                <a:latin typeface="Trebuchet MS"/>
                <a:cs typeface="Trebuchet MS"/>
              </a:rPr>
              <a:t>opportunities</a:t>
            </a:r>
            <a:r>
              <a:rPr sz="2400" spc="-105">
                <a:solidFill>
                  <a:srgbClr val="292959"/>
                </a:solidFill>
                <a:latin typeface="Trebuchet MS"/>
                <a:cs typeface="Trebuchet MS"/>
              </a:rPr>
              <a:t> </a:t>
            </a:r>
            <a:r>
              <a:rPr sz="2400" spc="-120">
                <a:solidFill>
                  <a:srgbClr val="292959"/>
                </a:solidFill>
                <a:latin typeface="Trebuchet MS"/>
                <a:cs typeface="Trebuchet MS"/>
              </a:rPr>
              <a:t>in</a:t>
            </a:r>
            <a:r>
              <a:rPr sz="2400" spc="-75">
                <a:solidFill>
                  <a:srgbClr val="292959"/>
                </a:solidFill>
                <a:latin typeface="Trebuchet MS"/>
                <a:cs typeface="Trebuchet MS"/>
              </a:rPr>
              <a:t> </a:t>
            </a:r>
            <a:r>
              <a:rPr sz="2400" spc="-65">
                <a:solidFill>
                  <a:srgbClr val="292959"/>
                </a:solidFill>
                <a:latin typeface="Trebuchet MS"/>
                <a:cs typeface="Trebuchet MS"/>
              </a:rPr>
              <a:t>order</a:t>
            </a:r>
            <a:r>
              <a:rPr sz="2400" spc="-110">
                <a:solidFill>
                  <a:srgbClr val="292959"/>
                </a:solidFill>
                <a:latin typeface="Trebuchet MS"/>
                <a:cs typeface="Trebuchet MS"/>
              </a:rPr>
              <a:t> </a:t>
            </a:r>
            <a:r>
              <a:rPr sz="2400" spc="-30">
                <a:solidFill>
                  <a:srgbClr val="292959"/>
                </a:solidFill>
                <a:latin typeface="Trebuchet MS"/>
                <a:cs typeface="Trebuchet MS"/>
              </a:rPr>
              <a:t>to</a:t>
            </a:r>
            <a:r>
              <a:rPr sz="2400" spc="-105">
                <a:solidFill>
                  <a:srgbClr val="292959"/>
                </a:solidFill>
                <a:latin typeface="Trebuchet MS"/>
                <a:cs typeface="Trebuchet MS"/>
              </a:rPr>
              <a:t> </a:t>
            </a:r>
            <a:r>
              <a:rPr sz="2400" spc="-80">
                <a:solidFill>
                  <a:srgbClr val="292959"/>
                </a:solidFill>
                <a:latin typeface="Trebuchet MS"/>
                <a:cs typeface="Trebuchet MS"/>
              </a:rPr>
              <a:t>look</a:t>
            </a:r>
            <a:r>
              <a:rPr sz="2400" spc="-105">
                <a:solidFill>
                  <a:srgbClr val="292959"/>
                </a:solidFill>
                <a:latin typeface="Trebuchet MS"/>
                <a:cs typeface="Trebuchet MS"/>
              </a:rPr>
              <a:t> </a:t>
            </a:r>
            <a:r>
              <a:rPr sz="2400" spc="-65">
                <a:solidFill>
                  <a:srgbClr val="292959"/>
                </a:solidFill>
                <a:latin typeface="Trebuchet MS"/>
                <a:cs typeface="Trebuchet MS"/>
              </a:rPr>
              <a:t>after</a:t>
            </a:r>
            <a:r>
              <a:rPr sz="2400" spc="-105">
                <a:solidFill>
                  <a:srgbClr val="292959"/>
                </a:solidFill>
                <a:latin typeface="Trebuchet MS"/>
                <a:cs typeface="Trebuchet MS"/>
              </a:rPr>
              <a:t> </a:t>
            </a:r>
            <a:r>
              <a:rPr sz="2400">
                <a:solidFill>
                  <a:srgbClr val="292959"/>
                </a:solidFill>
                <a:latin typeface="Trebuchet MS"/>
                <a:cs typeface="Trebuchet MS"/>
              </a:rPr>
              <a:t>an</a:t>
            </a:r>
            <a:r>
              <a:rPr sz="2400" spc="-110">
                <a:solidFill>
                  <a:srgbClr val="292959"/>
                </a:solidFill>
                <a:latin typeface="Trebuchet MS"/>
                <a:cs typeface="Trebuchet MS"/>
              </a:rPr>
              <a:t> elderly</a:t>
            </a:r>
            <a:r>
              <a:rPr sz="2400" spc="-75">
                <a:solidFill>
                  <a:srgbClr val="292959"/>
                </a:solidFill>
                <a:latin typeface="Trebuchet MS"/>
                <a:cs typeface="Trebuchet MS"/>
              </a:rPr>
              <a:t> </a:t>
            </a:r>
            <a:r>
              <a:rPr sz="2400" spc="-35">
                <a:solidFill>
                  <a:srgbClr val="292959"/>
                </a:solidFill>
                <a:latin typeface="Trebuchet MS"/>
                <a:cs typeface="Trebuchet MS"/>
              </a:rPr>
              <a:t>person</a:t>
            </a:r>
            <a:r>
              <a:rPr sz="2400" spc="-105">
                <a:solidFill>
                  <a:srgbClr val="292959"/>
                </a:solidFill>
                <a:latin typeface="Trebuchet MS"/>
                <a:cs typeface="Trebuchet MS"/>
              </a:rPr>
              <a:t> </a:t>
            </a:r>
            <a:r>
              <a:rPr sz="2400" spc="-70">
                <a:solidFill>
                  <a:srgbClr val="292959"/>
                </a:solidFill>
                <a:latin typeface="Trebuchet MS"/>
                <a:cs typeface="Trebuchet MS"/>
              </a:rPr>
              <a:t>for</a:t>
            </a:r>
            <a:r>
              <a:rPr sz="2400" spc="-110">
                <a:solidFill>
                  <a:srgbClr val="292959"/>
                </a:solidFill>
                <a:latin typeface="Trebuchet MS"/>
                <a:cs typeface="Trebuchet MS"/>
              </a:rPr>
              <a:t> </a:t>
            </a:r>
            <a:r>
              <a:rPr sz="2400" spc="-150">
                <a:solidFill>
                  <a:srgbClr val="292959"/>
                </a:solidFill>
                <a:latin typeface="Trebuchet MS"/>
                <a:cs typeface="Trebuchet MS"/>
              </a:rPr>
              <a:t>little</a:t>
            </a:r>
            <a:r>
              <a:rPr sz="2400" spc="-75">
                <a:solidFill>
                  <a:srgbClr val="292959"/>
                </a:solidFill>
                <a:latin typeface="Trebuchet MS"/>
                <a:cs typeface="Trebuchet MS"/>
              </a:rPr>
              <a:t> </a:t>
            </a:r>
            <a:r>
              <a:rPr sz="2400" spc="-65">
                <a:solidFill>
                  <a:srgbClr val="292959"/>
                </a:solidFill>
                <a:latin typeface="Trebuchet MS"/>
                <a:cs typeface="Trebuchet MS"/>
              </a:rPr>
              <a:t>or</a:t>
            </a:r>
            <a:r>
              <a:rPr sz="2400" spc="-105">
                <a:solidFill>
                  <a:srgbClr val="292959"/>
                </a:solidFill>
                <a:latin typeface="Trebuchet MS"/>
                <a:cs typeface="Trebuchet MS"/>
              </a:rPr>
              <a:t> </a:t>
            </a:r>
            <a:r>
              <a:rPr sz="2400">
                <a:solidFill>
                  <a:srgbClr val="292959"/>
                </a:solidFill>
                <a:latin typeface="Trebuchet MS"/>
                <a:cs typeface="Trebuchet MS"/>
              </a:rPr>
              <a:t>no</a:t>
            </a:r>
            <a:r>
              <a:rPr sz="2400" spc="-110">
                <a:solidFill>
                  <a:srgbClr val="292959"/>
                </a:solidFill>
                <a:latin typeface="Trebuchet MS"/>
                <a:cs typeface="Trebuchet MS"/>
              </a:rPr>
              <a:t> </a:t>
            </a:r>
            <a:r>
              <a:rPr sz="2400" spc="-80">
                <a:solidFill>
                  <a:srgbClr val="292959"/>
                </a:solidFill>
                <a:latin typeface="Trebuchet MS"/>
                <a:cs typeface="Trebuchet MS"/>
              </a:rPr>
              <a:t>money</a:t>
            </a:r>
            <a:r>
              <a:rPr sz="2400" spc="-100">
                <a:solidFill>
                  <a:srgbClr val="292959"/>
                </a:solidFill>
                <a:latin typeface="Trebuchet MS"/>
                <a:cs typeface="Trebuchet MS"/>
              </a:rPr>
              <a:t> </a:t>
            </a:r>
            <a:r>
              <a:rPr sz="2400">
                <a:solidFill>
                  <a:srgbClr val="292959"/>
                </a:solidFill>
                <a:latin typeface="Trebuchet MS"/>
                <a:cs typeface="Trebuchet MS"/>
              </a:rPr>
              <a:t>on</a:t>
            </a:r>
            <a:r>
              <a:rPr sz="2400" spc="-105">
                <a:solidFill>
                  <a:srgbClr val="292959"/>
                </a:solidFill>
                <a:latin typeface="Trebuchet MS"/>
                <a:cs typeface="Trebuchet MS"/>
              </a:rPr>
              <a:t> </a:t>
            </a:r>
            <a:r>
              <a:rPr sz="2400" spc="-90">
                <a:solidFill>
                  <a:srgbClr val="292959"/>
                </a:solidFill>
                <a:latin typeface="Trebuchet MS"/>
                <a:cs typeface="Trebuchet MS"/>
              </a:rPr>
              <a:t>the</a:t>
            </a:r>
            <a:r>
              <a:rPr sz="2400" spc="-95">
                <a:solidFill>
                  <a:srgbClr val="292959"/>
                </a:solidFill>
                <a:latin typeface="Trebuchet MS"/>
                <a:cs typeface="Trebuchet MS"/>
              </a:rPr>
              <a:t> </a:t>
            </a:r>
            <a:r>
              <a:rPr sz="2400" spc="-10">
                <a:solidFill>
                  <a:srgbClr val="292959"/>
                </a:solidFill>
                <a:latin typeface="Trebuchet MS"/>
                <a:cs typeface="Trebuchet MS"/>
              </a:rPr>
              <a:t>assurance </a:t>
            </a:r>
            <a:r>
              <a:rPr sz="2400" spc="-70">
                <a:solidFill>
                  <a:srgbClr val="292959"/>
                </a:solidFill>
                <a:latin typeface="Trebuchet MS"/>
                <a:cs typeface="Trebuchet MS"/>
              </a:rPr>
              <a:t>that</a:t>
            </a:r>
            <a:r>
              <a:rPr sz="2400" spc="-65">
                <a:solidFill>
                  <a:srgbClr val="292959"/>
                </a:solidFill>
                <a:latin typeface="Trebuchet MS"/>
                <a:cs typeface="Trebuchet MS"/>
              </a:rPr>
              <a:t> </a:t>
            </a:r>
            <a:r>
              <a:rPr sz="2400" spc="-120">
                <a:solidFill>
                  <a:srgbClr val="292959"/>
                </a:solidFill>
                <a:latin typeface="Trebuchet MS"/>
                <a:cs typeface="Trebuchet MS"/>
              </a:rPr>
              <a:t>they</a:t>
            </a:r>
            <a:r>
              <a:rPr sz="2400" spc="-60">
                <a:solidFill>
                  <a:srgbClr val="292959"/>
                </a:solidFill>
                <a:latin typeface="Trebuchet MS"/>
                <a:cs typeface="Trebuchet MS"/>
              </a:rPr>
              <a:t> </a:t>
            </a:r>
            <a:r>
              <a:rPr sz="2400" spc="-150">
                <a:solidFill>
                  <a:srgbClr val="292959"/>
                </a:solidFill>
                <a:latin typeface="Trebuchet MS"/>
                <a:cs typeface="Trebuchet MS"/>
              </a:rPr>
              <a:t>will</a:t>
            </a:r>
            <a:r>
              <a:rPr sz="2400" spc="-60">
                <a:solidFill>
                  <a:srgbClr val="292959"/>
                </a:solidFill>
                <a:latin typeface="Trebuchet MS"/>
                <a:cs typeface="Trebuchet MS"/>
              </a:rPr>
              <a:t> </a:t>
            </a:r>
            <a:r>
              <a:rPr sz="2400" spc="-130">
                <a:solidFill>
                  <a:srgbClr val="292959"/>
                </a:solidFill>
                <a:latin typeface="Trebuchet MS"/>
                <a:cs typeface="Trebuchet MS"/>
              </a:rPr>
              <a:t>inherit</a:t>
            </a:r>
            <a:r>
              <a:rPr sz="2400" spc="-60">
                <a:solidFill>
                  <a:srgbClr val="292959"/>
                </a:solidFill>
                <a:latin typeface="Trebuchet MS"/>
                <a:cs typeface="Trebuchet MS"/>
              </a:rPr>
              <a:t> </a:t>
            </a:r>
            <a:r>
              <a:rPr sz="2400" spc="-105">
                <a:solidFill>
                  <a:srgbClr val="292959"/>
                </a:solidFill>
                <a:latin typeface="Trebuchet MS"/>
                <a:cs typeface="Trebuchet MS"/>
              </a:rPr>
              <a:t>property:</a:t>
            </a:r>
            <a:r>
              <a:rPr sz="2400" spc="-60">
                <a:solidFill>
                  <a:srgbClr val="292959"/>
                </a:solidFill>
                <a:latin typeface="Trebuchet MS"/>
                <a:cs typeface="Trebuchet MS"/>
              </a:rPr>
              <a:t> </a:t>
            </a:r>
            <a:r>
              <a:rPr sz="2400" b="1" i="1">
                <a:solidFill>
                  <a:srgbClr val="292959"/>
                </a:solidFill>
                <a:latin typeface="Trebuchet MS"/>
                <a:cs typeface="Trebuchet MS"/>
              </a:rPr>
              <a:t>Jennings</a:t>
            </a:r>
            <a:r>
              <a:rPr sz="2400" b="1" i="1" spc="-114">
                <a:solidFill>
                  <a:srgbClr val="292959"/>
                </a:solidFill>
                <a:latin typeface="Trebuchet MS"/>
                <a:cs typeface="Trebuchet MS"/>
              </a:rPr>
              <a:t> </a:t>
            </a:r>
            <a:r>
              <a:rPr sz="2400" b="1" i="1" spc="-155">
                <a:solidFill>
                  <a:srgbClr val="292959"/>
                </a:solidFill>
                <a:latin typeface="Trebuchet MS"/>
                <a:cs typeface="Trebuchet MS"/>
              </a:rPr>
              <a:t>v</a:t>
            </a:r>
            <a:r>
              <a:rPr sz="2400" b="1" i="1" spc="-110">
                <a:solidFill>
                  <a:srgbClr val="292959"/>
                </a:solidFill>
                <a:latin typeface="Trebuchet MS"/>
                <a:cs typeface="Trebuchet MS"/>
              </a:rPr>
              <a:t> </a:t>
            </a:r>
            <a:r>
              <a:rPr sz="2400" b="1" i="1" spc="-25">
                <a:solidFill>
                  <a:srgbClr val="292959"/>
                </a:solidFill>
                <a:latin typeface="Trebuchet MS"/>
                <a:cs typeface="Trebuchet MS"/>
              </a:rPr>
              <a:t>Rice</a:t>
            </a:r>
            <a:r>
              <a:rPr sz="2400" b="1" i="1" spc="-114">
                <a:solidFill>
                  <a:srgbClr val="292959"/>
                </a:solidFill>
                <a:latin typeface="Trebuchet MS"/>
                <a:cs typeface="Trebuchet MS"/>
              </a:rPr>
              <a:t> </a:t>
            </a:r>
            <a:r>
              <a:rPr sz="2400" b="1" spc="-110">
                <a:solidFill>
                  <a:srgbClr val="292959"/>
                </a:solidFill>
                <a:latin typeface="Trebuchet MS"/>
                <a:cs typeface="Trebuchet MS"/>
              </a:rPr>
              <a:t>[2002] </a:t>
            </a:r>
            <a:r>
              <a:rPr sz="2400" b="1" spc="85">
                <a:solidFill>
                  <a:srgbClr val="292959"/>
                </a:solidFill>
                <a:latin typeface="Trebuchet MS"/>
                <a:cs typeface="Trebuchet MS"/>
              </a:rPr>
              <a:t>EWCA</a:t>
            </a:r>
            <a:r>
              <a:rPr sz="2400" b="1" spc="-114">
                <a:solidFill>
                  <a:srgbClr val="292959"/>
                </a:solidFill>
                <a:latin typeface="Trebuchet MS"/>
                <a:cs typeface="Trebuchet MS"/>
              </a:rPr>
              <a:t> </a:t>
            </a:r>
            <a:r>
              <a:rPr sz="2400" b="1" spc="55">
                <a:solidFill>
                  <a:srgbClr val="292959"/>
                </a:solidFill>
                <a:latin typeface="Trebuchet MS"/>
                <a:cs typeface="Trebuchet MS"/>
              </a:rPr>
              <a:t>Civ</a:t>
            </a:r>
            <a:r>
              <a:rPr sz="2400" b="1" spc="-110">
                <a:solidFill>
                  <a:srgbClr val="292959"/>
                </a:solidFill>
                <a:latin typeface="Trebuchet MS"/>
                <a:cs typeface="Trebuchet MS"/>
              </a:rPr>
              <a:t> </a:t>
            </a:r>
            <a:r>
              <a:rPr sz="2400" b="1" spc="-320">
                <a:solidFill>
                  <a:srgbClr val="292959"/>
                </a:solidFill>
                <a:latin typeface="Trebuchet MS"/>
                <a:cs typeface="Trebuchet MS"/>
              </a:rPr>
              <a:t>159</a:t>
            </a:r>
            <a:endParaRPr sz="2400">
              <a:latin typeface="Trebuchet MS"/>
              <a:cs typeface="Trebuchet MS"/>
            </a:endParaRPr>
          </a:p>
        </p:txBody>
      </p:sp>
      <p:pic>
        <p:nvPicPr>
          <p:cNvPr id="11" name="object 11"/>
          <p:cNvPicPr/>
          <p:nvPr/>
        </p:nvPicPr>
        <p:blipFill>
          <a:blip r:embed="rId5" cstate="print"/>
          <a:stretch>
            <a:fillRect/>
          </a:stretch>
        </p:blipFill>
        <p:spPr>
          <a:xfrm>
            <a:off x="1386071" y="9514246"/>
            <a:ext cx="104775" cy="104774"/>
          </a:xfrm>
          <a:prstGeom prst="rect">
            <a:avLst/>
          </a:prstGeom>
        </p:spPr>
      </p:pic>
      <p:sp>
        <p:nvSpPr>
          <p:cNvPr id="12" name="object 12" descr="$PPTXTitle"/>
          <p:cNvSpPr txBox="1">
            <a:spLocks noGrp="1"/>
          </p:cNvSpPr>
          <p:nvPr>
            <p:ph type="title"/>
          </p:nvPr>
        </p:nvSpPr>
        <p:spPr>
          <a:xfrm>
            <a:off x="597084" y="834895"/>
            <a:ext cx="17493615" cy="909319"/>
          </a:xfrm>
          <a:prstGeom prst="rect">
            <a:avLst/>
          </a:prstGeom>
        </p:spPr>
        <p:txBody>
          <a:bodyPr vert="horz" wrap="square" lIns="0" tIns="12700" rIns="0" bIns="0" rtlCol="0">
            <a:spAutoFit/>
          </a:bodyPr>
          <a:lstStyle/>
          <a:p>
            <a:pPr marL="12700">
              <a:lnSpc>
                <a:spcPct val="100000"/>
              </a:lnSpc>
              <a:spcBef>
                <a:spcPts val="100"/>
              </a:spcBef>
            </a:pPr>
            <a:r>
              <a:rPr sz="5800" spc="-110">
                <a:solidFill>
                  <a:srgbClr val="E65385"/>
                </a:solidFill>
              </a:rPr>
              <a:t>WHEN</a:t>
            </a:r>
            <a:r>
              <a:rPr sz="5800" spc="-290">
                <a:solidFill>
                  <a:srgbClr val="E65385"/>
                </a:solidFill>
              </a:rPr>
              <a:t> </a:t>
            </a:r>
            <a:r>
              <a:rPr sz="5800" spc="310">
                <a:solidFill>
                  <a:srgbClr val="E65385"/>
                </a:solidFill>
              </a:rPr>
              <a:t>CAN</a:t>
            </a:r>
            <a:r>
              <a:rPr sz="5800" spc="-285">
                <a:solidFill>
                  <a:srgbClr val="E65385"/>
                </a:solidFill>
              </a:rPr>
              <a:t> </a:t>
            </a:r>
            <a:r>
              <a:rPr sz="5800" spc="-135">
                <a:solidFill>
                  <a:srgbClr val="E65385"/>
                </a:solidFill>
              </a:rPr>
              <a:t>PROPRIETARY</a:t>
            </a:r>
            <a:r>
              <a:rPr sz="5800" spc="-280">
                <a:solidFill>
                  <a:srgbClr val="E65385"/>
                </a:solidFill>
              </a:rPr>
              <a:t> </a:t>
            </a:r>
            <a:r>
              <a:rPr sz="5800" spc="-120">
                <a:solidFill>
                  <a:srgbClr val="292959"/>
                </a:solidFill>
              </a:rPr>
              <a:t>ESTOPPEL</a:t>
            </a:r>
            <a:r>
              <a:rPr sz="5800" spc="-290">
                <a:solidFill>
                  <a:srgbClr val="292959"/>
                </a:solidFill>
              </a:rPr>
              <a:t> </a:t>
            </a:r>
            <a:r>
              <a:rPr sz="5800" spc="375">
                <a:solidFill>
                  <a:srgbClr val="292959"/>
                </a:solidFill>
              </a:rPr>
              <a:t>CLAIMS</a:t>
            </a:r>
            <a:r>
              <a:rPr sz="5800" spc="-285">
                <a:solidFill>
                  <a:srgbClr val="292959"/>
                </a:solidFill>
              </a:rPr>
              <a:t> </a:t>
            </a:r>
            <a:r>
              <a:rPr sz="5800" spc="80">
                <a:solidFill>
                  <a:srgbClr val="292959"/>
                </a:solidFill>
              </a:rPr>
              <a:t>ARISE?</a:t>
            </a:r>
            <a:endParaRPr sz="5800"/>
          </a:p>
        </p:txBody>
      </p:sp>
      <p:pic>
        <p:nvPicPr>
          <p:cNvPr id="13" name="Picture 12">
            <a:extLst>
              <a:ext uri="{FF2B5EF4-FFF2-40B4-BE49-F238E27FC236}">
                <a16:creationId xmlns:a16="http://schemas.microsoft.com/office/drawing/2014/main" id="{8082A1BF-D953-C07E-B1FE-C8400E7F82C2}"/>
              </a:ext>
            </a:extLst>
          </p:cNvPr>
          <p:cNvPicPr>
            <a:picLocks noChangeAspect="1"/>
          </p:cNvPicPr>
          <p:nvPr/>
        </p:nvPicPr>
        <p:blipFill>
          <a:blip r:embed="rId6"/>
          <a:stretch>
            <a:fillRect/>
          </a:stretch>
        </p:blipFill>
        <p:spPr>
          <a:xfrm>
            <a:off x="10702146" y="3213341"/>
            <a:ext cx="2555576" cy="140179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33634" y="2332196"/>
            <a:ext cx="104775" cy="104774"/>
          </a:xfrm>
          <a:prstGeom prst="rect">
            <a:avLst/>
          </a:prstGeom>
        </p:spPr>
      </p:pic>
      <p:pic>
        <p:nvPicPr>
          <p:cNvPr id="3" name="object 3"/>
          <p:cNvPicPr/>
          <p:nvPr/>
        </p:nvPicPr>
        <p:blipFill>
          <a:blip r:embed="rId4" cstate="print"/>
          <a:stretch>
            <a:fillRect/>
          </a:stretch>
        </p:blipFill>
        <p:spPr>
          <a:xfrm>
            <a:off x="914584" y="8142446"/>
            <a:ext cx="104775" cy="104774"/>
          </a:xfrm>
          <a:prstGeom prst="rect">
            <a:avLst/>
          </a:prstGeom>
        </p:spPr>
      </p:pic>
      <p:pic>
        <p:nvPicPr>
          <p:cNvPr id="4" name="object 4"/>
          <p:cNvPicPr/>
          <p:nvPr/>
        </p:nvPicPr>
        <p:blipFill>
          <a:blip r:embed="rId4" cstate="print"/>
          <a:stretch>
            <a:fillRect/>
          </a:stretch>
        </p:blipFill>
        <p:spPr>
          <a:xfrm>
            <a:off x="933634" y="9828370"/>
            <a:ext cx="104775" cy="104774"/>
          </a:xfrm>
          <a:prstGeom prst="rect">
            <a:avLst/>
          </a:prstGeom>
        </p:spPr>
      </p:pic>
      <p:sp>
        <p:nvSpPr>
          <p:cNvPr id="5" name="object 5"/>
          <p:cNvSpPr txBox="1"/>
          <p:nvPr/>
        </p:nvSpPr>
        <p:spPr>
          <a:xfrm>
            <a:off x="1179895" y="1961985"/>
            <a:ext cx="9166860" cy="8102600"/>
          </a:xfrm>
          <a:prstGeom prst="rect">
            <a:avLst/>
          </a:prstGeom>
        </p:spPr>
        <p:txBody>
          <a:bodyPr vert="horz" wrap="square" lIns="0" tIns="12065" rIns="0" bIns="0" rtlCol="0">
            <a:spAutoFit/>
          </a:bodyPr>
          <a:lstStyle/>
          <a:p>
            <a:pPr marL="33655" marR="915669" algn="just">
              <a:lnSpc>
                <a:spcPct val="136200"/>
              </a:lnSpc>
              <a:spcBef>
                <a:spcPts val="95"/>
              </a:spcBef>
            </a:pPr>
            <a:r>
              <a:rPr sz="2800" spc="-95">
                <a:solidFill>
                  <a:srgbClr val="292959"/>
                </a:solidFill>
                <a:latin typeface="Trebuchet MS"/>
                <a:cs typeface="Trebuchet MS"/>
              </a:rPr>
              <a:t>Four</a:t>
            </a:r>
            <a:r>
              <a:rPr sz="2800" spc="-114">
                <a:solidFill>
                  <a:srgbClr val="292959"/>
                </a:solidFill>
                <a:latin typeface="Trebuchet MS"/>
                <a:cs typeface="Trebuchet MS"/>
              </a:rPr>
              <a:t> </a:t>
            </a:r>
            <a:r>
              <a:rPr sz="2800" spc="-60">
                <a:solidFill>
                  <a:srgbClr val="292959"/>
                </a:solidFill>
                <a:latin typeface="Trebuchet MS"/>
                <a:cs typeface="Trebuchet MS"/>
              </a:rPr>
              <a:t>conditions</a:t>
            </a:r>
            <a:r>
              <a:rPr sz="2800" spc="-150">
                <a:solidFill>
                  <a:srgbClr val="292959"/>
                </a:solidFill>
                <a:latin typeface="Trebuchet MS"/>
                <a:cs typeface="Trebuchet MS"/>
              </a:rPr>
              <a:t> must</a:t>
            </a:r>
            <a:r>
              <a:rPr sz="2800" spc="-60">
                <a:solidFill>
                  <a:srgbClr val="292959"/>
                </a:solidFill>
                <a:latin typeface="Trebuchet MS"/>
                <a:cs typeface="Trebuchet MS"/>
              </a:rPr>
              <a:t> </a:t>
            </a:r>
            <a:r>
              <a:rPr sz="2800">
                <a:solidFill>
                  <a:srgbClr val="292959"/>
                </a:solidFill>
                <a:latin typeface="Trebuchet MS"/>
                <a:cs typeface="Trebuchet MS"/>
              </a:rPr>
              <a:t>be</a:t>
            </a:r>
            <a:r>
              <a:rPr sz="2800" spc="-110">
                <a:solidFill>
                  <a:srgbClr val="292959"/>
                </a:solidFill>
                <a:latin typeface="Trebuchet MS"/>
                <a:cs typeface="Trebuchet MS"/>
              </a:rPr>
              <a:t> </a:t>
            </a:r>
            <a:r>
              <a:rPr sz="2800" spc="-160">
                <a:solidFill>
                  <a:srgbClr val="292959"/>
                </a:solidFill>
                <a:latin typeface="Trebuchet MS"/>
                <a:cs typeface="Trebuchet MS"/>
              </a:rPr>
              <a:t>met</a:t>
            </a:r>
            <a:r>
              <a:rPr sz="2800" spc="-50">
                <a:solidFill>
                  <a:srgbClr val="292959"/>
                </a:solidFill>
                <a:latin typeface="Trebuchet MS"/>
                <a:cs typeface="Trebuchet MS"/>
              </a:rPr>
              <a:t> </a:t>
            </a:r>
            <a:r>
              <a:rPr sz="2800" spc="-55">
                <a:solidFill>
                  <a:srgbClr val="292959"/>
                </a:solidFill>
                <a:latin typeface="Trebuchet MS"/>
                <a:cs typeface="Trebuchet MS"/>
              </a:rPr>
              <a:t>to</a:t>
            </a:r>
            <a:r>
              <a:rPr sz="2800" spc="-95">
                <a:solidFill>
                  <a:srgbClr val="292959"/>
                </a:solidFill>
                <a:latin typeface="Trebuchet MS"/>
                <a:cs typeface="Trebuchet MS"/>
              </a:rPr>
              <a:t> </a:t>
            </a:r>
            <a:r>
              <a:rPr sz="2800" spc="-40">
                <a:solidFill>
                  <a:srgbClr val="292959"/>
                </a:solidFill>
                <a:latin typeface="Trebuchet MS"/>
                <a:cs typeface="Trebuchet MS"/>
              </a:rPr>
              <a:t>estabish</a:t>
            </a:r>
            <a:r>
              <a:rPr sz="2800" spc="-95">
                <a:solidFill>
                  <a:srgbClr val="292959"/>
                </a:solidFill>
                <a:latin typeface="Trebuchet MS"/>
                <a:cs typeface="Trebuchet MS"/>
              </a:rPr>
              <a:t> </a:t>
            </a:r>
            <a:r>
              <a:rPr sz="2800" spc="-100">
                <a:solidFill>
                  <a:srgbClr val="292959"/>
                </a:solidFill>
                <a:latin typeface="Trebuchet MS"/>
                <a:cs typeface="Trebuchet MS"/>
              </a:rPr>
              <a:t>the </a:t>
            </a:r>
            <a:r>
              <a:rPr sz="2800" spc="-10">
                <a:solidFill>
                  <a:srgbClr val="292959"/>
                </a:solidFill>
                <a:latin typeface="Trebuchet MS"/>
                <a:cs typeface="Trebuchet MS"/>
              </a:rPr>
              <a:t>equitable estoppel:</a:t>
            </a:r>
            <a:endParaRPr sz="2800">
              <a:latin typeface="Trebuchet MS"/>
              <a:cs typeface="Trebuchet MS"/>
            </a:endParaRPr>
          </a:p>
          <a:p>
            <a:pPr marL="637540" marR="5080" indent="-332105" algn="just">
              <a:lnSpc>
                <a:spcPts val="4570"/>
              </a:lnSpc>
              <a:spcBef>
                <a:spcPts val="360"/>
              </a:spcBef>
              <a:buAutoNum type="alphaLcPeriod"/>
              <a:tabLst>
                <a:tab pos="638810" algn="l"/>
              </a:tabLst>
            </a:pPr>
            <a:r>
              <a:rPr sz="2800" spc="-65">
                <a:solidFill>
                  <a:srgbClr val="292959"/>
                </a:solidFill>
                <a:latin typeface="Trebuchet MS"/>
                <a:cs typeface="Trebuchet MS"/>
              </a:rPr>
              <a:t>Landowner</a:t>
            </a:r>
            <a:r>
              <a:rPr sz="2800" spc="-80">
                <a:solidFill>
                  <a:srgbClr val="292959"/>
                </a:solidFill>
                <a:latin typeface="Trebuchet MS"/>
                <a:cs typeface="Trebuchet MS"/>
              </a:rPr>
              <a:t> </a:t>
            </a:r>
            <a:r>
              <a:rPr sz="2800">
                <a:solidFill>
                  <a:srgbClr val="292959"/>
                </a:solidFill>
                <a:latin typeface="Trebuchet MS"/>
                <a:cs typeface="Trebuchet MS"/>
              </a:rPr>
              <a:t>gave</a:t>
            </a:r>
            <a:r>
              <a:rPr sz="2800" spc="-75">
                <a:solidFill>
                  <a:srgbClr val="292959"/>
                </a:solidFill>
                <a:latin typeface="Trebuchet MS"/>
                <a:cs typeface="Trebuchet MS"/>
              </a:rPr>
              <a:t> </a:t>
            </a:r>
            <a:r>
              <a:rPr sz="2800" spc="-80">
                <a:solidFill>
                  <a:srgbClr val="292959"/>
                </a:solidFill>
                <a:latin typeface="Trebuchet MS"/>
                <a:cs typeface="Trebuchet MS"/>
              </a:rPr>
              <a:t>claimant</a:t>
            </a:r>
            <a:r>
              <a:rPr sz="2800" spc="-75">
                <a:solidFill>
                  <a:srgbClr val="292959"/>
                </a:solidFill>
                <a:latin typeface="Trebuchet MS"/>
                <a:cs typeface="Trebuchet MS"/>
              </a:rPr>
              <a:t> </a:t>
            </a:r>
            <a:r>
              <a:rPr sz="2800">
                <a:solidFill>
                  <a:srgbClr val="292959"/>
                </a:solidFill>
                <a:latin typeface="Trebuchet MS"/>
                <a:cs typeface="Trebuchet MS"/>
              </a:rPr>
              <a:t>an</a:t>
            </a:r>
            <a:r>
              <a:rPr sz="2800" spc="-75">
                <a:solidFill>
                  <a:srgbClr val="292959"/>
                </a:solidFill>
                <a:latin typeface="Trebuchet MS"/>
                <a:cs typeface="Trebuchet MS"/>
              </a:rPr>
              <a:t> </a:t>
            </a:r>
            <a:r>
              <a:rPr sz="2800" spc="-20">
                <a:solidFill>
                  <a:srgbClr val="292959"/>
                </a:solidFill>
                <a:latin typeface="Trebuchet MS"/>
                <a:cs typeface="Trebuchet MS"/>
              </a:rPr>
              <a:t>assurance</a:t>
            </a:r>
            <a:r>
              <a:rPr sz="2800" spc="-75">
                <a:solidFill>
                  <a:srgbClr val="292959"/>
                </a:solidFill>
                <a:latin typeface="Trebuchet MS"/>
                <a:cs typeface="Trebuchet MS"/>
              </a:rPr>
              <a:t> </a:t>
            </a:r>
            <a:r>
              <a:rPr sz="2800" spc="-95">
                <a:solidFill>
                  <a:srgbClr val="292959"/>
                </a:solidFill>
                <a:latin typeface="Trebuchet MS"/>
                <a:cs typeface="Trebuchet MS"/>
              </a:rPr>
              <a:t>that</a:t>
            </a:r>
            <a:r>
              <a:rPr sz="2800" spc="-75">
                <a:solidFill>
                  <a:srgbClr val="292959"/>
                </a:solidFill>
                <a:latin typeface="Trebuchet MS"/>
                <a:cs typeface="Trebuchet MS"/>
              </a:rPr>
              <a:t> </a:t>
            </a:r>
            <a:r>
              <a:rPr sz="2800" spc="-140">
                <a:solidFill>
                  <a:srgbClr val="292959"/>
                </a:solidFill>
                <a:latin typeface="Trebuchet MS"/>
                <a:cs typeface="Trebuchet MS"/>
              </a:rPr>
              <a:t>they</a:t>
            </a:r>
            <a:r>
              <a:rPr sz="2800" spc="-70">
                <a:solidFill>
                  <a:srgbClr val="292959"/>
                </a:solidFill>
                <a:latin typeface="Trebuchet MS"/>
                <a:cs typeface="Trebuchet MS"/>
              </a:rPr>
              <a:t> </a:t>
            </a:r>
            <a:r>
              <a:rPr sz="2800" spc="-10">
                <a:solidFill>
                  <a:srgbClr val="292959"/>
                </a:solidFill>
                <a:latin typeface="Trebuchet MS"/>
                <a:cs typeface="Trebuchet MS"/>
              </a:rPr>
              <a:t>would 	</a:t>
            </a:r>
            <a:r>
              <a:rPr sz="2800" spc="-35">
                <a:solidFill>
                  <a:srgbClr val="292959"/>
                </a:solidFill>
                <a:latin typeface="Trebuchet MS"/>
                <a:cs typeface="Trebuchet MS"/>
              </a:rPr>
              <a:t>have</a:t>
            </a:r>
            <a:r>
              <a:rPr sz="2800" spc="-120">
                <a:solidFill>
                  <a:srgbClr val="292959"/>
                </a:solidFill>
                <a:latin typeface="Trebuchet MS"/>
                <a:cs typeface="Trebuchet MS"/>
              </a:rPr>
              <a:t> </a:t>
            </a:r>
            <a:r>
              <a:rPr sz="2800" spc="114">
                <a:solidFill>
                  <a:srgbClr val="292959"/>
                </a:solidFill>
                <a:latin typeface="Trebuchet MS"/>
                <a:cs typeface="Trebuchet MS"/>
              </a:rPr>
              <a:t>a</a:t>
            </a:r>
            <a:r>
              <a:rPr sz="2800" spc="-105">
                <a:solidFill>
                  <a:srgbClr val="292959"/>
                </a:solidFill>
                <a:latin typeface="Trebuchet MS"/>
                <a:cs typeface="Trebuchet MS"/>
              </a:rPr>
              <a:t> </a:t>
            </a:r>
            <a:r>
              <a:rPr sz="2800" spc="-95">
                <a:solidFill>
                  <a:srgbClr val="292959"/>
                </a:solidFill>
                <a:latin typeface="Trebuchet MS"/>
                <a:cs typeface="Trebuchet MS"/>
              </a:rPr>
              <a:t>right</a:t>
            </a:r>
            <a:r>
              <a:rPr sz="2800" spc="-105">
                <a:solidFill>
                  <a:srgbClr val="292959"/>
                </a:solidFill>
                <a:latin typeface="Trebuchet MS"/>
                <a:cs typeface="Trebuchet MS"/>
              </a:rPr>
              <a:t> </a:t>
            </a:r>
            <a:r>
              <a:rPr sz="2800" spc="-135">
                <a:solidFill>
                  <a:srgbClr val="292959"/>
                </a:solidFill>
                <a:latin typeface="Trebuchet MS"/>
                <a:cs typeface="Trebuchet MS"/>
              </a:rPr>
              <a:t>in</a:t>
            </a:r>
            <a:r>
              <a:rPr sz="2800" spc="-90">
                <a:solidFill>
                  <a:srgbClr val="292959"/>
                </a:solidFill>
                <a:latin typeface="Trebuchet MS"/>
                <a:cs typeface="Trebuchet MS"/>
              </a:rPr>
              <a:t> </a:t>
            </a:r>
            <a:r>
              <a:rPr sz="2800" spc="-100">
                <a:solidFill>
                  <a:srgbClr val="292959"/>
                </a:solidFill>
                <a:latin typeface="Trebuchet MS"/>
                <a:cs typeface="Trebuchet MS"/>
              </a:rPr>
              <a:t>the</a:t>
            </a:r>
            <a:r>
              <a:rPr sz="2800" spc="-105">
                <a:solidFill>
                  <a:srgbClr val="292959"/>
                </a:solidFill>
                <a:latin typeface="Trebuchet MS"/>
                <a:cs typeface="Trebuchet MS"/>
              </a:rPr>
              <a:t> </a:t>
            </a:r>
            <a:r>
              <a:rPr sz="2800" spc="-20">
                <a:solidFill>
                  <a:srgbClr val="292959"/>
                </a:solidFill>
                <a:latin typeface="Trebuchet MS"/>
                <a:cs typeface="Trebuchet MS"/>
              </a:rPr>
              <a:t>land</a:t>
            </a:r>
            <a:endParaRPr sz="2800">
              <a:latin typeface="Trebuchet MS"/>
              <a:cs typeface="Trebuchet MS"/>
            </a:endParaRPr>
          </a:p>
          <a:p>
            <a:pPr marL="637540" indent="-341630" algn="just">
              <a:lnSpc>
                <a:spcPct val="100000"/>
              </a:lnSpc>
              <a:spcBef>
                <a:spcPts val="865"/>
              </a:spcBef>
              <a:buAutoNum type="alphaLcPeriod"/>
              <a:tabLst>
                <a:tab pos="637540" algn="l"/>
              </a:tabLst>
            </a:pPr>
            <a:r>
              <a:rPr sz="2800" spc="-35">
                <a:solidFill>
                  <a:srgbClr val="292959"/>
                </a:solidFill>
                <a:latin typeface="Trebuchet MS"/>
                <a:cs typeface="Trebuchet MS"/>
              </a:rPr>
              <a:t>Claimant</a:t>
            </a:r>
            <a:r>
              <a:rPr sz="2800" spc="-160">
                <a:solidFill>
                  <a:srgbClr val="292959"/>
                </a:solidFill>
                <a:latin typeface="Trebuchet MS"/>
                <a:cs typeface="Trebuchet MS"/>
              </a:rPr>
              <a:t> </a:t>
            </a:r>
            <a:r>
              <a:rPr sz="2800" spc="-95">
                <a:solidFill>
                  <a:srgbClr val="292959"/>
                </a:solidFill>
                <a:latin typeface="Trebuchet MS"/>
                <a:cs typeface="Trebuchet MS"/>
              </a:rPr>
              <a:t>relied</a:t>
            </a:r>
            <a:r>
              <a:rPr sz="2800" spc="-114">
                <a:solidFill>
                  <a:srgbClr val="292959"/>
                </a:solidFill>
                <a:latin typeface="Trebuchet MS"/>
                <a:cs typeface="Trebuchet MS"/>
              </a:rPr>
              <a:t> </a:t>
            </a:r>
            <a:r>
              <a:rPr sz="2800" spc="-20">
                <a:solidFill>
                  <a:srgbClr val="292959"/>
                </a:solidFill>
                <a:latin typeface="Trebuchet MS"/>
                <a:cs typeface="Trebuchet MS"/>
              </a:rPr>
              <a:t>upon</a:t>
            </a:r>
            <a:r>
              <a:rPr sz="2800" spc="-130">
                <a:solidFill>
                  <a:srgbClr val="292959"/>
                </a:solidFill>
                <a:latin typeface="Trebuchet MS"/>
                <a:cs typeface="Trebuchet MS"/>
              </a:rPr>
              <a:t> </a:t>
            </a:r>
            <a:r>
              <a:rPr sz="2800" spc="-95">
                <a:solidFill>
                  <a:srgbClr val="292959"/>
                </a:solidFill>
                <a:latin typeface="Trebuchet MS"/>
                <a:cs typeface="Trebuchet MS"/>
              </a:rPr>
              <a:t>that</a:t>
            </a:r>
            <a:r>
              <a:rPr sz="2800" spc="-114">
                <a:solidFill>
                  <a:srgbClr val="292959"/>
                </a:solidFill>
                <a:latin typeface="Trebuchet MS"/>
                <a:cs typeface="Trebuchet MS"/>
              </a:rPr>
              <a:t> </a:t>
            </a:r>
            <a:r>
              <a:rPr sz="2800" spc="-10">
                <a:solidFill>
                  <a:srgbClr val="292959"/>
                </a:solidFill>
                <a:latin typeface="Trebuchet MS"/>
                <a:cs typeface="Trebuchet MS"/>
              </a:rPr>
              <a:t>assurance</a:t>
            </a:r>
            <a:endParaRPr sz="2800">
              <a:latin typeface="Trebuchet MS"/>
              <a:cs typeface="Trebuchet MS"/>
            </a:endParaRPr>
          </a:p>
          <a:p>
            <a:pPr marL="636905" marR="1167130" indent="-318770" algn="just">
              <a:lnSpc>
                <a:spcPts val="4580"/>
              </a:lnSpc>
              <a:spcBef>
                <a:spcPts val="355"/>
              </a:spcBef>
              <a:buAutoNum type="alphaLcPeriod"/>
              <a:tabLst>
                <a:tab pos="638810" algn="l"/>
              </a:tabLst>
            </a:pPr>
            <a:r>
              <a:rPr sz="2800" spc="-35">
                <a:solidFill>
                  <a:srgbClr val="292959"/>
                </a:solidFill>
                <a:latin typeface="Trebuchet MS"/>
                <a:cs typeface="Trebuchet MS"/>
              </a:rPr>
              <a:t>Claimant</a:t>
            </a:r>
            <a:r>
              <a:rPr sz="2800" spc="-170">
                <a:solidFill>
                  <a:srgbClr val="292959"/>
                </a:solidFill>
                <a:latin typeface="Trebuchet MS"/>
                <a:cs typeface="Trebuchet MS"/>
              </a:rPr>
              <a:t> </a:t>
            </a:r>
            <a:r>
              <a:rPr sz="2800" spc="-55">
                <a:solidFill>
                  <a:srgbClr val="292959"/>
                </a:solidFill>
                <a:latin typeface="Trebuchet MS"/>
                <a:cs typeface="Trebuchet MS"/>
              </a:rPr>
              <a:t>suffered</a:t>
            </a:r>
            <a:r>
              <a:rPr sz="2800" spc="-120">
                <a:solidFill>
                  <a:srgbClr val="292959"/>
                </a:solidFill>
                <a:latin typeface="Trebuchet MS"/>
                <a:cs typeface="Trebuchet MS"/>
              </a:rPr>
              <a:t> </a:t>
            </a:r>
            <a:r>
              <a:rPr sz="2800" spc="114">
                <a:solidFill>
                  <a:srgbClr val="292959"/>
                </a:solidFill>
                <a:latin typeface="Trebuchet MS"/>
                <a:cs typeface="Trebuchet MS"/>
              </a:rPr>
              <a:t>a</a:t>
            </a:r>
            <a:r>
              <a:rPr sz="2800" spc="-120">
                <a:solidFill>
                  <a:srgbClr val="292959"/>
                </a:solidFill>
                <a:latin typeface="Trebuchet MS"/>
                <a:cs typeface="Trebuchet MS"/>
              </a:rPr>
              <a:t> </a:t>
            </a:r>
            <a:r>
              <a:rPr sz="2800" spc="-125">
                <a:solidFill>
                  <a:srgbClr val="292959"/>
                </a:solidFill>
                <a:latin typeface="Trebuchet MS"/>
                <a:cs typeface="Trebuchet MS"/>
              </a:rPr>
              <a:t>detriment</a:t>
            </a:r>
            <a:r>
              <a:rPr sz="2800" spc="-85">
                <a:solidFill>
                  <a:srgbClr val="292959"/>
                </a:solidFill>
                <a:latin typeface="Trebuchet MS"/>
                <a:cs typeface="Trebuchet MS"/>
              </a:rPr>
              <a:t> </a:t>
            </a:r>
            <a:r>
              <a:rPr sz="2800" spc="-50">
                <a:solidFill>
                  <a:srgbClr val="292959"/>
                </a:solidFill>
                <a:latin typeface="Trebuchet MS"/>
                <a:cs typeface="Trebuchet MS"/>
              </a:rPr>
              <a:t>by</a:t>
            </a:r>
            <a:r>
              <a:rPr sz="2800" spc="-120">
                <a:solidFill>
                  <a:srgbClr val="292959"/>
                </a:solidFill>
                <a:latin typeface="Trebuchet MS"/>
                <a:cs typeface="Trebuchet MS"/>
              </a:rPr>
              <a:t> </a:t>
            </a:r>
            <a:r>
              <a:rPr sz="2800" spc="-100">
                <a:solidFill>
                  <a:srgbClr val="292959"/>
                </a:solidFill>
                <a:latin typeface="Trebuchet MS"/>
                <a:cs typeface="Trebuchet MS"/>
              </a:rPr>
              <a:t>relying</a:t>
            </a:r>
            <a:r>
              <a:rPr sz="2800" spc="-110">
                <a:solidFill>
                  <a:srgbClr val="292959"/>
                </a:solidFill>
                <a:latin typeface="Trebuchet MS"/>
                <a:cs typeface="Trebuchet MS"/>
              </a:rPr>
              <a:t> </a:t>
            </a:r>
            <a:r>
              <a:rPr sz="2800">
                <a:solidFill>
                  <a:srgbClr val="292959"/>
                </a:solidFill>
                <a:latin typeface="Trebuchet MS"/>
                <a:cs typeface="Trebuchet MS"/>
              </a:rPr>
              <a:t>on</a:t>
            </a:r>
            <a:r>
              <a:rPr sz="2800" spc="-120">
                <a:solidFill>
                  <a:srgbClr val="292959"/>
                </a:solidFill>
                <a:latin typeface="Trebuchet MS"/>
                <a:cs typeface="Trebuchet MS"/>
              </a:rPr>
              <a:t> </a:t>
            </a:r>
            <a:r>
              <a:rPr sz="2800" spc="-20">
                <a:solidFill>
                  <a:srgbClr val="292959"/>
                </a:solidFill>
                <a:latin typeface="Trebuchet MS"/>
                <a:cs typeface="Trebuchet MS"/>
              </a:rPr>
              <a:t>that 	</a:t>
            </a:r>
            <a:r>
              <a:rPr sz="2800" spc="-10">
                <a:solidFill>
                  <a:srgbClr val="292959"/>
                </a:solidFill>
                <a:latin typeface="Trebuchet MS"/>
                <a:cs typeface="Trebuchet MS"/>
              </a:rPr>
              <a:t>assurance</a:t>
            </a:r>
            <a:endParaRPr sz="2800">
              <a:latin typeface="Trebuchet MS"/>
              <a:cs typeface="Trebuchet MS"/>
            </a:endParaRPr>
          </a:p>
          <a:p>
            <a:pPr marL="637540" indent="-341630" algn="just">
              <a:lnSpc>
                <a:spcPct val="100000"/>
              </a:lnSpc>
              <a:spcBef>
                <a:spcPts val="850"/>
              </a:spcBef>
              <a:buAutoNum type="alphaLcPeriod"/>
              <a:tabLst>
                <a:tab pos="637540" algn="l"/>
              </a:tabLst>
            </a:pPr>
            <a:r>
              <a:rPr sz="2800" spc="-60">
                <a:solidFill>
                  <a:srgbClr val="292959"/>
                </a:solidFill>
                <a:latin typeface="Trebuchet MS"/>
                <a:cs typeface="Trebuchet MS"/>
              </a:rPr>
              <a:t>Overall</a:t>
            </a:r>
            <a:r>
              <a:rPr sz="2800" spc="-95">
                <a:solidFill>
                  <a:srgbClr val="292959"/>
                </a:solidFill>
                <a:latin typeface="Trebuchet MS"/>
                <a:cs typeface="Trebuchet MS"/>
              </a:rPr>
              <a:t> </a:t>
            </a:r>
            <a:r>
              <a:rPr sz="2800" spc="-50">
                <a:solidFill>
                  <a:srgbClr val="292959"/>
                </a:solidFill>
                <a:latin typeface="Trebuchet MS"/>
                <a:cs typeface="Trebuchet MS"/>
              </a:rPr>
              <a:t>assessment</a:t>
            </a:r>
            <a:r>
              <a:rPr sz="2800" spc="-90">
                <a:solidFill>
                  <a:srgbClr val="292959"/>
                </a:solidFill>
                <a:latin typeface="Trebuchet MS"/>
                <a:cs typeface="Trebuchet MS"/>
              </a:rPr>
              <a:t> </a:t>
            </a:r>
            <a:r>
              <a:rPr sz="2800">
                <a:solidFill>
                  <a:srgbClr val="292959"/>
                </a:solidFill>
                <a:latin typeface="Trebuchet MS"/>
                <a:cs typeface="Trebuchet MS"/>
              </a:rPr>
              <a:t>as</a:t>
            </a:r>
            <a:r>
              <a:rPr sz="2800" spc="-90">
                <a:solidFill>
                  <a:srgbClr val="292959"/>
                </a:solidFill>
                <a:latin typeface="Trebuchet MS"/>
                <a:cs typeface="Trebuchet MS"/>
              </a:rPr>
              <a:t> </a:t>
            </a:r>
            <a:r>
              <a:rPr sz="2800" spc="-55">
                <a:solidFill>
                  <a:srgbClr val="292959"/>
                </a:solidFill>
                <a:latin typeface="Trebuchet MS"/>
                <a:cs typeface="Trebuchet MS"/>
              </a:rPr>
              <a:t>to</a:t>
            </a:r>
            <a:r>
              <a:rPr sz="2800" spc="-90">
                <a:solidFill>
                  <a:srgbClr val="292959"/>
                </a:solidFill>
                <a:latin typeface="Trebuchet MS"/>
                <a:cs typeface="Trebuchet MS"/>
              </a:rPr>
              <a:t> </a:t>
            </a:r>
            <a:r>
              <a:rPr sz="2800" spc="-105">
                <a:solidFill>
                  <a:srgbClr val="292959"/>
                </a:solidFill>
                <a:latin typeface="Trebuchet MS"/>
                <a:cs typeface="Trebuchet MS"/>
              </a:rPr>
              <a:t>whether</a:t>
            </a:r>
            <a:r>
              <a:rPr sz="2800" spc="-95">
                <a:solidFill>
                  <a:srgbClr val="292959"/>
                </a:solidFill>
                <a:latin typeface="Trebuchet MS"/>
                <a:cs typeface="Trebuchet MS"/>
              </a:rPr>
              <a:t> </a:t>
            </a:r>
            <a:r>
              <a:rPr sz="2800" spc="-190">
                <a:solidFill>
                  <a:srgbClr val="292959"/>
                </a:solidFill>
                <a:latin typeface="Trebuchet MS"/>
                <a:cs typeface="Trebuchet MS"/>
              </a:rPr>
              <a:t>it</a:t>
            </a:r>
            <a:r>
              <a:rPr sz="2800" spc="-90">
                <a:solidFill>
                  <a:srgbClr val="292959"/>
                </a:solidFill>
                <a:latin typeface="Trebuchet MS"/>
                <a:cs typeface="Trebuchet MS"/>
              </a:rPr>
              <a:t> </a:t>
            </a:r>
            <a:r>
              <a:rPr sz="2800" spc="-60">
                <a:solidFill>
                  <a:srgbClr val="292959"/>
                </a:solidFill>
                <a:latin typeface="Trebuchet MS"/>
                <a:cs typeface="Trebuchet MS"/>
              </a:rPr>
              <a:t>would</a:t>
            </a:r>
            <a:r>
              <a:rPr sz="2800" spc="-90">
                <a:solidFill>
                  <a:srgbClr val="292959"/>
                </a:solidFill>
                <a:latin typeface="Trebuchet MS"/>
                <a:cs typeface="Trebuchet MS"/>
              </a:rPr>
              <a:t> </a:t>
            </a:r>
            <a:r>
              <a:rPr sz="2800" spc="-25">
                <a:solidFill>
                  <a:srgbClr val="292959"/>
                </a:solidFill>
                <a:latin typeface="Trebuchet MS"/>
                <a:cs typeface="Trebuchet MS"/>
              </a:rPr>
              <a:t>be</a:t>
            </a:r>
            <a:endParaRPr sz="2800">
              <a:latin typeface="Trebuchet MS"/>
              <a:cs typeface="Trebuchet MS"/>
            </a:endParaRPr>
          </a:p>
          <a:p>
            <a:pPr marL="638810" marR="1287145" algn="just">
              <a:lnSpc>
                <a:spcPts val="4580"/>
              </a:lnSpc>
              <a:spcBef>
                <a:spcPts val="355"/>
              </a:spcBef>
            </a:pPr>
            <a:r>
              <a:rPr sz="2800" spc="-35">
                <a:solidFill>
                  <a:srgbClr val="292959"/>
                </a:solidFill>
                <a:latin typeface="Trebuchet MS"/>
                <a:cs typeface="Trebuchet MS"/>
              </a:rPr>
              <a:t>unconscionable</a:t>
            </a:r>
            <a:r>
              <a:rPr sz="2800" spc="-120">
                <a:solidFill>
                  <a:srgbClr val="292959"/>
                </a:solidFill>
                <a:latin typeface="Trebuchet MS"/>
                <a:cs typeface="Trebuchet MS"/>
              </a:rPr>
              <a:t> </a:t>
            </a:r>
            <a:r>
              <a:rPr sz="2800" spc="-85">
                <a:solidFill>
                  <a:srgbClr val="292959"/>
                </a:solidFill>
                <a:latin typeface="Trebuchet MS"/>
                <a:cs typeface="Trebuchet MS"/>
              </a:rPr>
              <a:t>for</a:t>
            </a:r>
            <a:r>
              <a:rPr sz="2800" spc="-110">
                <a:solidFill>
                  <a:srgbClr val="292959"/>
                </a:solidFill>
                <a:latin typeface="Trebuchet MS"/>
                <a:cs typeface="Trebuchet MS"/>
              </a:rPr>
              <a:t> </a:t>
            </a:r>
            <a:r>
              <a:rPr sz="2800" spc="-100">
                <a:solidFill>
                  <a:srgbClr val="292959"/>
                </a:solidFill>
                <a:latin typeface="Trebuchet MS"/>
                <a:cs typeface="Trebuchet MS"/>
              </a:rPr>
              <a:t>the</a:t>
            </a:r>
            <a:r>
              <a:rPr sz="2800" spc="-110">
                <a:solidFill>
                  <a:srgbClr val="292959"/>
                </a:solidFill>
                <a:latin typeface="Trebuchet MS"/>
                <a:cs typeface="Trebuchet MS"/>
              </a:rPr>
              <a:t> </a:t>
            </a:r>
            <a:r>
              <a:rPr sz="2800" spc="-65">
                <a:solidFill>
                  <a:srgbClr val="292959"/>
                </a:solidFill>
                <a:latin typeface="Trebuchet MS"/>
                <a:cs typeface="Trebuchet MS"/>
              </a:rPr>
              <a:t>landowner</a:t>
            </a:r>
            <a:r>
              <a:rPr sz="2800" spc="-114">
                <a:solidFill>
                  <a:srgbClr val="292959"/>
                </a:solidFill>
                <a:latin typeface="Trebuchet MS"/>
                <a:cs typeface="Trebuchet MS"/>
              </a:rPr>
              <a:t> </a:t>
            </a:r>
            <a:r>
              <a:rPr sz="2800" spc="-55">
                <a:solidFill>
                  <a:srgbClr val="292959"/>
                </a:solidFill>
                <a:latin typeface="Trebuchet MS"/>
                <a:cs typeface="Trebuchet MS"/>
              </a:rPr>
              <a:t>to</a:t>
            </a:r>
            <a:r>
              <a:rPr sz="2800" spc="-110">
                <a:solidFill>
                  <a:srgbClr val="292959"/>
                </a:solidFill>
                <a:latin typeface="Trebuchet MS"/>
                <a:cs typeface="Trebuchet MS"/>
              </a:rPr>
              <a:t> </a:t>
            </a:r>
            <a:r>
              <a:rPr sz="2800" spc="-70">
                <a:solidFill>
                  <a:srgbClr val="292959"/>
                </a:solidFill>
                <a:latin typeface="Trebuchet MS"/>
                <a:cs typeface="Trebuchet MS"/>
              </a:rPr>
              <a:t>refuse</a:t>
            </a:r>
            <a:r>
              <a:rPr sz="2800" spc="-114">
                <a:solidFill>
                  <a:srgbClr val="292959"/>
                </a:solidFill>
                <a:latin typeface="Trebuchet MS"/>
                <a:cs typeface="Trebuchet MS"/>
              </a:rPr>
              <a:t> </a:t>
            </a:r>
            <a:r>
              <a:rPr sz="2800" spc="-25">
                <a:solidFill>
                  <a:srgbClr val="292959"/>
                </a:solidFill>
                <a:latin typeface="Trebuchet MS"/>
                <a:cs typeface="Trebuchet MS"/>
              </a:rPr>
              <a:t>the </a:t>
            </a:r>
            <a:r>
              <a:rPr sz="2800" spc="-114">
                <a:solidFill>
                  <a:srgbClr val="292959"/>
                </a:solidFill>
                <a:latin typeface="Trebuchet MS"/>
                <a:cs typeface="Trebuchet MS"/>
              </a:rPr>
              <a:t>claimant’s</a:t>
            </a:r>
            <a:r>
              <a:rPr sz="2800" spc="-35">
                <a:solidFill>
                  <a:srgbClr val="292959"/>
                </a:solidFill>
                <a:latin typeface="Trebuchet MS"/>
                <a:cs typeface="Trebuchet MS"/>
              </a:rPr>
              <a:t> </a:t>
            </a:r>
            <a:r>
              <a:rPr sz="2800" spc="-20">
                <a:solidFill>
                  <a:srgbClr val="292959"/>
                </a:solidFill>
                <a:latin typeface="Trebuchet MS"/>
                <a:cs typeface="Trebuchet MS"/>
              </a:rPr>
              <a:t>right</a:t>
            </a:r>
            <a:endParaRPr sz="2800">
              <a:latin typeface="Trebuchet MS"/>
              <a:cs typeface="Trebuchet MS"/>
            </a:endParaRPr>
          </a:p>
          <a:p>
            <a:pPr marL="12700" marR="416559" algn="just">
              <a:lnSpc>
                <a:spcPts val="4420"/>
              </a:lnSpc>
              <a:spcBef>
                <a:spcPts val="114"/>
              </a:spcBef>
            </a:pPr>
            <a:r>
              <a:rPr sz="2700" spc="-135">
                <a:solidFill>
                  <a:srgbClr val="292959"/>
                </a:solidFill>
                <a:latin typeface="Trebuchet MS"/>
                <a:cs typeface="Trebuchet MS"/>
              </a:rPr>
              <a:t>First</a:t>
            </a:r>
            <a:r>
              <a:rPr sz="2700" spc="-70">
                <a:solidFill>
                  <a:srgbClr val="292959"/>
                </a:solidFill>
                <a:latin typeface="Trebuchet MS"/>
                <a:cs typeface="Trebuchet MS"/>
              </a:rPr>
              <a:t> </a:t>
            </a:r>
            <a:r>
              <a:rPr sz="2700">
                <a:solidFill>
                  <a:srgbClr val="292959"/>
                </a:solidFill>
                <a:latin typeface="Trebuchet MS"/>
                <a:cs typeface="Trebuchet MS"/>
              </a:rPr>
              <a:t>three</a:t>
            </a:r>
            <a:r>
              <a:rPr sz="2700" spc="355">
                <a:solidFill>
                  <a:srgbClr val="292959"/>
                </a:solidFill>
                <a:latin typeface="Trebuchet MS"/>
                <a:cs typeface="Trebuchet MS"/>
              </a:rPr>
              <a:t> </a:t>
            </a:r>
            <a:r>
              <a:rPr sz="2700" spc="-55">
                <a:solidFill>
                  <a:srgbClr val="292959"/>
                </a:solidFill>
                <a:latin typeface="Trebuchet MS"/>
                <a:cs typeface="Trebuchet MS"/>
              </a:rPr>
              <a:t>conditions</a:t>
            </a:r>
            <a:r>
              <a:rPr sz="2700" spc="-140">
                <a:solidFill>
                  <a:srgbClr val="292959"/>
                </a:solidFill>
                <a:latin typeface="Trebuchet MS"/>
                <a:cs typeface="Trebuchet MS"/>
              </a:rPr>
              <a:t> </a:t>
            </a:r>
            <a:r>
              <a:rPr sz="2700" spc="-70">
                <a:solidFill>
                  <a:srgbClr val="292959"/>
                </a:solidFill>
                <a:latin typeface="Trebuchet MS"/>
                <a:cs typeface="Trebuchet MS"/>
              </a:rPr>
              <a:t>practically</a:t>
            </a:r>
            <a:r>
              <a:rPr sz="2700" spc="-135">
                <a:solidFill>
                  <a:srgbClr val="292959"/>
                </a:solidFill>
                <a:latin typeface="Trebuchet MS"/>
                <a:cs typeface="Trebuchet MS"/>
              </a:rPr>
              <a:t> </a:t>
            </a:r>
            <a:r>
              <a:rPr sz="2700" spc="-114">
                <a:solidFill>
                  <a:srgbClr val="292959"/>
                </a:solidFill>
                <a:latin typeface="Trebuchet MS"/>
                <a:cs typeface="Trebuchet MS"/>
              </a:rPr>
              <a:t>intertwined</a:t>
            </a:r>
            <a:r>
              <a:rPr sz="2700" spc="-90">
                <a:solidFill>
                  <a:srgbClr val="292959"/>
                </a:solidFill>
                <a:latin typeface="Trebuchet MS"/>
                <a:cs typeface="Trebuchet MS"/>
              </a:rPr>
              <a:t> </a:t>
            </a:r>
            <a:r>
              <a:rPr sz="2700">
                <a:solidFill>
                  <a:srgbClr val="292959"/>
                </a:solidFill>
                <a:latin typeface="Trebuchet MS"/>
                <a:cs typeface="Trebuchet MS"/>
              </a:rPr>
              <a:t>and</a:t>
            </a:r>
            <a:r>
              <a:rPr sz="2700" spc="-140">
                <a:solidFill>
                  <a:srgbClr val="292959"/>
                </a:solidFill>
                <a:latin typeface="Trebuchet MS"/>
                <a:cs typeface="Trebuchet MS"/>
              </a:rPr>
              <a:t> </a:t>
            </a:r>
            <a:r>
              <a:rPr sz="2700" spc="-85">
                <a:solidFill>
                  <a:srgbClr val="292959"/>
                </a:solidFill>
                <a:latin typeface="Trebuchet MS"/>
                <a:cs typeface="Trebuchet MS"/>
              </a:rPr>
              <a:t>unified</a:t>
            </a:r>
            <a:r>
              <a:rPr sz="2700" spc="-120">
                <a:solidFill>
                  <a:srgbClr val="292959"/>
                </a:solidFill>
                <a:latin typeface="Trebuchet MS"/>
                <a:cs typeface="Trebuchet MS"/>
              </a:rPr>
              <a:t> </a:t>
            </a:r>
            <a:r>
              <a:rPr sz="2700" spc="-25">
                <a:solidFill>
                  <a:srgbClr val="292959"/>
                </a:solidFill>
                <a:latin typeface="Trebuchet MS"/>
                <a:cs typeface="Trebuchet MS"/>
              </a:rPr>
              <a:t>by </a:t>
            </a:r>
            <a:r>
              <a:rPr sz="2700" spc="-75">
                <a:solidFill>
                  <a:srgbClr val="292959"/>
                </a:solidFill>
                <a:latin typeface="Trebuchet MS"/>
                <a:cs typeface="Trebuchet MS"/>
              </a:rPr>
              <a:t>unconscionabilty:</a:t>
            </a:r>
            <a:r>
              <a:rPr sz="2700" spc="-50">
                <a:solidFill>
                  <a:srgbClr val="292959"/>
                </a:solidFill>
                <a:latin typeface="Trebuchet MS"/>
                <a:cs typeface="Trebuchet MS"/>
              </a:rPr>
              <a:t> </a:t>
            </a:r>
            <a:r>
              <a:rPr sz="2700" b="1">
                <a:solidFill>
                  <a:srgbClr val="292959"/>
                </a:solidFill>
                <a:latin typeface="Trebuchet MS"/>
                <a:cs typeface="Trebuchet MS"/>
              </a:rPr>
              <a:t>Yeoman’s</a:t>
            </a:r>
            <a:r>
              <a:rPr sz="2700" b="1" spc="-110">
                <a:solidFill>
                  <a:srgbClr val="292959"/>
                </a:solidFill>
                <a:latin typeface="Trebuchet MS"/>
                <a:cs typeface="Trebuchet MS"/>
              </a:rPr>
              <a:t> </a:t>
            </a:r>
            <a:r>
              <a:rPr sz="2700" b="1" spc="-45">
                <a:solidFill>
                  <a:srgbClr val="292959"/>
                </a:solidFill>
                <a:latin typeface="Trebuchet MS"/>
                <a:cs typeface="Trebuchet MS"/>
              </a:rPr>
              <a:t>Row</a:t>
            </a:r>
            <a:r>
              <a:rPr sz="2700" b="1" spc="-105">
                <a:solidFill>
                  <a:srgbClr val="292959"/>
                </a:solidFill>
                <a:latin typeface="Trebuchet MS"/>
                <a:cs typeface="Trebuchet MS"/>
              </a:rPr>
              <a:t> </a:t>
            </a:r>
            <a:r>
              <a:rPr sz="2700" b="1" spc="70">
                <a:solidFill>
                  <a:srgbClr val="292959"/>
                </a:solidFill>
                <a:latin typeface="Trebuchet MS"/>
                <a:cs typeface="Trebuchet MS"/>
              </a:rPr>
              <a:t>Management</a:t>
            </a:r>
            <a:r>
              <a:rPr sz="2700" b="1" spc="-105">
                <a:solidFill>
                  <a:srgbClr val="292959"/>
                </a:solidFill>
                <a:latin typeface="Trebuchet MS"/>
                <a:cs typeface="Trebuchet MS"/>
              </a:rPr>
              <a:t> </a:t>
            </a:r>
            <a:r>
              <a:rPr sz="2700" b="1" spc="-55">
                <a:solidFill>
                  <a:srgbClr val="292959"/>
                </a:solidFill>
                <a:latin typeface="Trebuchet MS"/>
                <a:cs typeface="Trebuchet MS"/>
              </a:rPr>
              <a:t>Limited</a:t>
            </a:r>
            <a:r>
              <a:rPr sz="2700" b="1" spc="-110">
                <a:solidFill>
                  <a:srgbClr val="292959"/>
                </a:solidFill>
                <a:latin typeface="Trebuchet MS"/>
                <a:cs typeface="Trebuchet MS"/>
              </a:rPr>
              <a:t> </a:t>
            </a:r>
            <a:r>
              <a:rPr sz="2700" b="1" spc="-50">
                <a:solidFill>
                  <a:srgbClr val="292959"/>
                </a:solidFill>
                <a:latin typeface="Trebuchet MS"/>
                <a:cs typeface="Trebuchet MS"/>
              </a:rPr>
              <a:t>v </a:t>
            </a:r>
            <a:r>
              <a:rPr sz="2700" b="1" spc="100">
                <a:solidFill>
                  <a:srgbClr val="292959"/>
                </a:solidFill>
                <a:latin typeface="Trebuchet MS"/>
                <a:cs typeface="Trebuchet MS"/>
              </a:rPr>
              <a:t>Cobbe</a:t>
            </a:r>
            <a:r>
              <a:rPr sz="2700" b="1" spc="-114">
                <a:solidFill>
                  <a:srgbClr val="292959"/>
                </a:solidFill>
                <a:latin typeface="Trebuchet MS"/>
                <a:cs typeface="Trebuchet MS"/>
              </a:rPr>
              <a:t> </a:t>
            </a:r>
            <a:r>
              <a:rPr sz="2700" b="1" spc="-100">
                <a:solidFill>
                  <a:srgbClr val="292959"/>
                </a:solidFill>
                <a:latin typeface="Trebuchet MS"/>
                <a:cs typeface="Trebuchet MS"/>
              </a:rPr>
              <a:t>[2008]</a:t>
            </a:r>
            <a:r>
              <a:rPr sz="2700" b="1" spc="-110">
                <a:solidFill>
                  <a:srgbClr val="292959"/>
                </a:solidFill>
                <a:latin typeface="Trebuchet MS"/>
                <a:cs typeface="Trebuchet MS"/>
              </a:rPr>
              <a:t> </a:t>
            </a:r>
            <a:r>
              <a:rPr sz="2700" b="1" spc="-95">
                <a:solidFill>
                  <a:srgbClr val="292959"/>
                </a:solidFill>
                <a:latin typeface="Trebuchet MS"/>
                <a:cs typeface="Trebuchet MS"/>
              </a:rPr>
              <a:t>UKHL</a:t>
            </a:r>
            <a:r>
              <a:rPr sz="2700" b="1" spc="-110">
                <a:solidFill>
                  <a:srgbClr val="292959"/>
                </a:solidFill>
                <a:latin typeface="Trebuchet MS"/>
                <a:cs typeface="Trebuchet MS"/>
              </a:rPr>
              <a:t> </a:t>
            </a:r>
            <a:r>
              <a:rPr sz="2700" b="1" spc="-25">
                <a:solidFill>
                  <a:srgbClr val="292959"/>
                </a:solidFill>
                <a:latin typeface="Trebuchet MS"/>
                <a:cs typeface="Trebuchet MS"/>
              </a:rPr>
              <a:t>55</a:t>
            </a:r>
            <a:endParaRPr sz="2700">
              <a:latin typeface="Trebuchet MS"/>
              <a:cs typeface="Trebuchet MS"/>
            </a:endParaRPr>
          </a:p>
          <a:p>
            <a:pPr marL="33655" algn="just">
              <a:lnSpc>
                <a:spcPct val="100000"/>
              </a:lnSpc>
              <a:spcBef>
                <a:spcPts val="750"/>
              </a:spcBef>
            </a:pPr>
            <a:r>
              <a:rPr sz="2800" spc="-125">
                <a:solidFill>
                  <a:srgbClr val="292959"/>
                </a:solidFill>
                <a:latin typeface="Trebuchet MS"/>
                <a:cs typeface="Trebuchet MS"/>
              </a:rPr>
              <a:t>If</a:t>
            </a:r>
            <a:r>
              <a:rPr sz="2800" spc="-90">
                <a:solidFill>
                  <a:srgbClr val="292959"/>
                </a:solidFill>
                <a:latin typeface="Trebuchet MS"/>
                <a:cs typeface="Trebuchet MS"/>
              </a:rPr>
              <a:t> </a:t>
            </a:r>
            <a:r>
              <a:rPr sz="2800" spc="-65">
                <a:solidFill>
                  <a:srgbClr val="292959"/>
                </a:solidFill>
                <a:latin typeface="Trebuchet MS"/>
                <a:cs typeface="Trebuchet MS"/>
              </a:rPr>
              <a:t>these</a:t>
            </a:r>
            <a:r>
              <a:rPr sz="2800" spc="-95">
                <a:solidFill>
                  <a:srgbClr val="292959"/>
                </a:solidFill>
                <a:latin typeface="Trebuchet MS"/>
                <a:cs typeface="Trebuchet MS"/>
              </a:rPr>
              <a:t> </a:t>
            </a:r>
            <a:r>
              <a:rPr sz="2800">
                <a:solidFill>
                  <a:srgbClr val="292959"/>
                </a:solidFill>
                <a:latin typeface="Trebuchet MS"/>
                <a:cs typeface="Trebuchet MS"/>
              </a:rPr>
              <a:t>are</a:t>
            </a:r>
            <a:r>
              <a:rPr sz="2800" spc="-90">
                <a:solidFill>
                  <a:srgbClr val="292959"/>
                </a:solidFill>
                <a:latin typeface="Trebuchet MS"/>
                <a:cs typeface="Trebuchet MS"/>
              </a:rPr>
              <a:t> </a:t>
            </a:r>
            <a:r>
              <a:rPr sz="2800" spc="-95">
                <a:solidFill>
                  <a:srgbClr val="292959"/>
                </a:solidFill>
                <a:latin typeface="Trebuchet MS"/>
                <a:cs typeface="Trebuchet MS"/>
              </a:rPr>
              <a:t>satisfied, </a:t>
            </a:r>
            <a:r>
              <a:rPr sz="2800" spc="-100">
                <a:solidFill>
                  <a:srgbClr val="292959"/>
                </a:solidFill>
                <a:latin typeface="Trebuchet MS"/>
                <a:cs typeface="Trebuchet MS"/>
              </a:rPr>
              <a:t>the</a:t>
            </a:r>
            <a:r>
              <a:rPr sz="2800" spc="-90">
                <a:solidFill>
                  <a:srgbClr val="292959"/>
                </a:solidFill>
                <a:latin typeface="Trebuchet MS"/>
                <a:cs typeface="Trebuchet MS"/>
              </a:rPr>
              <a:t> </a:t>
            </a:r>
            <a:r>
              <a:rPr sz="2800" spc="-80">
                <a:solidFill>
                  <a:srgbClr val="292959"/>
                </a:solidFill>
                <a:latin typeface="Trebuchet MS"/>
                <a:cs typeface="Trebuchet MS"/>
              </a:rPr>
              <a:t>claimant</a:t>
            </a:r>
            <a:r>
              <a:rPr sz="2800" spc="-90">
                <a:solidFill>
                  <a:srgbClr val="292959"/>
                </a:solidFill>
                <a:latin typeface="Trebuchet MS"/>
                <a:cs typeface="Trebuchet MS"/>
              </a:rPr>
              <a:t> </a:t>
            </a:r>
            <a:r>
              <a:rPr sz="2800">
                <a:solidFill>
                  <a:srgbClr val="292959"/>
                </a:solidFill>
                <a:latin typeface="Trebuchet MS"/>
                <a:cs typeface="Trebuchet MS"/>
              </a:rPr>
              <a:t>can</a:t>
            </a:r>
            <a:r>
              <a:rPr sz="2800" spc="-95">
                <a:solidFill>
                  <a:srgbClr val="292959"/>
                </a:solidFill>
                <a:latin typeface="Trebuchet MS"/>
                <a:cs typeface="Trebuchet MS"/>
              </a:rPr>
              <a:t> </a:t>
            </a:r>
            <a:r>
              <a:rPr sz="2800" spc="-75">
                <a:solidFill>
                  <a:srgbClr val="292959"/>
                </a:solidFill>
                <a:latin typeface="Trebuchet MS"/>
                <a:cs typeface="Trebuchet MS"/>
              </a:rPr>
              <a:t>claim</a:t>
            </a:r>
            <a:r>
              <a:rPr sz="2800" spc="-90">
                <a:solidFill>
                  <a:srgbClr val="292959"/>
                </a:solidFill>
                <a:latin typeface="Trebuchet MS"/>
                <a:cs typeface="Trebuchet MS"/>
              </a:rPr>
              <a:t> </a:t>
            </a:r>
            <a:r>
              <a:rPr sz="2800" spc="114">
                <a:solidFill>
                  <a:srgbClr val="292959"/>
                </a:solidFill>
                <a:latin typeface="Trebuchet MS"/>
                <a:cs typeface="Trebuchet MS"/>
              </a:rPr>
              <a:t>a</a:t>
            </a:r>
            <a:r>
              <a:rPr sz="2800" spc="-90">
                <a:solidFill>
                  <a:srgbClr val="292959"/>
                </a:solidFill>
                <a:latin typeface="Trebuchet MS"/>
                <a:cs typeface="Trebuchet MS"/>
              </a:rPr>
              <a:t> </a:t>
            </a:r>
            <a:r>
              <a:rPr sz="2800" spc="-10">
                <a:solidFill>
                  <a:srgbClr val="292959"/>
                </a:solidFill>
                <a:latin typeface="Trebuchet MS"/>
                <a:cs typeface="Trebuchet MS"/>
              </a:rPr>
              <a:t>remedy</a:t>
            </a:r>
            <a:endParaRPr sz="2800">
              <a:latin typeface="Trebuchet MS"/>
              <a:cs typeface="Trebuchet MS"/>
            </a:endParaRPr>
          </a:p>
        </p:txBody>
      </p:sp>
      <p:sp>
        <p:nvSpPr>
          <p:cNvPr id="6" name="object 6" descr="$PPTXTitle"/>
          <p:cNvSpPr txBox="1">
            <a:spLocks noGrp="1"/>
          </p:cNvSpPr>
          <p:nvPr>
            <p:ph type="title"/>
          </p:nvPr>
        </p:nvSpPr>
        <p:spPr>
          <a:xfrm>
            <a:off x="597084" y="836199"/>
            <a:ext cx="17623790" cy="1153160"/>
          </a:xfrm>
          <a:prstGeom prst="rect">
            <a:avLst/>
          </a:prstGeom>
        </p:spPr>
        <p:txBody>
          <a:bodyPr vert="horz" wrap="square" lIns="0" tIns="12700" rIns="0" bIns="0" rtlCol="0">
            <a:spAutoFit/>
          </a:bodyPr>
          <a:lstStyle/>
          <a:p>
            <a:pPr marL="12700">
              <a:lnSpc>
                <a:spcPct val="100000"/>
              </a:lnSpc>
              <a:spcBef>
                <a:spcPts val="100"/>
              </a:spcBef>
            </a:pPr>
            <a:r>
              <a:rPr sz="7400" spc="55">
                <a:solidFill>
                  <a:srgbClr val="E65385"/>
                </a:solidFill>
              </a:rPr>
              <a:t>ESTABLISHING</a:t>
            </a:r>
            <a:r>
              <a:rPr sz="7400" spc="-340">
                <a:solidFill>
                  <a:srgbClr val="E65385"/>
                </a:solidFill>
              </a:rPr>
              <a:t> </a:t>
            </a:r>
            <a:r>
              <a:rPr sz="7400" spc="-390">
                <a:solidFill>
                  <a:srgbClr val="E65385"/>
                </a:solidFill>
              </a:rPr>
              <a:t>THE</a:t>
            </a:r>
            <a:r>
              <a:rPr sz="7400" spc="-340">
                <a:solidFill>
                  <a:srgbClr val="E65385"/>
                </a:solidFill>
              </a:rPr>
              <a:t> </a:t>
            </a:r>
            <a:r>
              <a:rPr sz="7400" spc="-180">
                <a:solidFill>
                  <a:srgbClr val="292959"/>
                </a:solidFill>
              </a:rPr>
              <a:t>EQUITABLE</a:t>
            </a:r>
            <a:r>
              <a:rPr sz="7400" spc="-340">
                <a:solidFill>
                  <a:srgbClr val="292959"/>
                </a:solidFill>
              </a:rPr>
              <a:t> </a:t>
            </a:r>
            <a:r>
              <a:rPr sz="7400" spc="-60">
                <a:solidFill>
                  <a:srgbClr val="292959"/>
                </a:solidFill>
              </a:rPr>
              <a:t>ESTOPPEL</a:t>
            </a:r>
            <a:endParaRPr sz="7400"/>
          </a:p>
        </p:txBody>
      </p:sp>
      <p:sp>
        <p:nvSpPr>
          <p:cNvPr id="7" name="object 7"/>
          <p:cNvSpPr/>
          <p:nvPr/>
        </p:nvSpPr>
        <p:spPr>
          <a:xfrm>
            <a:off x="10578845" y="2022315"/>
            <a:ext cx="7600950" cy="5133340"/>
          </a:xfrm>
          <a:custGeom>
            <a:avLst/>
            <a:gdLst/>
            <a:ahLst/>
            <a:cxnLst/>
            <a:rect l="l" t="t" r="r" b="b"/>
            <a:pathLst>
              <a:path w="7600950" h="5133340">
                <a:moveTo>
                  <a:pt x="7600950" y="4140161"/>
                </a:moveTo>
                <a:lnTo>
                  <a:pt x="7598128" y="4181914"/>
                </a:lnTo>
                <a:lnTo>
                  <a:pt x="7592851" y="4228669"/>
                </a:lnTo>
                <a:lnTo>
                  <a:pt x="7585543" y="4274778"/>
                </a:lnTo>
                <a:lnTo>
                  <a:pt x="7576251" y="4320195"/>
                </a:lnTo>
                <a:lnTo>
                  <a:pt x="7565020" y="4364876"/>
                </a:lnTo>
                <a:lnTo>
                  <a:pt x="7551898" y="4408772"/>
                </a:lnTo>
                <a:lnTo>
                  <a:pt x="7536929" y="4451838"/>
                </a:lnTo>
                <a:lnTo>
                  <a:pt x="7520160" y="4494029"/>
                </a:lnTo>
                <a:lnTo>
                  <a:pt x="7501638" y="4535297"/>
                </a:lnTo>
                <a:lnTo>
                  <a:pt x="7481408" y="4575596"/>
                </a:lnTo>
                <a:lnTo>
                  <a:pt x="7459517" y="4614881"/>
                </a:lnTo>
                <a:lnTo>
                  <a:pt x="7436011" y="4653105"/>
                </a:lnTo>
                <a:lnTo>
                  <a:pt x="7410936" y="4690222"/>
                </a:lnTo>
                <a:lnTo>
                  <a:pt x="7384338" y="4726186"/>
                </a:lnTo>
                <a:lnTo>
                  <a:pt x="7356264" y="4760950"/>
                </a:lnTo>
                <a:lnTo>
                  <a:pt x="7326759" y="4794468"/>
                </a:lnTo>
                <a:lnTo>
                  <a:pt x="7295871" y="4826695"/>
                </a:lnTo>
                <a:lnTo>
                  <a:pt x="7263644" y="4857584"/>
                </a:lnTo>
                <a:lnTo>
                  <a:pt x="7230125" y="4887089"/>
                </a:lnTo>
                <a:lnTo>
                  <a:pt x="7195361" y="4915163"/>
                </a:lnTo>
                <a:lnTo>
                  <a:pt x="7159398" y="4941761"/>
                </a:lnTo>
                <a:lnTo>
                  <a:pt x="7122281" y="4966836"/>
                </a:lnTo>
                <a:lnTo>
                  <a:pt x="7084057" y="4990342"/>
                </a:lnTo>
                <a:lnTo>
                  <a:pt x="7044772" y="5012234"/>
                </a:lnTo>
                <a:lnTo>
                  <a:pt x="7004473" y="5032463"/>
                </a:lnTo>
                <a:lnTo>
                  <a:pt x="6963205" y="5050986"/>
                </a:lnTo>
                <a:lnTo>
                  <a:pt x="6921014" y="5067755"/>
                </a:lnTo>
                <a:lnTo>
                  <a:pt x="6877948" y="5082724"/>
                </a:lnTo>
                <a:lnTo>
                  <a:pt x="6834051" y="5095846"/>
                </a:lnTo>
                <a:lnTo>
                  <a:pt x="6789371" y="5107077"/>
                </a:lnTo>
                <a:lnTo>
                  <a:pt x="6743953" y="5116369"/>
                </a:lnTo>
                <a:lnTo>
                  <a:pt x="6697844" y="5123677"/>
                </a:lnTo>
                <a:lnTo>
                  <a:pt x="6651089" y="5128954"/>
                </a:lnTo>
                <a:lnTo>
                  <a:pt x="6603736" y="5132154"/>
                </a:lnTo>
                <a:lnTo>
                  <a:pt x="6555830" y="5133231"/>
                </a:lnTo>
                <a:lnTo>
                  <a:pt x="1046608" y="5133231"/>
                </a:lnTo>
                <a:lnTo>
                  <a:pt x="1000444" y="5132154"/>
                </a:lnTo>
                <a:lnTo>
                  <a:pt x="998652" y="5132112"/>
                </a:lnTo>
                <a:lnTo>
                  <a:pt x="997755" y="5132091"/>
                </a:lnTo>
                <a:lnTo>
                  <a:pt x="949209" y="5128692"/>
                </a:lnTo>
                <a:lnTo>
                  <a:pt x="901043" y="5123063"/>
                </a:lnTo>
                <a:lnTo>
                  <a:pt x="853327" y="5115233"/>
                </a:lnTo>
                <a:lnTo>
                  <a:pt x="806134" y="5105233"/>
                </a:lnTo>
                <a:lnTo>
                  <a:pt x="759534" y="5093092"/>
                </a:lnTo>
                <a:lnTo>
                  <a:pt x="713599" y="5078839"/>
                </a:lnTo>
                <a:lnTo>
                  <a:pt x="668401" y="5062504"/>
                </a:lnTo>
                <a:lnTo>
                  <a:pt x="624011" y="5044117"/>
                </a:lnTo>
                <a:lnTo>
                  <a:pt x="580500" y="5023707"/>
                </a:lnTo>
                <a:lnTo>
                  <a:pt x="537941" y="5001305"/>
                </a:lnTo>
                <a:lnTo>
                  <a:pt x="496405" y="4976939"/>
                </a:lnTo>
                <a:lnTo>
                  <a:pt x="455962" y="4950639"/>
                </a:lnTo>
                <a:lnTo>
                  <a:pt x="416686" y="4922435"/>
                </a:lnTo>
                <a:lnTo>
                  <a:pt x="378647" y="4892357"/>
                </a:lnTo>
                <a:lnTo>
                  <a:pt x="341916" y="4860434"/>
                </a:lnTo>
                <a:lnTo>
                  <a:pt x="306566" y="4826696"/>
                </a:lnTo>
                <a:lnTo>
                  <a:pt x="272828" y="4791345"/>
                </a:lnTo>
                <a:lnTo>
                  <a:pt x="240905" y="4754615"/>
                </a:lnTo>
                <a:lnTo>
                  <a:pt x="210827" y="4716576"/>
                </a:lnTo>
                <a:lnTo>
                  <a:pt x="182623" y="4677299"/>
                </a:lnTo>
                <a:lnTo>
                  <a:pt x="156323" y="4636857"/>
                </a:lnTo>
                <a:lnTo>
                  <a:pt x="131958" y="4595321"/>
                </a:lnTo>
                <a:lnTo>
                  <a:pt x="109555" y="4552762"/>
                </a:lnTo>
                <a:lnTo>
                  <a:pt x="89145" y="4509251"/>
                </a:lnTo>
                <a:lnTo>
                  <a:pt x="70759" y="4464861"/>
                </a:lnTo>
                <a:lnTo>
                  <a:pt x="54424" y="4419663"/>
                </a:lnTo>
                <a:lnTo>
                  <a:pt x="40171" y="4373728"/>
                </a:lnTo>
                <a:lnTo>
                  <a:pt x="28030" y="4327128"/>
                </a:lnTo>
                <a:lnTo>
                  <a:pt x="18029" y="4279935"/>
                </a:lnTo>
                <a:lnTo>
                  <a:pt x="10200" y="4232219"/>
                </a:lnTo>
                <a:lnTo>
                  <a:pt x="4570" y="4184053"/>
                </a:lnTo>
                <a:lnTo>
                  <a:pt x="1171" y="4135507"/>
                </a:lnTo>
                <a:lnTo>
                  <a:pt x="0" y="4086655"/>
                </a:lnTo>
                <a:lnTo>
                  <a:pt x="0" y="1046575"/>
                </a:lnTo>
                <a:lnTo>
                  <a:pt x="1171" y="997723"/>
                </a:lnTo>
                <a:lnTo>
                  <a:pt x="4570" y="949177"/>
                </a:lnTo>
                <a:lnTo>
                  <a:pt x="10200" y="901011"/>
                </a:lnTo>
                <a:lnTo>
                  <a:pt x="18029" y="853296"/>
                </a:lnTo>
                <a:lnTo>
                  <a:pt x="28030" y="806102"/>
                </a:lnTo>
                <a:lnTo>
                  <a:pt x="40171" y="759502"/>
                </a:lnTo>
                <a:lnTo>
                  <a:pt x="54424" y="713567"/>
                </a:lnTo>
                <a:lnTo>
                  <a:pt x="70759" y="668369"/>
                </a:lnTo>
                <a:lnTo>
                  <a:pt x="89146" y="623979"/>
                </a:lnTo>
                <a:lnTo>
                  <a:pt x="109555" y="580468"/>
                </a:lnTo>
                <a:lnTo>
                  <a:pt x="131958" y="537909"/>
                </a:lnTo>
                <a:lnTo>
                  <a:pt x="156324" y="496373"/>
                </a:lnTo>
                <a:lnTo>
                  <a:pt x="182623" y="455931"/>
                </a:lnTo>
                <a:lnTo>
                  <a:pt x="210827" y="416654"/>
                </a:lnTo>
                <a:lnTo>
                  <a:pt x="240905" y="378615"/>
                </a:lnTo>
                <a:lnTo>
                  <a:pt x="272828" y="341885"/>
                </a:lnTo>
                <a:lnTo>
                  <a:pt x="306567" y="306535"/>
                </a:lnTo>
                <a:lnTo>
                  <a:pt x="341917" y="272796"/>
                </a:lnTo>
                <a:lnTo>
                  <a:pt x="378647" y="240873"/>
                </a:lnTo>
                <a:lnTo>
                  <a:pt x="416686" y="210795"/>
                </a:lnTo>
                <a:lnTo>
                  <a:pt x="455963" y="182591"/>
                </a:lnTo>
                <a:lnTo>
                  <a:pt x="496405" y="156292"/>
                </a:lnTo>
                <a:lnTo>
                  <a:pt x="537941" y="131926"/>
                </a:lnTo>
                <a:lnTo>
                  <a:pt x="580500" y="109523"/>
                </a:lnTo>
                <a:lnTo>
                  <a:pt x="624011" y="89114"/>
                </a:lnTo>
                <a:lnTo>
                  <a:pt x="668401" y="70727"/>
                </a:lnTo>
                <a:lnTo>
                  <a:pt x="713599" y="54392"/>
                </a:lnTo>
                <a:lnTo>
                  <a:pt x="759534" y="40139"/>
                </a:lnTo>
                <a:lnTo>
                  <a:pt x="806134" y="27998"/>
                </a:lnTo>
                <a:lnTo>
                  <a:pt x="853328" y="17997"/>
                </a:lnTo>
                <a:lnTo>
                  <a:pt x="901043" y="10168"/>
                </a:lnTo>
                <a:lnTo>
                  <a:pt x="949210" y="4538"/>
                </a:lnTo>
                <a:lnTo>
                  <a:pt x="997755" y="1139"/>
                </a:lnTo>
                <a:lnTo>
                  <a:pt x="1046608" y="0"/>
                </a:lnTo>
                <a:lnTo>
                  <a:pt x="6555830" y="0"/>
                </a:lnTo>
                <a:lnTo>
                  <a:pt x="6604682" y="1139"/>
                </a:lnTo>
                <a:lnTo>
                  <a:pt x="6653228" y="4538"/>
                </a:lnTo>
                <a:lnTo>
                  <a:pt x="6701394" y="10168"/>
                </a:lnTo>
                <a:lnTo>
                  <a:pt x="6749109" y="17997"/>
                </a:lnTo>
                <a:lnTo>
                  <a:pt x="6796303" y="27997"/>
                </a:lnTo>
                <a:lnTo>
                  <a:pt x="6842903" y="40139"/>
                </a:lnTo>
                <a:lnTo>
                  <a:pt x="6888838" y="54392"/>
                </a:lnTo>
                <a:lnTo>
                  <a:pt x="6934036" y="70726"/>
                </a:lnTo>
                <a:lnTo>
                  <a:pt x="6978426" y="89113"/>
                </a:lnTo>
                <a:lnTo>
                  <a:pt x="7021937" y="109523"/>
                </a:lnTo>
                <a:lnTo>
                  <a:pt x="7064496" y="131925"/>
                </a:lnTo>
                <a:lnTo>
                  <a:pt x="7106032" y="156291"/>
                </a:lnTo>
                <a:lnTo>
                  <a:pt x="7146474" y="182591"/>
                </a:lnTo>
                <a:lnTo>
                  <a:pt x="7185751" y="210795"/>
                </a:lnTo>
                <a:lnTo>
                  <a:pt x="7223790" y="240873"/>
                </a:lnTo>
                <a:lnTo>
                  <a:pt x="7260521" y="272796"/>
                </a:lnTo>
                <a:lnTo>
                  <a:pt x="7295871" y="306534"/>
                </a:lnTo>
                <a:lnTo>
                  <a:pt x="7329609" y="341884"/>
                </a:lnTo>
                <a:lnTo>
                  <a:pt x="7361532" y="378615"/>
                </a:lnTo>
                <a:lnTo>
                  <a:pt x="7391610" y="416654"/>
                </a:lnTo>
                <a:lnTo>
                  <a:pt x="7419814" y="455931"/>
                </a:lnTo>
                <a:lnTo>
                  <a:pt x="7446114" y="496373"/>
                </a:lnTo>
                <a:lnTo>
                  <a:pt x="7470479" y="537909"/>
                </a:lnTo>
                <a:lnTo>
                  <a:pt x="7492882" y="580469"/>
                </a:lnTo>
                <a:lnTo>
                  <a:pt x="7513291" y="623979"/>
                </a:lnTo>
                <a:lnTo>
                  <a:pt x="7531678" y="668369"/>
                </a:lnTo>
                <a:lnTo>
                  <a:pt x="7548013" y="713567"/>
                </a:lnTo>
                <a:lnTo>
                  <a:pt x="7562266" y="759502"/>
                </a:lnTo>
                <a:lnTo>
                  <a:pt x="7574407" y="806102"/>
                </a:lnTo>
                <a:lnTo>
                  <a:pt x="7584407" y="853296"/>
                </a:lnTo>
                <a:lnTo>
                  <a:pt x="7592237" y="901011"/>
                </a:lnTo>
                <a:lnTo>
                  <a:pt x="7597866" y="949178"/>
                </a:lnTo>
                <a:lnTo>
                  <a:pt x="7600950" y="993213"/>
                </a:lnTo>
              </a:path>
            </a:pathLst>
          </a:custGeom>
          <a:ln w="76200">
            <a:solidFill>
              <a:srgbClr val="E65385"/>
            </a:solidFill>
          </a:ln>
        </p:spPr>
        <p:txBody>
          <a:bodyPr wrap="square" lIns="0" tIns="0" rIns="0" bIns="0" rtlCol="0"/>
          <a:lstStyle/>
          <a:p>
            <a:endParaRPr/>
          </a:p>
        </p:txBody>
      </p:sp>
      <p:sp>
        <p:nvSpPr>
          <p:cNvPr id="8" name="object 8"/>
          <p:cNvSpPr txBox="1"/>
          <p:nvPr/>
        </p:nvSpPr>
        <p:spPr>
          <a:xfrm>
            <a:off x="10656333" y="2369724"/>
            <a:ext cx="7447280" cy="4409440"/>
          </a:xfrm>
          <a:prstGeom prst="rect">
            <a:avLst/>
          </a:prstGeom>
        </p:spPr>
        <p:txBody>
          <a:bodyPr vert="horz" wrap="square" lIns="0" tIns="12700" rIns="0" bIns="0" rtlCol="0">
            <a:spAutoFit/>
          </a:bodyPr>
          <a:lstStyle/>
          <a:p>
            <a:pPr algn="ctr">
              <a:lnSpc>
                <a:spcPct val="100000"/>
              </a:lnSpc>
              <a:spcBef>
                <a:spcPts val="100"/>
              </a:spcBef>
            </a:pPr>
            <a:r>
              <a:rPr sz="2300" spc="-155">
                <a:solidFill>
                  <a:srgbClr val="292959"/>
                </a:solidFill>
                <a:latin typeface="Trebuchet MS"/>
                <a:cs typeface="Trebuchet MS"/>
              </a:rPr>
              <a:t>The</a:t>
            </a:r>
            <a:r>
              <a:rPr sz="2300" spc="-70">
                <a:solidFill>
                  <a:srgbClr val="292959"/>
                </a:solidFill>
                <a:latin typeface="Trebuchet MS"/>
                <a:cs typeface="Trebuchet MS"/>
              </a:rPr>
              <a:t> </a:t>
            </a:r>
            <a:r>
              <a:rPr sz="2300" spc="-35">
                <a:solidFill>
                  <a:srgbClr val="292959"/>
                </a:solidFill>
                <a:latin typeface="Trebuchet MS"/>
                <a:cs typeface="Trebuchet MS"/>
              </a:rPr>
              <a:t>person</a:t>
            </a:r>
            <a:r>
              <a:rPr sz="2300" spc="-90">
                <a:solidFill>
                  <a:srgbClr val="292959"/>
                </a:solidFill>
                <a:latin typeface="Trebuchet MS"/>
                <a:cs typeface="Trebuchet MS"/>
              </a:rPr>
              <a:t> </a:t>
            </a:r>
            <a:r>
              <a:rPr sz="2300" spc="-40">
                <a:solidFill>
                  <a:srgbClr val="292959"/>
                </a:solidFill>
                <a:latin typeface="Trebuchet MS"/>
                <a:cs typeface="Trebuchet MS"/>
              </a:rPr>
              <a:t>claiming</a:t>
            </a:r>
            <a:r>
              <a:rPr sz="2300" spc="-75">
                <a:solidFill>
                  <a:srgbClr val="292959"/>
                </a:solidFill>
                <a:latin typeface="Trebuchet MS"/>
                <a:cs typeface="Trebuchet MS"/>
              </a:rPr>
              <a:t> </a:t>
            </a:r>
            <a:r>
              <a:rPr sz="2300" spc="-90">
                <a:solidFill>
                  <a:srgbClr val="292959"/>
                </a:solidFill>
                <a:latin typeface="Trebuchet MS"/>
                <a:cs typeface="Trebuchet MS"/>
              </a:rPr>
              <a:t>the</a:t>
            </a:r>
            <a:r>
              <a:rPr sz="2300" spc="-75">
                <a:solidFill>
                  <a:srgbClr val="292959"/>
                </a:solidFill>
                <a:latin typeface="Trebuchet MS"/>
                <a:cs typeface="Trebuchet MS"/>
              </a:rPr>
              <a:t> </a:t>
            </a:r>
            <a:r>
              <a:rPr sz="2300" spc="-100">
                <a:solidFill>
                  <a:srgbClr val="292959"/>
                </a:solidFill>
                <a:latin typeface="Trebuchet MS"/>
                <a:cs typeface="Trebuchet MS"/>
              </a:rPr>
              <a:t>interest</a:t>
            </a:r>
            <a:r>
              <a:rPr sz="2300" spc="-70">
                <a:solidFill>
                  <a:srgbClr val="292959"/>
                </a:solidFill>
                <a:latin typeface="Trebuchet MS"/>
                <a:cs typeface="Trebuchet MS"/>
              </a:rPr>
              <a:t> </a:t>
            </a:r>
            <a:r>
              <a:rPr sz="2300" spc="-114">
                <a:solidFill>
                  <a:srgbClr val="292959"/>
                </a:solidFill>
                <a:latin typeface="Trebuchet MS"/>
                <a:cs typeface="Trebuchet MS"/>
              </a:rPr>
              <a:t>must</a:t>
            </a:r>
            <a:r>
              <a:rPr sz="2300" spc="-70">
                <a:solidFill>
                  <a:srgbClr val="292959"/>
                </a:solidFill>
                <a:latin typeface="Trebuchet MS"/>
                <a:cs typeface="Trebuchet MS"/>
              </a:rPr>
              <a:t> </a:t>
            </a:r>
            <a:r>
              <a:rPr sz="2300" spc="-50">
                <a:solidFill>
                  <a:srgbClr val="292959"/>
                </a:solidFill>
                <a:latin typeface="Trebuchet MS"/>
                <a:cs typeface="Trebuchet MS"/>
              </a:rPr>
              <a:t>establish</a:t>
            </a:r>
            <a:r>
              <a:rPr sz="2300" spc="-75">
                <a:solidFill>
                  <a:srgbClr val="292959"/>
                </a:solidFill>
                <a:latin typeface="Trebuchet MS"/>
                <a:cs typeface="Trebuchet MS"/>
              </a:rPr>
              <a:t> </a:t>
            </a:r>
            <a:r>
              <a:rPr sz="2300" spc="-80">
                <a:solidFill>
                  <a:srgbClr val="292959"/>
                </a:solidFill>
                <a:latin typeface="Trebuchet MS"/>
                <a:cs typeface="Trebuchet MS"/>
              </a:rPr>
              <a:t>that</a:t>
            </a:r>
            <a:r>
              <a:rPr sz="2300" spc="-75">
                <a:solidFill>
                  <a:srgbClr val="292959"/>
                </a:solidFill>
                <a:latin typeface="Trebuchet MS"/>
                <a:cs typeface="Trebuchet MS"/>
              </a:rPr>
              <a:t> </a:t>
            </a:r>
            <a:r>
              <a:rPr sz="2300" spc="-25">
                <a:solidFill>
                  <a:srgbClr val="292959"/>
                </a:solidFill>
                <a:latin typeface="Trebuchet MS"/>
                <a:cs typeface="Trebuchet MS"/>
              </a:rPr>
              <a:t>an</a:t>
            </a:r>
            <a:endParaRPr sz="2300">
              <a:latin typeface="Trebuchet MS"/>
              <a:cs typeface="Trebuchet MS"/>
            </a:endParaRPr>
          </a:p>
          <a:p>
            <a:pPr marL="12065" marR="5080" algn="ctr">
              <a:lnSpc>
                <a:spcPts val="4580"/>
              </a:lnSpc>
              <a:spcBef>
                <a:spcPts val="450"/>
              </a:spcBef>
            </a:pPr>
            <a:r>
              <a:rPr sz="2300" spc="-30">
                <a:solidFill>
                  <a:srgbClr val="292959"/>
                </a:solidFill>
                <a:latin typeface="Trebuchet MS"/>
                <a:cs typeface="Trebuchet MS"/>
              </a:rPr>
              <a:t>estoppel</a:t>
            </a:r>
            <a:r>
              <a:rPr sz="2300" spc="-135">
                <a:solidFill>
                  <a:srgbClr val="292959"/>
                </a:solidFill>
                <a:latin typeface="Trebuchet MS"/>
                <a:cs typeface="Trebuchet MS"/>
              </a:rPr>
              <a:t> </a:t>
            </a:r>
            <a:r>
              <a:rPr sz="2300">
                <a:solidFill>
                  <a:srgbClr val="292959"/>
                </a:solidFill>
                <a:latin typeface="Trebuchet MS"/>
                <a:cs typeface="Trebuchet MS"/>
              </a:rPr>
              <a:t>has</a:t>
            </a:r>
            <a:r>
              <a:rPr sz="2300" spc="-90">
                <a:solidFill>
                  <a:srgbClr val="292959"/>
                </a:solidFill>
                <a:latin typeface="Trebuchet MS"/>
                <a:cs typeface="Trebuchet MS"/>
              </a:rPr>
              <a:t> </a:t>
            </a:r>
            <a:r>
              <a:rPr sz="2300" spc="-70">
                <a:solidFill>
                  <a:srgbClr val="292959"/>
                </a:solidFill>
                <a:latin typeface="Trebuchet MS"/>
                <a:cs typeface="Trebuchet MS"/>
              </a:rPr>
              <a:t>actually</a:t>
            </a:r>
            <a:r>
              <a:rPr sz="2300" spc="-90">
                <a:solidFill>
                  <a:srgbClr val="292959"/>
                </a:solidFill>
                <a:latin typeface="Trebuchet MS"/>
                <a:cs typeface="Trebuchet MS"/>
              </a:rPr>
              <a:t> </a:t>
            </a:r>
            <a:r>
              <a:rPr sz="2300" spc="-45">
                <a:solidFill>
                  <a:srgbClr val="292959"/>
                </a:solidFill>
                <a:latin typeface="Trebuchet MS"/>
                <a:cs typeface="Trebuchet MS"/>
              </a:rPr>
              <a:t>arisen</a:t>
            </a:r>
            <a:r>
              <a:rPr sz="2300" spc="-90">
                <a:solidFill>
                  <a:srgbClr val="292959"/>
                </a:solidFill>
                <a:latin typeface="Trebuchet MS"/>
                <a:cs typeface="Trebuchet MS"/>
              </a:rPr>
              <a:t> </a:t>
            </a:r>
            <a:r>
              <a:rPr sz="2300" spc="-175">
                <a:solidFill>
                  <a:srgbClr val="292959"/>
                </a:solidFill>
                <a:latin typeface="Trebuchet MS"/>
                <a:cs typeface="Trebuchet MS"/>
              </a:rPr>
              <a:t>…</a:t>
            </a:r>
            <a:r>
              <a:rPr sz="2300" spc="-70">
                <a:solidFill>
                  <a:srgbClr val="292959"/>
                </a:solidFill>
                <a:latin typeface="Trebuchet MS"/>
                <a:cs typeface="Trebuchet MS"/>
              </a:rPr>
              <a:t> </a:t>
            </a:r>
            <a:r>
              <a:rPr sz="2300" spc="-150">
                <a:solidFill>
                  <a:srgbClr val="292959"/>
                </a:solidFill>
                <a:latin typeface="Trebuchet MS"/>
                <a:cs typeface="Trebuchet MS"/>
              </a:rPr>
              <a:t>This</a:t>
            </a:r>
            <a:r>
              <a:rPr sz="2300" spc="-70">
                <a:solidFill>
                  <a:srgbClr val="292959"/>
                </a:solidFill>
                <a:latin typeface="Trebuchet MS"/>
                <a:cs typeface="Trebuchet MS"/>
              </a:rPr>
              <a:t> </a:t>
            </a:r>
            <a:r>
              <a:rPr sz="2300" spc="-10">
                <a:solidFill>
                  <a:srgbClr val="292959"/>
                </a:solidFill>
                <a:latin typeface="Trebuchet MS"/>
                <a:cs typeface="Trebuchet MS"/>
              </a:rPr>
              <a:t>gives</a:t>
            </a:r>
            <a:r>
              <a:rPr sz="2300" spc="-95">
                <a:solidFill>
                  <a:srgbClr val="292959"/>
                </a:solidFill>
                <a:latin typeface="Trebuchet MS"/>
                <a:cs typeface="Trebuchet MS"/>
              </a:rPr>
              <a:t> </a:t>
            </a:r>
            <a:r>
              <a:rPr sz="2300" spc="-75">
                <a:solidFill>
                  <a:srgbClr val="292959"/>
                </a:solidFill>
                <a:latin typeface="Trebuchet MS"/>
                <a:cs typeface="Trebuchet MS"/>
              </a:rPr>
              <a:t>rise</a:t>
            </a:r>
            <a:r>
              <a:rPr sz="2300" spc="-90">
                <a:solidFill>
                  <a:srgbClr val="292959"/>
                </a:solidFill>
                <a:latin typeface="Trebuchet MS"/>
                <a:cs typeface="Trebuchet MS"/>
              </a:rPr>
              <a:t> </a:t>
            </a:r>
            <a:r>
              <a:rPr sz="2300" spc="-45">
                <a:solidFill>
                  <a:srgbClr val="292959"/>
                </a:solidFill>
                <a:latin typeface="Trebuchet MS"/>
                <a:cs typeface="Trebuchet MS"/>
              </a:rPr>
              <a:t>to</a:t>
            </a:r>
            <a:r>
              <a:rPr sz="2300" spc="-90">
                <a:solidFill>
                  <a:srgbClr val="292959"/>
                </a:solidFill>
                <a:latin typeface="Trebuchet MS"/>
                <a:cs typeface="Trebuchet MS"/>
              </a:rPr>
              <a:t> </a:t>
            </a:r>
            <a:r>
              <a:rPr sz="2300">
                <a:solidFill>
                  <a:srgbClr val="292959"/>
                </a:solidFill>
                <a:latin typeface="Trebuchet MS"/>
                <a:cs typeface="Trebuchet MS"/>
              </a:rPr>
              <a:t>an</a:t>
            </a:r>
            <a:r>
              <a:rPr sz="2300" spc="-90">
                <a:solidFill>
                  <a:srgbClr val="292959"/>
                </a:solidFill>
                <a:latin typeface="Trebuchet MS"/>
                <a:cs typeface="Trebuchet MS"/>
              </a:rPr>
              <a:t> </a:t>
            </a:r>
            <a:r>
              <a:rPr sz="2300" spc="-10">
                <a:solidFill>
                  <a:srgbClr val="292959"/>
                </a:solidFill>
                <a:latin typeface="Trebuchet MS"/>
                <a:cs typeface="Trebuchet MS"/>
              </a:rPr>
              <a:t>equity, </a:t>
            </a:r>
            <a:r>
              <a:rPr sz="2300" spc="-60">
                <a:solidFill>
                  <a:srgbClr val="292959"/>
                </a:solidFill>
                <a:latin typeface="Trebuchet MS"/>
                <a:cs typeface="Trebuchet MS"/>
              </a:rPr>
              <a:t>which</a:t>
            </a:r>
            <a:r>
              <a:rPr sz="2300" spc="-70">
                <a:solidFill>
                  <a:srgbClr val="292959"/>
                </a:solidFill>
                <a:latin typeface="Trebuchet MS"/>
                <a:cs typeface="Trebuchet MS"/>
              </a:rPr>
              <a:t> </a:t>
            </a:r>
            <a:r>
              <a:rPr sz="2300" spc="-35">
                <a:solidFill>
                  <a:srgbClr val="292959"/>
                </a:solidFill>
                <a:latin typeface="Trebuchet MS"/>
                <a:cs typeface="Trebuchet MS"/>
              </a:rPr>
              <a:t>is</a:t>
            </a:r>
            <a:r>
              <a:rPr sz="2300" spc="-70">
                <a:solidFill>
                  <a:srgbClr val="292959"/>
                </a:solidFill>
                <a:latin typeface="Trebuchet MS"/>
                <a:cs typeface="Trebuchet MS"/>
              </a:rPr>
              <a:t> </a:t>
            </a:r>
            <a:r>
              <a:rPr sz="2300" spc="-75">
                <a:solidFill>
                  <a:srgbClr val="292959"/>
                </a:solidFill>
                <a:latin typeface="Trebuchet MS"/>
                <a:cs typeface="Trebuchet MS"/>
              </a:rPr>
              <a:t>different</a:t>
            </a:r>
            <a:r>
              <a:rPr sz="2300" spc="-70">
                <a:solidFill>
                  <a:srgbClr val="292959"/>
                </a:solidFill>
                <a:latin typeface="Trebuchet MS"/>
                <a:cs typeface="Trebuchet MS"/>
              </a:rPr>
              <a:t> </a:t>
            </a:r>
            <a:r>
              <a:rPr sz="2300" spc="-110">
                <a:solidFill>
                  <a:srgbClr val="292959"/>
                </a:solidFill>
                <a:latin typeface="Trebuchet MS"/>
                <a:cs typeface="Trebuchet MS"/>
              </a:rPr>
              <a:t>from</a:t>
            </a:r>
            <a:r>
              <a:rPr sz="2300" spc="-65">
                <a:solidFill>
                  <a:srgbClr val="292959"/>
                </a:solidFill>
                <a:latin typeface="Trebuchet MS"/>
                <a:cs typeface="Trebuchet MS"/>
              </a:rPr>
              <a:t> </a:t>
            </a:r>
            <a:r>
              <a:rPr sz="2300">
                <a:solidFill>
                  <a:srgbClr val="292959"/>
                </a:solidFill>
                <a:latin typeface="Trebuchet MS"/>
                <a:cs typeface="Trebuchet MS"/>
              </a:rPr>
              <a:t>an</a:t>
            </a:r>
            <a:r>
              <a:rPr sz="2300" spc="-70">
                <a:solidFill>
                  <a:srgbClr val="292959"/>
                </a:solidFill>
                <a:latin typeface="Trebuchet MS"/>
                <a:cs typeface="Trebuchet MS"/>
              </a:rPr>
              <a:t> </a:t>
            </a:r>
            <a:r>
              <a:rPr sz="2300" spc="-45">
                <a:solidFill>
                  <a:srgbClr val="292959"/>
                </a:solidFill>
                <a:latin typeface="Trebuchet MS"/>
                <a:cs typeface="Trebuchet MS"/>
              </a:rPr>
              <a:t>equitable</a:t>
            </a:r>
            <a:r>
              <a:rPr sz="2300" spc="-70">
                <a:solidFill>
                  <a:srgbClr val="292959"/>
                </a:solidFill>
                <a:latin typeface="Trebuchet MS"/>
                <a:cs typeface="Trebuchet MS"/>
              </a:rPr>
              <a:t> </a:t>
            </a:r>
            <a:r>
              <a:rPr sz="2300" spc="-114">
                <a:solidFill>
                  <a:srgbClr val="292959"/>
                </a:solidFill>
                <a:latin typeface="Trebuchet MS"/>
                <a:cs typeface="Trebuchet MS"/>
              </a:rPr>
              <a:t>interest:</a:t>
            </a:r>
            <a:r>
              <a:rPr sz="2300" spc="-70">
                <a:solidFill>
                  <a:srgbClr val="292959"/>
                </a:solidFill>
                <a:latin typeface="Trebuchet MS"/>
                <a:cs typeface="Trebuchet MS"/>
              </a:rPr>
              <a:t> </a:t>
            </a:r>
            <a:r>
              <a:rPr sz="2300" b="1">
                <a:solidFill>
                  <a:srgbClr val="292959"/>
                </a:solidFill>
                <a:latin typeface="Trebuchet MS"/>
                <a:cs typeface="Trebuchet MS"/>
              </a:rPr>
              <a:t>all</a:t>
            </a:r>
            <a:r>
              <a:rPr sz="2300" b="1" spc="-110">
                <a:solidFill>
                  <a:srgbClr val="292959"/>
                </a:solidFill>
                <a:latin typeface="Trebuchet MS"/>
                <a:cs typeface="Trebuchet MS"/>
              </a:rPr>
              <a:t> </a:t>
            </a:r>
            <a:r>
              <a:rPr sz="2300" b="1" spc="-85">
                <a:solidFill>
                  <a:srgbClr val="292959"/>
                </a:solidFill>
                <a:latin typeface="Trebuchet MS"/>
                <a:cs typeface="Trebuchet MS"/>
              </a:rPr>
              <a:t>it</a:t>
            </a:r>
            <a:r>
              <a:rPr sz="2300" b="1" spc="-114">
                <a:solidFill>
                  <a:srgbClr val="292959"/>
                </a:solidFill>
                <a:latin typeface="Trebuchet MS"/>
                <a:cs typeface="Trebuchet MS"/>
              </a:rPr>
              <a:t> </a:t>
            </a:r>
            <a:r>
              <a:rPr sz="2300" b="1" spc="-10">
                <a:solidFill>
                  <a:srgbClr val="292959"/>
                </a:solidFill>
                <a:latin typeface="Trebuchet MS"/>
                <a:cs typeface="Trebuchet MS"/>
              </a:rPr>
              <a:t>means </a:t>
            </a:r>
            <a:r>
              <a:rPr sz="2300" b="1" spc="55">
                <a:solidFill>
                  <a:srgbClr val="292959"/>
                </a:solidFill>
                <a:latin typeface="Trebuchet MS"/>
                <a:cs typeface="Trebuchet MS"/>
              </a:rPr>
              <a:t>is</a:t>
            </a:r>
            <a:r>
              <a:rPr sz="2300" b="1" spc="-70">
                <a:solidFill>
                  <a:srgbClr val="292959"/>
                </a:solidFill>
                <a:latin typeface="Trebuchet MS"/>
                <a:cs typeface="Trebuchet MS"/>
              </a:rPr>
              <a:t> </a:t>
            </a:r>
            <a:r>
              <a:rPr sz="2300" b="1" spc="-40">
                <a:solidFill>
                  <a:srgbClr val="292959"/>
                </a:solidFill>
                <a:latin typeface="Trebuchet MS"/>
                <a:cs typeface="Trebuchet MS"/>
              </a:rPr>
              <a:t>that</a:t>
            </a:r>
            <a:r>
              <a:rPr sz="2300" b="1" spc="-65">
                <a:solidFill>
                  <a:srgbClr val="292959"/>
                </a:solidFill>
                <a:latin typeface="Trebuchet MS"/>
                <a:cs typeface="Trebuchet MS"/>
              </a:rPr>
              <a:t> </a:t>
            </a:r>
            <a:r>
              <a:rPr sz="2300" b="1" spc="-85">
                <a:solidFill>
                  <a:srgbClr val="292959"/>
                </a:solidFill>
                <a:latin typeface="Trebuchet MS"/>
                <a:cs typeface="Trebuchet MS"/>
              </a:rPr>
              <a:t>the</a:t>
            </a:r>
            <a:r>
              <a:rPr sz="2300" b="1" spc="-70">
                <a:solidFill>
                  <a:srgbClr val="292959"/>
                </a:solidFill>
                <a:latin typeface="Trebuchet MS"/>
                <a:cs typeface="Trebuchet MS"/>
              </a:rPr>
              <a:t> </a:t>
            </a:r>
            <a:r>
              <a:rPr sz="2300" b="1">
                <a:solidFill>
                  <a:srgbClr val="292959"/>
                </a:solidFill>
                <a:latin typeface="Trebuchet MS"/>
                <a:cs typeface="Trebuchet MS"/>
              </a:rPr>
              <a:t>claimant</a:t>
            </a:r>
            <a:r>
              <a:rPr sz="2300" b="1" spc="-65">
                <a:solidFill>
                  <a:srgbClr val="292959"/>
                </a:solidFill>
                <a:latin typeface="Trebuchet MS"/>
                <a:cs typeface="Trebuchet MS"/>
              </a:rPr>
              <a:t> </a:t>
            </a:r>
            <a:r>
              <a:rPr sz="2300" b="1" spc="85">
                <a:solidFill>
                  <a:srgbClr val="292959"/>
                </a:solidFill>
                <a:latin typeface="Trebuchet MS"/>
                <a:cs typeface="Trebuchet MS"/>
              </a:rPr>
              <a:t>has</a:t>
            </a:r>
            <a:r>
              <a:rPr sz="2300" b="1" spc="-70">
                <a:solidFill>
                  <a:srgbClr val="292959"/>
                </a:solidFill>
                <a:latin typeface="Trebuchet MS"/>
                <a:cs typeface="Trebuchet MS"/>
              </a:rPr>
              <a:t> </a:t>
            </a:r>
            <a:r>
              <a:rPr sz="2300" b="1">
                <a:solidFill>
                  <a:srgbClr val="292959"/>
                </a:solidFill>
                <a:latin typeface="Trebuchet MS"/>
                <a:cs typeface="Trebuchet MS"/>
              </a:rPr>
              <a:t>established</a:t>
            </a:r>
            <a:r>
              <a:rPr sz="2300" b="1" spc="-65">
                <a:solidFill>
                  <a:srgbClr val="292959"/>
                </a:solidFill>
                <a:latin typeface="Trebuchet MS"/>
                <a:cs typeface="Trebuchet MS"/>
              </a:rPr>
              <a:t> </a:t>
            </a:r>
            <a:r>
              <a:rPr sz="2300" b="1" spc="-85">
                <a:solidFill>
                  <a:srgbClr val="292959"/>
                </a:solidFill>
                <a:latin typeface="Trebuchet MS"/>
                <a:cs typeface="Trebuchet MS"/>
              </a:rPr>
              <a:t>the</a:t>
            </a:r>
            <a:r>
              <a:rPr sz="2300" b="1" spc="-65">
                <a:solidFill>
                  <a:srgbClr val="292959"/>
                </a:solidFill>
                <a:latin typeface="Trebuchet MS"/>
                <a:cs typeface="Trebuchet MS"/>
              </a:rPr>
              <a:t> </a:t>
            </a:r>
            <a:r>
              <a:rPr sz="2300" b="1" spc="-20">
                <a:solidFill>
                  <a:srgbClr val="292959"/>
                </a:solidFill>
                <a:latin typeface="Trebuchet MS"/>
                <a:cs typeface="Trebuchet MS"/>
              </a:rPr>
              <a:t>right</a:t>
            </a:r>
            <a:r>
              <a:rPr sz="2300" b="1" spc="-70">
                <a:solidFill>
                  <a:srgbClr val="292959"/>
                </a:solidFill>
                <a:latin typeface="Trebuchet MS"/>
                <a:cs typeface="Trebuchet MS"/>
              </a:rPr>
              <a:t> </a:t>
            </a:r>
            <a:r>
              <a:rPr sz="2300" b="1" spc="-50">
                <a:solidFill>
                  <a:srgbClr val="292959"/>
                </a:solidFill>
                <a:latin typeface="Trebuchet MS"/>
                <a:cs typeface="Trebuchet MS"/>
              </a:rPr>
              <a:t>to</a:t>
            </a:r>
            <a:r>
              <a:rPr sz="2300" b="1" spc="-65">
                <a:solidFill>
                  <a:srgbClr val="292959"/>
                </a:solidFill>
                <a:latin typeface="Trebuchet MS"/>
                <a:cs typeface="Trebuchet MS"/>
              </a:rPr>
              <a:t> </a:t>
            </a:r>
            <a:r>
              <a:rPr sz="2300" b="1" spc="135">
                <a:solidFill>
                  <a:srgbClr val="292959"/>
                </a:solidFill>
                <a:latin typeface="Trebuchet MS"/>
                <a:cs typeface="Trebuchet MS"/>
              </a:rPr>
              <a:t>go</a:t>
            </a:r>
            <a:r>
              <a:rPr sz="2300" b="1" spc="-70">
                <a:solidFill>
                  <a:srgbClr val="292959"/>
                </a:solidFill>
                <a:latin typeface="Trebuchet MS"/>
                <a:cs typeface="Trebuchet MS"/>
              </a:rPr>
              <a:t> </a:t>
            </a:r>
            <a:r>
              <a:rPr sz="2300" b="1" spc="-25">
                <a:solidFill>
                  <a:srgbClr val="292959"/>
                </a:solidFill>
                <a:latin typeface="Trebuchet MS"/>
                <a:cs typeface="Trebuchet MS"/>
              </a:rPr>
              <a:t>to </a:t>
            </a:r>
            <a:r>
              <a:rPr sz="2300" b="1" spc="-40">
                <a:solidFill>
                  <a:srgbClr val="292959"/>
                </a:solidFill>
                <a:latin typeface="Trebuchet MS"/>
                <a:cs typeface="Trebuchet MS"/>
              </a:rPr>
              <a:t>court</a:t>
            </a:r>
            <a:r>
              <a:rPr sz="2300" b="1" spc="-105">
                <a:solidFill>
                  <a:srgbClr val="292959"/>
                </a:solidFill>
                <a:latin typeface="Trebuchet MS"/>
                <a:cs typeface="Trebuchet MS"/>
              </a:rPr>
              <a:t> </a:t>
            </a:r>
            <a:r>
              <a:rPr sz="2300" b="1" spc="50">
                <a:solidFill>
                  <a:srgbClr val="292959"/>
                </a:solidFill>
                <a:latin typeface="Trebuchet MS"/>
                <a:cs typeface="Trebuchet MS"/>
              </a:rPr>
              <a:t>and</a:t>
            </a:r>
            <a:r>
              <a:rPr sz="2300" b="1" spc="-100">
                <a:solidFill>
                  <a:srgbClr val="292959"/>
                </a:solidFill>
                <a:latin typeface="Trebuchet MS"/>
                <a:cs typeface="Trebuchet MS"/>
              </a:rPr>
              <a:t> </a:t>
            </a:r>
            <a:r>
              <a:rPr sz="2300" b="1" spc="100">
                <a:solidFill>
                  <a:srgbClr val="292959"/>
                </a:solidFill>
                <a:latin typeface="Trebuchet MS"/>
                <a:cs typeface="Trebuchet MS"/>
              </a:rPr>
              <a:t>ask</a:t>
            </a:r>
            <a:r>
              <a:rPr sz="2300" b="1" spc="-105">
                <a:solidFill>
                  <a:srgbClr val="292959"/>
                </a:solidFill>
                <a:latin typeface="Trebuchet MS"/>
                <a:cs typeface="Trebuchet MS"/>
              </a:rPr>
              <a:t> </a:t>
            </a:r>
            <a:r>
              <a:rPr sz="2300" b="1" spc="-40">
                <a:solidFill>
                  <a:srgbClr val="292959"/>
                </a:solidFill>
                <a:latin typeface="Trebuchet MS"/>
                <a:cs typeface="Trebuchet MS"/>
              </a:rPr>
              <a:t>for</a:t>
            </a:r>
            <a:r>
              <a:rPr sz="2300" b="1" spc="-100">
                <a:solidFill>
                  <a:srgbClr val="292959"/>
                </a:solidFill>
                <a:latin typeface="Trebuchet MS"/>
                <a:cs typeface="Trebuchet MS"/>
              </a:rPr>
              <a:t> </a:t>
            </a:r>
            <a:r>
              <a:rPr sz="2300" b="1" spc="180">
                <a:solidFill>
                  <a:srgbClr val="292959"/>
                </a:solidFill>
                <a:latin typeface="Trebuchet MS"/>
                <a:cs typeface="Trebuchet MS"/>
              </a:rPr>
              <a:t>a</a:t>
            </a:r>
            <a:r>
              <a:rPr sz="2300" b="1" spc="-100">
                <a:solidFill>
                  <a:srgbClr val="292959"/>
                </a:solidFill>
                <a:latin typeface="Trebuchet MS"/>
                <a:cs typeface="Trebuchet MS"/>
              </a:rPr>
              <a:t> </a:t>
            </a:r>
            <a:r>
              <a:rPr sz="2300" b="1" spc="-80">
                <a:solidFill>
                  <a:srgbClr val="292959"/>
                </a:solidFill>
                <a:latin typeface="Trebuchet MS"/>
                <a:cs typeface="Trebuchet MS"/>
              </a:rPr>
              <a:t>remedy,</a:t>
            </a:r>
            <a:r>
              <a:rPr sz="2300" b="1" spc="-105">
                <a:solidFill>
                  <a:srgbClr val="292959"/>
                </a:solidFill>
                <a:latin typeface="Trebuchet MS"/>
                <a:cs typeface="Trebuchet MS"/>
              </a:rPr>
              <a:t> </a:t>
            </a:r>
            <a:r>
              <a:rPr sz="2300" b="1" spc="55">
                <a:solidFill>
                  <a:srgbClr val="292959"/>
                </a:solidFill>
                <a:latin typeface="Trebuchet MS"/>
                <a:cs typeface="Trebuchet MS"/>
              </a:rPr>
              <a:t>because</a:t>
            </a:r>
            <a:r>
              <a:rPr sz="2300" b="1" spc="-100">
                <a:solidFill>
                  <a:srgbClr val="292959"/>
                </a:solidFill>
                <a:latin typeface="Trebuchet MS"/>
                <a:cs typeface="Trebuchet MS"/>
              </a:rPr>
              <a:t> </a:t>
            </a:r>
            <a:r>
              <a:rPr sz="2300" b="1" spc="-90">
                <a:solidFill>
                  <a:srgbClr val="292959"/>
                </a:solidFill>
                <a:latin typeface="Trebuchet MS"/>
                <a:cs typeface="Trebuchet MS"/>
              </a:rPr>
              <a:t>they</a:t>
            </a:r>
            <a:r>
              <a:rPr sz="2300" b="1" spc="-100">
                <a:solidFill>
                  <a:srgbClr val="292959"/>
                </a:solidFill>
                <a:latin typeface="Trebuchet MS"/>
                <a:cs typeface="Trebuchet MS"/>
              </a:rPr>
              <a:t> </a:t>
            </a:r>
            <a:r>
              <a:rPr sz="2300" b="1" spc="-20">
                <a:solidFill>
                  <a:srgbClr val="292959"/>
                </a:solidFill>
                <a:latin typeface="Trebuchet MS"/>
                <a:cs typeface="Trebuchet MS"/>
              </a:rPr>
              <a:t>have </a:t>
            </a:r>
            <a:r>
              <a:rPr sz="2300" b="1">
                <a:solidFill>
                  <a:srgbClr val="292959"/>
                </a:solidFill>
                <a:latin typeface="Trebuchet MS"/>
                <a:cs typeface="Trebuchet MS"/>
              </a:rPr>
              <a:t>suffered</a:t>
            </a:r>
            <a:r>
              <a:rPr sz="2300" b="1" spc="-55">
                <a:solidFill>
                  <a:srgbClr val="292959"/>
                </a:solidFill>
                <a:latin typeface="Trebuchet MS"/>
                <a:cs typeface="Trebuchet MS"/>
              </a:rPr>
              <a:t> </a:t>
            </a:r>
            <a:r>
              <a:rPr sz="2300" b="1">
                <a:solidFill>
                  <a:srgbClr val="292959"/>
                </a:solidFill>
                <a:latin typeface="Trebuchet MS"/>
                <a:cs typeface="Trebuchet MS"/>
              </a:rPr>
              <a:t>unconscionable</a:t>
            </a:r>
            <a:r>
              <a:rPr sz="2300" b="1" spc="-50">
                <a:solidFill>
                  <a:srgbClr val="292959"/>
                </a:solidFill>
                <a:latin typeface="Trebuchet MS"/>
                <a:cs typeface="Trebuchet MS"/>
              </a:rPr>
              <a:t> </a:t>
            </a:r>
            <a:r>
              <a:rPr sz="2300" b="1" spc="-20">
                <a:solidFill>
                  <a:srgbClr val="292959"/>
                </a:solidFill>
                <a:latin typeface="Trebuchet MS"/>
                <a:cs typeface="Trebuchet MS"/>
              </a:rPr>
              <a:t>behaviour</a:t>
            </a:r>
            <a:r>
              <a:rPr sz="2300" b="1" spc="-55">
                <a:solidFill>
                  <a:srgbClr val="292959"/>
                </a:solidFill>
                <a:latin typeface="Trebuchet MS"/>
                <a:cs typeface="Trebuchet MS"/>
              </a:rPr>
              <a:t> </a:t>
            </a:r>
            <a:r>
              <a:rPr sz="2300" b="1">
                <a:solidFill>
                  <a:srgbClr val="292959"/>
                </a:solidFill>
                <a:latin typeface="Trebuchet MS"/>
                <a:cs typeface="Trebuchet MS"/>
              </a:rPr>
              <a:t>at</a:t>
            </a:r>
            <a:r>
              <a:rPr sz="2300" b="1" spc="-50">
                <a:solidFill>
                  <a:srgbClr val="292959"/>
                </a:solidFill>
                <a:latin typeface="Trebuchet MS"/>
                <a:cs typeface="Trebuchet MS"/>
              </a:rPr>
              <a:t> </a:t>
            </a:r>
            <a:r>
              <a:rPr sz="2300" b="1" spc="-85">
                <a:solidFill>
                  <a:srgbClr val="292959"/>
                </a:solidFill>
                <a:latin typeface="Trebuchet MS"/>
                <a:cs typeface="Trebuchet MS"/>
              </a:rPr>
              <a:t>the</a:t>
            </a:r>
            <a:r>
              <a:rPr sz="2300" b="1" spc="-50">
                <a:solidFill>
                  <a:srgbClr val="292959"/>
                </a:solidFill>
                <a:latin typeface="Trebuchet MS"/>
                <a:cs typeface="Trebuchet MS"/>
              </a:rPr>
              <a:t> </a:t>
            </a:r>
            <a:r>
              <a:rPr sz="2300" b="1">
                <a:solidFill>
                  <a:srgbClr val="292959"/>
                </a:solidFill>
                <a:latin typeface="Trebuchet MS"/>
                <a:cs typeface="Trebuchet MS"/>
              </a:rPr>
              <a:t>hands</a:t>
            </a:r>
            <a:r>
              <a:rPr sz="2300" b="1" spc="-55">
                <a:solidFill>
                  <a:srgbClr val="292959"/>
                </a:solidFill>
                <a:latin typeface="Trebuchet MS"/>
                <a:cs typeface="Trebuchet MS"/>
              </a:rPr>
              <a:t> </a:t>
            </a:r>
            <a:r>
              <a:rPr sz="2300" b="1">
                <a:solidFill>
                  <a:srgbClr val="292959"/>
                </a:solidFill>
                <a:latin typeface="Trebuchet MS"/>
                <a:cs typeface="Trebuchet MS"/>
              </a:rPr>
              <a:t>of</a:t>
            </a:r>
            <a:r>
              <a:rPr sz="2300" b="1" spc="-50">
                <a:solidFill>
                  <a:srgbClr val="292959"/>
                </a:solidFill>
                <a:latin typeface="Trebuchet MS"/>
                <a:cs typeface="Trebuchet MS"/>
              </a:rPr>
              <a:t> </a:t>
            </a:r>
            <a:r>
              <a:rPr sz="2300" b="1" spc="-25">
                <a:solidFill>
                  <a:srgbClr val="292959"/>
                </a:solidFill>
                <a:latin typeface="Trebuchet MS"/>
                <a:cs typeface="Trebuchet MS"/>
              </a:rPr>
              <a:t>the </a:t>
            </a:r>
            <a:r>
              <a:rPr sz="2300" b="1" spc="65">
                <a:solidFill>
                  <a:srgbClr val="292959"/>
                </a:solidFill>
                <a:latin typeface="Trebuchet MS"/>
                <a:cs typeface="Trebuchet MS"/>
              </a:rPr>
              <a:t>legal</a:t>
            </a:r>
            <a:r>
              <a:rPr sz="2300" b="1" spc="-114">
                <a:solidFill>
                  <a:srgbClr val="292959"/>
                </a:solidFill>
                <a:latin typeface="Trebuchet MS"/>
                <a:cs typeface="Trebuchet MS"/>
              </a:rPr>
              <a:t> </a:t>
            </a:r>
            <a:r>
              <a:rPr sz="2300" b="1" spc="-10">
                <a:solidFill>
                  <a:srgbClr val="292959"/>
                </a:solidFill>
                <a:latin typeface="Trebuchet MS"/>
                <a:cs typeface="Trebuchet MS"/>
              </a:rPr>
              <a:t>owner</a:t>
            </a:r>
            <a:r>
              <a:rPr sz="2300" spc="-10">
                <a:solidFill>
                  <a:srgbClr val="292959"/>
                </a:solidFill>
                <a:latin typeface="Trebuchet MS"/>
                <a:cs typeface="Trebuchet MS"/>
              </a:rPr>
              <a:t>.</a:t>
            </a:r>
            <a:endParaRPr sz="2300">
              <a:latin typeface="Trebuchet MS"/>
              <a:cs typeface="Trebuchet MS"/>
            </a:endParaRPr>
          </a:p>
          <a:p>
            <a:pPr algn="ctr">
              <a:lnSpc>
                <a:spcPct val="100000"/>
              </a:lnSpc>
              <a:spcBef>
                <a:spcPts val="1310"/>
              </a:spcBef>
            </a:pPr>
            <a:r>
              <a:rPr sz="2100" spc="-20">
                <a:solidFill>
                  <a:srgbClr val="292959"/>
                </a:solidFill>
                <a:latin typeface="Trebuchet MS"/>
                <a:cs typeface="Trebuchet MS"/>
              </a:rPr>
              <a:t>Clarke</a:t>
            </a:r>
            <a:r>
              <a:rPr sz="2100" spc="-75">
                <a:solidFill>
                  <a:srgbClr val="292959"/>
                </a:solidFill>
                <a:latin typeface="Trebuchet MS"/>
                <a:cs typeface="Trebuchet MS"/>
              </a:rPr>
              <a:t> </a:t>
            </a:r>
            <a:r>
              <a:rPr sz="2100">
                <a:solidFill>
                  <a:srgbClr val="292959"/>
                </a:solidFill>
                <a:latin typeface="Trebuchet MS"/>
                <a:cs typeface="Trebuchet MS"/>
              </a:rPr>
              <a:t>and</a:t>
            </a:r>
            <a:r>
              <a:rPr sz="2100" spc="-70">
                <a:solidFill>
                  <a:srgbClr val="292959"/>
                </a:solidFill>
                <a:latin typeface="Trebuchet MS"/>
                <a:cs typeface="Trebuchet MS"/>
              </a:rPr>
              <a:t> Greer, </a:t>
            </a:r>
            <a:r>
              <a:rPr sz="2100" spc="65">
                <a:solidFill>
                  <a:srgbClr val="292959"/>
                </a:solidFill>
                <a:latin typeface="Trebuchet MS"/>
                <a:cs typeface="Trebuchet MS"/>
              </a:rPr>
              <a:t>2022,</a:t>
            </a:r>
            <a:r>
              <a:rPr sz="2100" spc="-70">
                <a:solidFill>
                  <a:srgbClr val="292959"/>
                </a:solidFill>
                <a:latin typeface="Trebuchet MS"/>
                <a:cs typeface="Trebuchet MS"/>
              </a:rPr>
              <a:t> </a:t>
            </a:r>
            <a:r>
              <a:rPr sz="2100">
                <a:solidFill>
                  <a:srgbClr val="292959"/>
                </a:solidFill>
                <a:latin typeface="Trebuchet MS"/>
                <a:cs typeface="Trebuchet MS"/>
              </a:rPr>
              <a:t>s</a:t>
            </a:r>
            <a:r>
              <a:rPr sz="2100" spc="-70">
                <a:solidFill>
                  <a:srgbClr val="292959"/>
                </a:solidFill>
                <a:latin typeface="Trebuchet MS"/>
                <a:cs typeface="Trebuchet MS"/>
              </a:rPr>
              <a:t> </a:t>
            </a:r>
            <a:r>
              <a:rPr sz="2100" spc="-315">
                <a:solidFill>
                  <a:srgbClr val="292959"/>
                </a:solidFill>
                <a:latin typeface="Trebuchet MS"/>
                <a:cs typeface="Trebuchet MS"/>
              </a:rPr>
              <a:t>10.1</a:t>
            </a:r>
            <a:endParaRPr sz="2100">
              <a:latin typeface="Trebuchet MS"/>
              <a:cs typeface="Trebuchet MS"/>
            </a:endParaRPr>
          </a:p>
        </p:txBody>
      </p:sp>
      <p:grpSp>
        <p:nvGrpSpPr>
          <p:cNvPr id="9" name="object 9"/>
          <p:cNvGrpSpPr/>
          <p:nvPr/>
        </p:nvGrpSpPr>
        <p:grpSpPr>
          <a:xfrm>
            <a:off x="11506196" y="7080190"/>
            <a:ext cx="6867525" cy="2741930"/>
            <a:chOff x="11506196" y="7080190"/>
            <a:chExt cx="6867525" cy="2741930"/>
          </a:xfrm>
        </p:grpSpPr>
        <p:sp>
          <p:nvSpPr>
            <p:cNvPr id="10" name="object 10"/>
            <p:cNvSpPr/>
            <p:nvPr/>
          </p:nvSpPr>
          <p:spPr>
            <a:xfrm>
              <a:off x="11591254" y="7165914"/>
              <a:ext cx="6697345" cy="2570480"/>
            </a:xfrm>
            <a:custGeom>
              <a:avLst/>
              <a:gdLst/>
              <a:ahLst/>
              <a:cxnLst/>
              <a:rect l="l" t="t" r="r" b="b"/>
              <a:pathLst>
                <a:path w="6697344" h="2570479">
                  <a:moveTo>
                    <a:pt x="3347660" y="0"/>
                  </a:moveTo>
                  <a:lnTo>
                    <a:pt x="6696740" y="433983"/>
                  </a:lnTo>
                  <a:lnTo>
                    <a:pt x="6696741" y="2570263"/>
                  </a:lnTo>
                  <a:lnTo>
                    <a:pt x="0" y="2570263"/>
                  </a:lnTo>
                  <a:lnTo>
                    <a:pt x="0" y="433799"/>
                  </a:lnTo>
                  <a:lnTo>
                    <a:pt x="3347660" y="0"/>
                  </a:lnTo>
                  <a:close/>
                </a:path>
              </a:pathLst>
            </a:custGeom>
            <a:solidFill>
              <a:srgbClr val="00B3AF"/>
            </a:solidFill>
          </p:spPr>
          <p:txBody>
            <a:bodyPr wrap="square" lIns="0" tIns="0" rIns="0" bIns="0" rtlCol="0"/>
            <a:lstStyle/>
            <a:p>
              <a:endParaRPr/>
            </a:p>
          </p:txBody>
        </p:sp>
        <p:sp>
          <p:nvSpPr>
            <p:cNvPr id="11" name="object 11"/>
            <p:cNvSpPr/>
            <p:nvPr/>
          </p:nvSpPr>
          <p:spPr>
            <a:xfrm>
              <a:off x="11591921" y="7165915"/>
              <a:ext cx="6696075" cy="2570480"/>
            </a:xfrm>
            <a:custGeom>
              <a:avLst/>
              <a:gdLst/>
              <a:ahLst/>
              <a:cxnLst/>
              <a:rect l="l" t="t" r="r" b="b"/>
              <a:pathLst>
                <a:path w="6696075" h="2570479">
                  <a:moveTo>
                    <a:pt x="0" y="433713"/>
                  </a:moveTo>
                  <a:lnTo>
                    <a:pt x="3346995" y="0"/>
                  </a:lnTo>
                  <a:lnTo>
                    <a:pt x="6696074" y="433983"/>
                  </a:lnTo>
                  <a:lnTo>
                    <a:pt x="6696073" y="2570262"/>
                  </a:lnTo>
                  <a:lnTo>
                    <a:pt x="0" y="2570262"/>
                  </a:lnTo>
                </a:path>
              </a:pathLst>
            </a:custGeom>
            <a:ln w="171449">
              <a:solidFill>
                <a:srgbClr val="FED307"/>
              </a:solidFill>
            </a:ln>
          </p:spPr>
          <p:txBody>
            <a:bodyPr wrap="square" lIns="0" tIns="0" rIns="0" bIns="0" rtlCol="0"/>
            <a:lstStyle/>
            <a:p>
              <a:endParaRPr/>
            </a:p>
          </p:txBody>
        </p:sp>
      </p:grpSp>
      <p:sp>
        <p:nvSpPr>
          <p:cNvPr id="12" name="object 12"/>
          <p:cNvSpPr txBox="1"/>
          <p:nvPr/>
        </p:nvSpPr>
        <p:spPr>
          <a:xfrm>
            <a:off x="12009457" y="7784924"/>
            <a:ext cx="5859145" cy="1591310"/>
          </a:xfrm>
          <a:prstGeom prst="rect">
            <a:avLst/>
          </a:prstGeom>
        </p:spPr>
        <p:txBody>
          <a:bodyPr vert="horz" wrap="square" lIns="0" tIns="6985" rIns="0" bIns="0" rtlCol="0">
            <a:spAutoFit/>
          </a:bodyPr>
          <a:lstStyle/>
          <a:p>
            <a:pPr marL="12700" marR="5080" indent="-635" algn="ctr">
              <a:lnSpc>
                <a:spcPct val="101099"/>
              </a:lnSpc>
              <a:spcBef>
                <a:spcPts val="55"/>
              </a:spcBef>
            </a:pPr>
            <a:r>
              <a:rPr sz="3400" b="1" spc="-50">
                <a:solidFill>
                  <a:srgbClr val="FFFFFF"/>
                </a:solidFill>
                <a:latin typeface="Trebuchet MS"/>
                <a:cs typeface="Trebuchet MS"/>
              </a:rPr>
              <a:t>Key</a:t>
            </a:r>
            <a:r>
              <a:rPr sz="3400" b="1" spc="-135">
                <a:solidFill>
                  <a:srgbClr val="FFFFFF"/>
                </a:solidFill>
                <a:latin typeface="Trebuchet MS"/>
                <a:cs typeface="Trebuchet MS"/>
              </a:rPr>
              <a:t> </a:t>
            </a:r>
            <a:r>
              <a:rPr sz="3400" b="1">
                <a:solidFill>
                  <a:srgbClr val="FFFFFF"/>
                </a:solidFill>
                <a:latin typeface="Trebuchet MS"/>
                <a:cs typeface="Trebuchet MS"/>
              </a:rPr>
              <a:t>sources:</a:t>
            </a:r>
            <a:r>
              <a:rPr sz="3400" b="1" spc="-60">
                <a:solidFill>
                  <a:srgbClr val="FFFFFF"/>
                </a:solidFill>
                <a:latin typeface="Trebuchet MS"/>
                <a:cs typeface="Trebuchet MS"/>
              </a:rPr>
              <a:t> </a:t>
            </a:r>
            <a:r>
              <a:rPr sz="3400" i="1" spc="120">
                <a:solidFill>
                  <a:srgbClr val="FFFFFF"/>
                </a:solidFill>
                <a:latin typeface="Gill Sans MT"/>
                <a:cs typeface="Gill Sans MT"/>
              </a:rPr>
              <a:t>Taylors</a:t>
            </a:r>
            <a:r>
              <a:rPr sz="3400" i="1" spc="20">
                <a:solidFill>
                  <a:srgbClr val="FFFFFF"/>
                </a:solidFill>
                <a:latin typeface="Gill Sans MT"/>
                <a:cs typeface="Gill Sans MT"/>
              </a:rPr>
              <a:t> </a:t>
            </a:r>
            <a:r>
              <a:rPr sz="3400" i="1" spc="195">
                <a:solidFill>
                  <a:srgbClr val="FFFFFF"/>
                </a:solidFill>
                <a:latin typeface="Gill Sans MT"/>
                <a:cs typeface="Gill Sans MT"/>
              </a:rPr>
              <a:t>Fashions </a:t>
            </a:r>
            <a:r>
              <a:rPr sz="3400" i="1" spc="155">
                <a:solidFill>
                  <a:srgbClr val="FFFFFF"/>
                </a:solidFill>
                <a:latin typeface="Gill Sans MT"/>
                <a:cs typeface="Gill Sans MT"/>
              </a:rPr>
              <a:t>Ltd</a:t>
            </a:r>
            <a:r>
              <a:rPr sz="3400" i="1" spc="-20">
                <a:solidFill>
                  <a:srgbClr val="FFFFFF"/>
                </a:solidFill>
                <a:latin typeface="Gill Sans MT"/>
                <a:cs typeface="Gill Sans MT"/>
              </a:rPr>
              <a:t> </a:t>
            </a:r>
            <a:r>
              <a:rPr sz="3400" i="1" spc="165">
                <a:solidFill>
                  <a:srgbClr val="FFFFFF"/>
                </a:solidFill>
                <a:latin typeface="Gill Sans MT"/>
                <a:cs typeface="Gill Sans MT"/>
              </a:rPr>
              <a:t>v</a:t>
            </a:r>
            <a:r>
              <a:rPr sz="3400" i="1" spc="-15">
                <a:solidFill>
                  <a:srgbClr val="FFFFFF"/>
                </a:solidFill>
                <a:latin typeface="Gill Sans MT"/>
                <a:cs typeface="Gill Sans MT"/>
              </a:rPr>
              <a:t> </a:t>
            </a:r>
            <a:r>
              <a:rPr sz="3400" i="1" spc="185">
                <a:solidFill>
                  <a:srgbClr val="FFFFFF"/>
                </a:solidFill>
                <a:latin typeface="Gill Sans MT"/>
                <a:cs typeface="Gill Sans MT"/>
              </a:rPr>
              <a:t>Liverpool</a:t>
            </a:r>
            <a:r>
              <a:rPr sz="3400" i="1" spc="-15">
                <a:solidFill>
                  <a:srgbClr val="FFFFFF"/>
                </a:solidFill>
                <a:latin typeface="Gill Sans MT"/>
                <a:cs typeface="Gill Sans MT"/>
              </a:rPr>
              <a:t> </a:t>
            </a:r>
            <a:r>
              <a:rPr sz="3400" i="1" spc="245">
                <a:solidFill>
                  <a:srgbClr val="FFFFFF"/>
                </a:solidFill>
                <a:latin typeface="Gill Sans MT"/>
                <a:cs typeface="Gill Sans MT"/>
              </a:rPr>
              <a:t>Victoria</a:t>
            </a:r>
            <a:r>
              <a:rPr sz="3400" i="1" spc="-15">
                <a:solidFill>
                  <a:srgbClr val="FFFFFF"/>
                </a:solidFill>
                <a:latin typeface="Gill Sans MT"/>
                <a:cs typeface="Gill Sans MT"/>
              </a:rPr>
              <a:t> </a:t>
            </a:r>
            <a:r>
              <a:rPr sz="3400" i="1" spc="120">
                <a:solidFill>
                  <a:srgbClr val="FFFFFF"/>
                </a:solidFill>
                <a:latin typeface="Gill Sans MT"/>
                <a:cs typeface="Gill Sans MT"/>
              </a:rPr>
              <a:t>Trustees </a:t>
            </a:r>
            <a:r>
              <a:rPr sz="3400" i="1" spc="465">
                <a:solidFill>
                  <a:srgbClr val="FFFFFF"/>
                </a:solidFill>
                <a:latin typeface="Gill Sans MT"/>
                <a:cs typeface="Gill Sans MT"/>
              </a:rPr>
              <a:t>Co</a:t>
            </a:r>
            <a:r>
              <a:rPr sz="3400" i="1" spc="-10">
                <a:solidFill>
                  <a:srgbClr val="FFFFFF"/>
                </a:solidFill>
                <a:latin typeface="Gill Sans MT"/>
                <a:cs typeface="Gill Sans MT"/>
              </a:rPr>
              <a:t> </a:t>
            </a:r>
            <a:r>
              <a:rPr sz="3400" i="1" spc="155">
                <a:solidFill>
                  <a:srgbClr val="FFFFFF"/>
                </a:solidFill>
                <a:latin typeface="Gill Sans MT"/>
                <a:cs typeface="Gill Sans MT"/>
              </a:rPr>
              <a:t>Ltd</a:t>
            </a:r>
            <a:r>
              <a:rPr sz="3400" i="1" spc="-5">
                <a:solidFill>
                  <a:srgbClr val="FFFFFF"/>
                </a:solidFill>
                <a:latin typeface="Gill Sans MT"/>
                <a:cs typeface="Gill Sans MT"/>
              </a:rPr>
              <a:t> </a:t>
            </a:r>
            <a:r>
              <a:rPr sz="3400" spc="-175">
                <a:solidFill>
                  <a:srgbClr val="FFFFFF"/>
                </a:solidFill>
                <a:latin typeface="Trebuchet MS"/>
                <a:cs typeface="Trebuchet MS"/>
              </a:rPr>
              <a:t>(1982)</a:t>
            </a:r>
            <a:r>
              <a:rPr sz="3400" spc="-85">
                <a:solidFill>
                  <a:srgbClr val="FFFFFF"/>
                </a:solidFill>
                <a:latin typeface="Trebuchet MS"/>
                <a:cs typeface="Trebuchet MS"/>
              </a:rPr>
              <a:t> </a:t>
            </a:r>
            <a:r>
              <a:rPr sz="3400" spc="120">
                <a:solidFill>
                  <a:srgbClr val="FFFFFF"/>
                </a:solidFill>
                <a:latin typeface="Trebuchet MS"/>
                <a:cs typeface="Trebuchet MS"/>
              </a:rPr>
              <a:t>QB</a:t>
            </a:r>
            <a:r>
              <a:rPr sz="3400" spc="-90">
                <a:solidFill>
                  <a:srgbClr val="FFFFFF"/>
                </a:solidFill>
                <a:latin typeface="Trebuchet MS"/>
                <a:cs typeface="Trebuchet MS"/>
              </a:rPr>
              <a:t> </a:t>
            </a:r>
            <a:r>
              <a:rPr sz="3400" spc="-325">
                <a:solidFill>
                  <a:srgbClr val="FFFFFF"/>
                </a:solidFill>
                <a:latin typeface="Trebuchet MS"/>
                <a:cs typeface="Trebuchet MS"/>
              </a:rPr>
              <a:t>133</a:t>
            </a:r>
            <a:endParaRPr sz="3400">
              <a:latin typeface="Trebuchet MS"/>
              <a:cs typeface="Trebuchet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43159" y="2535972"/>
            <a:ext cx="114299" cy="114299"/>
          </a:xfrm>
          <a:prstGeom prst="rect">
            <a:avLst/>
          </a:prstGeom>
        </p:spPr>
      </p:pic>
      <p:pic>
        <p:nvPicPr>
          <p:cNvPr id="3" name="object 3"/>
          <p:cNvPicPr/>
          <p:nvPr/>
        </p:nvPicPr>
        <p:blipFill>
          <a:blip r:embed="rId2" cstate="print"/>
          <a:stretch>
            <a:fillRect/>
          </a:stretch>
        </p:blipFill>
        <p:spPr>
          <a:xfrm>
            <a:off x="943159" y="3136047"/>
            <a:ext cx="114299" cy="114299"/>
          </a:xfrm>
          <a:prstGeom prst="rect">
            <a:avLst/>
          </a:prstGeom>
        </p:spPr>
      </p:pic>
      <p:pic>
        <p:nvPicPr>
          <p:cNvPr id="4" name="object 4"/>
          <p:cNvPicPr/>
          <p:nvPr/>
        </p:nvPicPr>
        <p:blipFill>
          <a:blip r:embed="rId3" cstate="print"/>
          <a:stretch>
            <a:fillRect/>
          </a:stretch>
        </p:blipFill>
        <p:spPr>
          <a:xfrm>
            <a:off x="1557521" y="4331435"/>
            <a:ext cx="123825" cy="123824"/>
          </a:xfrm>
          <a:prstGeom prst="rect">
            <a:avLst/>
          </a:prstGeom>
        </p:spPr>
      </p:pic>
      <p:sp>
        <p:nvSpPr>
          <p:cNvPr id="5" name="object 5"/>
          <p:cNvSpPr txBox="1"/>
          <p:nvPr/>
        </p:nvSpPr>
        <p:spPr>
          <a:xfrm>
            <a:off x="1223055" y="2168296"/>
            <a:ext cx="16238855" cy="6626225"/>
          </a:xfrm>
          <a:prstGeom prst="rect">
            <a:avLst/>
          </a:prstGeom>
        </p:spPr>
        <p:txBody>
          <a:bodyPr vert="horz" wrap="square" lIns="0" tIns="12700" rIns="0" bIns="0" rtlCol="0">
            <a:spAutoFit/>
          </a:bodyPr>
          <a:lstStyle/>
          <a:p>
            <a:pPr marL="12700" marR="761365">
              <a:lnSpc>
                <a:spcPct val="135800"/>
              </a:lnSpc>
              <a:spcBef>
                <a:spcPts val="100"/>
              </a:spcBef>
              <a:tabLst>
                <a:tab pos="7971155" algn="l"/>
              </a:tabLst>
            </a:pPr>
            <a:r>
              <a:rPr sz="2900" spc="-75">
                <a:solidFill>
                  <a:srgbClr val="292959"/>
                </a:solidFill>
                <a:latin typeface="Trebuchet MS"/>
                <a:cs typeface="Trebuchet MS"/>
              </a:rPr>
              <a:t>Unconscionability</a:t>
            </a:r>
            <a:r>
              <a:rPr sz="2900" spc="-145">
                <a:solidFill>
                  <a:srgbClr val="292959"/>
                </a:solidFill>
                <a:latin typeface="Trebuchet MS"/>
                <a:cs typeface="Trebuchet MS"/>
              </a:rPr>
              <a:t> </a:t>
            </a:r>
            <a:r>
              <a:rPr sz="2900">
                <a:solidFill>
                  <a:srgbClr val="292959"/>
                </a:solidFill>
                <a:latin typeface="Trebuchet MS"/>
                <a:cs typeface="Trebuchet MS"/>
              </a:rPr>
              <a:t>has</a:t>
            </a:r>
            <a:r>
              <a:rPr sz="2900" spc="-130">
                <a:solidFill>
                  <a:srgbClr val="292959"/>
                </a:solidFill>
                <a:latin typeface="Trebuchet MS"/>
                <a:cs typeface="Trebuchet MS"/>
              </a:rPr>
              <a:t> </a:t>
            </a:r>
            <a:r>
              <a:rPr sz="2900" spc="-10">
                <a:solidFill>
                  <a:srgbClr val="292959"/>
                </a:solidFill>
                <a:latin typeface="Trebuchet MS"/>
                <a:cs typeface="Trebuchet MS"/>
              </a:rPr>
              <a:t>been</a:t>
            </a:r>
            <a:r>
              <a:rPr sz="2900" spc="-120">
                <a:solidFill>
                  <a:srgbClr val="292959"/>
                </a:solidFill>
                <a:latin typeface="Trebuchet MS"/>
                <a:cs typeface="Trebuchet MS"/>
              </a:rPr>
              <a:t> </a:t>
            </a:r>
            <a:r>
              <a:rPr sz="2900" spc="-85">
                <a:solidFill>
                  <a:srgbClr val="292959"/>
                </a:solidFill>
                <a:latin typeface="Trebuchet MS"/>
                <a:cs typeface="Trebuchet MS"/>
              </a:rPr>
              <a:t>summarised</a:t>
            </a:r>
            <a:r>
              <a:rPr sz="2900" spc="-120">
                <a:solidFill>
                  <a:srgbClr val="292959"/>
                </a:solidFill>
                <a:latin typeface="Trebuchet MS"/>
                <a:cs typeface="Trebuchet MS"/>
              </a:rPr>
              <a:t> </a:t>
            </a:r>
            <a:r>
              <a:rPr sz="2900" spc="50">
                <a:solidFill>
                  <a:srgbClr val="292959"/>
                </a:solidFill>
                <a:latin typeface="Trebuchet MS"/>
                <a:cs typeface="Trebuchet MS"/>
              </a:rPr>
              <a:t>as</a:t>
            </a:r>
            <a:r>
              <a:rPr sz="2900" spc="-125">
                <a:solidFill>
                  <a:srgbClr val="292959"/>
                </a:solidFill>
                <a:latin typeface="Trebuchet MS"/>
                <a:cs typeface="Trebuchet MS"/>
              </a:rPr>
              <a:t> </a:t>
            </a:r>
            <a:r>
              <a:rPr sz="2900" spc="-165">
                <a:solidFill>
                  <a:srgbClr val="292959"/>
                </a:solidFill>
                <a:latin typeface="Trebuchet MS"/>
                <a:cs typeface="Trebuchet MS"/>
              </a:rPr>
              <a:t>key</a:t>
            </a:r>
            <a:r>
              <a:rPr sz="2900" spc="-95">
                <a:solidFill>
                  <a:srgbClr val="292959"/>
                </a:solidFill>
                <a:latin typeface="Trebuchet MS"/>
                <a:cs typeface="Trebuchet MS"/>
              </a:rPr>
              <a:t> </a:t>
            </a:r>
            <a:r>
              <a:rPr sz="2900" spc="-25">
                <a:solidFill>
                  <a:srgbClr val="292959"/>
                </a:solidFill>
                <a:latin typeface="Trebuchet MS"/>
                <a:cs typeface="Trebuchet MS"/>
              </a:rPr>
              <a:t>to</a:t>
            </a:r>
            <a:r>
              <a:rPr sz="2900">
                <a:solidFill>
                  <a:srgbClr val="292959"/>
                </a:solidFill>
                <a:latin typeface="Trebuchet MS"/>
                <a:cs typeface="Trebuchet MS"/>
              </a:rPr>
              <a:t>	</a:t>
            </a:r>
            <a:r>
              <a:rPr sz="2900" spc="-85">
                <a:solidFill>
                  <a:srgbClr val="292959"/>
                </a:solidFill>
                <a:latin typeface="Trebuchet MS"/>
                <a:cs typeface="Trebuchet MS"/>
              </a:rPr>
              <a:t>differentiating</a:t>
            </a:r>
            <a:r>
              <a:rPr sz="2900" spc="-120">
                <a:solidFill>
                  <a:srgbClr val="292959"/>
                </a:solidFill>
                <a:latin typeface="Trebuchet MS"/>
                <a:cs typeface="Trebuchet MS"/>
              </a:rPr>
              <a:t> </a:t>
            </a:r>
            <a:r>
              <a:rPr sz="2900" spc="-85">
                <a:solidFill>
                  <a:srgbClr val="292959"/>
                </a:solidFill>
                <a:latin typeface="Trebuchet MS"/>
                <a:cs typeface="Trebuchet MS"/>
              </a:rPr>
              <a:t>valid</a:t>
            </a:r>
            <a:r>
              <a:rPr sz="2900" spc="-114">
                <a:solidFill>
                  <a:srgbClr val="292959"/>
                </a:solidFill>
                <a:latin typeface="Trebuchet MS"/>
                <a:cs typeface="Trebuchet MS"/>
              </a:rPr>
              <a:t> </a:t>
            </a:r>
            <a:r>
              <a:rPr sz="2900">
                <a:solidFill>
                  <a:srgbClr val="292959"/>
                </a:solidFill>
                <a:latin typeface="Trebuchet MS"/>
                <a:cs typeface="Trebuchet MS"/>
              </a:rPr>
              <a:t>and</a:t>
            </a:r>
            <a:r>
              <a:rPr sz="2900" spc="-114">
                <a:solidFill>
                  <a:srgbClr val="292959"/>
                </a:solidFill>
                <a:latin typeface="Trebuchet MS"/>
                <a:cs typeface="Trebuchet MS"/>
              </a:rPr>
              <a:t> </a:t>
            </a:r>
            <a:r>
              <a:rPr sz="2900" spc="-110">
                <a:solidFill>
                  <a:srgbClr val="292959"/>
                </a:solidFill>
                <a:latin typeface="Trebuchet MS"/>
                <a:cs typeface="Trebuchet MS"/>
              </a:rPr>
              <a:t>invalid </a:t>
            </a:r>
            <a:r>
              <a:rPr sz="2900" spc="-40">
                <a:solidFill>
                  <a:srgbClr val="292959"/>
                </a:solidFill>
                <a:latin typeface="Trebuchet MS"/>
                <a:cs typeface="Trebuchet MS"/>
              </a:rPr>
              <a:t>estoppel</a:t>
            </a:r>
            <a:r>
              <a:rPr sz="2900" spc="-110">
                <a:solidFill>
                  <a:srgbClr val="292959"/>
                </a:solidFill>
                <a:latin typeface="Trebuchet MS"/>
                <a:cs typeface="Trebuchet MS"/>
              </a:rPr>
              <a:t> </a:t>
            </a:r>
            <a:r>
              <a:rPr sz="2900" spc="-10">
                <a:solidFill>
                  <a:srgbClr val="292959"/>
                </a:solidFill>
                <a:latin typeface="Trebuchet MS"/>
                <a:cs typeface="Trebuchet MS"/>
              </a:rPr>
              <a:t>claims </a:t>
            </a:r>
            <a:r>
              <a:rPr sz="2900" spc="-200">
                <a:solidFill>
                  <a:srgbClr val="292959"/>
                </a:solidFill>
                <a:latin typeface="Trebuchet MS"/>
                <a:cs typeface="Trebuchet MS"/>
              </a:rPr>
              <a:t>The</a:t>
            </a:r>
            <a:r>
              <a:rPr sz="2900" spc="-95">
                <a:solidFill>
                  <a:srgbClr val="292959"/>
                </a:solidFill>
                <a:latin typeface="Trebuchet MS"/>
                <a:cs typeface="Trebuchet MS"/>
              </a:rPr>
              <a:t> </a:t>
            </a:r>
            <a:r>
              <a:rPr sz="2900" spc="-80">
                <a:solidFill>
                  <a:srgbClr val="292959"/>
                </a:solidFill>
                <a:latin typeface="Trebuchet MS"/>
                <a:cs typeface="Trebuchet MS"/>
              </a:rPr>
              <a:t>courts</a:t>
            </a:r>
            <a:r>
              <a:rPr sz="2900" spc="-140">
                <a:solidFill>
                  <a:srgbClr val="292959"/>
                </a:solidFill>
                <a:latin typeface="Trebuchet MS"/>
                <a:cs typeface="Trebuchet MS"/>
              </a:rPr>
              <a:t> </a:t>
            </a:r>
            <a:r>
              <a:rPr sz="2900" spc="-45">
                <a:solidFill>
                  <a:srgbClr val="292959"/>
                </a:solidFill>
                <a:latin typeface="Trebuchet MS"/>
                <a:cs typeface="Trebuchet MS"/>
              </a:rPr>
              <a:t>have</a:t>
            </a:r>
            <a:r>
              <a:rPr sz="2900" spc="-140">
                <a:solidFill>
                  <a:srgbClr val="292959"/>
                </a:solidFill>
                <a:latin typeface="Trebuchet MS"/>
                <a:cs typeface="Trebuchet MS"/>
              </a:rPr>
              <a:t> </a:t>
            </a:r>
            <a:r>
              <a:rPr sz="2900" spc="-45">
                <a:solidFill>
                  <a:srgbClr val="292959"/>
                </a:solidFill>
                <a:latin typeface="Trebuchet MS"/>
                <a:cs typeface="Trebuchet MS"/>
              </a:rPr>
              <a:t>defined</a:t>
            </a:r>
            <a:r>
              <a:rPr sz="2900" spc="-125">
                <a:solidFill>
                  <a:srgbClr val="292959"/>
                </a:solidFill>
                <a:latin typeface="Trebuchet MS"/>
                <a:cs typeface="Trebuchet MS"/>
              </a:rPr>
              <a:t> </a:t>
            </a:r>
            <a:r>
              <a:rPr sz="2900" spc="-75">
                <a:solidFill>
                  <a:srgbClr val="292959"/>
                </a:solidFill>
                <a:latin typeface="Trebuchet MS"/>
                <a:cs typeface="Trebuchet MS"/>
              </a:rPr>
              <a:t>unsconscionability</a:t>
            </a:r>
            <a:r>
              <a:rPr sz="2900" spc="-120">
                <a:solidFill>
                  <a:srgbClr val="292959"/>
                </a:solidFill>
                <a:latin typeface="Trebuchet MS"/>
                <a:cs typeface="Trebuchet MS"/>
              </a:rPr>
              <a:t> </a:t>
            </a:r>
            <a:r>
              <a:rPr sz="2900" spc="-85">
                <a:solidFill>
                  <a:srgbClr val="292959"/>
                </a:solidFill>
                <a:latin typeface="Trebuchet MS"/>
                <a:cs typeface="Trebuchet MS"/>
              </a:rPr>
              <a:t>through</a:t>
            </a:r>
            <a:r>
              <a:rPr sz="2900" spc="-120">
                <a:solidFill>
                  <a:srgbClr val="292959"/>
                </a:solidFill>
                <a:latin typeface="Trebuchet MS"/>
                <a:cs typeface="Trebuchet MS"/>
              </a:rPr>
              <a:t> </a:t>
            </a:r>
            <a:r>
              <a:rPr sz="2900" spc="-85">
                <a:solidFill>
                  <a:srgbClr val="292959"/>
                </a:solidFill>
                <a:latin typeface="Trebuchet MS"/>
                <a:cs typeface="Trebuchet MS"/>
              </a:rPr>
              <a:t>various</a:t>
            </a:r>
            <a:r>
              <a:rPr sz="2900" spc="-120">
                <a:solidFill>
                  <a:srgbClr val="292959"/>
                </a:solidFill>
                <a:latin typeface="Trebuchet MS"/>
                <a:cs typeface="Trebuchet MS"/>
              </a:rPr>
              <a:t> </a:t>
            </a:r>
            <a:r>
              <a:rPr sz="2900" spc="-10">
                <a:solidFill>
                  <a:srgbClr val="292959"/>
                </a:solidFill>
                <a:latin typeface="Trebuchet MS"/>
                <a:cs typeface="Trebuchet MS"/>
              </a:rPr>
              <a:t>cases.</a:t>
            </a:r>
            <a:r>
              <a:rPr sz="2900" spc="-120">
                <a:solidFill>
                  <a:srgbClr val="292959"/>
                </a:solidFill>
                <a:latin typeface="Trebuchet MS"/>
                <a:cs typeface="Trebuchet MS"/>
              </a:rPr>
              <a:t> </a:t>
            </a:r>
            <a:r>
              <a:rPr sz="2900" spc="-65">
                <a:solidFill>
                  <a:srgbClr val="292959"/>
                </a:solidFill>
                <a:latin typeface="Trebuchet MS"/>
                <a:cs typeface="Trebuchet MS"/>
              </a:rPr>
              <a:t>Dixon</a:t>
            </a:r>
            <a:r>
              <a:rPr sz="2900" spc="-120">
                <a:solidFill>
                  <a:srgbClr val="292959"/>
                </a:solidFill>
                <a:latin typeface="Trebuchet MS"/>
                <a:cs typeface="Trebuchet MS"/>
              </a:rPr>
              <a:t> </a:t>
            </a:r>
            <a:r>
              <a:rPr sz="2900" spc="-110">
                <a:solidFill>
                  <a:srgbClr val="292959"/>
                </a:solidFill>
                <a:latin typeface="Trebuchet MS"/>
                <a:cs typeface="Trebuchet MS"/>
              </a:rPr>
              <a:t>(2010) </a:t>
            </a:r>
            <a:r>
              <a:rPr sz="2900" spc="-90">
                <a:solidFill>
                  <a:srgbClr val="292959"/>
                </a:solidFill>
                <a:latin typeface="Trebuchet MS"/>
                <a:cs typeface="Trebuchet MS"/>
              </a:rPr>
              <a:t>summarises</a:t>
            </a:r>
            <a:r>
              <a:rPr sz="2900" spc="-120">
                <a:solidFill>
                  <a:srgbClr val="292959"/>
                </a:solidFill>
                <a:latin typeface="Trebuchet MS"/>
                <a:cs typeface="Trebuchet MS"/>
              </a:rPr>
              <a:t> </a:t>
            </a:r>
            <a:r>
              <a:rPr sz="2900" spc="-20">
                <a:solidFill>
                  <a:srgbClr val="292959"/>
                </a:solidFill>
                <a:latin typeface="Trebuchet MS"/>
                <a:cs typeface="Trebuchet MS"/>
              </a:rPr>
              <a:t>that </a:t>
            </a:r>
            <a:r>
              <a:rPr sz="2900" spc="-80">
                <a:solidFill>
                  <a:srgbClr val="292959"/>
                </a:solidFill>
                <a:latin typeface="Trebuchet MS"/>
                <a:cs typeface="Trebuchet MS"/>
              </a:rPr>
              <a:t>unconscionability</a:t>
            </a:r>
            <a:r>
              <a:rPr sz="2900" spc="-140">
                <a:solidFill>
                  <a:srgbClr val="292959"/>
                </a:solidFill>
                <a:latin typeface="Trebuchet MS"/>
                <a:cs typeface="Trebuchet MS"/>
              </a:rPr>
              <a:t> </a:t>
            </a:r>
            <a:r>
              <a:rPr sz="2900">
                <a:solidFill>
                  <a:srgbClr val="292959"/>
                </a:solidFill>
                <a:latin typeface="Trebuchet MS"/>
                <a:cs typeface="Trebuchet MS"/>
              </a:rPr>
              <a:t>has</a:t>
            </a:r>
            <a:r>
              <a:rPr sz="2900" spc="-120">
                <a:solidFill>
                  <a:srgbClr val="292959"/>
                </a:solidFill>
                <a:latin typeface="Trebuchet MS"/>
                <a:cs typeface="Trebuchet MS"/>
              </a:rPr>
              <a:t> </a:t>
            </a:r>
            <a:r>
              <a:rPr sz="2900" spc="120">
                <a:solidFill>
                  <a:srgbClr val="292959"/>
                </a:solidFill>
                <a:latin typeface="Trebuchet MS"/>
                <a:cs typeface="Trebuchet MS"/>
              </a:rPr>
              <a:t>a</a:t>
            </a:r>
            <a:r>
              <a:rPr sz="2900" spc="-114">
                <a:solidFill>
                  <a:srgbClr val="292959"/>
                </a:solidFill>
                <a:latin typeface="Trebuchet MS"/>
                <a:cs typeface="Trebuchet MS"/>
              </a:rPr>
              <a:t> </a:t>
            </a:r>
            <a:r>
              <a:rPr sz="2900" spc="-30">
                <a:solidFill>
                  <a:srgbClr val="292959"/>
                </a:solidFill>
                <a:latin typeface="Trebuchet MS"/>
                <a:cs typeface="Trebuchet MS"/>
              </a:rPr>
              <a:t>specific</a:t>
            </a:r>
            <a:r>
              <a:rPr sz="2900" spc="-114">
                <a:solidFill>
                  <a:srgbClr val="292959"/>
                </a:solidFill>
                <a:latin typeface="Trebuchet MS"/>
                <a:cs typeface="Trebuchet MS"/>
              </a:rPr>
              <a:t> </a:t>
            </a:r>
            <a:r>
              <a:rPr sz="2900" spc="-40">
                <a:solidFill>
                  <a:srgbClr val="292959"/>
                </a:solidFill>
                <a:latin typeface="Trebuchet MS"/>
                <a:cs typeface="Trebuchet MS"/>
              </a:rPr>
              <a:t>meaning</a:t>
            </a:r>
            <a:r>
              <a:rPr sz="2900" spc="-120">
                <a:solidFill>
                  <a:srgbClr val="292959"/>
                </a:solidFill>
                <a:latin typeface="Trebuchet MS"/>
                <a:cs typeface="Trebuchet MS"/>
              </a:rPr>
              <a:t> </a:t>
            </a:r>
            <a:r>
              <a:rPr sz="2900" spc="-155">
                <a:solidFill>
                  <a:srgbClr val="292959"/>
                </a:solidFill>
                <a:latin typeface="Trebuchet MS"/>
                <a:cs typeface="Trebuchet MS"/>
              </a:rPr>
              <a:t>in</a:t>
            </a:r>
            <a:r>
              <a:rPr sz="2900" spc="-95">
                <a:solidFill>
                  <a:srgbClr val="292959"/>
                </a:solidFill>
                <a:latin typeface="Trebuchet MS"/>
                <a:cs typeface="Trebuchet MS"/>
              </a:rPr>
              <a:t> </a:t>
            </a:r>
            <a:r>
              <a:rPr sz="2900" spc="-85">
                <a:solidFill>
                  <a:srgbClr val="292959"/>
                </a:solidFill>
                <a:latin typeface="Trebuchet MS"/>
                <a:cs typeface="Trebuchet MS"/>
              </a:rPr>
              <a:t>propeietary</a:t>
            </a:r>
            <a:r>
              <a:rPr sz="2900" spc="-114">
                <a:solidFill>
                  <a:srgbClr val="292959"/>
                </a:solidFill>
                <a:latin typeface="Trebuchet MS"/>
                <a:cs typeface="Trebuchet MS"/>
              </a:rPr>
              <a:t> </a:t>
            </a:r>
            <a:r>
              <a:rPr sz="2900" spc="-40">
                <a:solidFill>
                  <a:srgbClr val="292959"/>
                </a:solidFill>
                <a:latin typeface="Trebuchet MS"/>
                <a:cs typeface="Trebuchet MS"/>
              </a:rPr>
              <a:t>estoppel</a:t>
            </a:r>
            <a:r>
              <a:rPr sz="2900" spc="-114">
                <a:solidFill>
                  <a:srgbClr val="292959"/>
                </a:solidFill>
                <a:latin typeface="Trebuchet MS"/>
                <a:cs typeface="Trebuchet MS"/>
              </a:rPr>
              <a:t> </a:t>
            </a:r>
            <a:r>
              <a:rPr sz="2900" spc="-10">
                <a:solidFill>
                  <a:srgbClr val="292959"/>
                </a:solidFill>
                <a:latin typeface="Trebuchet MS"/>
                <a:cs typeface="Trebuchet MS"/>
              </a:rPr>
              <a:t>cases:</a:t>
            </a:r>
            <a:endParaRPr sz="2900">
              <a:latin typeface="Trebuchet MS"/>
              <a:cs typeface="Trebuchet MS"/>
            </a:endParaRPr>
          </a:p>
          <a:p>
            <a:pPr marL="638810" marR="5080">
              <a:lnSpc>
                <a:spcPct val="135800"/>
              </a:lnSpc>
            </a:pPr>
            <a:r>
              <a:rPr sz="2900" spc="145">
                <a:solidFill>
                  <a:srgbClr val="292959"/>
                </a:solidFill>
                <a:latin typeface="Trebuchet MS"/>
                <a:cs typeface="Trebuchet MS"/>
              </a:rPr>
              <a:t>“</a:t>
            </a:r>
            <a:r>
              <a:rPr sz="2900" i="1" spc="145">
                <a:solidFill>
                  <a:srgbClr val="292959"/>
                </a:solidFill>
                <a:latin typeface="Gill Sans MT"/>
                <a:cs typeface="Gill Sans MT"/>
              </a:rPr>
              <a:t>unconscionability</a:t>
            </a:r>
            <a:r>
              <a:rPr sz="2900" i="1" spc="-15">
                <a:solidFill>
                  <a:srgbClr val="292959"/>
                </a:solidFill>
                <a:latin typeface="Gill Sans MT"/>
                <a:cs typeface="Gill Sans MT"/>
              </a:rPr>
              <a:t> </a:t>
            </a:r>
            <a:r>
              <a:rPr sz="2900" i="1" spc="105">
                <a:solidFill>
                  <a:srgbClr val="292959"/>
                </a:solidFill>
                <a:latin typeface="Gill Sans MT"/>
                <a:cs typeface="Gill Sans MT"/>
              </a:rPr>
              <a:t>in</a:t>
            </a:r>
            <a:r>
              <a:rPr sz="2900" i="1" spc="-10">
                <a:solidFill>
                  <a:srgbClr val="292959"/>
                </a:solidFill>
                <a:latin typeface="Gill Sans MT"/>
                <a:cs typeface="Gill Sans MT"/>
              </a:rPr>
              <a:t> </a:t>
            </a:r>
            <a:r>
              <a:rPr sz="2900" i="1" spc="245">
                <a:solidFill>
                  <a:srgbClr val="292959"/>
                </a:solidFill>
                <a:latin typeface="Gill Sans MT"/>
                <a:cs typeface="Gill Sans MT"/>
              </a:rPr>
              <a:t>fact</a:t>
            </a:r>
            <a:r>
              <a:rPr sz="2900" i="1" spc="-15">
                <a:solidFill>
                  <a:srgbClr val="292959"/>
                </a:solidFill>
                <a:latin typeface="Gill Sans MT"/>
                <a:cs typeface="Gill Sans MT"/>
              </a:rPr>
              <a:t> </a:t>
            </a:r>
            <a:r>
              <a:rPr sz="2900" i="1" spc="170">
                <a:solidFill>
                  <a:srgbClr val="292959"/>
                </a:solidFill>
                <a:latin typeface="Gill Sans MT"/>
                <a:cs typeface="Gill Sans MT"/>
              </a:rPr>
              <a:t>has</a:t>
            </a:r>
            <a:r>
              <a:rPr sz="2900" i="1" spc="-10">
                <a:solidFill>
                  <a:srgbClr val="292959"/>
                </a:solidFill>
                <a:latin typeface="Gill Sans MT"/>
                <a:cs typeface="Gill Sans MT"/>
              </a:rPr>
              <a:t> </a:t>
            </a:r>
            <a:r>
              <a:rPr sz="2900" i="1" spc="285">
                <a:solidFill>
                  <a:srgbClr val="292959"/>
                </a:solidFill>
                <a:latin typeface="Gill Sans MT"/>
                <a:cs typeface="Gill Sans MT"/>
              </a:rPr>
              <a:t>a</a:t>
            </a:r>
            <a:r>
              <a:rPr sz="2900" i="1" spc="-15">
                <a:solidFill>
                  <a:srgbClr val="292959"/>
                </a:solidFill>
                <a:latin typeface="Gill Sans MT"/>
                <a:cs typeface="Gill Sans MT"/>
              </a:rPr>
              <a:t> </a:t>
            </a:r>
            <a:r>
              <a:rPr sz="2900" i="1" spc="180">
                <a:solidFill>
                  <a:srgbClr val="292959"/>
                </a:solidFill>
                <a:latin typeface="Gill Sans MT"/>
                <a:cs typeface="Gill Sans MT"/>
              </a:rPr>
              <a:t>reasonably</a:t>
            </a:r>
            <a:r>
              <a:rPr sz="2900" i="1" spc="-10">
                <a:solidFill>
                  <a:srgbClr val="292959"/>
                </a:solidFill>
                <a:latin typeface="Gill Sans MT"/>
                <a:cs typeface="Gill Sans MT"/>
              </a:rPr>
              <a:t> </a:t>
            </a:r>
            <a:r>
              <a:rPr sz="2900" i="1" spc="200">
                <a:solidFill>
                  <a:srgbClr val="292959"/>
                </a:solidFill>
                <a:latin typeface="Gill Sans MT"/>
                <a:cs typeface="Gill Sans MT"/>
              </a:rPr>
              <a:t>clear</a:t>
            </a:r>
            <a:r>
              <a:rPr sz="2900" i="1" spc="-15">
                <a:solidFill>
                  <a:srgbClr val="292959"/>
                </a:solidFill>
                <a:latin typeface="Gill Sans MT"/>
                <a:cs typeface="Gill Sans MT"/>
              </a:rPr>
              <a:t> </a:t>
            </a:r>
            <a:r>
              <a:rPr sz="2900" i="1" spc="190">
                <a:solidFill>
                  <a:srgbClr val="292959"/>
                </a:solidFill>
                <a:latin typeface="Gill Sans MT"/>
                <a:cs typeface="Gill Sans MT"/>
              </a:rPr>
              <a:t>meaning</a:t>
            </a:r>
            <a:r>
              <a:rPr sz="2900" i="1" spc="-10">
                <a:solidFill>
                  <a:srgbClr val="292959"/>
                </a:solidFill>
                <a:latin typeface="Gill Sans MT"/>
                <a:cs typeface="Gill Sans MT"/>
              </a:rPr>
              <a:t> </a:t>
            </a:r>
            <a:r>
              <a:rPr sz="2900" i="1" spc="140">
                <a:solidFill>
                  <a:srgbClr val="292959"/>
                </a:solidFill>
                <a:latin typeface="Gill Sans MT"/>
                <a:cs typeface="Gill Sans MT"/>
              </a:rPr>
              <a:t>within</a:t>
            </a:r>
            <a:r>
              <a:rPr sz="2900" i="1" spc="-15">
                <a:solidFill>
                  <a:srgbClr val="292959"/>
                </a:solidFill>
                <a:latin typeface="Gill Sans MT"/>
                <a:cs typeface="Gill Sans MT"/>
              </a:rPr>
              <a:t> </a:t>
            </a:r>
            <a:r>
              <a:rPr sz="2900" i="1" spc="175">
                <a:solidFill>
                  <a:srgbClr val="292959"/>
                </a:solidFill>
                <a:latin typeface="Gill Sans MT"/>
                <a:cs typeface="Gill Sans MT"/>
              </a:rPr>
              <a:t>the</a:t>
            </a:r>
            <a:r>
              <a:rPr sz="2900" i="1" spc="-10">
                <a:solidFill>
                  <a:srgbClr val="292959"/>
                </a:solidFill>
                <a:latin typeface="Gill Sans MT"/>
                <a:cs typeface="Gill Sans MT"/>
              </a:rPr>
              <a:t> </a:t>
            </a:r>
            <a:r>
              <a:rPr sz="2900" i="1" spc="220">
                <a:solidFill>
                  <a:srgbClr val="292959"/>
                </a:solidFill>
                <a:latin typeface="Gill Sans MT"/>
                <a:cs typeface="Gill Sans MT"/>
              </a:rPr>
              <a:t>law</a:t>
            </a:r>
            <a:r>
              <a:rPr sz="2900" i="1" spc="-15">
                <a:solidFill>
                  <a:srgbClr val="292959"/>
                </a:solidFill>
                <a:latin typeface="Gill Sans MT"/>
                <a:cs typeface="Gill Sans MT"/>
              </a:rPr>
              <a:t> </a:t>
            </a:r>
            <a:r>
              <a:rPr sz="2900" i="1" spc="235">
                <a:solidFill>
                  <a:srgbClr val="292959"/>
                </a:solidFill>
                <a:latin typeface="Gill Sans MT"/>
                <a:cs typeface="Gill Sans MT"/>
              </a:rPr>
              <a:t>of</a:t>
            </a:r>
            <a:r>
              <a:rPr sz="2900" i="1" spc="-10">
                <a:solidFill>
                  <a:srgbClr val="292959"/>
                </a:solidFill>
                <a:latin typeface="Gill Sans MT"/>
                <a:cs typeface="Gill Sans MT"/>
              </a:rPr>
              <a:t> </a:t>
            </a:r>
            <a:r>
              <a:rPr sz="2900" i="1" spc="145">
                <a:solidFill>
                  <a:srgbClr val="292959"/>
                </a:solidFill>
                <a:latin typeface="Gill Sans MT"/>
                <a:cs typeface="Gill Sans MT"/>
              </a:rPr>
              <a:t>proprietary</a:t>
            </a:r>
            <a:r>
              <a:rPr sz="2900" i="1" spc="-15">
                <a:solidFill>
                  <a:srgbClr val="292959"/>
                </a:solidFill>
                <a:latin typeface="Gill Sans MT"/>
                <a:cs typeface="Gill Sans MT"/>
              </a:rPr>
              <a:t> </a:t>
            </a:r>
            <a:r>
              <a:rPr sz="2900" i="1" spc="195">
                <a:solidFill>
                  <a:srgbClr val="292959"/>
                </a:solidFill>
                <a:latin typeface="Gill Sans MT"/>
                <a:cs typeface="Gill Sans MT"/>
              </a:rPr>
              <a:t>estoppel </a:t>
            </a:r>
            <a:r>
              <a:rPr sz="2900" i="1" spc="220">
                <a:solidFill>
                  <a:srgbClr val="292959"/>
                </a:solidFill>
                <a:latin typeface="Gill Sans MT"/>
                <a:cs typeface="Gill Sans MT"/>
              </a:rPr>
              <a:t>and</a:t>
            </a:r>
            <a:r>
              <a:rPr sz="2900" i="1" spc="-20">
                <a:solidFill>
                  <a:srgbClr val="292959"/>
                </a:solidFill>
                <a:latin typeface="Gill Sans MT"/>
                <a:cs typeface="Gill Sans MT"/>
              </a:rPr>
              <a:t> </a:t>
            </a:r>
            <a:r>
              <a:rPr sz="2900" i="1" spc="-990">
                <a:solidFill>
                  <a:srgbClr val="292959"/>
                </a:solidFill>
                <a:latin typeface="Gill Sans MT"/>
                <a:cs typeface="Gill Sans MT"/>
              </a:rPr>
              <a:t>…</a:t>
            </a:r>
            <a:r>
              <a:rPr sz="2900" i="1" spc="-15">
                <a:solidFill>
                  <a:srgbClr val="292959"/>
                </a:solidFill>
                <a:latin typeface="Gill Sans MT"/>
                <a:cs typeface="Gill Sans MT"/>
              </a:rPr>
              <a:t> </a:t>
            </a:r>
            <a:r>
              <a:rPr sz="2900" i="1" spc="120">
                <a:solidFill>
                  <a:srgbClr val="292959"/>
                </a:solidFill>
                <a:latin typeface="Gill Sans MT"/>
                <a:cs typeface="Gill Sans MT"/>
              </a:rPr>
              <a:t>it</a:t>
            </a:r>
            <a:r>
              <a:rPr sz="2900" i="1" spc="-15">
                <a:solidFill>
                  <a:srgbClr val="292959"/>
                </a:solidFill>
                <a:latin typeface="Gill Sans MT"/>
                <a:cs typeface="Gill Sans MT"/>
              </a:rPr>
              <a:t> </a:t>
            </a:r>
            <a:r>
              <a:rPr sz="2900" i="1" spc="254">
                <a:solidFill>
                  <a:srgbClr val="292959"/>
                </a:solidFill>
                <a:latin typeface="Gill Sans MT"/>
                <a:cs typeface="Gill Sans MT"/>
              </a:rPr>
              <a:t>can</a:t>
            </a:r>
            <a:r>
              <a:rPr sz="2900" i="1" spc="-15">
                <a:solidFill>
                  <a:srgbClr val="292959"/>
                </a:solidFill>
                <a:latin typeface="Gill Sans MT"/>
                <a:cs typeface="Gill Sans MT"/>
              </a:rPr>
              <a:t> </a:t>
            </a:r>
            <a:r>
              <a:rPr sz="2900" i="1" spc="285">
                <a:solidFill>
                  <a:srgbClr val="292959"/>
                </a:solidFill>
                <a:latin typeface="Gill Sans MT"/>
                <a:cs typeface="Gill Sans MT"/>
              </a:rPr>
              <a:t>be</a:t>
            </a:r>
            <a:r>
              <a:rPr sz="2900" i="1" spc="-15">
                <a:solidFill>
                  <a:srgbClr val="292959"/>
                </a:solidFill>
                <a:latin typeface="Gill Sans MT"/>
                <a:cs typeface="Gill Sans MT"/>
              </a:rPr>
              <a:t> </a:t>
            </a:r>
            <a:r>
              <a:rPr sz="2900" i="1" spc="200">
                <a:solidFill>
                  <a:srgbClr val="292959"/>
                </a:solidFill>
                <a:latin typeface="Gill Sans MT"/>
                <a:cs typeface="Gill Sans MT"/>
              </a:rPr>
              <a:t>used</a:t>
            </a:r>
            <a:r>
              <a:rPr sz="2900" i="1" spc="-15">
                <a:solidFill>
                  <a:srgbClr val="292959"/>
                </a:solidFill>
                <a:latin typeface="Gill Sans MT"/>
                <a:cs typeface="Gill Sans MT"/>
              </a:rPr>
              <a:t> </a:t>
            </a:r>
            <a:r>
              <a:rPr sz="2900" i="1" spc="204">
                <a:solidFill>
                  <a:srgbClr val="292959"/>
                </a:solidFill>
                <a:latin typeface="Gill Sans MT"/>
                <a:cs typeface="Gill Sans MT"/>
              </a:rPr>
              <a:t>to</a:t>
            </a:r>
            <a:r>
              <a:rPr sz="2900" i="1" spc="-15">
                <a:solidFill>
                  <a:srgbClr val="292959"/>
                </a:solidFill>
                <a:latin typeface="Gill Sans MT"/>
                <a:cs typeface="Gill Sans MT"/>
              </a:rPr>
              <a:t> </a:t>
            </a:r>
            <a:r>
              <a:rPr sz="2900" i="1" spc="210">
                <a:solidFill>
                  <a:srgbClr val="292959"/>
                </a:solidFill>
                <a:latin typeface="Gill Sans MT"/>
                <a:cs typeface="Gill Sans MT"/>
              </a:rPr>
              <a:t>define</a:t>
            </a:r>
            <a:r>
              <a:rPr sz="2900" i="1" spc="-15">
                <a:solidFill>
                  <a:srgbClr val="292959"/>
                </a:solidFill>
                <a:latin typeface="Gill Sans MT"/>
                <a:cs typeface="Gill Sans MT"/>
              </a:rPr>
              <a:t> </a:t>
            </a:r>
            <a:r>
              <a:rPr sz="2900" i="1" spc="220">
                <a:solidFill>
                  <a:srgbClr val="292959"/>
                </a:solidFill>
                <a:latin typeface="Gill Sans MT"/>
                <a:cs typeface="Gill Sans MT"/>
              </a:rPr>
              <a:t>and</a:t>
            </a:r>
            <a:r>
              <a:rPr sz="2900" i="1" spc="-20">
                <a:solidFill>
                  <a:srgbClr val="292959"/>
                </a:solidFill>
                <a:latin typeface="Gill Sans MT"/>
                <a:cs typeface="Gill Sans MT"/>
              </a:rPr>
              <a:t> </a:t>
            </a:r>
            <a:r>
              <a:rPr sz="2900" i="1" spc="204">
                <a:solidFill>
                  <a:srgbClr val="292959"/>
                </a:solidFill>
                <a:latin typeface="Gill Sans MT"/>
                <a:cs typeface="Gill Sans MT"/>
              </a:rPr>
              <a:t>confine</a:t>
            </a:r>
            <a:r>
              <a:rPr sz="2900" i="1" spc="-15">
                <a:solidFill>
                  <a:srgbClr val="292959"/>
                </a:solidFill>
                <a:latin typeface="Gill Sans MT"/>
                <a:cs typeface="Gill Sans MT"/>
              </a:rPr>
              <a:t> </a:t>
            </a:r>
            <a:r>
              <a:rPr sz="2900" i="1" spc="145">
                <a:solidFill>
                  <a:srgbClr val="292959"/>
                </a:solidFill>
                <a:latin typeface="Gill Sans MT"/>
                <a:cs typeface="Gill Sans MT"/>
              </a:rPr>
              <a:t>proprietary</a:t>
            </a:r>
            <a:r>
              <a:rPr sz="2900" i="1" spc="-15">
                <a:solidFill>
                  <a:srgbClr val="292959"/>
                </a:solidFill>
                <a:latin typeface="Gill Sans MT"/>
                <a:cs typeface="Gill Sans MT"/>
              </a:rPr>
              <a:t> </a:t>
            </a:r>
            <a:r>
              <a:rPr sz="2900" i="1" spc="204">
                <a:solidFill>
                  <a:srgbClr val="292959"/>
                </a:solidFill>
                <a:latin typeface="Gill Sans MT"/>
                <a:cs typeface="Gill Sans MT"/>
              </a:rPr>
              <a:t>estoppel</a:t>
            </a:r>
            <a:r>
              <a:rPr sz="2900" i="1" spc="-15">
                <a:solidFill>
                  <a:srgbClr val="292959"/>
                </a:solidFill>
                <a:latin typeface="Gill Sans MT"/>
                <a:cs typeface="Gill Sans MT"/>
              </a:rPr>
              <a:t> </a:t>
            </a:r>
            <a:r>
              <a:rPr sz="2900" i="1" spc="140">
                <a:solidFill>
                  <a:srgbClr val="292959"/>
                </a:solidFill>
                <a:latin typeface="Gill Sans MT"/>
                <a:cs typeface="Gill Sans MT"/>
              </a:rPr>
              <a:t>within</a:t>
            </a:r>
            <a:r>
              <a:rPr sz="2900" i="1" spc="-15">
                <a:solidFill>
                  <a:srgbClr val="292959"/>
                </a:solidFill>
                <a:latin typeface="Gill Sans MT"/>
                <a:cs typeface="Gill Sans MT"/>
              </a:rPr>
              <a:t> </a:t>
            </a:r>
            <a:r>
              <a:rPr sz="2900" i="1" spc="-10">
                <a:solidFill>
                  <a:srgbClr val="292959"/>
                </a:solidFill>
                <a:latin typeface="Gill Sans MT"/>
                <a:cs typeface="Gill Sans MT"/>
              </a:rPr>
              <a:t>r</a:t>
            </a:r>
            <a:r>
              <a:rPr sz="2900" b="1" i="1" spc="-10">
                <a:solidFill>
                  <a:srgbClr val="292959"/>
                </a:solidFill>
                <a:latin typeface="Trebuchet MS"/>
                <a:cs typeface="Trebuchet MS"/>
              </a:rPr>
              <a:t>easonably</a:t>
            </a:r>
            <a:r>
              <a:rPr sz="2900" b="1" i="1" spc="-140">
                <a:solidFill>
                  <a:srgbClr val="292959"/>
                </a:solidFill>
                <a:latin typeface="Trebuchet MS"/>
                <a:cs typeface="Trebuchet MS"/>
              </a:rPr>
              <a:t> </a:t>
            </a:r>
            <a:r>
              <a:rPr sz="2900" b="1" i="1" spc="-20">
                <a:solidFill>
                  <a:srgbClr val="292959"/>
                </a:solidFill>
                <a:latin typeface="Trebuchet MS"/>
                <a:cs typeface="Trebuchet MS"/>
              </a:rPr>
              <a:t>clear </a:t>
            </a:r>
            <a:r>
              <a:rPr sz="2900" b="1" i="1">
                <a:solidFill>
                  <a:srgbClr val="292959"/>
                </a:solidFill>
                <a:latin typeface="Trebuchet MS"/>
                <a:cs typeface="Trebuchet MS"/>
              </a:rPr>
              <a:t>boundaries</a:t>
            </a:r>
            <a:r>
              <a:rPr sz="2900" i="1">
                <a:solidFill>
                  <a:srgbClr val="292959"/>
                </a:solidFill>
                <a:latin typeface="Gill Sans MT"/>
                <a:cs typeface="Gill Sans MT"/>
              </a:rPr>
              <a:t>.</a:t>
            </a:r>
            <a:r>
              <a:rPr sz="2900" i="1" spc="-5">
                <a:solidFill>
                  <a:srgbClr val="292959"/>
                </a:solidFill>
                <a:latin typeface="Gill Sans MT"/>
                <a:cs typeface="Gill Sans MT"/>
              </a:rPr>
              <a:t> </a:t>
            </a:r>
            <a:r>
              <a:rPr sz="2900" i="1">
                <a:solidFill>
                  <a:srgbClr val="292959"/>
                </a:solidFill>
                <a:latin typeface="Gill Sans MT"/>
                <a:cs typeface="Gill Sans MT"/>
              </a:rPr>
              <a:t>It </a:t>
            </a:r>
            <a:r>
              <a:rPr sz="2900" i="1" spc="145">
                <a:solidFill>
                  <a:srgbClr val="292959"/>
                </a:solidFill>
                <a:latin typeface="Gill Sans MT"/>
                <a:cs typeface="Gill Sans MT"/>
              </a:rPr>
              <a:t>seeks</a:t>
            </a:r>
            <a:r>
              <a:rPr sz="2900" i="1">
                <a:solidFill>
                  <a:srgbClr val="292959"/>
                </a:solidFill>
                <a:latin typeface="Gill Sans MT"/>
                <a:cs typeface="Gill Sans MT"/>
              </a:rPr>
              <a:t> </a:t>
            </a:r>
            <a:r>
              <a:rPr sz="2900" i="1" spc="204">
                <a:solidFill>
                  <a:srgbClr val="292959"/>
                </a:solidFill>
                <a:latin typeface="Gill Sans MT"/>
                <a:cs typeface="Gill Sans MT"/>
              </a:rPr>
              <a:t>to</a:t>
            </a:r>
            <a:r>
              <a:rPr sz="2900" i="1">
                <a:solidFill>
                  <a:srgbClr val="292959"/>
                </a:solidFill>
                <a:latin typeface="Gill Sans MT"/>
                <a:cs typeface="Gill Sans MT"/>
              </a:rPr>
              <a:t> </a:t>
            </a:r>
            <a:r>
              <a:rPr sz="2900" i="1" spc="160">
                <a:solidFill>
                  <a:srgbClr val="292959"/>
                </a:solidFill>
                <a:latin typeface="Gill Sans MT"/>
                <a:cs typeface="Gill Sans MT"/>
              </a:rPr>
              <a:t>explain</a:t>
            </a:r>
            <a:r>
              <a:rPr sz="2900" i="1">
                <a:solidFill>
                  <a:srgbClr val="292959"/>
                </a:solidFill>
                <a:latin typeface="Gill Sans MT"/>
                <a:cs typeface="Gill Sans MT"/>
              </a:rPr>
              <a:t> </a:t>
            </a:r>
            <a:r>
              <a:rPr sz="2900" i="1" spc="160">
                <a:solidFill>
                  <a:srgbClr val="292959"/>
                </a:solidFill>
                <a:latin typeface="Gill Sans MT"/>
                <a:cs typeface="Gill Sans MT"/>
              </a:rPr>
              <a:t>that</a:t>
            </a:r>
            <a:r>
              <a:rPr sz="2900" i="1" spc="-5">
                <a:solidFill>
                  <a:srgbClr val="292959"/>
                </a:solidFill>
                <a:latin typeface="Gill Sans MT"/>
                <a:cs typeface="Gill Sans MT"/>
              </a:rPr>
              <a:t> </a:t>
            </a:r>
            <a:r>
              <a:rPr sz="2900" i="1" spc="145">
                <a:solidFill>
                  <a:srgbClr val="292959"/>
                </a:solidFill>
                <a:latin typeface="Gill Sans MT"/>
                <a:cs typeface="Gill Sans MT"/>
              </a:rPr>
              <a:t>proprietary</a:t>
            </a:r>
            <a:r>
              <a:rPr sz="2900" i="1">
                <a:solidFill>
                  <a:srgbClr val="292959"/>
                </a:solidFill>
                <a:latin typeface="Gill Sans MT"/>
                <a:cs typeface="Gill Sans MT"/>
              </a:rPr>
              <a:t> </a:t>
            </a:r>
            <a:r>
              <a:rPr sz="2900" i="1" spc="204">
                <a:solidFill>
                  <a:srgbClr val="292959"/>
                </a:solidFill>
                <a:latin typeface="Gill Sans MT"/>
                <a:cs typeface="Gill Sans MT"/>
              </a:rPr>
              <a:t>estoppel</a:t>
            </a:r>
            <a:r>
              <a:rPr sz="2900" i="1">
                <a:solidFill>
                  <a:srgbClr val="292959"/>
                </a:solidFill>
                <a:latin typeface="Gill Sans MT"/>
                <a:cs typeface="Gill Sans MT"/>
              </a:rPr>
              <a:t> </a:t>
            </a:r>
            <a:r>
              <a:rPr sz="2900" i="1" spc="114">
                <a:solidFill>
                  <a:srgbClr val="292959"/>
                </a:solidFill>
                <a:latin typeface="Gill Sans MT"/>
                <a:cs typeface="Gill Sans MT"/>
              </a:rPr>
              <a:t>is</a:t>
            </a:r>
            <a:r>
              <a:rPr sz="2900" i="1">
                <a:solidFill>
                  <a:srgbClr val="292959"/>
                </a:solidFill>
                <a:latin typeface="Gill Sans MT"/>
                <a:cs typeface="Gill Sans MT"/>
              </a:rPr>
              <a:t> </a:t>
            </a:r>
            <a:r>
              <a:rPr sz="2900" i="1" spc="204">
                <a:solidFill>
                  <a:srgbClr val="292959"/>
                </a:solidFill>
                <a:latin typeface="Gill Sans MT"/>
                <a:cs typeface="Gill Sans MT"/>
              </a:rPr>
              <a:t>at</a:t>
            </a:r>
            <a:r>
              <a:rPr sz="2900" i="1">
                <a:solidFill>
                  <a:srgbClr val="292959"/>
                </a:solidFill>
                <a:latin typeface="Gill Sans MT"/>
                <a:cs typeface="Gill Sans MT"/>
              </a:rPr>
              <a:t> </a:t>
            </a:r>
            <a:r>
              <a:rPr sz="2900" i="1" spc="155">
                <a:solidFill>
                  <a:srgbClr val="292959"/>
                </a:solidFill>
                <a:latin typeface="Gill Sans MT"/>
                <a:cs typeface="Gill Sans MT"/>
              </a:rPr>
              <a:t>heart</a:t>
            </a:r>
            <a:r>
              <a:rPr sz="2900" i="1">
                <a:solidFill>
                  <a:srgbClr val="292959"/>
                </a:solidFill>
                <a:latin typeface="Gill Sans MT"/>
                <a:cs typeface="Gill Sans MT"/>
              </a:rPr>
              <a:t> </a:t>
            </a:r>
            <a:r>
              <a:rPr sz="2900" i="1" spc="195">
                <a:solidFill>
                  <a:srgbClr val="292959"/>
                </a:solidFill>
                <a:latin typeface="Gill Sans MT"/>
                <a:cs typeface="Gill Sans MT"/>
              </a:rPr>
              <a:t>an</a:t>
            </a:r>
            <a:r>
              <a:rPr sz="2900" i="1" spc="-5">
                <a:solidFill>
                  <a:srgbClr val="292959"/>
                </a:solidFill>
                <a:latin typeface="Gill Sans MT"/>
                <a:cs typeface="Gill Sans MT"/>
              </a:rPr>
              <a:t> </a:t>
            </a:r>
            <a:r>
              <a:rPr sz="2900" b="1" i="1" spc="-80">
                <a:solidFill>
                  <a:srgbClr val="292959"/>
                </a:solidFill>
                <a:latin typeface="Trebuchet MS"/>
                <a:cs typeface="Trebuchet MS"/>
              </a:rPr>
              <a:t>antidote</a:t>
            </a:r>
            <a:r>
              <a:rPr sz="2900" b="1" i="1" spc="-125">
                <a:solidFill>
                  <a:srgbClr val="292959"/>
                </a:solidFill>
                <a:latin typeface="Trebuchet MS"/>
                <a:cs typeface="Trebuchet MS"/>
              </a:rPr>
              <a:t> </a:t>
            </a:r>
            <a:r>
              <a:rPr sz="2900" b="1" i="1" spc="-145">
                <a:solidFill>
                  <a:srgbClr val="292959"/>
                </a:solidFill>
                <a:latin typeface="Trebuchet MS"/>
                <a:cs typeface="Trebuchet MS"/>
              </a:rPr>
              <a:t>to</a:t>
            </a:r>
            <a:r>
              <a:rPr sz="2900" b="1" i="1" spc="-130">
                <a:solidFill>
                  <a:srgbClr val="292959"/>
                </a:solidFill>
                <a:latin typeface="Trebuchet MS"/>
                <a:cs typeface="Trebuchet MS"/>
              </a:rPr>
              <a:t> </a:t>
            </a:r>
            <a:r>
              <a:rPr sz="2900" b="1" i="1" spc="50">
                <a:solidFill>
                  <a:srgbClr val="292959"/>
                </a:solidFill>
                <a:latin typeface="Trebuchet MS"/>
                <a:cs typeface="Trebuchet MS"/>
              </a:rPr>
              <a:t>a</a:t>
            </a:r>
            <a:r>
              <a:rPr sz="2900" b="1" i="1" spc="-125">
                <a:solidFill>
                  <a:srgbClr val="292959"/>
                </a:solidFill>
                <a:latin typeface="Trebuchet MS"/>
                <a:cs typeface="Trebuchet MS"/>
              </a:rPr>
              <a:t> </a:t>
            </a:r>
            <a:r>
              <a:rPr sz="2900" b="1" i="1">
                <a:solidFill>
                  <a:srgbClr val="292959"/>
                </a:solidFill>
                <a:latin typeface="Trebuchet MS"/>
                <a:cs typeface="Trebuchet MS"/>
              </a:rPr>
              <a:t>lack</a:t>
            </a:r>
            <a:r>
              <a:rPr sz="2900" b="1" i="1" spc="-125">
                <a:solidFill>
                  <a:srgbClr val="292959"/>
                </a:solidFill>
                <a:latin typeface="Trebuchet MS"/>
                <a:cs typeface="Trebuchet MS"/>
              </a:rPr>
              <a:t> </a:t>
            </a:r>
            <a:r>
              <a:rPr sz="2900" b="1" i="1" spc="-25">
                <a:solidFill>
                  <a:srgbClr val="292959"/>
                </a:solidFill>
                <a:latin typeface="Trebuchet MS"/>
                <a:cs typeface="Trebuchet MS"/>
              </a:rPr>
              <a:t>of </a:t>
            </a:r>
            <a:r>
              <a:rPr sz="2900" b="1" i="1" spc="-50">
                <a:solidFill>
                  <a:srgbClr val="292959"/>
                </a:solidFill>
                <a:latin typeface="Trebuchet MS"/>
                <a:cs typeface="Trebuchet MS"/>
              </a:rPr>
              <a:t>required</a:t>
            </a:r>
            <a:r>
              <a:rPr sz="2900" b="1" i="1" spc="-140">
                <a:solidFill>
                  <a:srgbClr val="292959"/>
                </a:solidFill>
                <a:latin typeface="Trebuchet MS"/>
                <a:cs typeface="Trebuchet MS"/>
              </a:rPr>
              <a:t> </a:t>
            </a:r>
            <a:r>
              <a:rPr sz="2900" b="1" i="1" spc="-130">
                <a:solidFill>
                  <a:srgbClr val="292959"/>
                </a:solidFill>
                <a:latin typeface="Trebuchet MS"/>
                <a:cs typeface="Trebuchet MS"/>
              </a:rPr>
              <a:t>formality</a:t>
            </a:r>
            <a:r>
              <a:rPr sz="2900" b="1" i="1" spc="-135">
                <a:solidFill>
                  <a:srgbClr val="292959"/>
                </a:solidFill>
                <a:latin typeface="Trebuchet MS"/>
                <a:cs typeface="Trebuchet MS"/>
              </a:rPr>
              <a:t> </a:t>
            </a:r>
            <a:r>
              <a:rPr sz="2900" i="1" spc="105">
                <a:solidFill>
                  <a:srgbClr val="292959"/>
                </a:solidFill>
                <a:latin typeface="Gill Sans MT"/>
                <a:cs typeface="Gill Sans MT"/>
              </a:rPr>
              <a:t>in</a:t>
            </a:r>
            <a:r>
              <a:rPr sz="2900" i="1" spc="-10">
                <a:solidFill>
                  <a:srgbClr val="292959"/>
                </a:solidFill>
                <a:latin typeface="Gill Sans MT"/>
                <a:cs typeface="Gill Sans MT"/>
              </a:rPr>
              <a:t> </a:t>
            </a:r>
            <a:r>
              <a:rPr sz="2900" i="1" spc="175">
                <a:solidFill>
                  <a:srgbClr val="292959"/>
                </a:solidFill>
                <a:latin typeface="Gill Sans MT"/>
                <a:cs typeface="Gill Sans MT"/>
              </a:rPr>
              <a:t>the</a:t>
            </a:r>
            <a:r>
              <a:rPr sz="2900" i="1" spc="-10">
                <a:solidFill>
                  <a:srgbClr val="292959"/>
                </a:solidFill>
                <a:latin typeface="Gill Sans MT"/>
                <a:cs typeface="Gill Sans MT"/>
              </a:rPr>
              <a:t> </a:t>
            </a:r>
            <a:r>
              <a:rPr sz="2900" i="1" spc="190">
                <a:solidFill>
                  <a:srgbClr val="292959"/>
                </a:solidFill>
                <a:latin typeface="Gill Sans MT"/>
                <a:cs typeface="Gill Sans MT"/>
              </a:rPr>
              <a:t>creation</a:t>
            </a:r>
            <a:r>
              <a:rPr sz="2900" i="1" spc="-10">
                <a:solidFill>
                  <a:srgbClr val="292959"/>
                </a:solidFill>
                <a:latin typeface="Gill Sans MT"/>
                <a:cs typeface="Gill Sans MT"/>
              </a:rPr>
              <a:t> </a:t>
            </a:r>
            <a:r>
              <a:rPr sz="2900" i="1" spc="130">
                <a:solidFill>
                  <a:srgbClr val="292959"/>
                </a:solidFill>
                <a:latin typeface="Gill Sans MT"/>
                <a:cs typeface="Gill Sans MT"/>
              </a:rPr>
              <a:t>or</a:t>
            </a:r>
            <a:r>
              <a:rPr sz="2900" i="1" spc="-10">
                <a:solidFill>
                  <a:srgbClr val="292959"/>
                </a:solidFill>
                <a:latin typeface="Gill Sans MT"/>
                <a:cs typeface="Gill Sans MT"/>
              </a:rPr>
              <a:t> </a:t>
            </a:r>
            <a:r>
              <a:rPr sz="2900" i="1" spc="135">
                <a:solidFill>
                  <a:srgbClr val="292959"/>
                </a:solidFill>
                <a:latin typeface="Gill Sans MT"/>
                <a:cs typeface="Gill Sans MT"/>
              </a:rPr>
              <a:t>transfer</a:t>
            </a:r>
            <a:r>
              <a:rPr sz="2900" i="1" spc="-10">
                <a:solidFill>
                  <a:srgbClr val="292959"/>
                </a:solidFill>
                <a:latin typeface="Gill Sans MT"/>
                <a:cs typeface="Gill Sans MT"/>
              </a:rPr>
              <a:t> </a:t>
            </a:r>
            <a:r>
              <a:rPr sz="2900" i="1" spc="235">
                <a:solidFill>
                  <a:srgbClr val="292959"/>
                </a:solidFill>
                <a:latin typeface="Gill Sans MT"/>
                <a:cs typeface="Gill Sans MT"/>
              </a:rPr>
              <a:t>of</a:t>
            </a:r>
            <a:r>
              <a:rPr sz="2900" i="1" spc="-15">
                <a:solidFill>
                  <a:srgbClr val="292959"/>
                </a:solidFill>
                <a:latin typeface="Gill Sans MT"/>
                <a:cs typeface="Gill Sans MT"/>
              </a:rPr>
              <a:t> </a:t>
            </a:r>
            <a:r>
              <a:rPr sz="2900" i="1" spc="155">
                <a:solidFill>
                  <a:srgbClr val="292959"/>
                </a:solidFill>
                <a:latin typeface="Gill Sans MT"/>
                <a:cs typeface="Gill Sans MT"/>
              </a:rPr>
              <a:t>property</a:t>
            </a:r>
            <a:r>
              <a:rPr sz="2900" i="1" spc="-10">
                <a:solidFill>
                  <a:srgbClr val="292959"/>
                </a:solidFill>
                <a:latin typeface="Gill Sans MT"/>
                <a:cs typeface="Gill Sans MT"/>
              </a:rPr>
              <a:t> </a:t>
            </a:r>
            <a:r>
              <a:rPr sz="2900" i="1" spc="140">
                <a:solidFill>
                  <a:srgbClr val="292959"/>
                </a:solidFill>
                <a:latin typeface="Gill Sans MT"/>
                <a:cs typeface="Gill Sans MT"/>
              </a:rPr>
              <a:t>rights</a:t>
            </a:r>
            <a:r>
              <a:rPr sz="2900" i="1" spc="-10">
                <a:solidFill>
                  <a:srgbClr val="292959"/>
                </a:solidFill>
                <a:latin typeface="Gill Sans MT"/>
                <a:cs typeface="Gill Sans MT"/>
              </a:rPr>
              <a:t> </a:t>
            </a:r>
            <a:r>
              <a:rPr sz="2900" i="1" spc="190">
                <a:solidFill>
                  <a:srgbClr val="292959"/>
                </a:solidFill>
                <a:latin typeface="Gill Sans MT"/>
                <a:cs typeface="Gill Sans MT"/>
              </a:rPr>
              <a:t>and,</a:t>
            </a:r>
            <a:r>
              <a:rPr sz="2900" i="1" spc="-10">
                <a:solidFill>
                  <a:srgbClr val="292959"/>
                </a:solidFill>
                <a:latin typeface="Gill Sans MT"/>
                <a:cs typeface="Gill Sans MT"/>
              </a:rPr>
              <a:t> </a:t>
            </a:r>
            <a:r>
              <a:rPr sz="2900" i="1" spc="185">
                <a:solidFill>
                  <a:srgbClr val="292959"/>
                </a:solidFill>
                <a:latin typeface="Gill Sans MT"/>
                <a:cs typeface="Gill Sans MT"/>
              </a:rPr>
              <a:t>consequently,</a:t>
            </a:r>
            <a:r>
              <a:rPr sz="2900" i="1" spc="-10">
                <a:solidFill>
                  <a:srgbClr val="292959"/>
                </a:solidFill>
                <a:latin typeface="Gill Sans MT"/>
                <a:cs typeface="Gill Sans MT"/>
              </a:rPr>
              <a:t> </a:t>
            </a:r>
            <a:r>
              <a:rPr sz="2900" i="1" spc="160">
                <a:solidFill>
                  <a:srgbClr val="292959"/>
                </a:solidFill>
                <a:latin typeface="Gill Sans MT"/>
                <a:cs typeface="Gill Sans MT"/>
              </a:rPr>
              <a:t>that</a:t>
            </a:r>
            <a:r>
              <a:rPr sz="2900" i="1" spc="-10">
                <a:solidFill>
                  <a:srgbClr val="292959"/>
                </a:solidFill>
                <a:latin typeface="Gill Sans MT"/>
                <a:cs typeface="Gill Sans MT"/>
              </a:rPr>
              <a:t> </a:t>
            </a:r>
            <a:r>
              <a:rPr sz="2900" i="1" spc="175">
                <a:solidFill>
                  <a:srgbClr val="292959"/>
                </a:solidFill>
                <a:latin typeface="Gill Sans MT"/>
                <a:cs typeface="Gill Sans MT"/>
              </a:rPr>
              <a:t>the</a:t>
            </a:r>
            <a:r>
              <a:rPr sz="2900" i="1" spc="-10">
                <a:solidFill>
                  <a:srgbClr val="292959"/>
                </a:solidFill>
                <a:latin typeface="Gill Sans MT"/>
                <a:cs typeface="Gill Sans MT"/>
              </a:rPr>
              <a:t> </a:t>
            </a:r>
            <a:r>
              <a:rPr sz="2900" i="1" spc="150">
                <a:solidFill>
                  <a:srgbClr val="292959"/>
                </a:solidFill>
                <a:latin typeface="Gill Sans MT"/>
                <a:cs typeface="Gill Sans MT"/>
              </a:rPr>
              <a:t>proper </a:t>
            </a:r>
            <a:r>
              <a:rPr sz="2900" i="1" spc="190">
                <a:solidFill>
                  <a:srgbClr val="292959"/>
                </a:solidFill>
                <a:latin typeface="Gill Sans MT"/>
                <a:cs typeface="Gill Sans MT"/>
              </a:rPr>
              <a:t>meaning</a:t>
            </a:r>
            <a:r>
              <a:rPr sz="2900" i="1">
                <a:solidFill>
                  <a:srgbClr val="292959"/>
                </a:solidFill>
                <a:latin typeface="Gill Sans MT"/>
                <a:cs typeface="Gill Sans MT"/>
              </a:rPr>
              <a:t> </a:t>
            </a:r>
            <a:r>
              <a:rPr sz="2900" i="1" spc="235">
                <a:solidFill>
                  <a:srgbClr val="292959"/>
                </a:solidFill>
                <a:latin typeface="Gill Sans MT"/>
                <a:cs typeface="Gill Sans MT"/>
              </a:rPr>
              <a:t>of</a:t>
            </a:r>
            <a:r>
              <a:rPr sz="2900" i="1">
                <a:solidFill>
                  <a:srgbClr val="292959"/>
                </a:solidFill>
                <a:latin typeface="Gill Sans MT"/>
                <a:cs typeface="Gill Sans MT"/>
              </a:rPr>
              <a:t> </a:t>
            </a:r>
            <a:r>
              <a:rPr sz="2900" b="1" i="1" spc="-40">
                <a:solidFill>
                  <a:srgbClr val="292959"/>
                </a:solidFill>
                <a:latin typeface="Trebuchet MS"/>
                <a:cs typeface="Trebuchet MS"/>
              </a:rPr>
              <a:t>unconscionability</a:t>
            </a:r>
            <a:r>
              <a:rPr sz="2900" b="1" i="1" spc="-130">
                <a:solidFill>
                  <a:srgbClr val="292959"/>
                </a:solidFill>
                <a:latin typeface="Trebuchet MS"/>
                <a:cs typeface="Trebuchet MS"/>
              </a:rPr>
              <a:t> </a:t>
            </a:r>
            <a:r>
              <a:rPr sz="2900" b="1" i="1">
                <a:solidFill>
                  <a:srgbClr val="292959"/>
                </a:solidFill>
                <a:latin typeface="Trebuchet MS"/>
                <a:cs typeface="Trebuchet MS"/>
              </a:rPr>
              <a:t>is</a:t>
            </a:r>
            <a:r>
              <a:rPr sz="2900" b="1" i="1" spc="-125">
                <a:solidFill>
                  <a:srgbClr val="292959"/>
                </a:solidFill>
                <a:latin typeface="Trebuchet MS"/>
                <a:cs typeface="Trebuchet MS"/>
              </a:rPr>
              <a:t> </a:t>
            </a:r>
            <a:r>
              <a:rPr sz="2900" b="1" i="1" spc="-45">
                <a:solidFill>
                  <a:srgbClr val="292959"/>
                </a:solidFill>
                <a:latin typeface="Trebuchet MS"/>
                <a:cs typeface="Trebuchet MS"/>
              </a:rPr>
              <a:t>linked</a:t>
            </a:r>
            <a:r>
              <a:rPr sz="2900" b="1" i="1" spc="-125">
                <a:solidFill>
                  <a:srgbClr val="292959"/>
                </a:solidFill>
                <a:latin typeface="Trebuchet MS"/>
                <a:cs typeface="Trebuchet MS"/>
              </a:rPr>
              <a:t> </a:t>
            </a:r>
            <a:r>
              <a:rPr sz="2900" b="1" i="1" spc="-145">
                <a:solidFill>
                  <a:srgbClr val="292959"/>
                </a:solidFill>
                <a:latin typeface="Trebuchet MS"/>
                <a:cs typeface="Trebuchet MS"/>
              </a:rPr>
              <a:t>to</a:t>
            </a:r>
            <a:r>
              <a:rPr sz="2900" b="1" i="1" spc="-125">
                <a:solidFill>
                  <a:srgbClr val="292959"/>
                </a:solidFill>
                <a:latin typeface="Trebuchet MS"/>
                <a:cs typeface="Trebuchet MS"/>
              </a:rPr>
              <a:t> </a:t>
            </a:r>
            <a:r>
              <a:rPr sz="2900" b="1" i="1" spc="-10">
                <a:solidFill>
                  <a:srgbClr val="292959"/>
                </a:solidFill>
                <a:latin typeface="Trebuchet MS"/>
                <a:cs typeface="Trebuchet MS"/>
              </a:rPr>
              <a:t>these</a:t>
            </a:r>
            <a:r>
              <a:rPr sz="2900" b="1" i="1" spc="-130">
                <a:solidFill>
                  <a:srgbClr val="292959"/>
                </a:solidFill>
                <a:latin typeface="Trebuchet MS"/>
                <a:cs typeface="Trebuchet MS"/>
              </a:rPr>
              <a:t> formality</a:t>
            </a:r>
            <a:r>
              <a:rPr sz="2900" b="1" i="1" spc="-125">
                <a:solidFill>
                  <a:srgbClr val="292959"/>
                </a:solidFill>
                <a:latin typeface="Trebuchet MS"/>
                <a:cs typeface="Trebuchet MS"/>
              </a:rPr>
              <a:t> </a:t>
            </a:r>
            <a:r>
              <a:rPr sz="2900" b="1" i="1" spc="-65">
                <a:solidFill>
                  <a:srgbClr val="292959"/>
                </a:solidFill>
                <a:latin typeface="Trebuchet MS"/>
                <a:cs typeface="Trebuchet MS"/>
              </a:rPr>
              <a:t>requirements.</a:t>
            </a:r>
            <a:r>
              <a:rPr sz="2900" b="1" i="1" spc="-125">
                <a:solidFill>
                  <a:srgbClr val="292959"/>
                </a:solidFill>
                <a:latin typeface="Trebuchet MS"/>
                <a:cs typeface="Trebuchet MS"/>
              </a:rPr>
              <a:t> </a:t>
            </a:r>
            <a:r>
              <a:rPr sz="2900" i="1" spc="170">
                <a:solidFill>
                  <a:srgbClr val="292959"/>
                </a:solidFill>
                <a:latin typeface="Gill Sans MT"/>
                <a:cs typeface="Gill Sans MT"/>
              </a:rPr>
              <a:t>Unconscionability</a:t>
            </a:r>
            <a:r>
              <a:rPr sz="2900" i="1">
                <a:solidFill>
                  <a:srgbClr val="292959"/>
                </a:solidFill>
                <a:latin typeface="Gill Sans MT"/>
                <a:cs typeface="Gill Sans MT"/>
              </a:rPr>
              <a:t> </a:t>
            </a:r>
            <a:r>
              <a:rPr sz="2900" i="1" spc="90">
                <a:solidFill>
                  <a:srgbClr val="292959"/>
                </a:solidFill>
                <a:latin typeface="Gill Sans MT"/>
                <a:cs typeface="Gill Sans MT"/>
              </a:rPr>
              <a:t>is </a:t>
            </a:r>
            <a:r>
              <a:rPr sz="2900" i="1" spc="170">
                <a:solidFill>
                  <a:srgbClr val="292959"/>
                </a:solidFill>
                <a:latin typeface="Gill Sans MT"/>
                <a:cs typeface="Gill Sans MT"/>
              </a:rPr>
              <a:t>therefore</a:t>
            </a:r>
            <a:r>
              <a:rPr sz="2900" i="1" spc="-15">
                <a:solidFill>
                  <a:srgbClr val="292959"/>
                </a:solidFill>
                <a:latin typeface="Gill Sans MT"/>
                <a:cs typeface="Gill Sans MT"/>
              </a:rPr>
              <a:t> </a:t>
            </a:r>
            <a:r>
              <a:rPr sz="2900" i="1" spc="170">
                <a:solidFill>
                  <a:srgbClr val="292959"/>
                </a:solidFill>
                <a:latin typeface="Gill Sans MT"/>
                <a:cs typeface="Gill Sans MT"/>
              </a:rPr>
              <a:t>not</a:t>
            </a:r>
            <a:r>
              <a:rPr sz="2900" i="1" spc="-15">
                <a:solidFill>
                  <a:srgbClr val="292959"/>
                </a:solidFill>
                <a:latin typeface="Gill Sans MT"/>
                <a:cs typeface="Gill Sans MT"/>
              </a:rPr>
              <a:t> </a:t>
            </a:r>
            <a:r>
              <a:rPr sz="2900" i="1" spc="285">
                <a:solidFill>
                  <a:srgbClr val="292959"/>
                </a:solidFill>
                <a:latin typeface="Gill Sans MT"/>
                <a:cs typeface="Gill Sans MT"/>
              </a:rPr>
              <a:t>a</a:t>
            </a:r>
            <a:r>
              <a:rPr sz="2900" i="1" spc="-15">
                <a:solidFill>
                  <a:srgbClr val="292959"/>
                </a:solidFill>
                <a:latin typeface="Gill Sans MT"/>
                <a:cs typeface="Gill Sans MT"/>
              </a:rPr>
              <a:t> </a:t>
            </a:r>
            <a:r>
              <a:rPr sz="2900" i="1" spc="210">
                <a:solidFill>
                  <a:srgbClr val="292959"/>
                </a:solidFill>
                <a:latin typeface="Gill Sans MT"/>
                <a:cs typeface="Gill Sans MT"/>
              </a:rPr>
              <a:t>cover</a:t>
            </a:r>
            <a:r>
              <a:rPr sz="2900" i="1" spc="-10">
                <a:solidFill>
                  <a:srgbClr val="292959"/>
                </a:solidFill>
                <a:latin typeface="Gill Sans MT"/>
                <a:cs typeface="Gill Sans MT"/>
              </a:rPr>
              <a:t> </a:t>
            </a:r>
            <a:r>
              <a:rPr sz="2900" i="1" spc="150">
                <a:solidFill>
                  <a:srgbClr val="292959"/>
                </a:solidFill>
                <a:latin typeface="Gill Sans MT"/>
                <a:cs typeface="Gill Sans MT"/>
              </a:rPr>
              <a:t>for</a:t>
            </a:r>
            <a:r>
              <a:rPr sz="2900" i="1" spc="-15">
                <a:solidFill>
                  <a:srgbClr val="292959"/>
                </a:solidFill>
                <a:latin typeface="Gill Sans MT"/>
                <a:cs typeface="Gill Sans MT"/>
              </a:rPr>
              <a:t> </a:t>
            </a:r>
            <a:r>
              <a:rPr sz="2900" i="1" spc="185">
                <a:solidFill>
                  <a:srgbClr val="292959"/>
                </a:solidFill>
                <a:latin typeface="Gill Sans MT"/>
                <a:cs typeface="Gill Sans MT"/>
              </a:rPr>
              <a:t>unregulated</a:t>
            </a:r>
            <a:r>
              <a:rPr sz="2900" i="1" spc="-15">
                <a:solidFill>
                  <a:srgbClr val="292959"/>
                </a:solidFill>
                <a:latin typeface="Gill Sans MT"/>
                <a:cs typeface="Gill Sans MT"/>
              </a:rPr>
              <a:t> </a:t>
            </a:r>
            <a:r>
              <a:rPr sz="2900" i="1" spc="180">
                <a:solidFill>
                  <a:srgbClr val="292959"/>
                </a:solidFill>
                <a:latin typeface="Gill Sans MT"/>
                <a:cs typeface="Gill Sans MT"/>
              </a:rPr>
              <a:t>judicial</a:t>
            </a:r>
            <a:r>
              <a:rPr sz="2900" i="1" spc="-10">
                <a:solidFill>
                  <a:srgbClr val="292959"/>
                </a:solidFill>
                <a:latin typeface="Gill Sans MT"/>
                <a:cs typeface="Gill Sans MT"/>
              </a:rPr>
              <a:t> </a:t>
            </a:r>
            <a:r>
              <a:rPr sz="2900" i="1" spc="170">
                <a:solidFill>
                  <a:srgbClr val="292959"/>
                </a:solidFill>
                <a:latin typeface="Gill Sans MT"/>
                <a:cs typeface="Gill Sans MT"/>
              </a:rPr>
              <a:t>discretion,</a:t>
            </a:r>
            <a:r>
              <a:rPr sz="2900" i="1" spc="-15">
                <a:solidFill>
                  <a:srgbClr val="292959"/>
                </a:solidFill>
                <a:latin typeface="Gill Sans MT"/>
                <a:cs typeface="Gill Sans MT"/>
              </a:rPr>
              <a:t> </a:t>
            </a:r>
            <a:r>
              <a:rPr sz="2900" i="1" spc="120">
                <a:solidFill>
                  <a:srgbClr val="292959"/>
                </a:solidFill>
                <a:latin typeface="Gill Sans MT"/>
                <a:cs typeface="Gill Sans MT"/>
              </a:rPr>
              <a:t>nor</a:t>
            </a:r>
            <a:r>
              <a:rPr sz="2900" i="1" spc="-15">
                <a:solidFill>
                  <a:srgbClr val="292959"/>
                </a:solidFill>
                <a:latin typeface="Gill Sans MT"/>
                <a:cs typeface="Gill Sans MT"/>
              </a:rPr>
              <a:t> </a:t>
            </a:r>
            <a:r>
              <a:rPr sz="2900" i="1" spc="285">
                <a:solidFill>
                  <a:srgbClr val="292959"/>
                </a:solidFill>
                <a:latin typeface="Gill Sans MT"/>
                <a:cs typeface="Gill Sans MT"/>
              </a:rPr>
              <a:t>a</a:t>
            </a:r>
            <a:r>
              <a:rPr sz="2900" i="1" spc="-15">
                <a:solidFill>
                  <a:srgbClr val="292959"/>
                </a:solidFill>
                <a:latin typeface="Gill Sans MT"/>
                <a:cs typeface="Gill Sans MT"/>
              </a:rPr>
              <a:t> </a:t>
            </a:r>
            <a:r>
              <a:rPr sz="2900" i="1" spc="210">
                <a:solidFill>
                  <a:srgbClr val="292959"/>
                </a:solidFill>
                <a:latin typeface="Gill Sans MT"/>
                <a:cs typeface="Gill Sans MT"/>
              </a:rPr>
              <a:t>loose</a:t>
            </a:r>
            <a:r>
              <a:rPr sz="2900" i="1" spc="-10">
                <a:solidFill>
                  <a:srgbClr val="292959"/>
                </a:solidFill>
                <a:latin typeface="Gill Sans MT"/>
                <a:cs typeface="Gill Sans MT"/>
              </a:rPr>
              <a:t> </a:t>
            </a:r>
            <a:r>
              <a:rPr sz="2900" i="1" spc="110">
                <a:solidFill>
                  <a:srgbClr val="292959"/>
                </a:solidFill>
                <a:latin typeface="Gill Sans MT"/>
                <a:cs typeface="Gill Sans MT"/>
              </a:rPr>
              <a:t>term</a:t>
            </a:r>
            <a:r>
              <a:rPr sz="2900" i="1" spc="-15">
                <a:solidFill>
                  <a:srgbClr val="292959"/>
                </a:solidFill>
                <a:latin typeface="Gill Sans MT"/>
                <a:cs typeface="Gill Sans MT"/>
              </a:rPr>
              <a:t> </a:t>
            </a:r>
            <a:r>
              <a:rPr sz="2900" i="1" spc="204">
                <a:solidFill>
                  <a:srgbClr val="292959"/>
                </a:solidFill>
                <a:latin typeface="Gill Sans MT"/>
                <a:cs typeface="Gill Sans MT"/>
              </a:rPr>
              <a:t>to</a:t>
            </a:r>
            <a:r>
              <a:rPr sz="2900" i="1" spc="-15">
                <a:solidFill>
                  <a:srgbClr val="292959"/>
                </a:solidFill>
                <a:latin typeface="Gill Sans MT"/>
                <a:cs typeface="Gill Sans MT"/>
              </a:rPr>
              <a:t> </a:t>
            </a:r>
            <a:r>
              <a:rPr sz="2900" i="1" spc="215">
                <a:solidFill>
                  <a:srgbClr val="292959"/>
                </a:solidFill>
                <a:latin typeface="Gill Sans MT"/>
                <a:cs typeface="Gill Sans MT"/>
              </a:rPr>
              <a:t>describe</a:t>
            </a:r>
            <a:r>
              <a:rPr sz="2900" i="1" spc="-10">
                <a:solidFill>
                  <a:srgbClr val="292959"/>
                </a:solidFill>
                <a:latin typeface="Gill Sans MT"/>
                <a:cs typeface="Gill Sans MT"/>
              </a:rPr>
              <a:t> </a:t>
            </a:r>
            <a:r>
              <a:rPr sz="2900" i="1" spc="285">
                <a:solidFill>
                  <a:srgbClr val="292959"/>
                </a:solidFill>
                <a:latin typeface="Gill Sans MT"/>
                <a:cs typeface="Gill Sans MT"/>
              </a:rPr>
              <a:t>a</a:t>
            </a:r>
            <a:r>
              <a:rPr sz="2900" i="1" spc="-15">
                <a:solidFill>
                  <a:srgbClr val="292959"/>
                </a:solidFill>
                <a:latin typeface="Gill Sans MT"/>
                <a:cs typeface="Gill Sans MT"/>
              </a:rPr>
              <a:t> </a:t>
            </a:r>
            <a:r>
              <a:rPr sz="2900" i="1" spc="195">
                <a:solidFill>
                  <a:srgbClr val="292959"/>
                </a:solidFill>
                <a:latin typeface="Gill Sans MT"/>
                <a:cs typeface="Gill Sans MT"/>
              </a:rPr>
              <a:t>general </a:t>
            </a:r>
            <a:r>
              <a:rPr sz="2900" i="1" spc="185">
                <a:solidFill>
                  <a:srgbClr val="292959"/>
                </a:solidFill>
                <a:latin typeface="Gill Sans MT"/>
                <a:cs typeface="Gill Sans MT"/>
              </a:rPr>
              <a:t>sense</a:t>
            </a:r>
            <a:r>
              <a:rPr sz="2900" i="1">
                <a:solidFill>
                  <a:srgbClr val="292959"/>
                </a:solidFill>
                <a:latin typeface="Gill Sans MT"/>
                <a:cs typeface="Gill Sans MT"/>
              </a:rPr>
              <a:t> </a:t>
            </a:r>
            <a:r>
              <a:rPr sz="2900" i="1" spc="235">
                <a:solidFill>
                  <a:srgbClr val="292959"/>
                </a:solidFill>
                <a:latin typeface="Gill Sans MT"/>
                <a:cs typeface="Gill Sans MT"/>
              </a:rPr>
              <a:t>of</a:t>
            </a:r>
            <a:r>
              <a:rPr sz="2900" i="1" spc="5">
                <a:solidFill>
                  <a:srgbClr val="292959"/>
                </a:solidFill>
                <a:latin typeface="Gill Sans MT"/>
                <a:cs typeface="Gill Sans MT"/>
              </a:rPr>
              <a:t> </a:t>
            </a:r>
            <a:r>
              <a:rPr sz="2900" i="1" spc="135">
                <a:solidFill>
                  <a:srgbClr val="292959"/>
                </a:solidFill>
                <a:latin typeface="Gill Sans MT"/>
                <a:cs typeface="Gill Sans MT"/>
              </a:rPr>
              <a:t>unfairness,</a:t>
            </a:r>
            <a:r>
              <a:rPr sz="2900" i="1" spc="5">
                <a:solidFill>
                  <a:srgbClr val="292959"/>
                </a:solidFill>
                <a:latin typeface="Gill Sans MT"/>
                <a:cs typeface="Gill Sans MT"/>
              </a:rPr>
              <a:t> </a:t>
            </a:r>
            <a:r>
              <a:rPr sz="2900" i="1" spc="170">
                <a:solidFill>
                  <a:srgbClr val="292959"/>
                </a:solidFill>
                <a:latin typeface="Gill Sans MT"/>
                <a:cs typeface="Gill Sans MT"/>
              </a:rPr>
              <a:t>but</a:t>
            </a:r>
            <a:r>
              <a:rPr sz="2900" i="1" spc="5">
                <a:solidFill>
                  <a:srgbClr val="292959"/>
                </a:solidFill>
                <a:latin typeface="Gill Sans MT"/>
                <a:cs typeface="Gill Sans MT"/>
              </a:rPr>
              <a:t> </a:t>
            </a:r>
            <a:r>
              <a:rPr sz="2900" i="1" spc="285">
                <a:solidFill>
                  <a:srgbClr val="292959"/>
                </a:solidFill>
                <a:latin typeface="Gill Sans MT"/>
                <a:cs typeface="Gill Sans MT"/>
              </a:rPr>
              <a:t>a</a:t>
            </a:r>
            <a:r>
              <a:rPr sz="2900" i="1">
                <a:solidFill>
                  <a:srgbClr val="292959"/>
                </a:solidFill>
                <a:latin typeface="Gill Sans MT"/>
                <a:cs typeface="Gill Sans MT"/>
              </a:rPr>
              <a:t> </a:t>
            </a:r>
            <a:r>
              <a:rPr sz="2900" i="1" spc="254">
                <a:solidFill>
                  <a:srgbClr val="292959"/>
                </a:solidFill>
                <a:latin typeface="Gill Sans MT"/>
                <a:cs typeface="Gill Sans MT"/>
              </a:rPr>
              <a:t>concept</a:t>
            </a:r>
            <a:r>
              <a:rPr sz="2900" i="1" spc="5">
                <a:solidFill>
                  <a:srgbClr val="292959"/>
                </a:solidFill>
                <a:latin typeface="Gill Sans MT"/>
                <a:cs typeface="Gill Sans MT"/>
              </a:rPr>
              <a:t> </a:t>
            </a:r>
            <a:r>
              <a:rPr sz="2900" b="1" i="1">
                <a:solidFill>
                  <a:srgbClr val="292959"/>
                </a:solidFill>
                <a:latin typeface="Trebuchet MS"/>
                <a:cs typeface="Trebuchet MS"/>
              </a:rPr>
              <a:t>which</a:t>
            </a:r>
            <a:r>
              <a:rPr sz="2900" b="1" i="1" spc="-120">
                <a:solidFill>
                  <a:srgbClr val="292959"/>
                </a:solidFill>
                <a:latin typeface="Trebuchet MS"/>
                <a:cs typeface="Trebuchet MS"/>
              </a:rPr>
              <a:t> </a:t>
            </a:r>
            <a:r>
              <a:rPr sz="2900" b="1" i="1" spc="65">
                <a:solidFill>
                  <a:srgbClr val="292959"/>
                </a:solidFill>
                <a:latin typeface="Trebuchet MS"/>
                <a:cs typeface="Trebuchet MS"/>
              </a:rPr>
              <a:t>can</a:t>
            </a:r>
            <a:r>
              <a:rPr sz="2900" b="1" i="1" spc="-125">
                <a:solidFill>
                  <a:srgbClr val="292959"/>
                </a:solidFill>
                <a:latin typeface="Trebuchet MS"/>
                <a:cs typeface="Trebuchet MS"/>
              </a:rPr>
              <a:t> </a:t>
            </a:r>
            <a:r>
              <a:rPr sz="2900" b="1" i="1">
                <a:solidFill>
                  <a:srgbClr val="292959"/>
                </a:solidFill>
                <a:latin typeface="Trebuchet MS"/>
                <a:cs typeface="Trebuchet MS"/>
              </a:rPr>
              <a:t>be</a:t>
            </a:r>
            <a:r>
              <a:rPr sz="2900" b="1" i="1" spc="-125">
                <a:solidFill>
                  <a:srgbClr val="292959"/>
                </a:solidFill>
                <a:latin typeface="Trebuchet MS"/>
                <a:cs typeface="Trebuchet MS"/>
              </a:rPr>
              <a:t> </a:t>
            </a:r>
            <a:r>
              <a:rPr sz="2900" b="1" i="1" spc="50">
                <a:solidFill>
                  <a:srgbClr val="292959"/>
                </a:solidFill>
                <a:latin typeface="Trebuchet MS"/>
                <a:cs typeface="Trebuchet MS"/>
              </a:rPr>
              <a:t>used</a:t>
            </a:r>
            <a:r>
              <a:rPr sz="2900" b="1" i="1" spc="-120">
                <a:solidFill>
                  <a:srgbClr val="292959"/>
                </a:solidFill>
                <a:latin typeface="Trebuchet MS"/>
                <a:cs typeface="Trebuchet MS"/>
              </a:rPr>
              <a:t> </a:t>
            </a:r>
            <a:r>
              <a:rPr sz="2900" b="1" i="1" spc="-145">
                <a:solidFill>
                  <a:srgbClr val="292959"/>
                </a:solidFill>
                <a:latin typeface="Trebuchet MS"/>
                <a:cs typeface="Trebuchet MS"/>
              </a:rPr>
              <a:t>to</a:t>
            </a:r>
            <a:r>
              <a:rPr sz="2900" b="1" i="1" spc="-125">
                <a:solidFill>
                  <a:srgbClr val="292959"/>
                </a:solidFill>
                <a:latin typeface="Trebuchet MS"/>
                <a:cs typeface="Trebuchet MS"/>
              </a:rPr>
              <a:t> </a:t>
            </a:r>
            <a:r>
              <a:rPr sz="2900" b="1" i="1" spc="-45">
                <a:solidFill>
                  <a:srgbClr val="292959"/>
                </a:solidFill>
                <a:latin typeface="Trebuchet MS"/>
                <a:cs typeface="Trebuchet MS"/>
              </a:rPr>
              <a:t>discriminate</a:t>
            </a:r>
            <a:r>
              <a:rPr sz="2900" b="1" i="1" spc="-120">
                <a:solidFill>
                  <a:srgbClr val="292959"/>
                </a:solidFill>
                <a:latin typeface="Trebuchet MS"/>
                <a:cs typeface="Trebuchet MS"/>
              </a:rPr>
              <a:t> </a:t>
            </a:r>
            <a:r>
              <a:rPr sz="2900" b="1" i="1" spc="-100">
                <a:solidFill>
                  <a:srgbClr val="292959"/>
                </a:solidFill>
                <a:latin typeface="Trebuchet MS"/>
                <a:cs typeface="Trebuchet MS"/>
              </a:rPr>
              <a:t>objectively</a:t>
            </a:r>
            <a:r>
              <a:rPr sz="2900" b="1" i="1" spc="-125">
                <a:solidFill>
                  <a:srgbClr val="292959"/>
                </a:solidFill>
                <a:latin typeface="Trebuchet MS"/>
                <a:cs typeface="Trebuchet MS"/>
              </a:rPr>
              <a:t> </a:t>
            </a:r>
            <a:r>
              <a:rPr sz="2900" b="1" i="1" spc="-10">
                <a:solidFill>
                  <a:srgbClr val="292959"/>
                </a:solidFill>
                <a:latin typeface="Trebuchet MS"/>
                <a:cs typeface="Trebuchet MS"/>
              </a:rPr>
              <a:t>between </a:t>
            </a:r>
            <a:r>
              <a:rPr sz="2900" b="1" i="1" spc="-80">
                <a:solidFill>
                  <a:srgbClr val="292959"/>
                </a:solidFill>
                <a:latin typeface="Trebuchet MS"/>
                <a:cs typeface="Trebuchet MS"/>
              </a:rPr>
              <a:t>valid</a:t>
            </a:r>
            <a:r>
              <a:rPr sz="2900" b="1" i="1" spc="-114">
                <a:solidFill>
                  <a:srgbClr val="292959"/>
                </a:solidFill>
                <a:latin typeface="Trebuchet MS"/>
                <a:cs typeface="Trebuchet MS"/>
              </a:rPr>
              <a:t> </a:t>
            </a:r>
            <a:r>
              <a:rPr sz="2900" b="1" i="1">
                <a:solidFill>
                  <a:srgbClr val="292959"/>
                </a:solidFill>
                <a:latin typeface="Trebuchet MS"/>
                <a:cs typeface="Trebuchet MS"/>
              </a:rPr>
              <a:t>and</a:t>
            </a:r>
            <a:r>
              <a:rPr sz="2900" b="1" i="1" spc="-110">
                <a:solidFill>
                  <a:srgbClr val="292959"/>
                </a:solidFill>
                <a:latin typeface="Trebuchet MS"/>
                <a:cs typeface="Trebuchet MS"/>
              </a:rPr>
              <a:t> </a:t>
            </a:r>
            <a:r>
              <a:rPr sz="2900" b="1" i="1" spc="-85">
                <a:solidFill>
                  <a:srgbClr val="292959"/>
                </a:solidFill>
                <a:latin typeface="Trebuchet MS"/>
                <a:cs typeface="Trebuchet MS"/>
              </a:rPr>
              <a:t>invalid</a:t>
            </a:r>
            <a:r>
              <a:rPr sz="2900" b="1" i="1" spc="-110">
                <a:solidFill>
                  <a:srgbClr val="292959"/>
                </a:solidFill>
                <a:latin typeface="Trebuchet MS"/>
                <a:cs typeface="Trebuchet MS"/>
              </a:rPr>
              <a:t> </a:t>
            </a:r>
            <a:r>
              <a:rPr sz="2900" b="1" i="1" spc="-20">
                <a:solidFill>
                  <a:srgbClr val="292959"/>
                </a:solidFill>
                <a:latin typeface="Trebuchet MS"/>
                <a:cs typeface="Trebuchet MS"/>
              </a:rPr>
              <a:t>estoppel</a:t>
            </a:r>
            <a:r>
              <a:rPr sz="2900" b="1" i="1" spc="-110">
                <a:solidFill>
                  <a:srgbClr val="292959"/>
                </a:solidFill>
                <a:latin typeface="Trebuchet MS"/>
                <a:cs typeface="Trebuchet MS"/>
              </a:rPr>
              <a:t> </a:t>
            </a:r>
            <a:r>
              <a:rPr sz="2900" b="1" i="1">
                <a:solidFill>
                  <a:srgbClr val="292959"/>
                </a:solidFill>
                <a:latin typeface="Trebuchet MS"/>
                <a:cs typeface="Trebuchet MS"/>
              </a:rPr>
              <a:t>claims</a:t>
            </a:r>
            <a:r>
              <a:rPr sz="2900" i="1">
                <a:solidFill>
                  <a:srgbClr val="292959"/>
                </a:solidFill>
                <a:latin typeface="Gill Sans MT"/>
                <a:cs typeface="Gill Sans MT"/>
              </a:rPr>
              <a:t>.”</a:t>
            </a:r>
            <a:r>
              <a:rPr sz="2900" i="1" spc="20">
                <a:solidFill>
                  <a:srgbClr val="292959"/>
                </a:solidFill>
                <a:latin typeface="Gill Sans MT"/>
                <a:cs typeface="Gill Sans MT"/>
              </a:rPr>
              <a:t> </a:t>
            </a:r>
            <a:r>
              <a:rPr sz="2900" spc="-80">
                <a:solidFill>
                  <a:srgbClr val="292959"/>
                </a:solidFill>
                <a:latin typeface="Trebuchet MS"/>
                <a:cs typeface="Trebuchet MS"/>
              </a:rPr>
              <a:t>(at</a:t>
            </a:r>
            <a:r>
              <a:rPr sz="2900" spc="-55">
                <a:solidFill>
                  <a:srgbClr val="292959"/>
                </a:solidFill>
                <a:latin typeface="Trebuchet MS"/>
                <a:cs typeface="Trebuchet MS"/>
              </a:rPr>
              <a:t> </a:t>
            </a:r>
            <a:r>
              <a:rPr sz="2900" spc="-10">
                <a:solidFill>
                  <a:srgbClr val="292959"/>
                </a:solidFill>
                <a:latin typeface="Trebuchet MS"/>
                <a:cs typeface="Trebuchet MS"/>
              </a:rPr>
              <a:t>p.408)</a:t>
            </a:r>
            <a:endParaRPr sz="2900">
              <a:latin typeface="Trebuchet MS"/>
              <a:cs typeface="Trebuchet MS"/>
            </a:endParaRPr>
          </a:p>
        </p:txBody>
      </p:sp>
      <p:sp>
        <p:nvSpPr>
          <p:cNvPr id="6" name="object 6" descr="$PPTXTitle"/>
          <p:cNvSpPr txBox="1">
            <a:spLocks noGrp="1"/>
          </p:cNvSpPr>
          <p:nvPr>
            <p:ph type="title"/>
          </p:nvPr>
        </p:nvSpPr>
        <p:spPr>
          <a:prstGeom prst="rect">
            <a:avLst/>
          </a:prstGeom>
        </p:spPr>
        <p:txBody>
          <a:bodyPr vert="horz" wrap="square" lIns="0" tIns="670431" rIns="0" bIns="0" rtlCol="0">
            <a:spAutoFit/>
          </a:bodyPr>
          <a:lstStyle/>
          <a:p>
            <a:pPr marL="579755">
              <a:lnSpc>
                <a:spcPct val="100000"/>
              </a:lnSpc>
              <a:spcBef>
                <a:spcPts val="100"/>
              </a:spcBef>
            </a:pPr>
            <a:r>
              <a:rPr sz="7400" spc="55">
                <a:solidFill>
                  <a:srgbClr val="E65385"/>
                </a:solidFill>
              </a:rPr>
              <a:t>INTRODUCING</a:t>
            </a:r>
            <a:r>
              <a:rPr sz="7400" spc="-320">
                <a:solidFill>
                  <a:srgbClr val="E65385"/>
                </a:solidFill>
              </a:rPr>
              <a:t> </a:t>
            </a:r>
            <a:r>
              <a:rPr sz="7400" spc="130">
                <a:solidFill>
                  <a:srgbClr val="292959"/>
                </a:solidFill>
              </a:rPr>
              <a:t>UNCONSCIONABILITY</a:t>
            </a:r>
            <a:endParaRPr sz="7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33634" y="2332196"/>
            <a:ext cx="104775" cy="104774"/>
          </a:xfrm>
          <a:prstGeom prst="rect">
            <a:avLst/>
          </a:prstGeom>
        </p:spPr>
      </p:pic>
      <p:pic>
        <p:nvPicPr>
          <p:cNvPr id="3" name="object 3"/>
          <p:cNvPicPr/>
          <p:nvPr/>
        </p:nvPicPr>
        <p:blipFill>
          <a:blip r:embed="rId3" cstate="print"/>
          <a:stretch>
            <a:fillRect/>
          </a:stretch>
        </p:blipFill>
        <p:spPr>
          <a:xfrm>
            <a:off x="1538471" y="2908458"/>
            <a:ext cx="114300" cy="114299"/>
          </a:xfrm>
          <a:prstGeom prst="rect">
            <a:avLst/>
          </a:prstGeom>
        </p:spPr>
      </p:pic>
      <p:pic>
        <p:nvPicPr>
          <p:cNvPr id="4" name="object 4"/>
          <p:cNvPicPr/>
          <p:nvPr/>
        </p:nvPicPr>
        <p:blipFill>
          <a:blip r:embed="rId4" cstate="print"/>
          <a:stretch>
            <a:fillRect/>
          </a:stretch>
        </p:blipFill>
        <p:spPr>
          <a:xfrm>
            <a:off x="1538471" y="3489483"/>
            <a:ext cx="114300" cy="114299"/>
          </a:xfrm>
          <a:prstGeom prst="rect">
            <a:avLst/>
          </a:prstGeom>
        </p:spPr>
      </p:pic>
      <p:pic>
        <p:nvPicPr>
          <p:cNvPr id="5" name="object 5"/>
          <p:cNvPicPr/>
          <p:nvPr/>
        </p:nvPicPr>
        <p:blipFill>
          <a:blip r:embed="rId2" cstate="print"/>
          <a:stretch>
            <a:fillRect/>
          </a:stretch>
        </p:blipFill>
        <p:spPr>
          <a:xfrm>
            <a:off x="933634" y="4075271"/>
            <a:ext cx="104775" cy="104774"/>
          </a:xfrm>
          <a:prstGeom prst="rect">
            <a:avLst/>
          </a:prstGeom>
        </p:spPr>
      </p:pic>
      <p:pic>
        <p:nvPicPr>
          <p:cNvPr id="6" name="object 6"/>
          <p:cNvPicPr/>
          <p:nvPr/>
        </p:nvPicPr>
        <p:blipFill>
          <a:blip r:embed="rId3" cstate="print"/>
          <a:stretch>
            <a:fillRect/>
          </a:stretch>
        </p:blipFill>
        <p:spPr>
          <a:xfrm>
            <a:off x="1538471" y="4651533"/>
            <a:ext cx="114300" cy="114299"/>
          </a:xfrm>
          <a:prstGeom prst="rect">
            <a:avLst/>
          </a:prstGeom>
        </p:spPr>
      </p:pic>
      <p:pic>
        <p:nvPicPr>
          <p:cNvPr id="7" name="object 7"/>
          <p:cNvPicPr/>
          <p:nvPr/>
        </p:nvPicPr>
        <p:blipFill>
          <a:blip r:embed="rId5" cstate="print"/>
          <a:stretch>
            <a:fillRect/>
          </a:stretch>
        </p:blipFill>
        <p:spPr>
          <a:xfrm>
            <a:off x="1538471" y="5232558"/>
            <a:ext cx="114300" cy="114299"/>
          </a:xfrm>
          <a:prstGeom prst="rect">
            <a:avLst/>
          </a:prstGeom>
        </p:spPr>
      </p:pic>
      <p:pic>
        <p:nvPicPr>
          <p:cNvPr id="8" name="object 8"/>
          <p:cNvPicPr/>
          <p:nvPr/>
        </p:nvPicPr>
        <p:blipFill>
          <a:blip r:embed="rId2" cstate="print"/>
          <a:stretch>
            <a:fillRect/>
          </a:stretch>
        </p:blipFill>
        <p:spPr>
          <a:xfrm>
            <a:off x="933634" y="6399371"/>
            <a:ext cx="104775" cy="104774"/>
          </a:xfrm>
          <a:prstGeom prst="rect">
            <a:avLst/>
          </a:prstGeom>
        </p:spPr>
      </p:pic>
      <p:pic>
        <p:nvPicPr>
          <p:cNvPr id="9" name="object 9"/>
          <p:cNvPicPr/>
          <p:nvPr/>
        </p:nvPicPr>
        <p:blipFill>
          <a:blip r:embed="rId6" cstate="print"/>
          <a:stretch>
            <a:fillRect/>
          </a:stretch>
        </p:blipFill>
        <p:spPr>
          <a:xfrm>
            <a:off x="1538471" y="6975633"/>
            <a:ext cx="114300" cy="114299"/>
          </a:xfrm>
          <a:prstGeom prst="rect">
            <a:avLst/>
          </a:prstGeom>
        </p:spPr>
      </p:pic>
      <p:pic>
        <p:nvPicPr>
          <p:cNvPr id="10" name="object 10"/>
          <p:cNvPicPr/>
          <p:nvPr/>
        </p:nvPicPr>
        <p:blipFill>
          <a:blip r:embed="rId7" cstate="print"/>
          <a:stretch>
            <a:fillRect/>
          </a:stretch>
        </p:blipFill>
        <p:spPr>
          <a:xfrm>
            <a:off x="1538471" y="8137683"/>
            <a:ext cx="114300" cy="114299"/>
          </a:xfrm>
          <a:prstGeom prst="rect">
            <a:avLst/>
          </a:prstGeom>
        </p:spPr>
      </p:pic>
      <p:pic>
        <p:nvPicPr>
          <p:cNvPr id="11" name="object 11"/>
          <p:cNvPicPr/>
          <p:nvPr/>
        </p:nvPicPr>
        <p:blipFill>
          <a:blip r:embed="rId2" cstate="print"/>
          <a:stretch>
            <a:fillRect/>
          </a:stretch>
        </p:blipFill>
        <p:spPr>
          <a:xfrm>
            <a:off x="933634" y="9304495"/>
            <a:ext cx="104775" cy="104774"/>
          </a:xfrm>
          <a:prstGeom prst="rect">
            <a:avLst/>
          </a:prstGeom>
        </p:spPr>
      </p:pic>
      <p:sp>
        <p:nvSpPr>
          <p:cNvPr id="12" name="object 12"/>
          <p:cNvSpPr txBox="1"/>
          <p:nvPr/>
        </p:nvSpPr>
        <p:spPr>
          <a:xfrm>
            <a:off x="1201475" y="1961985"/>
            <a:ext cx="9977120" cy="8159750"/>
          </a:xfrm>
          <a:prstGeom prst="rect">
            <a:avLst/>
          </a:prstGeom>
        </p:spPr>
        <p:txBody>
          <a:bodyPr vert="horz" wrap="square" lIns="0" tIns="167005" rIns="0" bIns="0" rtlCol="0">
            <a:spAutoFit/>
          </a:bodyPr>
          <a:lstStyle/>
          <a:p>
            <a:pPr marL="12700">
              <a:lnSpc>
                <a:spcPct val="100000"/>
              </a:lnSpc>
              <a:spcBef>
                <a:spcPts val="1315"/>
              </a:spcBef>
            </a:pPr>
            <a:r>
              <a:rPr sz="2800" spc="-35">
                <a:solidFill>
                  <a:srgbClr val="292959"/>
                </a:solidFill>
                <a:latin typeface="Trebuchet MS"/>
                <a:cs typeface="Trebuchet MS"/>
              </a:rPr>
              <a:t>Estoppel</a:t>
            </a:r>
            <a:r>
              <a:rPr sz="2800" spc="-125">
                <a:solidFill>
                  <a:srgbClr val="292959"/>
                </a:solidFill>
                <a:latin typeface="Trebuchet MS"/>
                <a:cs typeface="Trebuchet MS"/>
              </a:rPr>
              <a:t> </a:t>
            </a:r>
            <a:r>
              <a:rPr sz="2800" spc="-65">
                <a:solidFill>
                  <a:srgbClr val="292959"/>
                </a:solidFill>
                <a:latin typeface="Trebuchet MS"/>
                <a:cs typeface="Trebuchet MS"/>
              </a:rPr>
              <a:t>is</a:t>
            </a:r>
            <a:r>
              <a:rPr sz="2800" spc="-120">
                <a:solidFill>
                  <a:srgbClr val="292959"/>
                </a:solidFill>
                <a:latin typeface="Trebuchet MS"/>
                <a:cs typeface="Trebuchet MS"/>
              </a:rPr>
              <a:t> </a:t>
            </a:r>
            <a:r>
              <a:rPr sz="2800">
                <a:solidFill>
                  <a:srgbClr val="292959"/>
                </a:solidFill>
                <a:latin typeface="Trebuchet MS"/>
                <a:cs typeface="Trebuchet MS"/>
              </a:rPr>
              <a:t>an</a:t>
            </a:r>
            <a:r>
              <a:rPr sz="2800" spc="-125">
                <a:solidFill>
                  <a:srgbClr val="292959"/>
                </a:solidFill>
                <a:latin typeface="Trebuchet MS"/>
                <a:cs typeface="Trebuchet MS"/>
              </a:rPr>
              <a:t> </a:t>
            </a:r>
            <a:r>
              <a:rPr sz="2800" spc="-55">
                <a:solidFill>
                  <a:srgbClr val="292959"/>
                </a:solidFill>
                <a:latin typeface="Trebuchet MS"/>
                <a:cs typeface="Trebuchet MS"/>
              </a:rPr>
              <a:t>equitable</a:t>
            </a:r>
            <a:r>
              <a:rPr sz="2800" spc="-120">
                <a:solidFill>
                  <a:srgbClr val="292959"/>
                </a:solidFill>
                <a:latin typeface="Trebuchet MS"/>
                <a:cs typeface="Trebuchet MS"/>
              </a:rPr>
              <a:t> </a:t>
            </a:r>
            <a:r>
              <a:rPr sz="2800" spc="-10">
                <a:solidFill>
                  <a:srgbClr val="292959"/>
                </a:solidFill>
                <a:latin typeface="Trebuchet MS"/>
                <a:cs typeface="Trebuchet MS"/>
              </a:rPr>
              <a:t>doctrine</a:t>
            </a:r>
            <a:endParaRPr sz="2800">
              <a:latin typeface="Trebuchet MS"/>
              <a:cs typeface="Trebuchet MS"/>
            </a:endParaRPr>
          </a:p>
          <a:p>
            <a:pPr marL="617220" marR="1144905">
              <a:lnSpc>
                <a:spcPts val="4580"/>
              </a:lnSpc>
              <a:spcBef>
                <a:spcPts val="350"/>
              </a:spcBef>
            </a:pPr>
            <a:r>
              <a:rPr sz="2800" spc="-60">
                <a:solidFill>
                  <a:srgbClr val="292959"/>
                </a:solidFill>
                <a:latin typeface="Trebuchet MS"/>
                <a:cs typeface="Trebuchet MS"/>
              </a:rPr>
              <a:t>Doctrine</a:t>
            </a:r>
            <a:r>
              <a:rPr sz="2800" spc="-150">
                <a:solidFill>
                  <a:srgbClr val="292959"/>
                </a:solidFill>
                <a:latin typeface="Trebuchet MS"/>
                <a:cs typeface="Trebuchet MS"/>
              </a:rPr>
              <a:t> </a:t>
            </a:r>
            <a:r>
              <a:rPr sz="2800" spc="-185">
                <a:solidFill>
                  <a:srgbClr val="292959"/>
                </a:solidFill>
                <a:latin typeface="Trebuchet MS"/>
                <a:cs typeface="Trebuchet MS"/>
              </a:rPr>
              <a:t>=</a:t>
            </a:r>
            <a:r>
              <a:rPr sz="2800" spc="-90">
                <a:solidFill>
                  <a:srgbClr val="292959"/>
                </a:solidFill>
                <a:latin typeface="Trebuchet MS"/>
                <a:cs typeface="Trebuchet MS"/>
              </a:rPr>
              <a:t> </a:t>
            </a:r>
            <a:r>
              <a:rPr sz="2800" spc="-65">
                <a:solidFill>
                  <a:srgbClr val="292959"/>
                </a:solidFill>
                <a:latin typeface="Trebuchet MS"/>
                <a:cs typeface="Trebuchet MS"/>
              </a:rPr>
              <a:t>set</a:t>
            </a:r>
            <a:r>
              <a:rPr sz="2800" spc="-135">
                <a:solidFill>
                  <a:srgbClr val="292959"/>
                </a:solidFill>
                <a:latin typeface="Trebuchet MS"/>
                <a:cs typeface="Trebuchet MS"/>
              </a:rPr>
              <a:t> </a:t>
            </a:r>
            <a:r>
              <a:rPr sz="2800">
                <a:solidFill>
                  <a:srgbClr val="292959"/>
                </a:solidFill>
                <a:latin typeface="Trebuchet MS"/>
                <a:cs typeface="Trebuchet MS"/>
              </a:rPr>
              <a:t>of</a:t>
            </a:r>
            <a:r>
              <a:rPr sz="2800" spc="-114">
                <a:solidFill>
                  <a:srgbClr val="292959"/>
                </a:solidFill>
                <a:latin typeface="Trebuchet MS"/>
                <a:cs typeface="Trebuchet MS"/>
              </a:rPr>
              <a:t> rules</a:t>
            </a:r>
            <a:r>
              <a:rPr sz="2800" spc="-95">
                <a:solidFill>
                  <a:srgbClr val="292959"/>
                </a:solidFill>
                <a:latin typeface="Trebuchet MS"/>
                <a:cs typeface="Trebuchet MS"/>
              </a:rPr>
              <a:t> </a:t>
            </a:r>
            <a:r>
              <a:rPr sz="2800">
                <a:solidFill>
                  <a:srgbClr val="292959"/>
                </a:solidFill>
                <a:latin typeface="Trebuchet MS"/>
                <a:cs typeface="Trebuchet MS"/>
              </a:rPr>
              <a:t>and</a:t>
            </a:r>
            <a:r>
              <a:rPr sz="2800" spc="-120">
                <a:solidFill>
                  <a:srgbClr val="292959"/>
                </a:solidFill>
                <a:latin typeface="Trebuchet MS"/>
                <a:cs typeface="Trebuchet MS"/>
              </a:rPr>
              <a:t> </a:t>
            </a:r>
            <a:r>
              <a:rPr sz="2800" spc="-75">
                <a:solidFill>
                  <a:srgbClr val="292959"/>
                </a:solidFill>
                <a:latin typeface="Trebuchet MS"/>
                <a:cs typeface="Trebuchet MS"/>
              </a:rPr>
              <a:t>principles</a:t>
            </a:r>
            <a:r>
              <a:rPr sz="2800" spc="-114">
                <a:solidFill>
                  <a:srgbClr val="292959"/>
                </a:solidFill>
                <a:latin typeface="Trebuchet MS"/>
                <a:cs typeface="Trebuchet MS"/>
              </a:rPr>
              <a:t> </a:t>
            </a:r>
            <a:r>
              <a:rPr sz="2800" spc="-40">
                <a:solidFill>
                  <a:srgbClr val="292959"/>
                </a:solidFill>
                <a:latin typeface="Trebuchet MS"/>
                <a:cs typeface="Trebuchet MS"/>
              </a:rPr>
              <a:t>develop</a:t>
            </a:r>
            <a:r>
              <a:rPr sz="2800" spc="-114">
                <a:solidFill>
                  <a:srgbClr val="292959"/>
                </a:solidFill>
                <a:latin typeface="Trebuchet MS"/>
                <a:cs typeface="Trebuchet MS"/>
              </a:rPr>
              <a:t> </a:t>
            </a:r>
            <a:r>
              <a:rPr sz="2800" spc="-50">
                <a:solidFill>
                  <a:srgbClr val="292959"/>
                </a:solidFill>
                <a:latin typeface="Trebuchet MS"/>
                <a:cs typeface="Trebuchet MS"/>
              </a:rPr>
              <a:t>by</a:t>
            </a:r>
            <a:r>
              <a:rPr sz="2800" spc="-120">
                <a:solidFill>
                  <a:srgbClr val="292959"/>
                </a:solidFill>
                <a:latin typeface="Trebuchet MS"/>
                <a:cs typeface="Trebuchet MS"/>
              </a:rPr>
              <a:t> </a:t>
            </a:r>
            <a:r>
              <a:rPr sz="2800" spc="-20">
                <a:solidFill>
                  <a:srgbClr val="292959"/>
                </a:solidFill>
                <a:latin typeface="Trebuchet MS"/>
                <a:cs typeface="Trebuchet MS"/>
              </a:rPr>
              <a:t>court </a:t>
            </a:r>
            <a:r>
              <a:rPr sz="2800" spc="-50">
                <a:solidFill>
                  <a:srgbClr val="292959"/>
                </a:solidFill>
                <a:latin typeface="Trebuchet MS"/>
                <a:cs typeface="Trebuchet MS"/>
              </a:rPr>
              <a:t>Equitable</a:t>
            </a:r>
            <a:r>
              <a:rPr sz="2800" spc="-140">
                <a:solidFill>
                  <a:srgbClr val="292959"/>
                </a:solidFill>
                <a:latin typeface="Trebuchet MS"/>
                <a:cs typeface="Trebuchet MS"/>
              </a:rPr>
              <a:t> </a:t>
            </a:r>
            <a:r>
              <a:rPr sz="2800" spc="-185">
                <a:solidFill>
                  <a:srgbClr val="292959"/>
                </a:solidFill>
                <a:latin typeface="Trebuchet MS"/>
                <a:cs typeface="Trebuchet MS"/>
              </a:rPr>
              <a:t>=</a:t>
            </a:r>
            <a:r>
              <a:rPr sz="2800" spc="-90">
                <a:solidFill>
                  <a:srgbClr val="292959"/>
                </a:solidFill>
                <a:latin typeface="Trebuchet MS"/>
                <a:cs typeface="Trebuchet MS"/>
              </a:rPr>
              <a:t> </a:t>
            </a:r>
            <a:r>
              <a:rPr sz="2800" spc="-50">
                <a:solidFill>
                  <a:srgbClr val="292959"/>
                </a:solidFill>
                <a:latin typeface="Trebuchet MS"/>
                <a:cs typeface="Trebuchet MS"/>
              </a:rPr>
              <a:t>established</a:t>
            </a:r>
            <a:r>
              <a:rPr sz="2800" spc="-105">
                <a:solidFill>
                  <a:srgbClr val="292959"/>
                </a:solidFill>
                <a:latin typeface="Trebuchet MS"/>
                <a:cs typeface="Trebuchet MS"/>
              </a:rPr>
              <a:t> </a:t>
            </a:r>
            <a:r>
              <a:rPr sz="2800" spc="-135">
                <a:solidFill>
                  <a:srgbClr val="292959"/>
                </a:solidFill>
                <a:latin typeface="Trebuchet MS"/>
                <a:cs typeface="Trebuchet MS"/>
              </a:rPr>
              <a:t>in</a:t>
            </a:r>
            <a:r>
              <a:rPr sz="2800" spc="-90">
                <a:solidFill>
                  <a:srgbClr val="292959"/>
                </a:solidFill>
                <a:latin typeface="Trebuchet MS"/>
                <a:cs typeface="Trebuchet MS"/>
              </a:rPr>
              <a:t> </a:t>
            </a:r>
            <a:r>
              <a:rPr sz="2800" spc="-100">
                <a:solidFill>
                  <a:srgbClr val="292959"/>
                </a:solidFill>
                <a:latin typeface="Trebuchet MS"/>
                <a:cs typeface="Trebuchet MS"/>
              </a:rPr>
              <a:t>the</a:t>
            </a:r>
            <a:r>
              <a:rPr sz="2800" spc="-105">
                <a:solidFill>
                  <a:srgbClr val="292959"/>
                </a:solidFill>
                <a:latin typeface="Trebuchet MS"/>
                <a:cs typeface="Trebuchet MS"/>
              </a:rPr>
              <a:t> </a:t>
            </a:r>
            <a:r>
              <a:rPr sz="2800" spc="-55">
                <a:solidFill>
                  <a:srgbClr val="292959"/>
                </a:solidFill>
                <a:latin typeface="Trebuchet MS"/>
                <a:cs typeface="Trebuchet MS"/>
              </a:rPr>
              <a:t>equitable</a:t>
            </a:r>
            <a:r>
              <a:rPr sz="2800" spc="-105">
                <a:solidFill>
                  <a:srgbClr val="292959"/>
                </a:solidFill>
                <a:latin typeface="Trebuchet MS"/>
                <a:cs typeface="Trebuchet MS"/>
              </a:rPr>
              <a:t> </a:t>
            </a:r>
            <a:r>
              <a:rPr sz="2800" spc="-30">
                <a:solidFill>
                  <a:srgbClr val="292959"/>
                </a:solidFill>
                <a:latin typeface="Trebuchet MS"/>
                <a:cs typeface="Trebuchet MS"/>
              </a:rPr>
              <a:t>jurisdiction</a:t>
            </a:r>
            <a:endParaRPr sz="2800">
              <a:latin typeface="Trebuchet MS"/>
              <a:cs typeface="Trebuchet MS"/>
            </a:endParaRPr>
          </a:p>
          <a:p>
            <a:pPr marL="12700">
              <a:lnSpc>
                <a:spcPct val="100000"/>
              </a:lnSpc>
              <a:spcBef>
                <a:spcPts val="855"/>
              </a:spcBef>
            </a:pPr>
            <a:r>
              <a:rPr sz="2800" spc="-70">
                <a:solidFill>
                  <a:srgbClr val="292959"/>
                </a:solidFill>
                <a:latin typeface="Trebuchet MS"/>
                <a:cs typeface="Trebuchet MS"/>
              </a:rPr>
              <a:t>Evolving</a:t>
            </a:r>
            <a:r>
              <a:rPr sz="2800" spc="-110">
                <a:solidFill>
                  <a:srgbClr val="292959"/>
                </a:solidFill>
                <a:latin typeface="Trebuchet MS"/>
                <a:cs typeface="Trebuchet MS"/>
              </a:rPr>
              <a:t> doctrine,</a:t>
            </a:r>
            <a:r>
              <a:rPr sz="2800" spc="-100">
                <a:solidFill>
                  <a:srgbClr val="292959"/>
                </a:solidFill>
                <a:latin typeface="Trebuchet MS"/>
                <a:cs typeface="Trebuchet MS"/>
              </a:rPr>
              <a:t> </a:t>
            </a:r>
            <a:r>
              <a:rPr sz="2800" spc="-30">
                <a:solidFill>
                  <a:srgbClr val="292959"/>
                </a:solidFill>
                <a:latin typeface="Trebuchet MS"/>
                <a:cs typeface="Trebuchet MS"/>
              </a:rPr>
              <a:t>developed</a:t>
            </a:r>
            <a:r>
              <a:rPr sz="2800" spc="-105">
                <a:solidFill>
                  <a:srgbClr val="292959"/>
                </a:solidFill>
                <a:latin typeface="Trebuchet MS"/>
                <a:cs typeface="Trebuchet MS"/>
              </a:rPr>
              <a:t> </a:t>
            </a:r>
            <a:r>
              <a:rPr sz="2800" spc="-75">
                <a:solidFill>
                  <a:srgbClr val="292959"/>
                </a:solidFill>
                <a:latin typeface="Trebuchet MS"/>
                <a:cs typeface="Trebuchet MS"/>
              </a:rPr>
              <a:t>through</a:t>
            </a:r>
            <a:r>
              <a:rPr sz="2800" spc="-105">
                <a:solidFill>
                  <a:srgbClr val="292959"/>
                </a:solidFill>
                <a:latin typeface="Trebuchet MS"/>
                <a:cs typeface="Trebuchet MS"/>
              </a:rPr>
              <a:t> </a:t>
            </a:r>
            <a:r>
              <a:rPr sz="2800" spc="-75">
                <a:solidFill>
                  <a:srgbClr val="292959"/>
                </a:solidFill>
                <a:latin typeface="Trebuchet MS"/>
                <a:cs typeface="Trebuchet MS"/>
              </a:rPr>
              <a:t>courts</a:t>
            </a:r>
            <a:r>
              <a:rPr sz="2800" spc="-100">
                <a:solidFill>
                  <a:srgbClr val="292959"/>
                </a:solidFill>
                <a:latin typeface="Trebuchet MS"/>
                <a:cs typeface="Trebuchet MS"/>
              </a:rPr>
              <a:t> </a:t>
            </a:r>
            <a:r>
              <a:rPr sz="2800" spc="-95">
                <a:solidFill>
                  <a:srgbClr val="292959"/>
                </a:solidFill>
                <a:latin typeface="Trebuchet MS"/>
                <a:cs typeface="Trebuchet MS"/>
              </a:rPr>
              <a:t>over</a:t>
            </a:r>
            <a:r>
              <a:rPr sz="2800" spc="-105">
                <a:solidFill>
                  <a:srgbClr val="292959"/>
                </a:solidFill>
                <a:latin typeface="Trebuchet MS"/>
                <a:cs typeface="Trebuchet MS"/>
              </a:rPr>
              <a:t> </a:t>
            </a:r>
            <a:r>
              <a:rPr sz="2800" spc="-10">
                <a:solidFill>
                  <a:srgbClr val="292959"/>
                </a:solidFill>
                <a:latin typeface="Trebuchet MS"/>
                <a:cs typeface="Trebuchet MS"/>
              </a:rPr>
              <a:t>time:</a:t>
            </a:r>
            <a:endParaRPr sz="2800">
              <a:latin typeface="Trebuchet MS"/>
              <a:cs typeface="Trebuchet MS"/>
            </a:endParaRPr>
          </a:p>
          <a:p>
            <a:pPr marL="617220">
              <a:lnSpc>
                <a:spcPct val="100000"/>
              </a:lnSpc>
              <a:spcBef>
                <a:spcPts val="1215"/>
              </a:spcBef>
            </a:pPr>
            <a:r>
              <a:rPr sz="2800">
                <a:solidFill>
                  <a:srgbClr val="292959"/>
                </a:solidFill>
                <a:latin typeface="Trebuchet MS"/>
                <a:cs typeface="Trebuchet MS"/>
              </a:rPr>
              <a:t>as</a:t>
            </a:r>
            <a:r>
              <a:rPr sz="2800" spc="-105">
                <a:solidFill>
                  <a:srgbClr val="292959"/>
                </a:solidFill>
                <a:latin typeface="Trebuchet MS"/>
                <a:cs typeface="Trebuchet MS"/>
              </a:rPr>
              <a:t> </a:t>
            </a:r>
            <a:r>
              <a:rPr sz="2800" spc="-55">
                <a:solidFill>
                  <a:srgbClr val="292959"/>
                </a:solidFill>
                <a:latin typeface="Trebuchet MS"/>
                <a:cs typeface="Trebuchet MS"/>
              </a:rPr>
              <a:t>issues</a:t>
            </a:r>
            <a:r>
              <a:rPr sz="2800" spc="-105">
                <a:solidFill>
                  <a:srgbClr val="292959"/>
                </a:solidFill>
                <a:latin typeface="Trebuchet MS"/>
                <a:cs typeface="Trebuchet MS"/>
              </a:rPr>
              <a:t> </a:t>
            </a:r>
            <a:r>
              <a:rPr sz="2800">
                <a:solidFill>
                  <a:srgbClr val="292959"/>
                </a:solidFill>
                <a:latin typeface="Trebuchet MS"/>
                <a:cs typeface="Trebuchet MS"/>
              </a:rPr>
              <a:t>are</a:t>
            </a:r>
            <a:r>
              <a:rPr sz="2800" spc="-100">
                <a:solidFill>
                  <a:srgbClr val="292959"/>
                </a:solidFill>
                <a:latin typeface="Trebuchet MS"/>
                <a:cs typeface="Trebuchet MS"/>
              </a:rPr>
              <a:t> </a:t>
            </a:r>
            <a:r>
              <a:rPr sz="2800" spc="-10">
                <a:solidFill>
                  <a:srgbClr val="292959"/>
                </a:solidFill>
                <a:latin typeface="Trebuchet MS"/>
                <a:cs typeface="Trebuchet MS"/>
              </a:rPr>
              <a:t>litigated</a:t>
            </a:r>
            <a:endParaRPr sz="2800">
              <a:latin typeface="Trebuchet MS"/>
              <a:cs typeface="Trebuchet MS"/>
            </a:endParaRPr>
          </a:p>
          <a:p>
            <a:pPr marL="617220" marR="222250">
              <a:lnSpc>
                <a:spcPts val="4580"/>
              </a:lnSpc>
              <a:spcBef>
                <a:spcPts val="350"/>
              </a:spcBef>
            </a:pPr>
            <a:r>
              <a:rPr sz="2800" spc="-65">
                <a:solidFill>
                  <a:srgbClr val="292959"/>
                </a:solidFill>
                <a:latin typeface="Trebuchet MS"/>
                <a:cs typeface="Trebuchet MS"/>
              </a:rPr>
              <a:t>responsive</a:t>
            </a:r>
            <a:r>
              <a:rPr sz="2800" spc="-125">
                <a:solidFill>
                  <a:srgbClr val="292959"/>
                </a:solidFill>
                <a:latin typeface="Trebuchet MS"/>
                <a:cs typeface="Trebuchet MS"/>
              </a:rPr>
              <a:t> </a:t>
            </a:r>
            <a:r>
              <a:rPr sz="2800" spc="-55">
                <a:solidFill>
                  <a:srgbClr val="292959"/>
                </a:solidFill>
                <a:latin typeface="Trebuchet MS"/>
                <a:cs typeface="Trebuchet MS"/>
              </a:rPr>
              <a:t>to</a:t>
            </a:r>
            <a:r>
              <a:rPr sz="2800" spc="-100">
                <a:solidFill>
                  <a:srgbClr val="292959"/>
                </a:solidFill>
                <a:latin typeface="Trebuchet MS"/>
                <a:cs typeface="Trebuchet MS"/>
              </a:rPr>
              <a:t> </a:t>
            </a:r>
            <a:r>
              <a:rPr sz="2800" spc="-85">
                <a:solidFill>
                  <a:srgbClr val="292959"/>
                </a:solidFill>
                <a:latin typeface="Trebuchet MS"/>
                <a:cs typeface="Trebuchet MS"/>
              </a:rPr>
              <a:t>evolving</a:t>
            </a:r>
            <a:r>
              <a:rPr sz="2800" spc="-100">
                <a:solidFill>
                  <a:srgbClr val="292959"/>
                </a:solidFill>
                <a:latin typeface="Trebuchet MS"/>
                <a:cs typeface="Trebuchet MS"/>
              </a:rPr>
              <a:t> </a:t>
            </a:r>
            <a:r>
              <a:rPr sz="2800" spc="-55">
                <a:solidFill>
                  <a:srgbClr val="292959"/>
                </a:solidFill>
                <a:latin typeface="Trebuchet MS"/>
                <a:cs typeface="Trebuchet MS"/>
              </a:rPr>
              <a:t>issues</a:t>
            </a:r>
            <a:r>
              <a:rPr sz="2800" spc="-100">
                <a:solidFill>
                  <a:srgbClr val="292959"/>
                </a:solidFill>
                <a:latin typeface="Trebuchet MS"/>
                <a:cs typeface="Trebuchet MS"/>
              </a:rPr>
              <a:t> </a:t>
            </a:r>
            <a:r>
              <a:rPr sz="2800" spc="-135">
                <a:solidFill>
                  <a:srgbClr val="292959"/>
                </a:solidFill>
                <a:latin typeface="Trebuchet MS"/>
                <a:cs typeface="Trebuchet MS"/>
              </a:rPr>
              <a:t>in</a:t>
            </a:r>
            <a:r>
              <a:rPr sz="2800" spc="-90">
                <a:solidFill>
                  <a:srgbClr val="292959"/>
                </a:solidFill>
                <a:latin typeface="Trebuchet MS"/>
                <a:cs typeface="Trebuchet MS"/>
              </a:rPr>
              <a:t> </a:t>
            </a:r>
            <a:r>
              <a:rPr sz="2800" spc="-114">
                <a:solidFill>
                  <a:srgbClr val="292959"/>
                </a:solidFill>
                <a:latin typeface="Trebuchet MS"/>
                <a:cs typeface="Trebuchet MS"/>
              </a:rPr>
              <a:t>society,</a:t>
            </a:r>
            <a:r>
              <a:rPr sz="2800" spc="-95">
                <a:solidFill>
                  <a:srgbClr val="292959"/>
                </a:solidFill>
                <a:latin typeface="Trebuchet MS"/>
                <a:cs typeface="Trebuchet MS"/>
              </a:rPr>
              <a:t> </a:t>
            </a:r>
            <a:r>
              <a:rPr sz="2800">
                <a:solidFill>
                  <a:srgbClr val="292959"/>
                </a:solidFill>
                <a:latin typeface="Trebuchet MS"/>
                <a:cs typeface="Trebuchet MS"/>
              </a:rPr>
              <a:t>and</a:t>
            </a:r>
            <a:r>
              <a:rPr sz="2800" spc="-105">
                <a:solidFill>
                  <a:srgbClr val="292959"/>
                </a:solidFill>
                <a:latin typeface="Trebuchet MS"/>
                <a:cs typeface="Trebuchet MS"/>
              </a:rPr>
              <a:t> </a:t>
            </a:r>
            <a:r>
              <a:rPr sz="2800" spc="-45">
                <a:solidFill>
                  <a:srgbClr val="292959"/>
                </a:solidFill>
                <a:latin typeface="Trebuchet MS"/>
                <a:cs typeface="Trebuchet MS"/>
              </a:rPr>
              <a:t>offering</a:t>
            </a:r>
            <a:r>
              <a:rPr sz="2800" spc="-100">
                <a:solidFill>
                  <a:srgbClr val="292959"/>
                </a:solidFill>
                <a:latin typeface="Trebuchet MS"/>
                <a:cs typeface="Trebuchet MS"/>
              </a:rPr>
              <a:t> </a:t>
            </a:r>
            <a:r>
              <a:rPr sz="2800" spc="-35">
                <a:solidFill>
                  <a:srgbClr val="292959"/>
                </a:solidFill>
                <a:latin typeface="Trebuchet MS"/>
                <a:cs typeface="Trebuchet MS"/>
              </a:rPr>
              <a:t>remedy </a:t>
            </a:r>
            <a:r>
              <a:rPr sz="2800" spc="-75">
                <a:solidFill>
                  <a:srgbClr val="292959"/>
                </a:solidFill>
                <a:latin typeface="Trebuchet MS"/>
                <a:cs typeface="Trebuchet MS"/>
              </a:rPr>
              <a:t>where</a:t>
            </a:r>
            <a:r>
              <a:rPr sz="2800" spc="-85">
                <a:solidFill>
                  <a:srgbClr val="292959"/>
                </a:solidFill>
                <a:latin typeface="Trebuchet MS"/>
                <a:cs typeface="Trebuchet MS"/>
              </a:rPr>
              <a:t> </a:t>
            </a:r>
            <a:r>
              <a:rPr sz="2800" spc="-185">
                <a:solidFill>
                  <a:srgbClr val="292959"/>
                </a:solidFill>
                <a:latin typeface="Trebuchet MS"/>
                <a:cs typeface="Trebuchet MS"/>
              </a:rPr>
              <a:t>just</a:t>
            </a:r>
            <a:r>
              <a:rPr sz="2800" spc="-85">
                <a:solidFill>
                  <a:srgbClr val="292959"/>
                </a:solidFill>
                <a:latin typeface="Trebuchet MS"/>
                <a:cs typeface="Trebuchet MS"/>
              </a:rPr>
              <a:t> </a:t>
            </a:r>
            <a:r>
              <a:rPr sz="2800" spc="-55">
                <a:solidFill>
                  <a:srgbClr val="292959"/>
                </a:solidFill>
                <a:latin typeface="Trebuchet MS"/>
                <a:cs typeface="Trebuchet MS"/>
              </a:rPr>
              <a:t>to</a:t>
            </a:r>
            <a:r>
              <a:rPr sz="2800" spc="-85">
                <a:solidFill>
                  <a:srgbClr val="292959"/>
                </a:solidFill>
                <a:latin typeface="Trebuchet MS"/>
                <a:cs typeface="Trebuchet MS"/>
              </a:rPr>
              <a:t> </a:t>
            </a:r>
            <a:r>
              <a:rPr sz="2800">
                <a:solidFill>
                  <a:srgbClr val="292959"/>
                </a:solidFill>
                <a:latin typeface="Trebuchet MS"/>
                <a:cs typeface="Trebuchet MS"/>
              </a:rPr>
              <a:t>do</a:t>
            </a:r>
            <a:r>
              <a:rPr sz="2800" spc="-85">
                <a:solidFill>
                  <a:srgbClr val="292959"/>
                </a:solidFill>
                <a:latin typeface="Trebuchet MS"/>
                <a:cs typeface="Trebuchet MS"/>
              </a:rPr>
              <a:t> </a:t>
            </a:r>
            <a:r>
              <a:rPr sz="2800">
                <a:solidFill>
                  <a:srgbClr val="292959"/>
                </a:solidFill>
                <a:latin typeface="Trebuchet MS"/>
                <a:cs typeface="Trebuchet MS"/>
              </a:rPr>
              <a:t>so</a:t>
            </a:r>
            <a:r>
              <a:rPr sz="2800" spc="-85">
                <a:solidFill>
                  <a:srgbClr val="292959"/>
                </a:solidFill>
                <a:latin typeface="Trebuchet MS"/>
                <a:cs typeface="Trebuchet MS"/>
              </a:rPr>
              <a:t> </a:t>
            </a:r>
            <a:r>
              <a:rPr sz="2800" spc="-120">
                <a:solidFill>
                  <a:srgbClr val="292959"/>
                </a:solidFill>
                <a:latin typeface="Trebuchet MS"/>
                <a:cs typeface="Trebuchet MS"/>
              </a:rPr>
              <a:t>(not</a:t>
            </a:r>
            <a:r>
              <a:rPr sz="2800" spc="-85">
                <a:solidFill>
                  <a:srgbClr val="292959"/>
                </a:solidFill>
                <a:latin typeface="Trebuchet MS"/>
                <a:cs typeface="Trebuchet MS"/>
              </a:rPr>
              <a:t> </a:t>
            </a:r>
            <a:r>
              <a:rPr sz="2800" spc="-10">
                <a:solidFill>
                  <a:srgbClr val="292959"/>
                </a:solidFill>
                <a:latin typeface="Trebuchet MS"/>
                <a:cs typeface="Trebuchet MS"/>
              </a:rPr>
              <a:t>proactive).</a:t>
            </a:r>
            <a:endParaRPr sz="2800">
              <a:latin typeface="Trebuchet MS"/>
              <a:cs typeface="Trebuchet MS"/>
            </a:endParaRPr>
          </a:p>
          <a:p>
            <a:pPr marL="12700">
              <a:lnSpc>
                <a:spcPct val="100000"/>
              </a:lnSpc>
              <a:spcBef>
                <a:spcPts val="855"/>
              </a:spcBef>
            </a:pPr>
            <a:r>
              <a:rPr sz="2800" spc="-25">
                <a:solidFill>
                  <a:srgbClr val="292959"/>
                </a:solidFill>
                <a:latin typeface="Trebuchet MS"/>
                <a:cs typeface="Trebuchet MS"/>
              </a:rPr>
              <a:t>Judges</a:t>
            </a:r>
            <a:r>
              <a:rPr sz="2800" spc="-165">
                <a:solidFill>
                  <a:srgbClr val="292959"/>
                </a:solidFill>
                <a:latin typeface="Trebuchet MS"/>
                <a:cs typeface="Trebuchet MS"/>
              </a:rPr>
              <a:t> </a:t>
            </a:r>
            <a:r>
              <a:rPr sz="2800">
                <a:solidFill>
                  <a:srgbClr val="292959"/>
                </a:solidFill>
                <a:latin typeface="Trebuchet MS"/>
                <a:cs typeface="Trebuchet MS"/>
              </a:rPr>
              <a:t>need</a:t>
            </a:r>
            <a:r>
              <a:rPr sz="2800" spc="-130">
                <a:solidFill>
                  <a:srgbClr val="292959"/>
                </a:solidFill>
                <a:latin typeface="Trebuchet MS"/>
                <a:cs typeface="Trebuchet MS"/>
              </a:rPr>
              <a:t> </a:t>
            </a:r>
            <a:r>
              <a:rPr sz="2800" spc="-55">
                <a:solidFill>
                  <a:srgbClr val="292959"/>
                </a:solidFill>
                <a:latin typeface="Trebuchet MS"/>
                <a:cs typeface="Trebuchet MS"/>
              </a:rPr>
              <a:t>to</a:t>
            </a:r>
            <a:r>
              <a:rPr sz="2800" spc="-130">
                <a:solidFill>
                  <a:srgbClr val="292959"/>
                </a:solidFill>
                <a:latin typeface="Trebuchet MS"/>
                <a:cs typeface="Trebuchet MS"/>
              </a:rPr>
              <a:t> </a:t>
            </a:r>
            <a:r>
              <a:rPr sz="2800">
                <a:solidFill>
                  <a:srgbClr val="292959"/>
                </a:solidFill>
                <a:latin typeface="Trebuchet MS"/>
                <a:cs typeface="Trebuchet MS"/>
              </a:rPr>
              <a:t>balance</a:t>
            </a:r>
            <a:r>
              <a:rPr sz="2800" spc="-130">
                <a:solidFill>
                  <a:srgbClr val="292959"/>
                </a:solidFill>
                <a:latin typeface="Trebuchet MS"/>
                <a:cs typeface="Trebuchet MS"/>
              </a:rPr>
              <a:t> </a:t>
            </a:r>
            <a:r>
              <a:rPr sz="2800" spc="-110">
                <a:solidFill>
                  <a:srgbClr val="292959"/>
                </a:solidFill>
                <a:latin typeface="Trebuchet MS"/>
                <a:cs typeface="Trebuchet MS"/>
              </a:rPr>
              <a:t>interests</a:t>
            </a:r>
            <a:r>
              <a:rPr sz="2800" spc="-95">
                <a:solidFill>
                  <a:srgbClr val="292959"/>
                </a:solidFill>
                <a:latin typeface="Trebuchet MS"/>
                <a:cs typeface="Trebuchet MS"/>
              </a:rPr>
              <a:t> </a:t>
            </a:r>
            <a:r>
              <a:rPr sz="2800" spc="-25">
                <a:solidFill>
                  <a:srgbClr val="292959"/>
                </a:solidFill>
                <a:latin typeface="Trebuchet MS"/>
                <a:cs typeface="Trebuchet MS"/>
              </a:rPr>
              <a:t>of:</a:t>
            </a:r>
            <a:endParaRPr sz="2800">
              <a:latin typeface="Trebuchet MS"/>
              <a:cs typeface="Trebuchet MS"/>
            </a:endParaRPr>
          </a:p>
          <a:p>
            <a:pPr marL="617220" marR="5080">
              <a:lnSpc>
                <a:spcPts val="4580"/>
              </a:lnSpc>
              <a:spcBef>
                <a:spcPts val="350"/>
              </a:spcBef>
            </a:pPr>
            <a:r>
              <a:rPr sz="2800" spc="-55">
                <a:solidFill>
                  <a:srgbClr val="292959"/>
                </a:solidFill>
                <a:latin typeface="Trebuchet MS"/>
                <a:cs typeface="Trebuchet MS"/>
              </a:rPr>
              <a:t>landowners</a:t>
            </a:r>
            <a:r>
              <a:rPr sz="2800" spc="-150">
                <a:solidFill>
                  <a:srgbClr val="292959"/>
                </a:solidFill>
                <a:latin typeface="Trebuchet MS"/>
                <a:cs typeface="Trebuchet MS"/>
              </a:rPr>
              <a:t> </a:t>
            </a:r>
            <a:r>
              <a:rPr sz="2800" spc="-20">
                <a:solidFill>
                  <a:srgbClr val="292959"/>
                </a:solidFill>
                <a:latin typeface="Trebuchet MS"/>
                <a:cs typeface="Trebuchet MS"/>
              </a:rPr>
              <a:t>who</a:t>
            </a:r>
            <a:r>
              <a:rPr sz="2800" spc="-114">
                <a:solidFill>
                  <a:srgbClr val="292959"/>
                </a:solidFill>
                <a:latin typeface="Trebuchet MS"/>
                <a:cs typeface="Trebuchet MS"/>
              </a:rPr>
              <a:t> </a:t>
            </a:r>
            <a:r>
              <a:rPr sz="2800" spc="-100">
                <a:solidFill>
                  <a:srgbClr val="292959"/>
                </a:solidFill>
                <a:latin typeface="Trebuchet MS"/>
                <a:cs typeface="Trebuchet MS"/>
              </a:rPr>
              <a:t>require</a:t>
            </a:r>
            <a:r>
              <a:rPr sz="2800" spc="-110">
                <a:solidFill>
                  <a:srgbClr val="292959"/>
                </a:solidFill>
                <a:latin typeface="Trebuchet MS"/>
                <a:cs typeface="Trebuchet MS"/>
              </a:rPr>
              <a:t> </a:t>
            </a:r>
            <a:r>
              <a:rPr sz="2800" spc="-70">
                <a:solidFill>
                  <a:srgbClr val="292959"/>
                </a:solidFill>
                <a:latin typeface="Trebuchet MS"/>
                <a:cs typeface="Trebuchet MS"/>
              </a:rPr>
              <a:t>protection</a:t>
            </a:r>
            <a:r>
              <a:rPr sz="2800" spc="-114">
                <a:solidFill>
                  <a:srgbClr val="292959"/>
                </a:solidFill>
                <a:latin typeface="Trebuchet MS"/>
                <a:cs typeface="Trebuchet MS"/>
              </a:rPr>
              <a:t> </a:t>
            </a:r>
            <a:r>
              <a:rPr sz="2800" spc="-130">
                <a:solidFill>
                  <a:srgbClr val="292959"/>
                </a:solidFill>
                <a:latin typeface="Trebuchet MS"/>
                <a:cs typeface="Trebuchet MS"/>
              </a:rPr>
              <a:t>from</a:t>
            </a:r>
            <a:r>
              <a:rPr sz="2800" spc="-90">
                <a:solidFill>
                  <a:srgbClr val="292959"/>
                </a:solidFill>
                <a:latin typeface="Trebuchet MS"/>
                <a:cs typeface="Trebuchet MS"/>
              </a:rPr>
              <a:t> </a:t>
            </a:r>
            <a:r>
              <a:rPr sz="2800" spc="-40">
                <a:solidFill>
                  <a:srgbClr val="292959"/>
                </a:solidFill>
                <a:latin typeface="Trebuchet MS"/>
                <a:cs typeface="Trebuchet MS"/>
              </a:rPr>
              <a:t>unfair/unreasonable </a:t>
            </a:r>
            <a:r>
              <a:rPr sz="2800" spc="-10">
                <a:solidFill>
                  <a:srgbClr val="292959"/>
                </a:solidFill>
                <a:latin typeface="Trebuchet MS"/>
                <a:cs typeface="Trebuchet MS"/>
              </a:rPr>
              <a:t>claims</a:t>
            </a:r>
            <a:endParaRPr sz="2800">
              <a:latin typeface="Trebuchet MS"/>
              <a:cs typeface="Trebuchet MS"/>
            </a:endParaRPr>
          </a:p>
          <a:p>
            <a:pPr marL="617220">
              <a:lnSpc>
                <a:spcPct val="100000"/>
              </a:lnSpc>
              <a:spcBef>
                <a:spcPts val="855"/>
              </a:spcBef>
            </a:pPr>
            <a:r>
              <a:rPr sz="2800" spc="-85">
                <a:solidFill>
                  <a:srgbClr val="292959"/>
                </a:solidFill>
                <a:latin typeface="Trebuchet MS"/>
                <a:cs typeface="Trebuchet MS"/>
              </a:rPr>
              <a:t>others</a:t>
            </a:r>
            <a:r>
              <a:rPr sz="2800" spc="-125">
                <a:solidFill>
                  <a:srgbClr val="292959"/>
                </a:solidFill>
                <a:latin typeface="Trebuchet MS"/>
                <a:cs typeface="Trebuchet MS"/>
              </a:rPr>
              <a:t> </a:t>
            </a:r>
            <a:r>
              <a:rPr sz="2800" spc="-20">
                <a:solidFill>
                  <a:srgbClr val="292959"/>
                </a:solidFill>
                <a:latin typeface="Trebuchet MS"/>
                <a:cs typeface="Trebuchet MS"/>
              </a:rPr>
              <a:t>who</a:t>
            </a:r>
            <a:r>
              <a:rPr sz="2800" spc="-120">
                <a:solidFill>
                  <a:srgbClr val="292959"/>
                </a:solidFill>
                <a:latin typeface="Trebuchet MS"/>
                <a:cs typeface="Trebuchet MS"/>
              </a:rPr>
              <a:t> </a:t>
            </a:r>
            <a:r>
              <a:rPr sz="2800" spc="-35">
                <a:solidFill>
                  <a:srgbClr val="292959"/>
                </a:solidFill>
                <a:latin typeface="Trebuchet MS"/>
                <a:cs typeface="Trebuchet MS"/>
              </a:rPr>
              <a:t>have</a:t>
            </a:r>
            <a:r>
              <a:rPr sz="2800" spc="-120">
                <a:solidFill>
                  <a:srgbClr val="292959"/>
                </a:solidFill>
                <a:latin typeface="Trebuchet MS"/>
                <a:cs typeface="Trebuchet MS"/>
              </a:rPr>
              <a:t> </a:t>
            </a:r>
            <a:r>
              <a:rPr sz="2800" spc="-80">
                <a:solidFill>
                  <a:srgbClr val="292959"/>
                </a:solidFill>
                <a:latin typeface="Trebuchet MS"/>
                <a:cs typeface="Trebuchet MS"/>
              </a:rPr>
              <a:t>legitimate</a:t>
            </a:r>
            <a:r>
              <a:rPr sz="2800" spc="-125">
                <a:solidFill>
                  <a:srgbClr val="292959"/>
                </a:solidFill>
                <a:latin typeface="Trebuchet MS"/>
                <a:cs typeface="Trebuchet MS"/>
              </a:rPr>
              <a:t> </a:t>
            </a:r>
            <a:r>
              <a:rPr sz="2800" spc="-70">
                <a:solidFill>
                  <a:srgbClr val="292959"/>
                </a:solidFill>
                <a:latin typeface="Trebuchet MS"/>
                <a:cs typeface="Trebuchet MS"/>
              </a:rPr>
              <a:t>claims</a:t>
            </a:r>
            <a:r>
              <a:rPr sz="2800" spc="-120">
                <a:solidFill>
                  <a:srgbClr val="292959"/>
                </a:solidFill>
                <a:latin typeface="Trebuchet MS"/>
                <a:cs typeface="Trebuchet MS"/>
              </a:rPr>
              <a:t> </a:t>
            </a:r>
            <a:r>
              <a:rPr sz="2800" spc="-40">
                <a:solidFill>
                  <a:srgbClr val="292959"/>
                </a:solidFill>
                <a:latin typeface="Trebuchet MS"/>
                <a:cs typeface="Trebuchet MS"/>
              </a:rPr>
              <a:t>despite</a:t>
            </a:r>
            <a:r>
              <a:rPr sz="2800" spc="-120">
                <a:solidFill>
                  <a:srgbClr val="292959"/>
                </a:solidFill>
                <a:latin typeface="Trebuchet MS"/>
                <a:cs typeface="Trebuchet MS"/>
              </a:rPr>
              <a:t> </a:t>
            </a:r>
            <a:r>
              <a:rPr sz="2800">
                <a:solidFill>
                  <a:srgbClr val="292959"/>
                </a:solidFill>
                <a:latin typeface="Trebuchet MS"/>
                <a:cs typeface="Trebuchet MS"/>
              </a:rPr>
              <a:t>absence</a:t>
            </a:r>
            <a:r>
              <a:rPr sz="2800" spc="-120">
                <a:solidFill>
                  <a:srgbClr val="292959"/>
                </a:solidFill>
                <a:latin typeface="Trebuchet MS"/>
                <a:cs typeface="Trebuchet MS"/>
              </a:rPr>
              <a:t> </a:t>
            </a:r>
            <a:r>
              <a:rPr sz="2800" spc="-25">
                <a:solidFill>
                  <a:srgbClr val="292959"/>
                </a:solidFill>
                <a:latin typeface="Trebuchet MS"/>
                <a:cs typeface="Trebuchet MS"/>
              </a:rPr>
              <a:t>of</a:t>
            </a:r>
            <a:endParaRPr sz="2800">
              <a:latin typeface="Trebuchet MS"/>
              <a:cs typeface="Trebuchet MS"/>
            </a:endParaRPr>
          </a:p>
          <a:p>
            <a:pPr marL="617220">
              <a:lnSpc>
                <a:spcPct val="100000"/>
              </a:lnSpc>
              <a:spcBef>
                <a:spcPts val="1215"/>
              </a:spcBef>
            </a:pPr>
            <a:r>
              <a:rPr sz="2800" spc="-20">
                <a:solidFill>
                  <a:srgbClr val="292959"/>
                </a:solidFill>
                <a:latin typeface="Trebuchet MS"/>
                <a:cs typeface="Trebuchet MS"/>
              </a:rPr>
              <a:t>formalities</a:t>
            </a:r>
            <a:endParaRPr sz="2800">
              <a:latin typeface="Trebuchet MS"/>
              <a:cs typeface="Trebuchet MS"/>
            </a:endParaRPr>
          </a:p>
          <a:p>
            <a:pPr marL="12700" marR="1229995">
              <a:lnSpc>
                <a:spcPts val="4570"/>
              </a:lnSpc>
              <a:spcBef>
                <a:spcPts val="160"/>
              </a:spcBef>
            </a:pPr>
            <a:r>
              <a:rPr sz="2800" spc="-50">
                <a:solidFill>
                  <a:srgbClr val="292959"/>
                </a:solidFill>
                <a:latin typeface="Trebuchet MS"/>
                <a:cs typeface="Trebuchet MS"/>
              </a:rPr>
              <a:t>Equitable</a:t>
            </a:r>
            <a:r>
              <a:rPr sz="2800" spc="-130">
                <a:solidFill>
                  <a:srgbClr val="292959"/>
                </a:solidFill>
                <a:latin typeface="Trebuchet MS"/>
                <a:cs typeface="Trebuchet MS"/>
              </a:rPr>
              <a:t> </a:t>
            </a:r>
            <a:r>
              <a:rPr sz="2800" spc="-125">
                <a:solidFill>
                  <a:srgbClr val="292959"/>
                </a:solidFill>
                <a:latin typeface="Trebuchet MS"/>
                <a:cs typeface="Trebuchet MS"/>
              </a:rPr>
              <a:t>jurisdiction</a:t>
            </a:r>
            <a:r>
              <a:rPr sz="2800" spc="-90">
                <a:solidFill>
                  <a:srgbClr val="292959"/>
                </a:solidFill>
                <a:latin typeface="Trebuchet MS"/>
                <a:cs typeface="Trebuchet MS"/>
              </a:rPr>
              <a:t> </a:t>
            </a:r>
            <a:r>
              <a:rPr sz="2800" spc="-60">
                <a:solidFill>
                  <a:srgbClr val="292959"/>
                </a:solidFill>
                <a:latin typeface="Trebuchet MS"/>
                <a:cs typeface="Trebuchet MS"/>
              </a:rPr>
              <a:t>allows</a:t>
            </a:r>
            <a:r>
              <a:rPr sz="2800" spc="-100">
                <a:solidFill>
                  <a:srgbClr val="292959"/>
                </a:solidFill>
                <a:latin typeface="Trebuchet MS"/>
                <a:cs typeface="Trebuchet MS"/>
              </a:rPr>
              <a:t> </a:t>
            </a:r>
            <a:r>
              <a:rPr sz="2800" spc="-85">
                <a:solidFill>
                  <a:srgbClr val="292959"/>
                </a:solidFill>
                <a:latin typeface="Trebuchet MS"/>
                <a:cs typeface="Trebuchet MS"/>
              </a:rPr>
              <a:t>for</a:t>
            </a:r>
            <a:r>
              <a:rPr sz="2800" spc="-100">
                <a:solidFill>
                  <a:srgbClr val="292959"/>
                </a:solidFill>
                <a:latin typeface="Trebuchet MS"/>
                <a:cs typeface="Trebuchet MS"/>
              </a:rPr>
              <a:t> </a:t>
            </a:r>
            <a:r>
              <a:rPr sz="2800" spc="-125">
                <a:solidFill>
                  <a:srgbClr val="292959"/>
                </a:solidFill>
                <a:latin typeface="Trebuchet MS"/>
                <a:cs typeface="Trebuchet MS"/>
              </a:rPr>
              <a:t>this</a:t>
            </a:r>
            <a:r>
              <a:rPr sz="2800" spc="-90">
                <a:solidFill>
                  <a:srgbClr val="292959"/>
                </a:solidFill>
                <a:latin typeface="Trebuchet MS"/>
                <a:cs typeface="Trebuchet MS"/>
              </a:rPr>
              <a:t> </a:t>
            </a:r>
            <a:r>
              <a:rPr sz="2800" spc="-85">
                <a:solidFill>
                  <a:srgbClr val="292959"/>
                </a:solidFill>
                <a:latin typeface="Trebuchet MS"/>
                <a:cs typeface="Trebuchet MS"/>
              </a:rPr>
              <a:t>type</a:t>
            </a:r>
            <a:r>
              <a:rPr sz="2800" spc="-105">
                <a:solidFill>
                  <a:srgbClr val="292959"/>
                </a:solidFill>
                <a:latin typeface="Trebuchet MS"/>
                <a:cs typeface="Trebuchet MS"/>
              </a:rPr>
              <a:t> </a:t>
            </a:r>
            <a:r>
              <a:rPr sz="2800">
                <a:solidFill>
                  <a:srgbClr val="292959"/>
                </a:solidFill>
                <a:latin typeface="Trebuchet MS"/>
                <a:cs typeface="Trebuchet MS"/>
              </a:rPr>
              <a:t>of</a:t>
            </a:r>
            <a:r>
              <a:rPr sz="2800" spc="-100">
                <a:solidFill>
                  <a:srgbClr val="292959"/>
                </a:solidFill>
                <a:latin typeface="Trebuchet MS"/>
                <a:cs typeface="Trebuchet MS"/>
              </a:rPr>
              <a:t> </a:t>
            </a:r>
            <a:r>
              <a:rPr sz="2800" spc="-20">
                <a:solidFill>
                  <a:srgbClr val="292959"/>
                </a:solidFill>
                <a:latin typeface="Trebuchet MS"/>
                <a:cs typeface="Trebuchet MS"/>
              </a:rPr>
              <a:t>weighing</a:t>
            </a:r>
            <a:r>
              <a:rPr sz="2800" spc="-105">
                <a:solidFill>
                  <a:srgbClr val="292959"/>
                </a:solidFill>
                <a:latin typeface="Trebuchet MS"/>
                <a:cs typeface="Trebuchet MS"/>
              </a:rPr>
              <a:t> </a:t>
            </a:r>
            <a:r>
              <a:rPr sz="2800" spc="-25">
                <a:solidFill>
                  <a:srgbClr val="292959"/>
                </a:solidFill>
                <a:latin typeface="Trebuchet MS"/>
                <a:cs typeface="Trebuchet MS"/>
              </a:rPr>
              <a:t>and </a:t>
            </a:r>
            <a:r>
              <a:rPr sz="2800" spc="-40">
                <a:solidFill>
                  <a:srgbClr val="292959"/>
                </a:solidFill>
                <a:latin typeface="Trebuchet MS"/>
                <a:cs typeface="Trebuchet MS"/>
              </a:rPr>
              <a:t>balancing,</a:t>
            </a:r>
            <a:r>
              <a:rPr sz="2800" spc="-95">
                <a:solidFill>
                  <a:srgbClr val="292959"/>
                </a:solidFill>
                <a:latin typeface="Trebuchet MS"/>
                <a:cs typeface="Trebuchet MS"/>
              </a:rPr>
              <a:t> </a:t>
            </a:r>
            <a:r>
              <a:rPr sz="2800" spc="-20">
                <a:solidFill>
                  <a:srgbClr val="292959"/>
                </a:solidFill>
                <a:latin typeface="Trebuchet MS"/>
                <a:cs typeface="Trebuchet MS"/>
              </a:rPr>
              <a:t>accounting</a:t>
            </a:r>
            <a:r>
              <a:rPr sz="2800" spc="-95">
                <a:solidFill>
                  <a:srgbClr val="292959"/>
                </a:solidFill>
                <a:latin typeface="Trebuchet MS"/>
                <a:cs typeface="Trebuchet MS"/>
              </a:rPr>
              <a:t> </a:t>
            </a:r>
            <a:r>
              <a:rPr sz="2800" spc="-85">
                <a:solidFill>
                  <a:srgbClr val="292959"/>
                </a:solidFill>
                <a:latin typeface="Trebuchet MS"/>
                <a:cs typeface="Trebuchet MS"/>
              </a:rPr>
              <a:t>for</a:t>
            </a:r>
            <a:r>
              <a:rPr sz="2800" spc="-95">
                <a:solidFill>
                  <a:srgbClr val="292959"/>
                </a:solidFill>
                <a:latin typeface="Trebuchet MS"/>
                <a:cs typeface="Trebuchet MS"/>
              </a:rPr>
              <a:t> </a:t>
            </a:r>
            <a:r>
              <a:rPr sz="2800" spc="-110">
                <a:solidFill>
                  <a:srgbClr val="292959"/>
                </a:solidFill>
                <a:latin typeface="Trebuchet MS"/>
                <a:cs typeface="Trebuchet MS"/>
              </a:rPr>
              <a:t>interests</a:t>
            </a:r>
            <a:r>
              <a:rPr sz="2800" spc="-95">
                <a:solidFill>
                  <a:srgbClr val="292959"/>
                </a:solidFill>
                <a:latin typeface="Trebuchet MS"/>
                <a:cs typeface="Trebuchet MS"/>
              </a:rPr>
              <a:t> </a:t>
            </a:r>
            <a:r>
              <a:rPr sz="2800">
                <a:solidFill>
                  <a:srgbClr val="292959"/>
                </a:solidFill>
                <a:latin typeface="Trebuchet MS"/>
                <a:cs typeface="Trebuchet MS"/>
              </a:rPr>
              <a:t>and</a:t>
            </a:r>
            <a:r>
              <a:rPr sz="2800" spc="-95">
                <a:solidFill>
                  <a:srgbClr val="292959"/>
                </a:solidFill>
                <a:latin typeface="Trebuchet MS"/>
                <a:cs typeface="Trebuchet MS"/>
              </a:rPr>
              <a:t> </a:t>
            </a:r>
            <a:r>
              <a:rPr sz="2800" spc="-10">
                <a:solidFill>
                  <a:srgbClr val="292959"/>
                </a:solidFill>
                <a:latin typeface="Trebuchet MS"/>
                <a:cs typeface="Trebuchet MS"/>
              </a:rPr>
              <a:t>behaviours.</a:t>
            </a:r>
            <a:endParaRPr sz="2800">
              <a:latin typeface="Trebuchet MS"/>
              <a:cs typeface="Trebuchet MS"/>
            </a:endParaRPr>
          </a:p>
        </p:txBody>
      </p:sp>
      <p:pic>
        <p:nvPicPr>
          <p:cNvPr id="13" name="object 13"/>
          <p:cNvPicPr/>
          <p:nvPr/>
        </p:nvPicPr>
        <p:blipFill>
          <a:blip r:embed="rId8" cstate="print"/>
          <a:stretch>
            <a:fillRect/>
          </a:stretch>
        </p:blipFill>
        <p:spPr>
          <a:xfrm>
            <a:off x="11589837" y="2938800"/>
            <a:ext cx="6696074" cy="4629149"/>
          </a:xfrm>
          <a:prstGeom prst="rect">
            <a:avLst/>
          </a:prstGeom>
        </p:spPr>
      </p:pic>
      <p:sp>
        <p:nvSpPr>
          <p:cNvPr id="14" name="object 14" descr="$PPTXTitle"/>
          <p:cNvSpPr txBox="1">
            <a:spLocks noGrp="1"/>
          </p:cNvSpPr>
          <p:nvPr>
            <p:ph type="title"/>
          </p:nvPr>
        </p:nvSpPr>
        <p:spPr>
          <a:xfrm>
            <a:off x="597084" y="837406"/>
            <a:ext cx="10936605" cy="1168400"/>
          </a:xfrm>
          <a:prstGeom prst="rect">
            <a:avLst/>
          </a:prstGeom>
        </p:spPr>
        <p:txBody>
          <a:bodyPr vert="horz" wrap="square" lIns="0" tIns="12700" rIns="0" bIns="0" rtlCol="0">
            <a:spAutoFit/>
          </a:bodyPr>
          <a:lstStyle/>
          <a:p>
            <a:pPr marL="12700">
              <a:lnSpc>
                <a:spcPct val="100000"/>
              </a:lnSpc>
              <a:spcBef>
                <a:spcPts val="100"/>
              </a:spcBef>
            </a:pPr>
            <a:r>
              <a:rPr sz="7500" spc="-155">
                <a:solidFill>
                  <a:srgbClr val="E65385"/>
                </a:solidFill>
              </a:rPr>
              <a:t>ESTOPPEL</a:t>
            </a:r>
            <a:r>
              <a:rPr sz="7500" spc="-385">
                <a:solidFill>
                  <a:srgbClr val="E65385"/>
                </a:solidFill>
              </a:rPr>
              <a:t> </a:t>
            </a:r>
            <a:r>
              <a:rPr sz="7500" spc="135">
                <a:solidFill>
                  <a:srgbClr val="292959"/>
                </a:solidFill>
              </a:rPr>
              <a:t>BACKGROUND</a:t>
            </a:r>
            <a:endParaRPr sz="75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8288000" cy="9839325"/>
            <a:chOff x="0" y="0"/>
            <a:chExt cx="18288000" cy="9839325"/>
          </a:xfrm>
        </p:grpSpPr>
        <p:pic>
          <p:nvPicPr>
            <p:cNvPr id="3" name="object 3"/>
            <p:cNvPicPr/>
            <p:nvPr/>
          </p:nvPicPr>
          <p:blipFill>
            <a:blip r:embed="rId2" cstate="print"/>
            <a:stretch>
              <a:fillRect/>
            </a:stretch>
          </p:blipFill>
          <p:spPr>
            <a:xfrm>
              <a:off x="9984609" y="771525"/>
              <a:ext cx="8303389" cy="9067799"/>
            </a:xfrm>
            <a:prstGeom prst="rect">
              <a:avLst/>
            </a:prstGeom>
          </p:spPr>
        </p:pic>
        <p:pic>
          <p:nvPicPr>
            <p:cNvPr id="4" name="object 4"/>
            <p:cNvPicPr/>
            <p:nvPr/>
          </p:nvPicPr>
          <p:blipFill>
            <a:blip r:embed="rId3" cstate="print"/>
            <a:stretch>
              <a:fillRect/>
            </a:stretch>
          </p:blipFill>
          <p:spPr>
            <a:xfrm>
              <a:off x="895534" y="2080732"/>
              <a:ext cx="104775" cy="104774"/>
            </a:xfrm>
            <a:prstGeom prst="rect">
              <a:avLst/>
            </a:prstGeom>
          </p:spPr>
        </p:pic>
        <p:pic>
          <p:nvPicPr>
            <p:cNvPr id="5" name="object 5"/>
            <p:cNvPicPr/>
            <p:nvPr/>
          </p:nvPicPr>
          <p:blipFill>
            <a:blip r:embed="rId4" cstate="print"/>
            <a:stretch>
              <a:fillRect/>
            </a:stretch>
          </p:blipFill>
          <p:spPr>
            <a:xfrm>
              <a:off x="1452746" y="3161819"/>
              <a:ext cx="114299" cy="114299"/>
            </a:xfrm>
            <a:prstGeom prst="rect">
              <a:avLst/>
            </a:prstGeom>
          </p:spPr>
        </p:pic>
        <p:pic>
          <p:nvPicPr>
            <p:cNvPr id="6" name="object 6"/>
            <p:cNvPicPr/>
            <p:nvPr/>
          </p:nvPicPr>
          <p:blipFill>
            <a:blip r:embed="rId5" cstate="print"/>
            <a:stretch>
              <a:fillRect/>
            </a:stretch>
          </p:blipFill>
          <p:spPr>
            <a:xfrm>
              <a:off x="1452746" y="3704744"/>
              <a:ext cx="114299" cy="114299"/>
            </a:xfrm>
            <a:prstGeom prst="rect">
              <a:avLst/>
            </a:prstGeom>
          </p:spPr>
        </p:pic>
        <p:pic>
          <p:nvPicPr>
            <p:cNvPr id="7" name="object 7"/>
            <p:cNvPicPr/>
            <p:nvPr/>
          </p:nvPicPr>
          <p:blipFill>
            <a:blip r:embed="rId6" cstate="print"/>
            <a:stretch>
              <a:fillRect/>
            </a:stretch>
          </p:blipFill>
          <p:spPr>
            <a:xfrm>
              <a:off x="1452746" y="4247669"/>
              <a:ext cx="114299" cy="114299"/>
            </a:xfrm>
            <a:prstGeom prst="rect">
              <a:avLst/>
            </a:prstGeom>
          </p:spPr>
        </p:pic>
        <p:pic>
          <p:nvPicPr>
            <p:cNvPr id="8" name="object 8"/>
            <p:cNvPicPr/>
            <p:nvPr/>
          </p:nvPicPr>
          <p:blipFill>
            <a:blip r:embed="rId7" cstate="print"/>
            <a:stretch>
              <a:fillRect/>
            </a:stretch>
          </p:blipFill>
          <p:spPr>
            <a:xfrm>
              <a:off x="1452746" y="5876444"/>
              <a:ext cx="114299" cy="114299"/>
            </a:xfrm>
            <a:prstGeom prst="rect">
              <a:avLst/>
            </a:prstGeom>
          </p:spPr>
        </p:pic>
        <p:pic>
          <p:nvPicPr>
            <p:cNvPr id="9" name="object 9"/>
            <p:cNvPicPr/>
            <p:nvPr/>
          </p:nvPicPr>
          <p:blipFill>
            <a:blip r:embed="rId8" cstate="print"/>
            <a:stretch>
              <a:fillRect/>
            </a:stretch>
          </p:blipFill>
          <p:spPr>
            <a:xfrm>
              <a:off x="1452746" y="9676919"/>
              <a:ext cx="114299" cy="114299"/>
            </a:xfrm>
            <a:prstGeom prst="rect">
              <a:avLst/>
            </a:prstGeom>
          </p:spPr>
        </p:pic>
      </p:grpSp>
      <p:sp>
        <p:nvSpPr>
          <p:cNvPr id="10" name="object 10"/>
          <p:cNvSpPr/>
          <p:nvPr/>
        </p:nvSpPr>
        <p:spPr>
          <a:xfrm>
            <a:off x="2019484" y="4795357"/>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sp>
        <p:nvSpPr>
          <p:cNvPr id="11" name="object 11"/>
          <p:cNvSpPr/>
          <p:nvPr/>
        </p:nvSpPr>
        <p:spPr>
          <a:xfrm>
            <a:off x="2019484" y="6424132"/>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sp>
        <p:nvSpPr>
          <p:cNvPr id="12" name="object 12"/>
          <p:cNvSpPr/>
          <p:nvPr/>
        </p:nvSpPr>
        <p:spPr>
          <a:xfrm>
            <a:off x="2019484" y="7509981"/>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sp>
        <p:nvSpPr>
          <p:cNvPr id="13" name="object 13"/>
          <p:cNvSpPr/>
          <p:nvPr/>
        </p:nvSpPr>
        <p:spPr>
          <a:xfrm>
            <a:off x="2019484" y="8052906"/>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sp>
        <p:nvSpPr>
          <p:cNvPr id="14" name="object 14"/>
          <p:cNvSpPr/>
          <p:nvPr/>
        </p:nvSpPr>
        <p:spPr>
          <a:xfrm>
            <a:off x="2019484" y="8595831"/>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sp>
        <p:nvSpPr>
          <p:cNvPr id="15" name="object 15"/>
          <p:cNvSpPr/>
          <p:nvPr/>
        </p:nvSpPr>
        <p:spPr>
          <a:xfrm>
            <a:off x="2019484" y="9138756"/>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sp>
        <p:nvSpPr>
          <p:cNvPr id="16" name="object 16"/>
          <p:cNvSpPr txBox="1"/>
          <p:nvPr/>
        </p:nvSpPr>
        <p:spPr>
          <a:xfrm>
            <a:off x="1158315" y="1753060"/>
            <a:ext cx="8599805" cy="8252772"/>
          </a:xfrm>
          <a:prstGeom prst="rect">
            <a:avLst/>
          </a:prstGeom>
        </p:spPr>
        <p:txBody>
          <a:bodyPr vert="horz" wrap="square" lIns="0" tIns="12700" rIns="0" bIns="0" rtlCol="0" anchor="t">
            <a:spAutoFit/>
          </a:bodyPr>
          <a:lstStyle/>
          <a:p>
            <a:pPr marL="12700" marR="1005205">
              <a:lnSpc>
                <a:spcPct val="137000"/>
              </a:lnSpc>
              <a:spcBef>
                <a:spcPts val="100"/>
              </a:spcBef>
            </a:pPr>
            <a:r>
              <a:rPr sz="2600">
                <a:solidFill>
                  <a:srgbClr val="292959"/>
                </a:solidFill>
                <a:latin typeface="Trebuchet MS"/>
                <a:cs typeface="Trebuchet MS"/>
              </a:rPr>
              <a:t>Because</a:t>
            </a:r>
            <a:r>
              <a:rPr sz="2600" spc="-145">
                <a:solidFill>
                  <a:srgbClr val="292959"/>
                </a:solidFill>
                <a:latin typeface="Trebuchet MS"/>
                <a:cs typeface="Trebuchet MS"/>
              </a:rPr>
              <a:t> </a:t>
            </a:r>
            <a:r>
              <a:rPr sz="2600" spc="-35">
                <a:solidFill>
                  <a:srgbClr val="292959"/>
                </a:solidFill>
                <a:latin typeface="Trebuchet MS"/>
                <a:cs typeface="Trebuchet MS"/>
              </a:rPr>
              <a:t>estoppel</a:t>
            </a:r>
            <a:r>
              <a:rPr sz="2600" spc="-110">
                <a:solidFill>
                  <a:srgbClr val="292959"/>
                </a:solidFill>
                <a:latin typeface="Trebuchet MS"/>
                <a:cs typeface="Trebuchet MS"/>
              </a:rPr>
              <a:t> </a:t>
            </a:r>
            <a:r>
              <a:rPr sz="2600" spc="-55">
                <a:solidFill>
                  <a:srgbClr val="292959"/>
                </a:solidFill>
                <a:latin typeface="Trebuchet MS"/>
                <a:cs typeface="Trebuchet MS"/>
              </a:rPr>
              <a:t>is</a:t>
            </a:r>
            <a:r>
              <a:rPr sz="2600" spc="-105">
                <a:solidFill>
                  <a:srgbClr val="292959"/>
                </a:solidFill>
                <a:latin typeface="Trebuchet MS"/>
                <a:cs typeface="Trebuchet MS"/>
              </a:rPr>
              <a:t> </a:t>
            </a:r>
            <a:r>
              <a:rPr sz="2600">
                <a:solidFill>
                  <a:srgbClr val="292959"/>
                </a:solidFill>
                <a:latin typeface="Trebuchet MS"/>
                <a:cs typeface="Trebuchet MS"/>
              </a:rPr>
              <a:t>an</a:t>
            </a:r>
            <a:r>
              <a:rPr sz="2600" spc="-110">
                <a:solidFill>
                  <a:srgbClr val="292959"/>
                </a:solidFill>
                <a:latin typeface="Trebuchet MS"/>
                <a:cs typeface="Trebuchet MS"/>
              </a:rPr>
              <a:t> </a:t>
            </a:r>
            <a:r>
              <a:rPr sz="2600" spc="-50">
                <a:solidFill>
                  <a:srgbClr val="292959"/>
                </a:solidFill>
                <a:latin typeface="Trebuchet MS"/>
                <a:cs typeface="Trebuchet MS"/>
              </a:rPr>
              <a:t>equitable</a:t>
            </a:r>
            <a:r>
              <a:rPr sz="2600" spc="-105">
                <a:solidFill>
                  <a:srgbClr val="292959"/>
                </a:solidFill>
                <a:latin typeface="Trebuchet MS"/>
                <a:cs typeface="Trebuchet MS"/>
              </a:rPr>
              <a:t> doctrine,</a:t>
            </a:r>
            <a:r>
              <a:rPr sz="2600" spc="-90">
                <a:solidFill>
                  <a:srgbClr val="292959"/>
                </a:solidFill>
                <a:latin typeface="Trebuchet MS"/>
                <a:cs typeface="Trebuchet MS"/>
              </a:rPr>
              <a:t> </a:t>
            </a:r>
            <a:r>
              <a:rPr sz="2600" spc="-110">
                <a:solidFill>
                  <a:srgbClr val="292959"/>
                </a:solidFill>
                <a:latin typeface="Trebuchet MS"/>
                <a:cs typeface="Trebuchet MS"/>
              </a:rPr>
              <a:t>number</a:t>
            </a:r>
            <a:r>
              <a:rPr sz="2600" spc="-90">
                <a:solidFill>
                  <a:srgbClr val="292959"/>
                </a:solidFill>
                <a:latin typeface="Trebuchet MS"/>
                <a:cs typeface="Trebuchet MS"/>
              </a:rPr>
              <a:t> </a:t>
            </a:r>
            <a:r>
              <a:rPr sz="2600" spc="-25">
                <a:solidFill>
                  <a:srgbClr val="292959"/>
                </a:solidFill>
                <a:latin typeface="Trebuchet MS"/>
                <a:cs typeface="Trebuchet MS"/>
              </a:rPr>
              <a:t>of </a:t>
            </a:r>
            <a:r>
              <a:rPr sz="2600" spc="-95">
                <a:solidFill>
                  <a:srgbClr val="292959"/>
                </a:solidFill>
                <a:latin typeface="Trebuchet MS"/>
                <a:cs typeface="Trebuchet MS"/>
              </a:rPr>
              <a:t>different</a:t>
            </a:r>
            <a:r>
              <a:rPr sz="2600" spc="-45">
                <a:solidFill>
                  <a:srgbClr val="292959"/>
                </a:solidFill>
                <a:latin typeface="Trebuchet MS"/>
                <a:cs typeface="Trebuchet MS"/>
              </a:rPr>
              <a:t> </a:t>
            </a:r>
            <a:r>
              <a:rPr sz="2600" spc="-20">
                <a:solidFill>
                  <a:srgbClr val="292959"/>
                </a:solidFill>
                <a:latin typeface="Trebuchet MS"/>
                <a:cs typeface="Trebuchet MS"/>
              </a:rPr>
              <a:t>implications:</a:t>
            </a:r>
            <a:endParaRPr sz="2600">
              <a:latin typeface="Trebuchet MS"/>
              <a:cs typeface="Trebuchet MS"/>
            </a:endParaRPr>
          </a:p>
          <a:p>
            <a:pPr marL="574040" marR="3026410">
              <a:lnSpc>
                <a:spcPct val="137000"/>
              </a:lnSpc>
            </a:pPr>
            <a:r>
              <a:rPr sz="2600" spc="-70">
                <a:solidFill>
                  <a:srgbClr val="292959"/>
                </a:solidFill>
                <a:latin typeface="Trebuchet MS"/>
                <a:cs typeface="Trebuchet MS"/>
              </a:rPr>
              <a:t>continuous</a:t>
            </a:r>
            <a:r>
              <a:rPr sz="2600" spc="-85">
                <a:solidFill>
                  <a:srgbClr val="292959"/>
                </a:solidFill>
                <a:latin typeface="Trebuchet MS"/>
                <a:cs typeface="Trebuchet MS"/>
              </a:rPr>
              <a:t> </a:t>
            </a:r>
            <a:r>
              <a:rPr sz="2600" spc="-80">
                <a:solidFill>
                  <a:srgbClr val="292959"/>
                </a:solidFill>
                <a:latin typeface="Trebuchet MS"/>
                <a:cs typeface="Trebuchet MS"/>
              </a:rPr>
              <a:t>development</a:t>
            </a:r>
            <a:r>
              <a:rPr sz="2600" spc="-85">
                <a:solidFill>
                  <a:srgbClr val="292959"/>
                </a:solidFill>
                <a:latin typeface="Trebuchet MS"/>
                <a:cs typeface="Trebuchet MS"/>
              </a:rPr>
              <a:t> </a:t>
            </a:r>
            <a:r>
              <a:rPr sz="2600" spc="-60">
                <a:solidFill>
                  <a:srgbClr val="292959"/>
                </a:solidFill>
                <a:latin typeface="Trebuchet MS"/>
                <a:cs typeface="Trebuchet MS"/>
              </a:rPr>
              <a:t>by</a:t>
            </a:r>
            <a:r>
              <a:rPr sz="2600" spc="-85">
                <a:solidFill>
                  <a:srgbClr val="292959"/>
                </a:solidFill>
                <a:latin typeface="Trebuchet MS"/>
                <a:cs typeface="Trebuchet MS"/>
              </a:rPr>
              <a:t> </a:t>
            </a:r>
            <a:r>
              <a:rPr sz="2600" spc="-10">
                <a:solidFill>
                  <a:srgbClr val="292959"/>
                </a:solidFill>
                <a:latin typeface="Trebuchet MS"/>
                <a:cs typeface="Trebuchet MS"/>
              </a:rPr>
              <a:t>courts </a:t>
            </a:r>
            <a:r>
              <a:rPr sz="2600" spc="-100">
                <a:solidFill>
                  <a:srgbClr val="292959"/>
                </a:solidFill>
                <a:latin typeface="Trebuchet MS"/>
                <a:cs typeface="Trebuchet MS"/>
              </a:rPr>
              <a:t>judicial </a:t>
            </a:r>
            <a:r>
              <a:rPr sz="2600" spc="-70">
                <a:solidFill>
                  <a:srgbClr val="292959"/>
                </a:solidFill>
                <a:latin typeface="Trebuchet MS"/>
                <a:cs typeface="Trebuchet MS"/>
              </a:rPr>
              <a:t>discretion</a:t>
            </a:r>
            <a:r>
              <a:rPr sz="2600" spc="-125">
                <a:solidFill>
                  <a:srgbClr val="292959"/>
                </a:solidFill>
                <a:latin typeface="Trebuchet MS"/>
                <a:cs typeface="Trebuchet MS"/>
              </a:rPr>
              <a:t> </a:t>
            </a:r>
            <a:r>
              <a:rPr sz="2600" spc="-20">
                <a:solidFill>
                  <a:srgbClr val="292959"/>
                </a:solidFill>
                <a:latin typeface="Trebuchet MS"/>
                <a:cs typeface="Trebuchet MS"/>
              </a:rPr>
              <a:t>applies</a:t>
            </a:r>
            <a:r>
              <a:rPr sz="2600" spc="-110">
                <a:solidFill>
                  <a:srgbClr val="292959"/>
                </a:solidFill>
                <a:latin typeface="Trebuchet MS"/>
                <a:cs typeface="Trebuchet MS"/>
              </a:rPr>
              <a:t> </a:t>
            </a:r>
            <a:r>
              <a:rPr sz="2600" spc="-60">
                <a:solidFill>
                  <a:srgbClr val="292959"/>
                </a:solidFill>
                <a:latin typeface="Trebuchet MS"/>
                <a:cs typeface="Trebuchet MS"/>
              </a:rPr>
              <a:t>(fairness)</a:t>
            </a:r>
            <a:endParaRPr sz="2600">
              <a:latin typeface="Trebuchet MS"/>
              <a:cs typeface="Trebuchet MS"/>
            </a:endParaRPr>
          </a:p>
          <a:p>
            <a:pPr marL="574040">
              <a:lnSpc>
                <a:spcPct val="100000"/>
              </a:lnSpc>
              <a:spcBef>
                <a:spcPts val="1155"/>
              </a:spcBef>
            </a:pPr>
            <a:r>
              <a:rPr sz="2600">
                <a:solidFill>
                  <a:srgbClr val="292959"/>
                </a:solidFill>
                <a:latin typeface="Trebuchet MS"/>
                <a:cs typeface="Trebuchet MS"/>
              </a:rPr>
              <a:t>no</a:t>
            </a:r>
            <a:r>
              <a:rPr sz="2600" spc="-155">
                <a:solidFill>
                  <a:srgbClr val="292959"/>
                </a:solidFill>
                <a:latin typeface="Trebuchet MS"/>
                <a:cs typeface="Trebuchet MS"/>
              </a:rPr>
              <a:t> </a:t>
            </a:r>
            <a:r>
              <a:rPr sz="2600" spc="-20">
                <a:solidFill>
                  <a:srgbClr val="292959"/>
                </a:solidFill>
                <a:latin typeface="Trebuchet MS"/>
                <a:cs typeface="Trebuchet MS"/>
              </a:rPr>
              <a:t>guarantee</a:t>
            </a:r>
            <a:r>
              <a:rPr sz="2600" spc="-125">
                <a:solidFill>
                  <a:srgbClr val="292959"/>
                </a:solidFill>
                <a:latin typeface="Trebuchet MS"/>
                <a:cs typeface="Trebuchet MS"/>
              </a:rPr>
              <a:t> </a:t>
            </a:r>
            <a:r>
              <a:rPr sz="2600">
                <a:solidFill>
                  <a:srgbClr val="292959"/>
                </a:solidFill>
                <a:latin typeface="Trebuchet MS"/>
                <a:cs typeface="Trebuchet MS"/>
              </a:rPr>
              <a:t>of</a:t>
            </a:r>
            <a:r>
              <a:rPr sz="2600" spc="-125">
                <a:solidFill>
                  <a:srgbClr val="292959"/>
                </a:solidFill>
                <a:latin typeface="Trebuchet MS"/>
                <a:cs typeface="Trebuchet MS"/>
              </a:rPr>
              <a:t> </a:t>
            </a:r>
            <a:r>
              <a:rPr sz="2600" spc="105">
                <a:solidFill>
                  <a:srgbClr val="292959"/>
                </a:solidFill>
                <a:latin typeface="Trebuchet MS"/>
                <a:cs typeface="Trebuchet MS"/>
              </a:rPr>
              <a:t>a</a:t>
            </a:r>
            <a:r>
              <a:rPr sz="2600" spc="-125">
                <a:solidFill>
                  <a:srgbClr val="292959"/>
                </a:solidFill>
                <a:latin typeface="Trebuchet MS"/>
                <a:cs typeface="Trebuchet MS"/>
              </a:rPr>
              <a:t> </a:t>
            </a:r>
            <a:r>
              <a:rPr sz="2600" spc="-100">
                <a:solidFill>
                  <a:srgbClr val="292959"/>
                </a:solidFill>
                <a:latin typeface="Trebuchet MS"/>
                <a:cs typeface="Trebuchet MS"/>
              </a:rPr>
              <a:t>remedy</a:t>
            </a:r>
            <a:r>
              <a:rPr sz="2600" spc="-95">
                <a:solidFill>
                  <a:srgbClr val="292959"/>
                </a:solidFill>
                <a:latin typeface="Trebuchet MS"/>
                <a:cs typeface="Trebuchet MS"/>
              </a:rPr>
              <a:t> </a:t>
            </a:r>
            <a:r>
              <a:rPr sz="2600" spc="-25">
                <a:solidFill>
                  <a:srgbClr val="292959"/>
                </a:solidFill>
                <a:latin typeface="Trebuchet MS"/>
                <a:cs typeface="Trebuchet MS"/>
              </a:rPr>
              <a:t>(uncertainty)</a:t>
            </a:r>
            <a:endParaRPr sz="2600">
              <a:latin typeface="Trebuchet MS"/>
              <a:cs typeface="Trebuchet MS"/>
            </a:endParaRPr>
          </a:p>
          <a:p>
            <a:pPr marL="1135380" marR="5080">
              <a:lnSpc>
                <a:spcPct val="137000"/>
              </a:lnSpc>
            </a:pPr>
            <a:r>
              <a:rPr sz="2600" spc="-95">
                <a:solidFill>
                  <a:srgbClr val="292959"/>
                </a:solidFill>
                <a:latin typeface="Trebuchet MS"/>
                <a:cs typeface="Trebuchet MS"/>
              </a:rPr>
              <a:t>may</a:t>
            </a:r>
            <a:r>
              <a:rPr sz="2600" spc="-105">
                <a:solidFill>
                  <a:srgbClr val="292959"/>
                </a:solidFill>
                <a:latin typeface="Trebuchet MS"/>
                <a:cs typeface="Trebuchet MS"/>
              </a:rPr>
              <a:t> </a:t>
            </a:r>
            <a:r>
              <a:rPr sz="2600" spc="-65">
                <a:solidFill>
                  <a:srgbClr val="292959"/>
                </a:solidFill>
                <a:latin typeface="Trebuchet MS"/>
                <a:cs typeface="Trebuchet MS"/>
              </a:rPr>
              <a:t>offer</a:t>
            </a:r>
            <a:r>
              <a:rPr sz="2600" spc="-130">
                <a:solidFill>
                  <a:srgbClr val="292959"/>
                </a:solidFill>
                <a:latin typeface="Trebuchet MS"/>
                <a:cs typeface="Trebuchet MS"/>
              </a:rPr>
              <a:t> </a:t>
            </a:r>
            <a:r>
              <a:rPr sz="2600" spc="-55">
                <a:solidFill>
                  <a:srgbClr val="292959"/>
                </a:solidFill>
                <a:latin typeface="Trebuchet MS"/>
                <a:cs typeface="Trebuchet MS"/>
              </a:rPr>
              <a:t>financial</a:t>
            </a:r>
            <a:r>
              <a:rPr sz="2600" spc="-130">
                <a:solidFill>
                  <a:srgbClr val="292959"/>
                </a:solidFill>
                <a:latin typeface="Trebuchet MS"/>
                <a:cs typeface="Trebuchet MS"/>
              </a:rPr>
              <a:t> </a:t>
            </a:r>
            <a:r>
              <a:rPr sz="2600" spc="-40">
                <a:solidFill>
                  <a:srgbClr val="292959"/>
                </a:solidFill>
                <a:latin typeface="Trebuchet MS"/>
                <a:cs typeface="Trebuchet MS"/>
              </a:rPr>
              <a:t>instead</a:t>
            </a:r>
            <a:r>
              <a:rPr sz="2600" spc="-110">
                <a:solidFill>
                  <a:srgbClr val="292959"/>
                </a:solidFill>
                <a:latin typeface="Trebuchet MS"/>
                <a:cs typeface="Trebuchet MS"/>
              </a:rPr>
              <a:t> </a:t>
            </a:r>
            <a:r>
              <a:rPr sz="2600">
                <a:solidFill>
                  <a:srgbClr val="292959"/>
                </a:solidFill>
                <a:latin typeface="Trebuchet MS"/>
                <a:cs typeface="Trebuchet MS"/>
              </a:rPr>
              <a:t>of</a:t>
            </a:r>
            <a:r>
              <a:rPr sz="2600" spc="-105">
                <a:solidFill>
                  <a:srgbClr val="292959"/>
                </a:solidFill>
                <a:latin typeface="Trebuchet MS"/>
                <a:cs typeface="Trebuchet MS"/>
              </a:rPr>
              <a:t> </a:t>
            </a:r>
            <a:r>
              <a:rPr sz="2600">
                <a:solidFill>
                  <a:srgbClr val="292959"/>
                </a:solidFill>
                <a:latin typeface="Trebuchet MS"/>
                <a:cs typeface="Trebuchet MS"/>
              </a:rPr>
              <a:t>legal</a:t>
            </a:r>
            <a:r>
              <a:rPr sz="2600" spc="-110">
                <a:solidFill>
                  <a:srgbClr val="292959"/>
                </a:solidFill>
                <a:latin typeface="Trebuchet MS"/>
                <a:cs typeface="Trebuchet MS"/>
              </a:rPr>
              <a:t> </a:t>
            </a:r>
            <a:r>
              <a:rPr sz="2600" spc="-135">
                <a:solidFill>
                  <a:srgbClr val="292959"/>
                </a:solidFill>
                <a:latin typeface="Trebuchet MS"/>
                <a:cs typeface="Trebuchet MS"/>
              </a:rPr>
              <a:t>interest:</a:t>
            </a:r>
            <a:r>
              <a:rPr sz="2600" spc="-85">
                <a:solidFill>
                  <a:srgbClr val="292959"/>
                </a:solidFill>
                <a:latin typeface="Trebuchet MS"/>
                <a:cs typeface="Trebuchet MS"/>
              </a:rPr>
              <a:t> </a:t>
            </a:r>
            <a:r>
              <a:rPr sz="2600" spc="-125">
                <a:solidFill>
                  <a:srgbClr val="292959"/>
                </a:solidFill>
                <a:latin typeface="Trebuchet MS"/>
                <a:cs typeface="Trebuchet MS"/>
              </a:rPr>
              <a:t>this</a:t>
            </a:r>
            <a:r>
              <a:rPr sz="2600" spc="-85">
                <a:solidFill>
                  <a:srgbClr val="292959"/>
                </a:solidFill>
                <a:latin typeface="Trebuchet MS"/>
                <a:cs typeface="Trebuchet MS"/>
              </a:rPr>
              <a:t> </a:t>
            </a:r>
            <a:r>
              <a:rPr sz="2600" spc="-25">
                <a:solidFill>
                  <a:srgbClr val="292959"/>
                </a:solidFill>
                <a:latin typeface="Trebuchet MS"/>
                <a:cs typeface="Trebuchet MS"/>
              </a:rPr>
              <a:t>may </a:t>
            </a:r>
            <a:r>
              <a:rPr sz="2600" spc="-70">
                <a:solidFill>
                  <a:srgbClr val="292959"/>
                </a:solidFill>
                <a:latin typeface="Trebuchet MS"/>
                <a:cs typeface="Trebuchet MS"/>
              </a:rPr>
              <a:t>even</a:t>
            </a:r>
            <a:r>
              <a:rPr sz="2600" spc="-100">
                <a:solidFill>
                  <a:srgbClr val="292959"/>
                </a:solidFill>
                <a:latin typeface="Trebuchet MS"/>
                <a:cs typeface="Trebuchet MS"/>
              </a:rPr>
              <a:t> </a:t>
            </a:r>
            <a:r>
              <a:rPr sz="2600">
                <a:solidFill>
                  <a:srgbClr val="292959"/>
                </a:solidFill>
                <a:latin typeface="Trebuchet MS"/>
                <a:cs typeface="Trebuchet MS"/>
              </a:rPr>
              <a:t>be</a:t>
            </a:r>
            <a:r>
              <a:rPr sz="2600" spc="-95">
                <a:solidFill>
                  <a:srgbClr val="292959"/>
                </a:solidFill>
                <a:latin typeface="Trebuchet MS"/>
                <a:cs typeface="Trebuchet MS"/>
              </a:rPr>
              <a:t> </a:t>
            </a:r>
            <a:r>
              <a:rPr sz="2600">
                <a:solidFill>
                  <a:srgbClr val="292959"/>
                </a:solidFill>
                <a:latin typeface="Trebuchet MS"/>
                <a:cs typeface="Trebuchet MS"/>
              </a:rPr>
              <a:t>of</a:t>
            </a:r>
            <a:r>
              <a:rPr sz="2600" spc="-95">
                <a:solidFill>
                  <a:srgbClr val="292959"/>
                </a:solidFill>
                <a:latin typeface="Trebuchet MS"/>
                <a:cs typeface="Trebuchet MS"/>
              </a:rPr>
              <a:t> </a:t>
            </a:r>
            <a:r>
              <a:rPr sz="2600" spc="105">
                <a:solidFill>
                  <a:srgbClr val="292959"/>
                </a:solidFill>
                <a:latin typeface="Trebuchet MS"/>
                <a:cs typeface="Trebuchet MS"/>
              </a:rPr>
              <a:t>a</a:t>
            </a:r>
            <a:r>
              <a:rPr sz="2600" spc="-100">
                <a:solidFill>
                  <a:srgbClr val="292959"/>
                </a:solidFill>
                <a:latin typeface="Trebuchet MS"/>
                <a:cs typeface="Trebuchet MS"/>
              </a:rPr>
              <a:t> </a:t>
            </a:r>
            <a:r>
              <a:rPr sz="2600" spc="-90">
                <a:solidFill>
                  <a:srgbClr val="292959"/>
                </a:solidFill>
                <a:latin typeface="Trebuchet MS"/>
                <a:cs typeface="Trebuchet MS"/>
              </a:rPr>
              <a:t>lower</a:t>
            </a:r>
            <a:r>
              <a:rPr sz="2600" spc="-95">
                <a:solidFill>
                  <a:srgbClr val="292959"/>
                </a:solidFill>
                <a:latin typeface="Trebuchet MS"/>
                <a:cs typeface="Trebuchet MS"/>
              </a:rPr>
              <a:t> </a:t>
            </a:r>
            <a:r>
              <a:rPr sz="2600" spc="-10">
                <a:solidFill>
                  <a:srgbClr val="292959"/>
                </a:solidFill>
                <a:latin typeface="Trebuchet MS"/>
                <a:cs typeface="Trebuchet MS"/>
              </a:rPr>
              <a:t>value</a:t>
            </a:r>
            <a:endParaRPr sz="2600">
              <a:latin typeface="Trebuchet MS"/>
              <a:cs typeface="Trebuchet MS"/>
            </a:endParaRPr>
          </a:p>
          <a:p>
            <a:pPr marL="574040">
              <a:lnSpc>
                <a:spcPct val="100000"/>
              </a:lnSpc>
              <a:spcBef>
                <a:spcPts val="1155"/>
              </a:spcBef>
            </a:pPr>
            <a:r>
              <a:rPr sz="2600" spc="-50">
                <a:solidFill>
                  <a:srgbClr val="292959"/>
                </a:solidFill>
                <a:latin typeface="Trebuchet MS"/>
                <a:cs typeface="Trebuchet MS"/>
              </a:rPr>
              <a:t>equitable</a:t>
            </a:r>
            <a:r>
              <a:rPr sz="2600" spc="-95">
                <a:solidFill>
                  <a:srgbClr val="292959"/>
                </a:solidFill>
                <a:latin typeface="Trebuchet MS"/>
                <a:cs typeface="Trebuchet MS"/>
              </a:rPr>
              <a:t> </a:t>
            </a:r>
            <a:r>
              <a:rPr sz="2600" spc="-105">
                <a:solidFill>
                  <a:srgbClr val="292959"/>
                </a:solidFill>
                <a:latin typeface="Trebuchet MS"/>
                <a:cs typeface="Trebuchet MS"/>
              </a:rPr>
              <a:t>maxims</a:t>
            </a:r>
            <a:r>
              <a:rPr sz="2600" spc="-90">
                <a:solidFill>
                  <a:srgbClr val="292959"/>
                </a:solidFill>
                <a:latin typeface="Trebuchet MS"/>
                <a:cs typeface="Trebuchet MS"/>
              </a:rPr>
              <a:t> </a:t>
            </a:r>
            <a:r>
              <a:rPr sz="2600" spc="-100">
                <a:solidFill>
                  <a:srgbClr val="292959"/>
                </a:solidFill>
                <a:latin typeface="Trebuchet MS"/>
                <a:cs typeface="Trebuchet MS"/>
              </a:rPr>
              <a:t>apply,</a:t>
            </a:r>
            <a:r>
              <a:rPr sz="2600" spc="-90">
                <a:solidFill>
                  <a:srgbClr val="292959"/>
                </a:solidFill>
                <a:latin typeface="Trebuchet MS"/>
                <a:cs typeface="Trebuchet MS"/>
              </a:rPr>
              <a:t> </a:t>
            </a:r>
            <a:r>
              <a:rPr sz="2600" spc="-10">
                <a:solidFill>
                  <a:srgbClr val="292959"/>
                </a:solidFill>
                <a:latin typeface="Trebuchet MS"/>
                <a:cs typeface="Trebuchet MS"/>
              </a:rPr>
              <a:t>e.g.:</a:t>
            </a:r>
            <a:endParaRPr sz="2600">
              <a:latin typeface="Trebuchet MS"/>
              <a:cs typeface="Trebuchet MS"/>
            </a:endParaRPr>
          </a:p>
          <a:p>
            <a:pPr marL="1135380" marR="794385">
              <a:lnSpc>
                <a:spcPct val="137000"/>
              </a:lnSpc>
            </a:pPr>
            <a:r>
              <a:rPr sz="2600" spc="-30">
                <a:solidFill>
                  <a:srgbClr val="292959"/>
                </a:solidFill>
                <a:latin typeface="Trebuchet MS"/>
                <a:cs typeface="Trebuchet MS"/>
              </a:rPr>
              <a:t>he/she</a:t>
            </a:r>
            <a:r>
              <a:rPr sz="2600" spc="-170">
                <a:solidFill>
                  <a:srgbClr val="292959"/>
                </a:solidFill>
                <a:latin typeface="Trebuchet MS"/>
                <a:cs typeface="Trebuchet MS"/>
              </a:rPr>
              <a:t> </a:t>
            </a:r>
            <a:r>
              <a:rPr sz="2600" spc="-30">
                <a:solidFill>
                  <a:srgbClr val="292959"/>
                </a:solidFill>
                <a:latin typeface="Trebuchet MS"/>
                <a:cs typeface="Trebuchet MS"/>
              </a:rPr>
              <a:t>who</a:t>
            </a:r>
            <a:r>
              <a:rPr sz="2600" spc="-165">
                <a:solidFill>
                  <a:srgbClr val="292959"/>
                </a:solidFill>
                <a:latin typeface="Trebuchet MS"/>
                <a:cs typeface="Trebuchet MS"/>
              </a:rPr>
              <a:t> </a:t>
            </a:r>
            <a:r>
              <a:rPr sz="2600" spc="-40">
                <a:solidFill>
                  <a:srgbClr val="292959"/>
                </a:solidFill>
                <a:latin typeface="Trebuchet MS"/>
                <a:cs typeface="Trebuchet MS"/>
              </a:rPr>
              <a:t>seeks</a:t>
            </a:r>
            <a:r>
              <a:rPr sz="2600" spc="-114">
                <a:solidFill>
                  <a:srgbClr val="292959"/>
                </a:solidFill>
                <a:latin typeface="Trebuchet MS"/>
                <a:cs typeface="Trebuchet MS"/>
              </a:rPr>
              <a:t> </a:t>
            </a:r>
            <a:r>
              <a:rPr sz="2600" spc="-105">
                <a:solidFill>
                  <a:srgbClr val="292959"/>
                </a:solidFill>
                <a:latin typeface="Trebuchet MS"/>
                <a:cs typeface="Trebuchet MS"/>
              </a:rPr>
              <a:t>equity</a:t>
            </a:r>
            <a:r>
              <a:rPr sz="2600" spc="-95">
                <a:solidFill>
                  <a:srgbClr val="292959"/>
                </a:solidFill>
                <a:latin typeface="Trebuchet MS"/>
                <a:cs typeface="Trebuchet MS"/>
              </a:rPr>
              <a:t> </a:t>
            </a:r>
            <a:r>
              <a:rPr sz="2600" spc="-130">
                <a:solidFill>
                  <a:srgbClr val="292959"/>
                </a:solidFill>
                <a:latin typeface="Trebuchet MS"/>
                <a:cs typeface="Trebuchet MS"/>
              </a:rPr>
              <a:t>must</a:t>
            </a:r>
            <a:r>
              <a:rPr sz="2600" spc="-85">
                <a:solidFill>
                  <a:srgbClr val="292959"/>
                </a:solidFill>
                <a:latin typeface="Trebuchet MS"/>
                <a:cs typeface="Trebuchet MS"/>
              </a:rPr>
              <a:t> </a:t>
            </a:r>
            <a:r>
              <a:rPr sz="2600" spc="-10">
                <a:solidFill>
                  <a:srgbClr val="292959"/>
                </a:solidFill>
                <a:latin typeface="Trebuchet MS"/>
                <a:cs typeface="Trebuchet MS"/>
              </a:rPr>
              <a:t>come</a:t>
            </a:r>
            <a:r>
              <a:rPr sz="2600" spc="-114">
                <a:solidFill>
                  <a:srgbClr val="292959"/>
                </a:solidFill>
                <a:latin typeface="Trebuchet MS"/>
                <a:cs typeface="Trebuchet MS"/>
              </a:rPr>
              <a:t> </a:t>
            </a:r>
            <a:r>
              <a:rPr sz="2600" spc="-130">
                <a:solidFill>
                  <a:srgbClr val="292959"/>
                </a:solidFill>
                <a:latin typeface="Trebuchet MS"/>
                <a:cs typeface="Trebuchet MS"/>
              </a:rPr>
              <a:t>with</a:t>
            </a:r>
            <a:r>
              <a:rPr sz="2600" spc="-85">
                <a:solidFill>
                  <a:srgbClr val="292959"/>
                </a:solidFill>
                <a:latin typeface="Trebuchet MS"/>
                <a:cs typeface="Trebuchet MS"/>
              </a:rPr>
              <a:t> </a:t>
            </a:r>
            <a:r>
              <a:rPr sz="2600" spc="-10">
                <a:solidFill>
                  <a:srgbClr val="292959"/>
                </a:solidFill>
                <a:latin typeface="Trebuchet MS"/>
                <a:cs typeface="Trebuchet MS"/>
              </a:rPr>
              <a:t>clean hands</a:t>
            </a:r>
            <a:endParaRPr sz="2600">
              <a:latin typeface="Trebuchet MS"/>
              <a:cs typeface="Trebuchet MS"/>
            </a:endParaRPr>
          </a:p>
          <a:p>
            <a:pPr marL="1135380" marR="4378960">
              <a:lnSpc>
                <a:spcPct val="137000"/>
              </a:lnSpc>
            </a:pPr>
            <a:r>
              <a:rPr sz="2600" spc="-95">
                <a:solidFill>
                  <a:srgbClr val="292959"/>
                </a:solidFill>
                <a:latin typeface="Trebuchet MS"/>
                <a:cs typeface="Trebuchet MS"/>
              </a:rPr>
              <a:t>equality</a:t>
            </a:r>
            <a:r>
              <a:rPr sz="2600" spc="-90">
                <a:solidFill>
                  <a:srgbClr val="292959"/>
                </a:solidFill>
                <a:latin typeface="Trebuchet MS"/>
                <a:cs typeface="Trebuchet MS"/>
              </a:rPr>
              <a:t> </a:t>
            </a:r>
            <a:r>
              <a:rPr sz="2600" spc="-55">
                <a:solidFill>
                  <a:srgbClr val="292959"/>
                </a:solidFill>
                <a:latin typeface="Trebuchet MS"/>
                <a:cs typeface="Trebuchet MS"/>
              </a:rPr>
              <a:t>is</a:t>
            </a:r>
            <a:r>
              <a:rPr sz="2600" spc="-90">
                <a:solidFill>
                  <a:srgbClr val="292959"/>
                </a:solidFill>
                <a:latin typeface="Trebuchet MS"/>
                <a:cs typeface="Trebuchet MS"/>
              </a:rPr>
              <a:t> </a:t>
            </a:r>
            <a:r>
              <a:rPr sz="2600" spc="-10">
                <a:solidFill>
                  <a:srgbClr val="292959"/>
                </a:solidFill>
                <a:latin typeface="Trebuchet MS"/>
                <a:cs typeface="Trebuchet MS"/>
              </a:rPr>
              <a:t>equity </a:t>
            </a:r>
            <a:r>
              <a:rPr lang="en-GB" sz="2600" spc="-105">
                <a:solidFill>
                  <a:srgbClr val="292959"/>
                </a:solidFill>
                <a:latin typeface="Trebuchet MS"/>
                <a:cs typeface="Trebuchet MS"/>
              </a:rPr>
              <a:t>equity</a:t>
            </a:r>
            <a:r>
              <a:rPr sz="2600" spc="-95">
                <a:solidFill>
                  <a:srgbClr val="292959"/>
                </a:solidFill>
                <a:latin typeface="Trebuchet MS"/>
                <a:cs typeface="Trebuchet MS"/>
              </a:rPr>
              <a:t> </a:t>
            </a:r>
            <a:r>
              <a:rPr sz="2600" spc="-65">
                <a:solidFill>
                  <a:srgbClr val="292959"/>
                </a:solidFill>
                <a:latin typeface="Trebuchet MS"/>
                <a:cs typeface="Trebuchet MS"/>
              </a:rPr>
              <a:t>follows</a:t>
            </a:r>
            <a:r>
              <a:rPr sz="2600" spc="-105">
                <a:solidFill>
                  <a:srgbClr val="292959"/>
                </a:solidFill>
                <a:latin typeface="Trebuchet MS"/>
                <a:cs typeface="Trebuchet MS"/>
              </a:rPr>
              <a:t> </a:t>
            </a:r>
            <a:r>
              <a:rPr sz="2600" spc="-100">
                <a:solidFill>
                  <a:srgbClr val="292959"/>
                </a:solidFill>
                <a:latin typeface="Trebuchet MS"/>
                <a:cs typeface="Trebuchet MS"/>
              </a:rPr>
              <a:t>the</a:t>
            </a:r>
            <a:r>
              <a:rPr sz="2600" spc="-95">
                <a:solidFill>
                  <a:srgbClr val="292959"/>
                </a:solidFill>
                <a:latin typeface="Trebuchet MS"/>
                <a:cs typeface="Trebuchet MS"/>
              </a:rPr>
              <a:t> </a:t>
            </a:r>
            <a:r>
              <a:rPr sz="2600" spc="-25">
                <a:solidFill>
                  <a:srgbClr val="292959"/>
                </a:solidFill>
                <a:latin typeface="Trebuchet MS"/>
                <a:cs typeface="Trebuchet MS"/>
              </a:rPr>
              <a:t>law</a:t>
            </a:r>
            <a:endParaRPr sz="2600">
              <a:latin typeface="Trebuchet MS"/>
              <a:cs typeface="Trebuchet MS"/>
            </a:endParaRPr>
          </a:p>
          <a:p>
            <a:pPr marL="1135380" marR="863600">
              <a:lnSpc>
                <a:spcPct val="137000"/>
              </a:lnSpc>
            </a:pPr>
            <a:r>
              <a:rPr sz="2600" spc="-105">
                <a:solidFill>
                  <a:srgbClr val="292959"/>
                </a:solidFill>
                <a:latin typeface="Trebuchet MS"/>
                <a:cs typeface="Trebuchet MS"/>
              </a:rPr>
              <a:t>equity</a:t>
            </a:r>
            <a:r>
              <a:rPr sz="2600" spc="-95">
                <a:solidFill>
                  <a:srgbClr val="292959"/>
                </a:solidFill>
                <a:latin typeface="Trebuchet MS"/>
                <a:cs typeface="Trebuchet MS"/>
              </a:rPr>
              <a:t> </a:t>
            </a:r>
            <a:r>
              <a:rPr sz="2600" spc="-10">
                <a:solidFill>
                  <a:srgbClr val="292959"/>
                </a:solidFill>
                <a:latin typeface="Trebuchet MS"/>
                <a:cs typeface="Trebuchet MS"/>
              </a:rPr>
              <a:t>regards</a:t>
            </a:r>
            <a:r>
              <a:rPr sz="2600" spc="-120">
                <a:solidFill>
                  <a:srgbClr val="292959"/>
                </a:solidFill>
                <a:latin typeface="Trebuchet MS"/>
                <a:cs typeface="Trebuchet MS"/>
              </a:rPr>
              <a:t> </a:t>
            </a:r>
            <a:r>
              <a:rPr sz="2600">
                <a:solidFill>
                  <a:srgbClr val="292959"/>
                </a:solidFill>
                <a:latin typeface="Trebuchet MS"/>
                <a:cs typeface="Trebuchet MS"/>
              </a:rPr>
              <a:t>as</a:t>
            </a:r>
            <a:r>
              <a:rPr sz="2600" spc="-110">
                <a:solidFill>
                  <a:srgbClr val="292959"/>
                </a:solidFill>
                <a:latin typeface="Trebuchet MS"/>
                <a:cs typeface="Trebuchet MS"/>
              </a:rPr>
              <a:t> </a:t>
            </a:r>
            <a:r>
              <a:rPr sz="2600">
                <a:solidFill>
                  <a:srgbClr val="292959"/>
                </a:solidFill>
                <a:latin typeface="Trebuchet MS"/>
                <a:cs typeface="Trebuchet MS"/>
              </a:rPr>
              <a:t>done</a:t>
            </a:r>
            <a:r>
              <a:rPr sz="2600" spc="-105">
                <a:solidFill>
                  <a:srgbClr val="292959"/>
                </a:solidFill>
                <a:latin typeface="Trebuchet MS"/>
                <a:cs typeface="Trebuchet MS"/>
              </a:rPr>
              <a:t> </a:t>
            </a:r>
            <a:r>
              <a:rPr sz="2600" spc="-55">
                <a:solidFill>
                  <a:srgbClr val="292959"/>
                </a:solidFill>
                <a:latin typeface="Trebuchet MS"/>
                <a:cs typeface="Trebuchet MS"/>
              </a:rPr>
              <a:t>what</a:t>
            </a:r>
            <a:r>
              <a:rPr sz="2600" spc="-110">
                <a:solidFill>
                  <a:srgbClr val="292959"/>
                </a:solidFill>
                <a:latin typeface="Trebuchet MS"/>
                <a:cs typeface="Trebuchet MS"/>
              </a:rPr>
              <a:t> </a:t>
            </a:r>
            <a:r>
              <a:rPr sz="2600" spc="-25">
                <a:solidFill>
                  <a:srgbClr val="292959"/>
                </a:solidFill>
                <a:latin typeface="Trebuchet MS"/>
                <a:cs typeface="Trebuchet MS"/>
              </a:rPr>
              <a:t>ought</a:t>
            </a:r>
            <a:r>
              <a:rPr sz="2600" spc="-105">
                <a:solidFill>
                  <a:srgbClr val="292959"/>
                </a:solidFill>
                <a:latin typeface="Trebuchet MS"/>
                <a:cs typeface="Trebuchet MS"/>
              </a:rPr>
              <a:t> </a:t>
            </a:r>
            <a:r>
              <a:rPr sz="2600" spc="-45">
                <a:solidFill>
                  <a:srgbClr val="292959"/>
                </a:solidFill>
                <a:latin typeface="Trebuchet MS"/>
                <a:cs typeface="Trebuchet MS"/>
              </a:rPr>
              <a:t>to</a:t>
            </a:r>
            <a:r>
              <a:rPr sz="2600" spc="-110">
                <a:solidFill>
                  <a:srgbClr val="292959"/>
                </a:solidFill>
                <a:latin typeface="Trebuchet MS"/>
                <a:cs typeface="Trebuchet MS"/>
              </a:rPr>
              <a:t> </a:t>
            </a:r>
            <a:r>
              <a:rPr sz="2600">
                <a:solidFill>
                  <a:srgbClr val="292959"/>
                </a:solidFill>
                <a:latin typeface="Trebuchet MS"/>
                <a:cs typeface="Trebuchet MS"/>
              </a:rPr>
              <a:t>be</a:t>
            </a:r>
            <a:r>
              <a:rPr sz="2600" spc="-105">
                <a:solidFill>
                  <a:srgbClr val="292959"/>
                </a:solidFill>
                <a:latin typeface="Trebuchet MS"/>
                <a:cs typeface="Trebuchet MS"/>
              </a:rPr>
              <a:t> </a:t>
            </a:r>
            <a:r>
              <a:rPr sz="2600" spc="-20">
                <a:solidFill>
                  <a:srgbClr val="292959"/>
                </a:solidFill>
                <a:latin typeface="Trebuchet MS"/>
                <a:cs typeface="Trebuchet MS"/>
              </a:rPr>
              <a:t>done </a:t>
            </a:r>
            <a:r>
              <a:rPr sz="2600" spc="-105">
                <a:solidFill>
                  <a:srgbClr val="292959"/>
                </a:solidFill>
                <a:latin typeface="Trebuchet MS"/>
                <a:cs typeface="Trebuchet MS"/>
              </a:rPr>
              <a:t>equity</a:t>
            </a:r>
            <a:r>
              <a:rPr sz="2600" spc="-95">
                <a:solidFill>
                  <a:srgbClr val="292959"/>
                </a:solidFill>
                <a:latin typeface="Trebuchet MS"/>
                <a:cs typeface="Trebuchet MS"/>
              </a:rPr>
              <a:t> </a:t>
            </a:r>
            <a:r>
              <a:rPr sz="2600" spc="-75">
                <a:solidFill>
                  <a:srgbClr val="292959"/>
                </a:solidFill>
                <a:latin typeface="Trebuchet MS"/>
                <a:cs typeface="Trebuchet MS"/>
              </a:rPr>
              <a:t>looks</a:t>
            </a:r>
            <a:r>
              <a:rPr sz="2600" spc="-100">
                <a:solidFill>
                  <a:srgbClr val="292959"/>
                </a:solidFill>
                <a:latin typeface="Trebuchet MS"/>
                <a:cs typeface="Trebuchet MS"/>
              </a:rPr>
              <a:t> </a:t>
            </a:r>
            <a:r>
              <a:rPr sz="2600" spc="-45">
                <a:solidFill>
                  <a:srgbClr val="292959"/>
                </a:solidFill>
                <a:latin typeface="Trebuchet MS"/>
                <a:cs typeface="Trebuchet MS"/>
              </a:rPr>
              <a:t>to</a:t>
            </a:r>
            <a:r>
              <a:rPr sz="2600" spc="-90">
                <a:solidFill>
                  <a:srgbClr val="292959"/>
                </a:solidFill>
                <a:latin typeface="Trebuchet MS"/>
                <a:cs typeface="Trebuchet MS"/>
              </a:rPr>
              <a:t> </a:t>
            </a:r>
            <a:r>
              <a:rPr sz="2600" spc="-130">
                <a:solidFill>
                  <a:srgbClr val="292959"/>
                </a:solidFill>
                <a:latin typeface="Trebuchet MS"/>
                <a:cs typeface="Trebuchet MS"/>
              </a:rPr>
              <a:t>intent</a:t>
            </a:r>
            <a:r>
              <a:rPr sz="2600" spc="-85">
                <a:solidFill>
                  <a:srgbClr val="292959"/>
                </a:solidFill>
                <a:latin typeface="Trebuchet MS"/>
                <a:cs typeface="Trebuchet MS"/>
              </a:rPr>
              <a:t> </a:t>
            </a:r>
            <a:r>
              <a:rPr sz="2600" spc="-110">
                <a:solidFill>
                  <a:srgbClr val="292959"/>
                </a:solidFill>
                <a:latin typeface="Trebuchet MS"/>
                <a:cs typeface="Trebuchet MS"/>
              </a:rPr>
              <a:t>rather</a:t>
            </a:r>
            <a:r>
              <a:rPr sz="2600" spc="-90">
                <a:solidFill>
                  <a:srgbClr val="292959"/>
                </a:solidFill>
                <a:latin typeface="Trebuchet MS"/>
                <a:cs typeface="Trebuchet MS"/>
              </a:rPr>
              <a:t> </a:t>
            </a:r>
            <a:r>
              <a:rPr sz="2600" spc="-70">
                <a:solidFill>
                  <a:srgbClr val="292959"/>
                </a:solidFill>
                <a:latin typeface="Trebuchet MS"/>
                <a:cs typeface="Trebuchet MS"/>
              </a:rPr>
              <a:t>than</a:t>
            </a:r>
            <a:r>
              <a:rPr sz="2600" spc="-90">
                <a:solidFill>
                  <a:srgbClr val="292959"/>
                </a:solidFill>
                <a:latin typeface="Trebuchet MS"/>
                <a:cs typeface="Trebuchet MS"/>
              </a:rPr>
              <a:t> </a:t>
            </a:r>
            <a:r>
              <a:rPr sz="2600" spc="-10">
                <a:solidFill>
                  <a:srgbClr val="292959"/>
                </a:solidFill>
                <a:latin typeface="Trebuchet MS"/>
                <a:cs typeface="Trebuchet MS"/>
              </a:rPr>
              <a:t>form.</a:t>
            </a:r>
            <a:endParaRPr sz="2600">
              <a:latin typeface="Trebuchet MS"/>
              <a:cs typeface="Trebuchet MS"/>
            </a:endParaRPr>
          </a:p>
          <a:p>
            <a:pPr marL="574040">
              <a:lnSpc>
                <a:spcPct val="100000"/>
              </a:lnSpc>
              <a:spcBef>
                <a:spcPts val="1155"/>
              </a:spcBef>
            </a:pPr>
            <a:r>
              <a:rPr sz="2600" spc="-110">
                <a:solidFill>
                  <a:srgbClr val="292959"/>
                </a:solidFill>
                <a:latin typeface="Trebuchet MS"/>
                <a:cs typeface="Trebuchet MS"/>
              </a:rPr>
              <a:t>‘unconscionability’</a:t>
            </a:r>
            <a:r>
              <a:rPr sz="2600" spc="-90">
                <a:solidFill>
                  <a:srgbClr val="292959"/>
                </a:solidFill>
                <a:latin typeface="Trebuchet MS"/>
                <a:cs typeface="Trebuchet MS"/>
              </a:rPr>
              <a:t> </a:t>
            </a:r>
            <a:r>
              <a:rPr sz="2600" spc="-65">
                <a:solidFill>
                  <a:srgbClr val="292959"/>
                </a:solidFill>
                <a:latin typeface="Trebuchet MS"/>
                <a:cs typeface="Trebuchet MS"/>
              </a:rPr>
              <a:t>assessment:</a:t>
            </a:r>
            <a:r>
              <a:rPr sz="2600" spc="-130">
                <a:solidFill>
                  <a:srgbClr val="292959"/>
                </a:solidFill>
                <a:latin typeface="Trebuchet MS"/>
                <a:cs typeface="Trebuchet MS"/>
              </a:rPr>
              <a:t> </a:t>
            </a:r>
            <a:r>
              <a:rPr sz="2600">
                <a:solidFill>
                  <a:srgbClr val="292959"/>
                </a:solidFill>
                <a:latin typeface="Trebuchet MS"/>
                <a:cs typeface="Trebuchet MS"/>
              </a:rPr>
              <a:t>no</a:t>
            </a:r>
            <a:r>
              <a:rPr sz="2600" spc="-110">
                <a:solidFill>
                  <a:srgbClr val="292959"/>
                </a:solidFill>
                <a:latin typeface="Trebuchet MS"/>
                <a:cs typeface="Trebuchet MS"/>
              </a:rPr>
              <a:t> </a:t>
            </a:r>
            <a:r>
              <a:rPr sz="2600" spc="-100">
                <a:solidFill>
                  <a:srgbClr val="292959"/>
                </a:solidFill>
                <a:latin typeface="Trebuchet MS"/>
                <a:cs typeface="Trebuchet MS"/>
              </a:rPr>
              <a:t>remedy</a:t>
            </a:r>
            <a:r>
              <a:rPr sz="2600" spc="-95">
                <a:solidFill>
                  <a:srgbClr val="292959"/>
                </a:solidFill>
                <a:latin typeface="Trebuchet MS"/>
                <a:cs typeface="Trebuchet MS"/>
              </a:rPr>
              <a:t> </a:t>
            </a:r>
            <a:r>
              <a:rPr sz="2600" spc="-120">
                <a:solidFill>
                  <a:srgbClr val="292959"/>
                </a:solidFill>
                <a:latin typeface="Trebuchet MS"/>
                <a:cs typeface="Trebuchet MS"/>
              </a:rPr>
              <a:t>if</a:t>
            </a:r>
            <a:r>
              <a:rPr sz="2600" spc="-85">
                <a:solidFill>
                  <a:srgbClr val="292959"/>
                </a:solidFill>
                <a:latin typeface="Trebuchet MS"/>
                <a:cs typeface="Trebuchet MS"/>
              </a:rPr>
              <a:t> not</a:t>
            </a:r>
            <a:r>
              <a:rPr sz="2600" spc="-100">
                <a:solidFill>
                  <a:srgbClr val="292959"/>
                </a:solidFill>
                <a:latin typeface="Trebuchet MS"/>
                <a:cs typeface="Trebuchet MS"/>
              </a:rPr>
              <a:t> </a:t>
            </a:r>
            <a:r>
              <a:rPr sz="2600" spc="-25">
                <a:solidFill>
                  <a:srgbClr val="292959"/>
                </a:solidFill>
                <a:latin typeface="Trebuchet MS"/>
                <a:cs typeface="Trebuchet MS"/>
              </a:rPr>
              <a:t>met</a:t>
            </a:r>
            <a:endParaRPr sz="2600">
              <a:latin typeface="Trebuchet MS"/>
              <a:cs typeface="Trebuchet MS"/>
            </a:endParaRPr>
          </a:p>
        </p:txBody>
      </p:sp>
      <p:sp>
        <p:nvSpPr>
          <p:cNvPr id="17" name="object 17" descr="$PPTXTitle"/>
          <p:cNvSpPr txBox="1">
            <a:spLocks noGrp="1"/>
          </p:cNvSpPr>
          <p:nvPr>
            <p:ph type="title"/>
          </p:nvPr>
        </p:nvSpPr>
        <p:spPr>
          <a:xfrm>
            <a:off x="597084" y="846928"/>
            <a:ext cx="9213850" cy="939800"/>
          </a:xfrm>
          <a:prstGeom prst="rect">
            <a:avLst/>
          </a:prstGeom>
        </p:spPr>
        <p:txBody>
          <a:bodyPr vert="horz" wrap="square" lIns="0" tIns="12700" rIns="0" bIns="0" rtlCol="0">
            <a:spAutoFit/>
          </a:bodyPr>
          <a:lstStyle/>
          <a:p>
            <a:pPr marL="12700">
              <a:lnSpc>
                <a:spcPct val="100000"/>
              </a:lnSpc>
              <a:spcBef>
                <a:spcPts val="100"/>
              </a:spcBef>
            </a:pPr>
            <a:r>
              <a:rPr sz="6000" spc="-145">
                <a:solidFill>
                  <a:srgbClr val="E65385"/>
                </a:solidFill>
              </a:rPr>
              <a:t>EQUITABLE</a:t>
            </a:r>
            <a:r>
              <a:rPr sz="6000" spc="-270">
                <a:solidFill>
                  <a:srgbClr val="E65385"/>
                </a:solidFill>
              </a:rPr>
              <a:t> </a:t>
            </a:r>
            <a:r>
              <a:rPr sz="6000" spc="140">
                <a:solidFill>
                  <a:srgbClr val="292959"/>
                </a:solidFill>
              </a:rPr>
              <a:t>IMPLICATIONS</a:t>
            </a:r>
            <a:endParaRPr sz="60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1589837" y="2743006"/>
            <a:ext cx="6696075" cy="4800599"/>
          </a:xfrm>
          <a:prstGeom prst="rect">
            <a:avLst/>
          </a:prstGeom>
        </p:spPr>
      </p:pic>
      <p:pic>
        <p:nvPicPr>
          <p:cNvPr id="3" name="object 3"/>
          <p:cNvPicPr/>
          <p:nvPr/>
        </p:nvPicPr>
        <p:blipFill>
          <a:blip r:embed="rId3" cstate="print"/>
          <a:stretch>
            <a:fillRect/>
          </a:stretch>
        </p:blipFill>
        <p:spPr>
          <a:xfrm>
            <a:off x="952684" y="2336006"/>
            <a:ext cx="123825" cy="123824"/>
          </a:xfrm>
          <a:prstGeom prst="rect">
            <a:avLst/>
          </a:prstGeom>
        </p:spPr>
      </p:pic>
      <p:pic>
        <p:nvPicPr>
          <p:cNvPr id="4" name="object 4"/>
          <p:cNvPicPr/>
          <p:nvPr/>
        </p:nvPicPr>
        <p:blipFill>
          <a:blip r:embed="rId3" cstate="print"/>
          <a:stretch>
            <a:fillRect/>
          </a:stretch>
        </p:blipFill>
        <p:spPr>
          <a:xfrm>
            <a:off x="952684" y="3574256"/>
            <a:ext cx="123825" cy="123824"/>
          </a:xfrm>
          <a:prstGeom prst="rect">
            <a:avLst/>
          </a:prstGeom>
        </p:spPr>
      </p:pic>
      <p:pic>
        <p:nvPicPr>
          <p:cNvPr id="5" name="object 5"/>
          <p:cNvPicPr/>
          <p:nvPr/>
        </p:nvPicPr>
        <p:blipFill>
          <a:blip r:embed="rId4" cstate="print"/>
          <a:stretch>
            <a:fillRect/>
          </a:stretch>
        </p:blipFill>
        <p:spPr>
          <a:xfrm>
            <a:off x="1595621" y="5426868"/>
            <a:ext cx="133350" cy="133349"/>
          </a:xfrm>
          <a:prstGeom prst="rect">
            <a:avLst/>
          </a:prstGeom>
        </p:spPr>
      </p:pic>
      <p:pic>
        <p:nvPicPr>
          <p:cNvPr id="6" name="object 6"/>
          <p:cNvPicPr/>
          <p:nvPr/>
        </p:nvPicPr>
        <p:blipFill>
          <a:blip r:embed="rId5" cstate="print"/>
          <a:stretch>
            <a:fillRect/>
          </a:stretch>
        </p:blipFill>
        <p:spPr>
          <a:xfrm>
            <a:off x="952684" y="6050756"/>
            <a:ext cx="123825" cy="123824"/>
          </a:xfrm>
          <a:prstGeom prst="rect">
            <a:avLst/>
          </a:prstGeom>
        </p:spPr>
      </p:pic>
      <p:pic>
        <p:nvPicPr>
          <p:cNvPr id="7" name="object 7"/>
          <p:cNvPicPr/>
          <p:nvPr/>
        </p:nvPicPr>
        <p:blipFill>
          <a:blip r:embed="rId6" cstate="print"/>
          <a:stretch>
            <a:fillRect/>
          </a:stretch>
        </p:blipFill>
        <p:spPr>
          <a:xfrm>
            <a:off x="1595621" y="7284243"/>
            <a:ext cx="133350" cy="133349"/>
          </a:xfrm>
          <a:prstGeom prst="rect">
            <a:avLst/>
          </a:prstGeom>
        </p:spPr>
      </p:pic>
      <p:sp>
        <p:nvSpPr>
          <p:cNvPr id="8" name="object 8"/>
          <p:cNvSpPr txBox="1"/>
          <p:nvPr/>
        </p:nvSpPr>
        <p:spPr>
          <a:xfrm>
            <a:off x="1244635" y="1961337"/>
            <a:ext cx="9696450" cy="6835775"/>
          </a:xfrm>
          <a:prstGeom prst="rect">
            <a:avLst/>
          </a:prstGeom>
        </p:spPr>
        <p:txBody>
          <a:bodyPr vert="horz" wrap="square" lIns="0" tIns="12700" rIns="0" bIns="0" rtlCol="0">
            <a:spAutoFit/>
          </a:bodyPr>
          <a:lstStyle/>
          <a:p>
            <a:pPr marL="12700" marR="748030" algn="just">
              <a:lnSpc>
                <a:spcPct val="135400"/>
              </a:lnSpc>
              <a:spcBef>
                <a:spcPts val="100"/>
              </a:spcBef>
            </a:pPr>
            <a:r>
              <a:rPr sz="3000" spc="-155">
                <a:solidFill>
                  <a:srgbClr val="292959"/>
                </a:solidFill>
                <a:latin typeface="Trebuchet MS"/>
                <a:cs typeface="Trebuchet MS"/>
              </a:rPr>
              <a:t>Usually,</a:t>
            </a:r>
            <a:r>
              <a:rPr sz="3000" spc="-70">
                <a:solidFill>
                  <a:srgbClr val="292959"/>
                </a:solidFill>
                <a:latin typeface="Trebuchet MS"/>
                <a:cs typeface="Trebuchet MS"/>
              </a:rPr>
              <a:t> </a:t>
            </a:r>
            <a:r>
              <a:rPr sz="3000" spc="-45">
                <a:solidFill>
                  <a:srgbClr val="292959"/>
                </a:solidFill>
                <a:latin typeface="Trebuchet MS"/>
                <a:cs typeface="Trebuchet MS"/>
              </a:rPr>
              <a:t>estoppel</a:t>
            </a:r>
            <a:r>
              <a:rPr sz="3000" spc="-145">
                <a:solidFill>
                  <a:srgbClr val="292959"/>
                </a:solidFill>
                <a:latin typeface="Trebuchet MS"/>
                <a:cs typeface="Trebuchet MS"/>
              </a:rPr>
              <a:t> </a:t>
            </a:r>
            <a:r>
              <a:rPr sz="3000" spc="-60">
                <a:solidFill>
                  <a:srgbClr val="292959"/>
                </a:solidFill>
                <a:latin typeface="Trebuchet MS"/>
                <a:cs typeface="Trebuchet MS"/>
              </a:rPr>
              <a:t>is</a:t>
            </a:r>
            <a:r>
              <a:rPr sz="3000" spc="-105">
                <a:solidFill>
                  <a:srgbClr val="292959"/>
                </a:solidFill>
                <a:latin typeface="Trebuchet MS"/>
                <a:cs typeface="Trebuchet MS"/>
              </a:rPr>
              <a:t> </a:t>
            </a:r>
            <a:r>
              <a:rPr sz="3000" spc="-40">
                <a:solidFill>
                  <a:srgbClr val="292959"/>
                </a:solidFill>
                <a:latin typeface="Trebuchet MS"/>
                <a:cs typeface="Trebuchet MS"/>
              </a:rPr>
              <a:t>considered</a:t>
            </a:r>
            <a:r>
              <a:rPr sz="3000" spc="-100">
                <a:solidFill>
                  <a:srgbClr val="292959"/>
                </a:solidFill>
                <a:latin typeface="Trebuchet MS"/>
                <a:cs typeface="Trebuchet MS"/>
              </a:rPr>
              <a:t> </a:t>
            </a:r>
            <a:r>
              <a:rPr sz="3000" spc="-135">
                <a:solidFill>
                  <a:srgbClr val="292959"/>
                </a:solidFill>
                <a:latin typeface="Trebuchet MS"/>
                <a:cs typeface="Trebuchet MS"/>
              </a:rPr>
              <a:t>from</a:t>
            </a:r>
            <a:r>
              <a:rPr sz="3000" spc="-90">
                <a:solidFill>
                  <a:srgbClr val="292959"/>
                </a:solidFill>
                <a:latin typeface="Trebuchet MS"/>
                <a:cs typeface="Trebuchet MS"/>
              </a:rPr>
              <a:t> </a:t>
            </a:r>
            <a:r>
              <a:rPr sz="3000" spc="-110">
                <a:solidFill>
                  <a:srgbClr val="292959"/>
                </a:solidFill>
                <a:latin typeface="Trebuchet MS"/>
                <a:cs typeface="Trebuchet MS"/>
              </a:rPr>
              <a:t>the</a:t>
            </a:r>
            <a:r>
              <a:rPr sz="3000" spc="-100">
                <a:solidFill>
                  <a:srgbClr val="292959"/>
                </a:solidFill>
                <a:latin typeface="Trebuchet MS"/>
                <a:cs typeface="Trebuchet MS"/>
              </a:rPr>
              <a:t> </a:t>
            </a:r>
            <a:r>
              <a:rPr sz="3000" spc="-75">
                <a:solidFill>
                  <a:srgbClr val="292959"/>
                </a:solidFill>
                <a:latin typeface="Trebuchet MS"/>
                <a:cs typeface="Trebuchet MS"/>
              </a:rPr>
              <a:t>perspective</a:t>
            </a:r>
            <a:r>
              <a:rPr sz="3000" spc="-105">
                <a:solidFill>
                  <a:srgbClr val="292959"/>
                </a:solidFill>
                <a:latin typeface="Trebuchet MS"/>
                <a:cs typeface="Trebuchet MS"/>
              </a:rPr>
              <a:t> </a:t>
            </a:r>
            <a:r>
              <a:rPr sz="3000" spc="-25">
                <a:solidFill>
                  <a:srgbClr val="292959"/>
                </a:solidFill>
                <a:latin typeface="Trebuchet MS"/>
                <a:cs typeface="Trebuchet MS"/>
              </a:rPr>
              <a:t>of </a:t>
            </a:r>
            <a:r>
              <a:rPr sz="3000" spc="-35">
                <a:solidFill>
                  <a:srgbClr val="292959"/>
                </a:solidFill>
                <a:latin typeface="Trebuchet MS"/>
                <a:cs typeface="Trebuchet MS"/>
              </a:rPr>
              <a:t>operating</a:t>
            </a:r>
            <a:r>
              <a:rPr sz="3000" spc="-135">
                <a:solidFill>
                  <a:srgbClr val="292959"/>
                </a:solidFill>
                <a:latin typeface="Trebuchet MS"/>
                <a:cs typeface="Trebuchet MS"/>
              </a:rPr>
              <a:t> </a:t>
            </a:r>
            <a:r>
              <a:rPr sz="3000">
                <a:solidFill>
                  <a:srgbClr val="292959"/>
                </a:solidFill>
                <a:latin typeface="Trebuchet MS"/>
                <a:cs typeface="Trebuchet MS"/>
              </a:rPr>
              <a:t>on</a:t>
            </a:r>
            <a:r>
              <a:rPr sz="3000" spc="-125">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a:solidFill>
                  <a:srgbClr val="292959"/>
                </a:solidFill>
                <a:latin typeface="Trebuchet MS"/>
                <a:cs typeface="Trebuchet MS"/>
              </a:rPr>
              <a:t>basis</a:t>
            </a:r>
            <a:r>
              <a:rPr sz="3000" spc="-120">
                <a:solidFill>
                  <a:srgbClr val="292959"/>
                </a:solidFill>
                <a:latin typeface="Trebuchet MS"/>
                <a:cs typeface="Trebuchet MS"/>
              </a:rPr>
              <a:t> </a:t>
            </a:r>
            <a:r>
              <a:rPr sz="3000">
                <a:solidFill>
                  <a:srgbClr val="292959"/>
                </a:solidFill>
                <a:latin typeface="Trebuchet MS"/>
                <a:cs typeface="Trebuchet MS"/>
              </a:rPr>
              <a:t>of</a:t>
            </a:r>
            <a:r>
              <a:rPr sz="3000" spc="-125">
                <a:solidFill>
                  <a:srgbClr val="292959"/>
                </a:solidFill>
                <a:latin typeface="Trebuchet MS"/>
                <a:cs typeface="Trebuchet MS"/>
              </a:rPr>
              <a:t> </a:t>
            </a:r>
            <a:r>
              <a:rPr sz="3000" spc="125">
                <a:solidFill>
                  <a:srgbClr val="292959"/>
                </a:solidFill>
                <a:latin typeface="Trebuchet MS"/>
                <a:cs typeface="Trebuchet MS"/>
              </a:rPr>
              <a:t>a</a:t>
            </a:r>
            <a:r>
              <a:rPr sz="3000" spc="-125">
                <a:solidFill>
                  <a:srgbClr val="292959"/>
                </a:solidFill>
                <a:latin typeface="Trebuchet MS"/>
                <a:cs typeface="Trebuchet MS"/>
              </a:rPr>
              <a:t> </a:t>
            </a:r>
            <a:r>
              <a:rPr sz="3000" spc="-85">
                <a:solidFill>
                  <a:srgbClr val="292959"/>
                </a:solidFill>
                <a:latin typeface="Trebuchet MS"/>
                <a:cs typeface="Trebuchet MS"/>
              </a:rPr>
              <a:t>shield</a:t>
            </a:r>
            <a:r>
              <a:rPr sz="3000" spc="-120">
                <a:solidFill>
                  <a:srgbClr val="292959"/>
                </a:solidFill>
                <a:latin typeface="Trebuchet MS"/>
                <a:cs typeface="Trebuchet MS"/>
              </a:rPr>
              <a:t> </a:t>
            </a:r>
            <a:r>
              <a:rPr sz="3000">
                <a:solidFill>
                  <a:srgbClr val="292959"/>
                </a:solidFill>
                <a:latin typeface="Trebuchet MS"/>
                <a:cs typeface="Trebuchet MS"/>
              </a:rPr>
              <a:t>and</a:t>
            </a:r>
            <a:r>
              <a:rPr sz="3000" spc="-125">
                <a:solidFill>
                  <a:srgbClr val="292959"/>
                </a:solidFill>
                <a:latin typeface="Trebuchet MS"/>
                <a:cs typeface="Trebuchet MS"/>
              </a:rPr>
              <a:t> </a:t>
            </a:r>
            <a:r>
              <a:rPr sz="3000" spc="-90">
                <a:solidFill>
                  <a:srgbClr val="292959"/>
                </a:solidFill>
                <a:latin typeface="Trebuchet MS"/>
                <a:cs typeface="Trebuchet MS"/>
              </a:rPr>
              <a:t>not</a:t>
            </a:r>
            <a:r>
              <a:rPr sz="3000" spc="-125">
                <a:solidFill>
                  <a:srgbClr val="292959"/>
                </a:solidFill>
                <a:latin typeface="Trebuchet MS"/>
                <a:cs typeface="Trebuchet MS"/>
              </a:rPr>
              <a:t> </a:t>
            </a:r>
            <a:r>
              <a:rPr sz="3000" spc="125">
                <a:solidFill>
                  <a:srgbClr val="292959"/>
                </a:solidFill>
                <a:latin typeface="Trebuchet MS"/>
                <a:cs typeface="Trebuchet MS"/>
              </a:rPr>
              <a:t>a</a:t>
            </a:r>
            <a:r>
              <a:rPr sz="3000" spc="-120">
                <a:solidFill>
                  <a:srgbClr val="292959"/>
                </a:solidFill>
                <a:latin typeface="Trebuchet MS"/>
                <a:cs typeface="Trebuchet MS"/>
              </a:rPr>
              <a:t> </a:t>
            </a:r>
            <a:r>
              <a:rPr sz="3000" spc="-10">
                <a:solidFill>
                  <a:srgbClr val="292959"/>
                </a:solidFill>
                <a:latin typeface="Trebuchet MS"/>
                <a:cs typeface="Trebuchet MS"/>
              </a:rPr>
              <a:t>sword.</a:t>
            </a:r>
            <a:endParaRPr sz="3000">
              <a:latin typeface="Trebuchet MS"/>
              <a:cs typeface="Trebuchet MS"/>
            </a:endParaRPr>
          </a:p>
          <a:p>
            <a:pPr marL="12700" marR="197485" algn="just">
              <a:lnSpc>
                <a:spcPct val="135400"/>
              </a:lnSpc>
            </a:pPr>
            <a:r>
              <a:rPr sz="3000">
                <a:solidFill>
                  <a:srgbClr val="292959"/>
                </a:solidFill>
                <a:latin typeface="Trebuchet MS"/>
                <a:cs typeface="Trebuchet MS"/>
              </a:rPr>
              <a:t>Most</a:t>
            </a:r>
            <a:r>
              <a:rPr sz="3000" spc="-155">
                <a:solidFill>
                  <a:srgbClr val="292959"/>
                </a:solidFill>
                <a:latin typeface="Trebuchet MS"/>
                <a:cs typeface="Trebuchet MS"/>
              </a:rPr>
              <a:t> </a:t>
            </a:r>
            <a:r>
              <a:rPr sz="3000" spc="-30">
                <a:solidFill>
                  <a:srgbClr val="292959"/>
                </a:solidFill>
                <a:latin typeface="Trebuchet MS"/>
                <a:cs typeface="Trebuchet MS"/>
              </a:rPr>
              <a:t>cases,</a:t>
            </a:r>
            <a:r>
              <a:rPr sz="3000" spc="-130">
                <a:solidFill>
                  <a:srgbClr val="292959"/>
                </a:solidFill>
                <a:latin typeface="Trebuchet MS"/>
                <a:cs typeface="Trebuchet MS"/>
              </a:rPr>
              <a:t> </a:t>
            </a:r>
            <a:r>
              <a:rPr sz="3000" spc="-45">
                <a:solidFill>
                  <a:srgbClr val="292959"/>
                </a:solidFill>
                <a:latin typeface="Trebuchet MS"/>
                <a:cs typeface="Trebuchet MS"/>
              </a:rPr>
              <a:t>estoppel</a:t>
            </a:r>
            <a:r>
              <a:rPr sz="3000" spc="-135">
                <a:solidFill>
                  <a:srgbClr val="292959"/>
                </a:solidFill>
                <a:latin typeface="Trebuchet MS"/>
                <a:cs typeface="Trebuchet MS"/>
              </a:rPr>
              <a:t> </a:t>
            </a:r>
            <a:r>
              <a:rPr sz="3000" spc="-60">
                <a:solidFill>
                  <a:srgbClr val="292959"/>
                </a:solidFill>
                <a:latin typeface="Trebuchet MS"/>
                <a:cs typeface="Trebuchet MS"/>
              </a:rPr>
              <a:t>is</a:t>
            </a:r>
            <a:r>
              <a:rPr sz="3000" spc="-135">
                <a:solidFill>
                  <a:srgbClr val="292959"/>
                </a:solidFill>
                <a:latin typeface="Trebuchet MS"/>
                <a:cs typeface="Trebuchet MS"/>
              </a:rPr>
              <a:t> </a:t>
            </a:r>
            <a:r>
              <a:rPr sz="3000" spc="-110">
                <a:solidFill>
                  <a:srgbClr val="292959"/>
                </a:solidFill>
                <a:latin typeface="Trebuchet MS"/>
                <a:cs typeface="Trebuchet MS"/>
              </a:rPr>
              <a:t>relied</a:t>
            </a:r>
            <a:r>
              <a:rPr sz="3000" spc="-114">
                <a:solidFill>
                  <a:srgbClr val="292959"/>
                </a:solidFill>
                <a:latin typeface="Trebuchet MS"/>
                <a:cs typeface="Trebuchet MS"/>
              </a:rPr>
              <a:t> </a:t>
            </a:r>
            <a:r>
              <a:rPr sz="3000" spc="-20">
                <a:solidFill>
                  <a:srgbClr val="292959"/>
                </a:solidFill>
                <a:latin typeface="Trebuchet MS"/>
                <a:cs typeface="Trebuchet MS"/>
              </a:rPr>
              <a:t>upon</a:t>
            </a:r>
            <a:r>
              <a:rPr sz="3000" spc="-130">
                <a:solidFill>
                  <a:srgbClr val="292959"/>
                </a:solidFill>
                <a:latin typeface="Trebuchet MS"/>
                <a:cs typeface="Trebuchet MS"/>
              </a:rPr>
              <a:t> </a:t>
            </a:r>
            <a:r>
              <a:rPr sz="3000" spc="50">
                <a:solidFill>
                  <a:srgbClr val="292959"/>
                </a:solidFill>
                <a:latin typeface="Trebuchet MS"/>
                <a:cs typeface="Trebuchet MS"/>
              </a:rPr>
              <a:t>as</a:t>
            </a:r>
            <a:r>
              <a:rPr sz="3000" spc="-135">
                <a:solidFill>
                  <a:srgbClr val="292959"/>
                </a:solidFill>
                <a:latin typeface="Trebuchet MS"/>
                <a:cs typeface="Trebuchet MS"/>
              </a:rPr>
              <a:t> </a:t>
            </a:r>
            <a:r>
              <a:rPr sz="3000" spc="125">
                <a:solidFill>
                  <a:srgbClr val="292959"/>
                </a:solidFill>
                <a:latin typeface="Trebuchet MS"/>
                <a:cs typeface="Trebuchet MS"/>
              </a:rPr>
              <a:t>a</a:t>
            </a:r>
            <a:r>
              <a:rPr sz="3000" spc="-135">
                <a:solidFill>
                  <a:srgbClr val="292959"/>
                </a:solidFill>
                <a:latin typeface="Trebuchet MS"/>
                <a:cs typeface="Trebuchet MS"/>
              </a:rPr>
              <a:t> </a:t>
            </a:r>
            <a:r>
              <a:rPr sz="3000" spc="-85">
                <a:solidFill>
                  <a:srgbClr val="292959"/>
                </a:solidFill>
                <a:latin typeface="Trebuchet MS"/>
                <a:cs typeface="Trebuchet MS"/>
              </a:rPr>
              <a:t>shield</a:t>
            </a:r>
            <a:r>
              <a:rPr sz="3000" spc="-130">
                <a:solidFill>
                  <a:srgbClr val="292959"/>
                </a:solidFill>
                <a:latin typeface="Trebuchet MS"/>
                <a:cs typeface="Trebuchet MS"/>
              </a:rPr>
              <a:t> </a:t>
            </a:r>
            <a:r>
              <a:rPr sz="3000" spc="-50">
                <a:solidFill>
                  <a:srgbClr val="292959"/>
                </a:solidFill>
                <a:latin typeface="Trebuchet MS"/>
                <a:cs typeface="Trebuchet MS"/>
              </a:rPr>
              <a:t>to</a:t>
            </a:r>
            <a:r>
              <a:rPr sz="3000" spc="-135">
                <a:solidFill>
                  <a:srgbClr val="292959"/>
                </a:solidFill>
                <a:latin typeface="Trebuchet MS"/>
                <a:cs typeface="Trebuchet MS"/>
              </a:rPr>
              <a:t> </a:t>
            </a:r>
            <a:r>
              <a:rPr sz="3000" spc="-10">
                <a:solidFill>
                  <a:srgbClr val="292959"/>
                </a:solidFill>
                <a:latin typeface="Trebuchet MS"/>
                <a:cs typeface="Trebuchet MS"/>
              </a:rPr>
              <a:t>defend </a:t>
            </a:r>
            <a:r>
              <a:rPr sz="3000">
                <a:solidFill>
                  <a:srgbClr val="292959"/>
                </a:solidFill>
                <a:latin typeface="Trebuchet MS"/>
                <a:cs typeface="Trebuchet MS"/>
              </a:rPr>
              <a:t>against</a:t>
            </a:r>
            <a:r>
              <a:rPr sz="3000" spc="-165">
                <a:solidFill>
                  <a:srgbClr val="292959"/>
                </a:solidFill>
                <a:latin typeface="Trebuchet MS"/>
                <a:cs typeface="Trebuchet MS"/>
              </a:rPr>
              <a:t> </a:t>
            </a:r>
            <a:r>
              <a:rPr sz="3000" spc="125">
                <a:solidFill>
                  <a:srgbClr val="292959"/>
                </a:solidFill>
                <a:latin typeface="Trebuchet MS"/>
                <a:cs typeface="Trebuchet MS"/>
              </a:rPr>
              <a:t>a</a:t>
            </a:r>
            <a:r>
              <a:rPr sz="3000" spc="-145">
                <a:solidFill>
                  <a:srgbClr val="292959"/>
                </a:solidFill>
                <a:latin typeface="Trebuchet MS"/>
                <a:cs typeface="Trebuchet MS"/>
              </a:rPr>
              <a:t> </a:t>
            </a:r>
            <a:r>
              <a:rPr sz="3000" spc="-95">
                <a:solidFill>
                  <a:srgbClr val="292959"/>
                </a:solidFill>
                <a:latin typeface="Trebuchet MS"/>
                <a:cs typeface="Trebuchet MS"/>
              </a:rPr>
              <a:t>party</a:t>
            </a:r>
            <a:r>
              <a:rPr sz="3000" spc="-130">
                <a:solidFill>
                  <a:srgbClr val="292959"/>
                </a:solidFill>
                <a:latin typeface="Trebuchet MS"/>
                <a:cs typeface="Trebuchet MS"/>
              </a:rPr>
              <a:t> </a:t>
            </a:r>
            <a:r>
              <a:rPr sz="3000" spc="-45">
                <a:solidFill>
                  <a:srgbClr val="292959"/>
                </a:solidFill>
                <a:latin typeface="Trebuchet MS"/>
                <a:cs typeface="Trebuchet MS"/>
              </a:rPr>
              <a:t>seeking</a:t>
            </a:r>
            <a:r>
              <a:rPr sz="3000" spc="-145">
                <a:solidFill>
                  <a:srgbClr val="292959"/>
                </a:solidFill>
                <a:latin typeface="Trebuchet MS"/>
                <a:cs typeface="Trebuchet MS"/>
              </a:rPr>
              <a:t> </a:t>
            </a:r>
            <a:r>
              <a:rPr sz="3000" spc="-50">
                <a:solidFill>
                  <a:srgbClr val="292959"/>
                </a:solidFill>
                <a:latin typeface="Trebuchet MS"/>
                <a:cs typeface="Trebuchet MS"/>
              </a:rPr>
              <a:t>to</a:t>
            </a:r>
            <a:r>
              <a:rPr sz="3000" spc="-145">
                <a:solidFill>
                  <a:srgbClr val="292959"/>
                </a:solidFill>
                <a:latin typeface="Trebuchet MS"/>
                <a:cs typeface="Trebuchet MS"/>
              </a:rPr>
              <a:t> </a:t>
            </a:r>
            <a:r>
              <a:rPr sz="3000" spc="-10">
                <a:solidFill>
                  <a:srgbClr val="292959"/>
                </a:solidFill>
                <a:latin typeface="Trebuchet MS"/>
                <a:cs typeface="Trebuchet MS"/>
              </a:rPr>
              <a:t>account</a:t>
            </a:r>
            <a:r>
              <a:rPr sz="3000" spc="-145">
                <a:solidFill>
                  <a:srgbClr val="292959"/>
                </a:solidFill>
                <a:latin typeface="Trebuchet MS"/>
                <a:cs typeface="Trebuchet MS"/>
              </a:rPr>
              <a:t> </a:t>
            </a:r>
            <a:r>
              <a:rPr sz="3000" spc="-85">
                <a:solidFill>
                  <a:srgbClr val="292959"/>
                </a:solidFill>
                <a:latin typeface="Trebuchet MS"/>
                <a:cs typeface="Trebuchet MS"/>
              </a:rPr>
              <a:t>counter</a:t>
            </a:r>
            <a:r>
              <a:rPr sz="3000" spc="-140">
                <a:solidFill>
                  <a:srgbClr val="292959"/>
                </a:solidFill>
                <a:latin typeface="Trebuchet MS"/>
                <a:cs typeface="Trebuchet MS"/>
              </a:rPr>
              <a:t> </a:t>
            </a:r>
            <a:r>
              <a:rPr sz="3000" spc="-50">
                <a:solidFill>
                  <a:srgbClr val="292959"/>
                </a:solidFill>
                <a:latin typeface="Trebuchet MS"/>
                <a:cs typeface="Trebuchet MS"/>
              </a:rPr>
              <a:t>to</a:t>
            </a:r>
            <a:r>
              <a:rPr sz="3000" spc="-145">
                <a:solidFill>
                  <a:srgbClr val="292959"/>
                </a:solidFill>
                <a:latin typeface="Trebuchet MS"/>
                <a:cs typeface="Trebuchet MS"/>
              </a:rPr>
              <a:t> </a:t>
            </a:r>
            <a:r>
              <a:rPr sz="3000" spc="-10">
                <a:solidFill>
                  <a:srgbClr val="292959"/>
                </a:solidFill>
                <a:latin typeface="Trebuchet MS"/>
                <a:cs typeface="Trebuchet MS"/>
              </a:rPr>
              <a:t>assurances </a:t>
            </a:r>
            <a:r>
              <a:rPr sz="3000" spc="-50">
                <a:solidFill>
                  <a:srgbClr val="292959"/>
                </a:solidFill>
                <a:latin typeface="Trebuchet MS"/>
                <a:cs typeface="Trebuchet MS"/>
              </a:rPr>
              <a:t>given</a:t>
            </a:r>
            <a:r>
              <a:rPr sz="3000" spc="-120">
                <a:solidFill>
                  <a:srgbClr val="292959"/>
                </a:solidFill>
                <a:latin typeface="Trebuchet MS"/>
                <a:cs typeface="Trebuchet MS"/>
              </a:rPr>
              <a:t> </a:t>
            </a:r>
            <a:r>
              <a:rPr sz="3000" spc="-70">
                <a:solidFill>
                  <a:srgbClr val="292959"/>
                </a:solidFill>
                <a:latin typeface="Trebuchet MS"/>
                <a:cs typeface="Trebuchet MS"/>
              </a:rPr>
              <a:t>(protecting</a:t>
            </a:r>
            <a:r>
              <a:rPr sz="3000" spc="-110">
                <a:solidFill>
                  <a:srgbClr val="292959"/>
                </a:solidFill>
                <a:latin typeface="Trebuchet MS"/>
                <a:cs typeface="Trebuchet MS"/>
              </a:rPr>
              <a:t> </a:t>
            </a:r>
            <a:r>
              <a:rPr sz="3000" spc="-80">
                <a:solidFill>
                  <a:srgbClr val="292959"/>
                </a:solidFill>
                <a:latin typeface="Trebuchet MS"/>
                <a:cs typeface="Trebuchet MS"/>
              </a:rPr>
              <a:t>claimant</a:t>
            </a:r>
            <a:r>
              <a:rPr sz="3000" spc="-105">
                <a:solidFill>
                  <a:srgbClr val="292959"/>
                </a:solidFill>
                <a:latin typeface="Trebuchet MS"/>
                <a:cs typeface="Trebuchet MS"/>
              </a:rPr>
              <a:t> </a:t>
            </a:r>
            <a:r>
              <a:rPr sz="3000" spc="-135">
                <a:solidFill>
                  <a:srgbClr val="292959"/>
                </a:solidFill>
                <a:latin typeface="Trebuchet MS"/>
                <a:cs typeface="Trebuchet MS"/>
              </a:rPr>
              <a:t>from</a:t>
            </a:r>
            <a:r>
              <a:rPr sz="3000" spc="-95">
                <a:solidFill>
                  <a:srgbClr val="292959"/>
                </a:solidFill>
                <a:latin typeface="Trebuchet MS"/>
                <a:cs typeface="Trebuchet MS"/>
              </a:rPr>
              <a:t> </a:t>
            </a:r>
            <a:r>
              <a:rPr sz="3000" spc="-40">
                <a:solidFill>
                  <a:srgbClr val="292959"/>
                </a:solidFill>
                <a:latin typeface="Trebuchet MS"/>
                <a:cs typeface="Trebuchet MS"/>
              </a:rPr>
              <a:t>unconscionable</a:t>
            </a:r>
            <a:r>
              <a:rPr sz="3000" spc="-105">
                <a:solidFill>
                  <a:srgbClr val="292959"/>
                </a:solidFill>
                <a:latin typeface="Trebuchet MS"/>
                <a:cs typeface="Trebuchet MS"/>
              </a:rPr>
              <a:t> </a:t>
            </a:r>
            <a:r>
              <a:rPr sz="3000" spc="-45">
                <a:solidFill>
                  <a:srgbClr val="292959"/>
                </a:solidFill>
                <a:latin typeface="Trebuchet MS"/>
                <a:cs typeface="Trebuchet MS"/>
              </a:rPr>
              <a:t>conduct).</a:t>
            </a:r>
            <a:endParaRPr sz="3000">
              <a:latin typeface="Trebuchet MS"/>
              <a:cs typeface="Trebuchet MS"/>
            </a:endParaRPr>
          </a:p>
          <a:p>
            <a:pPr marL="659765" algn="just">
              <a:lnSpc>
                <a:spcPct val="100000"/>
              </a:lnSpc>
              <a:spcBef>
                <a:spcPts val="1275"/>
              </a:spcBef>
            </a:pPr>
            <a:r>
              <a:rPr sz="3000" spc="-100">
                <a:solidFill>
                  <a:srgbClr val="292959"/>
                </a:solidFill>
                <a:latin typeface="Trebuchet MS"/>
                <a:cs typeface="Trebuchet MS"/>
              </a:rPr>
              <a:t>e.g.</a:t>
            </a:r>
            <a:r>
              <a:rPr sz="3000" spc="-125">
                <a:solidFill>
                  <a:srgbClr val="292959"/>
                </a:solidFill>
                <a:latin typeface="Trebuchet MS"/>
                <a:cs typeface="Trebuchet MS"/>
              </a:rPr>
              <a:t> </a:t>
            </a:r>
            <a:r>
              <a:rPr sz="3000" spc="-50">
                <a:solidFill>
                  <a:srgbClr val="292959"/>
                </a:solidFill>
                <a:latin typeface="Trebuchet MS"/>
                <a:cs typeface="Trebuchet MS"/>
              </a:rPr>
              <a:t>to</a:t>
            </a:r>
            <a:r>
              <a:rPr sz="3000" spc="-160">
                <a:solidFill>
                  <a:srgbClr val="292959"/>
                </a:solidFill>
                <a:latin typeface="Trebuchet MS"/>
                <a:cs typeface="Trebuchet MS"/>
              </a:rPr>
              <a:t> </a:t>
            </a:r>
            <a:r>
              <a:rPr sz="3000" spc="-20">
                <a:solidFill>
                  <a:srgbClr val="292959"/>
                </a:solidFill>
                <a:latin typeface="Trebuchet MS"/>
                <a:cs typeface="Trebuchet MS"/>
              </a:rPr>
              <a:t>defend</a:t>
            </a:r>
            <a:r>
              <a:rPr sz="3000" spc="-140">
                <a:solidFill>
                  <a:srgbClr val="292959"/>
                </a:solidFill>
                <a:latin typeface="Trebuchet MS"/>
                <a:cs typeface="Trebuchet MS"/>
              </a:rPr>
              <a:t> </a:t>
            </a:r>
            <a:r>
              <a:rPr sz="3000" spc="125">
                <a:solidFill>
                  <a:srgbClr val="292959"/>
                </a:solidFill>
                <a:latin typeface="Trebuchet MS"/>
                <a:cs typeface="Trebuchet MS"/>
              </a:rPr>
              <a:t>a</a:t>
            </a:r>
            <a:r>
              <a:rPr sz="3000" spc="-140">
                <a:solidFill>
                  <a:srgbClr val="292959"/>
                </a:solidFill>
                <a:latin typeface="Trebuchet MS"/>
                <a:cs typeface="Trebuchet MS"/>
              </a:rPr>
              <a:t> </a:t>
            </a:r>
            <a:r>
              <a:rPr sz="3000" spc="-25">
                <a:solidFill>
                  <a:srgbClr val="292959"/>
                </a:solidFill>
                <a:latin typeface="Trebuchet MS"/>
                <a:cs typeface="Trebuchet MS"/>
              </a:rPr>
              <a:t>possession</a:t>
            </a:r>
            <a:r>
              <a:rPr sz="3000" spc="-140">
                <a:solidFill>
                  <a:srgbClr val="292959"/>
                </a:solidFill>
                <a:latin typeface="Trebuchet MS"/>
                <a:cs typeface="Trebuchet MS"/>
              </a:rPr>
              <a:t> </a:t>
            </a:r>
            <a:r>
              <a:rPr sz="3000" spc="-10">
                <a:solidFill>
                  <a:srgbClr val="292959"/>
                </a:solidFill>
                <a:latin typeface="Trebuchet MS"/>
                <a:cs typeface="Trebuchet MS"/>
              </a:rPr>
              <a:t>claim</a:t>
            </a:r>
            <a:endParaRPr sz="3000">
              <a:latin typeface="Trebuchet MS"/>
              <a:cs typeface="Trebuchet MS"/>
            </a:endParaRPr>
          </a:p>
          <a:p>
            <a:pPr marL="12700" marR="1035050" algn="just">
              <a:lnSpc>
                <a:spcPct val="135400"/>
              </a:lnSpc>
            </a:pPr>
            <a:r>
              <a:rPr sz="3000">
                <a:solidFill>
                  <a:srgbClr val="292959"/>
                </a:solidFill>
                <a:latin typeface="Trebuchet MS"/>
                <a:cs typeface="Trebuchet MS"/>
              </a:rPr>
              <a:t>Some</a:t>
            </a:r>
            <a:r>
              <a:rPr sz="3000" spc="-105">
                <a:solidFill>
                  <a:srgbClr val="292959"/>
                </a:solidFill>
                <a:latin typeface="Trebuchet MS"/>
                <a:cs typeface="Trebuchet MS"/>
              </a:rPr>
              <a:t> </a:t>
            </a:r>
            <a:r>
              <a:rPr sz="3000" spc="-85">
                <a:solidFill>
                  <a:srgbClr val="292959"/>
                </a:solidFill>
                <a:latin typeface="Trebuchet MS"/>
                <a:cs typeface="Trebuchet MS"/>
              </a:rPr>
              <a:t>instances,</a:t>
            </a:r>
            <a:r>
              <a:rPr sz="3000" spc="-100">
                <a:solidFill>
                  <a:srgbClr val="292959"/>
                </a:solidFill>
                <a:latin typeface="Trebuchet MS"/>
                <a:cs typeface="Trebuchet MS"/>
              </a:rPr>
              <a:t> </a:t>
            </a:r>
            <a:r>
              <a:rPr sz="3000" spc="-45">
                <a:solidFill>
                  <a:srgbClr val="292959"/>
                </a:solidFill>
                <a:latin typeface="Trebuchet MS"/>
                <a:cs typeface="Trebuchet MS"/>
              </a:rPr>
              <a:t>estoppel</a:t>
            </a:r>
            <a:r>
              <a:rPr sz="3000" spc="-100">
                <a:solidFill>
                  <a:srgbClr val="292959"/>
                </a:solidFill>
                <a:latin typeface="Trebuchet MS"/>
                <a:cs typeface="Trebuchet MS"/>
              </a:rPr>
              <a:t> </a:t>
            </a:r>
            <a:r>
              <a:rPr sz="3000">
                <a:solidFill>
                  <a:srgbClr val="292959"/>
                </a:solidFill>
                <a:latin typeface="Trebuchet MS"/>
                <a:cs typeface="Trebuchet MS"/>
              </a:rPr>
              <a:t>can</a:t>
            </a:r>
            <a:r>
              <a:rPr sz="3000" spc="-105">
                <a:solidFill>
                  <a:srgbClr val="292959"/>
                </a:solidFill>
                <a:latin typeface="Trebuchet MS"/>
                <a:cs typeface="Trebuchet MS"/>
              </a:rPr>
              <a:t> </a:t>
            </a:r>
            <a:r>
              <a:rPr sz="3000">
                <a:solidFill>
                  <a:srgbClr val="292959"/>
                </a:solidFill>
                <a:latin typeface="Trebuchet MS"/>
                <a:cs typeface="Trebuchet MS"/>
              </a:rPr>
              <a:t>be</a:t>
            </a:r>
            <a:r>
              <a:rPr sz="3000" spc="-100">
                <a:solidFill>
                  <a:srgbClr val="292959"/>
                </a:solidFill>
                <a:latin typeface="Trebuchet MS"/>
                <a:cs typeface="Trebuchet MS"/>
              </a:rPr>
              <a:t> </a:t>
            </a:r>
            <a:r>
              <a:rPr sz="3000">
                <a:solidFill>
                  <a:srgbClr val="292959"/>
                </a:solidFill>
                <a:latin typeface="Trebuchet MS"/>
                <a:cs typeface="Trebuchet MS"/>
              </a:rPr>
              <a:t>used</a:t>
            </a:r>
            <a:r>
              <a:rPr sz="3000" spc="-100">
                <a:solidFill>
                  <a:srgbClr val="292959"/>
                </a:solidFill>
                <a:latin typeface="Trebuchet MS"/>
                <a:cs typeface="Trebuchet MS"/>
              </a:rPr>
              <a:t> </a:t>
            </a:r>
            <a:r>
              <a:rPr sz="3000" spc="50">
                <a:solidFill>
                  <a:srgbClr val="292959"/>
                </a:solidFill>
                <a:latin typeface="Trebuchet MS"/>
                <a:cs typeface="Trebuchet MS"/>
              </a:rPr>
              <a:t>as</a:t>
            </a:r>
            <a:r>
              <a:rPr sz="3000" spc="-100">
                <a:solidFill>
                  <a:srgbClr val="292959"/>
                </a:solidFill>
                <a:latin typeface="Trebuchet MS"/>
                <a:cs typeface="Trebuchet MS"/>
              </a:rPr>
              <a:t> </a:t>
            </a:r>
            <a:r>
              <a:rPr sz="3000" spc="125">
                <a:solidFill>
                  <a:srgbClr val="292959"/>
                </a:solidFill>
                <a:latin typeface="Trebuchet MS"/>
                <a:cs typeface="Trebuchet MS"/>
              </a:rPr>
              <a:t>a</a:t>
            </a:r>
            <a:r>
              <a:rPr sz="3000" spc="-105">
                <a:solidFill>
                  <a:srgbClr val="292959"/>
                </a:solidFill>
                <a:latin typeface="Trebuchet MS"/>
                <a:cs typeface="Trebuchet MS"/>
              </a:rPr>
              <a:t> </a:t>
            </a:r>
            <a:r>
              <a:rPr sz="3000" spc="-95">
                <a:solidFill>
                  <a:srgbClr val="292959"/>
                </a:solidFill>
                <a:latin typeface="Trebuchet MS"/>
                <a:cs typeface="Trebuchet MS"/>
              </a:rPr>
              <a:t>sword:</a:t>
            </a:r>
            <a:r>
              <a:rPr sz="3000" spc="-100">
                <a:solidFill>
                  <a:srgbClr val="292959"/>
                </a:solidFill>
                <a:latin typeface="Trebuchet MS"/>
                <a:cs typeface="Trebuchet MS"/>
              </a:rPr>
              <a:t> </a:t>
            </a:r>
            <a:r>
              <a:rPr sz="3000" spc="-25">
                <a:solidFill>
                  <a:srgbClr val="292959"/>
                </a:solidFill>
                <a:latin typeface="Trebuchet MS"/>
                <a:cs typeface="Trebuchet MS"/>
              </a:rPr>
              <a:t>in </a:t>
            </a:r>
            <a:r>
              <a:rPr sz="3000" spc="-50">
                <a:solidFill>
                  <a:srgbClr val="292959"/>
                </a:solidFill>
                <a:latin typeface="Trebuchet MS"/>
                <a:cs typeface="Trebuchet MS"/>
              </a:rPr>
              <a:t>pursing</a:t>
            </a:r>
            <a:r>
              <a:rPr sz="3000" spc="-130">
                <a:solidFill>
                  <a:srgbClr val="292959"/>
                </a:solidFill>
                <a:latin typeface="Trebuchet MS"/>
                <a:cs typeface="Trebuchet MS"/>
              </a:rPr>
              <a:t> </a:t>
            </a:r>
            <a:r>
              <a:rPr sz="3000" spc="125">
                <a:solidFill>
                  <a:srgbClr val="292959"/>
                </a:solidFill>
                <a:latin typeface="Trebuchet MS"/>
                <a:cs typeface="Trebuchet MS"/>
              </a:rPr>
              <a:t>a</a:t>
            </a:r>
            <a:r>
              <a:rPr sz="3000" spc="-125">
                <a:solidFill>
                  <a:srgbClr val="292959"/>
                </a:solidFill>
                <a:latin typeface="Trebuchet MS"/>
                <a:cs typeface="Trebuchet MS"/>
              </a:rPr>
              <a:t> </a:t>
            </a:r>
            <a:r>
              <a:rPr sz="3000" spc="-75">
                <a:solidFill>
                  <a:srgbClr val="292959"/>
                </a:solidFill>
                <a:latin typeface="Trebuchet MS"/>
                <a:cs typeface="Trebuchet MS"/>
              </a:rPr>
              <a:t>claim</a:t>
            </a:r>
            <a:r>
              <a:rPr sz="3000" spc="-130">
                <a:solidFill>
                  <a:srgbClr val="292959"/>
                </a:solidFill>
                <a:latin typeface="Trebuchet MS"/>
                <a:cs typeface="Trebuchet MS"/>
              </a:rPr>
              <a:t> </a:t>
            </a:r>
            <a:r>
              <a:rPr sz="3000">
                <a:solidFill>
                  <a:srgbClr val="292959"/>
                </a:solidFill>
                <a:latin typeface="Trebuchet MS"/>
                <a:cs typeface="Trebuchet MS"/>
              </a:rPr>
              <a:t>against</a:t>
            </a:r>
            <a:r>
              <a:rPr sz="3000" spc="-125">
                <a:solidFill>
                  <a:srgbClr val="292959"/>
                </a:solidFill>
                <a:latin typeface="Trebuchet MS"/>
                <a:cs typeface="Trebuchet MS"/>
              </a:rPr>
              <a:t> </a:t>
            </a:r>
            <a:r>
              <a:rPr sz="3000" spc="125">
                <a:solidFill>
                  <a:srgbClr val="292959"/>
                </a:solidFill>
                <a:latin typeface="Trebuchet MS"/>
                <a:cs typeface="Trebuchet MS"/>
              </a:rPr>
              <a:t>a</a:t>
            </a:r>
            <a:r>
              <a:rPr sz="3000" spc="-125">
                <a:solidFill>
                  <a:srgbClr val="292959"/>
                </a:solidFill>
                <a:latin typeface="Trebuchet MS"/>
                <a:cs typeface="Trebuchet MS"/>
              </a:rPr>
              <a:t> </a:t>
            </a:r>
            <a:r>
              <a:rPr sz="3000" spc="-10">
                <a:solidFill>
                  <a:srgbClr val="292959"/>
                </a:solidFill>
                <a:latin typeface="Trebuchet MS"/>
                <a:cs typeface="Trebuchet MS"/>
              </a:rPr>
              <a:t>defendant</a:t>
            </a:r>
            <a:endParaRPr sz="3000">
              <a:latin typeface="Trebuchet MS"/>
              <a:cs typeface="Trebuchet MS"/>
            </a:endParaRPr>
          </a:p>
          <a:p>
            <a:pPr marL="659765" marR="5080">
              <a:lnSpc>
                <a:spcPct val="135400"/>
              </a:lnSpc>
            </a:pPr>
            <a:r>
              <a:rPr sz="3000" b="1" i="1">
                <a:solidFill>
                  <a:srgbClr val="292959"/>
                </a:solidFill>
                <a:latin typeface="Trebuchet MS"/>
                <a:cs typeface="Trebuchet MS"/>
              </a:rPr>
              <a:t>Guest</a:t>
            </a:r>
            <a:r>
              <a:rPr sz="3000" b="1" i="1" spc="-75">
                <a:solidFill>
                  <a:srgbClr val="292959"/>
                </a:solidFill>
                <a:latin typeface="Trebuchet MS"/>
                <a:cs typeface="Trebuchet MS"/>
              </a:rPr>
              <a:t> </a:t>
            </a:r>
            <a:r>
              <a:rPr sz="3000" b="1" i="1" spc="-204">
                <a:solidFill>
                  <a:srgbClr val="292959"/>
                </a:solidFill>
                <a:latin typeface="Trebuchet MS"/>
                <a:cs typeface="Trebuchet MS"/>
              </a:rPr>
              <a:t>v</a:t>
            </a:r>
            <a:r>
              <a:rPr sz="3000" b="1" i="1" spc="-75">
                <a:solidFill>
                  <a:srgbClr val="292959"/>
                </a:solidFill>
                <a:latin typeface="Trebuchet MS"/>
                <a:cs typeface="Trebuchet MS"/>
              </a:rPr>
              <a:t> </a:t>
            </a:r>
            <a:r>
              <a:rPr sz="3000" b="1" i="1">
                <a:solidFill>
                  <a:srgbClr val="292959"/>
                </a:solidFill>
                <a:latin typeface="Trebuchet MS"/>
                <a:cs typeface="Trebuchet MS"/>
              </a:rPr>
              <a:t>Guest</a:t>
            </a:r>
            <a:r>
              <a:rPr sz="3000" b="1" i="1" spc="-75">
                <a:solidFill>
                  <a:srgbClr val="292959"/>
                </a:solidFill>
                <a:latin typeface="Trebuchet MS"/>
                <a:cs typeface="Trebuchet MS"/>
              </a:rPr>
              <a:t> </a:t>
            </a:r>
            <a:r>
              <a:rPr sz="3000" b="1" spc="-175">
                <a:solidFill>
                  <a:srgbClr val="292959"/>
                </a:solidFill>
                <a:latin typeface="Trebuchet MS"/>
                <a:cs typeface="Trebuchet MS"/>
              </a:rPr>
              <a:t>[2022]</a:t>
            </a:r>
            <a:r>
              <a:rPr sz="3000" b="1" spc="-75">
                <a:solidFill>
                  <a:srgbClr val="292959"/>
                </a:solidFill>
                <a:latin typeface="Trebuchet MS"/>
                <a:cs typeface="Trebuchet MS"/>
              </a:rPr>
              <a:t> </a:t>
            </a:r>
            <a:r>
              <a:rPr sz="3000" b="1" spc="155">
                <a:solidFill>
                  <a:srgbClr val="292959"/>
                </a:solidFill>
                <a:latin typeface="Trebuchet MS"/>
                <a:cs typeface="Trebuchet MS"/>
              </a:rPr>
              <a:t>UKSC</a:t>
            </a:r>
            <a:r>
              <a:rPr sz="3000" b="1" spc="-75">
                <a:solidFill>
                  <a:srgbClr val="292959"/>
                </a:solidFill>
                <a:latin typeface="Trebuchet MS"/>
                <a:cs typeface="Trebuchet MS"/>
              </a:rPr>
              <a:t> </a:t>
            </a:r>
            <a:r>
              <a:rPr sz="3000" b="1" spc="-185">
                <a:solidFill>
                  <a:srgbClr val="292959"/>
                </a:solidFill>
                <a:latin typeface="Trebuchet MS"/>
                <a:cs typeface="Trebuchet MS"/>
              </a:rPr>
              <a:t>27:</a:t>
            </a:r>
            <a:r>
              <a:rPr sz="3000" b="1" spc="-75">
                <a:solidFill>
                  <a:srgbClr val="292959"/>
                </a:solidFill>
                <a:latin typeface="Trebuchet MS"/>
                <a:cs typeface="Trebuchet MS"/>
              </a:rPr>
              <a:t> </a:t>
            </a:r>
            <a:r>
              <a:rPr sz="3000" spc="-80">
                <a:solidFill>
                  <a:srgbClr val="292959"/>
                </a:solidFill>
                <a:latin typeface="Trebuchet MS"/>
                <a:cs typeface="Trebuchet MS"/>
              </a:rPr>
              <a:t>claimant</a:t>
            </a:r>
            <a:r>
              <a:rPr sz="3000" spc="-10">
                <a:solidFill>
                  <a:srgbClr val="292959"/>
                </a:solidFill>
                <a:latin typeface="Trebuchet MS"/>
                <a:cs typeface="Trebuchet MS"/>
              </a:rPr>
              <a:t> brought </a:t>
            </a:r>
            <a:r>
              <a:rPr sz="3000" spc="-75">
                <a:solidFill>
                  <a:srgbClr val="292959"/>
                </a:solidFill>
                <a:latin typeface="Trebuchet MS"/>
                <a:cs typeface="Trebuchet MS"/>
              </a:rPr>
              <a:t>claim</a:t>
            </a:r>
            <a:r>
              <a:rPr sz="3000" spc="-135">
                <a:solidFill>
                  <a:srgbClr val="292959"/>
                </a:solidFill>
                <a:latin typeface="Trebuchet MS"/>
                <a:cs typeface="Trebuchet MS"/>
              </a:rPr>
              <a:t> </a:t>
            </a:r>
            <a:r>
              <a:rPr sz="3000">
                <a:solidFill>
                  <a:srgbClr val="292959"/>
                </a:solidFill>
                <a:latin typeface="Trebuchet MS"/>
                <a:cs typeface="Trebuchet MS"/>
              </a:rPr>
              <a:t>against</a:t>
            </a:r>
            <a:r>
              <a:rPr sz="3000" spc="-110">
                <a:solidFill>
                  <a:srgbClr val="292959"/>
                </a:solidFill>
                <a:latin typeface="Trebuchet MS"/>
                <a:cs typeface="Trebuchet MS"/>
              </a:rPr>
              <a:t> </a:t>
            </a:r>
            <a:r>
              <a:rPr sz="3000" spc="-55">
                <a:solidFill>
                  <a:srgbClr val="292959"/>
                </a:solidFill>
                <a:latin typeface="Trebuchet MS"/>
                <a:cs typeface="Trebuchet MS"/>
              </a:rPr>
              <a:t>parents</a:t>
            </a:r>
            <a:r>
              <a:rPr sz="3000" spc="-110">
                <a:solidFill>
                  <a:srgbClr val="292959"/>
                </a:solidFill>
                <a:latin typeface="Trebuchet MS"/>
                <a:cs typeface="Trebuchet MS"/>
              </a:rPr>
              <a:t> </a:t>
            </a:r>
            <a:r>
              <a:rPr sz="3000" spc="-85">
                <a:solidFill>
                  <a:srgbClr val="292959"/>
                </a:solidFill>
                <a:latin typeface="Trebuchet MS"/>
                <a:cs typeface="Trebuchet MS"/>
              </a:rPr>
              <a:t>after</a:t>
            </a:r>
            <a:r>
              <a:rPr sz="3000" spc="-110">
                <a:solidFill>
                  <a:srgbClr val="292959"/>
                </a:solidFill>
                <a:latin typeface="Trebuchet MS"/>
                <a:cs typeface="Trebuchet MS"/>
              </a:rPr>
              <a:t> </a:t>
            </a:r>
            <a:r>
              <a:rPr sz="3000" spc="-140">
                <a:solidFill>
                  <a:srgbClr val="292959"/>
                </a:solidFill>
                <a:latin typeface="Trebuchet MS"/>
                <a:cs typeface="Trebuchet MS"/>
              </a:rPr>
              <a:t>they</a:t>
            </a:r>
            <a:r>
              <a:rPr sz="3000" spc="-95">
                <a:solidFill>
                  <a:srgbClr val="292959"/>
                </a:solidFill>
                <a:latin typeface="Trebuchet MS"/>
                <a:cs typeface="Trebuchet MS"/>
              </a:rPr>
              <a:t> </a:t>
            </a:r>
            <a:r>
              <a:rPr sz="3000" spc="-120">
                <a:solidFill>
                  <a:srgbClr val="292959"/>
                </a:solidFill>
                <a:latin typeface="Trebuchet MS"/>
                <a:cs typeface="Trebuchet MS"/>
              </a:rPr>
              <a:t>effectively</a:t>
            </a:r>
            <a:r>
              <a:rPr sz="3000" spc="-105">
                <a:solidFill>
                  <a:srgbClr val="292959"/>
                </a:solidFill>
                <a:latin typeface="Trebuchet MS"/>
                <a:cs typeface="Trebuchet MS"/>
              </a:rPr>
              <a:t> </a:t>
            </a:r>
            <a:r>
              <a:rPr sz="3000" spc="-65">
                <a:solidFill>
                  <a:srgbClr val="292959"/>
                </a:solidFill>
                <a:latin typeface="Trebuchet MS"/>
                <a:cs typeface="Trebuchet MS"/>
              </a:rPr>
              <a:t>disinherited </a:t>
            </a:r>
            <a:r>
              <a:rPr sz="3000" spc="-170">
                <a:solidFill>
                  <a:srgbClr val="292959"/>
                </a:solidFill>
                <a:latin typeface="Trebuchet MS"/>
                <a:cs typeface="Trebuchet MS"/>
              </a:rPr>
              <a:t>him</a:t>
            </a:r>
            <a:r>
              <a:rPr sz="3000" spc="-95">
                <a:solidFill>
                  <a:srgbClr val="292959"/>
                </a:solidFill>
                <a:latin typeface="Trebuchet MS"/>
                <a:cs typeface="Trebuchet MS"/>
              </a:rPr>
              <a:t> </a:t>
            </a:r>
            <a:r>
              <a:rPr sz="3000" spc="50">
                <a:solidFill>
                  <a:srgbClr val="292959"/>
                </a:solidFill>
                <a:latin typeface="Trebuchet MS"/>
                <a:cs typeface="Trebuchet MS"/>
              </a:rPr>
              <a:t>as</a:t>
            </a:r>
            <a:r>
              <a:rPr sz="3000" spc="-185">
                <a:solidFill>
                  <a:srgbClr val="292959"/>
                </a:solidFill>
                <a:latin typeface="Trebuchet MS"/>
                <a:cs typeface="Trebuchet MS"/>
              </a:rPr>
              <a:t> </a:t>
            </a:r>
            <a:r>
              <a:rPr sz="3000" spc="-10">
                <a:solidFill>
                  <a:srgbClr val="292959"/>
                </a:solidFill>
                <a:latin typeface="Trebuchet MS"/>
                <a:cs typeface="Trebuchet MS"/>
              </a:rPr>
              <a:t>he</a:t>
            </a:r>
            <a:r>
              <a:rPr sz="3000" spc="-125">
                <a:solidFill>
                  <a:srgbClr val="292959"/>
                </a:solidFill>
                <a:latin typeface="Trebuchet MS"/>
                <a:cs typeface="Trebuchet MS"/>
              </a:rPr>
              <a:t> </a:t>
            </a:r>
            <a:r>
              <a:rPr sz="3000">
                <a:solidFill>
                  <a:srgbClr val="292959"/>
                </a:solidFill>
                <a:latin typeface="Trebuchet MS"/>
                <a:cs typeface="Trebuchet MS"/>
              </a:rPr>
              <a:t>was</a:t>
            </a:r>
            <a:r>
              <a:rPr sz="3000" spc="-125">
                <a:solidFill>
                  <a:srgbClr val="292959"/>
                </a:solidFill>
                <a:latin typeface="Trebuchet MS"/>
                <a:cs typeface="Trebuchet MS"/>
              </a:rPr>
              <a:t> </a:t>
            </a:r>
            <a:r>
              <a:rPr sz="3000" spc="-50">
                <a:solidFill>
                  <a:srgbClr val="292959"/>
                </a:solidFill>
                <a:latin typeface="Trebuchet MS"/>
                <a:cs typeface="Trebuchet MS"/>
              </a:rPr>
              <a:t>led</a:t>
            </a:r>
            <a:r>
              <a:rPr sz="3000" spc="-125">
                <a:solidFill>
                  <a:srgbClr val="292959"/>
                </a:solidFill>
                <a:latin typeface="Trebuchet MS"/>
                <a:cs typeface="Trebuchet MS"/>
              </a:rPr>
              <a:t> </a:t>
            </a:r>
            <a:r>
              <a:rPr sz="3000" spc="-50">
                <a:solidFill>
                  <a:srgbClr val="292959"/>
                </a:solidFill>
                <a:latin typeface="Trebuchet MS"/>
                <a:cs typeface="Trebuchet MS"/>
              </a:rPr>
              <a:t>to</a:t>
            </a:r>
            <a:r>
              <a:rPr sz="3000" spc="-125">
                <a:solidFill>
                  <a:srgbClr val="292959"/>
                </a:solidFill>
                <a:latin typeface="Trebuchet MS"/>
                <a:cs typeface="Trebuchet MS"/>
              </a:rPr>
              <a:t> </a:t>
            </a:r>
            <a:r>
              <a:rPr sz="3000" spc="-90">
                <a:solidFill>
                  <a:srgbClr val="292959"/>
                </a:solidFill>
                <a:latin typeface="Trebuchet MS"/>
                <a:cs typeface="Trebuchet MS"/>
              </a:rPr>
              <a:t>believe</a:t>
            </a:r>
            <a:r>
              <a:rPr sz="3000" spc="-125">
                <a:solidFill>
                  <a:srgbClr val="292959"/>
                </a:solidFill>
                <a:latin typeface="Trebuchet MS"/>
                <a:cs typeface="Trebuchet MS"/>
              </a:rPr>
              <a:t> </a:t>
            </a:r>
            <a:r>
              <a:rPr sz="3000" spc="-65">
                <a:solidFill>
                  <a:srgbClr val="292959"/>
                </a:solidFill>
                <a:latin typeface="Trebuchet MS"/>
                <a:cs typeface="Trebuchet MS"/>
              </a:rPr>
              <a:t>would</a:t>
            </a:r>
            <a:r>
              <a:rPr sz="3000" spc="-125">
                <a:solidFill>
                  <a:srgbClr val="292959"/>
                </a:solidFill>
                <a:latin typeface="Trebuchet MS"/>
                <a:cs typeface="Trebuchet MS"/>
              </a:rPr>
              <a:t> </a:t>
            </a:r>
            <a:r>
              <a:rPr sz="3000" spc="-150">
                <a:solidFill>
                  <a:srgbClr val="292959"/>
                </a:solidFill>
                <a:latin typeface="Trebuchet MS"/>
                <a:cs typeface="Trebuchet MS"/>
              </a:rPr>
              <a:t>inherit</a:t>
            </a:r>
            <a:r>
              <a:rPr sz="3000" spc="-95">
                <a:solidFill>
                  <a:srgbClr val="292959"/>
                </a:solidFill>
                <a:latin typeface="Trebuchet MS"/>
                <a:cs typeface="Trebuchet MS"/>
              </a:rPr>
              <a:t> </a:t>
            </a:r>
            <a:r>
              <a:rPr sz="3000" spc="-20">
                <a:solidFill>
                  <a:srgbClr val="292959"/>
                </a:solidFill>
                <a:latin typeface="Trebuchet MS"/>
                <a:cs typeface="Trebuchet MS"/>
              </a:rPr>
              <a:t>farm</a:t>
            </a:r>
            <a:endParaRPr sz="3000">
              <a:latin typeface="Trebuchet MS"/>
              <a:cs typeface="Trebuchet MS"/>
            </a:endParaRPr>
          </a:p>
        </p:txBody>
      </p:sp>
      <p:sp>
        <p:nvSpPr>
          <p:cNvPr id="9" name="object 9" descr="$PPTXTitle"/>
          <p:cNvSpPr txBox="1">
            <a:spLocks noGrp="1"/>
          </p:cNvSpPr>
          <p:nvPr>
            <p:ph type="title"/>
          </p:nvPr>
        </p:nvSpPr>
        <p:spPr>
          <a:xfrm>
            <a:off x="597084" y="837406"/>
            <a:ext cx="8773160" cy="1168400"/>
          </a:xfrm>
          <a:prstGeom prst="rect">
            <a:avLst/>
          </a:prstGeom>
        </p:spPr>
        <p:txBody>
          <a:bodyPr vert="horz" wrap="square" lIns="0" tIns="12700" rIns="0" bIns="0" rtlCol="0">
            <a:spAutoFit/>
          </a:bodyPr>
          <a:lstStyle/>
          <a:p>
            <a:pPr marL="12700">
              <a:lnSpc>
                <a:spcPct val="100000"/>
              </a:lnSpc>
              <a:spcBef>
                <a:spcPts val="100"/>
              </a:spcBef>
            </a:pPr>
            <a:r>
              <a:rPr sz="7500" spc="200">
                <a:solidFill>
                  <a:srgbClr val="E65385"/>
                </a:solidFill>
              </a:rPr>
              <a:t>SWORD</a:t>
            </a:r>
            <a:r>
              <a:rPr sz="7500" spc="-355">
                <a:solidFill>
                  <a:srgbClr val="E65385"/>
                </a:solidFill>
              </a:rPr>
              <a:t> </a:t>
            </a:r>
            <a:r>
              <a:rPr sz="7500" spc="60">
                <a:solidFill>
                  <a:srgbClr val="292959"/>
                </a:solidFill>
              </a:rPr>
              <a:t>AND</a:t>
            </a:r>
            <a:r>
              <a:rPr sz="7500" spc="-355">
                <a:solidFill>
                  <a:srgbClr val="292959"/>
                </a:solidFill>
              </a:rPr>
              <a:t> </a:t>
            </a:r>
            <a:r>
              <a:rPr sz="7500" spc="-20">
                <a:solidFill>
                  <a:srgbClr val="292959"/>
                </a:solidFill>
              </a:rPr>
              <a:t>SHIELD</a:t>
            </a:r>
            <a:endParaRPr sz="75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1589837" y="3504485"/>
            <a:ext cx="6696074" cy="3752849"/>
          </a:xfrm>
          <a:prstGeom prst="rect">
            <a:avLst/>
          </a:prstGeom>
        </p:spPr>
      </p:pic>
      <p:pic>
        <p:nvPicPr>
          <p:cNvPr id="3" name="object 3"/>
          <p:cNvPicPr/>
          <p:nvPr/>
        </p:nvPicPr>
        <p:blipFill>
          <a:blip r:embed="rId3" cstate="print"/>
          <a:stretch>
            <a:fillRect/>
          </a:stretch>
        </p:blipFill>
        <p:spPr>
          <a:xfrm>
            <a:off x="857434" y="2298858"/>
            <a:ext cx="95250" cy="95249"/>
          </a:xfrm>
          <a:prstGeom prst="rect">
            <a:avLst/>
          </a:prstGeom>
        </p:spPr>
      </p:pic>
      <p:pic>
        <p:nvPicPr>
          <p:cNvPr id="4" name="object 4"/>
          <p:cNvPicPr/>
          <p:nvPr/>
        </p:nvPicPr>
        <p:blipFill>
          <a:blip r:embed="rId3" cstate="print"/>
          <a:stretch>
            <a:fillRect/>
          </a:stretch>
        </p:blipFill>
        <p:spPr>
          <a:xfrm>
            <a:off x="857434" y="3251358"/>
            <a:ext cx="95250" cy="95249"/>
          </a:xfrm>
          <a:prstGeom prst="rect">
            <a:avLst/>
          </a:prstGeom>
        </p:spPr>
      </p:pic>
      <p:pic>
        <p:nvPicPr>
          <p:cNvPr id="5" name="object 5"/>
          <p:cNvPicPr/>
          <p:nvPr/>
        </p:nvPicPr>
        <p:blipFill>
          <a:blip r:embed="rId3" cstate="print"/>
          <a:stretch>
            <a:fillRect/>
          </a:stretch>
        </p:blipFill>
        <p:spPr>
          <a:xfrm>
            <a:off x="857434" y="4203858"/>
            <a:ext cx="95250" cy="95249"/>
          </a:xfrm>
          <a:prstGeom prst="rect">
            <a:avLst/>
          </a:prstGeom>
        </p:spPr>
      </p:pic>
      <p:pic>
        <p:nvPicPr>
          <p:cNvPr id="6" name="object 6"/>
          <p:cNvPicPr/>
          <p:nvPr/>
        </p:nvPicPr>
        <p:blipFill>
          <a:blip r:embed="rId3" cstate="print"/>
          <a:stretch>
            <a:fillRect/>
          </a:stretch>
        </p:blipFill>
        <p:spPr>
          <a:xfrm>
            <a:off x="857434" y="5156358"/>
            <a:ext cx="95250" cy="95249"/>
          </a:xfrm>
          <a:prstGeom prst="rect">
            <a:avLst/>
          </a:prstGeom>
        </p:spPr>
      </p:pic>
      <p:pic>
        <p:nvPicPr>
          <p:cNvPr id="7" name="object 7"/>
          <p:cNvPicPr/>
          <p:nvPr/>
        </p:nvPicPr>
        <p:blipFill>
          <a:blip r:embed="rId4" cstate="print"/>
          <a:stretch>
            <a:fillRect/>
          </a:stretch>
        </p:blipFill>
        <p:spPr>
          <a:xfrm>
            <a:off x="1347971" y="5627845"/>
            <a:ext cx="104775" cy="104774"/>
          </a:xfrm>
          <a:prstGeom prst="rect">
            <a:avLst/>
          </a:prstGeom>
        </p:spPr>
      </p:pic>
      <p:pic>
        <p:nvPicPr>
          <p:cNvPr id="8" name="object 8"/>
          <p:cNvPicPr/>
          <p:nvPr/>
        </p:nvPicPr>
        <p:blipFill>
          <a:blip r:embed="rId4" cstate="print"/>
          <a:stretch>
            <a:fillRect/>
          </a:stretch>
        </p:blipFill>
        <p:spPr>
          <a:xfrm>
            <a:off x="1347971" y="6104095"/>
            <a:ext cx="104775" cy="104774"/>
          </a:xfrm>
          <a:prstGeom prst="rect">
            <a:avLst/>
          </a:prstGeom>
        </p:spPr>
      </p:pic>
      <p:pic>
        <p:nvPicPr>
          <p:cNvPr id="9" name="object 9"/>
          <p:cNvPicPr/>
          <p:nvPr/>
        </p:nvPicPr>
        <p:blipFill>
          <a:blip r:embed="rId4" cstate="print"/>
          <a:stretch>
            <a:fillRect/>
          </a:stretch>
        </p:blipFill>
        <p:spPr>
          <a:xfrm>
            <a:off x="1347971" y="6580345"/>
            <a:ext cx="104775" cy="104774"/>
          </a:xfrm>
          <a:prstGeom prst="rect">
            <a:avLst/>
          </a:prstGeom>
        </p:spPr>
      </p:pic>
      <p:pic>
        <p:nvPicPr>
          <p:cNvPr id="10" name="object 10"/>
          <p:cNvPicPr/>
          <p:nvPr/>
        </p:nvPicPr>
        <p:blipFill>
          <a:blip r:embed="rId3" cstate="print"/>
          <a:stretch>
            <a:fillRect/>
          </a:stretch>
        </p:blipFill>
        <p:spPr>
          <a:xfrm>
            <a:off x="857434" y="7061358"/>
            <a:ext cx="95250" cy="95249"/>
          </a:xfrm>
          <a:prstGeom prst="rect">
            <a:avLst/>
          </a:prstGeom>
        </p:spPr>
      </p:pic>
      <p:pic>
        <p:nvPicPr>
          <p:cNvPr id="11" name="object 11"/>
          <p:cNvPicPr/>
          <p:nvPr/>
        </p:nvPicPr>
        <p:blipFill>
          <a:blip r:embed="rId4" cstate="print"/>
          <a:stretch>
            <a:fillRect/>
          </a:stretch>
        </p:blipFill>
        <p:spPr>
          <a:xfrm>
            <a:off x="1347971" y="7532845"/>
            <a:ext cx="104775" cy="104774"/>
          </a:xfrm>
          <a:prstGeom prst="rect">
            <a:avLst/>
          </a:prstGeom>
        </p:spPr>
      </p:pic>
      <p:pic>
        <p:nvPicPr>
          <p:cNvPr id="12" name="object 12"/>
          <p:cNvPicPr/>
          <p:nvPr/>
        </p:nvPicPr>
        <p:blipFill>
          <a:blip r:embed="rId5" cstate="print"/>
          <a:stretch>
            <a:fillRect/>
          </a:stretch>
        </p:blipFill>
        <p:spPr>
          <a:xfrm>
            <a:off x="1347971" y="8485345"/>
            <a:ext cx="104775" cy="104774"/>
          </a:xfrm>
          <a:prstGeom prst="rect">
            <a:avLst/>
          </a:prstGeom>
        </p:spPr>
      </p:pic>
      <p:pic>
        <p:nvPicPr>
          <p:cNvPr id="13" name="object 13"/>
          <p:cNvPicPr/>
          <p:nvPr/>
        </p:nvPicPr>
        <p:blipFill>
          <a:blip r:embed="rId5" cstate="print"/>
          <a:stretch>
            <a:fillRect/>
          </a:stretch>
        </p:blipFill>
        <p:spPr>
          <a:xfrm>
            <a:off x="1347971" y="9437845"/>
            <a:ext cx="104775" cy="104774"/>
          </a:xfrm>
          <a:prstGeom prst="rect">
            <a:avLst/>
          </a:prstGeom>
        </p:spPr>
      </p:pic>
      <p:sp>
        <p:nvSpPr>
          <p:cNvPr id="14" name="object 14"/>
          <p:cNvSpPr txBox="1"/>
          <p:nvPr/>
        </p:nvSpPr>
        <p:spPr>
          <a:xfrm>
            <a:off x="1093574" y="2001665"/>
            <a:ext cx="10104120" cy="8121650"/>
          </a:xfrm>
          <a:prstGeom prst="rect">
            <a:avLst/>
          </a:prstGeom>
        </p:spPr>
        <p:txBody>
          <a:bodyPr vert="horz" wrap="square" lIns="0" tIns="12700" rIns="0" bIns="0" rtlCol="0">
            <a:spAutoFit/>
          </a:bodyPr>
          <a:lstStyle/>
          <a:p>
            <a:pPr marL="12700" marR="12065">
              <a:lnSpc>
                <a:spcPct val="135900"/>
              </a:lnSpc>
              <a:spcBef>
                <a:spcPts val="100"/>
              </a:spcBef>
            </a:pPr>
            <a:r>
              <a:rPr sz="2300" spc="-35">
                <a:solidFill>
                  <a:srgbClr val="292959"/>
                </a:solidFill>
                <a:latin typeface="Trebuchet MS"/>
                <a:cs typeface="Trebuchet MS"/>
              </a:rPr>
              <a:t>Estoppel</a:t>
            </a:r>
            <a:r>
              <a:rPr sz="2300" spc="-120">
                <a:solidFill>
                  <a:srgbClr val="292959"/>
                </a:solidFill>
                <a:latin typeface="Trebuchet MS"/>
                <a:cs typeface="Trebuchet MS"/>
              </a:rPr>
              <a:t> </a:t>
            </a:r>
            <a:r>
              <a:rPr sz="2300">
                <a:solidFill>
                  <a:srgbClr val="292959"/>
                </a:solidFill>
                <a:latin typeface="Trebuchet MS"/>
                <a:cs typeface="Trebuchet MS"/>
              </a:rPr>
              <a:t>has</a:t>
            </a:r>
            <a:r>
              <a:rPr sz="2300" spc="-100">
                <a:solidFill>
                  <a:srgbClr val="292959"/>
                </a:solidFill>
                <a:latin typeface="Trebuchet MS"/>
                <a:cs typeface="Trebuchet MS"/>
              </a:rPr>
              <a:t> </a:t>
            </a:r>
            <a:r>
              <a:rPr sz="2300">
                <a:solidFill>
                  <a:srgbClr val="292959"/>
                </a:solidFill>
                <a:latin typeface="Trebuchet MS"/>
                <a:cs typeface="Trebuchet MS"/>
              </a:rPr>
              <a:t>broad</a:t>
            </a:r>
            <a:r>
              <a:rPr sz="2300" spc="-95">
                <a:solidFill>
                  <a:srgbClr val="292959"/>
                </a:solidFill>
                <a:latin typeface="Trebuchet MS"/>
                <a:cs typeface="Trebuchet MS"/>
              </a:rPr>
              <a:t> </a:t>
            </a:r>
            <a:r>
              <a:rPr sz="2300" spc="-40">
                <a:solidFill>
                  <a:srgbClr val="292959"/>
                </a:solidFill>
                <a:latin typeface="Trebuchet MS"/>
                <a:cs typeface="Trebuchet MS"/>
              </a:rPr>
              <a:t>application</a:t>
            </a:r>
            <a:r>
              <a:rPr sz="2300" spc="-100">
                <a:solidFill>
                  <a:srgbClr val="292959"/>
                </a:solidFill>
                <a:latin typeface="Trebuchet MS"/>
                <a:cs typeface="Trebuchet MS"/>
              </a:rPr>
              <a:t> </a:t>
            </a:r>
            <a:r>
              <a:rPr sz="2300">
                <a:solidFill>
                  <a:srgbClr val="292959"/>
                </a:solidFill>
                <a:latin typeface="Trebuchet MS"/>
                <a:cs typeface="Trebuchet MS"/>
              </a:rPr>
              <a:t>across</a:t>
            </a:r>
            <a:r>
              <a:rPr sz="2300" spc="-95">
                <a:solidFill>
                  <a:srgbClr val="292959"/>
                </a:solidFill>
                <a:latin typeface="Trebuchet MS"/>
                <a:cs typeface="Trebuchet MS"/>
              </a:rPr>
              <a:t> </a:t>
            </a:r>
            <a:r>
              <a:rPr sz="2300" spc="-70">
                <a:solidFill>
                  <a:srgbClr val="292959"/>
                </a:solidFill>
                <a:latin typeface="Trebuchet MS"/>
                <a:cs typeface="Trebuchet MS"/>
              </a:rPr>
              <a:t>several</a:t>
            </a:r>
            <a:r>
              <a:rPr sz="2300" spc="-95">
                <a:solidFill>
                  <a:srgbClr val="292959"/>
                </a:solidFill>
                <a:latin typeface="Trebuchet MS"/>
                <a:cs typeface="Trebuchet MS"/>
              </a:rPr>
              <a:t> </a:t>
            </a:r>
            <a:r>
              <a:rPr sz="2300">
                <a:solidFill>
                  <a:srgbClr val="292959"/>
                </a:solidFill>
                <a:latin typeface="Trebuchet MS"/>
                <a:cs typeface="Trebuchet MS"/>
              </a:rPr>
              <a:t>areas</a:t>
            </a:r>
            <a:r>
              <a:rPr sz="2300" spc="-100">
                <a:solidFill>
                  <a:srgbClr val="292959"/>
                </a:solidFill>
                <a:latin typeface="Trebuchet MS"/>
                <a:cs typeface="Trebuchet MS"/>
              </a:rPr>
              <a:t> </a:t>
            </a:r>
            <a:r>
              <a:rPr sz="2300">
                <a:solidFill>
                  <a:srgbClr val="292959"/>
                </a:solidFill>
                <a:latin typeface="Trebuchet MS"/>
                <a:cs typeface="Trebuchet MS"/>
              </a:rPr>
              <a:t>of</a:t>
            </a:r>
            <a:r>
              <a:rPr sz="2300" spc="-95">
                <a:solidFill>
                  <a:srgbClr val="292959"/>
                </a:solidFill>
                <a:latin typeface="Trebuchet MS"/>
                <a:cs typeface="Trebuchet MS"/>
              </a:rPr>
              <a:t> </a:t>
            </a:r>
            <a:r>
              <a:rPr sz="2300" spc="-125">
                <a:solidFill>
                  <a:srgbClr val="292959"/>
                </a:solidFill>
                <a:latin typeface="Trebuchet MS"/>
                <a:cs typeface="Trebuchet MS"/>
              </a:rPr>
              <a:t>law,</a:t>
            </a:r>
            <a:r>
              <a:rPr sz="2300" spc="-75">
                <a:solidFill>
                  <a:srgbClr val="292959"/>
                </a:solidFill>
                <a:latin typeface="Trebuchet MS"/>
                <a:cs typeface="Trebuchet MS"/>
              </a:rPr>
              <a:t> e.g.</a:t>
            </a:r>
            <a:r>
              <a:rPr sz="2300" spc="-100">
                <a:solidFill>
                  <a:srgbClr val="292959"/>
                </a:solidFill>
                <a:latin typeface="Trebuchet MS"/>
                <a:cs typeface="Trebuchet MS"/>
              </a:rPr>
              <a:t> </a:t>
            </a:r>
            <a:r>
              <a:rPr sz="2300" spc="-50">
                <a:solidFill>
                  <a:srgbClr val="292959"/>
                </a:solidFill>
                <a:latin typeface="Trebuchet MS"/>
                <a:cs typeface="Trebuchet MS"/>
              </a:rPr>
              <a:t>contract</a:t>
            </a:r>
            <a:r>
              <a:rPr sz="2300" spc="-95">
                <a:solidFill>
                  <a:srgbClr val="292959"/>
                </a:solidFill>
                <a:latin typeface="Trebuchet MS"/>
                <a:cs typeface="Trebuchet MS"/>
              </a:rPr>
              <a:t> </a:t>
            </a:r>
            <a:r>
              <a:rPr sz="2300" spc="-30">
                <a:solidFill>
                  <a:srgbClr val="292959"/>
                </a:solidFill>
                <a:latin typeface="Trebuchet MS"/>
                <a:cs typeface="Trebuchet MS"/>
              </a:rPr>
              <a:t>law</a:t>
            </a:r>
            <a:r>
              <a:rPr sz="2300" spc="-95">
                <a:solidFill>
                  <a:srgbClr val="292959"/>
                </a:solidFill>
                <a:latin typeface="Trebuchet MS"/>
                <a:cs typeface="Trebuchet MS"/>
              </a:rPr>
              <a:t> </a:t>
            </a:r>
            <a:r>
              <a:rPr sz="2300" spc="-25">
                <a:solidFill>
                  <a:srgbClr val="292959"/>
                </a:solidFill>
                <a:latin typeface="Trebuchet MS"/>
                <a:cs typeface="Trebuchet MS"/>
              </a:rPr>
              <a:t>as </a:t>
            </a:r>
            <a:r>
              <a:rPr sz="2300" spc="-110">
                <a:solidFill>
                  <a:srgbClr val="292959"/>
                </a:solidFill>
                <a:latin typeface="Trebuchet MS"/>
                <a:cs typeface="Trebuchet MS"/>
              </a:rPr>
              <a:t>well</a:t>
            </a:r>
            <a:r>
              <a:rPr sz="2300" spc="-25">
                <a:solidFill>
                  <a:srgbClr val="292959"/>
                </a:solidFill>
                <a:latin typeface="Trebuchet MS"/>
                <a:cs typeface="Trebuchet MS"/>
              </a:rPr>
              <a:t> </a:t>
            </a:r>
            <a:r>
              <a:rPr sz="2300">
                <a:solidFill>
                  <a:srgbClr val="292959"/>
                </a:solidFill>
                <a:latin typeface="Trebuchet MS"/>
                <a:cs typeface="Trebuchet MS"/>
              </a:rPr>
              <a:t>as</a:t>
            </a:r>
            <a:r>
              <a:rPr sz="2300" spc="-20">
                <a:solidFill>
                  <a:srgbClr val="292959"/>
                </a:solidFill>
                <a:latin typeface="Trebuchet MS"/>
                <a:cs typeface="Trebuchet MS"/>
              </a:rPr>
              <a:t> land.</a:t>
            </a:r>
            <a:endParaRPr sz="2300">
              <a:latin typeface="Trebuchet MS"/>
              <a:cs typeface="Trebuchet MS"/>
            </a:endParaRPr>
          </a:p>
          <a:p>
            <a:pPr marL="12700" marR="466090">
              <a:lnSpc>
                <a:spcPct val="135900"/>
              </a:lnSpc>
            </a:pPr>
            <a:r>
              <a:rPr sz="2300" spc="-100">
                <a:solidFill>
                  <a:srgbClr val="292959"/>
                </a:solidFill>
                <a:latin typeface="Trebuchet MS"/>
                <a:cs typeface="Trebuchet MS"/>
              </a:rPr>
              <a:t>When</a:t>
            </a:r>
            <a:r>
              <a:rPr sz="2300" spc="-75">
                <a:solidFill>
                  <a:srgbClr val="292959"/>
                </a:solidFill>
                <a:latin typeface="Trebuchet MS"/>
                <a:cs typeface="Trebuchet MS"/>
              </a:rPr>
              <a:t> </a:t>
            </a:r>
            <a:r>
              <a:rPr sz="2300" spc="-20">
                <a:solidFill>
                  <a:srgbClr val="292959"/>
                </a:solidFill>
                <a:latin typeface="Trebuchet MS"/>
                <a:cs typeface="Trebuchet MS"/>
              </a:rPr>
              <a:t>applied</a:t>
            </a:r>
            <a:r>
              <a:rPr sz="2300" spc="-155">
                <a:solidFill>
                  <a:srgbClr val="292959"/>
                </a:solidFill>
                <a:latin typeface="Trebuchet MS"/>
                <a:cs typeface="Trebuchet MS"/>
              </a:rPr>
              <a:t> </a:t>
            </a:r>
            <a:r>
              <a:rPr sz="2300" spc="-120">
                <a:solidFill>
                  <a:srgbClr val="292959"/>
                </a:solidFill>
                <a:latin typeface="Trebuchet MS"/>
                <a:cs typeface="Trebuchet MS"/>
              </a:rPr>
              <a:t>in</a:t>
            </a:r>
            <a:r>
              <a:rPr sz="2300" spc="-75">
                <a:solidFill>
                  <a:srgbClr val="292959"/>
                </a:solidFill>
                <a:latin typeface="Trebuchet MS"/>
                <a:cs typeface="Trebuchet MS"/>
              </a:rPr>
              <a:t> </a:t>
            </a:r>
            <a:r>
              <a:rPr sz="2300" spc="-30">
                <a:solidFill>
                  <a:srgbClr val="292959"/>
                </a:solidFill>
                <a:latin typeface="Trebuchet MS"/>
                <a:cs typeface="Trebuchet MS"/>
              </a:rPr>
              <a:t>land</a:t>
            </a:r>
            <a:r>
              <a:rPr sz="2300" spc="-140">
                <a:solidFill>
                  <a:srgbClr val="292959"/>
                </a:solidFill>
                <a:latin typeface="Trebuchet MS"/>
                <a:cs typeface="Trebuchet MS"/>
              </a:rPr>
              <a:t> </a:t>
            </a:r>
            <a:r>
              <a:rPr sz="2300" spc="-125">
                <a:solidFill>
                  <a:srgbClr val="292959"/>
                </a:solidFill>
                <a:latin typeface="Trebuchet MS"/>
                <a:cs typeface="Trebuchet MS"/>
              </a:rPr>
              <a:t>law,</a:t>
            </a:r>
            <a:r>
              <a:rPr sz="2300" spc="-75">
                <a:solidFill>
                  <a:srgbClr val="292959"/>
                </a:solidFill>
                <a:latin typeface="Trebuchet MS"/>
                <a:cs typeface="Trebuchet MS"/>
              </a:rPr>
              <a:t> </a:t>
            </a:r>
            <a:r>
              <a:rPr sz="2300" spc="-95">
                <a:solidFill>
                  <a:srgbClr val="292959"/>
                </a:solidFill>
                <a:latin typeface="Trebuchet MS"/>
                <a:cs typeface="Trebuchet MS"/>
              </a:rPr>
              <a:t>the</a:t>
            </a:r>
            <a:r>
              <a:rPr sz="2300" spc="-75">
                <a:solidFill>
                  <a:srgbClr val="292959"/>
                </a:solidFill>
                <a:latin typeface="Trebuchet MS"/>
                <a:cs typeface="Trebuchet MS"/>
              </a:rPr>
              <a:t> </a:t>
            </a:r>
            <a:r>
              <a:rPr sz="2300" spc="-85">
                <a:solidFill>
                  <a:srgbClr val="292959"/>
                </a:solidFill>
                <a:latin typeface="Trebuchet MS"/>
                <a:cs typeface="Trebuchet MS"/>
              </a:rPr>
              <a:t>version</a:t>
            </a:r>
            <a:r>
              <a:rPr sz="2300" spc="-90">
                <a:solidFill>
                  <a:srgbClr val="292959"/>
                </a:solidFill>
                <a:latin typeface="Trebuchet MS"/>
                <a:cs typeface="Trebuchet MS"/>
              </a:rPr>
              <a:t> </a:t>
            </a:r>
            <a:r>
              <a:rPr sz="2300">
                <a:solidFill>
                  <a:srgbClr val="292959"/>
                </a:solidFill>
                <a:latin typeface="Trebuchet MS"/>
                <a:cs typeface="Trebuchet MS"/>
              </a:rPr>
              <a:t>of</a:t>
            </a:r>
            <a:r>
              <a:rPr sz="2300" spc="-90">
                <a:solidFill>
                  <a:srgbClr val="292959"/>
                </a:solidFill>
                <a:latin typeface="Trebuchet MS"/>
                <a:cs typeface="Trebuchet MS"/>
              </a:rPr>
              <a:t> </a:t>
            </a:r>
            <a:r>
              <a:rPr sz="2300" spc="-35">
                <a:solidFill>
                  <a:srgbClr val="292959"/>
                </a:solidFill>
                <a:latin typeface="Trebuchet MS"/>
                <a:cs typeface="Trebuchet MS"/>
              </a:rPr>
              <a:t>estoppel</a:t>
            </a:r>
            <a:r>
              <a:rPr sz="2300" spc="-90">
                <a:solidFill>
                  <a:srgbClr val="292959"/>
                </a:solidFill>
                <a:latin typeface="Trebuchet MS"/>
                <a:cs typeface="Trebuchet MS"/>
              </a:rPr>
              <a:t> </a:t>
            </a:r>
            <a:r>
              <a:rPr sz="2300" spc="-10">
                <a:solidFill>
                  <a:srgbClr val="292959"/>
                </a:solidFill>
                <a:latin typeface="Trebuchet MS"/>
                <a:cs typeface="Trebuchet MS"/>
              </a:rPr>
              <a:t>used</a:t>
            </a:r>
            <a:r>
              <a:rPr sz="2300" spc="-95">
                <a:solidFill>
                  <a:srgbClr val="292959"/>
                </a:solidFill>
                <a:latin typeface="Trebuchet MS"/>
                <a:cs typeface="Trebuchet MS"/>
              </a:rPr>
              <a:t> </a:t>
            </a:r>
            <a:r>
              <a:rPr sz="2300" spc="-50">
                <a:solidFill>
                  <a:srgbClr val="292959"/>
                </a:solidFill>
                <a:latin typeface="Trebuchet MS"/>
                <a:cs typeface="Trebuchet MS"/>
              </a:rPr>
              <a:t>is</a:t>
            </a:r>
            <a:r>
              <a:rPr sz="2300" spc="-90">
                <a:solidFill>
                  <a:srgbClr val="292959"/>
                </a:solidFill>
                <a:latin typeface="Trebuchet MS"/>
                <a:cs typeface="Trebuchet MS"/>
              </a:rPr>
              <a:t> </a:t>
            </a:r>
            <a:r>
              <a:rPr sz="2300" spc="-110">
                <a:solidFill>
                  <a:srgbClr val="292959"/>
                </a:solidFill>
                <a:latin typeface="Trebuchet MS"/>
                <a:cs typeface="Trebuchet MS"/>
              </a:rPr>
              <a:t>its</a:t>
            </a:r>
            <a:r>
              <a:rPr sz="2300" spc="-75">
                <a:solidFill>
                  <a:srgbClr val="292959"/>
                </a:solidFill>
                <a:latin typeface="Trebuchet MS"/>
                <a:cs typeface="Trebuchet MS"/>
              </a:rPr>
              <a:t> </a:t>
            </a:r>
            <a:r>
              <a:rPr sz="2300" spc="-20">
                <a:solidFill>
                  <a:srgbClr val="292959"/>
                </a:solidFill>
                <a:latin typeface="Trebuchet MS"/>
                <a:cs typeface="Trebuchet MS"/>
              </a:rPr>
              <a:t>nuanced</a:t>
            </a:r>
            <a:r>
              <a:rPr sz="2300" spc="-95">
                <a:solidFill>
                  <a:srgbClr val="292959"/>
                </a:solidFill>
                <a:latin typeface="Trebuchet MS"/>
                <a:cs typeface="Trebuchet MS"/>
              </a:rPr>
              <a:t> </a:t>
            </a:r>
            <a:r>
              <a:rPr sz="2300" spc="-110">
                <a:solidFill>
                  <a:srgbClr val="292959"/>
                </a:solidFill>
                <a:latin typeface="Trebuchet MS"/>
                <a:cs typeface="Trebuchet MS"/>
              </a:rPr>
              <a:t>form</a:t>
            </a:r>
            <a:r>
              <a:rPr sz="2300" spc="-75">
                <a:solidFill>
                  <a:srgbClr val="292959"/>
                </a:solidFill>
                <a:latin typeface="Trebuchet MS"/>
                <a:cs typeface="Trebuchet MS"/>
              </a:rPr>
              <a:t> </a:t>
            </a:r>
            <a:r>
              <a:rPr sz="2300" spc="-25">
                <a:solidFill>
                  <a:srgbClr val="292959"/>
                </a:solidFill>
                <a:latin typeface="Trebuchet MS"/>
                <a:cs typeface="Trebuchet MS"/>
              </a:rPr>
              <a:t>of </a:t>
            </a:r>
            <a:r>
              <a:rPr sz="2300" spc="-85">
                <a:solidFill>
                  <a:srgbClr val="292959"/>
                </a:solidFill>
                <a:latin typeface="Trebuchet MS"/>
                <a:cs typeface="Trebuchet MS"/>
              </a:rPr>
              <a:t>proprietary</a:t>
            </a:r>
            <a:r>
              <a:rPr sz="2300" spc="-70">
                <a:solidFill>
                  <a:srgbClr val="292959"/>
                </a:solidFill>
                <a:latin typeface="Trebuchet MS"/>
                <a:cs typeface="Trebuchet MS"/>
              </a:rPr>
              <a:t> </a:t>
            </a:r>
            <a:r>
              <a:rPr sz="2300" spc="-10">
                <a:solidFill>
                  <a:srgbClr val="292959"/>
                </a:solidFill>
                <a:latin typeface="Trebuchet MS"/>
                <a:cs typeface="Trebuchet MS"/>
              </a:rPr>
              <a:t>estoppel.</a:t>
            </a:r>
            <a:endParaRPr sz="2300">
              <a:latin typeface="Trebuchet MS"/>
              <a:cs typeface="Trebuchet MS"/>
            </a:endParaRPr>
          </a:p>
          <a:p>
            <a:pPr marL="12700" marR="430530">
              <a:lnSpc>
                <a:spcPct val="135900"/>
              </a:lnSpc>
            </a:pPr>
            <a:r>
              <a:rPr sz="2300" spc="-160">
                <a:solidFill>
                  <a:srgbClr val="292959"/>
                </a:solidFill>
                <a:latin typeface="Trebuchet MS"/>
                <a:cs typeface="Trebuchet MS"/>
              </a:rPr>
              <a:t>It</a:t>
            </a:r>
            <a:r>
              <a:rPr sz="2300" spc="-75">
                <a:solidFill>
                  <a:srgbClr val="292959"/>
                </a:solidFill>
                <a:latin typeface="Trebuchet MS"/>
                <a:cs typeface="Trebuchet MS"/>
              </a:rPr>
              <a:t> </a:t>
            </a:r>
            <a:r>
              <a:rPr sz="2300" spc="-50">
                <a:solidFill>
                  <a:srgbClr val="292959"/>
                </a:solidFill>
                <a:latin typeface="Trebuchet MS"/>
                <a:cs typeface="Trebuchet MS"/>
              </a:rPr>
              <a:t>is</a:t>
            </a:r>
            <a:r>
              <a:rPr sz="2300" spc="-110">
                <a:solidFill>
                  <a:srgbClr val="292959"/>
                </a:solidFill>
                <a:latin typeface="Trebuchet MS"/>
                <a:cs typeface="Trebuchet MS"/>
              </a:rPr>
              <a:t> </a:t>
            </a:r>
            <a:r>
              <a:rPr sz="2300" spc="-100">
                <a:solidFill>
                  <a:srgbClr val="292959"/>
                </a:solidFill>
                <a:latin typeface="Trebuchet MS"/>
                <a:cs typeface="Trebuchet MS"/>
              </a:rPr>
              <a:t>important</a:t>
            </a:r>
            <a:r>
              <a:rPr sz="2300" spc="-75">
                <a:solidFill>
                  <a:srgbClr val="292959"/>
                </a:solidFill>
                <a:latin typeface="Trebuchet MS"/>
                <a:cs typeface="Trebuchet MS"/>
              </a:rPr>
              <a:t> </a:t>
            </a:r>
            <a:r>
              <a:rPr sz="2300" spc="-85">
                <a:solidFill>
                  <a:srgbClr val="292959"/>
                </a:solidFill>
                <a:latin typeface="Trebuchet MS"/>
                <a:cs typeface="Trebuchet MS"/>
              </a:rPr>
              <a:t>not</a:t>
            </a:r>
            <a:r>
              <a:rPr sz="2300" spc="-80">
                <a:solidFill>
                  <a:srgbClr val="292959"/>
                </a:solidFill>
                <a:latin typeface="Trebuchet MS"/>
                <a:cs typeface="Trebuchet MS"/>
              </a:rPr>
              <a:t> </a:t>
            </a:r>
            <a:r>
              <a:rPr sz="2300" spc="-50">
                <a:solidFill>
                  <a:srgbClr val="292959"/>
                </a:solidFill>
                <a:latin typeface="Trebuchet MS"/>
                <a:cs typeface="Trebuchet MS"/>
              </a:rPr>
              <a:t>to</a:t>
            </a:r>
            <a:r>
              <a:rPr sz="2300" spc="-85">
                <a:solidFill>
                  <a:srgbClr val="292959"/>
                </a:solidFill>
                <a:latin typeface="Trebuchet MS"/>
                <a:cs typeface="Trebuchet MS"/>
              </a:rPr>
              <a:t> </a:t>
            </a:r>
            <a:r>
              <a:rPr sz="2300" spc="-25">
                <a:solidFill>
                  <a:srgbClr val="292959"/>
                </a:solidFill>
                <a:latin typeface="Trebuchet MS"/>
                <a:cs typeface="Trebuchet MS"/>
              </a:rPr>
              <a:t>confuse</a:t>
            </a:r>
            <a:r>
              <a:rPr sz="2300" spc="-80">
                <a:solidFill>
                  <a:srgbClr val="292959"/>
                </a:solidFill>
                <a:latin typeface="Trebuchet MS"/>
                <a:cs typeface="Trebuchet MS"/>
              </a:rPr>
              <a:t> </a:t>
            </a:r>
            <a:r>
              <a:rPr sz="2300" spc="-120">
                <a:solidFill>
                  <a:srgbClr val="292959"/>
                </a:solidFill>
                <a:latin typeface="Trebuchet MS"/>
                <a:cs typeface="Trebuchet MS"/>
              </a:rPr>
              <a:t>with</a:t>
            </a:r>
            <a:r>
              <a:rPr sz="2300" spc="-75">
                <a:solidFill>
                  <a:srgbClr val="292959"/>
                </a:solidFill>
                <a:latin typeface="Trebuchet MS"/>
                <a:cs typeface="Trebuchet MS"/>
              </a:rPr>
              <a:t> </a:t>
            </a:r>
            <a:r>
              <a:rPr sz="2300" spc="-90">
                <a:solidFill>
                  <a:srgbClr val="292959"/>
                </a:solidFill>
                <a:latin typeface="Trebuchet MS"/>
                <a:cs typeface="Trebuchet MS"/>
              </a:rPr>
              <a:t>other</a:t>
            </a:r>
            <a:r>
              <a:rPr sz="2300" spc="-80">
                <a:solidFill>
                  <a:srgbClr val="292959"/>
                </a:solidFill>
                <a:latin typeface="Trebuchet MS"/>
                <a:cs typeface="Trebuchet MS"/>
              </a:rPr>
              <a:t> </a:t>
            </a:r>
            <a:r>
              <a:rPr sz="2300" spc="-70">
                <a:solidFill>
                  <a:srgbClr val="292959"/>
                </a:solidFill>
                <a:latin typeface="Trebuchet MS"/>
                <a:cs typeface="Trebuchet MS"/>
              </a:rPr>
              <a:t>types</a:t>
            </a:r>
            <a:r>
              <a:rPr sz="2300" spc="-85">
                <a:solidFill>
                  <a:srgbClr val="292959"/>
                </a:solidFill>
                <a:latin typeface="Trebuchet MS"/>
                <a:cs typeface="Trebuchet MS"/>
              </a:rPr>
              <a:t> </a:t>
            </a:r>
            <a:r>
              <a:rPr sz="2300">
                <a:solidFill>
                  <a:srgbClr val="292959"/>
                </a:solidFill>
                <a:latin typeface="Trebuchet MS"/>
                <a:cs typeface="Trebuchet MS"/>
              </a:rPr>
              <a:t>of</a:t>
            </a:r>
            <a:r>
              <a:rPr sz="2300" spc="-80">
                <a:solidFill>
                  <a:srgbClr val="292959"/>
                </a:solidFill>
                <a:latin typeface="Trebuchet MS"/>
                <a:cs typeface="Trebuchet MS"/>
              </a:rPr>
              <a:t> </a:t>
            </a:r>
            <a:r>
              <a:rPr sz="2300" spc="-35">
                <a:solidFill>
                  <a:srgbClr val="292959"/>
                </a:solidFill>
                <a:latin typeface="Trebuchet MS"/>
                <a:cs typeface="Trebuchet MS"/>
              </a:rPr>
              <a:t>estoppel</a:t>
            </a:r>
            <a:r>
              <a:rPr sz="2300" spc="-85">
                <a:solidFill>
                  <a:srgbClr val="292959"/>
                </a:solidFill>
                <a:latin typeface="Trebuchet MS"/>
                <a:cs typeface="Trebuchet MS"/>
              </a:rPr>
              <a:t> </a:t>
            </a:r>
            <a:r>
              <a:rPr sz="2300" spc="-25">
                <a:solidFill>
                  <a:srgbClr val="292959"/>
                </a:solidFill>
                <a:latin typeface="Trebuchet MS"/>
                <a:cs typeface="Trebuchet MS"/>
              </a:rPr>
              <a:t>such</a:t>
            </a:r>
            <a:r>
              <a:rPr sz="2300" spc="-80">
                <a:solidFill>
                  <a:srgbClr val="292959"/>
                </a:solidFill>
                <a:latin typeface="Trebuchet MS"/>
                <a:cs typeface="Trebuchet MS"/>
              </a:rPr>
              <a:t> </a:t>
            </a:r>
            <a:r>
              <a:rPr sz="2300">
                <a:solidFill>
                  <a:srgbClr val="292959"/>
                </a:solidFill>
                <a:latin typeface="Trebuchet MS"/>
                <a:cs typeface="Trebuchet MS"/>
              </a:rPr>
              <a:t>as</a:t>
            </a:r>
            <a:r>
              <a:rPr sz="2300" spc="-85">
                <a:solidFill>
                  <a:srgbClr val="292959"/>
                </a:solidFill>
                <a:latin typeface="Trebuchet MS"/>
                <a:cs typeface="Trebuchet MS"/>
              </a:rPr>
              <a:t> </a:t>
            </a:r>
            <a:r>
              <a:rPr sz="2300" spc="-25">
                <a:solidFill>
                  <a:srgbClr val="292959"/>
                </a:solidFill>
                <a:latin typeface="Trebuchet MS"/>
                <a:cs typeface="Trebuchet MS"/>
              </a:rPr>
              <a:t>proprietary </a:t>
            </a:r>
            <a:r>
              <a:rPr sz="2300" spc="-10">
                <a:solidFill>
                  <a:srgbClr val="292959"/>
                </a:solidFill>
                <a:latin typeface="Trebuchet MS"/>
                <a:cs typeface="Trebuchet MS"/>
              </a:rPr>
              <a:t>estoppel</a:t>
            </a:r>
            <a:endParaRPr sz="2300">
              <a:latin typeface="Trebuchet MS"/>
              <a:cs typeface="Trebuchet MS"/>
            </a:endParaRPr>
          </a:p>
          <a:p>
            <a:pPr marL="509270" marR="7612380" indent="-497205">
              <a:lnSpc>
                <a:spcPct val="135900"/>
              </a:lnSpc>
            </a:pPr>
            <a:r>
              <a:rPr sz="2300" spc="-75">
                <a:solidFill>
                  <a:srgbClr val="292959"/>
                </a:solidFill>
                <a:latin typeface="Trebuchet MS"/>
                <a:cs typeface="Trebuchet MS"/>
              </a:rPr>
              <a:t>Both</a:t>
            </a:r>
            <a:r>
              <a:rPr sz="2300" spc="-100">
                <a:solidFill>
                  <a:srgbClr val="292959"/>
                </a:solidFill>
                <a:latin typeface="Trebuchet MS"/>
                <a:cs typeface="Trebuchet MS"/>
              </a:rPr>
              <a:t> </a:t>
            </a:r>
            <a:r>
              <a:rPr sz="2300" spc="-10">
                <a:solidFill>
                  <a:srgbClr val="292959"/>
                </a:solidFill>
                <a:latin typeface="Trebuchet MS"/>
                <a:cs typeface="Trebuchet MS"/>
              </a:rPr>
              <a:t>are</a:t>
            </a:r>
            <a:r>
              <a:rPr sz="2300" spc="-145">
                <a:solidFill>
                  <a:srgbClr val="292959"/>
                </a:solidFill>
                <a:latin typeface="Trebuchet MS"/>
                <a:cs typeface="Trebuchet MS"/>
              </a:rPr>
              <a:t> </a:t>
            </a:r>
            <a:r>
              <a:rPr sz="2300" spc="-10">
                <a:solidFill>
                  <a:srgbClr val="292959"/>
                </a:solidFill>
                <a:latin typeface="Trebuchet MS"/>
                <a:cs typeface="Trebuchet MS"/>
              </a:rPr>
              <a:t>similar: </a:t>
            </a:r>
            <a:r>
              <a:rPr sz="2300" spc="-50">
                <a:solidFill>
                  <a:srgbClr val="292959"/>
                </a:solidFill>
                <a:latin typeface="Trebuchet MS"/>
                <a:cs typeface="Trebuchet MS"/>
              </a:rPr>
              <a:t>equitable</a:t>
            </a:r>
            <a:r>
              <a:rPr sz="2300" spc="-110">
                <a:solidFill>
                  <a:srgbClr val="292959"/>
                </a:solidFill>
                <a:latin typeface="Trebuchet MS"/>
                <a:cs typeface="Trebuchet MS"/>
              </a:rPr>
              <a:t> </a:t>
            </a:r>
            <a:r>
              <a:rPr sz="2300" spc="-50">
                <a:solidFill>
                  <a:srgbClr val="292959"/>
                </a:solidFill>
                <a:latin typeface="Trebuchet MS"/>
                <a:cs typeface="Trebuchet MS"/>
              </a:rPr>
              <a:t>origin</a:t>
            </a:r>
            <a:endParaRPr sz="2300">
              <a:latin typeface="Trebuchet MS"/>
              <a:cs typeface="Trebuchet MS"/>
            </a:endParaRPr>
          </a:p>
          <a:p>
            <a:pPr marL="509270" marR="5292090">
              <a:lnSpc>
                <a:spcPct val="135900"/>
              </a:lnSpc>
            </a:pPr>
            <a:r>
              <a:rPr sz="2300" spc="-95">
                <a:solidFill>
                  <a:srgbClr val="292959"/>
                </a:solidFill>
                <a:latin typeface="Trebuchet MS"/>
                <a:cs typeface="Trebuchet MS"/>
              </a:rPr>
              <a:t>prevent</a:t>
            </a:r>
            <a:r>
              <a:rPr sz="2300" spc="-65">
                <a:solidFill>
                  <a:srgbClr val="292959"/>
                </a:solidFill>
                <a:latin typeface="Trebuchet MS"/>
                <a:cs typeface="Trebuchet MS"/>
              </a:rPr>
              <a:t> </a:t>
            </a:r>
            <a:r>
              <a:rPr sz="2300" spc="-35">
                <a:solidFill>
                  <a:srgbClr val="292959"/>
                </a:solidFill>
                <a:latin typeface="Trebuchet MS"/>
                <a:cs typeface="Trebuchet MS"/>
              </a:rPr>
              <a:t>unconscionable</a:t>
            </a:r>
            <a:r>
              <a:rPr sz="2300" spc="-65">
                <a:solidFill>
                  <a:srgbClr val="292959"/>
                </a:solidFill>
                <a:latin typeface="Trebuchet MS"/>
                <a:cs typeface="Trebuchet MS"/>
              </a:rPr>
              <a:t> </a:t>
            </a:r>
            <a:r>
              <a:rPr sz="2300" spc="-40">
                <a:solidFill>
                  <a:srgbClr val="292959"/>
                </a:solidFill>
                <a:latin typeface="Trebuchet MS"/>
                <a:cs typeface="Trebuchet MS"/>
              </a:rPr>
              <a:t>behaviour </a:t>
            </a:r>
            <a:r>
              <a:rPr sz="2300" spc="-50">
                <a:solidFill>
                  <a:srgbClr val="292959"/>
                </a:solidFill>
                <a:latin typeface="Trebuchet MS"/>
                <a:cs typeface="Trebuchet MS"/>
              </a:rPr>
              <a:t>equitable</a:t>
            </a:r>
            <a:r>
              <a:rPr sz="2300" spc="-95">
                <a:solidFill>
                  <a:srgbClr val="292959"/>
                </a:solidFill>
                <a:latin typeface="Trebuchet MS"/>
                <a:cs typeface="Trebuchet MS"/>
              </a:rPr>
              <a:t> </a:t>
            </a:r>
            <a:r>
              <a:rPr sz="2300" spc="-90">
                <a:solidFill>
                  <a:srgbClr val="292959"/>
                </a:solidFill>
                <a:latin typeface="Trebuchet MS"/>
                <a:cs typeface="Trebuchet MS"/>
              </a:rPr>
              <a:t>maxims</a:t>
            </a:r>
            <a:r>
              <a:rPr sz="2300" spc="-80">
                <a:solidFill>
                  <a:srgbClr val="292959"/>
                </a:solidFill>
                <a:latin typeface="Trebuchet MS"/>
                <a:cs typeface="Trebuchet MS"/>
              </a:rPr>
              <a:t> </a:t>
            </a:r>
            <a:r>
              <a:rPr sz="2300" spc="-20">
                <a:solidFill>
                  <a:srgbClr val="292959"/>
                </a:solidFill>
                <a:latin typeface="Trebuchet MS"/>
                <a:cs typeface="Trebuchet MS"/>
              </a:rPr>
              <a:t>apply</a:t>
            </a:r>
            <a:endParaRPr sz="2300">
              <a:latin typeface="Trebuchet MS"/>
              <a:cs typeface="Trebuchet MS"/>
            </a:endParaRPr>
          </a:p>
          <a:p>
            <a:pPr marL="12700">
              <a:lnSpc>
                <a:spcPct val="100000"/>
              </a:lnSpc>
              <a:spcBef>
                <a:spcPts val="985"/>
              </a:spcBef>
            </a:pPr>
            <a:r>
              <a:rPr sz="2300" spc="-114">
                <a:solidFill>
                  <a:srgbClr val="292959"/>
                </a:solidFill>
                <a:latin typeface="Trebuchet MS"/>
                <a:cs typeface="Trebuchet MS"/>
              </a:rPr>
              <a:t>But</a:t>
            </a:r>
            <a:r>
              <a:rPr sz="2300" spc="-75">
                <a:solidFill>
                  <a:srgbClr val="292959"/>
                </a:solidFill>
                <a:latin typeface="Trebuchet MS"/>
                <a:cs typeface="Trebuchet MS"/>
              </a:rPr>
              <a:t> </a:t>
            </a:r>
            <a:r>
              <a:rPr sz="2300" spc="-10">
                <a:solidFill>
                  <a:srgbClr val="292959"/>
                </a:solidFill>
                <a:latin typeface="Trebuchet MS"/>
                <a:cs typeface="Trebuchet MS"/>
              </a:rPr>
              <a:t>core</a:t>
            </a:r>
            <a:r>
              <a:rPr sz="2300" spc="-155">
                <a:solidFill>
                  <a:srgbClr val="292959"/>
                </a:solidFill>
                <a:latin typeface="Trebuchet MS"/>
                <a:cs typeface="Trebuchet MS"/>
              </a:rPr>
              <a:t> </a:t>
            </a:r>
            <a:r>
              <a:rPr sz="2300" spc="-10">
                <a:solidFill>
                  <a:srgbClr val="292959"/>
                </a:solidFill>
                <a:latin typeface="Trebuchet MS"/>
                <a:cs typeface="Trebuchet MS"/>
              </a:rPr>
              <a:t>differences:</a:t>
            </a:r>
            <a:endParaRPr sz="2300">
              <a:latin typeface="Trebuchet MS"/>
              <a:cs typeface="Trebuchet MS"/>
            </a:endParaRPr>
          </a:p>
          <a:p>
            <a:pPr marL="509270" marR="464820">
              <a:lnSpc>
                <a:spcPct val="135900"/>
              </a:lnSpc>
            </a:pPr>
            <a:r>
              <a:rPr sz="2300" spc="-85">
                <a:solidFill>
                  <a:srgbClr val="292959"/>
                </a:solidFill>
                <a:latin typeface="Trebuchet MS"/>
                <a:cs typeface="Trebuchet MS"/>
              </a:rPr>
              <a:t>proprietary</a:t>
            </a:r>
            <a:r>
              <a:rPr sz="2300" spc="-90">
                <a:solidFill>
                  <a:srgbClr val="292959"/>
                </a:solidFill>
                <a:latin typeface="Trebuchet MS"/>
                <a:cs typeface="Trebuchet MS"/>
              </a:rPr>
              <a:t> </a:t>
            </a:r>
            <a:r>
              <a:rPr sz="2300" spc="-35">
                <a:solidFill>
                  <a:srgbClr val="292959"/>
                </a:solidFill>
                <a:latin typeface="Trebuchet MS"/>
                <a:cs typeface="Trebuchet MS"/>
              </a:rPr>
              <a:t>estoppel</a:t>
            </a:r>
            <a:r>
              <a:rPr sz="2300" spc="-95">
                <a:solidFill>
                  <a:srgbClr val="292959"/>
                </a:solidFill>
                <a:latin typeface="Trebuchet MS"/>
                <a:cs typeface="Trebuchet MS"/>
              </a:rPr>
              <a:t> </a:t>
            </a:r>
            <a:r>
              <a:rPr sz="2300" spc="-114">
                <a:solidFill>
                  <a:srgbClr val="292959"/>
                </a:solidFill>
                <a:latin typeface="Trebuchet MS"/>
                <a:cs typeface="Trebuchet MS"/>
              </a:rPr>
              <a:t>only</a:t>
            </a:r>
            <a:r>
              <a:rPr sz="2300" spc="-75">
                <a:solidFill>
                  <a:srgbClr val="292959"/>
                </a:solidFill>
                <a:latin typeface="Trebuchet MS"/>
                <a:cs typeface="Trebuchet MS"/>
              </a:rPr>
              <a:t> </a:t>
            </a:r>
            <a:r>
              <a:rPr sz="2300" spc="-25">
                <a:solidFill>
                  <a:srgbClr val="292959"/>
                </a:solidFill>
                <a:latin typeface="Trebuchet MS"/>
                <a:cs typeface="Trebuchet MS"/>
              </a:rPr>
              <a:t>applies</a:t>
            </a:r>
            <a:r>
              <a:rPr sz="2300" spc="-80">
                <a:solidFill>
                  <a:srgbClr val="292959"/>
                </a:solidFill>
                <a:latin typeface="Trebuchet MS"/>
                <a:cs typeface="Trebuchet MS"/>
              </a:rPr>
              <a:t> </a:t>
            </a:r>
            <a:r>
              <a:rPr sz="2300" spc="-50">
                <a:solidFill>
                  <a:srgbClr val="292959"/>
                </a:solidFill>
                <a:latin typeface="Trebuchet MS"/>
                <a:cs typeface="Trebuchet MS"/>
              </a:rPr>
              <a:t>to</a:t>
            </a:r>
            <a:r>
              <a:rPr sz="2300" spc="-85">
                <a:solidFill>
                  <a:srgbClr val="292959"/>
                </a:solidFill>
                <a:latin typeface="Trebuchet MS"/>
                <a:cs typeface="Trebuchet MS"/>
              </a:rPr>
              <a:t> </a:t>
            </a:r>
            <a:r>
              <a:rPr sz="2300" spc="-30">
                <a:solidFill>
                  <a:srgbClr val="292959"/>
                </a:solidFill>
                <a:latin typeface="Trebuchet MS"/>
                <a:cs typeface="Trebuchet MS"/>
              </a:rPr>
              <a:t>land</a:t>
            </a:r>
            <a:r>
              <a:rPr sz="2300" spc="-80">
                <a:solidFill>
                  <a:srgbClr val="292959"/>
                </a:solidFill>
                <a:latin typeface="Trebuchet MS"/>
                <a:cs typeface="Trebuchet MS"/>
              </a:rPr>
              <a:t> </a:t>
            </a:r>
            <a:r>
              <a:rPr sz="2300" spc="-90">
                <a:solidFill>
                  <a:srgbClr val="292959"/>
                </a:solidFill>
                <a:latin typeface="Trebuchet MS"/>
                <a:cs typeface="Trebuchet MS"/>
              </a:rPr>
              <a:t>(real</a:t>
            </a:r>
            <a:r>
              <a:rPr sz="2300" spc="-80">
                <a:solidFill>
                  <a:srgbClr val="292959"/>
                </a:solidFill>
                <a:latin typeface="Trebuchet MS"/>
                <a:cs typeface="Trebuchet MS"/>
              </a:rPr>
              <a:t> </a:t>
            </a:r>
            <a:r>
              <a:rPr sz="2300" spc="-100">
                <a:solidFill>
                  <a:srgbClr val="292959"/>
                </a:solidFill>
                <a:latin typeface="Trebuchet MS"/>
                <a:cs typeface="Trebuchet MS"/>
              </a:rPr>
              <a:t>property)</a:t>
            </a:r>
            <a:r>
              <a:rPr sz="2300" spc="-75">
                <a:solidFill>
                  <a:srgbClr val="292959"/>
                </a:solidFill>
                <a:latin typeface="Trebuchet MS"/>
                <a:cs typeface="Trebuchet MS"/>
              </a:rPr>
              <a:t> </a:t>
            </a:r>
            <a:r>
              <a:rPr sz="2300" spc="-114">
                <a:solidFill>
                  <a:srgbClr val="292959"/>
                </a:solidFill>
                <a:latin typeface="Trebuchet MS"/>
                <a:cs typeface="Trebuchet MS"/>
              </a:rPr>
              <a:t>whilst</a:t>
            </a:r>
            <a:r>
              <a:rPr sz="2300" spc="-75">
                <a:solidFill>
                  <a:srgbClr val="292959"/>
                </a:solidFill>
                <a:latin typeface="Trebuchet MS"/>
                <a:cs typeface="Trebuchet MS"/>
              </a:rPr>
              <a:t> </a:t>
            </a:r>
            <a:r>
              <a:rPr sz="2300" spc="-20">
                <a:solidFill>
                  <a:srgbClr val="292959"/>
                </a:solidFill>
                <a:latin typeface="Trebuchet MS"/>
                <a:cs typeface="Trebuchet MS"/>
              </a:rPr>
              <a:t>promissory </a:t>
            </a:r>
            <a:r>
              <a:rPr sz="2300" spc="-35">
                <a:solidFill>
                  <a:srgbClr val="292959"/>
                </a:solidFill>
                <a:latin typeface="Trebuchet MS"/>
                <a:cs typeface="Trebuchet MS"/>
              </a:rPr>
              <a:t>estoppel</a:t>
            </a:r>
            <a:r>
              <a:rPr sz="2300" spc="-125">
                <a:solidFill>
                  <a:srgbClr val="292959"/>
                </a:solidFill>
                <a:latin typeface="Trebuchet MS"/>
                <a:cs typeface="Trebuchet MS"/>
              </a:rPr>
              <a:t> </a:t>
            </a:r>
            <a:r>
              <a:rPr sz="2300" spc="-25">
                <a:solidFill>
                  <a:srgbClr val="292959"/>
                </a:solidFill>
                <a:latin typeface="Trebuchet MS"/>
                <a:cs typeface="Trebuchet MS"/>
              </a:rPr>
              <a:t>applies</a:t>
            </a:r>
            <a:r>
              <a:rPr sz="2300" spc="-125">
                <a:solidFill>
                  <a:srgbClr val="292959"/>
                </a:solidFill>
                <a:latin typeface="Trebuchet MS"/>
                <a:cs typeface="Trebuchet MS"/>
              </a:rPr>
              <a:t> </a:t>
            </a:r>
            <a:r>
              <a:rPr sz="2300" spc="-50">
                <a:solidFill>
                  <a:srgbClr val="292959"/>
                </a:solidFill>
                <a:latin typeface="Trebuchet MS"/>
                <a:cs typeface="Trebuchet MS"/>
              </a:rPr>
              <a:t>to</a:t>
            </a:r>
            <a:r>
              <a:rPr sz="2300" spc="-125">
                <a:solidFill>
                  <a:srgbClr val="292959"/>
                </a:solidFill>
                <a:latin typeface="Trebuchet MS"/>
                <a:cs typeface="Trebuchet MS"/>
              </a:rPr>
              <a:t> </a:t>
            </a:r>
            <a:r>
              <a:rPr sz="2300" spc="-40">
                <a:solidFill>
                  <a:srgbClr val="292959"/>
                </a:solidFill>
                <a:latin typeface="Trebuchet MS"/>
                <a:cs typeface="Trebuchet MS"/>
              </a:rPr>
              <a:t>personal</a:t>
            </a:r>
            <a:r>
              <a:rPr sz="2300" spc="-120">
                <a:solidFill>
                  <a:srgbClr val="292959"/>
                </a:solidFill>
                <a:latin typeface="Trebuchet MS"/>
                <a:cs typeface="Trebuchet MS"/>
              </a:rPr>
              <a:t> </a:t>
            </a:r>
            <a:r>
              <a:rPr sz="2300" spc="-10">
                <a:solidFill>
                  <a:srgbClr val="292959"/>
                </a:solidFill>
                <a:latin typeface="Trebuchet MS"/>
                <a:cs typeface="Trebuchet MS"/>
              </a:rPr>
              <a:t>property</a:t>
            </a:r>
            <a:endParaRPr sz="2300">
              <a:latin typeface="Trebuchet MS"/>
              <a:cs typeface="Trebuchet MS"/>
            </a:endParaRPr>
          </a:p>
          <a:p>
            <a:pPr marL="509270" marR="5080">
              <a:lnSpc>
                <a:spcPct val="135900"/>
              </a:lnSpc>
            </a:pPr>
            <a:r>
              <a:rPr sz="2300" spc="-85">
                <a:solidFill>
                  <a:srgbClr val="292959"/>
                </a:solidFill>
                <a:latin typeface="Trebuchet MS"/>
                <a:cs typeface="Trebuchet MS"/>
              </a:rPr>
              <a:t>proprietary</a:t>
            </a:r>
            <a:r>
              <a:rPr sz="2300" spc="-90">
                <a:solidFill>
                  <a:srgbClr val="292959"/>
                </a:solidFill>
                <a:latin typeface="Trebuchet MS"/>
                <a:cs typeface="Trebuchet MS"/>
              </a:rPr>
              <a:t> </a:t>
            </a:r>
            <a:r>
              <a:rPr sz="2300" spc="-35">
                <a:solidFill>
                  <a:srgbClr val="292959"/>
                </a:solidFill>
                <a:latin typeface="Trebuchet MS"/>
                <a:cs typeface="Trebuchet MS"/>
              </a:rPr>
              <a:t>estoppel</a:t>
            </a:r>
            <a:r>
              <a:rPr sz="2300" spc="-75">
                <a:solidFill>
                  <a:srgbClr val="292959"/>
                </a:solidFill>
                <a:latin typeface="Trebuchet MS"/>
                <a:cs typeface="Trebuchet MS"/>
              </a:rPr>
              <a:t> </a:t>
            </a:r>
            <a:r>
              <a:rPr sz="2300">
                <a:solidFill>
                  <a:srgbClr val="292959"/>
                </a:solidFill>
                <a:latin typeface="Trebuchet MS"/>
                <a:cs typeface="Trebuchet MS"/>
              </a:rPr>
              <a:t>can</a:t>
            </a:r>
            <a:r>
              <a:rPr sz="2300" spc="-80">
                <a:solidFill>
                  <a:srgbClr val="292959"/>
                </a:solidFill>
                <a:latin typeface="Trebuchet MS"/>
                <a:cs typeface="Trebuchet MS"/>
              </a:rPr>
              <a:t> </a:t>
            </a:r>
            <a:r>
              <a:rPr sz="2300">
                <a:solidFill>
                  <a:srgbClr val="292959"/>
                </a:solidFill>
                <a:latin typeface="Trebuchet MS"/>
                <a:cs typeface="Trebuchet MS"/>
              </a:rPr>
              <a:t>be</a:t>
            </a:r>
            <a:r>
              <a:rPr sz="2300" spc="-80">
                <a:solidFill>
                  <a:srgbClr val="292959"/>
                </a:solidFill>
                <a:latin typeface="Trebuchet MS"/>
                <a:cs typeface="Trebuchet MS"/>
              </a:rPr>
              <a:t> </a:t>
            </a:r>
            <a:r>
              <a:rPr sz="2300" spc="-10">
                <a:solidFill>
                  <a:srgbClr val="292959"/>
                </a:solidFill>
                <a:latin typeface="Trebuchet MS"/>
                <a:cs typeface="Trebuchet MS"/>
              </a:rPr>
              <a:t>used</a:t>
            </a:r>
            <a:r>
              <a:rPr sz="2300" spc="-80">
                <a:solidFill>
                  <a:srgbClr val="292959"/>
                </a:solidFill>
                <a:latin typeface="Trebuchet MS"/>
                <a:cs typeface="Trebuchet MS"/>
              </a:rPr>
              <a:t> </a:t>
            </a:r>
            <a:r>
              <a:rPr sz="2300" spc="-50">
                <a:solidFill>
                  <a:srgbClr val="292959"/>
                </a:solidFill>
                <a:latin typeface="Trebuchet MS"/>
                <a:cs typeface="Trebuchet MS"/>
              </a:rPr>
              <a:t>to</a:t>
            </a:r>
            <a:r>
              <a:rPr sz="2300" spc="-75">
                <a:solidFill>
                  <a:srgbClr val="292959"/>
                </a:solidFill>
                <a:latin typeface="Trebuchet MS"/>
                <a:cs typeface="Trebuchet MS"/>
              </a:rPr>
              <a:t> </a:t>
            </a:r>
            <a:r>
              <a:rPr sz="2300" spc="-90">
                <a:solidFill>
                  <a:srgbClr val="292959"/>
                </a:solidFill>
                <a:latin typeface="Trebuchet MS"/>
                <a:cs typeface="Trebuchet MS"/>
              </a:rPr>
              <a:t>start</a:t>
            </a:r>
            <a:r>
              <a:rPr sz="2300" spc="-80">
                <a:solidFill>
                  <a:srgbClr val="292959"/>
                </a:solidFill>
                <a:latin typeface="Trebuchet MS"/>
                <a:cs typeface="Trebuchet MS"/>
              </a:rPr>
              <a:t> </a:t>
            </a:r>
            <a:r>
              <a:rPr sz="2300" spc="-70">
                <a:solidFill>
                  <a:srgbClr val="292959"/>
                </a:solidFill>
                <a:latin typeface="Trebuchet MS"/>
                <a:cs typeface="Trebuchet MS"/>
              </a:rPr>
              <a:t>litigation</a:t>
            </a:r>
            <a:r>
              <a:rPr sz="2300" spc="-80">
                <a:solidFill>
                  <a:srgbClr val="292959"/>
                </a:solidFill>
                <a:latin typeface="Trebuchet MS"/>
                <a:cs typeface="Trebuchet MS"/>
              </a:rPr>
              <a:t> </a:t>
            </a:r>
            <a:r>
              <a:rPr sz="2300" spc="-114">
                <a:solidFill>
                  <a:srgbClr val="292959"/>
                </a:solidFill>
                <a:latin typeface="Trebuchet MS"/>
                <a:cs typeface="Trebuchet MS"/>
              </a:rPr>
              <a:t>(sword),</a:t>
            </a:r>
            <a:r>
              <a:rPr sz="2300" spc="-75">
                <a:solidFill>
                  <a:srgbClr val="292959"/>
                </a:solidFill>
                <a:latin typeface="Trebuchet MS"/>
                <a:cs typeface="Trebuchet MS"/>
              </a:rPr>
              <a:t> </a:t>
            </a:r>
            <a:r>
              <a:rPr sz="2300" spc="-114">
                <a:solidFill>
                  <a:srgbClr val="292959"/>
                </a:solidFill>
                <a:latin typeface="Trebuchet MS"/>
                <a:cs typeface="Trebuchet MS"/>
              </a:rPr>
              <a:t>whilst</a:t>
            </a:r>
            <a:r>
              <a:rPr sz="2300" spc="-75">
                <a:solidFill>
                  <a:srgbClr val="292959"/>
                </a:solidFill>
                <a:latin typeface="Trebuchet MS"/>
                <a:cs typeface="Trebuchet MS"/>
              </a:rPr>
              <a:t> </a:t>
            </a:r>
            <a:r>
              <a:rPr sz="2300" spc="-20">
                <a:solidFill>
                  <a:srgbClr val="292959"/>
                </a:solidFill>
                <a:latin typeface="Trebuchet MS"/>
                <a:cs typeface="Trebuchet MS"/>
              </a:rPr>
              <a:t>promissory </a:t>
            </a:r>
            <a:r>
              <a:rPr sz="2300" spc="-35">
                <a:solidFill>
                  <a:srgbClr val="292959"/>
                </a:solidFill>
                <a:latin typeface="Trebuchet MS"/>
                <a:cs typeface="Trebuchet MS"/>
              </a:rPr>
              <a:t>estoppel</a:t>
            </a:r>
            <a:r>
              <a:rPr sz="2300" spc="-120">
                <a:solidFill>
                  <a:srgbClr val="292959"/>
                </a:solidFill>
                <a:latin typeface="Trebuchet MS"/>
                <a:cs typeface="Trebuchet MS"/>
              </a:rPr>
              <a:t> </a:t>
            </a:r>
            <a:r>
              <a:rPr sz="2300">
                <a:solidFill>
                  <a:srgbClr val="292959"/>
                </a:solidFill>
                <a:latin typeface="Trebuchet MS"/>
                <a:cs typeface="Trebuchet MS"/>
              </a:rPr>
              <a:t>can</a:t>
            </a:r>
            <a:r>
              <a:rPr sz="2300" spc="-95">
                <a:solidFill>
                  <a:srgbClr val="292959"/>
                </a:solidFill>
                <a:latin typeface="Trebuchet MS"/>
                <a:cs typeface="Trebuchet MS"/>
              </a:rPr>
              <a:t> </a:t>
            </a:r>
            <a:r>
              <a:rPr sz="2300" spc="-114">
                <a:solidFill>
                  <a:srgbClr val="292959"/>
                </a:solidFill>
                <a:latin typeface="Trebuchet MS"/>
                <a:cs typeface="Trebuchet MS"/>
              </a:rPr>
              <a:t>only</a:t>
            </a:r>
            <a:r>
              <a:rPr sz="2300" spc="-75">
                <a:solidFill>
                  <a:srgbClr val="292959"/>
                </a:solidFill>
                <a:latin typeface="Trebuchet MS"/>
                <a:cs typeface="Trebuchet MS"/>
              </a:rPr>
              <a:t> </a:t>
            </a:r>
            <a:r>
              <a:rPr sz="2300">
                <a:solidFill>
                  <a:srgbClr val="292959"/>
                </a:solidFill>
                <a:latin typeface="Trebuchet MS"/>
                <a:cs typeface="Trebuchet MS"/>
              </a:rPr>
              <a:t>be</a:t>
            </a:r>
            <a:r>
              <a:rPr sz="2300" spc="-95">
                <a:solidFill>
                  <a:srgbClr val="292959"/>
                </a:solidFill>
                <a:latin typeface="Trebuchet MS"/>
                <a:cs typeface="Trebuchet MS"/>
              </a:rPr>
              <a:t> </a:t>
            </a:r>
            <a:r>
              <a:rPr sz="2300" spc="-10">
                <a:solidFill>
                  <a:srgbClr val="292959"/>
                </a:solidFill>
                <a:latin typeface="Trebuchet MS"/>
                <a:cs typeface="Trebuchet MS"/>
              </a:rPr>
              <a:t>used</a:t>
            </a:r>
            <a:r>
              <a:rPr sz="2300" spc="-95">
                <a:solidFill>
                  <a:srgbClr val="292959"/>
                </a:solidFill>
                <a:latin typeface="Trebuchet MS"/>
                <a:cs typeface="Trebuchet MS"/>
              </a:rPr>
              <a:t> </a:t>
            </a:r>
            <a:r>
              <a:rPr sz="2300" spc="-50">
                <a:solidFill>
                  <a:srgbClr val="292959"/>
                </a:solidFill>
                <a:latin typeface="Trebuchet MS"/>
                <a:cs typeface="Trebuchet MS"/>
              </a:rPr>
              <a:t>to</a:t>
            </a:r>
            <a:r>
              <a:rPr sz="2300" spc="-95">
                <a:solidFill>
                  <a:srgbClr val="292959"/>
                </a:solidFill>
                <a:latin typeface="Trebuchet MS"/>
                <a:cs typeface="Trebuchet MS"/>
              </a:rPr>
              <a:t> </a:t>
            </a:r>
            <a:r>
              <a:rPr sz="2300" spc="-20">
                <a:solidFill>
                  <a:srgbClr val="292959"/>
                </a:solidFill>
                <a:latin typeface="Trebuchet MS"/>
                <a:cs typeface="Trebuchet MS"/>
              </a:rPr>
              <a:t>defend</a:t>
            </a:r>
            <a:r>
              <a:rPr sz="2300" spc="-100">
                <a:solidFill>
                  <a:srgbClr val="292959"/>
                </a:solidFill>
                <a:latin typeface="Trebuchet MS"/>
                <a:cs typeface="Trebuchet MS"/>
              </a:rPr>
              <a:t> </a:t>
            </a:r>
            <a:r>
              <a:rPr sz="2300" spc="-10">
                <a:solidFill>
                  <a:srgbClr val="292959"/>
                </a:solidFill>
                <a:latin typeface="Trebuchet MS"/>
                <a:cs typeface="Trebuchet MS"/>
              </a:rPr>
              <a:t>(shield)</a:t>
            </a:r>
            <a:endParaRPr sz="2300">
              <a:latin typeface="Trebuchet MS"/>
              <a:cs typeface="Trebuchet MS"/>
            </a:endParaRPr>
          </a:p>
          <a:p>
            <a:pPr marL="509270" marR="415925">
              <a:lnSpc>
                <a:spcPct val="135900"/>
              </a:lnSpc>
            </a:pPr>
            <a:r>
              <a:rPr sz="2300" spc="-85">
                <a:solidFill>
                  <a:srgbClr val="292959"/>
                </a:solidFill>
                <a:latin typeface="Trebuchet MS"/>
                <a:cs typeface="Trebuchet MS"/>
              </a:rPr>
              <a:t>proprietary</a:t>
            </a:r>
            <a:r>
              <a:rPr sz="2300" spc="-80">
                <a:solidFill>
                  <a:srgbClr val="292959"/>
                </a:solidFill>
                <a:latin typeface="Trebuchet MS"/>
                <a:cs typeface="Trebuchet MS"/>
              </a:rPr>
              <a:t> </a:t>
            </a:r>
            <a:r>
              <a:rPr sz="2300" spc="-35">
                <a:solidFill>
                  <a:srgbClr val="292959"/>
                </a:solidFill>
                <a:latin typeface="Trebuchet MS"/>
                <a:cs typeface="Trebuchet MS"/>
              </a:rPr>
              <a:t>estoppel</a:t>
            </a:r>
            <a:r>
              <a:rPr sz="2300" spc="-80">
                <a:solidFill>
                  <a:srgbClr val="292959"/>
                </a:solidFill>
                <a:latin typeface="Trebuchet MS"/>
                <a:cs typeface="Trebuchet MS"/>
              </a:rPr>
              <a:t> </a:t>
            </a:r>
            <a:r>
              <a:rPr sz="2300">
                <a:solidFill>
                  <a:srgbClr val="292959"/>
                </a:solidFill>
                <a:latin typeface="Trebuchet MS"/>
                <a:cs typeface="Trebuchet MS"/>
              </a:rPr>
              <a:t>does</a:t>
            </a:r>
            <a:r>
              <a:rPr sz="2300" spc="-80">
                <a:solidFill>
                  <a:srgbClr val="292959"/>
                </a:solidFill>
                <a:latin typeface="Trebuchet MS"/>
                <a:cs typeface="Trebuchet MS"/>
              </a:rPr>
              <a:t> </a:t>
            </a:r>
            <a:r>
              <a:rPr sz="2300" spc="-85">
                <a:solidFill>
                  <a:srgbClr val="292959"/>
                </a:solidFill>
                <a:latin typeface="Trebuchet MS"/>
                <a:cs typeface="Trebuchet MS"/>
              </a:rPr>
              <a:t>not</a:t>
            </a:r>
            <a:r>
              <a:rPr sz="2300" spc="-75">
                <a:solidFill>
                  <a:srgbClr val="292959"/>
                </a:solidFill>
                <a:latin typeface="Trebuchet MS"/>
                <a:cs typeface="Trebuchet MS"/>
              </a:rPr>
              <a:t> </a:t>
            </a:r>
            <a:r>
              <a:rPr sz="2300" spc="-90">
                <a:solidFill>
                  <a:srgbClr val="292959"/>
                </a:solidFill>
                <a:latin typeface="Trebuchet MS"/>
                <a:cs typeface="Trebuchet MS"/>
              </a:rPr>
              <a:t>require</a:t>
            </a:r>
            <a:r>
              <a:rPr sz="2300" spc="-80">
                <a:solidFill>
                  <a:srgbClr val="292959"/>
                </a:solidFill>
                <a:latin typeface="Trebuchet MS"/>
                <a:cs typeface="Trebuchet MS"/>
              </a:rPr>
              <a:t> </a:t>
            </a:r>
            <a:r>
              <a:rPr sz="2300" spc="95">
                <a:solidFill>
                  <a:srgbClr val="292959"/>
                </a:solidFill>
                <a:latin typeface="Trebuchet MS"/>
                <a:cs typeface="Trebuchet MS"/>
              </a:rPr>
              <a:t>a</a:t>
            </a:r>
            <a:r>
              <a:rPr sz="2300" spc="-75">
                <a:solidFill>
                  <a:srgbClr val="292959"/>
                </a:solidFill>
                <a:latin typeface="Trebuchet MS"/>
                <a:cs typeface="Trebuchet MS"/>
              </a:rPr>
              <a:t> </a:t>
            </a:r>
            <a:r>
              <a:rPr sz="2300" spc="-55">
                <a:solidFill>
                  <a:srgbClr val="292959"/>
                </a:solidFill>
                <a:latin typeface="Trebuchet MS"/>
                <a:cs typeface="Trebuchet MS"/>
              </a:rPr>
              <a:t>contractual</a:t>
            </a:r>
            <a:r>
              <a:rPr sz="2300" spc="-80">
                <a:solidFill>
                  <a:srgbClr val="292959"/>
                </a:solidFill>
                <a:latin typeface="Trebuchet MS"/>
                <a:cs typeface="Trebuchet MS"/>
              </a:rPr>
              <a:t> </a:t>
            </a:r>
            <a:r>
              <a:rPr sz="2300" spc="-95">
                <a:solidFill>
                  <a:srgbClr val="292959"/>
                </a:solidFill>
                <a:latin typeface="Trebuchet MS"/>
                <a:cs typeface="Trebuchet MS"/>
              </a:rPr>
              <a:t>relationship,</a:t>
            </a:r>
            <a:r>
              <a:rPr sz="2300" spc="-75">
                <a:solidFill>
                  <a:srgbClr val="292959"/>
                </a:solidFill>
                <a:latin typeface="Trebuchet MS"/>
                <a:cs typeface="Trebuchet MS"/>
              </a:rPr>
              <a:t> </a:t>
            </a:r>
            <a:r>
              <a:rPr sz="2300" spc="-10">
                <a:solidFill>
                  <a:srgbClr val="292959"/>
                </a:solidFill>
                <a:latin typeface="Trebuchet MS"/>
                <a:cs typeface="Trebuchet MS"/>
              </a:rPr>
              <a:t>whereas </a:t>
            </a:r>
            <a:r>
              <a:rPr sz="2300" spc="-90">
                <a:solidFill>
                  <a:srgbClr val="292959"/>
                </a:solidFill>
                <a:latin typeface="Trebuchet MS"/>
                <a:cs typeface="Trebuchet MS"/>
              </a:rPr>
              <a:t>promissory</a:t>
            </a:r>
            <a:r>
              <a:rPr sz="2300" spc="-70">
                <a:solidFill>
                  <a:srgbClr val="292959"/>
                </a:solidFill>
                <a:latin typeface="Trebuchet MS"/>
                <a:cs typeface="Trebuchet MS"/>
              </a:rPr>
              <a:t> </a:t>
            </a:r>
            <a:r>
              <a:rPr sz="2300" spc="-35">
                <a:solidFill>
                  <a:srgbClr val="292959"/>
                </a:solidFill>
                <a:latin typeface="Trebuchet MS"/>
                <a:cs typeface="Trebuchet MS"/>
              </a:rPr>
              <a:t>estoppel</a:t>
            </a:r>
            <a:r>
              <a:rPr sz="2300" spc="-65">
                <a:solidFill>
                  <a:srgbClr val="292959"/>
                </a:solidFill>
                <a:latin typeface="Trebuchet MS"/>
                <a:cs typeface="Trebuchet MS"/>
              </a:rPr>
              <a:t> </a:t>
            </a:r>
            <a:r>
              <a:rPr sz="2300" spc="-85">
                <a:solidFill>
                  <a:srgbClr val="292959"/>
                </a:solidFill>
                <a:latin typeface="Trebuchet MS"/>
                <a:cs typeface="Trebuchet MS"/>
              </a:rPr>
              <a:t>requires</a:t>
            </a:r>
            <a:r>
              <a:rPr sz="2300" spc="-65">
                <a:solidFill>
                  <a:srgbClr val="292959"/>
                </a:solidFill>
                <a:latin typeface="Trebuchet MS"/>
                <a:cs typeface="Trebuchet MS"/>
              </a:rPr>
              <a:t> </a:t>
            </a:r>
            <a:r>
              <a:rPr sz="2300" spc="95">
                <a:solidFill>
                  <a:srgbClr val="292959"/>
                </a:solidFill>
                <a:latin typeface="Trebuchet MS"/>
                <a:cs typeface="Trebuchet MS"/>
              </a:rPr>
              <a:t>a</a:t>
            </a:r>
            <a:r>
              <a:rPr sz="2300" spc="-70">
                <a:solidFill>
                  <a:srgbClr val="292959"/>
                </a:solidFill>
                <a:latin typeface="Trebuchet MS"/>
                <a:cs typeface="Trebuchet MS"/>
              </a:rPr>
              <a:t> </a:t>
            </a:r>
            <a:r>
              <a:rPr sz="2300" spc="-55">
                <a:solidFill>
                  <a:srgbClr val="292959"/>
                </a:solidFill>
                <a:latin typeface="Trebuchet MS"/>
                <a:cs typeface="Trebuchet MS"/>
              </a:rPr>
              <a:t>contractual</a:t>
            </a:r>
            <a:r>
              <a:rPr sz="2300" spc="-65">
                <a:solidFill>
                  <a:srgbClr val="292959"/>
                </a:solidFill>
                <a:latin typeface="Trebuchet MS"/>
                <a:cs typeface="Trebuchet MS"/>
              </a:rPr>
              <a:t> </a:t>
            </a:r>
            <a:r>
              <a:rPr sz="2300" spc="-10">
                <a:solidFill>
                  <a:srgbClr val="292959"/>
                </a:solidFill>
                <a:latin typeface="Trebuchet MS"/>
                <a:cs typeface="Trebuchet MS"/>
              </a:rPr>
              <a:t>relationship</a:t>
            </a:r>
            <a:endParaRPr sz="2300">
              <a:latin typeface="Trebuchet MS"/>
              <a:cs typeface="Trebuchet MS"/>
            </a:endParaRPr>
          </a:p>
        </p:txBody>
      </p:sp>
      <p:sp>
        <p:nvSpPr>
          <p:cNvPr id="15" name="object 15" descr="$PPTXTitle"/>
          <p:cNvSpPr txBox="1">
            <a:spLocks noGrp="1"/>
          </p:cNvSpPr>
          <p:nvPr>
            <p:ph type="title"/>
          </p:nvPr>
        </p:nvSpPr>
        <p:spPr>
          <a:xfrm>
            <a:off x="597084" y="837406"/>
            <a:ext cx="17638395" cy="1168400"/>
          </a:xfrm>
          <a:prstGeom prst="rect">
            <a:avLst/>
          </a:prstGeom>
        </p:spPr>
        <p:txBody>
          <a:bodyPr vert="horz" wrap="square" lIns="0" tIns="12700" rIns="0" bIns="0" rtlCol="0">
            <a:spAutoFit/>
          </a:bodyPr>
          <a:lstStyle/>
          <a:p>
            <a:pPr marL="12700">
              <a:lnSpc>
                <a:spcPct val="100000"/>
              </a:lnSpc>
              <a:spcBef>
                <a:spcPts val="100"/>
              </a:spcBef>
            </a:pPr>
            <a:r>
              <a:rPr sz="7500" spc="295">
                <a:solidFill>
                  <a:srgbClr val="E65385"/>
                </a:solidFill>
              </a:rPr>
              <a:t>PROMISSORY</a:t>
            </a:r>
            <a:r>
              <a:rPr sz="7500" spc="-350">
                <a:solidFill>
                  <a:srgbClr val="E65385"/>
                </a:solidFill>
              </a:rPr>
              <a:t> </a:t>
            </a:r>
            <a:r>
              <a:rPr sz="7500" spc="465">
                <a:solidFill>
                  <a:srgbClr val="E65385"/>
                </a:solidFill>
              </a:rPr>
              <a:t>V</a:t>
            </a:r>
            <a:r>
              <a:rPr sz="7500" spc="-345">
                <a:solidFill>
                  <a:srgbClr val="E65385"/>
                </a:solidFill>
              </a:rPr>
              <a:t> </a:t>
            </a:r>
            <a:r>
              <a:rPr sz="7500" spc="-175">
                <a:solidFill>
                  <a:srgbClr val="292959"/>
                </a:solidFill>
              </a:rPr>
              <a:t>PROPRIETARY</a:t>
            </a:r>
            <a:r>
              <a:rPr sz="7500" spc="-350">
                <a:solidFill>
                  <a:srgbClr val="292959"/>
                </a:solidFill>
              </a:rPr>
              <a:t> </a:t>
            </a:r>
            <a:r>
              <a:rPr sz="7500" spc="-75">
                <a:solidFill>
                  <a:srgbClr val="292959"/>
                </a:solidFill>
              </a:rPr>
              <a:t>ESTOPPEL</a:t>
            </a:r>
            <a:endParaRPr sz="75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1589837" y="3872715"/>
            <a:ext cx="6696075" cy="3781424"/>
          </a:xfrm>
          <a:prstGeom prst="rect">
            <a:avLst/>
          </a:prstGeom>
        </p:spPr>
      </p:pic>
      <p:pic>
        <p:nvPicPr>
          <p:cNvPr id="3" name="object 3"/>
          <p:cNvPicPr/>
          <p:nvPr/>
        </p:nvPicPr>
        <p:blipFill>
          <a:blip r:embed="rId3" cstate="print"/>
          <a:stretch>
            <a:fillRect/>
          </a:stretch>
        </p:blipFill>
        <p:spPr>
          <a:xfrm>
            <a:off x="952684" y="2336006"/>
            <a:ext cx="123825" cy="123824"/>
          </a:xfrm>
          <a:prstGeom prst="rect">
            <a:avLst/>
          </a:prstGeom>
        </p:spPr>
      </p:pic>
      <p:pic>
        <p:nvPicPr>
          <p:cNvPr id="4" name="object 4"/>
          <p:cNvPicPr/>
          <p:nvPr/>
        </p:nvPicPr>
        <p:blipFill>
          <a:blip r:embed="rId3" cstate="print"/>
          <a:stretch>
            <a:fillRect/>
          </a:stretch>
        </p:blipFill>
        <p:spPr>
          <a:xfrm>
            <a:off x="952684" y="3574256"/>
            <a:ext cx="123825" cy="123824"/>
          </a:xfrm>
          <a:prstGeom prst="rect">
            <a:avLst/>
          </a:prstGeom>
        </p:spPr>
      </p:pic>
      <p:pic>
        <p:nvPicPr>
          <p:cNvPr id="5" name="object 5"/>
          <p:cNvPicPr/>
          <p:nvPr/>
        </p:nvPicPr>
        <p:blipFill>
          <a:blip r:embed="rId4" cstate="print"/>
          <a:stretch>
            <a:fillRect/>
          </a:stretch>
        </p:blipFill>
        <p:spPr>
          <a:xfrm>
            <a:off x="1595621" y="5426868"/>
            <a:ext cx="133350" cy="133349"/>
          </a:xfrm>
          <a:prstGeom prst="rect">
            <a:avLst/>
          </a:prstGeom>
        </p:spPr>
      </p:pic>
      <p:sp>
        <p:nvSpPr>
          <p:cNvPr id="6" name="object 6"/>
          <p:cNvSpPr txBox="1"/>
          <p:nvPr/>
        </p:nvSpPr>
        <p:spPr>
          <a:xfrm>
            <a:off x="1225585" y="1961337"/>
            <a:ext cx="9657715" cy="4308102"/>
          </a:xfrm>
          <a:prstGeom prst="rect">
            <a:avLst/>
          </a:prstGeom>
        </p:spPr>
        <p:txBody>
          <a:bodyPr vert="horz" wrap="square" lIns="0" tIns="12700" rIns="0" bIns="0" rtlCol="0" anchor="t">
            <a:spAutoFit/>
          </a:bodyPr>
          <a:lstStyle/>
          <a:p>
            <a:pPr marL="12700" marR="17145">
              <a:lnSpc>
                <a:spcPct val="135400"/>
              </a:lnSpc>
              <a:spcBef>
                <a:spcPts val="100"/>
              </a:spcBef>
            </a:pPr>
            <a:r>
              <a:rPr sz="3000">
                <a:solidFill>
                  <a:srgbClr val="292959"/>
                </a:solidFill>
                <a:latin typeface="Trebuchet MS"/>
                <a:cs typeface="Trebuchet MS"/>
              </a:rPr>
              <a:t>Many</a:t>
            </a:r>
            <a:r>
              <a:rPr sz="3000" spc="-125">
                <a:solidFill>
                  <a:srgbClr val="292959"/>
                </a:solidFill>
                <a:latin typeface="Trebuchet MS"/>
                <a:cs typeface="Trebuchet MS"/>
              </a:rPr>
              <a:t> </a:t>
            </a:r>
            <a:r>
              <a:rPr sz="3000" spc="-40">
                <a:solidFill>
                  <a:srgbClr val="292959"/>
                </a:solidFill>
                <a:latin typeface="Trebuchet MS"/>
                <a:cs typeface="Trebuchet MS"/>
              </a:rPr>
              <a:t>overseas</a:t>
            </a:r>
            <a:r>
              <a:rPr sz="3000" spc="-110">
                <a:solidFill>
                  <a:srgbClr val="292959"/>
                </a:solidFill>
                <a:latin typeface="Trebuchet MS"/>
                <a:cs typeface="Trebuchet MS"/>
              </a:rPr>
              <a:t> </a:t>
            </a:r>
            <a:r>
              <a:rPr sz="3000" spc="-60">
                <a:solidFill>
                  <a:srgbClr val="292959"/>
                </a:solidFill>
                <a:latin typeface="Trebuchet MS"/>
                <a:cs typeface="Trebuchet MS"/>
              </a:rPr>
              <a:t>common</a:t>
            </a:r>
            <a:r>
              <a:rPr sz="3000" spc="-110">
                <a:solidFill>
                  <a:srgbClr val="292959"/>
                </a:solidFill>
                <a:latin typeface="Trebuchet MS"/>
                <a:cs typeface="Trebuchet MS"/>
              </a:rPr>
              <a:t> </a:t>
            </a:r>
            <a:r>
              <a:rPr sz="3000" spc="-35">
                <a:solidFill>
                  <a:srgbClr val="292959"/>
                </a:solidFill>
                <a:latin typeface="Trebuchet MS"/>
                <a:cs typeface="Trebuchet MS"/>
              </a:rPr>
              <a:t>law</a:t>
            </a:r>
            <a:r>
              <a:rPr sz="3000" spc="-110">
                <a:solidFill>
                  <a:srgbClr val="292959"/>
                </a:solidFill>
                <a:latin typeface="Trebuchet MS"/>
                <a:cs typeface="Trebuchet MS"/>
              </a:rPr>
              <a:t> </a:t>
            </a:r>
            <a:r>
              <a:rPr sz="3000" spc="-125">
                <a:solidFill>
                  <a:srgbClr val="292959"/>
                </a:solidFill>
                <a:latin typeface="Trebuchet MS"/>
                <a:cs typeface="Trebuchet MS"/>
              </a:rPr>
              <a:t>jurisdictions</a:t>
            </a:r>
            <a:r>
              <a:rPr sz="3000" spc="-100">
                <a:solidFill>
                  <a:srgbClr val="292959"/>
                </a:solidFill>
                <a:latin typeface="Trebuchet MS"/>
                <a:cs typeface="Trebuchet MS"/>
              </a:rPr>
              <a:t> </a:t>
            </a:r>
            <a:r>
              <a:rPr sz="3000" spc="-40">
                <a:solidFill>
                  <a:srgbClr val="292959"/>
                </a:solidFill>
                <a:latin typeface="Trebuchet MS"/>
                <a:cs typeface="Trebuchet MS"/>
              </a:rPr>
              <a:t>have</a:t>
            </a:r>
            <a:r>
              <a:rPr sz="3000" spc="-110">
                <a:solidFill>
                  <a:srgbClr val="292959"/>
                </a:solidFill>
                <a:latin typeface="Trebuchet MS"/>
                <a:cs typeface="Trebuchet MS"/>
              </a:rPr>
              <a:t> </a:t>
            </a:r>
            <a:r>
              <a:rPr sz="3000">
                <a:solidFill>
                  <a:srgbClr val="292959"/>
                </a:solidFill>
                <a:latin typeface="Trebuchet MS"/>
                <a:cs typeface="Trebuchet MS"/>
              </a:rPr>
              <a:t>adopted</a:t>
            </a:r>
            <a:r>
              <a:rPr sz="3000" spc="-114">
                <a:solidFill>
                  <a:srgbClr val="292959"/>
                </a:solidFill>
                <a:latin typeface="Trebuchet MS"/>
                <a:cs typeface="Trebuchet MS"/>
              </a:rPr>
              <a:t> </a:t>
            </a:r>
            <a:r>
              <a:rPr sz="3000" spc="-25">
                <a:solidFill>
                  <a:srgbClr val="292959"/>
                </a:solidFill>
                <a:latin typeface="Trebuchet MS"/>
                <a:cs typeface="Trebuchet MS"/>
              </a:rPr>
              <a:t>the </a:t>
            </a:r>
            <a:r>
              <a:rPr sz="3000" spc="-45">
                <a:solidFill>
                  <a:srgbClr val="292959"/>
                </a:solidFill>
                <a:latin typeface="Trebuchet MS"/>
                <a:cs typeface="Trebuchet MS"/>
              </a:rPr>
              <a:t>English</a:t>
            </a:r>
            <a:r>
              <a:rPr sz="3000" spc="-130">
                <a:solidFill>
                  <a:srgbClr val="292959"/>
                </a:solidFill>
                <a:latin typeface="Trebuchet MS"/>
                <a:cs typeface="Trebuchet MS"/>
              </a:rPr>
              <a:t> </a:t>
            </a:r>
            <a:r>
              <a:rPr sz="3000">
                <a:solidFill>
                  <a:srgbClr val="292959"/>
                </a:solidFill>
                <a:latin typeface="Trebuchet MS"/>
                <a:cs typeface="Trebuchet MS"/>
              </a:rPr>
              <a:t>and</a:t>
            </a:r>
            <a:r>
              <a:rPr sz="3000" spc="-120">
                <a:solidFill>
                  <a:srgbClr val="292959"/>
                </a:solidFill>
                <a:latin typeface="Trebuchet MS"/>
                <a:cs typeface="Trebuchet MS"/>
              </a:rPr>
              <a:t> Welsh</a:t>
            </a:r>
            <a:r>
              <a:rPr sz="3000" spc="-105">
                <a:solidFill>
                  <a:srgbClr val="292959"/>
                </a:solidFill>
                <a:latin typeface="Trebuchet MS"/>
                <a:cs typeface="Trebuchet MS"/>
              </a:rPr>
              <a:t> </a:t>
            </a:r>
            <a:r>
              <a:rPr sz="3000" spc="-80">
                <a:solidFill>
                  <a:srgbClr val="292959"/>
                </a:solidFill>
                <a:latin typeface="Trebuchet MS"/>
                <a:cs typeface="Trebuchet MS"/>
              </a:rPr>
              <a:t>doctrine</a:t>
            </a:r>
            <a:r>
              <a:rPr sz="3000" spc="-114">
                <a:solidFill>
                  <a:srgbClr val="292959"/>
                </a:solidFill>
                <a:latin typeface="Trebuchet MS"/>
                <a:cs typeface="Trebuchet MS"/>
              </a:rPr>
              <a:t> </a:t>
            </a:r>
            <a:r>
              <a:rPr sz="3000">
                <a:solidFill>
                  <a:srgbClr val="292959"/>
                </a:solidFill>
                <a:latin typeface="Trebuchet MS"/>
                <a:cs typeface="Trebuchet MS"/>
              </a:rPr>
              <a:t>of</a:t>
            </a:r>
            <a:r>
              <a:rPr sz="3000" spc="-114">
                <a:solidFill>
                  <a:srgbClr val="292959"/>
                </a:solidFill>
                <a:latin typeface="Trebuchet MS"/>
                <a:cs typeface="Trebuchet MS"/>
              </a:rPr>
              <a:t> </a:t>
            </a:r>
            <a:r>
              <a:rPr sz="3000" spc="-10">
                <a:solidFill>
                  <a:srgbClr val="292959"/>
                </a:solidFill>
                <a:latin typeface="Trebuchet MS"/>
                <a:cs typeface="Trebuchet MS"/>
              </a:rPr>
              <a:t>estoppel</a:t>
            </a:r>
            <a:endParaRPr sz="3000">
              <a:latin typeface="Trebuchet MS"/>
              <a:cs typeface="Trebuchet MS"/>
            </a:endParaRPr>
          </a:p>
          <a:p>
            <a:pPr marL="12700" marR="5080">
              <a:lnSpc>
                <a:spcPct val="135400"/>
              </a:lnSpc>
            </a:pPr>
            <a:r>
              <a:rPr sz="3000" spc="-140">
                <a:solidFill>
                  <a:srgbClr val="292959"/>
                </a:solidFill>
                <a:latin typeface="Trebuchet MS"/>
                <a:cs typeface="Trebuchet MS"/>
              </a:rPr>
              <a:t>But</a:t>
            </a:r>
            <a:r>
              <a:rPr sz="3000" spc="-95">
                <a:solidFill>
                  <a:srgbClr val="292959"/>
                </a:solidFill>
                <a:latin typeface="Trebuchet MS"/>
                <a:cs typeface="Trebuchet MS"/>
              </a:rPr>
              <a:t> </a:t>
            </a:r>
            <a:r>
              <a:rPr sz="3000" spc="-30">
                <a:solidFill>
                  <a:srgbClr val="292959"/>
                </a:solidFill>
                <a:latin typeface="Trebuchet MS"/>
                <a:cs typeface="Trebuchet MS"/>
              </a:rPr>
              <a:t>some</a:t>
            </a:r>
            <a:r>
              <a:rPr sz="3000" spc="-100">
                <a:solidFill>
                  <a:srgbClr val="292959"/>
                </a:solidFill>
                <a:latin typeface="Trebuchet MS"/>
                <a:cs typeface="Trebuchet MS"/>
              </a:rPr>
              <a:t> </a:t>
            </a:r>
            <a:r>
              <a:rPr sz="3000" spc="-125">
                <a:solidFill>
                  <a:srgbClr val="292959"/>
                </a:solidFill>
                <a:latin typeface="Trebuchet MS"/>
                <a:cs typeface="Trebuchet MS"/>
              </a:rPr>
              <a:t>jurisdictions</a:t>
            </a:r>
            <a:r>
              <a:rPr sz="3000" spc="-100">
                <a:solidFill>
                  <a:srgbClr val="292959"/>
                </a:solidFill>
                <a:latin typeface="Trebuchet MS"/>
                <a:cs typeface="Trebuchet MS"/>
              </a:rPr>
              <a:t> </a:t>
            </a:r>
            <a:r>
              <a:rPr sz="3000" spc="-40">
                <a:solidFill>
                  <a:srgbClr val="292959"/>
                </a:solidFill>
                <a:latin typeface="Trebuchet MS"/>
                <a:cs typeface="Trebuchet MS"/>
              </a:rPr>
              <a:t>have</a:t>
            </a:r>
            <a:r>
              <a:rPr sz="3000" spc="-95">
                <a:solidFill>
                  <a:srgbClr val="292959"/>
                </a:solidFill>
                <a:latin typeface="Trebuchet MS"/>
                <a:cs typeface="Trebuchet MS"/>
              </a:rPr>
              <a:t> </a:t>
            </a:r>
            <a:r>
              <a:rPr sz="3000">
                <a:solidFill>
                  <a:srgbClr val="292959"/>
                </a:solidFill>
                <a:latin typeface="Trebuchet MS"/>
                <a:cs typeface="Trebuchet MS"/>
              </a:rPr>
              <a:t>adopted</a:t>
            </a:r>
            <a:r>
              <a:rPr sz="3000" spc="-100">
                <a:solidFill>
                  <a:srgbClr val="292959"/>
                </a:solidFill>
                <a:latin typeface="Trebuchet MS"/>
                <a:cs typeface="Trebuchet MS"/>
              </a:rPr>
              <a:t> </a:t>
            </a:r>
            <a:r>
              <a:rPr sz="3000" spc="125">
                <a:solidFill>
                  <a:srgbClr val="292959"/>
                </a:solidFill>
                <a:latin typeface="Trebuchet MS"/>
                <a:cs typeface="Trebuchet MS"/>
              </a:rPr>
              <a:t>a</a:t>
            </a:r>
            <a:r>
              <a:rPr sz="3000" spc="-95">
                <a:solidFill>
                  <a:srgbClr val="292959"/>
                </a:solidFill>
                <a:latin typeface="Trebuchet MS"/>
                <a:cs typeface="Trebuchet MS"/>
              </a:rPr>
              <a:t> </a:t>
            </a:r>
            <a:r>
              <a:rPr sz="3000" spc="-110">
                <a:solidFill>
                  <a:srgbClr val="292959"/>
                </a:solidFill>
                <a:latin typeface="Trebuchet MS"/>
                <a:cs typeface="Trebuchet MS"/>
              </a:rPr>
              <a:t>more</a:t>
            </a:r>
            <a:r>
              <a:rPr sz="3000" spc="-100">
                <a:solidFill>
                  <a:srgbClr val="292959"/>
                </a:solidFill>
                <a:latin typeface="Trebuchet MS"/>
                <a:cs typeface="Trebuchet MS"/>
              </a:rPr>
              <a:t> </a:t>
            </a:r>
            <a:r>
              <a:rPr sz="3000" spc="-10">
                <a:solidFill>
                  <a:srgbClr val="292959"/>
                </a:solidFill>
                <a:latin typeface="Trebuchet MS"/>
                <a:cs typeface="Trebuchet MS"/>
              </a:rPr>
              <a:t>unified </a:t>
            </a:r>
            <a:r>
              <a:rPr sz="3000" spc="-25">
                <a:solidFill>
                  <a:srgbClr val="292959"/>
                </a:solidFill>
                <a:latin typeface="Trebuchet MS"/>
                <a:cs typeface="Trebuchet MS"/>
              </a:rPr>
              <a:t>approach.</a:t>
            </a:r>
            <a:r>
              <a:rPr sz="3000" spc="-140">
                <a:solidFill>
                  <a:srgbClr val="292959"/>
                </a:solidFill>
                <a:latin typeface="Trebuchet MS"/>
                <a:cs typeface="Trebuchet MS"/>
              </a:rPr>
              <a:t> </a:t>
            </a:r>
            <a:r>
              <a:rPr sz="3000" spc="60">
                <a:solidFill>
                  <a:srgbClr val="292959"/>
                </a:solidFill>
                <a:latin typeface="Trebuchet MS"/>
                <a:cs typeface="Trebuchet MS"/>
              </a:rPr>
              <a:t>Care</a:t>
            </a:r>
            <a:r>
              <a:rPr sz="3000" spc="-135">
                <a:solidFill>
                  <a:srgbClr val="292959"/>
                </a:solidFill>
                <a:latin typeface="Trebuchet MS"/>
                <a:cs typeface="Trebuchet MS"/>
              </a:rPr>
              <a:t> </a:t>
            </a:r>
            <a:r>
              <a:rPr sz="3000" spc="-60">
                <a:solidFill>
                  <a:srgbClr val="292959"/>
                </a:solidFill>
                <a:latin typeface="Trebuchet MS"/>
                <a:cs typeface="Trebuchet MS"/>
              </a:rPr>
              <a:t>is</a:t>
            </a:r>
            <a:r>
              <a:rPr sz="3000" spc="-140">
                <a:solidFill>
                  <a:srgbClr val="292959"/>
                </a:solidFill>
                <a:latin typeface="Trebuchet MS"/>
                <a:cs typeface="Trebuchet MS"/>
              </a:rPr>
              <a:t> </a:t>
            </a:r>
            <a:r>
              <a:rPr sz="3000">
                <a:solidFill>
                  <a:srgbClr val="292959"/>
                </a:solidFill>
                <a:latin typeface="Trebuchet MS"/>
                <a:cs typeface="Trebuchet MS"/>
              </a:rPr>
              <a:t>needed</a:t>
            </a:r>
            <a:r>
              <a:rPr sz="3000" spc="-135">
                <a:solidFill>
                  <a:srgbClr val="292959"/>
                </a:solidFill>
                <a:latin typeface="Trebuchet MS"/>
                <a:cs typeface="Trebuchet MS"/>
              </a:rPr>
              <a:t> </a:t>
            </a:r>
            <a:r>
              <a:rPr sz="3000" spc="-70">
                <a:solidFill>
                  <a:srgbClr val="292959"/>
                </a:solidFill>
                <a:latin typeface="Trebuchet MS"/>
                <a:cs typeface="Trebuchet MS"/>
              </a:rPr>
              <a:t>when</a:t>
            </a:r>
            <a:r>
              <a:rPr sz="3000" spc="-140">
                <a:solidFill>
                  <a:srgbClr val="292959"/>
                </a:solidFill>
                <a:latin typeface="Trebuchet MS"/>
                <a:cs typeface="Trebuchet MS"/>
              </a:rPr>
              <a:t> </a:t>
            </a:r>
            <a:r>
              <a:rPr sz="3000" spc="-20">
                <a:solidFill>
                  <a:srgbClr val="292959"/>
                </a:solidFill>
                <a:latin typeface="Trebuchet MS"/>
                <a:cs typeface="Trebuchet MS"/>
              </a:rPr>
              <a:t>drawing</a:t>
            </a:r>
            <a:r>
              <a:rPr sz="3000" spc="-135">
                <a:solidFill>
                  <a:srgbClr val="292959"/>
                </a:solidFill>
                <a:latin typeface="Trebuchet MS"/>
                <a:cs typeface="Trebuchet MS"/>
              </a:rPr>
              <a:t> </a:t>
            </a:r>
            <a:r>
              <a:rPr sz="3000">
                <a:solidFill>
                  <a:srgbClr val="292959"/>
                </a:solidFill>
                <a:latin typeface="Trebuchet MS"/>
                <a:cs typeface="Trebuchet MS"/>
              </a:rPr>
              <a:t>on</a:t>
            </a:r>
            <a:r>
              <a:rPr sz="3000" spc="-135">
                <a:solidFill>
                  <a:srgbClr val="292959"/>
                </a:solidFill>
                <a:latin typeface="Trebuchet MS"/>
                <a:cs typeface="Trebuchet MS"/>
              </a:rPr>
              <a:t> </a:t>
            </a:r>
            <a:r>
              <a:rPr sz="3000">
                <a:solidFill>
                  <a:srgbClr val="292959"/>
                </a:solidFill>
                <a:latin typeface="Trebuchet MS"/>
                <a:cs typeface="Trebuchet MS"/>
              </a:rPr>
              <a:t>case</a:t>
            </a:r>
            <a:r>
              <a:rPr sz="3000" spc="-140">
                <a:solidFill>
                  <a:srgbClr val="292959"/>
                </a:solidFill>
                <a:latin typeface="Trebuchet MS"/>
                <a:cs typeface="Trebuchet MS"/>
              </a:rPr>
              <a:t> </a:t>
            </a:r>
            <a:r>
              <a:rPr sz="3000" spc="-35">
                <a:solidFill>
                  <a:srgbClr val="292959"/>
                </a:solidFill>
                <a:latin typeface="Trebuchet MS"/>
                <a:cs typeface="Trebuchet MS"/>
              </a:rPr>
              <a:t>law</a:t>
            </a:r>
            <a:r>
              <a:rPr sz="3000" spc="-135">
                <a:solidFill>
                  <a:srgbClr val="292959"/>
                </a:solidFill>
                <a:latin typeface="Trebuchet MS"/>
                <a:cs typeface="Trebuchet MS"/>
              </a:rPr>
              <a:t> </a:t>
            </a:r>
            <a:r>
              <a:rPr sz="3000" spc="-30">
                <a:solidFill>
                  <a:srgbClr val="292959"/>
                </a:solidFill>
                <a:latin typeface="Trebuchet MS"/>
                <a:cs typeface="Trebuchet MS"/>
              </a:rPr>
              <a:t>from </a:t>
            </a:r>
            <a:r>
              <a:rPr sz="3000" spc="-110">
                <a:solidFill>
                  <a:srgbClr val="292959"/>
                </a:solidFill>
                <a:latin typeface="Trebuchet MS"/>
                <a:cs typeface="Trebuchet MS"/>
              </a:rPr>
              <a:t>other</a:t>
            </a:r>
            <a:r>
              <a:rPr sz="3000" spc="-100">
                <a:solidFill>
                  <a:srgbClr val="292959"/>
                </a:solidFill>
                <a:latin typeface="Trebuchet MS"/>
                <a:cs typeface="Trebuchet MS"/>
              </a:rPr>
              <a:t> </a:t>
            </a:r>
            <a:r>
              <a:rPr sz="3000" spc="-65">
                <a:solidFill>
                  <a:srgbClr val="292959"/>
                </a:solidFill>
                <a:latin typeface="Trebuchet MS"/>
                <a:cs typeface="Trebuchet MS"/>
              </a:rPr>
              <a:t>jurisdictions.</a:t>
            </a:r>
            <a:endParaRPr sz="3000">
              <a:latin typeface="Trebuchet MS"/>
              <a:cs typeface="Trebuchet MS"/>
            </a:endParaRPr>
          </a:p>
          <a:p>
            <a:pPr marL="659765" marR="19050">
              <a:lnSpc>
                <a:spcPct val="135400"/>
              </a:lnSpc>
            </a:pPr>
            <a:r>
              <a:rPr sz="3000" spc="-100">
                <a:solidFill>
                  <a:srgbClr val="292959"/>
                </a:solidFill>
                <a:latin typeface="Trebuchet MS"/>
                <a:cs typeface="Trebuchet MS"/>
              </a:rPr>
              <a:t>e.g.</a:t>
            </a:r>
            <a:r>
              <a:rPr sz="3000" spc="-125">
                <a:solidFill>
                  <a:srgbClr val="292959"/>
                </a:solidFill>
                <a:latin typeface="Trebuchet MS"/>
                <a:cs typeface="Trebuchet MS"/>
              </a:rPr>
              <a:t> </a:t>
            </a:r>
            <a:r>
              <a:rPr sz="3000" spc="-45">
                <a:solidFill>
                  <a:srgbClr val="292959"/>
                </a:solidFill>
                <a:latin typeface="Trebuchet MS"/>
                <a:cs typeface="Trebuchet MS"/>
              </a:rPr>
              <a:t>New</a:t>
            </a:r>
            <a:r>
              <a:rPr sz="3000" spc="-135">
                <a:solidFill>
                  <a:srgbClr val="292959"/>
                </a:solidFill>
                <a:latin typeface="Trebuchet MS"/>
                <a:cs typeface="Trebuchet MS"/>
              </a:rPr>
              <a:t> </a:t>
            </a:r>
            <a:r>
              <a:rPr sz="3000">
                <a:solidFill>
                  <a:srgbClr val="292959"/>
                </a:solidFill>
                <a:latin typeface="Trebuchet MS"/>
                <a:cs typeface="Trebuchet MS"/>
              </a:rPr>
              <a:t>Zealand</a:t>
            </a:r>
            <a:r>
              <a:rPr sz="3000" spc="-125">
                <a:solidFill>
                  <a:srgbClr val="292959"/>
                </a:solidFill>
                <a:latin typeface="Trebuchet MS"/>
                <a:cs typeface="Trebuchet MS"/>
              </a:rPr>
              <a:t> </a:t>
            </a:r>
            <a:r>
              <a:rPr sz="3000">
                <a:solidFill>
                  <a:srgbClr val="292959"/>
                </a:solidFill>
                <a:latin typeface="Trebuchet MS"/>
                <a:cs typeface="Trebuchet MS"/>
              </a:rPr>
              <a:t>has</a:t>
            </a:r>
            <a:r>
              <a:rPr sz="3000" spc="-125">
                <a:solidFill>
                  <a:srgbClr val="292959"/>
                </a:solidFill>
                <a:latin typeface="Trebuchet MS"/>
                <a:cs typeface="Trebuchet MS"/>
              </a:rPr>
              <a:t> </a:t>
            </a:r>
            <a:r>
              <a:rPr sz="3000" spc="-65">
                <a:solidFill>
                  <a:srgbClr val="292959"/>
                </a:solidFill>
                <a:latin typeface="Trebuchet MS"/>
                <a:cs typeface="Trebuchet MS"/>
              </a:rPr>
              <a:t>moved</a:t>
            </a:r>
            <a:r>
              <a:rPr sz="3000" spc="-125">
                <a:solidFill>
                  <a:srgbClr val="292959"/>
                </a:solidFill>
                <a:latin typeface="Trebuchet MS"/>
                <a:cs typeface="Trebuchet MS"/>
              </a:rPr>
              <a:t> </a:t>
            </a:r>
            <a:r>
              <a:rPr sz="3000" spc="-50">
                <a:solidFill>
                  <a:srgbClr val="292959"/>
                </a:solidFill>
                <a:latin typeface="Trebuchet MS"/>
                <a:cs typeface="Trebuchet MS"/>
              </a:rPr>
              <a:t>to</a:t>
            </a:r>
            <a:r>
              <a:rPr sz="3000" spc="-120">
                <a:solidFill>
                  <a:srgbClr val="292959"/>
                </a:solidFill>
                <a:latin typeface="Trebuchet MS"/>
                <a:cs typeface="Trebuchet MS"/>
              </a:rPr>
              <a:t> </a:t>
            </a:r>
            <a:r>
              <a:rPr sz="3000" spc="125">
                <a:solidFill>
                  <a:srgbClr val="292959"/>
                </a:solidFill>
                <a:latin typeface="Trebuchet MS"/>
                <a:cs typeface="Trebuchet MS"/>
              </a:rPr>
              <a:t>a</a:t>
            </a:r>
            <a:r>
              <a:rPr sz="3000" spc="-125">
                <a:solidFill>
                  <a:srgbClr val="292959"/>
                </a:solidFill>
                <a:latin typeface="Trebuchet MS"/>
                <a:cs typeface="Trebuchet MS"/>
              </a:rPr>
              <a:t> </a:t>
            </a:r>
            <a:r>
              <a:rPr sz="3000" spc="-95">
                <a:solidFill>
                  <a:srgbClr val="292959"/>
                </a:solidFill>
                <a:latin typeface="Trebuchet MS"/>
                <a:cs typeface="Trebuchet MS"/>
              </a:rPr>
              <a:t>unified</a:t>
            </a:r>
            <a:r>
              <a:rPr sz="3000" spc="-125">
                <a:solidFill>
                  <a:srgbClr val="292959"/>
                </a:solidFill>
                <a:latin typeface="Trebuchet MS"/>
                <a:cs typeface="Trebuchet MS"/>
              </a:rPr>
              <a:t> </a:t>
            </a:r>
            <a:r>
              <a:rPr sz="3000" spc="-114">
                <a:solidFill>
                  <a:srgbClr val="292959"/>
                </a:solidFill>
                <a:latin typeface="Trebuchet MS"/>
                <a:cs typeface="Trebuchet MS"/>
              </a:rPr>
              <a:t>system</a:t>
            </a:r>
            <a:r>
              <a:rPr sz="3000" spc="-110">
                <a:solidFill>
                  <a:srgbClr val="292959"/>
                </a:solidFill>
                <a:latin typeface="Trebuchet MS"/>
                <a:cs typeface="Trebuchet MS"/>
              </a:rPr>
              <a:t> </a:t>
            </a:r>
            <a:r>
              <a:rPr sz="3000" spc="-25">
                <a:solidFill>
                  <a:srgbClr val="292959"/>
                </a:solidFill>
                <a:latin typeface="Trebuchet MS"/>
                <a:cs typeface="Trebuchet MS"/>
              </a:rPr>
              <a:t>of </a:t>
            </a:r>
            <a:r>
              <a:rPr sz="3000" spc="-125">
                <a:solidFill>
                  <a:srgbClr val="292959"/>
                </a:solidFill>
                <a:latin typeface="Trebuchet MS"/>
                <a:cs typeface="Trebuchet MS"/>
              </a:rPr>
              <a:t>rules</a:t>
            </a:r>
            <a:r>
              <a:rPr sz="3000" spc="-95">
                <a:solidFill>
                  <a:srgbClr val="292959"/>
                </a:solidFill>
                <a:latin typeface="Trebuchet MS"/>
                <a:cs typeface="Trebuchet MS"/>
              </a:rPr>
              <a:t> </a:t>
            </a:r>
            <a:r>
              <a:rPr sz="3000">
                <a:solidFill>
                  <a:srgbClr val="292959"/>
                </a:solidFill>
                <a:latin typeface="Trebuchet MS"/>
                <a:cs typeface="Trebuchet MS"/>
              </a:rPr>
              <a:t>based</a:t>
            </a:r>
            <a:r>
              <a:rPr sz="3000" spc="-95">
                <a:solidFill>
                  <a:srgbClr val="292959"/>
                </a:solidFill>
                <a:latin typeface="Trebuchet MS"/>
                <a:cs typeface="Trebuchet MS"/>
              </a:rPr>
              <a:t> </a:t>
            </a:r>
            <a:r>
              <a:rPr sz="3000">
                <a:solidFill>
                  <a:srgbClr val="292959"/>
                </a:solidFill>
                <a:latin typeface="Trebuchet MS"/>
                <a:cs typeface="Trebuchet MS"/>
              </a:rPr>
              <a:t>on</a:t>
            </a:r>
            <a:r>
              <a:rPr sz="3000" spc="-95">
                <a:solidFill>
                  <a:srgbClr val="292959"/>
                </a:solidFill>
                <a:latin typeface="Trebuchet MS"/>
                <a:cs typeface="Trebuchet MS"/>
              </a:rPr>
              <a:t> </a:t>
            </a:r>
            <a:r>
              <a:rPr sz="3000" spc="-90">
                <a:solidFill>
                  <a:srgbClr val="292959"/>
                </a:solidFill>
                <a:latin typeface="Trebuchet MS"/>
                <a:cs typeface="Trebuchet MS"/>
              </a:rPr>
              <a:t>unconscionability</a:t>
            </a:r>
            <a:endParaRPr sz="3000" b="1" spc="-20">
              <a:solidFill>
                <a:srgbClr val="292959"/>
              </a:solidFill>
              <a:latin typeface="Trebuchet MS"/>
              <a:cs typeface="Trebuchet MS"/>
            </a:endParaRPr>
          </a:p>
        </p:txBody>
      </p:sp>
      <p:sp>
        <p:nvSpPr>
          <p:cNvPr id="7" name="object 7" descr="$PPTXTitle"/>
          <p:cNvSpPr txBox="1">
            <a:spLocks noGrp="1"/>
          </p:cNvSpPr>
          <p:nvPr>
            <p:ph type="title"/>
          </p:nvPr>
        </p:nvSpPr>
        <p:spPr>
          <a:xfrm>
            <a:off x="597084" y="845722"/>
            <a:ext cx="17094200" cy="924560"/>
          </a:xfrm>
          <a:prstGeom prst="rect">
            <a:avLst/>
          </a:prstGeom>
        </p:spPr>
        <p:txBody>
          <a:bodyPr vert="horz" wrap="square" lIns="0" tIns="12700" rIns="0" bIns="0" rtlCol="0">
            <a:spAutoFit/>
          </a:bodyPr>
          <a:lstStyle/>
          <a:p>
            <a:pPr marL="12700">
              <a:lnSpc>
                <a:spcPct val="100000"/>
              </a:lnSpc>
              <a:spcBef>
                <a:spcPts val="100"/>
              </a:spcBef>
            </a:pPr>
            <a:r>
              <a:rPr sz="5900" spc="-135">
                <a:solidFill>
                  <a:srgbClr val="E65385"/>
                </a:solidFill>
              </a:rPr>
              <a:t>PROPRIETARY</a:t>
            </a:r>
            <a:r>
              <a:rPr sz="5900" spc="-300">
                <a:solidFill>
                  <a:srgbClr val="E65385"/>
                </a:solidFill>
              </a:rPr>
              <a:t> </a:t>
            </a:r>
            <a:r>
              <a:rPr sz="5900" spc="-125">
                <a:solidFill>
                  <a:srgbClr val="E65385"/>
                </a:solidFill>
              </a:rPr>
              <a:t>ESTOPPEL</a:t>
            </a:r>
            <a:r>
              <a:rPr sz="5900" spc="-295">
                <a:solidFill>
                  <a:srgbClr val="E65385"/>
                </a:solidFill>
              </a:rPr>
              <a:t> </a:t>
            </a:r>
            <a:r>
              <a:rPr sz="5900" spc="-20">
                <a:solidFill>
                  <a:srgbClr val="E65385"/>
                </a:solidFill>
              </a:rPr>
              <a:t>IN</a:t>
            </a:r>
            <a:r>
              <a:rPr sz="5900" spc="-300">
                <a:solidFill>
                  <a:srgbClr val="E65385"/>
                </a:solidFill>
              </a:rPr>
              <a:t> </a:t>
            </a:r>
            <a:r>
              <a:rPr sz="5900" spc="-190">
                <a:solidFill>
                  <a:srgbClr val="292959"/>
                </a:solidFill>
              </a:rPr>
              <a:t>OTHER</a:t>
            </a:r>
            <a:r>
              <a:rPr sz="5900" spc="-295">
                <a:solidFill>
                  <a:srgbClr val="292959"/>
                </a:solidFill>
              </a:rPr>
              <a:t> </a:t>
            </a:r>
            <a:r>
              <a:rPr sz="5900" spc="40">
                <a:solidFill>
                  <a:srgbClr val="292959"/>
                </a:solidFill>
              </a:rPr>
              <a:t>JURISDICTIONS</a:t>
            </a:r>
            <a:endParaRPr sz="59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ctrTitle"/>
          </p:nvPr>
        </p:nvSpPr>
        <p:spPr>
          <a:prstGeom prst="rect">
            <a:avLst/>
          </a:prstGeom>
        </p:spPr>
        <p:txBody>
          <a:bodyPr vert="horz" wrap="square" lIns="0" tIns="12700" rIns="0" bIns="0" rtlCol="0">
            <a:spAutoFit/>
          </a:bodyPr>
          <a:lstStyle/>
          <a:p>
            <a:pPr marL="12700">
              <a:lnSpc>
                <a:spcPct val="100000"/>
              </a:lnSpc>
              <a:spcBef>
                <a:spcPts val="100"/>
              </a:spcBef>
            </a:pPr>
            <a:r>
              <a:rPr sz="6800" spc="120">
                <a:solidFill>
                  <a:srgbClr val="E65385"/>
                </a:solidFill>
              </a:rPr>
              <a:t>ACTIVITY</a:t>
            </a:r>
            <a:r>
              <a:rPr sz="6800" spc="-315">
                <a:solidFill>
                  <a:srgbClr val="E65385"/>
                </a:solidFill>
              </a:rPr>
              <a:t> </a:t>
            </a:r>
            <a:r>
              <a:rPr sz="6800" spc="-1210">
                <a:solidFill>
                  <a:srgbClr val="E65385"/>
                </a:solidFill>
              </a:rPr>
              <a:t>1:</a:t>
            </a:r>
            <a:r>
              <a:rPr sz="6800" spc="-310">
                <a:solidFill>
                  <a:srgbClr val="E65385"/>
                </a:solidFill>
              </a:rPr>
              <a:t> </a:t>
            </a:r>
            <a:r>
              <a:rPr sz="6800" spc="-260">
                <a:solidFill>
                  <a:srgbClr val="292959"/>
                </a:solidFill>
              </a:rPr>
              <a:t>DEFINE</a:t>
            </a:r>
            <a:r>
              <a:rPr sz="6800" spc="-310">
                <a:solidFill>
                  <a:srgbClr val="292959"/>
                </a:solidFill>
              </a:rPr>
              <a:t> </a:t>
            </a:r>
            <a:r>
              <a:rPr sz="6800" spc="-160">
                <a:solidFill>
                  <a:srgbClr val="292959"/>
                </a:solidFill>
              </a:rPr>
              <a:t>PROPRIETARY</a:t>
            </a:r>
            <a:r>
              <a:rPr sz="6800" spc="-315">
                <a:solidFill>
                  <a:srgbClr val="292959"/>
                </a:solidFill>
              </a:rPr>
              <a:t> </a:t>
            </a:r>
            <a:r>
              <a:rPr sz="6800" spc="-50">
                <a:solidFill>
                  <a:srgbClr val="292959"/>
                </a:solidFill>
              </a:rPr>
              <a:t>ESTOPPEL</a:t>
            </a:r>
            <a:endParaRPr sz="6800"/>
          </a:p>
        </p:txBody>
      </p:sp>
      <p:pic>
        <p:nvPicPr>
          <p:cNvPr id="3" name="object 3"/>
          <p:cNvPicPr/>
          <p:nvPr/>
        </p:nvPicPr>
        <p:blipFill>
          <a:blip r:embed="rId3" cstate="print"/>
          <a:stretch>
            <a:fillRect/>
          </a:stretch>
        </p:blipFill>
        <p:spPr>
          <a:xfrm>
            <a:off x="1613998" y="2697265"/>
            <a:ext cx="161924" cy="161924"/>
          </a:xfrm>
          <a:prstGeom prst="rect">
            <a:avLst/>
          </a:prstGeom>
        </p:spPr>
      </p:pic>
      <p:sp>
        <p:nvSpPr>
          <p:cNvPr id="4" name="object 4"/>
          <p:cNvSpPr txBox="1"/>
          <p:nvPr/>
        </p:nvSpPr>
        <p:spPr>
          <a:xfrm>
            <a:off x="1979024" y="2414721"/>
            <a:ext cx="11771630" cy="635000"/>
          </a:xfrm>
          <a:prstGeom prst="rect">
            <a:avLst/>
          </a:prstGeom>
        </p:spPr>
        <p:txBody>
          <a:bodyPr vert="horz" wrap="square" lIns="0" tIns="12700" rIns="0" bIns="0" rtlCol="0">
            <a:spAutoFit/>
          </a:bodyPr>
          <a:lstStyle/>
          <a:p>
            <a:pPr marL="12700">
              <a:lnSpc>
                <a:spcPct val="100000"/>
              </a:lnSpc>
              <a:spcBef>
                <a:spcPts val="100"/>
              </a:spcBef>
            </a:pPr>
            <a:r>
              <a:rPr sz="4000" spc="-195">
                <a:solidFill>
                  <a:srgbClr val="203458"/>
                </a:solidFill>
                <a:latin typeface="Trebuchet MS"/>
                <a:cs typeface="Trebuchet MS"/>
              </a:rPr>
              <a:t>In</a:t>
            </a:r>
            <a:r>
              <a:rPr sz="4000" spc="-130">
                <a:solidFill>
                  <a:srgbClr val="203458"/>
                </a:solidFill>
                <a:latin typeface="Trebuchet MS"/>
                <a:cs typeface="Trebuchet MS"/>
              </a:rPr>
              <a:t> </a:t>
            </a:r>
            <a:r>
              <a:rPr sz="4000">
                <a:solidFill>
                  <a:srgbClr val="203458"/>
                </a:solidFill>
                <a:latin typeface="Trebuchet MS"/>
                <a:cs typeface="Trebuchet MS"/>
              </a:rPr>
              <a:t>no</a:t>
            </a:r>
            <a:r>
              <a:rPr sz="4000" spc="-210">
                <a:solidFill>
                  <a:srgbClr val="203458"/>
                </a:solidFill>
                <a:latin typeface="Trebuchet MS"/>
                <a:cs typeface="Trebuchet MS"/>
              </a:rPr>
              <a:t> </a:t>
            </a:r>
            <a:r>
              <a:rPr sz="4000" spc="-150">
                <a:solidFill>
                  <a:srgbClr val="203458"/>
                </a:solidFill>
                <a:latin typeface="Trebuchet MS"/>
                <a:cs typeface="Trebuchet MS"/>
              </a:rPr>
              <a:t>more </a:t>
            </a:r>
            <a:r>
              <a:rPr sz="4000" spc="-90">
                <a:solidFill>
                  <a:srgbClr val="203458"/>
                </a:solidFill>
                <a:latin typeface="Trebuchet MS"/>
                <a:cs typeface="Trebuchet MS"/>
              </a:rPr>
              <a:t>than</a:t>
            </a:r>
            <a:r>
              <a:rPr sz="4000" spc="-155">
                <a:solidFill>
                  <a:srgbClr val="203458"/>
                </a:solidFill>
                <a:latin typeface="Trebuchet MS"/>
                <a:cs typeface="Trebuchet MS"/>
              </a:rPr>
              <a:t> </a:t>
            </a:r>
            <a:r>
              <a:rPr sz="4000" spc="100">
                <a:solidFill>
                  <a:srgbClr val="203458"/>
                </a:solidFill>
                <a:latin typeface="Trebuchet MS"/>
                <a:cs typeface="Trebuchet MS"/>
              </a:rPr>
              <a:t>50</a:t>
            </a:r>
            <a:r>
              <a:rPr sz="4000" spc="-160">
                <a:solidFill>
                  <a:srgbClr val="203458"/>
                </a:solidFill>
                <a:latin typeface="Trebuchet MS"/>
                <a:cs typeface="Trebuchet MS"/>
              </a:rPr>
              <a:t> </a:t>
            </a:r>
            <a:r>
              <a:rPr sz="4000" spc="-155">
                <a:solidFill>
                  <a:srgbClr val="203458"/>
                </a:solidFill>
                <a:latin typeface="Trebuchet MS"/>
                <a:cs typeface="Trebuchet MS"/>
              </a:rPr>
              <a:t>words,</a:t>
            </a:r>
            <a:r>
              <a:rPr sz="4000" spc="-145">
                <a:solidFill>
                  <a:srgbClr val="203458"/>
                </a:solidFill>
                <a:latin typeface="Trebuchet MS"/>
                <a:cs typeface="Trebuchet MS"/>
              </a:rPr>
              <a:t> </a:t>
            </a:r>
            <a:r>
              <a:rPr sz="4000" spc="-75">
                <a:solidFill>
                  <a:srgbClr val="203458"/>
                </a:solidFill>
                <a:latin typeface="Trebuchet MS"/>
                <a:cs typeface="Trebuchet MS"/>
              </a:rPr>
              <a:t>define</a:t>
            </a:r>
            <a:r>
              <a:rPr sz="4000" spc="-160">
                <a:solidFill>
                  <a:srgbClr val="203458"/>
                </a:solidFill>
                <a:latin typeface="Trebuchet MS"/>
                <a:cs typeface="Trebuchet MS"/>
              </a:rPr>
              <a:t> </a:t>
            </a:r>
            <a:r>
              <a:rPr sz="4000" spc="-135">
                <a:solidFill>
                  <a:srgbClr val="203458"/>
                </a:solidFill>
                <a:latin typeface="Trebuchet MS"/>
                <a:cs typeface="Trebuchet MS"/>
              </a:rPr>
              <a:t>proprietary</a:t>
            </a:r>
            <a:r>
              <a:rPr sz="4000" spc="-155">
                <a:solidFill>
                  <a:srgbClr val="203458"/>
                </a:solidFill>
                <a:latin typeface="Trebuchet MS"/>
                <a:cs typeface="Trebuchet MS"/>
              </a:rPr>
              <a:t> </a:t>
            </a:r>
            <a:r>
              <a:rPr sz="4000" spc="-10">
                <a:solidFill>
                  <a:srgbClr val="203458"/>
                </a:solidFill>
                <a:latin typeface="Trebuchet MS"/>
                <a:cs typeface="Trebuchet MS"/>
              </a:rPr>
              <a:t>estoppel</a:t>
            </a:r>
            <a:endParaRPr sz="4000">
              <a:latin typeface="Trebuchet MS"/>
              <a:cs typeface="Trebuchet M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1589837" y="2164556"/>
            <a:ext cx="6696075" cy="7572374"/>
          </a:xfrm>
          <a:prstGeom prst="rect">
            <a:avLst/>
          </a:prstGeom>
        </p:spPr>
      </p:pic>
      <p:pic>
        <p:nvPicPr>
          <p:cNvPr id="3" name="object 3"/>
          <p:cNvPicPr/>
          <p:nvPr/>
        </p:nvPicPr>
        <p:blipFill>
          <a:blip r:embed="rId3" cstate="print"/>
          <a:stretch>
            <a:fillRect/>
          </a:stretch>
        </p:blipFill>
        <p:spPr>
          <a:xfrm>
            <a:off x="1057459" y="2392204"/>
            <a:ext cx="142875" cy="142874"/>
          </a:xfrm>
          <a:prstGeom prst="rect">
            <a:avLst/>
          </a:prstGeom>
        </p:spPr>
      </p:pic>
      <p:pic>
        <p:nvPicPr>
          <p:cNvPr id="4" name="object 4"/>
          <p:cNvPicPr/>
          <p:nvPr/>
        </p:nvPicPr>
        <p:blipFill>
          <a:blip r:embed="rId3" cstate="print"/>
          <a:stretch>
            <a:fillRect/>
          </a:stretch>
        </p:blipFill>
        <p:spPr>
          <a:xfrm>
            <a:off x="1057459" y="4706779"/>
            <a:ext cx="142875" cy="142874"/>
          </a:xfrm>
          <a:prstGeom prst="rect">
            <a:avLst/>
          </a:prstGeom>
        </p:spPr>
      </p:pic>
      <p:pic>
        <p:nvPicPr>
          <p:cNvPr id="5" name="object 5"/>
          <p:cNvPicPr/>
          <p:nvPr/>
        </p:nvPicPr>
        <p:blipFill>
          <a:blip r:embed="rId4" cstate="print"/>
          <a:stretch>
            <a:fillRect/>
          </a:stretch>
        </p:blipFill>
        <p:spPr>
          <a:xfrm>
            <a:off x="1852796" y="5473541"/>
            <a:ext cx="152400" cy="152399"/>
          </a:xfrm>
          <a:prstGeom prst="rect">
            <a:avLst/>
          </a:prstGeom>
        </p:spPr>
      </p:pic>
      <p:pic>
        <p:nvPicPr>
          <p:cNvPr id="6" name="object 6"/>
          <p:cNvPicPr/>
          <p:nvPr/>
        </p:nvPicPr>
        <p:blipFill>
          <a:blip r:embed="rId5" cstate="print"/>
          <a:stretch>
            <a:fillRect/>
          </a:stretch>
        </p:blipFill>
        <p:spPr>
          <a:xfrm>
            <a:off x="1852796" y="6245066"/>
            <a:ext cx="152400" cy="152399"/>
          </a:xfrm>
          <a:prstGeom prst="rect">
            <a:avLst/>
          </a:prstGeom>
        </p:spPr>
      </p:pic>
      <p:pic>
        <p:nvPicPr>
          <p:cNvPr id="7" name="object 7"/>
          <p:cNvPicPr/>
          <p:nvPr/>
        </p:nvPicPr>
        <p:blipFill>
          <a:blip r:embed="rId5" cstate="print"/>
          <a:stretch>
            <a:fillRect/>
          </a:stretch>
        </p:blipFill>
        <p:spPr>
          <a:xfrm>
            <a:off x="1852796" y="7016591"/>
            <a:ext cx="152400" cy="152399"/>
          </a:xfrm>
          <a:prstGeom prst="rect">
            <a:avLst/>
          </a:prstGeom>
        </p:spPr>
      </p:pic>
      <p:sp>
        <p:nvSpPr>
          <p:cNvPr id="8" name="object 8"/>
          <p:cNvSpPr txBox="1"/>
          <p:nvPr/>
        </p:nvSpPr>
        <p:spPr>
          <a:xfrm>
            <a:off x="1395844" y="1911503"/>
            <a:ext cx="8693785" cy="5426075"/>
          </a:xfrm>
          <a:prstGeom prst="rect">
            <a:avLst/>
          </a:prstGeom>
        </p:spPr>
        <p:txBody>
          <a:bodyPr vert="horz" wrap="square" lIns="0" tIns="12700" rIns="0" bIns="0" rtlCol="0">
            <a:spAutoFit/>
          </a:bodyPr>
          <a:lstStyle/>
          <a:p>
            <a:pPr marL="12700" marR="5080">
              <a:lnSpc>
                <a:spcPct val="136800"/>
              </a:lnSpc>
              <a:spcBef>
                <a:spcPts val="100"/>
              </a:spcBef>
            </a:pPr>
            <a:r>
              <a:rPr sz="3700" spc="-10">
                <a:solidFill>
                  <a:srgbClr val="292959"/>
                </a:solidFill>
                <a:latin typeface="Trebuchet MS"/>
                <a:cs typeface="Trebuchet MS"/>
              </a:rPr>
              <a:t>At</a:t>
            </a:r>
            <a:r>
              <a:rPr sz="3700" spc="-270">
                <a:solidFill>
                  <a:srgbClr val="292959"/>
                </a:solidFill>
                <a:latin typeface="Trebuchet MS"/>
                <a:cs typeface="Trebuchet MS"/>
              </a:rPr>
              <a:t> </a:t>
            </a:r>
            <a:r>
              <a:rPr sz="3700" spc="-275">
                <a:solidFill>
                  <a:srgbClr val="292959"/>
                </a:solidFill>
                <a:latin typeface="Trebuchet MS"/>
                <a:cs typeface="Trebuchet MS"/>
              </a:rPr>
              <a:t>it’s</a:t>
            </a:r>
            <a:r>
              <a:rPr sz="3700" spc="-120">
                <a:solidFill>
                  <a:srgbClr val="292959"/>
                </a:solidFill>
                <a:latin typeface="Trebuchet MS"/>
                <a:cs typeface="Trebuchet MS"/>
              </a:rPr>
              <a:t> </a:t>
            </a:r>
            <a:r>
              <a:rPr sz="3700" spc="-10">
                <a:solidFill>
                  <a:srgbClr val="292959"/>
                </a:solidFill>
                <a:latin typeface="Trebuchet MS"/>
                <a:cs typeface="Trebuchet MS"/>
              </a:rPr>
              <a:t>core</a:t>
            </a:r>
            <a:r>
              <a:rPr sz="3700" spc="-270">
                <a:solidFill>
                  <a:srgbClr val="292959"/>
                </a:solidFill>
                <a:latin typeface="Trebuchet MS"/>
                <a:cs typeface="Trebuchet MS"/>
              </a:rPr>
              <a:t> </a:t>
            </a:r>
            <a:r>
              <a:rPr sz="3700" spc="-135">
                <a:solidFill>
                  <a:srgbClr val="292959"/>
                </a:solidFill>
                <a:latin typeface="Trebuchet MS"/>
                <a:cs typeface="Trebuchet MS"/>
              </a:rPr>
              <a:t>there</a:t>
            </a:r>
            <a:r>
              <a:rPr sz="3700" spc="-140">
                <a:solidFill>
                  <a:srgbClr val="292959"/>
                </a:solidFill>
                <a:latin typeface="Trebuchet MS"/>
                <a:cs typeface="Trebuchet MS"/>
              </a:rPr>
              <a:t> </a:t>
            </a:r>
            <a:r>
              <a:rPr sz="3700">
                <a:solidFill>
                  <a:srgbClr val="292959"/>
                </a:solidFill>
                <a:latin typeface="Trebuchet MS"/>
                <a:cs typeface="Trebuchet MS"/>
              </a:rPr>
              <a:t>are</a:t>
            </a:r>
            <a:r>
              <a:rPr sz="3700" spc="-280">
                <a:solidFill>
                  <a:srgbClr val="292959"/>
                </a:solidFill>
                <a:latin typeface="Trebuchet MS"/>
                <a:cs typeface="Trebuchet MS"/>
              </a:rPr>
              <a:t> </a:t>
            </a:r>
            <a:r>
              <a:rPr sz="3700" spc="-45">
                <a:solidFill>
                  <a:srgbClr val="292959"/>
                </a:solidFill>
                <a:latin typeface="Trebuchet MS"/>
                <a:cs typeface="Trebuchet MS"/>
              </a:rPr>
              <a:t>some</a:t>
            </a:r>
            <a:r>
              <a:rPr sz="3700" spc="-204">
                <a:solidFill>
                  <a:srgbClr val="292959"/>
                </a:solidFill>
                <a:latin typeface="Trebuchet MS"/>
                <a:cs typeface="Trebuchet MS"/>
              </a:rPr>
              <a:t> </a:t>
            </a:r>
            <a:r>
              <a:rPr sz="3700" spc="-195">
                <a:solidFill>
                  <a:srgbClr val="292959"/>
                </a:solidFill>
                <a:latin typeface="Trebuchet MS"/>
                <a:cs typeface="Trebuchet MS"/>
              </a:rPr>
              <a:t>key</a:t>
            </a:r>
            <a:r>
              <a:rPr sz="3700" spc="-120">
                <a:solidFill>
                  <a:srgbClr val="292959"/>
                </a:solidFill>
                <a:latin typeface="Trebuchet MS"/>
                <a:cs typeface="Trebuchet MS"/>
              </a:rPr>
              <a:t> </a:t>
            </a:r>
            <a:r>
              <a:rPr sz="3700" spc="-25">
                <a:solidFill>
                  <a:srgbClr val="292959"/>
                </a:solidFill>
                <a:latin typeface="Trebuchet MS"/>
                <a:cs typeface="Trebuchet MS"/>
              </a:rPr>
              <a:t>steps</a:t>
            </a:r>
            <a:r>
              <a:rPr sz="3700" spc="-200">
                <a:solidFill>
                  <a:srgbClr val="292959"/>
                </a:solidFill>
                <a:latin typeface="Trebuchet MS"/>
                <a:cs typeface="Trebuchet MS"/>
              </a:rPr>
              <a:t> </a:t>
            </a:r>
            <a:r>
              <a:rPr sz="3700" spc="-25">
                <a:solidFill>
                  <a:srgbClr val="292959"/>
                </a:solidFill>
                <a:latin typeface="Trebuchet MS"/>
                <a:cs typeface="Trebuchet MS"/>
              </a:rPr>
              <a:t>to </a:t>
            </a:r>
            <a:r>
              <a:rPr sz="3700" spc="-110">
                <a:solidFill>
                  <a:srgbClr val="292959"/>
                </a:solidFill>
                <a:latin typeface="Trebuchet MS"/>
                <a:cs typeface="Trebuchet MS"/>
              </a:rPr>
              <a:t>mounting</a:t>
            </a:r>
            <a:r>
              <a:rPr sz="3700" spc="-125">
                <a:solidFill>
                  <a:srgbClr val="292959"/>
                </a:solidFill>
                <a:latin typeface="Trebuchet MS"/>
                <a:cs typeface="Trebuchet MS"/>
              </a:rPr>
              <a:t> </a:t>
            </a:r>
            <a:r>
              <a:rPr sz="3700" spc="155">
                <a:solidFill>
                  <a:srgbClr val="292959"/>
                </a:solidFill>
                <a:latin typeface="Trebuchet MS"/>
                <a:cs typeface="Trebuchet MS"/>
              </a:rPr>
              <a:t>a</a:t>
            </a:r>
            <a:r>
              <a:rPr sz="3700" spc="-125">
                <a:solidFill>
                  <a:srgbClr val="292959"/>
                </a:solidFill>
                <a:latin typeface="Trebuchet MS"/>
                <a:cs typeface="Trebuchet MS"/>
              </a:rPr>
              <a:t> </a:t>
            </a:r>
            <a:r>
              <a:rPr sz="3700" spc="-55">
                <a:solidFill>
                  <a:srgbClr val="292959"/>
                </a:solidFill>
                <a:latin typeface="Trebuchet MS"/>
                <a:cs typeface="Trebuchet MS"/>
              </a:rPr>
              <a:t>successful</a:t>
            </a:r>
            <a:r>
              <a:rPr sz="3700" spc="-125">
                <a:solidFill>
                  <a:srgbClr val="292959"/>
                </a:solidFill>
                <a:latin typeface="Trebuchet MS"/>
                <a:cs typeface="Trebuchet MS"/>
              </a:rPr>
              <a:t> proprietary </a:t>
            </a:r>
            <a:r>
              <a:rPr sz="3700" spc="-25">
                <a:solidFill>
                  <a:srgbClr val="292959"/>
                </a:solidFill>
                <a:latin typeface="Trebuchet MS"/>
                <a:cs typeface="Trebuchet MS"/>
              </a:rPr>
              <a:t>estoppel </a:t>
            </a:r>
            <a:r>
              <a:rPr sz="3700" spc="-10">
                <a:solidFill>
                  <a:srgbClr val="292959"/>
                </a:solidFill>
                <a:latin typeface="Trebuchet MS"/>
                <a:cs typeface="Trebuchet MS"/>
              </a:rPr>
              <a:t>claim</a:t>
            </a:r>
            <a:endParaRPr sz="3700">
              <a:latin typeface="Trebuchet MS"/>
              <a:cs typeface="Trebuchet MS"/>
            </a:endParaRPr>
          </a:p>
          <a:p>
            <a:pPr marL="810895" marR="2051685" indent="-798830">
              <a:lnSpc>
                <a:spcPct val="136800"/>
              </a:lnSpc>
            </a:pPr>
            <a:r>
              <a:rPr sz="3700" spc="-60">
                <a:solidFill>
                  <a:srgbClr val="292959"/>
                </a:solidFill>
                <a:latin typeface="Trebuchet MS"/>
                <a:cs typeface="Trebuchet MS"/>
              </a:rPr>
              <a:t>Establishing</a:t>
            </a:r>
            <a:r>
              <a:rPr sz="3700" spc="-130">
                <a:solidFill>
                  <a:srgbClr val="292959"/>
                </a:solidFill>
                <a:latin typeface="Trebuchet MS"/>
                <a:cs typeface="Trebuchet MS"/>
              </a:rPr>
              <a:t> </a:t>
            </a:r>
            <a:r>
              <a:rPr sz="3700" spc="-125">
                <a:solidFill>
                  <a:srgbClr val="292959"/>
                </a:solidFill>
                <a:latin typeface="Trebuchet MS"/>
                <a:cs typeface="Trebuchet MS"/>
              </a:rPr>
              <a:t>proprietary </a:t>
            </a:r>
            <a:r>
              <a:rPr sz="3700" spc="-40">
                <a:solidFill>
                  <a:srgbClr val="292959"/>
                </a:solidFill>
                <a:latin typeface="Trebuchet MS"/>
                <a:cs typeface="Trebuchet MS"/>
              </a:rPr>
              <a:t>estoppel </a:t>
            </a:r>
            <a:r>
              <a:rPr sz="3700" spc="-10">
                <a:solidFill>
                  <a:srgbClr val="292959"/>
                </a:solidFill>
                <a:latin typeface="Trebuchet MS"/>
                <a:cs typeface="Trebuchet MS"/>
              </a:rPr>
              <a:t>assurance</a:t>
            </a:r>
            <a:endParaRPr sz="3700">
              <a:latin typeface="Trebuchet MS"/>
              <a:cs typeface="Trebuchet MS"/>
            </a:endParaRPr>
          </a:p>
          <a:p>
            <a:pPr marL="810895" marR="5933440">
              <a:lnSpc>
                <a:spcPct val="136800"/>
              </a:lnSpc>
            </a:pPr>
            <a:r>
              <a:rPr sz="3700" spc="-10">
                <a:solidFill>
                  <a:srgbClr val="292959"/>
                </a:solidFill>
                <a:latin typeface="Trebuchet MS"/>
                <a:cs typeface="Trebuchet MS"/>
              </a:rPr>
              <a:t>reliance </a:t>
            </a:r>
            <a:r>
              <a:rPr sz="3700" spc="-160">
                <a:solidFill>
                  <a:srgbClr val="292959"/>
                </a:solidFill>
                <a:latin typeface="Trebuchet MS"/>
                <a:cs typeface="Trebuchet MS"/>
              </a:rPr>
              <a:t>detriment</a:t>
            </a:r>
            <a:endParaRPr sz="3700">
              <a:latin typeface="Trebuchet MS"/>
              <a:cs typeface="Trebuchet MS"/>
            </a:endParaRPr>
          </a:p>
        </p:txBody>
      </p:sp>
      <p:pic>
        <p:nvPicPr>
          <p:cNvPr id="9" name="object 9"/>
          <p:cNvPicPr/>
          <p:nvPr/>
        </p:nvPicPr>
        <p:blipFill>
          <a:blip r:embed="rId4" cstate="print"/>
          <a:stretch>
            <a:fillRect/>
          </a:stretch>
        </p:blipFill>
        <p:spPr>
          <a:xfrm>
            <a:off x="1852796" y="7788116"/>
            <a:ext cx="152400" cy="152399"/>
          </a:xfrm>
          <a:prstGeom prst="rect">
            <a:avLst/>
          </a:prstGeom>
        </p:spPr>
      </p:pic>
      <p:pic>
        <p:nvPicPr>
          <p:cNvPr id="10" name="object 10"/>
          <p:cNvPicPr/>
          <p:nvPr/>
        </p:nvPicPr>
        <p:blipFill>
          <a:blip r:embed="rId6" cstate="print"/>
          <a:stretch>
            <a:fillRect/>
          </a:stretch>
        </p:blipFill>
        <p:spPr>
          <a:xfrm>
            <a:off x="1057459" y="8564403"/>
            <a:ext cx="142875" cy="142874"/>
          </a:xfrm>
          <a:prstGeom prst="rect">
            <a:avLst/>
          </a:prstGeom>
        </p:spPr>
      </p:pic>
      <p:sp>
        <p:nvSpPr>
          <p:cNvPr id="11" name="object 11"/>
          <p:cNvSpPr txBox="1"/>
          <p:nvPr/>
        </p:nvSpPr>
        <p:spPr>
          <a:xfrm>
            <a:off x="1395844" y="7312177"/>
            <a:ext cx="6115685" cy="1568450"/>
          </a:xfrm>
          <a:prstGeom prst="rect">
            <a:avLst/>
          </a:prstGeom>
        </p:spPr>
        <p:txBody>
          <a:bodyPr vert="horz" wrap="square" lIns="0" tIns="12700" rIns="0" bIns="0" rtlCol="0">
            <a:spAutoFit/>
          </a:bodyPr>
          <a:lstStyle/>
          <a:p>
            <a:pPr marL="12700" marR="5080" indent="798195">
              <a:lnSpc>
                <a:spcPct val="136800"/>
              </a:lnSpc>
              <a:spcBef>
                <a:spcPts val="100"/>
              </a:spcBef>
            </a:pPr>
            <a:r>
              <a:rPr sz="3700" spc="-40">
                <a:solidFill>
                  <a:srgbClr val="292959"/>
                </a:solidFill>
                <a:latin typeface="Trebuchet MS"/>
                <a:cs typeface="Trebuchet MS"/>
              </a:rPr>
              <a:t>unconscionability </a:t>
            </a:r>
            <a:r>
              <a:rPr sz="3700" spc="-20">
                <a:solidFill>
                  <a:srgbClr val="292959"/>
                </a:solidFill>
                <a:latin typeface="Trebuchet MS"/>
                <a:cs typeface="Trebuchet MS"/>
              </a:rPr>
              <a:t>Claiming</a:t>
            </a:r>
            <a:r>
              <a:rPr sz="3700" spc="-229">
                <a:solidFill>
                  <a:srgbClr val="292959"/>
                </a:solidFill>
                <a:latin typeface="Trebuchet MS"/>
                <a:cs typeface="Trebuchet MS"/>
              </a:rPr>
              <a:t> </a:t>
            </a:r>
            <a:r>
              <a:rPr sz="3700" spc="-60">
                <a:solidFill>
                  <a:srgbClr val="292959"/>
                </a:solidFill>
                <a:latin typeface="Trebuchet MS"/>
                <a:cs typeface="Trebuchet MS"/>
              </a:rPr>
              <a:t>satisfaction</a:t>
            </a:r>
            <a:r>
              <a:rPr sz="3700" spc="-175">
                <a:solidFill>
                  <a:srgbClr val="292959"/>
                </a:solidFill>
                <a:latin typeface="Trebuchet MS"/>
                <a:cs typeface="Trebuchet MS"/>
              </a:rPr>
              <a:t> </a:t>
            </a:r>
            <a:r>
              <a:rPr sz="3700" spc="-185">
                <a:solidFill>
                  <a:srgbClr val="292959"/>
                </a:solidFill>
                <a:latin typeface="Trebuchet MS"/>
                <a:cs typeface="Trebuchet MS"/>
              </a:rPr>
              <a:t>in</a:t>
            </a:r>
            <a:r>
              <a:rPr sz="3700" spc="-120">
                <a:solidFill>
                  <a:srgbClr val="292959"/>
                </a:solidFill>
                <a:latin typeface="Trebuchet MS"/>
                <a:cs typeface="Trebuchet MS"/>
              </a:rPr>
              <a:t> </a:t>
            </a:r>
            <a:r>
              <a:rPr sz="3700" spc="-110">
                <a:solidFill>
                  <a:srgbClr val="292959"/>
                </a:solidFill>
                <a:latin typeface="Trebuchet MS"/>
                <a:cs typeface="Trebuchet MS"/>
              </a:rPr>
              <a:t>equity</a:t>
            </a:r>
            <a:endParaRPr sz="3700">
              <a:latin typeface="Trebuchet MS"/>
              <a:cs typeface="Trebuchet MS"/>
            </a:endParaRPr>
          </a:p>
        </p:txBody>
      </p:sp>
      <p:sp>
        <p:nvSpPr>
          <p:cNvPr id="12" name="object 12" descr="$PPTXTitle"/>
          <p:cNvSpPr txBox="1">
            <a:spLocks noGrp="1"/>
          </p:cNvSpPr>
          <p:nvPr>
            <p:ph type="title"/>
          </p:nvPr>
        </p:nvSpPr>
        <p:spPr>
          <a:xfrm>
            <a:off x="597084" y="827977"/>
            <a:ext cx="17114520" cy="1168400"/>
          </a:xfrm>
          <a:prstGeom prst="rect">
            <a:avLst/>
          </a:prstGeom>
        </p:spPr>
        <p:txBody>
          <a:bodyPr vert="horz" wrap="square" lIns="0" tIns="12700" rIns="0" bIns="0" rtlCol="0">
            <a:spAutoFit/>
          </a:bodyPr>
          <a:lstStyle/>
          <a:p>
            <a:pPr marL="12700">
              <a:lnSpc>
                <a:spcPct val="100000"/>
              </a:lnSpc>
              <a:spcBef>
                <a:spcPts val="100"/>
              </a:spcBef>
            </a:pPr>
            <a:r>
              <a:rPr sz="7500" spc="60">
                <a:solidFill>
                  <a:srgbClr val="E65385"/>
                </a:solidFill>
              </a:rPr>
              <a:t>ESTABLISHING</a:t>
            </a:r>
            <a:r>
              <a:rPr sz="7500" spc="-345">
                <a:solidFill>
                  <a:srgbClr val="E65385"/>
                </a:solidFill>
              </a:rPr>
              <a:t> </a:t>
            </a:r>
            <a:r>
              <a:rPr sz="7500" spc="-175">
                <a:solidFill>
                  <a:srgbClr val="292959"/>
                </a:solidFill>
              </a:rPr>
              <a:t>PROPRIETARY</a:t>
            </a:r>
            <a:r>
              <a:rPr sz="7500" spc="-350">
                <a:solidFill>
                  <a:srgbClr val="292959"/>
                </a:solidFill>
              </a:rPr>
              <a:t> </a:t>
            </a:r>
            <a:r>
              <a:rPr sz="7500" spc="-75">
                <a:solidFill>
                  <a:srgbClr val="292959"/>
                </a:solidFill>
              </a:rPr>
              <a:t>ESTOPPEL</a:t>
            </a:r>
            <a:endParaRPr sz="7500"/>
          </a:p>
        </p:txBody>
      </p:sp>
      <p:grpSp>
        <p:nvGrpSpPr>
          <p:cNvPr id="13" name="object 13"/>
          <p:cNvGrpSpPr/>
          <p:nvPr/>
        </p:nvGrpSpPr>
        <p:grpSpPr>
          <a:xfrm>
            <a:off x="11506196" y="6897727"/>
            <a:ext cx="6867525" cy="2924175"/>
            <a:chOff x="11506196" y="6897727"/>
            <a:chExt cx="6867525" cy="2924175"/>
          </a:xfrm>
        </p:grpSpPr>
        <p:sp>
          <p:nvSpPr>
            <p:cNvPr id="14" name="object 14"/>
            <p:cNvSpPr/>
            <p:nvPr/>
          </p:nvSpPr>
          <p:spPr>
            <a:xfrm>
              <a:off x="11591186" y="6979841"/>
              <a:ext cx="6697345" cy="2756535"/>
            </a:xfrm>
            <a:custGeom>
              <a:avLst/>
              <a:gdLst/>
              <a:ahLst/>
              <a:cxnLst/>
              <a:rect l="l" t="t" r="r" b="b"/>
              <a:pathLst>
                <a:path w="6697344" h="2756534">
                  <a:moveTo>
                    <a:pt x="3347727" y="0"/>
                  </a:moveTo>
                  <a:lnTo>
                    <a:pt x="6696808" y="433982"/>
                  </a:lnTo>
                  <a:lnTo>
                    <a:pt x="6696808" y="2756242"/>
                  </a:lnTo>
                  <a:lnTo>
                    <a:pt x="0" y="2756242"/>
                  </a:lnTo>
                  <a:lnTo>
                    <a:pt x="0" y="433807"/>
                  </a:lnTo>
                  <a:lnTo>
                    <a:pt x="3347727" y="0"/>
                  </a:lnTo>
                  <a:close/>
                </a:path>
              </a:pathLst>
            </a:custGeom>
            <a:solidFill>
              <a:srgbClr val="00B3AF"/>
            </a:solidFill>
          </p:spPr>
          <p:txBody>
            <a:bodyPr wrap="square" lIns="0" tIns="0" rIns="0" bIns="0" rtlCol="0"/>
            <a:lstStyle/>
            <a:p>
              <a:endParaRPr/>
            </a:p>
          </p:txBody>
        </p:sp>
        <p:sp>
          <p:nvSpPr>
            <p:cNvPr id="15" name="object 15"/>
            <p:cNvSpPr/>
            <p:nvPr/>
          </p:nvSpPr>
          <p:spPr>
            <a:xfrm>
              <a:off x="11591921" y="6983452"/>
              <a:ext cx="6696075" cy="2752725"/>
            </a:xfrm>
            <a:custGeom>
              <a:avLst/>
              <a:gdLst/>
              <a:ahLst/>
              <a:cxnLst/>
              <a:rect l="l" t="t" r="r" b="b"/>
              <a:pathLst>
                <a:path w="6696075" h="2752725">
                  <a:moveTo>
                    <a:pt x="12" y="430195"/>
                  </a:moveTo>
                  <a:lnTo>
                    <a:pt x="3319856" y="1"/>
                  </a:lnTo>
                </a:path>
                <a:path w="6696075" h="2752725">
                  <a:moveTo>
                    <a:pt x="3374131" y="0"/>
                  </a:moveTo>
                  <a:lnTo>
                    <a:pt x="6696074" y="430452"/>
                  </a:lnTo>
                  <a:lnTo>
                    <a:pt x="6695960" y="2752632"/>
                  </a:lnTo>
                  <a:lnTo>
                    <a:pt x="0" y="2752632"/>
                  </a:lnTo>
                </a:path>
              </a:pathLst>
            </a:custGeom>
            <a:ln w="171449">
              <a:solidFill>
                <a:srgbClr val="FED307"/>
              </a:solidFill>
            </a:ln>
          </p:spPr>
          <p:txBody>
            <a:bodyPr wrap="square" lIns="0" tIns="0" rIns="0" bIns="0" rtlCol="0"/>
            <a:lstStyle/>
            <a:p>
              <a:endParaRPr/>
            </a:p>
          </p:txBody>
        </p:sp>
      </p:grpSp>
      <p:sp>
        <p:nvSpPr>
          <p:cNvPr id="16" name="object 16"/>
          <p:cNvSpPr txBox="1"/>
          <p:nvPr/>
        </p:nvSpPr>
        <p:spPr>
          <a:xfrm>
            <a:off x="11938764" y="7494144"/>
            <a:ext cx="6000115" cy="2115185"/>
          </a:xfrm>
          <a:prstGeom prst="rect">
            <a:avLst/>
          </a:prstGeom>
        </p:spPr>
        <p:txBody>
          <a:bodyPr vert="horz" wrap="square" lIns="0" tIns="6985" rIns="0" bIns="0" rtlCol="0">
            <a:spAutoFit/>
          </a:bodyPr>
          <a:lstStyle/>
          <a:p>
            <a:pPr marL="12065" marR="5080" algn="ctr">
              <a:lnSpc>
                <a:spcPct val="101099"/>
              </a:lnSpc>
              <a:spcBef>
                <a:spcPts val="55"/>
              </a:spcBef>
            </a:pPr>
            <a:r>
              <a:rPr sz="3400" b="1" spc="-50">
                <a:solidFill>
                  <a:srgbClr val="FFFFFF"/>
                </a:solidFill>
                <a:latin typeface="Trebuchet MS"/>
                <a:cs typeface="Trebuchet MS"/>
              </a:rPr>
              <a:t>Key</a:t>
            </a:r>
            <a:r>
              <a:rPr sz="3400" b="1" spc="-200">
                <a:solidFill>
                  <a:srgbClr val="FFFFFF"/>
                </a:solidFill>
                <a:latin typeface="Trebuchet MS"/>
                <a:cs typeface="Trebuchet MS"/>
              </a:rPr>
              <a:t> </a:t>
            </a:r>
            <a:r>
              <a:rPr sz="3400" b="1">
                <a:solidFill>
                  <a:srgbClr val="FFFFFF"/>
                </a:solidFill>
                <a:latin typeface="Trebuchet MS"/>
                <a:cs typeface="Trebuchet MS"/>
              </a:rPr>
              <a:t>source:</a:t>
            </a:r>
            <a:r>
              <a:rPr sz="3400" b="1" spc="-130">
                <a:solidFill>
                  <a:srgbClr val="FFFFFF"/>
                </a:solidFill>
                <a:latin typeface="Trebuchet MS"/>
                <a:cs typeface="Trebuchet MS"/>
              </a:rPr>
              <a:t> </a:t>
            </a:r>
            <a:r>
              <a:rPr sz="3400" i="1" spc="95">
                <a:solidFill>
                  <a:srgbClr val="FFFFFF"/>
                </a:solidFill>
                <a:latin typeface="Gill Sans MT"/>
                <a:cs typeface="Gill Sans MT"/>
              </a:rPr>
              <a:t>Thorner</a:t>
            </a:r>
            <a:r>
              <a:rPr sz="3400" i="1" spc="-55">
                <a:solidFill>
                  <a:srgbClr val="FFFFFF"/>
                </a:solidFill>
                <a:latin typeface="Gill Sans MT"/>
                <a:cs typeface="Gill Sans MT"/>
              </a:rPr>
              <a:t> </a:t>
            </a:r>
            <a:r>
              <a:rPr sz="3400" i="1" spc="165">
                <a:solidFill>
                  <a:srgbClr val="FFFFFF"/>
                </a:solidFill>
                <a:latin typeface="Gill Sans MT"/>
                <a:cs typeface="Gill Sans MT"/>
              </a:rPr>
              <a:t>v</a:t>
            </a:r>
            <a:r>
              <a:rPr sz="3400" i="1" spc="-50">
                <a:solidFill>
                  <a:srgbClr val="FFFFFF"/>
                </a:solidFill>
                <a:latin typeface="Gill Sans MT"/>
                <a:cs typeface="Gill Sans MT"/>
              </a:rPr>
              <a:t> </a:t>
            </a:r>
            <a:r>
              <a:rPr sz="3400" i="1" spc="130">
                <a:solidFill>
                  <a:srgbClr val="FFFFFF"/>
                </a:solidFill>
                <a:latin typeface="Gill Sans MT"/>
                <a:cs typeface="Gill Sans MT"/>
              </a:rPr>
              <a:t>Majors </a:t>
            </a:r>
            <a:r>
              <a:rPr sz="3400" i="1" spc="100">
                <a:solidFill>
                  <a:srgbClr val="FFFFFF"/>
                </a:solidFill>
                <a:latin typeface="Gill Sans MT"/>
                <a:cs typeface="Gill Sans MT"/>
              </a:rPr>
              <a:t>[2009]</a:t>
            </a:r>
            <a:r>
              <a:rPr sz="3400" i="1">
                <a:solidFill>
                  <a:srgbClr val="FFFFFF"/>
                </a:solidFill>
                <a:latin typeface="Gill Sans MT"/>
                <a:cs typeface="Gill Sans MT"/>
              </a:rPr>
              <a:t> </a:t>
            </a:r>
            <a:r>
              <a:rPr sz="3400" spc="-254">
                <a:solidFill>
                  <a:srgbClr val="FFFFFF"/>
                </a:solidFill>
                <a:latin typeface="Trebuchet MS"/>
                <a:cs typeface="Trebuchet MS"/>
              </a:rPr>
              <a:t>UKHL</a:t>
            </a:r>
            <a:r>
              <a:rPr sz="3400" spc="-75">
                <a:solidFill>
                  <a:srgbClr val="FFFFFF"/>
                </a:solidFill>
                <a:latin typeface="Trebuchet MS"/>
                <a:cs typeface="Trebuchet MS"/>
              </a:rPr>
              <a:t> </a:t>
            </a:r>
            <a:r>
              <a:rPr sz="3400" spc="-395">
                <a:solidFill>
                  <a:srgbClr val="FFFFFF"/>
                </a:solidFill>
                <a:latin typeface="Trebuchet MS"/>
                <a:cs typeface="Trebuchet MS"/>
              </a:rPr>
              <a:t>18;</a:t>
            </a:r>
            <a:r>
              <a:rPr sz="3400" spc="-75">
                <a:solidFill>
                  <a:srgbClr val="FFFFFF"/>
                </a:solidFill>
                <a:latin typeface="Trebuchet MS"/>
                <a:cs typeface="Trebuchet MS"/>
              </a:rPr>
              <a:t> </a:t>
            </a:r>
            <a:r>
              <a:rPr sz="3400" spc="-160">
                <a:solidFill>
                  <a:srgbClr val="FFFFFF"/>
                </a:solidFill>
                <a:latin typeface="Trebuchet MS"/>
                <a:cs typeface="Trebuchet MS"/>
              </a:rPr>
              <a:t>Taylors</a:t>
            </a:r>
            <a:r>
              <a:rPr sz="3400" spc="-80">
                <a:solidFill>
                  <a:srgbClr val="FFFFFF"/>
                </a:solidFill>
                <a:latin typeface="Trebuchet MS"/>
                <a:cs typeface="Trebuchet MS"/>
              </a:rPr>
              <a:t> </a:t>
            </a:r>
            <a:r>
              <a:rPr sz="3400" spc="-30">
                <a:solidFill>
                  <a:srgbClr val="FFFFFF"/>
                </a:solidFill>
                <a:latin typeface="Trebuchet MS"/>
                <a:cs typeface="Trebuchet MS"/>
              </a:rPr>
              <a:t>Fashions </a:t>
            </a:r>
            <a:r>
              <a:rPr sz="3400" spc="-190">
                <a:solidFill>
                  <a:srgbClr val="FFFFFF"/>
                </a:solidFill>
                <a:latin typeface="Trebuchet MS"/>
                <a:cs typeface="Trebuchet MS"/>
              </a:rPr>
              <a:t>Ltd</a:t>
            </a:r>
            <a:r>
              <a:rPr sz="3400" spc="-100">
                <a:solidFill>
                  <a:srgbClr val="FFFFFF"/>
                </a:solidFill>
                <a:latin typeface="Trebuchet MS"/>
                <a:cs typeface="Trebuchet MS"/>
              </a:rPr>
              <a:t> </a:t>
            </a:r>
            <a:r>
              <a:rPr sz="3400" spc="-235">
                <a:solidFill>
                  <a:srgbClr val="FFFFFF"/>
                </a:solidFill>
                <a:latin typeface="Trebuchet MS"/>
                <a:cs typeface="Trebuchet MS"/>
              </a:rPr>
              <a:t>v</a:t>
            </a:r>
            <a:r>
              <a:rPr sz="3400" spc="-100">
                <a:solidFill>
                  <a:srgbClr val="FFFFFF"/>
                </a:solidFill>
                <a:latin typeface="Trebuchet MS"/>
                <a:cs typeface="Trebuchet MS"/>
              </a:rPr>
              <a:t> </a:t>
            </a:r>
            <a:r>
              <a:rPr sz="3400" spc="-135">
                <a:solidFill>
                  <a:srgbClr val="FFFFFF"/>
                </a:solidFill>
                <a:latin typeface="Trebuchet MS"/>
                <a:cs typeface="Trebuchet MS"/>
              </a:rPr>
              <a:t>Liverpool</a:t>
            </a:r>
            <a:r>
              <a:rPr sz="3400" spc="-125">
                <a:solidFill>
                  <a:srgbClr val="FFFFFF"/>
                </a:solidFill>
                <a:latin typeface="Trebuchet MS"/>
                <a:cs typeface="Trebuchet MS"/>
              </a:rPr>
              <a:t> </a:t>
            </a:r>
            <a:r>
              <a:rPr sz="3400" spc="-55">
                <a:solidFill>
                  <a:srgbClr val="FFFFFF"/>
                </a:solidFill>
                <a:latin typeface="Trebuchet MS"/>
                <a:cs typeface="Trebuchet MS"/>
              </a:rPr>
              <a:t>Victoria</a:t>
            </a:r>
            <a:r>
              <a:rPr sz="3400" spc="-135">
                <a:solidFill>
                  <a:srgbClr val="FFFFFF"/>
                </a:solidFill>
                <a:latin typeface="Trebuchet MS"/>
                <a:cs typeface="Trebuchet MS"/>
              </a:rPr>
              <a:t> </a:t>
            </a:r>
            <a:r>
              <a:rPr sz="3400" spc="-10">
                <a:solidFill>
                  <a:srgbClr val="FFFFFF"/>
                </a:solidFill>
                <a:latin typeface="Trebuchet MS"/>
                <a:cs typeface="Trebuchet MS"/>
              </a:rPr>
              <a:t>Trustees </a:t>
            </a:r>
            <a:r>
              <a:rPr sz="3400">
                <a:solidFill>
                  <a:srgbClr val="FFFFFF"/>
                </a:solidFill>
                <a:latin typeface="Trebuchet MS"/>
                <a:cs typeface="Trebuchet MS"/>
              </a:rPr>
              <a:t>Co.</a:t>
            </a:r>
            <a:r>
              <a:rPr sz="3400" spc="-75">
                <a:solidFill>
                  <a:srgbClr val="FFFFFF"/>
                </a:solidFill>
                <a:latin typeface="Trebuchet MS"/>
                <a:cs typeface="Trebuchet MS"/>
              </a:rPr>
              <a:t> </a:t>
            </a:r>
            <a:r>
              <a:rPr sz="3400" spc="-190">
                <a:solidFill>
                  <a:srgbClr val="FFFFFF"/>
                </a:solidFill>
                <a:latin typeface="Trebuchet MS"/>
                <a:cs typeface="Trebuchet MS"/>
              </a:rPr>
              <a:t>Ltd</a:t>
            </a:r>
            <a:r>
              <a:rPr sz="3400" spc="-70">
                <a:solidFill>
                  <a:srgbClr val="FFFFFF"/>
                </a:solidFill>
                <a:latin typeface="Trebuchet MS"/>
                <a:cs typeface="Trebuchet MS"/>
              </a:rPr>
              <a:t> </a:t>
            </a:r>
            <a:r>
              <a:rPr sz="3400" spc="-114">
                <a:solidFill>
                  <a:srgbClr val="FFFFFF"/>
                </a:solidFill>
                <a:latin typeface="Trebuchet MS"/>
                <a:cs typeface="Trebuchet MS"/>
              </a:rPr>
              <a:t>[1982]</a:t>
            </a:r>
            <a:r>
              <a:rPr sz="3400" spc="-70">
                <a:solidFill>
                  <a:srgbClr val="FFFFFF"/>
                </a:solidFill>
                <a:latin typeface="Trebuchet MS"/>
                <a:cs typeface="Trebuchet MS"/>
              </a:rPr>
              <a:t> </a:t>
            </a:r>
            <a:r>
              <a:rPr sz="3400" spc="120">
                <a:solidFill>
                  <a:srgbClr val="FFFFFF"/>
                </a:solidFill>
                <a:latin typeface="Trebuchet MS"/>
                <a:cs typeface="Trebuchet MS"/>
              </a:rPr>
              <a:t>QB</a:t>
            </a:r>
            <a:r>
              <a:rPr sz="3400" spc="-70">
                <a:solidFill>
                  <a:srgbClr val="FFFFFF"/>
                </a:solidFill>
                <a:latin typeface="Trebuchet MS"/>
                <a:cs typeface="Trebuchet MS"/>
              </a:rPr>
              <a:t> </a:t>
            </a:r>
            <a:r>
              <a:rPr sz="3400" spc="-325">
                <a:solidFill>
                  <a:srgbClr val="FFFFFF"/>
                </a:solidFill>
                <a:latin typeface="Trebuchet MS"/>
                <a:cs typeface="Trebuchet MS"/>
              </a:rPr>
              <a:t>133</a:t>
            </a:r>
            <a:endParaRPr sz="3400">
              <a:latin typeface="Trebuchet MS"/>
              <a:cs typeface="Trebuchet M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8286095" cy="9734550"/>
            <a:chOff x="0" y="0"/>
            <a:chExt cx="18286095" cy="9734550"/>
          </a:xfrm>
        </p:grpSpPr>
        <p:pic>
          <p:nvPicPr>
            <p:cNvPr id="3" name="object 3"/>
            <p:cNvPicPr/>
            <p:nvPr/>
          </p:nvPicPr>
          <p:blipFill>
            <a:blip r:embed="rId3" cstate="print"/>
            <a:stretch>
              <a:fillRect/>
            </a:stretch>
          </p:blipFill>
          <p:spPr>
            <a:xfrm>
              <a:off x="11589837" y="771525"/>
              <a:ext cx="6696075" cy="8963024"/>
            </a:xfrm>
            <a:prstGeom prst="rect">
              <a:avLst/>
            </a:prstGeom>
          </p:spPr>
        </p:pic>
        <p:pic>
          <p:nvPicPr>
            <p:cNvPr id="4" name="object 4"/>
            <p:cNvPicPr/>
            <p:nvPr/>
          </p:nvPicPr>
          <p:blipFill>
            <a:blip r:embed="rId4" cstate="print"/>
            <a:stretch>
              <a:fillRect/>
            </a:stretch>
          </p:blipFill>
          <p:spPr>
            <a:xfrm>
              <a:off x="952684" y="2336006"/>
              <a:ext cx="123825" cy="123824"/>
            </a:xfrm>
            <a:prstGeom prst="rect">
              <a:avLst/>
            </a:prstGeom>
          </p:spPr>
        </p:pic>
        <p:pic>
          <p:nvPicPr>
            <p:cNvPr id="5" name="object 5"/>
            <p:cNvPicPr/>
            <p:nvPr/>
          </p:nvPicPr>
          <p:blipFill>
            <a:blip r:embed="rId5" cstate="print"/>
            <a:stretch>
              <a:fillRect/>
            </a:stretch>
          </p:blipFill>
          <p:spPr>
            <a:xfrm>
              <a:off x="1595621" y="2950369"/>
              <a:ext cx="133350" cy="133349"/>
            </a:xfrm>
            <a:prstGeom prst="rect">
              <a:avLst/>
            </a:prstGeom>
          </p:spPr>
        </p:pic>
        <p:pic>
          <p:nvPicPr>
            <p:cNvPr id="6" name="object 6"/>
            <p:cNvPicPr/>
            <p:nvPr/>
          </p:nvPicPr>
          <p:blipFill>
            <a:blip r:embed="rId6" cstate="print"/>
            <a:stretch>
              <a:fillRect/>
            </a:stretch>
          </p:blipFill>
          <p:spPr>
            <a:xfrm>
              <a:off x="1595621" y="6045993"/>
              <a:ext cx="133350" cy="133349"/>
            </a:xfrm>
            <a:prstGeom prst="rect">
              <a:avLst/>
            </a:prstGeom>
          </p:spPr>
        </p:pic>
        <p:pic>
          <p:nvPicPr>
            <p:cNvPr id="7" name="object 7"/>
            <p:cNvPicPr/>
            <p:nvPr/>
          </p:nvPicPr>
          <p:blipFill>
            <a:blip r:embed="rId7" cstate="print"/>
            <a:stretch>
              <a:fillRect/>
            </a:stretch>
          </p:blipFill>
          <p:spPr>
            <a:xfrm>
              <a:off x="1595621" y="7284243"/>
              <a:ext cx="133350" cy="133349"/>
            </a:xfrm>
            <a:prstGeom prst="rect">
              <a:avLst/>
            </a:prstGeom>
          </p:spPr>
        </p:pic>
        <p:pic>
          <p:nvPicPr>
            <p:cNvPr id="8" name="object 8"/>
            <p:cNvPicPr/>
            <p:nvPr/>
          </p:nvPicPr>
          <p:blipFill>
            <a:blip r:embed="rId7" cstate="print"/>
            <a:stretch>
              <a:fillRect/>
            </a:stretch>
          </p:blipFill>
          <p:spPr>
            <a:xfrm>
              <a:off x="1595621" y="8522493"/>
              <a:ext cx="133350" cy="133349"/>
            </a:xfrm>
            <a:prstGeom prst="rect">
              <a:avLst/>
            </a:prstGeom>
          </p:spPr>
        </p:pic>
      </p:grpSp>
      <p:sp>
        <p:nvSpPr>
          <p:cNvPr id="9" name="object 9"/>
          <p:cNvSpPr/>
          <p:nvPr/>
        </p:nvSpPr>
        <p:spPr>
          <a:xfrm>
            <a:off x="2248084" y="3574256"/>
            <a:ext cx="123825" cy="123825"/>
          </a:xfrm>
          <a:custGeom>
            <a:avLst/>
            <a:gdLst/>
            <a:ahLst/>
            <a:cxnLst/>
            <a:rect l="l" t="t" r="r" b="b"/>
            <a:pathLst>
              <a:path w="123825" h="123825">
                <a:moveTo>
                  <a:pt x="123824" y="123824"/>
                </a:moveTo>
                <a:lnTo>
                  <a:pt x="0" y="123824"/>
                </a:lnTo>
                <a:lnTo>
                  <a:pt x="0" y="0"/>
                </a:lnTo>
                <a:lnTo>
                  <a:pt x="123824" y="0"/>
                </a:lnTo>
                <a:lnTo>
                  <a:pt x="123824" y="123824"/>
                </a:lnTo>
                <a:close/>
              </a:path>
            </a:pathLst>
          </a:custGeom>
          <a:solidFill>
            <a:srgbClr val="292959"/>
          </a:solidFill>
        </p:spPr>
        <p:txBody>
          <a:bodyPr wrap="square" lIns="0" tIns="0" rIns="0" bIns="0" rtlCol="0"/>
          <a:lstStyle/>
          <a:p>
            <a:endParaRPr/>
          </a:p>
        </p:txBody>
      </p:sp>
      <p:sp>
        <p:nvSpPr>
          <p:cNvPr id="10" name="object 10"/>
          <p:cNvSpPr/>
          <p:nvPr/>
        </p:nvSpPr>
        <p:spPr>
          <a:xfrm>
            <a:off x="2248084" y="4812506"/>
            <a:ext cx="123825" cy="123825"/>
          </a:xfrm>
          <a:custGeom>
            <a:avLst/>
            <a:gdLst/>
            <a:ahLst/>
            <a:cxnLst/>
            <a:rect l="l" t="t" r="r" b="b"/>
            <a:pathLst>
              <a:path w="123825" h="123825">
                <a:moveTo>
                  <a:pt x="123824" y="123824"/>
                </a:moveTo>
                <a:lnTo>
                  <a:pt x="0" y="123824"/>
                </a:lnTo>
                <a:lnTo>
                  <a:pt x="0" y="0"/>
                </a:lnTo>
                <a:lnTo>
                  <a:pt x="123824" y="0"/>
                </a:lnTo>
                <a:lnTo>
                  <a:pt x="123824" y="123824"/>
                </a:lnTo>
                <a:close/>
              </a:path>
            </a:pathLst>
          </a:custGeom>
          <a:solidFill>
            <a:srgbClr val="292959"/>
          </a:solidFill>
        </p:spPr>
        <p:txBody>
          <a:bodyPr wrap="square" lIns="0" tIns="0" rIns="0" bIns="0" rtlCol="0"/>
          <a:lstStyle/>
          <a:p>
            <a:endParaRPr/>
          </a:p>
        </p:txBody>
      </p:sp>
      <p:sp>
        <p:nvSpPr>
          <p:cNvPr id="11" name="object 11"/>
          <p:cNvSpPr/>
          <p:nvPr/>
        </p:nvSpPr>
        <p:spPr>
          <a:xfrm>
            <a:off x="2248084" y="6669881"/>
            <a:ext cx="123825" cy="123825"/>
          </a:xfrm>
          <a:custGeom>
            <a:avLst/>
            <a:gdLst/>
            <a:ahLst/>
            <a:cxnLst/>
            <a:rect l="l" t="t" r="r" b="b"/>
            <a:pathLst>
              <a:path w="123825" h="123825">
                <a:moveTo>
                  <a:pt x="123824" y="123824"/>
                </a:moveTo>
                <a:lnTo>
                  <a:pt x="0" y="123824"/>
                </a:lnTo>
                <a:lnTo>
                  <a:pt x="0" y="0"/>
                </a:lnTo>
                <a:lnTo>
                  <a:pt x="123824" y="0"/>
                </a:lnTo>
                <a:lnTo>
                  <a:pt x="123824" y="123824"/>
                </a:lnTo>
                <a:close/>
              </a:path>
            </a:pathLst>
          </a:custGeom>
          <a:solidFill>
            <a:srgbClr val="292959"/>
          </a:solidFill>
        </p:spPr>
        <p:txBody>
          <a:bodyPr wrap="square" lIns="0" tIns="0" rIns="0" bIns="0" rtlCol="0"/>
          <a:lstStyle/>
          <a:p>
            <a:endParaRPr/>
          </a:p>
        </p:txBody>
      </p:sp>
      <p:sp>
        <p:nvSpPr>
          <p:cNvPr id="12" name="object 12"/>
          <p:cNvSpPr txBox="1"/>
          <p:nvPr/>
        </p:nvSpPr>
        <p:spPr>
          <a:xfrm>
            <a:off x="1244635" y="1961337"/>
            <a:ext cx="9838055" cy="7454900"/>
          </a:xfrm>
          <a:prstGeom prst="rect">
            <a:avLst/>
          </a:prstGeom>
        </p:spPr>
        <p:txBody>
          <a:bodyPr vert="horz" wrap="square" lIns="0" tIns="174625" rIns="0" bIns="0" rtlCol="0">
            <a:spAutoFit/>
          </a:bodyPr>
          <a:lstStyle/>
          <a:p>
            <a:pPr marL="12700">
              <a:lnSpc>
                <a:spcPct val="100000"/>
              </a:lnSpc>
              <a:spcBef>
                <a:spcPts val="1375"/>
              </a:spcBef>
            </a:pPr>
            <a:r>
              <a:rPr sz="3000">
                <a:solidFill>
                  <a:srgbClr val="292959"/>
                </a:solidFill>
                <a:latin typeface="Trebuchet MS"/>
                <a:cs typeface="Trebuchet MS"/>
              </a:rPr>
              <a:t>An</a:t>
            </a:r>
            <a:r>
              <a:rPr sz="3000" spc="-125">
                <a:solidFill>
                  <a:srgbClr val="292959"/>
                </a:solidFill>
                <a:latin typeface="Trebuchet MS"/>
                <a:cs typeface="Trebuchet MS"/>
              </a:rPr>
              <a:t> </a:t>
            </a:r>
            <a:r>
              <a:rPr sz="3000" spc="-20">
                <a:solidFill>
                  <a:srgbClr val="292959"/>
                </a:solidFill>
                <a:latin typeface="Trebuchet MS"/>
                <a:cs typeface="Trebuchet MS"/>
              </a:rPr>
              <a:t>assurance</a:t>
            </a:r>
            <a:r>
              <a:rPr sz="3000" spc="-120">
                <a:solidFill>
                  <a:srgbClr val="292959"/>
                </a:solidFill>
                <a:latin typeface="Trebuchet MS"/>
                <a:cs typeface="Trebuchet MS"/>
              </a:rPr>
              <a:t> </a:t>
            </a:r>
            <a:r>
              <a:rPr sz="3000" spc="-100">
                <a:solidFill>
                  <a:srgbClr val="292959"/>
                </a:solidFill>
                <a:latin typeface="Trebuchet MS"/>
                <a:cs typeface="Trebuchet MS"/>
              </a:rPr>
              <a:t>requires</a:t>
            </a:r>
            <a:r>
              <a:rPr sz="3000" spc="-120">
                <a:solidFill>
                  <a:srgbClr val="292959"/>
                </a:solidFill>
                <a:latin typeface="Trebuchet MS"/>
                <a:cs typeface="Trebuchet MS"/>
              </a:rPr>
              <a:t> </a:t>
            </a:r>
            <a:r>
              <a:rPr sz="3000" spc="-95">
                <a:solidFill>
                  <a:srgbClr val="292959"/>
                </a:solidFill>
                <a:latin typeface="Trebuchet MS"/>
                <a:cs typeface="Trebuchet MS"/>
              </a:rPr>
              <a:t>that</a:t>
            </a:r>
            <a:r>
              <a:rPr sz="3000" spc="-120">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10">
                <a:solidFill>
                  <a:srgbClr val="292959"/>
                </a:solidFill>
                <a:latin typeface="Trebuchet MS"/>
                <a:cs typeface="Trebuchet MS"/>
              </a:rPr>
              <a:t>landowner:</a:t>
            </a:r>
            <a:endParaRPr sz="3000">
              <a:latin typeface="Trebuchet MS"/>
              <a:cs typeface="Trebuchet MS"/>
            </a:endParaRPr>
          </a:p>
          <a:p>
            <a:pPr marL="659765">
              <a:lnSpc>
                <a:spcPct val="100000"/>
              </a:lnSpc>
              <a:spcBef>
                <a:spcPts val="1275"/>
              </a:spcBef>
            </a:pPr>
            <a:r>
              <a:rPr sz="3000" spc="-10">
                <a:solidFill>
                  <a:srgbClr val="292959"/>
                </a:solidFill>
                <a:latin typeface="Trebuchet MS"/>
                <a:cs typeface="Trebuchet MS"/>
              </a:rPr>
              <a:t>Either</a:t>
            </a:r>
            <a:endParaRPr sz="3000">
              <a:latin typeface="Trebuchet MS"/>
              <a:cs typeface="Trebuchet MS"/>
            </a:endParaRPr>
          </a:p>
          <a:p>
            <a:pPr marL="1307465" marR="396240">
              <a:lnSpc>
                <a:spcPct val="135400"/>
              </a:lnSpc>
            </a:pPr>
            <a:r>
              <a:rPr sz="3000" spc="-25">
                <a:solidFill>
                  <a:srgbClr val="292959"/>
                </a:solidFill>
                <a:latin typeface="Trebuchet MS"/>
                <a:cs typeface="Trebuchet MS"/>
              </a:rPr>
              <a:t>assured</a:t>
            </a:r>
            <a:r>
              <a:rPr sz="3000" spc="-155">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50">
                <a:solidFill>
                  <a:srgbClr val="292959"/>
                </a:solidFill>
                <a:latin typeface="Trebuchet MS"/>
                <a:cs typeface="Trebuchet MS"/>
              </a:rPr>
              <a:t>person</a:t>
            </a:r>
            <a:r>
              <a:rPr sz="3000" spc="-120">
                <a:solidFill>
                  <a:srgbClr val="292959"/>
                </a:solidFill>
                <a:latin typeface="Trebuchet MS"/>
                <a:cs typeface="Trebuchet MS"/>
              </a:rPr>
              <a:t> </a:t>
            </a:r>
            <a:r>
              <a:rPr sz="3000" spc="-55">
                <a:solidFill>
                  <a:srgbClr val="292959"/>
                </a:solidFill>
                <a:latin typeface="Trebuchet MS"/>
                <a:cs typeface="Trebuchet MS"/>
              </a:rPr>
              <a:t>claiming</a:t>
            </a:r>
            <a:r>
              <a:rPr sz="3000" spc="-120">
                <a:solidFill>
                  <a:srgbClr val="292959"/>
                </a:solidFill>
                <a:latin typeface="Trebuchet MS"/>
                <a:cs typeface="Trebuchet MS"/>
              </a:rPr>
              <a:t> </a:t>
            </a:r>
            <a:r>
              <a:rPr sz="3000" spc="125">
                <a:solidFill>
                  <a:srgbClr val="292959"/>
                </a:solidFill>
                <a:latin typeface="Trebuchet MS"/>
                <a:cs typeface="Trebuchet MS"/>
              </a:rPr>
              <a:t>a</a:t>
            </a:r>
            <a:r>
              <a:rPr sz="3000" spc="-120">
                <a:solidFill>
                  <a:srgbClr val="292959"/>
                </a:solidFill>
                <a:latin typeface="Trebuchet MS"/>
                <a:cs typeface="Trebuchet MS"/>
              </a:rPr>
              <a:t> </a:t>
            </a:r>
            <a:r>
              <a:rPr sz="3000">
                <a:solidFill>
                  <a:srgbClr val="292959"/>
                </a:solidFill>
                <a:latin typeface="Trebuchet MS"/>
                <a:cs typeface="Trebuchet MS"/>
              </a:rPr>
              <a:t>PE</a:t>
            </a:r>
            <a:r>
              <a:rPr sz="3000" spc="-120">
                <a:solidFill>
                  <a:srgbClr val="292959"/>
                </a:solidFill>
                <a:latin typeface="Trebuchet MS"/>
                <a:cs typeface="Trebuchet MS"/>
              </a:rPr>
              <a:t> </a:t>
            </a:r>
            <a:r>
              <a:rPr sz="3000" spc="-95">
                <a:solidFill>
                  <a:srgbClr val="292959"/>
                </a:solidFill>
                <a:latin typeface="Trebuchet MS"/>
                <a:cs typeface="Trebuchet MS"/>
              </a:rPr>
              <a:t>that</a:t>
            </a:r>
            <a:r>
              <a:rPr sz="3000" spc="-120">
                <a:solidFill>
                  <a:srgbClr val="292959"/>
                </a:solidFill>
                <a:latin typeface="Trebuchet MS"/>
                <a:cs typeface="Trebuchet MS"/>
              </a:rPr>
              <a:t> </a:t>
            </a:r>
            <a:r>
              <a:rPr sz="3000" spc="-140">
                <a:solidFill>
                  <a:srgbClr val="292959"/>
                </a:solidFill>
                <a:latin typeface="Trebuchet MS"/>
                <a:cs typeface="Trebuchet MS"/>
              </a:rPr>
              <a:t>they</a:t>
            </a:r>
            <a:r>
              <a:rPr sz="3000" spc="-95">
                <a:solidFill>
                  <a:srgbClr val="292959"/>
                </a:solidFill>
                <a:latin typeface="Trebuchet MS"/>
                <a:cs typeface="Trebuchet MS"/>
              </a:rPr>
              <a:t> </a:t>
            </a:r>
            <a:r>
              <a:rPr sz="3000">
                <a:solidFill>
                  <a:srgbClr val="292959"/>
                </a:solidFill>
                <a:latin typeface="Trebuchet MS"/>
                <a:cs typeface="Trebuchet MS"/>
              </a:rPr>
              <a:t>had</a:t>
            </a:r>
            <a:r>
              <a:rPr sz="3000" spc="-120">
                <a:solidFill>
                  <a:srgbClr val="292959"/>
                </a:solidFill>
                <a:latin typeface="Trebuchet MS"/>
                <a:cs typeface="Trebuchet MS"/>
              </a:rPr>
              <a:t> </a:t>
            </a:r>
            <a:r>
              <a:rPr sz="3000" spc="-25">
                <a:solidFill>
                  <a:srgbClr val="292959"/>
                </a:solidFill>
                <a:latin typeface="Trebuchet MS"/>
                <a:cs typeface="Trebuchet MS"/>
              </a:rPr>
              <a:t>or </a:t>
            </a:r>
            <a:r>
              <a:rPr sz="3000" spc="-65">
                <a:solidFill>
                  <a:srgbClr val="292959"/>
                </a:solidFill>
                <a:latin typeface="Trebuchet MS"/>
                <a:cs typeface="Trebuchet MS"/>
              </a:rPr>
              <a:t>would</a:t>
            </a:r>
            <a:r>
              <a:rPr sz="3000" spc="-114">
                <a:solidFill>
                  <a:srgbClr val="292959"/>
                </a:solidFill>
                <a:latin typeface="Trebuchet MS"/>
                <a:cs typeface="Trebuchet MS"/>
              </a:rPr>
              <a:t> </a:t>
            </a:r>
            <a:r>
              <a:rPr sz="3000" spc="-40">
                <a:solidFill>
                  <a:srgbClr val="292959"/>
                </a:solidFill>
                <a:latin typeface="Trebuchet MS"/>
                <a:cs typeface="Trebuchet MS"/>
              </a:rPr>
              <a:t>have</a:t>
            </a:r>
            <a:r>
              <a:rPr sz="3000" spc="-110">
                <a:solidFill>
                  <a:srgbClr val="292959"/>
                </a:solidFill>
                <a:latin typeface="Trebuchet MS"/>
                <a:cs typeface="Trebuchet MS"/>
              </a:rPr>
              <a:t> </a:t>
            </a:r>
            <a:r>
              <a:rPr sz="3000" spc="125">
                <a:solidFill>
                  <a:srgbClr val="292959"/>
                </a:solidFill>
                <a:latin typeface="Trebuchet MS"/>
                <a:cs typeface="Trebuchet MS"/>
              </a:rPr>
              <a:t>a</a:t>
            </a:r>
            <a:r>
              <a:rPr sz="3000" spc="-114">
                <a:solidFill>
                  <a:srgbClr val="292959"/>
                </a:solidFill>
                <a:latin typeface="Trebuchet MS"/>
                <a:cs typeface="Trebuchet MS"/>
              </a:rPr>
              <a:t> </a:t>
            </a:r>
            <a:r>
              <a:rPr sz="3000" spc="-105">
                <a:solidFill>
                  <a:srgbClr val="292959"/>
                </a:solidFill>
                <a:latin typeface="Trebuchet MS"/>
                <a:cs typeface="Trebuchet MS"/>
              </a:rPr>
              <a:t>proprietary</a:t>
            </a:r>
            <a:r>
              <a:rPr sz="3000" spc="-110">
                <a:solidFill>
                  <a:srgbClr val="292959"/>
                </a:solidFill>
                <a:latin typeface="Trebuchet MS"/>
                <a:cs typeface="Trebuchet MS"/>
              </a:rPr>
              <a:t> </a:t>
            </a:r>
            <a:r>
              <a:rPr sz="3000" spc="-10">
                <a:solidFill>
                  <a:srgbClr val="292959"/>
                </a:solidFill>
                <a:latin typeface="Trebuchet MS"/>
                <a:cs typeface="Trebuchet MS"/>
              </a:rPr>
              <a:t>interest</a:t>
            </a:r>
            <a:endParaRPr sz="3000">
              <a:latin typeface="Trebuchet MS"/>
              <a:cs typeface="Trebuchet MS"/>
            </a:endParaRPr>
          </a:p>
          <a:p>
            <a:pPr marL="1307465" marR="222250">
              <a:lnSpc>
                <a:spcPct val="135400"/>
              </a:lnSpc>
            </a:pPr>
            <a:r>
              <a:rPr sz="3000">
                <a:solidFill>
                  <a:srgbClr val="292959"/>
                </a:solidFill>
                <a:latin typeface="Trebuchet MS"/>
                <a:cs typeface="Trebuchet MS"/>
              </a:rPr>
              <a:t>acquiesced</a:t>
            </a:r>
            <a:r>
              <a:rPr sz="3000" spc="-160">
                <a:solidFill>
                  <a:srgbClr val="292959"/>
                </a:solidFill>
                <a:latin typeface="Trebuchet MS"/>
                <a:cs typeface="Trebuchet MS"/>
              </a:rPr>
              <a:t> </a:t>
            </a:r>
            <a:r>
              <a:rPr sz="3000" spc="-145">
                <a:solidFill>
                  <a:srgbClr val="292959"/>
                </a:solidFill>
                <a:latin typeface="Trebuchet MS"/>
                <a:cs typeface="Trebuchet MS"/>
              </a:rPr>
              <a:t>in</a:t>
            </a:r>
            <a:r>
              <a:rPr sz="3000" spc="-95">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50">
                <a:solidFill>
                  <a:srgbClr val="292959"/>
                </a:solidFill>
                <a:latin typeface="Trebuchet MS"/>
                <a:cs typeface="Trebuchet MS"/>
              </a:rPr>
              <a:t>person</a:t>
            </a:r>
            <a:r>
              <a:rPr sz="3000" spc="-120">
                <a:solidFill>
                  <a:srgbClr val="292959"/>
                </a:solidFill>
                <a:latin typeface="Trebuchet MS"/>
                <a:cs typeface="Trebuchet MS"/>
              </a:rPr>
              <a:t> </a:t>
            </a:r>
            <a:r>
              <a:rPr sz="3000" spc="-55">
                <a:solidFill>
                  <a:srgbClr val="292959"/>
                </a:solidFill>
                <a:latin typeface="Trebuchet MS"/>
                <a:cs typeface="Trebuchet MS"/>
              </a:rPr>
              <a:t>claiming</a:t>
            </a:r>
            <a:r>
              <a:rPr sz="3000" spc="-120">
                <a:solidFill>
                  <a:srgbClr val="292959"/>
                </a:solidFill>
                <a:latin typeface="Trebuchet MS"/>
                <a:cs typeface="Trebuchet MS"/>
              </a:rPr>
              <a:t> </a:t>
            </a:r>
            <a:r>
              <a:rPr sz="3000" spc="-10">
                <a:solidFill>
                  <a:srgbClr val="292959"/>
                </a:solidFill>
                <a:latin typeface="Trebuchet MS"/>
                <a:cs typeface="Trebuchet MS"/>
              </a:rPr>
              <a:t>assurance’s </a:t>
            </a:r>
            <a:r>
              <a:rPr sz="3000" spc="-114">
                <a:solidFill>
                  <a:srgbClr val="292959"/>
                </a:solidFill>
                <a:latin typeface="Trebuchet MS"/>
                <a:cs typeface="Trebuchet MS"/>
              </a:rPr>
              <a:t>mistaken</a:t>
            </a:r>
            <a:r>
              <a:rPr sz="3000" spc="-85">
                <a:solidFill>
                  <a:srgbClr val="292959"/>
                </a:solidFill>
                <a:latin typeface="Trebuchet MS"/>
                <a:cs typeface="Trebuchet MS"/>
              </a:rPr>
              <a:t> belief </a:t>
            </a:r>
            <a:r>
              <a:rPr sz="3000" spc="-95">
                <a:solidFill>
                  <a:srgbClr val="292959"/>
                </a:solidFill>
                <a:latin typeface="Trebuchet MS"/>
                <a:cs typeface="Trebuchet MS"/>
              </a:rPr>
              <a:t>that</a:t>
            </a:r>
            <a:r>
              <a:rPr sz="3000" spc="-85">
                <a:solidFill>
                  <a:srgbClr val="292959"/>
                </a:solidFill>
                <a:latin typeface="Trebuchet MS"/>
                <a:cs typeface="Trebuchet MS"/>
              </a:rPr>
              <a:t> </a:t>
            </a:r>
            <a:r>
              <a:rPr sz="3000" spc="-140">
                <a:solidFill>
                  <a:srgbClr val="292959"/>
                </a:solidFill>
                <a:latin typeface="Trebuchet MS"/>
                <a:cs typeface="Trebuchet MS"/>
              </a:rPr>
              <a:t>they</a:t>
            </a:r>
            <a:r>
              <a:rPr sz="3000" spc="-85">
                <a:solidFill>
                  <a:srgbClr val="292959"/>
                </a:solidFill>
                <a:latin typeface="Trebuchet MS"/>
                <a:cs typeface="Trebuchet MS"/>
              </a:rPr>
              <a:t> </a:t>
            </a:r>
            <a:r>
              <a:rPr sz="3000">
                <a:solidFill>
                  <a:srgbClr val="292959"/>
                </a:solidFill>
                <a:latin typeface="Trebuchet MS"/>
                <a:cs typeface="Trebuchet MS"/>
              </a:rPr>
              <a:t>had</a:t>
            </a:r>
            <a:r>
              <a:rPr sz="3000" spc="-85">
                <a:solidFill>
                  <a:srgbClr val="292959"/>
                </a:solidFill>
                <a:latin typeface="Trebuchet MS"/>
                <a:cs typeface="Trebuchet MS"/>
              </a:rPr>
              <a:t> </a:t>
            </a:r>
            <a:r>
              <a:rPr sz="3000" spc="125">
                <a:solidFill>
                  <a:srgbClr val="292959"/>
                </a:solidFill>
                <a:latin typeface="Trebuchet MS"/>
                <a:cs typeface="Trebuchet MS"/>
              </a:rPr>
              <a:t>a</a:t>
            </a:r>
            <a:r>
              <a:rPr sz="3000" spc="-80">
                <a:solidFill>
                  <a:srgbClr val="292959"/>
                </a:solidFill>
                <a:latin typeface="Trebuchet MS"/>
                <a:cs typeface="Trebuchet MS"/>
              </a:rPr>
              <a:t> </a:t>
            </a:r>
            <a:r>
              <a:rPr sz="3000" spc="-105">
                <a:solidFill>
                  <a:srgbClr val="292959"/>
                </a:solidFill>
                <a:latin typeface="Trebuchet MS"/>
                <a:cs typeface="Trebuchet MS"/>
              </a:rPr>
              <a:t>proprietary</a:t>
            </a:r>
            <a:r>
              <a:rPr sz="3000" spc="-85">
                <a:solidFill>
                  <a:srgbClr val="292959"/>
                </a:solidFill>
                <a:latin typeface="Trebuchet MS"/>
                <a:cs typeface="Trebuchet MS"/>
              </a:rPr>
              <a:t> </a:t>
            </a:r>
            <a:r>
              <a:rPr sz="3000" spc="-80">
                <a:solidFill>
                  <a:srgbClr val="292959"/>
                </a:solidFill>
                <a:latin typeface="Trebuchet MS"/>
                <a:cs typeface="Trebuchet MS"/>
              </a:rPr>
              <a:t>interest</a:t>
            </a:r>
            <a:endParaRPr sz="3000">
              <a:latin typeface="Trebuchet MS"/>
              <a:cs typeface="Trebuchet MS"/>
            </a:endParaRPr>
          </a:p>
          <a:p>
            <a:pPr marL="659765">
              <a:lnSpc>
                <a:spcPct val="100000"/>
              </a:lnSpc>
              <a:spcBef>
                <a:spcPts val="1275"/>
              </a:spcBef>
            </a:pPr>
            <a:r>
              <a:rPr sz="3000">
                <a:solidFill>
                  <a:srgbClr val="292959"/>
                </a:solidFill>
                <a:latin typeface="Trebuchet MS"/>
                <a:cs typeface="Trebuchet MS"/>
              </a:rPr>
              <a:t>can</a:t>
            </a:r>
            <a:r>
              <a:rPr sz="3000" spc="-145">
                <a:solidFill>
                  <a:srgbClr val="292959"/>
                </a:solidFill>
                <a:latin typeface="Trebuchet MS"/>
                <a:cs typeface="Trebuchet MS"/>
              </a:rPr>
              <a:t> </a:t>
            </a:r>
            <a:r>
              <a:rPr sz="3000">
                <a:solidFill>
                  <a:srgbClr val="292959"/>
                </a:solidFill>
                <a:latin typeface="Trebuchet MS"/>
                <a:cs typeface="Trebuchet MS"/>
              </a:rPr>
              <a:t>be</a:t>
            </a:r>
            <a:r>
              <a:rPr sz="3000" spc="-114">
                <a:solidFill>
                  <a:srgbClr val="292959"/>
                </a:solidFill>
                <a:latin typeface="Trebuchet MS"/>
                <a:cs typeface="Trebuchet MS"/>
              </a:rPr>
              <a:t> </a:t>
            </a:r>
            <a:r>
              <a:rPr sz="3000" spc="-135">
                <a:solidFill>
                  <a:srgbClr val="292959"/>
                </a:solidFill>
                <a:latin typeface="Trebuchet MS"/>
                <a:cs typeface="Trebuchet MS"/>
              </a:rPr>
              <a:t>either</a:t>
            </a:r>
            <a:r>
              <a:rPr sz="3000" spc="-95">
                <a:solidFill>
                  <a:srgbClr val="292959"/>
                </a:solidFill>
                <a:latin typeface="Trebuchet MS"/>
                <a:cs typeface="Trebuchet MS"/>
              </a:rPr>
              <a:t> </a:t>
            </a:r>
            <a:r>
              <a:rPr sz="3000" spc="-50">
                <a:solidFill>
                  <a:srgbClr val="292959"/>
                </a:solidFill>
                <a:latin typeface="Trebuchet MS"/>
                <a:cs typeface="Trebuchet MS"/>
              </a:rPr>
              <a:t>by</a:t>
            </a:r>
            <a:r>
              <a:rPr sz="3000" spc="-120">
                <a:solidFill>
                  <a:srgbClr val="292959"/>
                </a:solidFill>
                <a:latin typeface="Trebuchet MS"/>
                <a:cs typeface="Trebuchet MS"/>
              </a:rPr>
              <a:t> </a:t>
            </a:r>
            <a:r>
              <a:rPr sz="3000" spc="-35">
                <a:solidFill>
                  <a:srgbClr val="292959"/>
                </a:solidFill>
                <a:latin typeface="Trebuchet MS"/>
                <a:cs typeface="Trebuchet MS"/>
              </a:rPr>
              <a:t>words</a:t>
            </a:r>
            <a:r>
              <a:rPr sz="3000" spc="-120">
                <a:solidFill>
                  <a:srgbClr val="292959"/>
                </a:solidFill>
                <a:latin typeface="Trebuchet MS"/>
                <a:cs typeface="Trebuchet MS"/>
              </a:rPr>
              <a:t> </a:t>
            </a:r>
            <a:r>
              <a:rPr sz="3000" spc="-85">
                <a:solidFill>
                  <a:srgbClr val="292959"/>
                </a:solidFill>
                <a:latin typeface="Trebuchet MS"/>
                <a:cs typeface="Trebuchet MS"/>
              </a:rPr>
              <a:t>or</a:t>
            </a:r>
            <a:r>
              <a:rPr sz="3000" spc="-114">
                <a:solidFill>
                  <a:srgbClr val="292959"/>
                </a:solidFill>
                <a:latin typeface="Trebuchet MS"/>
                <a:cs typeface="Trebuchet MS"/>
              </a:rPr>
              <a:t> </a:t>
            </a:r>
            <a:r>
              <a:rPr sz="3000" spc="-50">
                <a:solidFill>
                  <a:srgbClr val="292959"/>
                </a:solidFill>
                <a:latin typeface="Trebuchet MS"/>
                <a:cs typeface="Trebuchet MS"/>
              </a:rPr>
              <a:t>by</a:t>
            </a:r>
            <a:r>
              <a:rPr sz="3000" spc="-120">
                <a:solidFill>
                  <a:srgbClr val="292959"/>
                </a:solidFill>
                <a:latin typeface="Trebuchet MS"/>
                <a:cs typeface="Trebuchet MS"/>
              </a:rPr>
              <a:t> </a:t>
            </a:r>
            <a:r>
              <a:rPr sz="3000" spc="-10">
                <a:solidFill>
                  <a:srgbClr val="292959"/>
                </a:solidFill>
                <a:latin typeface="Trebuchet MS"/>
                <a:cs typeface="Trebuchet MS"/>
              </a:rPr>
              <a:t>conduct</a:t>
            </a:r>
            <a:endParaRPr sz="3000">
              <a:latin typeface="Trebuchet MS"/>
              <a:cs typeface="Trebuchet MS"/>
            </a:endParaRPr>
          </a:p>
          <a:p>
            <a:pPr marL="659765" marR="1128395" indent="647700">
              <a:lnSpc>
                <a:spcPct val="135400"/>
              </a:lnSpc>
            </a:pPr>
            <a:r>
              <a:rPr sz="3000" spc="-110">
                <a:solidFill>
                  <a:srgbClr val="292959"/>
                </a:solidFill>
                <a:latin typeface="Trebuchet MS"/>
                <a:cs typeface="Trebuchet MS"/>
              </a:rPr>
              <a:t>the</a:t>
            </a:r>
            <a:r>
              <a:rPr sz="3000" spc="-105">
                <a:solidFill>
                  <a:srgbClr val="292959"/>
                </a:solidFill>
                <a:latin typeface="Trebuchet MS"/>
                <a:cs typeface="Trebuchet MS"/>
              </a:rPr>
              <a:t> </a:t>
            </a:r>
            <a:r>
              <a:rPr sz="3000" spc="-25">
                <a:solidFill>
                  <a:srgbClr val="292959"/>
                </a:solidFill>
                <a:latin typeface="Trebuchet MS"/>
                <a:cs typeface="Trebuchet MS"/>
              </a:rPr>
              <a:t>conduct</a:t>
            </a:r>
            <a:r>
              <a:rPr sz="3000" spc="-100">
                <a:solidFill>
                  <a:srgbClr val="292959"/>
                </a:solidFill>
                <a:latin typeface="Trebuchet MS"/>
                <a:cs typeface="Trebuchet MS"/>
              </a:rPr>
              <a:t> </a:t>
            </a:r>
            <a:r>
              <a:rPr sz="3000">
                <a:solidFill>
                  <a:srgbClr val="292959"/>
                </a:solidFill>
                <a:latin typeface="Trebuchet MS"/>
                <a:cs typeface="Trebuchet MS"/>
              </a:rPr>
              <a:t>can</a:t>
            </a:r>
            <a:r>
              <a:rPr sz="3000" spc="-100">
                <a:solidFill>
                  <a:srgbClr val="292959"/>
                </a:solidFill>
                <a:latin typeface="Trebuchet MS"/>
                <a:cs typeface="Trebuchet MS"/>
              </a:rPr>
              <a:t> </a:t>
            </a:r>
            <a:r>
              <a:rPr sz="3000">
                <a:solidFill>
                  <a:srgbClr val="292959"/>
                </a:solidFill>
                <a:latin typeface="Trebuchet MS"/>
                <a:cs typeface="Trebuchet MS"/>
              </a:rPr>
              <a:t>be</a:t>
            </a:r>
            <a:r>
              <a:rPr sz="3000" spc="-95">
                <a:solidFill>
                  <a:srgbClr val="292959"/>
                </a:solidFill>
                <a:latin typeface="Trebuchet MS"/>
                <a:cs typeface="Trebuchet MS"/>
              </a:rPr>
              <a:t> </a:t>
            </a:r>
            <a:r>
              <a:rPr sz="3000" spc="-135">
                <a:solidFill>
                  <a:srgbClr val="292959"/>
                </a:solidFill>
                <a:latin typeface="Trebuchet MS"/>
                <a:cs typeface="Trebuchet MS"/>
              </a:rPr>
              <a:t>either</a:t>
            </a:r>
            <a:r>
              <a:rPr sz="3000" spc="-95">
                <a:solidFill>
                  <a:srgbClr val="292959"/>
                </a:solidFill>
                <a:latin typeface="Trebuchet MS"/>
                <a:cs typeface="Trebuchet MS"/>
              </a:rPr>
              <a:t> </a:t>
            </a:r>
            <a:r>
              <a:rPr sz="3000" spc="-65">
                <a:solidFill>
                  <a:srgbClr val="292959"/>
                </a:solidFill>
                <a:latin typeface="Trebuchet MS"/>
                <a:cs typeface="Trebuchet MS"/>
              </a:rPr>
              <a:t>active</a:t>
            </a:r>
            <a:r>
              <a:rPr sz="3000" spc="-100">
                <a:solidFill>
                  <a:srgbClr val="292959"/>
                </a:solidFill>
                <a:latin typeface="Trebuchet MS"/>
                <a:cs typeface="Trebuchet MS"/>
              </a:rPr>
              <a:t> </a:t>
            </a:r>
            <a:r>
              <a:rPr sz="3000" spc="-85">
                <a:solidFill>
                  <a:srgbClr val="292959"/>
                </a:solidFill>
                <a:latin typeface="Trebuchet MS"/>
                <a:cs typeface="Trebuchet MS"/>
              </a:rPr>
              <a:t>or</a:t>
            </a:r>
            <a:r>
              <a:rPr sz="3000" spc="-100">
                <a:solidFill>
                  <a:srgbClr val="292959"/>
                </a:solidFill>
                <a:latin typeface="Trebuchet MS"/>
                <a:cs typeface="Trebuchet MS"/>
              </a:rPr>
              <a:t> </a:t>
            </a:r>
            <a:r>
              <a:rPr sz="3000" spc="-10">
                <a:solidFill>
                  <a:srgbClr val="292959"/>
                </a:solidFill>
                <a:latin typeface="Trebuchet MS"/>
                <a:cs typeface="Trebuchet MS"/>
              </a:rPr>
              <a:t>passive </a:t>
            </a:r>
            <a:r>
              <a:rPr sz="3000" spc="-110">
                <a:solidFill>
                  <a:srgbClr val="292959"/>
                </a:solidFill>
                <a:latin typeface="Trebuchet MS"/>
                <a:cs typeface="Trebuchet MS"/>
              </a:rPr>
              <a:t>the</a:t>
            </a:r>
            <a:r>
              <a:rPr sz="3000" spc="-105">
                <a:solidFill>
                  <a:srgbClr val="292959"/>
                </a:solidFill>
                <a:latin typeface="Trebuchet MS"/>
                <a:cs typeface="Trebuchet MS"/>
              </a:rPr>
              <a:t> </a:t>
            </a:r>
            <a:r>
              <a:rPr sz="3000" spc="-20">
                <a:solidFill>
                  <a:srgbClr val="292959"/>
                </a:solidFill>
                <a:latin typeface="Trebuchet MS"/>
                <a:cs typeface="Trebuchet MS"/>
              </a:rPr>
              <a:t>assurance</a:t>
            </a:r>
            <a:r>
              <a:rPr sz="3000" spc="-100">
                <a:solidFill>
                  <a:srgbClr val="292959"/>
                </a:solidFill>
                <a:latin typeface="Trebuchet MS"/>
                <a:cs typeface="Trebuchet MS"/>
              </a:rPr>
              <a:t> </a:t>
            </a:r>
            <a:r>
              <a:rPr sz="3000">
                <a:solidFill>
                  <a:srgbClr val="292959"/>
                </a:solidFill>
                <a:latin typeface="Trebuchet MS"/>
                <a:cs typeface="Trebuchet MS"/>
              </a:rPr>
              <a:t>can</a:t>
            </a:r>
            <a:r>
              <a:rPr sz="3000" spc="-100">
                <a:solidFill>
                  <a:srgbClr val="292959"/>
                </a:solidFill>
                <a:latin typeface="Trebuchet MS"/>
                <a:cs typeface="Trebuchet MS"/>
              </a:rPr>
              <a:t> relate </a:t>
            </a:r>
            <a:r>
              <a:rPr sz="3000" spc="-50">
                <a:solidFill>
                  <a:srgbClr val="292959"/>
                </a:solidFill>
                <a:latin typeface="Trebuchet MS"/>
                <a:cs typeface="Trebuchet MS"/>
              </a:rPr>
              <a:t>to</a:t>
            </a:r>
            <a:r>
              <a:rPr sz="3000" spc="-100">
                <a:solidFill>
                  <a:srgbClr val="292959"/>
                </a:solidFill>
                <a:latin typeface="Trebuchet MS"/>
                <a:cs typeface="Trebuchet MS"/>
              </a:rPr>
              <a:t> </a:t>
            </a:r>
            <a:r>
              <a:rPr sz="3000" spc="125">
                <a:solidFill>
                  <a:srgbClr val="292959"/>
                </a:solidFill>
                <a:latin typeface="Trebuchet MS"/>
                <a:cs typeface="Trebuchet MS"/>
              </a:rPr>
              <a:t>a</a:t>
            </a:r>
            <a:r>
              <a:rPr sz="3000" spc="-100">
                <a:solidFill>
                  <a:srgbClr val="292959"/>
                </a:solidFill>
                <a:latin typeface="Trebuchet MS"/>
                <a:cs typeface="Trebuchet MS"/>
              </a:rPr>
              <a:t> </a:t>
            </a:r>
            <a:r>
              <a:rPr sz="3000" spc="-85">
                <a:solidFill>
                  <a:srgbClr val="292959"/>
                </a:solidFill>
                <a:latin typeface="Trebuchet MS"/>
                <a:cs typeface="Trebuchet MS"/>
              </a:rPr>
              <a:t>present</a:t>
            </a:r>
            <a:r>
              <a:rPr sz="3000" spc="-100">
                <a:solidFill>
                  <a:srgbClr val="292959"/>
                </a:solidFill>
                <a:latin typeface="Trebuchet MS"/>
                <a:cs typeface="Trebuchet MS"/>
              </a:rPr>
              <a:t> </a:t>
            </a:r>
            <a:r>
              <a:rPr sz="3000" spc="-75">
                <a:solidFill>
                  <a:srgbClr val="292959"/>
                </a:solidFill>
                <a:latin typeface="Trebuchet MS"/>
                <a:cs typeface="Trebuchet MS"/>
              </a:rPr>
              <a:t>proprietary </a:t>
            </a:r>
            <a:r>
              <a:rPr sz="3000" spc="-130">
                <a:solidFill>
                  <a:srgbClr val="292959"/>
                </a:solidFill>
                <a:latin typeface="Trebuchet MS"/>
                <a:cs typeface="Trebuchet MS"/>
              </a:rPr>
              <a:t>interest</a:t>
            </a:r>
            <a:r>
              <a:rPr sz="3000" spc="-85">
                <a:solidFill>
                  <a:srgbClr val="292959"/>
                </a:solidFill>
                <a:latin typeface="Trebuchet MS"/>
                <a:cs typeface="Trebuchet MS"/>
              </a:rPr>
              <a:t> or</a:t>
            </a:r>
            <a:r>
              <a:rPr sz="3000" spc="-90">
                <a:solidFill>
                  <a:srgbClr val="292959"/>
                </a:solidFill>
                <a:latin typeface="Trebuchet MS"/>
                <a:cs typeface="Trebuchet MS"/>
              </a:rPr>
              <a:t> </a:t>
            </a:r>
            <a:r>
              <a:rPr sz="3000" spc="125">
                <a:solidFill>
                  <a:srgbClr val="292959"/>
                </a:solidFill>
                <a:latin typeface="Trebuchet MS"/>
                <a:cs typeface="Trebuchet MS"/>
              </a:rPr>
              <a:t>a</a:t>
            </a:r>
            <a:r>
              <a:rPr sz="3000" spc="-85">
                <a:solidFill>
                  <a:srgbClr val="292959"/>
                </a:solidFill>
                <a:latin typeface="Trebuchet MS"/>
                <a:cs typeface="Trebuchet MS"/>
              </a:rPr>
              <a:t> </a:t>
            </a:r>
            <a:r>
              <a:rPr sz="3000" spc="-140">
                <a:solidFill>
                  <a:srgbClr val="292959"/>
                </a:solidFill>
                <a:latin typeface="Trebuchet MS"/>
                <a:cs typeface="Trebuchet MS"/>
              </a:rPr>
              <a:t>future</a:t>
            </a:r>
            <a:r>
              <a:rPr sz="3000" spc="-85">
                <a:solidFill>
                  <a:srgbClr val="292959"/>
                </a:solidFill>
                <a:latin typeface="Trebuchet MS"/>
                <a:cs typeface="Trebuchet MS"/>
              </a:rPr>
              <a:t> </a:t>
            </a:r>
            <a:r>
              <a:rPr sz="3000" spc="-25">
                <a:solidFill>
                  <a:srgbClr val="292959"/>
                </a:solidFill>
                <a:latin typeface="Trebuchet MS"/>
                <a:cs typeface="Trebuchet MS"/>
              </a:rPr>
              <a:t>one</a:t>
            </a:r>
            <a:endParaRPr sz="3000">
              <a:latin typeface="Trebuchet MS"/>
              <a:cs typeface="Trebuchet MS"/>
            </a:endParaRPr>
          </a:p>
          <a:p>
            <a:pPr marL="659765" marR="5080">
              <a:lnSpc>
                <a:spcPct val="135400"/>
              </a:lnSpc>
            </a:pPr>
            <a:r>
              <a:rPr sz="3000" spc="-110">
                <a:solidFill>
                  <a:srgbClr val="292959"/>
                </a:solidFill>
                <a:latin typeface="Trebuchet MS"/>
                <a:cs typeface="Trebuchet MS"/>
              </a:rPr>
              <a:t>the </a:t>
            </a:r>
            <a:r>
              <a:rPr sz="3000" spc="-20">
                <a:solidFill>
                  <a:srgbClr val="292959"/>
                </a:solidFill>
                <a:latin typeface="Trebuchet MS"/>
                <a:cs typeface="Trebuchet MS"/>
              </a:rPr>
              <a:t>assurance</a:t>
            </a:r>
            <a:r>
              <a:rPr sz="3000" spc="-105">
                <a:solidFill>
                  <a:srgbClr val="292959"/>
                </a:solidFill>
                <a:latin typeface="Trebuchet MS"/>
                <a:cs typeface="Trebuchet MS"/>
              </a:rPr>
              <a:t> </a:t>
            </a:r>
            <a:r>
              <a:rPr sz="3000" spc="-145">
                <a:solidFill>
                  <a:srgbClr val="292959"/>
                </a:solidFill>
                <a:latin typeface="Trebuchet MS"/>
                <a:cs typeface="Trebuchet MS"/>
              </a:rPr>
              <a:t>must</a:t>
            </a:r>
            <a:r>
              <a:rPr sz="3000" spc="-95">
                <a:solidFill>
                  <a:srgbClr val="292959"/>
                </a:solidFill>
                <a:latin typeface="Trebuchet MS"/>
                <a:cs typeface="Trebuchet MS"/>
              </a:rPr>
              <a:t> </a:t>
            </a:r>
            <a:r>
              <a:rPr sz="3000">
                <a:solidFill>
                  <a:srgbClr val="292959"/>
                </a:solidFill>
                <a:latin typeface="Trebuchet MS"/>
                <a:cs typeface="Trebuchet MS"/>
              </a:rPr>
              <a:t>be</a:t>
            </a:r>
            <a:r>
              <a:rPr sz="3000" spc="-100">
                <a:solidFill>
                  <a:srgbClr val="292959"/>
                </a:solidFill>
                <a:latin typeface="Trebuchet MS"/>
                <a:cs typeface="Trebuchet MS"/>
              </a:rPr>
              <a:t> </a:t>
            </a:r>
            <a:r>
              <a:rPr sz="3000" spc="-50">
                <a:solidFill>
                  <a:srgbClr val="292959"/>
                </a:solidFill>
                <a:latin typeface="Trebuchet MS"/>
                <a:cs typeface="Trebuchet MS"/>
              </a:rPr>
              <a:t>clear</a:t>
            </a:r>
            <a:r>
              <a:rPr sz="3000" spc="-105">
                <a:solidFill>
                  <a:srgbClr val="292959"/>
                </a:solidFill>
                <a:latin typeface="Trebuchet MS"/>
                <a:cs typeface="Trebuchet MS"/>
              </a:rPr>
              <a:t> </a:t>
            </a:r>
            <a:r>
              <a:rPr sz="3000">
                <a:solidFill>
                  <a:srgbClr val="292959"/>
                </a:solidFill>
                <a:latin typeface="Trebuchet MS"/>
                <a:cs typeface="Trebuchet MS"/>
              </a:rPr>
              <a:t>and</a:t>
            </a:r>
            <a:r>
              <a:rPr sz="3000" spc="-100">
                <a:solidFill>
                  <a:srgbClr val="292959"/>
                </a:solidFill>
                <a:latin typeface="Trebuchet MS"/>
                <a:cs typeface="Trebuchet MS"/>
              </a:rPr>
              <a:t> </a:t>
            </a:r>
            <a:r>
              <a:rPr sz="3000" spc="-110">
                <a:solidFill>
                  <a:srgbClr val="292959"/>
                </a:solidFill>
                <a:latin typeface="Trebuchet MS"/>
                <a:cs typeface="Trebuchet MS"/>
              </a:rPr>
              <a:t>more</a:t>
            </a:r>
            <a:r>
              <a:rPr sz="3000" spc="-100">
                <a:solidFill>
                  <a:srgbClr val="292959"/>
                </a:solidFill>
                <a:latin typeface="Trebuchet MS"/>
                <a:cs typeface="Trebuchet MS"/>
              </a:rPr>
              <a:t> </a:t>
            </a:r>
            <a:r>
              <a:rPr sz="3000" spc="-65">
                <a:solidFill>
                  <a:srgbClr val="292959"/>
                </a:solidFill>
                <a:latin typeface="Trebuchet MS"/>
                <a:cs typeface="Trebuchet MS"/>
              </a:rPr>
              <a:t>than</a:t>
            </a:r>
            <a:r>
              <a:rPr sz="3000" spc="-105">
                <a:solidFill>
                  <a:srgbClr val="292959"/>
                </a:solidFill>
                <a:latin typeface="Trebuchet MS"/>
                <a:cs typeface="Trebuchet MS"/>
              </a:rPr>
              <a:t> </a:t>
            </a:r>
            <a:r>
              <a:rPr sz="3000" spc="125">
                <a:solidFill>
                  <a:srgbClr val="292959"/>
                </a:solidFill>
                <a:latin typeface="Trebuchet MS"/>
                <a:cs typeface="Trebuchet MS"/>
              </a:rPr>
              <a:t>a</a:t>
            </a:r>
            <a:r>
              <a:rPr sz="3000" spc="-100">
                <a:solidFill>
                  <a:srgbClr val="292959"/>
                </a:solidFill>
                <a:latin typeface="Trebuchet MS"/>
                <a:cs typeface="Trebuchet MS"/>
              </a:rPr>
              <a:t> </a:t>
            </a:r>
            <a:r>
              <a:rPr sz="3000" spc="-60">
                <a:solidFill>
                  <a:srgbClr val="292959"/>
                </a:solidFill>
                <a:latin typeface="Trebuchet MS"/>
                <a:cs typeface="Trebuchet MS"/>
              </a:rPr>
              <a:t>statement </a:t>
            </a:r>
            <a:r>
              <a:rPr sz="3000">
                <a:solidFill>
                  <a:srgbClr val="292959"/>
                </a:solidFill>
                <a:latin typeface="Trebuchet MS"/>
                <a:cs typeface="Trebuchet MS"/>
              </a:rPr>
              <a:t>of</a:t>
            </a:r>
            <a:r>
              <a:rPr sz="3000" spc="-145">
                <a:solidFill>
                  <a:srgbClr val="292959"/>
                </a:solidFill>
                <a:latin typeface="Trebuchet MS"/>
                <a:cs typeface="Trebuchet MS"/>
              </a:rPr>
              <a:t> </a:t>
            </a:r>
            <a:r>
              <a:rPr sz="3000" spc="-130">
                <a:solidFill>
                  <a:srgbClr val="292959"/>
                </a:solidFill>
                <a:latin typeface="Trebuchet MS"/>
                <a:cs typeface="Trebuchet MS"/>
              </a:rPr>
              <a:t>intention</a:t>
            </a:r>
            <a:r>
              <a:rPr sz="3000" spc="-95">
                <a:solidFill>
                  <a:srgbClr val="292959"/>
                </a:solidFill>
                <a:latin typeface="Trebuchet MS"/>
                <a:cs typeface="Trebuchet MS"/>
              </a:rPr>
              <a:t> </a:t>
            </a:r>
            <a:r>
              <a:rPr sz="3000" spc="-50">
                <a:solidFill>
                  <a:srgbClr val="292959"/>
                </a:solidFill>
                <a:latin typeface="Trebuchet MS"/>
                <a:cs typeface="Trebuchet MS"/>
              </a:rPr>
              <a:t>to</a:t>
            </a:r>
            <a:r>
              <a:rPr sz="3000" spc="-120">
                <a:solidFill>
                  <a:srgbClr val="292959"/>
                </a:solidFill>
                <a:latin typeface="Trebuchet MS"/>
                <a:cs typeface="Trebuchet MS"/>
              </a:rPr>
              <a:t> </a:t>
            </a:r>
            <a:r>
              <a:rPr sz="3000" spc="-25">
                <a:solidFill>
                  <a:srgbClr val="292959"/>
                </a:solidFill>
                <a:latin typeface="Trebuchet MS"/>
                <a:cs typeface="Trebuchet MS"/>
              </a:rPr>
              <a:t>grant</a:t>
            </a:r>
            <a:r>
              <a:rPr sz="3000" spc="-120">
                <a:solidFill>
                  <a:srgbClr val="292959"/>
                </a:solidFill>
                <a:latin typeface="Trebuchet MS"/>
                <a:cs typeface="Trebuchet MS"/>
              </a:rPr>
              <a:t> </a:t>
            </a:r>
            <a:r>
              <a:rPr sz="3000" spc="125">
                <a:solidFill>
                  <a:srgbClr val="292959"/>
                </a:solidFill>
                <a:latin typeface="Trebuchet MS"/>
                <a:cs typeface="Trebuchet MS"/>
              </a:rPr>
              <a:t>a</a:t>
            </a:r>
            <a:r>
              <a:rPr sz="3000" spc="-114">
                <a:solidFill>
                  <a:srgbClr val="292959"/>
                </a:solidFill>
                <a:latin typeface="Trebuchet MS"/>
                <a:cs typeface="Trebuchet MS"/>
              </a:rPr>
              <a:t> </a:t>
            </a:r>
            <a:r>
              <a:rPr sz="3000" spc="-105">
                <a:solidFill>
                  <a:srgbClr val="292959"/>
                </a:solidFill>
                <a:latin typeface="Trebuchet MS"/>
                <a:cs typeface="Trebuchet MS"/>
              </a:rPr>
              <a:t>proprietary</a:t>
            </a:r>
            <a:r>
              <a:rPr sz="3000" spc="-120">
                <a:solidFill>
                  <a:srgbClr val="292959"/>
                </a:solidFill>
                <a:latin typeface="Trebuchet MS"/>
                <a:cs typeface="Trebuchet MS"/>
              </a:rPr>
              <a:t> </a:t>
            </a:r>
            <a:r>
              <a:rPr sz="3000" spc="-25">
                <a:solidFill>
                  <a:srgbClr val="292959"/>
                </a:solidFill>
                <a:latin typeface="Trebuchet MS"/>
                <a:cs typeface="Trebuchet MS"/>
              </a:rPr>
              <a:t>interest.</a:t>
            </a:r>
            <a:endParaRPr sz="3000">
              <a:latin typeface="Trebuchet MS"/>
              <a:cs typeface="Trebuchet MS"/>
            </a:endParaRPr>
          </a:p>
        </p:txBody>
      </p:sp>
      <p:sp>
        <p:nvSpPr>
          <p:cNvPr id="13" name="object 13" descr="$PPTXTitle"/>
          <p:cNvSpPr txBox="1">
            <a:spLocks noGrp="1"/>
          </p:cNvSpPr>
          <p:nvPr>
            <p:ph type="title"/>
          </p:nvPr>
        </p:nvSpPr>
        <p:spPr>
          <a:xfrm>
            <a:off x="597084" y="827977"/>
            <a:ext cx="5511165" cy="1168400"/>
          </a:xfrm>
          <a:prstGeom prst="rect">
            <a:avLst/>
          </a:prstGeom>
        </p:spPr>
        <p:txBody>
          <a:bodyPr vert="horz" wrap="square" lIns="0" tIns="12700" rIns="0" bIns="0" rtlCol="0">
            <a:spAutoFit/>
          </a:bodyPr>
          <a:lstStyle/>
          <a:p>
            <a:pPr marL="12700">
              <a:lnSpc>
                <a:spcPct val="100000"/>
              </a:lnSpc>
              <a:spcBef>
                <a:spcPts val="100"/>
              </a:spcBef>
            </a:pPr>
            <a:r>
              <a:rPr sz="7500" spc="250">
                <a:solidFill>
                  <a:srgbClr val="E65385"/>
                </a:solidFill>
              </a:rPr>
              <a:t>ASSURANCE</a:t>
            </a:r>
            <a:endParaRPr sz="7500"/>
          </a:p>
        </p:txBody>
      </p:sp>
      <p:grpSp>
        <p:nvGrpSpPr>
          <p:cNvPr id="14" name="object 14"/>
          <p:cNvGrpSpPr/>
          <p:nvPr/>
        </p:nvGrpSpPr>
        <p:grpSpPr>
          <a:xfrm>
            <a:off x="11506196" y="6897727"/>
            <a:ext cx="6867525" cy="2924175"/>
            <a:chOff x="11506196" y="6897727"/>
            <a:chExt cx="6867525" cy="2924175"/>
          </a:xfrm>
        </p:grpSpPr>
        <p:sp>
          <p:nvSpPr>
            <p:cNvPr id="15" name="object 15"/>
            <p:cNvSpPr/>
            <p:nvPr/>
          </p:nvSpPr>
          <p:spPr>
            <a:xfrm>
              <a:off x="11591186" y="6979841"/>
              <a:ext cx="6697345" cy="2756535"/>
            </a:xfrm>
            <a:custGeom>
              <a:avLst/>
              <a:gdLst/>
              <a:ahLst/>
              <a:cxnLst/>
              <a:rect l="l" t="t" r="r" b="b"/>
              <a:pathLst>
                <a:path w="6697344" h="2756534">
                  <a:moveTo>
                    <a:pt x="3347727" y="0"/>
                  </a:moveTo>
                  <a:lnTo>
                    <a:pt x="6696808" y="433982"/>
                  </a:lnTo>
                  <a:lnTo>
                    <a:pt x="6696808" y="2756242"/>
                  </a:lnTo>
                  <a:lnTo>
                    <a:pt x="0" y="2756242"/>
                  </a:lnTo>
                  <a:lnTo>
                    <a:pt x="0" y="433807"/>
                  </a:lnTo>
                  <a:lnTo>
                    <a:pt x="3347727" y="0"/>
                  </a:lnTo>
                  <a:close/>
                </a:path>
              </a:pathLst>
            </a:custGeom>
            <a:solidFill>
              <a:srgbClr val="00B3AF"/>
            </a:solidFill>
          </p:spPr>
          <p:txBody>
            <a:bodyPr wrap="square" lIns="0" tIns="0" rIns="0" bIns="0" rtlCol="0"/>
            <a:lstStyle/>
            <a:p>
              <a:endParaRPr/>
            </a:p>
          </p:txBody>
        </p:sp>
        <p:sp>
          <p:nvSpPr>
            <p:cNvPr id="16" name="object 16"/>
            <p:cNvSpPr/>
            <p:nvPr/>
          </p:nvSpPr>
          <p:spPr>
            <a:xfrm>
              <a:off x="11591921" y="6983452"/>
              <a:ext cx="6696075" cy="2752725"/>
            </a:xfrm>
            <a:custGeom>
              <a:avLst/>
              <a:gdLst/>
              <a:ahLst/>
              <a:cxnLst/>
              <a:rect l="l" t="t" r="r" b="b"/>
              <a:pathLst>
                <a:path w="6696075" h="2752725">
                  <a:moveTo>
                    <a:pt x="12" y="430195"/>
                  </a:moveTo>
                  <a:lnTo>
                    <a:pt x="3319856" y="1"/>
                  </a:lnTo>
                </a:path>
                <a:path w="6696075" h="2752725">
                  <a:moveTo>
                    <a:pt x="3374131" y="0"/>
                  </a:moveTo>
                  <a:lnTo>
                    <a:pt x="6696074" y="430452"/>
                  </a:lnTo>
                  <a:lnTo>
                    <a:pt x="6695960" y="2752632"/>
                  </a:lnTo>
                  <a:lnTo>
                    <a:pt x="0" y="2752632"/>
                  </a:lnTo>
                </a:path>
              </a:pathLst>
            </a:custGeom>
            <a:ln w="171449">
              <a:solidFill>
                <a:srgbClr val="FED307"/>
              </a:solidFill>
            </a:ln>
          </p:spPr>
          <p:txBody>
            <a:bodyPr wrap="square" lIns="0" tIns="0" rIns="0" bIns="0" rtlCol="0"/>
            <a:lstStyle/>
            <a:p>
              <a:endParaRPr/>
            </a:p>
          </p:txBody>
        </p:sp>
      </p:grpSp>
      <p:sp>
        <p:nvSpPr>
          <p:cNvPr id="17" name="object 17"/>
          <p:cNvSpPr txBox="1"/>
          <p:nvPr/>
        </p:nvSpPr>
        <p:spPr>
          <a:xfrm>
            <a:off x="12013178" y="7770369"/>
            <a:ext cx="5851525" cy="1067435"/>
          </a:xfrm>
          <a:prstGeom prst="rect">
            <a:avLst/>
          </a:prstGeom>
        </p:spPr>
        <p:txBody>
          <a:bodyPr vert="horz" wrap="square" lIns="0" tIns="12700" rIns="0" bIns="0" rtlCol="0">
            <a:spAutoFit/>
          </a:bodyPr>
          <a:lstStyle/>
          <a:p>
            <a:pPr algn="ctr">
              <a:lnSpc>
                <a:spcPct val="100000"/>
              </a:lnSpc>
              <a:spcBef>
                <a:spcPts val="100"/>
              </a:spcBef>
            </a:pPr>
            <a:r>
              <a:rPr sz="3400" b="1" spc="-50">
                <a:solidFill>
                  <a:srgbClr val="FFFFFF"/>
                </a:solidFill>
                <a:latin typeface="Trebuchet MS"/>
                <a:cs typeface="Trebuchet MS"/>
              </a:rPr>
              <a:t>Key</a:t>
            </a:r>
            <a:r>
              <a:rPr sz="3400" b="1" spc="-200">
                <a:solidFill>
                  <a:srgbClr val="FFFFFF"/>
                </a:solidFill>
                <a:latin typeface="Trebuchet MS"/>
                <a:cs typeface="Trebuchet MS"/>
              </a:rPr>
              <a:t> </a:t>
            </a:r>
            <a:r>
              <a:rPr sz="3400" b="1">
                <a:solidFill>
                  <a:srgbClr val="FFFFFF"/>
                </a:solidFill>
                <a:latin typeface="Trebuchet MS"/>
                <a:cs typeface="Trebuchet MS"/>
              </a:rPr>
              <a:t>source:</a:t>
            </a:r>
            <a:r>
              <a:rPr sz="3400" b="1" spc="-135">
                <a:solidFill>
                  <a:srgbClr val="FFFFFF"/>
                </a:solidFill>
                <a:latin typeface="Trebuchet MS"/>
                <a:cs typeface="Trebuchet MS"/>
              </a:rPr>
              <a:t> </a:t>
            </a:r>
            <a:r>
              <a:rPr sz="3400" i="1" spc="160">
                <a:solidFill>
                  <a:srgbClr val="FFFFFF"/>
                </a:solidFill>
                <a:latin typeface="Gill Sans MT"/>
                <a:cs typeface="Gill Sans MT"/>
              </a:rPr>
              <a:t>Knowles</a:t>
            </a:r>
            <a:r>
              <a:rPr sz="3400" i="1" spc="-50">
                <a:solidFill>
                  <a:srgbClr val="FFFFFF"/>
                </a:solidFill>
                <a:latin typeface="Gill Sans MT"/>
                <a:cs typeface="Gill Sans MT"/>
              </a:rPr>
              <a:t> </a:t>
            </a:r>
            <a:r>
              <a:rPr sz="3400" i="1" spc="165">
                <a:solidFill>
                  <a:srgbClr val="FFFFFF"/>
                </a:solidFill>
                <a:latin typeface="Gill Sans MT"/>
                <a:cs typeface="Gill Sans MT"/>
              </a:rPr>
              <a:t>v</a:t>
            </a:r>
            <a:r>
              <a:rPr sz="3400" i="1" spc="-55">
                <a:solidFill>
                  <a:srgbClr val="FFFFFF"/>
                </a:solidFill>
                <a:latin typeface="Gill Sans MT"/>
                <a:cs typeface="Gill Sans MT"/>
              </a:rPr>
              <a:t> </a:t>
            </a:r>
            <a:r>
              <a:rPr sz="3400" i="1" spc="150">
                <a:solidFill>
                  <a:srgbClr val="FFFFFF"/>
                </a:solidFill>
                <a:latin typeface="Gill Sans MT"/>
                <a:cs typeface="Gill Sans MT"/>
              </a:rPr>
              <a:t>Knowles</a:t>
            </a:r>
            <a:endParaRPr sz="3400">
              <a:latin typeface="Gill Sans MT"/>
              <a:cs typeface="Gill Sans MT"/>
            </a:endParaRPr>
          </a:p>
          <a:p>
            <a:pPr algn="ctr">
              <a:lnSpc>
                <a:spcPct val="100000"/>
              </a:lnSpc>
              <a:spcBef>
                <a:spcPts val="45"/>
              </a:spcBef>
            </a:pPr>
            <a:r>
              <a:rPr sz="3400" spc="60">
                <a:solidFill>
                  <a:srgbClr val="FFFFFF"/>
                </a:solidFill>
                <a:latin typeface="Trebuchet MS"/>
                <a:cs typeface="Trebuchet MS"/>
              </a:rPr>
              <a:t>[2008]</a:t>
            </a:r>
            <a:r>
              <a:rPr sz="3400" spc="-160">
                <a:solidFill>
                  <a:srgbClr val="FFFFFF"/>
                </a:solidFill>
                <a:latin typeface="Trebuchet MS"/>
                <a:cs typeface="Trebuchet MS"/>
              </a:rPr>
              <a:t> </a:t>
            </a:r>
            <a:r>
              <a:rPr sz="3400">
                <a:solidFill>
                  <a:srgbClr val="FFFFFF"/>
                </a:solidFill>
                <a:latin typeface="Trebuchet MS"/>
                <a:cs typeface="Trebuchet MS"/>
              </a:rPr>
              <a:t>UKPC</a:t>
            </a:r>
            <a:r>
              <a:rPr sz="3400" spc="-155">
                <a:solidFill>
                  <a:srgbClr val="FFFFFF"/>
                </a:solidFill>
                <a:latin typeface="Trebuchet MS"/>
                <a:cs typeface="Trebuchet MS"/>
              </a:rPr>
              <a:t> </a:t>
            </a:r>
            <a:r>
              <a:rPr sz="3400" spc="-25">
                <a:solidFill>
                  <a:srgbClr val="FFFFFF"/>
                </a:solidFill>
                <a:latin typeface="Trebuchet MS"/>
                <a:cs typeface="Trebuchet MS"/>
              </a:rPr>
              <a:t>30</a:t>
            </a:r>
            <a:endParaRPr sz="3400">
              <a:latin typeface="Trebuchet MS"/>
              <a:cs typeface="Trebuchet M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8286095" cy="9734550"/>
            <a:chOff x="0" y="0"/>
            <a:chExt cx="18286095" cy="9734550"/>
          </a:xfrm>
        </p:grpSpPr>
        <p:pic>
          <p:nvPicPr>
            <p:cNvPr id="3" name="object 3"/>
            <p:cNvPicPr/>
            <p:nvPr/>
          </p:nvPicPr>
          <p:blipFill>
            <a:blip r:embed="rId3" cstate="print"/>
            <a:stretch>
              <a:fillRect/>
            </a:stretch>
          </p:blipFill>
          <p:spPr>
            <a:xfrm>
              <a:off x="11589837" y="771525"/>
              <a:ext cx="6696075" cy="8963024"/>
            </a:xfrm>
            <a:prstGeom prst="rect">
              <a:avLst/>
            </a:prstGeom>
          </p:spPr>
        </p:pic>
        <p:pic>
          <p:nvPicPr>
            <p:cNvPr id="4" name="object 4"/>
            <p:cNvPicPr/>
            <p:nvPr/>
          </p:nvPicPr>
          <p:blipFill>
            <a:blip r:embed="rId4" cstate="print"/>
            <a:stretch>
              <a:fillRect/>
            </a:stretch>
          </p:blipFill>
          <p:spPr>
            <a:xfrm>
              <a:off x="952684" y="2336006"/>
              <a:ext cx="123825" cy="123824"/>
            </a:xfrm>
            <a:prstGeom prst="rect">
              <a:avLst/>
            </a:prstGeom>
          </p:spPr>
        </p:pic>
        <p:pic>
          <p:nvPicPr>
            <p:cNvPr id="5" name="object 5"/>
            <p:cNvPicPr/>
            <p:nvPr/>
          </p:nvPicPr>
          <p:blipFill>
            <a:blip r:embed="rId5" cstate="print"/>
            <a:stretch>
              <a:fillRect/>
            </a:stretch>
          </p:blipFill>
          <p:spPr>
            <a:xfrm>
              <a:off x="1595621" y="2950369"/>
              <a:ext cx="133350" cy="133349"/>
            </a:xfrm>
            <a:prstGeom prst="rect">
              <a:avLst/>
            </a:prstGeom>
          </p:spPr>
        </p:pic>
        <p:pic>
          <p:nvPicPr>
            <p:cNvPr id="6" name="object 6"/>
            <p:cNvPicPr/>
            <p:nvPr/>
          </p:nvPicPr>
          <p:blipFill>
            <a:blip r:embed="rId6" cstate="print"/>
            <a:stretch>
              <a:fillRect/>
            </a:stretch>
          </p:blipFill>
          <p:spPr>
            <a:xfrm>
              <a:off x="1595621" y="5426868"/>
              <a:ext cx="133350" cy="133349"/>
            </a:xfrm>
            <a:prstGeom prst="rect">
              <a:avLst/>
            </a:prstGeom>
          </p:spPr>
        </p:pic>
        <p:pic>
          <p:nvPicPr>
            <p:cNvPr id="7" name="object 7"/>
            <p:cNvPicPr/>
            <p:nvPr/>
          </p:nvPicPr>
          <p:blipFill>
            <a:blip r:embed="rId7" cstate="print"/>
            <a:stretch>
              <a:fillRect/>
            </a:stretch>
          </p:blipFill>
          <p:spPr>
            <a:xfrm>
              <a:off x="1595621" y="7284243"/>
              <a:ext cx="133350" cy="133349"/>
            </a:xfrm>
            <a:prstGeom prst="rect">
              <a:avLst/>
            </a:prstGeom>
          </p:spPr>
        </p:pic>
      </p:grpSp>
      <p:sp>
        <p:nvSpPr>
          <p:cNvPr id="8" name="object 8"/>
          <p:cNvSpPr txBox="1"/>
          <p:nvPr/>
        </p:nvSpPr>
        <p:spPr>
          <a:xfrm>
            <a:off x="1244635" y="1961337"/>
            <a:ext cx="9859010" cy="6835775"/>
          </a:xfrm>
          <a:prstGeom prst="rect">
            <a:avLst/>
          </a:prstGeom>
        </p:spPr>
        <p:txBody>
          <a:bodyPr vert="horz" wrap="square" lIns="0" tIns="12700" rIns="0" bIns="0" rtlCol="0">
            <a:spAutoFit/>
          </a:bodyPr>
          <a:lstStyle/>
          <a:p>
            <a:pPr marL="659765" marR="5080" indent="-647700">
              <a:lnSpc>
                <a:spcPct val="135400"/>
              </a:lnSpc>
              <a:spcBef>
                <a:spcPts val="100"/>
              </a:spcBef>
            </a:pPr>
            <a:r>
              <a:rPr sz="3000" spc="-10">
                <a:solidFill>
                  <a:srgbClr val="292959"/>
                </a:solidFill>
                <a:latin typeface="Trebuchet MS"/>
                <a:cs typeface="Trebuchet MS"/>
              </a:rPr>
              <a:t>McFarlane</a:t>
            </a:r>
            <a:r>
              <a:rPr sz="3000" spc="-125">
                <a:solidFill>
                  <a:srgbClr val="292959"/>
                </a:solidFill>
                <a:latin typeface="Trebuchet MS"/>
                <a:cs typeface="Trebuchet MS"/>
              </a:rPr>
              <a:t> </a:t>
            </a:r>
            <a:r>
              <a:rPr sz="3000">
                <a:solidFill>
                  <a:srgbClr val="292959"/>
                </a:solidFill>
                <a:latin typeface="Trebuchet MS"/>
                <a:cs typeface="Trebuchet MS"/>
              </a:rPr>
              <a:t>(2020),</a:t>
            </a:r>
            <a:r>
              <a:rPr sz="3000" spc="-110">
                <a:solidFill>
                  <a:srgbClr val="292959"/>
                </a:solidFill>
                <a:latin typeface="Trebuchet MS"/>
                <a:cs typeface="Trebuchet MS"/>
              </a:rPr>
              <a:t> </a:t>
            </a:r>
            <a:r>
              <a:rPr sz="3000">
                <a:solidFill>
                  <a:srgbClr val="292959"/>
                </a:solidFill>
                <a:latin typeface="Trebuchet MS"/>
                <a:cs typeface="Trebuchet MS"/>
              </a:rPr>
              <a:t>3</a:t>
            </a:r>
            <a:r>
              <a:rPr sz="3000" spc="-110">
                <a:solidFill>
                  <a:srgbClr val="292959"/>
                </a:solidFill>
                <a:latin typeface="Trebuchet MS"/>
                <a:cs typeface="Trebuchet MS"/>
              </a:rPr>
              <a:t> </a:t>
            </a:r>
            <a:r>
              <a:rPr sz="3000" spc="-60">
                <a:solidFill>
                  <a:srgbClr val="292959"/>
                </a:solidFill>
                <a:latin typeface="Trebuchet MS"/>
                <a:cs typeface="Trebuchet MS"/>
              </a:rPr>
              <a:t>strands</a:t>
            </a:r>
            <a:r>
              <a:rPr sz="3000" spc="-110">
                <a:solidFill>
                  <a:srgbClr val="292959"/>
                </a:solidFill>
                <a:latin typeface="Trebuchet MS"/>
                <a:cs typeface="Trebuchet MS"/>
              </a:rPr>
              <a:t> </a:t>
            </a:r>
            <a:r>
              <a:rPr sz="3000">
                <a:solidFill>
                  <a:srgbClr val="292959"/>
                </a:solidFill>
                <a:latin typeface="Trebuchet MS"/>
                <a:cs typeface="Trebuchet MS"/>
              </a:rPr>
              <a:t>of</a:t>
            </a:r>
            <a:r>
              <a:rPr sz="3000" spc="-110">
                <a:solidFill>
                  <a:srgbClr val="292959"/>
                </a:solidFill>
                <a:latin typeface="Trebuchet MS"/>
                <a:cs typeface="Trebuchet MS"/>
              </a:rPr>
              <a:t> </a:t>
            </a:r>
            <a:r>
              <a:rPr sz="3000" spc="-20">
                <a:solidFill>
                  <a:srgbClr val="292959"/>
                </a:solidFill>
                <a:latin typeface="Trebuchet MS"/>
                <a:cs typeface="Trebuchet MS"/>
              </a:rPr>
              <a:t>assurance</a:t>
            </a:r>
            <a:r>
              <a:rPr sz="3000" spc="-110">
                <a:solidFill>
                  <a:srgbClr val="292959"/>
                </a:solidFill>
                <a:latin typeface="Trebuchet MS"/>
                <a:cs typeface="Trebuchet MS"/>
              </a:rPr>
              <a:t> </a:t>
            </a:r>
            <a:r>
              <a:rPr sz="3000" spc="-135">
                <a:solidFill>
                  <a:srgbClr val="292959"/>
                </a:solidFill>
                <a:latin typeface="Trebuchet MS"/>
                <a:cs typeface="Trebuchet MS"/>
              </a:rPr>
              <a:t>from</a:t>
            </a:r>
            <a:r>
              <a:rPr sz="3000" spc="-95">
                <a:solidFill>
                  <a:srgbClr val="292959"/>
                </a:solidFill>
                <a:latin typeface="Trebuchet MS"/>
                <a:cs typeface="Trebuchet MS"/>
              </a:rPr>
              <a:t> </a:t>
            </a:r>
            <a:r>
              <a:rPr sz="3000">
                <a:solidFill>
                  <a:srgbClr val="292959"/>
                </a:solidFill>
                <a:latin typeface="Trebuchet MS"/>
                <a:cs typeface="Trebuchet MS"/>
              </a:rPr>
              <a:t>case</a:t>
            </a:r>
            <a:r>
              <a:rPr sz="3000" spc="-105">
                <a:solidFill>
                  <a:srgbClr val="292959"/>
                </a:solidFill>
                <a:latin typeface="Trebuchet MS"/>
                <a:cs typeface="Trebuchet MS"/>
              </a:rPr>
              <a:t> </a:t>
            </a:r>
            <a:r>
              <a:rPr sz="3000" spc="-20">
                <a:solidFill>
                  <a:srgbClr val="292959"/>
                </a:solidFill>
                <a:latin typeface="Trebuchet MS"/>
                <a:cs typeface="Trebuchet MS"/>
              </a:rPr>
              <a:t>law: </a:t>
            </a:r>
            <a:r>
              <a:rPr sz="3000" b="1" spc="-45">
                <a:solidFill>
                  <a:srgbClr val="292959"/>
                </a:solidFill>
                <a:latin typeface="Trebuchet MS"/>
                <a:cs typeface="Trebuchet MS"/>
              </a:rPr>
              <a:t>Representation:</a:t>
            </a:r>
            <a:r>
              <a:rPr sz="3000" b="1" spc="-114">
                <a:solidFill>
                  <a:srgbClr val="292959"/>
                </a:solidFill>
                <a:latin typeface="Trebuchet MS"/>
                <a:cs typeface="Trebuchet MS"/>
              </a:rPr>
              <a:t> </a:t>
            </a:r>
            <a:r>
              <a:rPr sz="3000" spc="-110">
                <a:solidFill>
                  <a:srgbClr val="292959"/>
                </a:solidFill>
                <a:latin typeface="Trebuchet MS"/>
                <a:cs typeface="Trebuchet MS"/>
              </a:rPr>
              <a:t>the </a:t>
            </a:r>
            <a:r>
              <a:rPr sz="3000" spc="-70">
                <a:solidFill>
                  <a:srgbClr val="292959"/>
                </a:solidFill>
                <a:latin typeface="Trebuchet MS"/>
                <a:cs typeface="Trebuchet MS"/>
              </a:rPr>
              <a:t>landowner</a:t>
            </a:r>
            <a:r>
              <a:rPr sz="3000" spc="-110">
                <a:solidFill>
                  <a:srgbClr val="292959"/>
                </a:solidFill>
                <a:latin typeface="Trebuchet MS"/>
                <a:cs typeface="Trebuchet MS"/>
              </a:rPr>
              <a:t> </a:t>
            </a:r>
            <a:r>
              <a:rPr sz="3000" spc="-65">
                <a:solidFill>
                  <a:srgbClr val="292959"/>
                </a:solidFill>
                <a:latin typeface="Trebuchet MS"/>
                <a:cs typeface="Trebuchet MS"/>
              </a:rPr>
              <a:t>makes</a:t>
            </a:r>
            <a:r>
              <a:rPr sz="3000" spc="-114">
                <a:solidFill>
                  <a:srgbClr val="292959"/>
                </a:solidFill>
                <a:latin typeface="Trebuchet MS"/>
                <a:cs typeface="Trebuchet MS"/>
              </a:rPr>
              <a:t> </a:t>
            </a:r>
            <a:r>
              <a:rPr sz="3000" spc="125">
                <a:solidFill>
                  <a:srgbClr val="292959"/>
                </a:solidFill>
                <a:latin typeface="Trebuchet MS"/>
                <a:cs typeface="Trebuchet MS"/>
              </a:rPr>
              <a:t>a</a:t>
            </a:r>
            <a:r>
              <a:rPr sz="3000" spc="-110">
                <a:solidFill>
                  <a:srgbClr val="292959"/>
                </a:solidFill>
                <a:latin typeface="Trebuchet MS"/>
                <a:cs typeface="Trebuchet MS"/>
              </a:rPr>
              <a:t> </a:t>
            </a:r>
            <a:r>
              <a:rPr sz="3000" spc="-60">
                <a:solidFill>
                  <a:srgbClr val="292959"/>
                </a:solidFill>
                <a:latin typeface="Trebuchet MS"/>
                <a:cs typeface="Trebuchet MS"/>
              </a:rPr>
              <a:t>representation </a:t>
            </a:r>
            <a:r>
              <a:rPr sz="3000" spc="-50">
                <a:solidFill>
                  <a:srgbClr val="292959"/>
                </a:solidFill>
                <a:latin typeface="Trebuchet MS"/>
                <a:cs typeface="Trebuchet MS"/>
              </a:rPr>
              <a:t>to</a:t>
            </a:r>
            <a:r>
              <a:rPr sz="3000" spc="-114">
                <a:solidFill>
                  <a:srgbClr val="292959"/>
                </a:solidFill>
                <a:latin typeface="Trebuchet MS"/>
                <a:cs typeface="Trebuchet MS"/>
              </a:rPr>
              <a:t> </a:t>
            </a:r>
            <a:r>
              <a:rPr sz="3000" spc="-110">
                <a:solidFill>
                  <a:srgbClr val="292959"/>
                </a:solidFill>
                <a:latin typeface="Trebuchet MS"/>
                <a:cs typeface="Trebuchet MS"/>
              </a:rPr>
              <a:t>the </a:t>
            </a:r>
            <a:r>
              <a:rPr sz="3000" spc="-105">
                <a:solidFill>
                  <a:srgbClr val="292959"/>
                </a:solidFill>
                <a:latin typeface="Trebuchet MS"/>
                <a:cs typeface="Trebuchet MS"/>
              </a:rPr>
              <a:t>individual </a:t>
            </a:r>
            <a:r>
              <a:rPr sz="3000">
                <a:solidFill>
                  <a:srgbClr val="292959"/>
                </a:solidFill>
                <a:latin typeface="Trebuchet MS"/>
                <a:cs typeface="Trebuchet MS"/>
              </a:rPr>
              <a:t>and</a:t>
            </a:r>
            <a:r>
              <a:rPr sz="3000" spc="-110">
                <a:solidFill>
                  <a:srgbClr val="292959"/>
                </a:solidFill>
                <a:latin typeface="Trebuchet MS"/>
                <a:cs typeface="Trebuchet MS"/>
              </a:rPr>
              <a:t> </a:t>
            </a:r>
            <a:r>
              <a:rPr sz="3000" spc="-95">
                <a:solidFill>
                  <a:srgbClr val="292959"/>
                </a:solidFill>
                <a:latin typeface="Trebuchet MS"/>
                <a:cs typeface="Trebuchet MS"/>
              </a:rPr>
              <a:t>that</a:t>
            </a:r>
            <a:r>
              <a:rPr sz="3000" spc="-110">
                <a:solidFill>
                  <a:srgbClr val="292959"/>
                </a:solidFill>
                <a:latin typeface="Trebuchet MS"/>
                <a:cs typeface="Trebuchet MS"/>
              </a:rPr>
              <a:t> </a:t>
            </a:r>
            <a:r>
              <a:rPr sz="3000" spc="-105">
                <a:solidFill>
                  <a:srgbClr val="292959"/>
                </a:solidFill>
                <a:latin typeface="Trebuchet MS"/>
                <a:cs typeface="Trebuchet MS"/>
              </a:rPr>
              <a:t>individual </a:t>
            </a:r>
            <a:r>
              <a:rPr sz="3000" spc="-120">
                <a:solidFill>
                  <a:srgbClr val="292959"/>
                </a:solidFill>
                <a:latin typeface="Trebuchet MS"/>
                <a:cs typeface="Trebuchet MS"/>
              </a:rPr>
              <a:t>relies</a:t>
            </a:r>
            <a:r>
              <a:rPr sz="3000" spc="-105">
                <a:solidFill>
                  <a:srgbClr val="292959"/>
                </a:solidFill>
                <a:latin typeface="Trebuchet MS"/>
                <a:cs typeface="Trebuchet MS"/>
              </a:rPr>
              <a:t> </a:t>
            </a:r>
            <a:r>
              <a:rPr sz="3000">
                <a:solidFill>
                  <a:srgbClr val="292959"/>
                </a:solidFill>
                <a:latin typeface="Trebuchet MS"/>
                <a:cs typeface="Trebuchet MS"/>
              </a:rPr>
              <a:t>on</a:t>
            </a:r>
            <a:r>
              <a:rPr sz="3000" spc="-110">
                <a:solidFill>
                  <a:srgbClr val="292959"/>
                </a:solidFill>
                <a:latin typeface="Trebuchet MS"/>
                <a:cs typeface="Trebuchet MS"/>
              </a:rPr>
              <a:t> </a:t>
            </a:r>
            <a:r>
              <a:rPr sz="3000" spc="-20">
                <a:solidFill>
                  <a:srgbClr val="292959"/>
                </a:solidFill>
                <a:latin typeface="Trebuchet MS"/>
                <a:cs typeface="Trebuchet MS"/>
              </a:rPr>
              <a:t>that </a:t>
            </a:r>
            <a:r>
              <a:rPr sz="3000" spc="-85">
                <a:solidFill>
                  <a:srgbClr val="292959"/>
                </a:solidFill>
                <a:latin typeface="Trebuchet MS"/>
                <a:cs typeface="Trebuchet MS"/>
              </a:rPr>
              <a:t>representation</a:t>
            </a:r>
            <a:r>
              <a:rPr sz="3000" spc="-80">
                <a:solidFill>
                  <a:srgbClr val="292959"/>
                </a:solidFill>
                <a:latin typeface="Trebuchet MS"/>
                <a:cs typeface="Trebuchet MS"/>
              </a:rPr>
              <a:t> </a:t>
            </a:r>
            <a:r>
              <a:rPr sz="3000" spc="-50">
                <a:solidFill>
                  <a:srgbClr val="292959"/>
                </a:solidFill>
                <a:latin typeface="Trebuchet MS"/>
                <a:cs typeface="Trebuchet MS"/>
              </a:rPr>
              <a:t>to</a:t>
            </a:r>
            <a:r>
              <a:rPr sz="3000" spc="-75">
                <a:solidFill>
                  <a:srgbClr val="292959"/>
                </a:solidFill>
                <a:latin typeface="Trebuchet MS"/>
                <a:cs typeface="Trebuchet MS"/>
              </a:rPr>
              <a:t> </a:t>
            </a:r>
            <a:r>
              <a:rPr sz="3000" spc="-160">
                <a:solidFill>
                  <a:srgbClr val="292959"/>
                </a:solidFill>
                <a:latin typeface="Trebuchet MS"/>
                <a:cs typeface="Trebuchet MS"/>
              </a:rPr>
              <a:t>their</a:t>
            </a:r>
            <a:r>
              <a:rPr sz="3000" spc="-75">
                <a:solidFill>
                  <a:srgbClr val="292959"/>
                </a:solidFill>
                <a:latin typeface="Trebuchet MS"/>
                <a:cs typeface="Trebuchet MS"/>
              </a:rPr>
              <a:t> </a:t>
            </a:r>
            <a:r>
              <a:rPr sz="3000" spc="-155">
                <a:solidFill>
                  <a:srgbClr val="292959"/>
                </a:solidFill>
                <a:latin typeface="Trebuchet MS"/>
                <a:cs typeface="Trebuchet MS"/>
              </a:rPr>
              <a:t>detriment:</a:t>
            </a:r>
            <a:r>
              <a:rPr sz="3000" spc="-80">
                <a:solidFill>
                  <a:srgbClr val="292959"/>
                </a:solidFill>
                <a:latin typeface="Trebuchet MS"/>
                <a:cs typeface="Trebuchet MS"/>
              </a:rPr>
              <a:t> </a:t>
            </a:r>
            <a:r>
              <a:rPr sz="3000" b="1" i="1" spc="-130">
                <a:solidFill>
                  <a:srgbClr val="292959"/>
                </a:solidFill>
                <a:latin typeface="Trebuchet MS"/>
                <a:cs typeface="Trebuchet MS"/>
              </a:rPr>
              <a:t>Thorner</a:t>
            </a:r>
            <a:r>
              <a:rPr sz="3000" b="1" i="1" spc="-135">
                <a:solidFill>
                  <a:srgbClr val="292959"/>
                </a:solidFill>
                <a:latin typeface="Trebuchet MS"/>
                <a:cs typeface="Trebuchet MS"/>
              </a:rPr>
              <a:t> </a:t>
            </a:r>
            <a:r>
              <a:rPr sz="3000" b="1" i="1" spc="-204">
                <a:solidFill>
                  <a:srgbClr val="292959"/>
                </a:solidFill>
                <a:latin typeface="Trebuchet MS"/>
                <a:cs typeface="Trebuchet MS"/>
              </a:rPr>
              <a:t>v</a:t>
            </a:r>
            <a:r>
              <a:rPr sz="3000" b="1" i="1" spc="-140">
                <a:solidFill>
                  <a:srgbClr val="292959"/>
                </a:solidFill>
                <a:latin typeface="Trebuchet MS"/>
                <a:cs typeface="Trebuchet MS"/>
              </a:rPr>
              <a:t> </a:t>
            </a:r>
            <a:r>
              <a:rPr sz="3000" b="1" i="1" spc="-10">
                <a:solidFill>
                  <a:srgbClr val="292959"/>
                </a:solidFill>
                <a:latin typeface="Trebuchet MS"/>
                <a:cs typeface="Trebuchet MS"/>
              </a:rPr>
              <a:t>Major </a:t>
            </a:r>
            <a:r>
              <a:rPr sz="3000" b="1" spc="-105">
                <a:solidFill>
                  <a:srgbClr val="292959"/>
                </a:solidFill>
                <a:latin typeface="Trebuchet MS"/>
                <a:cs typeface="Trebuchet MS"/>
              </a:rPr>
              <a:t>[2009]</a:t>
            </a:r>
            <a:r>
              <a:rPr sz="3000" b="1" spc="-120">
                <a:solidFill>
                  <a:srgbClr val="292959"/>
                </a:solidFill>
                <a:latin typeface="Trebuchet MS"/>
                <a:cs typeface="Trebuchet MS"/>
              </a:rPr>
              <a:t> </a:t>
            </a:r>
            <a:r>
              <a:rPr sz="3000" b="1" spc="-105">
                <a:solidFill>
                  <a:srgbClr val="292959"/>
                </a:solidFill>
                <a:latin typeface="Trebuchet MS"/>
                <a:cs typeface="Trebuchet MS"/>
              </a:rPr>
              <a:t>UKHL</a:t>
            </a:r>
            <a:r>
              <a:rPr sz="3000" b="1" spc="-114">
                <a:solidFill>
                  <a:srgbClr val="292959"/>
                </a:solidFill>
                <a:latin typeface="Trebuchet MS"/>
                <a:cs typeface="Trebuchet MS"/>
              </a:rPr>
              <a:t> </a:t>
            </a:r>
            <a:r>
              <a:rPr sz="3000" b="1" spc="-525">
                <a:solidFill>
                  <a:srgbClr val="292959"/>
                </a:solidFill>
                <a:latin typeface="Trebuchet MS"/>
                <a:cs typeface="Trebuchet MS"/>
              </a:rPr>
              <a:t>18</a:t>
            </a:r>
            <a:endParaRPr sz="3000">
              <a:latin typeface="Trebuchet MS"/>
              <a:cs typeface="Trebuchet MS"/>
            </a:endParaRPr>
          </a:p>
          <a:p>
            <a:pPr marL="659765" marR="102870">
              <a:lnSpc>
                <a:spcPct val="135400"/>
              </a:lnSpc>
            </a:pPr>
            <a:r>
              <a:rPr sz="3000" b="1" spc="-45">
                <a:solidFill>
                  <a:srgbClr val="292959"/>
                </a:solidFill>
                <a:latin typeface="Trebuchet MS"/>
                <a:cs typeface="Trebuchet MS"/>
              </a:rPr>
              <a:t>Promise:</a:t>
            </a:r>
            <a:r>
              <a:rPr sz="3000" b="1" spc="-120">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70">
                <a:solidFill>
                  <a:srgbClr val="292959"/>
                </a:solidFill>
                <a:latin typeface="Trebuchet MS"/>
                <a:cs typeface="Trebuchet MS"/>
              </a:rPr>
              <a:t>landowner</a:t>
            </a:r>
            <a:r>
              <a:rPr sz="3000" spc="-120">
                <a:solidFill>
                  <a:srgbClr val="292959"/>
                </a:solidFill>
                <a:latin typeface="Trebuchet MS"/>
                <a:cs typeface="Trebuchet MS"/>
              </a:rPr>
              <a:t> </a:t>
            </a:r>
            <a:r>
              <a:rPr sz="3000" spc="-65">
                <a:solidFill>
                  <a:srgbClr val="292959"/>
                </a:solidFill>
                <a:latin typeface="Trebuchet MS"/>
                <a:cs typeface="Trebuchet MS"/>
              </a:rPr>
              <a:t>makes</a:t>
            </a:r>
            <a:r>
              <a:rPr sz="3000" spc="-114">
                <a:solidFill>
                  <a:srgbClr val="292959"/>
                </a:solidFill>
                <a:latin typeface="Trebuchet MS"/>
                <a:cs typeface="Trebuchet MS"/>
              </a:rPr>
              <a:t> </a:t>
            </a:r>
            <a:r>
              <a:rPr sz="3000" spc="125">
                <a:solidFill>
                  <a:srgbClr val="292959"/>
                </a:solidFill>
                <a:latin typeface="Trebuchet MS"/>
                <a:cs typeface="Trebuchet MS"/>
              </a:rPr>
              <a:t>a</a:t>
            </a:r>
            <a:r>
              <a:rPr sz="3000" spc="-120">
                <a:solidFill>
                  <a:srgbClr val="292959"/>
                </a:solidFill>
                <a:latin typeface="Trebuchet MS"/>
                <a:cs typeface="Trebuchet MS"/>
              </a:rPr>
              <a:t> </a:t>
            </a:r>
            <a:r>
              <a:rPr sz="3000" spc="-85">
                <a:solidFill>
                  <a:srgbClr val="292959"/>
                </a:solidFill>
                <a:latin typeface="Trebuchet MS"/>
                <a:cs typeface="Trebuchet MS"/>
              </a:rPr>
              <a:t>promise</a:t>
            </a:r>
            <a:r>
              <a:rPr sz="3000" spc="-114">
                <a:solidFill>
                  <a:srgbClr val="292959"/>
                </a:solidFill>
                <a:latin typeface="Trebuchet MS"/>
                <a:cs typeface="Trebuchet MS"/>
              </a:rPr>
              <a:t> </a:t>
            </a:r>
            <a:r>
              <a:rPr sz="3000" spc="-95">
                <a:solidFill>
                  <a:srgbClr val="292959"/>
                </a:solidFill>
                <a:latin typeface="Trebuchet MS"/>
                <a:cs typeface="Trebuchet MS"/>
              </a:rPr>
              <a:t>that</a:t>
            </a:r>
            <a:r>
              <a:rPr sz="3000" spc="-120">
                <a:solidFill>
                  <a:srgbClr val="292959"/>
                </a:solidFill>
                <a:latin typeface="Trebuchet MS"/>
                <a:cs typeface="Trebuchet MS"/>
              </a:rPr>
              <a:t> </a:t>
            </a:r>
            <a:r>
              <a:rPr sz="3000" spc="-25">
                <a:solidFill>
                  <a:srgbClr val="292959"/>
                </a:solidFill>
                <a:latin typeface="Trebuchet MS"/>
                <a:cs typeface="Trebuchet MS"/>
              </a:rPr>
              <a:t>the </a:t>
            </a:r>
            <a:r>
              <a:rPr sz="3000" spc="-80">
                <a:solidFill>
                  <a:srgbClr val="292959"/>
                </a:solidFill>
                <a:latin typeface="Trebuchet MS"/>
                <a:cs typeface="Trebuchet MS"/>
              </a:rPr>
              <a:t>claimant</a:t>
            </a:r>
            <a:r>
              <a:rPr sz="3000" spc="-145">
                <a:solidFill>
                  <a:srgbClr val="292959"/>
                </a:solidFill>
                <a:latin typeface="Trebuchet MS"/>
                <a:cs typeface="Trebuchet MS"/>
              </a:rPr>
              <a:t> </a:t>
            </a:r>
            <a:r>
              <a:rPr sz="3000" spc="-185">
                <a:solidFill>
                  <a:srgbClr val="292959"/>
                </a:solidFill>
                <a:latin typeface="Trebuchet MS"/>
                <a:cs typeface="Trebuchet MS"/>
              </a:rPr>
              <a:t>will</a:t>
            </a:r>
            <a:r>
              <a:rPr sz="3000" spc="-95">
                <a:solidFill>
                  <a:srgbClr val="292959"/>
                </a:solidFill>
                <a:latin typeface="Trebuchet MS"/>
                <a:cs typeface="Trebuchet MS"/>
              </a:rPr>
              <a:t> </a:t>
            </a:r>
            <a:r>
              <a:rPr sz="3000" spc="-35">
                <a:solidFill>
                  <a:srgbClr val="292959"/>
                </a:solidFill>
                <a:latin typeface="Trebuchet MS"/>
                <a:cs typeface="Trebuchet MS"/>
              </a:rPr>
              <a:t>acquire</a:t>
            </a:r>
            <a:r>
              <a:rPr sz="3000" spc="-105">
                <a:solidFill>
                  <a:srgbClr val="292959"/>
                </a:solidFill>
                <a:latin typeface="Trebuchet MS"/>
                <a:cs typeface="Trebuchet MS"/>
              </a:rPr>
              <a:t> </a:t>
            </a:r>
            <a:r>
              <a:rPr sz="3000">
                <a:solidFill>
                  <a:srgbClr val="292959"/>
                </a:solidFill>
                <a:latin typeface="Trebuchet MS"/>
                <a:cs typeface="Trebuchet MS"/>
              </a:rPr>
              <a:t>an</a:t>
            </a:r>
            <a:r>
              <a:rPr sz="3000" spc="-110">
                <a:solidFill>
                  <a:srgbClr val="292959"/>
                </a:solidFill>
                <a:latin typeface="Trebuchet MS"/>
                <a:cs typeface="Trebuchet MS"/>
              </a:rPr>
              <a:t> </a:t>
            </a:r>
            <a:r>
              <a:rPr sz="3000" spc="-130">
                <a:solidFill>
                  <a:srgbClr val="292959"/>
                </a:solidFill>
                <a:latin typeface="Trebuchet MS"/>
                <a:cs typeface="Trebuchet MS"/>
              </a:rPr>
              <a:t>interest</a:t>
            </a:r>
            <a:r>
              <a:rPr sz="3000" spc="-95">
                <a:solidFill>
                  <a:srgbClr val="292959"/>
                </a:solidFill>
                <a:latin typeface="Trebuchet MS"/>
                <a:cs typeface="Trebuchet MS"/>
              </a:rPr>
              <a:t> </a:t>
            </a:r>
            <a:r>
              <a:rPr sz="3000" spc="-145">
                <a:solidFill>
                  <a:srgbClr val="292959"/>
                </a:solidFill>
                <a:latin typeface="Trebuchet MS"/>
                <a:cs typeface="Trebuchet MS"/>
              </a:rPr>
              <a:t>in</a:t>
            </a:r>
            <a:r>
              <a:rPr sz="3000" spc="-95">
                <a:solidFill>
                  <a:srgbClr val="292959"/>
                </a:solidFill>
                <a:latin typeface="Trebuchet MS"/>
                <a:cs typeface="Trebuchet MS"/>
              </a:rPr>
              <a:t> </a:t>
            </a:r>
            <a:r>
              <a:rPr sz="3000" spc="-25">
                <a:solidFill>
                  <a:srgbClr val="292959"/>
                </a:solidFill>
                <a:latin typeface="Trebuchet MS"/>
                <a:cs typeface="Trebuchet MS"/>
              </a:rPr>
              <a:t>land</a:t>
            </a:r>
            <a:r>
              <a:rPr sz="3000" spc="-105">
                <a:solidFill>
                  <a:srgbClr val="292959"/>
                </a:solidFill>
                <a:latin typeface="Trebuchet MS"/>
                <a:cs typeface="Trebuchet MS"/>
              </a:rPr>
              <a:t> </a:t>
            </a:r>
            <a:r>
              <a:rPr sz="3000" spc="65">
                <a:solidFill>
                  <a:srgbClr val="292959"/>
                </a:solidFill>
                <a:latin typeface="Trebuchet MS"/>
                <a:cs typeface="Trebuchet MS"/>
              </a:rPr>
              <a:t>–</a:t>
            </a:r>
            <a:r>
              <a:rPr sz="3000" spc="-110">
                <a:solidFill>
                  <a:srgbClr val="292959"/>
                </a:solidFill>
                <a:latin typeface="Trebuchet MS"/>
                <a:cs typeface="Trebuchet MS"/>
              </a:rPr>
              <a:t> </a:t>
            </a:r>
            <a:r>
              <a:rPr sz="3000" spc="-100">
                <a:solidFill>
                  <a:srgbClr val="292959"/>
                </a:solidFill>
                <a:latin typeface="Trebuchet MS"/>
                <a:cs typeface="Trebuchet MS"/>
              </a:rPr>
              <a:t>for</a:t>
            </a:r>
            <a:r>
              <a:rPr sz="3000" spc="-105">
                <a:solidFill>
                  <a:srgbClr val="292959"/>
                </a:solidFill>
                <a:latin typeface="Trebuchet MS"/>
                <a:cs typeface="Trebuchet MS"/>
              </a:rPr>
              <a:t> </a:t>
            </a:r>
            <a:r>
              <a:rPr sz="3000" spc="-10">
                <a:solidFill>
                  <a:srgbClr val="292959"/>
                </a:solidFill>
                <a:latin typeface="Trebuchet MS"/>
                <a:cs typeface="Trebuchet MS"/>
              </a:rPr>
              <a:t>example, </a:t>
            </a:r>
            <a:r>
              <a:rPr sz="3000" spc="-50">
                <a:solidFill>
                  <a:srgbClr val="292959"/>
                </a:solidFill>
                <a:latin typeface="Trebuchet MS"/>
                <a:cs typeface="Trebuchet MS"/>
              </a:rPr>
              <a:t>by</a:t>
            </a:r>
            <a:r>
              <a:rPr sz="3000" spc="-165">
                <a:solidFill>
                  <a:srgbClr val="292959"/>
                </a:solidFill>
                <a:latin typeface="Trebuchet MS"/>
                <a:cs typeface="Trebuchet MS"/>
              </a:rPr>
              <a:t> </a:t>
            </a:r>
            <a:r>
              <a:rPr sz="3000" spc="-20">
                <a:solidFill>
                  <a:srgbClr val="292959"/>
                </a:solidFill>
                <a:latin typeface="Trebuchet MS"/>
                <a:cs typeface="Trebuchet MS"/>
              </a:rPr>
              <a:t>way</a:t>
            </a:r>
            <a:r>
              <a:rPr sz="3000" spc="-105">
                <a:solidFill>
                  <a:srgbClr val="292959"/>
                </a:solidFill>
                <a:latin typeface="Trebuchet MS"/>
                <a:cs typeface="Trebuchet MS"/>
              </a:rPr>
              <a:t> </a:t>
            </a:r>
            <a:r>
              <a:rPr sz="3000">
                <a:solidFill>
                  <a:srgbClr val="292959"/>
                </a:solidFill>
                <a:latin typeface="Trebuchet MS"/>
                <a:cs typeface="Trebuchet MS"/>
              </a:rPr>
              <a:t>of</a:t>
            </a:r>
            <a:r>
              <a:rPr sz="3000" spc="-110">
                <a:solidFill>
                  <a:srgbClr val="292959"/>
                </a:solidFill>
                <a:latin typeface="Trebuchet MS"/>
                <a:cs typeface="Trebuchet MS"/>
              </a:rPr>
              <a:t> </a:t>
            </a:r>
            <a:r>
              <a:rPr sz="3000" spc="-105">
                <a:solidFill>
                  <a:srgbClr val="292959"/>
                </a:solidFill>
                <a:latin typeface="Trebuchet MS"/>
                <a:cs typeface="Trebuchet MS"/>
              </a:rPr>
              <a:t>testamentary</a:t>
            </a:r>
            <a:r>
              <a:rPr sz="3000" spc="-110">
                <a:solidFill>
                  <a:srgbClr val="292959"/>
                </a:solidFill>
                <a:latin typeface="Trebuchet MS"/>
                <a:cs typeface="Trebuchet MS"/>
              </a:rPr>
              <a:t> </a:t>
            </a:r>
            <a:r>
              <a:rPr sz="3000" spc="-114">
                <a:solidFill>
                  <a:srgbClr val="292959"/>
                </a:solidFill>
                <a:latin typeface="Trebuchet MS"/>
                <a:cs typeface="Trebuchet MS"/>
              </a:rPr>
              <a:t>gift:</a:t>
            </a:r>
            <a:r>
              <a:rPr sz="3000" spc="-155">
                <a:solidFill>
                  <a:srgbClr val="292959"/>
                </a:solidFill>
                <a:latin typeface="Trebuchet MS"/>
                <a:cs typeface="Trebuchet MS"/>
              </a:rPr>
              <a:t> </a:t>
            </a:r>
            <a:r>
              <a:rPr sz="3000" b="1" spc="-10">
                <a:solidFill>
                  <a:srgbClr val="292959"/>
                </a:solidFill>
                <a:latin typeface="Trebuchet MS"/>
                <a:cs typeface="Trebuchet MS"/>
              </a:rPr>
              <a:t>Gillet</a:t>
            </a:r>
            <a:r>
              <a:rPr sz="3000" b="1" spc="-165">
                <a:solidFill>
                  <a:srgbClr val="292959"/>
                </a:solidFill>
                <a:latin typeface="Trebuchet MS"/>
                <a:cs typeface="Trebuchet MS"/>
              </a:rPr>
              <a:t> </a:t>
            </a:r>
            <a:r>
              <a:rPr sz="3000" b="1" spc="-120">
                <a:solidFill>
                  <a:srgbClr val="292959"/>
                </a:solidFill>
                <a:latin typeface="Trebuchet MS"/>
                <a:cs typeface="Trebuchet MS"/>
              </a:rPr>
              <a:t>v</a:t>
            </a:r>
            <a:r>
              <a:rPr sz="3000" b="1" spc="-155">
                <a:solidFill>
                  <a:srgbClr val="292959"/>
                </a:solidFill>
                <a:latin typeface="Trebuchet MS"/>
                <a:cs typeface="Trebuchet MS"/>
              </a:rPr>
              <a:t> </a:t>
            </a:r>
            <a:r>
              <a:rPr sz="3000" b="1" spc="-85">
                <a:solidFill>
                  <a:srgbClr val="292959"/>
                </a:solidFill>
                <a:latin typeface="Trebuchet MS"/>
                <a:cs typeface="Trebuchet MS"/>
              </a:rPr>
              <a:t>Holt</a:t>
            </a:r>
            <a:r>
              <a:rPr sz="3000" b="1" spc="-155">
                <a:solidFill>
                  <a:srgbClr val="292959"/>
                </a:solidFill>
                <a:latin typeface="Trebuchet MS"/>
                <a:cs typeface="Trebuchet MS"/>
              </a:rPr>
              <a:t> </a:t>
            </a:r>
            <a:r>
              <a:rPr sz="3000" b="1" spc="-240">
                <a:solidFill>
                  <a:srgbClr val="292959"/>
                </a:solidFill>
                <a:latin typeface="Trebuchet MS"/>
                <a:cs typeface="Trebuchet MS"/>
              </a:rPr>
              <a:t>[2001]</a:t>
            </a:r>
            <a:r>
              <a:rPr sz="3000" b="1" spc="-155">
                <a:solidFill>
                  <a:srgbClr val="292959"/>
                </a:solidFill>
                <a:latin typeface="Trebuchet MS"/>
                <a:cs typeface="Trebuchet MS"/>
              </a:rPr>
              <a:t> </a:t>
            </a:r>
            <a:r>
              <a:rPr sz="3000" b="1" spc="125">
                <a:solidFill>
                  <a:srgbClr val="292959"/>
                </a:solidFill>
                <a:latin typeface="Trebuchet MS"/>
                <a:cs typeface="Trebuchet MS"/>
              </a:rPr>
              <a:t>Ch</a:t>
            </a:r>
            <a:r>
              <a:rPr sz="3000" b="1" spc="-170">
                <a:solidFill>
                  <a:srgbClr val="292959"/>
                </a:solidFill>
                <a:latin typeface="Trebuchet MS"/>
                <a:cs typeface="Trebuchet MS"/>
              </a:rPr>
              <a:t> </a:t>
            </a:r>
            <a:r>
              <a:rPr sz="3000" b="1" spc="-370">
                <a:solidFill>
                  <a:srgbClr val="292959"/>
                </a:solidFill>
                <a:latin typeface="Trebuchet MS"/>
                <a:cs typeface="Trebuchet MS"/>
              </a:rPr>
              <a:t>210 </a:t>
            </a:r>
            <a:r>
              <a:rPr sz="3000" b="1">
                <a:solidFill>
                  <a:srgbClr val="292959"/>
                </a:solidFill>
                <a:latin typeface="Trebuchet MS"/>
                <a:cs typeface="Trebuchet MS"/>
              </a:rPr>
              <a:t>Acquiescence:</a:t>
            </a:r>
            <a:r>
              <a:rPr sz="3000" b="1" spc="-135">
                <a:solidFill>
                  <a:srgbClr val="292959"/>
                </a:solidFill>
                <a:latin typeface="Trebuchet MS"/>
                <a:cs typeface="Trebuchet MS"/>
              </a:rPr>
              <a:t> </a:t>
            </a:r>
            <a:r>
              <a:rPr sz="3000" spc="-70">
                <a:solidFill>
                  <a:srgbClr val="292959"/>
                </a:solidFill>
                <a:latin typeface="Trebuchet MS"/>
                <a:cs typeface="Trebuchet MS"/>
              </a:rPr>
              <a:t>landowner</a:t>
            </a:r>
            <a:r>
              <a:rPr sz="3000" spc="-75">
                <a:solidFill>
                  <a:srgbClr val="292959"/>
                </a:solidFill>
                <a:latin typeface="Trebuchet MS"/>
                <a:cs typeface="Trebuchet MS"/>
              </a:rPr>
              <a:t> </a:t>
            </a:r>
            <a:r>
              <a:rPr sz="3000" spc="-65">
                <a:solidFill>
                  <a:srgbClr val="292959"/>
                </a:solidFill>
                <a:latin typeface="Trebuchet MS"/>
                <a:cs typeface="Trebuchet MS"/>
              </a:rPr>
              <a:t>allows</a:t>
            </a:r>
            <a:r>
              <a:rPr sz="3000" spc="-75">
                <a:solidFill>
                  <a:srgbClr val="292959"/>
                </a:solidFill>
                <a:latin typeface="Trebuchet MS"/>
                <a:cs typeface="Trebuchet MS"/>
              </a:rPr>
              <a:t> </a:t>
            </a:r>
            <a:r>
              <a:rPr sz="3000">
                <a:solidFill>
                  <a:srgbClr val="292959"/>
                </a:solidFill>
                <a:latin typeface="Trebuchet MS"/>
                <a:cs typeface="Trebuchet MS"/>
              </a:rPr>
              <a:t>an</a:t>
            </a:r>
            <a:r>
              <a:rPr sz="3000" spc="-70">
                <a:solidFill>
                  <a:srgbClr val="292959"/>
                </a:solidFill>
                <a:latin typeface="Trebuchet MS"/>
                <a:cs typeface="Trebuchet MS"/>
              </a:rPr>
              <a:t> </a:t>
            </a:r>
            <a:r>
              <a:rPr sz="3000" spc="-105">
                <a:solidFill>
                  <a:srgbClr val="292959"/>
                </a:solidFill>
                <a:latin typeface="Trebuchet MS"/>
                <a:cs typeface="Trebuchet MS"/>
              </a:rPr>
              <a:t>individual</a:t>
            </a:r>
            <a:r>
              <a:rPr sz="3000" spc="-75">
                <a:solidFill>
                  <a:srgbClr val="292959"/>
                </a:solidFill>
                <a:latin typeface="Trebuchet MS"/>
                <a:cs typeface="Trebuchet MS"/>
              </a:rPr>
              <a:t> </a:t>
            </a:r>
            <a:r>
              <a:rPr sz="3000" spc="-50">
                <a:solidFill>
                  <a:srgbClr val="292959"/>
                </a:solidFill>
                <a:latin typeface="Trebuchet MS"/>
                <a:cs typeface="Trebuchet MS"/>
              </a:rPr>
              <a:t>to</a:t>
            </a:r>
            <a:r>
              <a:rPr sz="3000" spc="-70">
                <a:solidFill>
                  <a:srgbClr val="292959"/>
                </a:solidFill>
                <a:latin typeface="Trebuchet MS"/>
                <a:cs typeface="Trebuchet MS"/>
              </a:rPr>
              <a:t> </a:t>
            </a:r>
            <a:r>
              <a:rPr sz="3000" spc="-25">
                <a:solidFill>
                  <a:srgbClr val="292959"/>
                </a:solidFill>
                <a:latin typeface="Trebuchet MS"/>
                <a:cs typeface="Trebuchet MS"/>
              </a:rPr>
              <a:t>act </a:t>
            </a:r>
            <a:r>
              <a:rPr sz="3000">
                <a:solidFill>
                  <a:srgbClr val="292959"/>
                </a:solidFill>
                <a:latin typeface="Trebuchet MS"/>
                <a:cs typeface="Trebuchet MS"/>
              </a:rPr>
              <a:t>on</a:t>
            </a:r>
            <a:r>
              <a:rPr sz="3000" spc="-165">
                <a:solidFill>
                  <a:srgbClr val="292959"/>
                </a:solidFill>
                <a:latin typeface="Trebuchet MS"/>
                <a:cs typeface="Trebuchet MS"/>
              </a:rPr>
              <a:t> </a:t>
            </a:r>
            <a:r>
              <a:rPr sz="3000" spc="125">
                <a:solidFill>
                  <a:srgbClr val="292959"/>
                </a:solidFill>
                <a:latin typeface="Trebuchet MS"/>
                <a:cs typeface="Trebuchet MS"/>
              </a:rPr>
              <a:t>a</a:t>
            </a:r>
            <a:r>
              <a:rPr sz="3000" spc="-120">
                <a:solidFill>
                  <a:srgbClr val="292959"/>
                </a:solidFill>
                <a:latin typeface="Trebuchet MS"/>
                <a:cs typeface="Trebuchet MS"/>
              </a:rPr>
              <a:t> </a:t>
            </a:r>
            <a:r>
              <a:rPr sz="3000" spc="-114">
                <a:solidFill>
                  <a:srgbClr val="292959"/>
                </a:solidFill>
                <a:latin typeface="Trebuchet MS"/>
                <a:cs typeface="Trebuchet MS"/>
              </a:rPr>
              <a:t>mistaken</a:t>
            </a:r>
            <a:r>
              <a:rPr sz="3000" spc="-110">
                <a:solidFill>
                  <a:srgbClr val="292959"/>
                </a:solidFill>
                <a:latin typeface="Trebuchet MS"/>
                <a:cs typeface="Trebuchet MS"/>
              </a:rPr>
              <a:t> </a:t>
            </a:r>
            <a:r>
              <a:rPr sz="3000" spc="-85">
                <a:solidFill>
                  <a:srgbClr val="292959"/>
                </a:solidFill>
                <a:latin typeface="Trebuchet MS"/>
                <a:cs typeface="Trebuchet MS"/>
              </a:rPr>
              <a:t>belief</a:t>
            </a:r>
            <a:r>
              <a:rPr sz="3000" spc="-120">
                <a:solidFill>
                  <a:srgbClr val="292959"/>
                </a:solidFill>
                <a:latin typeface="Trebuchet MS"/>
                <a:cs typeface="Trebuchet MS"/>
              </a:rPr>
              <a:t> </a:t>
            </a:r>
            <a:r>
              <a:rPr sz="3000" spc="-95">
                <a:solidFill>
                  <a:srgbClr val="292959"/>
                </a:solidFill>
                <a:latin typeface="Trebuchet MS"/>
                <a:cs typeface="Trebuchet MS"/>
              </a:rPr>
              <a:t>that</a:t>
            </a:r>
            <a:r>
              <a:rPr sz="3000" spc="-120">
                <a:solidFill>
                  <a:srgbClr val="292959"/>
                </a:solidFill>
                <a:latin typeface="Trebuchet MS"/>
                <a:cs typeface="Trebuchet MS"/>
              </a:rPr>
              <a:t> </a:t>
            </a:r>
            <a:r>
              <a:rPr sz="3000" spc="-140">
                <a:solidFill>
                  <a:srgbClr val="292959"/>
                </a:solidFill>
                <a:latin typeface="Trebuchet MS"/>
                <a:cs typeface="Trebuchet MS"/>
              </a:rPr>
              <a:t>they</a:t>
            </a:r>
            <a:r>
              <a:rPr sz="3000" spc="-95">
                <a:solidFill>
                  <a:srgbClr val="292959"/>
                </a:solidFill>
                <a:latin typeface="Trebuchet MS"/>
                <a:cs typeface="Trebuchet MS"/>
              </a:rPr>
              <a:t> </a:t>
            </a:r>
            <a:r>
              <a:rPr sz="3000" spc="-40">
                <a:solidFill>
                  <a:srgbClr val="292959"/>
                </a:solidFill>
                <a:latin typeface="Trebuchet MS"/>
                <a:cs typeface="Trebuchet MS"/>
              </a:rPr>
              <a:t>have</a:t>
            </a:r>
            <a:r>
              <a:rPr sz="3000" spc="-120">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100">
                <a:solidFill>
                  <a:srgbClr val="292959"/>
                </a:solidFill>
                <a:latin typeface="Trebuchet MS"/>
                <a:cs typeface="Trebuchet MS"/>
              </a:rPr>
              <a:t>right</a:t>
            </a:r>
            <a:r>
              <a:rPr sz="3000" spc="-120">
                <a:solidFill>
                  <a:srgbClr val="292959"/>
                </a:solidFill>
                <a:latin typeface="Trebuchet MS"/>
                <a:cs typeface="Trebuchet MS"/>
              </a:rPr>
              <a:t> </a:t>
            </a:r>
            <a:r>
              <a:rPr sz="3000" spc="-50">
                <a:solidFill>
                  <a:srgbClr val="292959"/>
                </a:solidFill>
                <a:latin typeface="Trebuchet MS"/>
                <a:cs typeface="Trebuchet MS"/>
              </a:rPr>
              <a:t>to</a:t>
            </a:r>
            <a:r>
              <a:rPr sz="3000" spc="-120">
                <a:solidFill>
                  <a:srgbClr val="292959"/>
                </a:solidFill>
                <a:latin typeface="Trebuchet MS"/>
                <a:cs typeface="Trebuchet MS"/>
              </a:rPr>
              <a:t> </a:t>
            </a:r>
            <a:r>
              <a:rPr sz="3000" spc="-25">
                <a:solidFill>
                  <a:srgbClr val="292959"/>
                </a:solidFill>
                <a:latin typeface="Trebuchet MS"/>
                <a:cs typeface="Trebuchet MS"/>
              </a:rPr>
              <a:t>use </a:t>
            </a:r>
            <a:r>
              <a:rPr sz="3000" spc="-130">
                <a:solidFill>
                  <a:srgbClr val="292959"/>
                </a:solidFill>
                <a:latin typeface="Trebuchet MS"/>
                <a:cs typeface="Trebuchet MS"/>
              </a:rPr>
              <a:t>property:</a:t>
            </a:r>
            <a:r>
              <a:rPr sz="3000" spc="-75">
                <a:solidFill>
                  <a:srgbClr val="292959"/>
                </a:solidFill>
                <a:latin typeface="Trebuchet MS"/>
                <a:cs typeface="Trebuchet MS"/>
              </a:rPr>
              <a:t> </a:t>
            </a:r>
            <a:r>
              <a:rPr sz="3000" b="1" i="1" spc="-150">
                <a:solidFill>
                  <a:srgbClr val="292959"/>
                </a:solidFill>
                <a:latin typeface="Trebuchet MS"/>
                <a:cs typeface="Trebuchet MS"/>
              </a:rPr>
              <a:t>Earl</a:t>
            </a:r>
            <a:r>
              <a:rPr sz="3000" b="1" i="1" spc="-135">
                <a:solidFill>
                  <a:srgbClr val="292959"/>
                </a:solidFill>
                <a:latin typeface="Trebuchet MS"/>
                <a:cs typeface="Trebuchet MS"/>
              </a:rPr>
              <a:t> </a:t>
            </a:r>
            <a:r>
              <a:rPr sz="3000" b="1" i="1" spc="-80">
                <a:solidFill>
                  <a:srgbClr val="292959"/>
                </a:solidFill>
                <a:latin typeface="Trebuchet MS"/>
                <a:cs typeface="Trebuchet MS"/>
              </a:rPr>
              <a:t>of</a:t>
            </a:r>
            <a:r>
              <a:rPr sz="3000" b="1" i="1" spc="-135">
                <a:solidFill>
                  <a:srgbClr val="292959"/>
                </a:solidFill>
                <a:latin typeface="Trebuchet MS"/>
                <a:cs typeface="Trebuchet MS"/>
              </a:rPr>
              <a:t> </a:t>
            </a:r>
            <a:r>
              <a:rPr sz="3000" b="1" i="1" spc="-70">
                <a:solidFill>
                  <a:srgbClr val="292959"/>
                </a:solidFill>
                <a:latin typeface="Trebuchet MS"/>
                <a:cs typeface="Trebuchet MS"/>
              </a:rPr>
              <a:t>Oxford’s</a:t>
            </a:r>
            <a:r>
              <a:rPr sz="3000" b="1" i="1" spc="-130">
                <a:solidFill>
                  <a:srgbClr val="292959"/>
                </a:solidFill>
                <a:latin typeface="Trebuchet MS"/>
                <a:cs typeface="Trebuchet MS"/>
              </a:rPr>
              <a:t> </a:t>
            </a:r>
            <a:r>
              <a:rPr sz="3000" b="1" i="1" spc="100">
                <a:solidFill>
                  <a:srgbClr val="292959"/>
                </a:solidFill>
                <a:latin typeface="Trebuchet MS"/>
                <a:cs typeface="Trebuchet MS"/>
              </a:rPr>
              <a:t>case</a:t>
            </a:r>
            <a:r>
              <a:rPr sz="3000" b="1" i="1" spc="-135">
                <a:solidFill>
                  <a:srgbClr val="292959"/>
                </a:solidFill>
                <a:latin typeface="Trebuchet MS"/>
                <a:cs typeface="Trebuchet MS"/>
              </a:rPr>
              <a:t> </a:t>
            </a:r>
            <a:r>
              <a:rPr sz="3000" b="1" spc="-415">
                <a:solidFill>
                  <a:srgbClr val="292959"/>
                </a:solidFill>
                <a:latin typeface="Trebuchet MS"/>
                <a:cs typeface="Trebuchet MS"/>
              </a:rPr>
              <a:t>(1615)</a:t>
            </a:r>
            <a:r>
              <a:rPr sz="3000" b="1" spc="-135">
                <a:solidFill>
                  <a:srgbClr val="292959"/>
                </a:solidFill>
                <a:latin typeface="Trebuchet MS"/>
                <a:cs typeface="Trebuchet MS"/>
              </a:rPr>
              <a:t> </a:t>
            </a:r>
            <a:r>
              <a:rPr sz="3000" b="1" spc="-550">
                <a:solidFill>
                  <a:srgbClr val="292959"/>
                </a:solidFill>
                <a:latin typeface="Trebuchet MS"/>
                <a:cs typeface="Trebuchet MS"/>
              </a:rPr>
              <a:t>21</a:t>
            </a:r>
            <a:r>
              <a:rPr sz="3000" b="1" spc="-135">
                <a:solidFill>
                  <a:srgbClr val="292959"/>
                </a:solidFill>
                <a:latin typeface="Trebuchet MS"/>
                <a:cs typeface="Trebuchet MS"/>
              </a:rPr>
              <a:t> </a:t>
            </a:r>
            <a:r>
              <a:rPr sz="3000" b="1" spc="-195">
                <a:solidFill>
                  <a:srgbClr val="292959"/>
                </a:solidFill>
                <a:latin typeface="Trebuchet MS"/>
                <a:cs typeface="Trebuchet MS"/>
              </a:rPr>
              <a:t>ER</a:t>
            </a:r>
            <a:r>
              <a:rPr sz="3000" b="1" spc="-135">
                <a:solidFill>
                  <a:srgbClr val="292959"/>
                </a:solidFill>
                <a:latin typeface="Trebuchet MS"/>
                <a:cs typeface="Trebuchet MS"/>
              </a:rPr>
              <a:t> </a:t>
            </a:r>
            <a:r>
              <a:rPr sz="3000" b="1" spc="-25">
                <a:solidFill>
                  <a:srgbClr val="292959"/>
                </a:solidFill>
                <a:latin typeface="Trebuchet MS"/>
                <a:cs typeface="Trebuchet MS"/>
              </a:rPr>
              <a:t>485</a:t>
            </a:r>
            <a:endParaRPr sz="3000">
              <a:latin typeface="Trebuchet MS"/>
              <a:cs typeface="Trebuchet MS"/>
            </a:endParaRPr>
          </a:p>
        </p:txBody>
      </p:sp>
      <p:pic>
        <p:nvPicPr>
          <p:cNvPr id="9" name="object 9"/>
          <p:cNvPicPr/>
          <p:nvPr/>
        </p:nvPicPr>
        <p:blipFill>
          <a:blip r:embed="rId8" cstate="print"/>
          <a:stretch>
            <a:fillRect/>
          </a:stretch>
        </p:blipFill>
        <p:spPr>
          <a:xfrm>
            <a:off x="1595621" y="9141618"/>
            <a:ext cx="133350" cy="133349"/>
          </a:xfrm>
          <a:prstGeom prst="rect">
            <a:avLst/>
          </a:prstGeom>
        </p:spPr>
      </p:pic>
      <p:sp>
        <p:nvSpPr>
          <p:cNvPr id="10" name="object 10" descr="$PPTXTitle"/>
          <p:cNvSpPr txBox="1">
            <a:spLocks noGrp="1"/>
          </p:cNvSpPr>
          <p:nvPr>
            <p:ph type="title"/>
          </p:nvPr>
        </p:nvSpPr>
        <p:spPr>
          <a:xfrm>
            <a:off x="597084" y="827977"/>
            <a:ext cx="5511165" cy="1168400"/>
          </a:xfrm>
          <a:prstGeom prst="rect">
            <a:avLst/>
          </a:prstGeom>
        </p:spPr>
        <p:txBody>
          <a:bodyPr vert="horz" wrap="square" lIns="0" tIns="12700" rIns="0" bIns="0" rtlCol="0">
            <a:spAutoFit/>
          </a:bodyPr>
          <a:lstStyle/>
          <a:p>
            <a:pPr marL="12700">
              <a:lnSpc>
                <a:spcPct val="100000"/>
              </a:lnSpc>
              <a:spcBef>
                <a:spcPts val="100"/>
              </a:spcBef>
            </a:pPr>
            <a:r>
              <a:rPr sz="7500" spc="250">
                <a:solidFill>
                  <a:srgbClr val="E65385"/>
                </a:solidFill>
              </a:rPr>
              <a:t>ASSURANCE</a:t>
            </a:r>
            <a:endParaRPr sz="75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14584" y="2335053"/>
            <a:ext cx="104775" cy="104774"/>
          </a:xfrm>
          <a:prstGeom prst="rect">
            <a:avLst/>
          </a:prstGeom>
        </p:spPr>
      </p:pic>
      <p:pic>
        <p:nvPicPr>
          <p:cNvPr id="3" name="object 3"/>
          <p:cNvPicPr/>
          <p:nvPr/>
        </p:nvPicPr>
        <p:blipFill>
          <a:blip r:embed="rId3" cstate="print"/>
          <a:stretch>
            <a:fillRect/>
          </a:stretch>
        </p:blipFill>
        <p:spPr>
          <a:xfrm>
            <a:off x="914584" y="3459003"/>
            <a:ext cx="104775" cy="104774"/>
          </a:xfrm>
          <a:prstGeom prst="rect">
            <a:avLst/>
          </a:prstGeom>
        </p:spPr>
      </p:pic>
      <p:pic>
        <p:nvPicPr>
          <p:cNvPr id="4" name="object 4"/>
          <p:cNvPicPr/>
          <p:nvPr/>
        </p:nvPicPr>
        <p:blipFill>
          <a:blip r:embed="rId3" cstate="print"/>
          <a:stretch>
            <a:fillRect/>
          </a:stretch>
        </p:blipFill>
        <p:spPr>
          <a:xfrm>
            <a:off x="914584" y="4020978"/>
            <a:ext cx="104775" cy="104774"/>
          </a:xfrm>
          <a:prstGeom prst="rect">
            <a:avLst/>
          </a:prstGeom>
        </p:spPr>
      </p:pic>
      <p:pic>
        <p:nvPicPr>
          <p:cNvPr id="5" name="object 5"/>
          <p:cNvPicPr/>
          <p:nvPr/>
        </p:nvPicPr>
        <p:blipFill>
          <a:blip r:embed="rId3" cstate="print"/>
          <a:stretch>
            <a:fillRect/>
          </a:stretch>
        </p:blipFill>
        <p:spPr>
          <a:xfrm>
            <a:off x="914584" y="4582953"/>
            <a:ext cx="104775" cy="104774"/>
          </a:xfrm>
          <a:prstGeom prst="rect">
            <a:avLst/>
          </a:prstGeom>
        </p:spPr>
      </p:pic>
      <p:pic>
        <p:nvPicPr>
          <p:cNvPr id="6" name="object 6"/>
          <p:cNvPicPr/>
          <p:nvPr/>
        </p:nvPicPr>
        <p:blipFill>
          <a:blip r:embed="rId4" cstate="print"/>
          <a:stretch>
            <a:fillRect/>
          </a:stretch>
        </p:blipFill>
        <p:spPr>
          <a:xfrm>
            <a:off x="1490846" y="5140166"/>
            <a:ext cx="114299" cy="114299"/>
          </a:xfrm>
          <a:prstGeom prst="rect">
            <a:avLst/>
          </a:prstGeom>
        </p:spPr>
      </p:pic>
      <p:sp>
        <p:nvSpPr>
          <p:cNvPr id="7" name="object 7"/>
          <p:cNvSpPr/>
          <p:nvPr/>
        </p:nvSpPr>
        <p:spPr>
          <a:xfrm>
            <a:off x="2086159" y="5706903"/>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sp>
        <p:nvSpPr>
          <p:cNvPr id="8" name="object 8"/>
          <p:cNvSpPr/>
          <p:nvPr/>
        </p:nvSpPr>
        <p:spPr>
          <a:xfrm>
            <a:off x="2086159" y="6268878"/>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pic>
        <p:nvPicPr>
          <p:cNvPr id="9" name="object 9"/>
          <p:cNvPicPr/>
          <p:nvPr/>
        </p:nvPicPr>
        <p:blipFill>
          <a:blip r:embed="rId5" cstate="print"/>
          <a:stretch>
            <a:fillRect/>
          </a:stretch>
        </p:blipFill>
        <p:spPr>
          <a:xfrm>
            <a:off x="1490846" y="6826091"/>
            <a:ext cx="114299" cy="114299"/>
          </a:xfrm>
          <a:prstGeom prst="rect">
            <a:avLst/>
          </a:prstGeom>
        </p:spPr>
      </p:pic>
      <p:pic>
        <p:nvPicPr>
          <p:cNvPr id="10" name="object 10"/>
          <p:cNvPicPr/>
          <p:nvPr/>
        </p:nvPicPr>
        <p:blipFill>
          <a:blip r:embed="rId6" cstate="print"/>
          <a:stretch>
            <a:fillRect/>
          </a:stretch>
        </p:blipFill>
        <p:spPr>
          <a:xfrm>
            <a:off x="914584" y="7392828"/>
            <a:ext cx="104775" cy="104774"/>
          </a:xfrm>
          <a:prstGeom prst="rect">
            <a:avLst/>
          </a:prstGeom>
        </p:spPr>
      </p:pic>
      <p:pic>
        <p:nvPicPr>
          <p:cNvPr id="11" name="object 11"/>
          <p:cNvPicPr/>
          <p:nvPr/>
        </p:nvPicPr>
        <p:blipFill>
          <a:blip r:embed="rId7" cstate="print"/>
          <a:stretch>
            <a:fillRect/>
          </a:stretch>
        </p:blipFill>
        <p:spPr>
          <a:xfrm>
            <a:off x="1490846" y="7950041"/>
            <a:ext cx="114299" cy="114299"/>
          </a:xfrm>
          <a:prstGeom prst="rect">
            <a:avLst/>
          </a:prstGeom>
        </p:spPr>
      </p:pic>
      <p:sp>
        <p:nvSpPr>
          <p:cNvPr id="12" name="object 12"/>
          <p:cNvSpPr txBox="1"/>
          <p:nvPr/>
        </p:nvSpPr>
        <p:spPr>
          <a:xfrm>
            <a:off x="1179895" y="1981358"/>
            <a:ext cx="16514444" cy="5705793"/>
          </a:xfrm>
          <a:prstGeom prst="rect">
            <a:avLst/>
          </a:prstGeom>
        </p:spPr>
        <p:txBody>
          <a:bodyPr vert="horz" wrap="square" lIns="0" tIns="12700" rIns="0" bIns="0" rtlCol="0" anchor="t">
            <a:spAutoFit/>
          </a:bodyPr>
          <a:lstStyle/>
          <a:p>
            <a:pPr marL="12700" marR="154305">
              <a:lnSpc>
                <a:spcPct val="136600"/>
              </a:lnSpc>
              <a:spcBef>
                <a:spcPts val="100"/>
              </a:spcBef>
            </a:pPr>
            <a:r>
              <a:rPr sz="2700" spc="-70">
                <a:solidFill>
                  <a:srgbClr val="292959"/>
                </a:solidFill>
                <a:latin typeface="Trebuchet MS"/>
                <a:cs typeface="Trebuchet MS"/>
              </a:rPr>
              <a:t>Landowner</a:t>
            </a:r>
            <a:r>
              <a:rPr sz="2700" spc="-110">
                <a:solidFill>
                  <a:srgbClr val="292959"/>
                </a:solidFill>
                <a:latin typeface="Trebuchet MS"/>
                <a:cs typeface="Trebuchet MS"/>
              </a:rPr>
              <a:t> </a:t>
            </a:r>
            <a:r>
              <a:rPr sz="2700" spc="-130">
                <a:solidFill>
                  <a:srgbClr val="292959"/>
                </a:solidFill>
                <a:latin typeface="Trebuchet MS"/>
                <a:cs typeface="Trebuchet MS"/>
              </a:rPr>
              <a:t>must</a:t>
            </a:r>
            <a:r>
              <a:rPr sz="2700" spc="-85">
                <a:solidFill>
                  <a:srgbClr val="292959"/>
                </a:solidFill>
                <a:latin typeface="Trebuchet MS"/>
                <a:cs typeface="Trebuchet MS"/>
              </a:rPr>
              <a:t> </a:t>
            </a:r>
            <a:r>
              <a:rPr sz="2700" spc="-25">
                <a:solidFill>
                  <a:srgbClr val="292959"/>
                </a:solidFill>
                <a:latin typeface="Trebuchet MS"/>
                <a:cs typeface="Trebuchet MS"/>
              </a:rPr>
              <a:t>have</a:t>
            </a:r>
            <a:r>
              <a:rPr sz="2700" spc="-90">
                <a:solidFill>
                  <a:srgbClr val="292959"/>
                </a:solidFill>
                <a:latin typeface="Trebuchet MS"/>
                <a:cs typeface="Trebuchet MS"/>
              </a:rPr>
              <a:t> </a:t>
            </a:r>
            <a:r>
              <a:rPr sz="2700" spc="-20">
                <a:solidFill>
                  <a:srgbClr val="292959"/>
                </a:solidFill>
                <a:latin typeface="Trebuchet MS"/>
                <a:cs typeface="Trebuchet MS"/>
              </a:rPr>
              <a:t>assured</a:t>
            </a:r>
            <a:r>
              <a:rPr sz="2700" spc="-90">
                <a:solidFill>
                  <a:srgbClr val="292959"/>
                </a:solidFill>
                <a:latin typeface="Trebuchet MS"/>
                <a:cs typeface="Trebuchet MS"/>
              </a:rPr>
              <a:t> </a:t>
            </a:r>
            <a:r>
              <a:rPr sz="2700" spc="-100">
                <a:solidFill>
                  <a:srgbClr val="292959"/>
                </a:solidFill>
                <a:latin typeface="Trebuchet MS"/>
                <a:cs typeface="Trebuchet MS"/>
              </a:rPr>
              <a:t>the</a:t>
            </a:r>
            <a:r>
              <a:rPr sz="2700" spc="-90">
                <a:solidFill>
                  <a:srgbClr val="292959"/>
                </a:solidFill>
                <a:latin typeface="Trebuchet MS"/>
                <a:cs typeface="Trebuchet MS"/>
              </a:rPr>
              <a:t> </a:t>
            </a:r>
            <a:r>
              <a:rPr sz="2700" spc="-70">
                <a:solidFill>
                  <a:srgbClr val="292959"/>
                </a:solidFill>
                <a:latin typeface="Trebuchet MS"/>
                <a:cs typeface="Trebuchet MS"/>
              </a:rPr>
              <a:t>claimant</a:t>
            </a:r>
            <a:r>
              <a:rPr sz="2700" spc="-90">
                <a:solidFill>
                  <a:srgbClr val="292959"/>
                </a:solidFill>
                <a:latin typeface="Trebuchet MS"/>
                <a:cs typeface="Trebuchet MS"/>
              </a:rPr>
              <a:t> </a:t>
            </a:r>
            <a:r>
              <a:rPr sz="2700" spc="-95">
                <a:solidFill>
                  <a:srgbClr val="292959"/>
                </a:solidFill>
                <a:latin typeface="Trebuchet MS"/>
                <a:cs typeface="Trebuchet MS"/>
              </a:rPr>
              <a:t>that</a:t>
            </a:r>
            <a:r>
              <a:rPr sz="2700" spc="-90">
                <a:solidFill>
                  <a:srgbClr val="292959"/>
                </a:solidFill>
                <a:latin typeface="Trebuchet MS"/>
                <a:cs typeface="Trebuchet MS"/>
              </a:rPr>
              <a:t> </a:t>
            </a:r>
            <a:r>
              <a:rPr sz="2700" spc="-130">
                <a:solidFill>
                  <a:srgbClr val="292959"/>
                </a:solidFill>
                <a:latin typeface="Trebuchet MS"/>
                <a:cs typeface="Trebuchet MS"/>
              </a:rPr>
              <a:t>they</a:t>
            </a:r>
            <a:r>
              <a:rPr sz="2700" spc="-85">
                <a:solidFill>
                  <a:srgbClr val="292959"/>
                </a:solidFill>
                <a:latin typeface="Trebuchet MS"/>
                <a:cs typeface="Trebuchet MS"/>
              </a:rPr>
              <a:t> </a:t>
            </a:r>
            <a:r>
              <a:rPr sz="2700">
                <a:solidFill>
                  <a:srgbClr val="292959"/>
                </a:solidFill>
                <a:latin typeface="Trebuchet MS"/>
                <a:cs typeface="Trebuchet MS"/>
              </a:rPr>
              <a:t>had</a:t>
            </a:r>
            <a:r>
              <a:rPr sz="2700" spc="-90">
                <a:solidFill>
                  <a:srgbClr val="292959"/>
                </a:solidFill>
                <a:latin typeface="Trebuchet MS"/>
                <a:cs typeface="Trebuchet MS"/>
              </a:rPr>
              <a:t> </a:t>
            </a:r>
            <a:r>
              <a:rPr sz="2700" spc="-80">
                <a:solidFill>
                  <a:srgbClr val="292959"/>
                </a:solidFill>
                <a:latin typeface="Trebuchet MS"/>
                <a:cs typeface="Trebuchet MS"/>
              </a:rPr>
              <a:t>or</a:t>
            </a:r>
            <a:r>
              <a:rPr sz="2700" spc="-90">
                <a:solidFill>
                  <a:srgbClr val="292959"/>
                </a:solidFill>
                <a:latin typeface="Trebuchet MS"/>
                <a:cs typeface="Trebuchet MS"/>
              </a:rPr>
              <a:t> </a:t>
            </a:r>
            <a:r>
              <a:rPr sz="2700" spc="-55">
                <a:solidFill>
                  <a:srgbClr val="292959"/>
                </a:solidFill>
                <a:latin typeface="Trebuchet MS"/>
                <a:cs typeface="Trebuchet MS"/>
              </a:rPr>
              <a:t>would</a:t>
            </a:r>
            <a:r>
              <a:rPr sz="2700" spc="-90">
                <a:solidFill>
                  <a:srgbClr val="292959"/>
                </a:solidFill>
                <a:latin typeface="Trebuchet MS"/>
                <a:cs typeface="Trebuchet MS"/>
              </a:rPr>
              <a:t> </a:t>
            </a:r>
            <a:r>
              <a:rPr sz="2700" spc="-25">
                <a:solidFill>
                  <a:srgbClr val="292959"/>
                </a:solidFill>
                <a:latin typeface="Trebuchet MS"/>
                <a:cs typeface="Trebuchet MS"/>
              </a:rPr>
              <a:t>have</a:t>
            </a:r>
            <a:r>
              <a:rPr sz="2700" spc="-90">
                <a:solidFill>
                  <a:srgbClr val="292959"/>
                </a:solidFill>
                <a:latin typeface="Trebuchet MS"/>
                <a:cs typeface="Trebuchet MS"/>
              </a:rPr>
              <a:t> </a:t>
            </a:r>
            <a:r>
              <a:rPr sz="2700" spc="110">
                <a:solidFill>
                  <a:srgbClr val="292959"/>
                </a:solidFill>
                <a:latin typeface="Trebuchet MS"/>
                <a:cs typeface="Trebuchet MS"/>
              </a:rPr>
              <a:t>a</a:t>
            </a:r>
            <a:r>
              <a:rPr sz="2700" spc="-90">
                <a:solidFill>
                  <a:srgbClr val="292959"/>
                </a:solidFill>
                <a:latin typeface="Trebuchet MS"/>
                <a:cs typeface="Trebuchet MS"/>
              </a:rPr>
              <a:t> </a:t>
            </a:r>
            <a:r>
              <a:rPr sz="2700" spc="-100">
                <a:solidFill>
                  <a:srgbClr val="292959"/>
                </a:solidFill>
                <a:latin typeface="Trebuchet MS"/>
                <a:cs typeface="Trebuchet MS"/>
              </a:rPr>
              <a:t>proprietary</a:t>
            </a:r>
            <a:r>
              <a:rPr sz="2700" spc="-90">
                <a:solidFill>
                  <a:srgbClr val="292959"/>
                </a:solidFill>
                <a:latin typeface="Trebuchet MS"/>
                <a:cs typeface="Trebuchet MS"/>
              </a:rPr>
              <a:t> </a:t>
            </a:r>
            <a:r>
              <a:rPr sz="2700" spc="-140">
                <a:solidFill>
                  <a:srgbClr val="292959"/>
                </a:solidFill>
                <a:latin typeface="Trebuchet MS"/>
                <a:cs typeface="Trebuchet MS"/>
              </a:rPr>
              <a:t>interest:</a:t>
            </a:r>
            <a:r>
              <a:rPr sz="2700" spc="-85">
                <a:solidFill>
                  <a:srgbClr val="292959"/>
                </a:solidFill>
                <a:latin typeface="Trebuchet MS"/>
                <a:cs typeface="Trebuchet MS"/>
              </a:rPr>
              <a:t> </a:t>
            </a:r>
            <a:r>
              <a:rPr sz="2700" b="1" spc="-20">
                <a:solidFill>
                  <a:srgbClr val="292959"/>
                </a:solidFill>
                <a:latin typeface="Trebuchet MS"/>
                <a:cs typeface="Trebuchet MS"/>
              </a:rPr>
              <a:t>Jennings</a:t>
            </a:r>
            <a:r>
              <a:rPr sz="2700" b="1" spc="-145">
                <a:solidFill>
                  <a:srgbClr val="292959"/>
                </a:solidFill>
                <a:latin typeface="Trebuchet MS"/>
                <a:cs typeface="Trebuchet MS"/>
              </a:rPr>
              <a:t> </a:t>
            </a:r>
            <a:r>
              <a:rPr sz="2700" b="1" spc="-105">
                <a:solidFill>
                  <a:srgbClr val="292959"/>
                </a:solidFill>
                <a:latin typeface="Trebuchet MS"/>
                <a:cs typeface="Trebuchet MS"/>
              </a:rPr>
              <a:t>v</a:t>
            </a:r>
            <a:r>
              <a:rPr sz="2700" b="1" spc="-140">
                <a:solidFill>
                  <a:srgbClr val="292959"/>
                </a:solidFill>
                <a:latin typeface="Trebuchet MS"/>
                <a:cs typeface="Trebuchet MS"/>
              </a:rPr>
              <a:t> </a:t>
            </a:r>
            <a:r>
              <a:rPr sz="2700" b="1" spc="-20">
                <a:solidFill>
                  <a:srgbClr val="292959"/>
                </a:solidFill>
                <a:latin typeface="Trebuchet MS"/>
                <a:cs typeface="Trebuchet MS"/>
              </a:rPr>
              <a:t>Rice </a:t>
            </a:r>
            <a:r>
              <a:rPr sz="2700" b="1" spc="-120">
                <a:solidFill>
                  <a:srgbClr val="292959"/>
                </a:solidFill>
                <a:latin typeface="Trebuchet MS"/>
                <a:cs typeface="Trebuchet MS"/>
              </a:rPr>
              <a:t>[2002]</a:t>
            </a:r>
            <a:r>
              <a:rPr sz="2700" b="1" spc="-135">
                <a:solidFill>
                  <a:srgbClr val="292959"/>
                </a:solidFill>
                <a:latin typeface="Trebuchet MS"/>
                <a:cs typeface="Trebuchet MS"/>
              </a:rPr>
              <a:t> </a:t>
            </a:r>
            <a:r>
              <a:rPr sz="2700" b="1" spc="100">
                <a:solidFill>
                  <a:srgbClr val="292959"/>
                </a:solidFill>
                <a:latin typeface="Trebuchet MS"/>
                <a:cs typeface="Trebuchet MS"/>
              </a:rPr>
              <a:t>EWCA</a:t>
            </a:r>
            <a:r>
              <a:rPr sz="2700" b="1" spc="-130">
                <a:solidFill>
                  <a:srgbClr val="292959"/>
                </a:solidFill>
                <a:latin typeface="Trebuchet MS"/>
                <a:cs typeface="Trebuchet MS"/>
              </a:rPr>
              <a:t> </a:t>
            </a:r>
            <a:r>
              <a:rPr sz="2700" b="1">
                <a:solidFill>
                  <a:srgbClr val="292959"/>
                </a:solidFill>
                <a:latin typeface="Trebuchet MS"/>
                <a:cs typeface="Trebuchet MS"/>
              </a:rPr>
              <a:t>Civ.</a:t>
            </a:r>
            <a:r>
              <a:rPr sz="2700" b="1" spc="-135">
                <a:solidFill>
                  <a:srgbClr val="292959"/>
                </a:solidFill>
                <a:latin typeface="Trebuchet MS"/>
                <a:cs typeface="Trebuchet MS"/>
              </a:rPr>
              <a:t> </a:t>
            </a:r>
            <a:r>
              <a:rPr sz="2700" b="1" spc="-330">
                <a:solidFill>
                  <a:srgbClr val="292959"/>
                </a:solidFill>
                <a:latin typeface="Trebuchet MS"/>
                <a:cs typeface="Trebuchet MS"/>
              </a:rPr>
              <a:t>159.</a:t>
            </a:r>
            <a:endParaRPr sz="2700">
              <a:latin typeface="Trebuchet MS"/>
              <a:cs typeface="Trebuchet MS"/>
            </a:endParaRPr>
          </a:p>
          <a:p>
            <a:pPr marL="12700" marR="1986280">
              <a:lnSpc>
                <a:spcPct val="136600"/>
              </a:lnSpc>
              <a:tabLst>
                <a:tab pos="4582160" algn="l"/>
              </a:tabLst>
            </a:pPr>
            <a:r>
              <a:rPr sz="2700" spc="-60">
                <a:solidFill>
                  <a:srgbClr val="292959"/>
                </a:solidFill>
                <a:latin typeface="Trebuchet MS"/>
                <a:cs typeface="Trebuchet MS"/>
              </a:rPr>
              <a:t>Documentary</a:t>
            </a:r>
            <a:r>
              <a:rPr sz="2700" spc="-145">
                <a:solidFill>
                  <a:srgbClr val="292959"/>
                </a:solidFill>
                <a:latin typeface="Trebuchet MS"/>
                <a:cs typeface="Trebuchet MS"/>
              </a:rPr>
              <a:t> </a:t>
            </a:r>
            <a:r>
              <a:rPr sz="2700" spc="-45">
                <a:solidFill>
                  <a:srgbClr val="292959"/>
                </a:solidFill>
                <a:latin typeface="Trebuchet MS"/>
                <a:cs typeface="Trebuchet MS"/>
              </a:rPr>
              <a:t>evidence</a:t>
            </a:r>
            <a:r>
              <a:rPr sz="2700" spc="-120">
                <a:solidFill>
                  <a:srgbClr val="292959"/>
                </a:solidFill>
                <a:latin typeface="Trebuchet MS"/>
                <a:cs typeface="Trebuchet MS"/>
              </a:rPr>
              <a:t> </a:t>
            </a:r>
            <a:r>
              <a:rPr sz="2700" spc="-180">
                <a:solidFill>
                  <a:srgbClr val="292959"/>
                </a:solidFill>
                <a:latin typeface="Trebuchet MS"/>
                <a:cs typeface="Trebuchet MS"/>
              </a:rPr>
              <a:t>likely</a:t>
            </a:r>
            <a:r>
              <a:rPr sz="2700" spc="-85">
                <a:solidFill>
                  <a:srgbClr val="292959"/>
                </a:solidFill>
                <a:latin typeface="Trebuchet MS"/>
                <a:cs typeface="Trebuchet MS"/>
              </a:rPr>
              <a:t> </a:t>
            </a:r>
            <a:r>
              <a:rPr sz="2700" spc="-50">
                <a:solidFill>
                  <a:srgbClr val="292959"/>
                </a:solidFill>
                <a:latin typeface="Trebuchet MS"/>
                <a:cs typeface="Trebuchet MS"/>
              </a:rPr>
              <a:t>to</a:t>
            </a:r>
            <a:r>
              <a:rPr sz="2700" spc="-100">
                <a:solidFill>
                  <a:srgbClr val="292959"/>
                </a:solidFill>
                <a:latin typeface="Trebuchet MS"/>
                <a:cs typeface="Trebuchet MS"/>
              </a:rPr>
              <a:t> </a:t>
            </a:r>
            <a:r>
              <a:rPr sz="2700">
                <a:solidFill>
                  <a:srgbClr val="292959"/>
                </a:solidFill>
                <a:latin typeface="Trebuchet MS"/>
                <a:cs typeface="Trebuchet MS"/>
              </a:rPr>
              <a:t>be</a:t>
            </a:r>
            <a:r>
              <a:rPr sz="2700" spc="-105">
                <a:solidFill>
                  <a:srgbClr val="292959"/>
                </a:solidFill>
                <a:latin typeface="Trebuchet MS"/>
                <a:cs typeface="Trebuchet MS"/>
              </a:rPr>
              <a:t> </a:t>
            </a:r>
            <a:r>
              <a:rPr sz="2700" spc="-150">
                <a:solidFill>
                  <a:srgbClr val="292959"/>
                </a:solidFill>
                <a:latin typeface="Trebuchet MS"/>
                <a:cs typeface="Trebuchet MS"/>
              </a:rPr>
              <a:t>rare,</a:t>
            </a:r>
            <a:r>
              <a:rPr sz="2700" spc="-85">
                <a:solidFill>
                  <a:srgbClr val="292959"/>
                </a:solidFill>
                <a:latin typeface="Trebuchet MS"/>
                <a:cs typeface="Trebuchet MS"/>
              </a:rPr>
              <a:t> </a:t>
            </a:r>
            <a:r>
              <a:rPr sz="2700" spc="-80">
                <a:solidFill>
                  <a:srgbClr val="292959"/>
                </a:solidFill>
                <a:latin typeface="Trebuchet MS"/>
                <a:cs typeface="Trebuchet MS"/>
              </a:rPr>
              <a:t>but</a:t>
            </a:r>
            <a:r>
              <a:rPr sz="2700" spc="-100">
                <a:solidFill>
                  <a:srgbClr val="292959"/>
                </a:solidFill>
                <a:latin typeface="Trebuchet MS"/>
                <a:cs typeface="Trebuchet MS"/>
              </a:rPr>
              <a:t> </a:t>
            </a:r>
            <a:r>
              <a:rPr sz="2700" spc="-80">
                <a:solidFill>
                  <a:srgbClr val="292959"/>
                </a:solidFill>
                <a:latin typeface="Trebuchet MS"/>
                <a:cs typeface="Trebuchet MS"/>
              </a:rPr>
              <a:t>may</a:t>
            </a:r>
            <a:r>
              <a:rPr sz="2700" spc="-100">
                <a:solidFill>
                  <a:srgbClr val="292959"/>
                </a:solidFill>
                <a:latin typeface="Trebuchet MS"/>
                <a:cs typeface="Trebuchet MS"/>
              </a:rPr>
              <a:t> </a:t>
            </a:r>
            <a:r>
              <a:rPr sz="2700" spc="-25">
                <a:solidFill>
                  <a:srgbClr val="292959"/>
                </a:solidFill>
                <a:latin typeface="Trebuchet MS"/>
                <a:cs typeface="Trebuchet MS"/>
              </a:rPr>
              <a:t>have</a:t>
            </a:r>
            <a:r>
              <a:rPr sz="2700" spc="-100">
                <a:solidFill>
                  <a:srgbClr val="292959"/>
                </a:solidFill>
                <a:latin typeface="Trebuchet MS"/>
                <a:cs typeface="Trebuchet MS"/>
              </a:rPr>
              <a:t> </a:t>
            </a:r>
            <a:r>
              <a:rPr sz="2700">
                <a:solidFill>
                  <a:srgbClr val="292959"/>
                </a:solidFill>
                <a:latin typeface="Trebuchet MS"/>
                <a:cs typeface="Trebuchet MS"/>
              </a:rPr>
              <a:t>made</a:t>
            </a:r>
            <a:r>
              <a:rPr sz="2700" spc="-100">
                <a:solidFill>
                  <a:srgbClr val="292959"/>
                </a:solidFill>
                <a:latin typeface="Trebuchet MS"/>
                <a:cs typeface="Trebuchet MS"/>
              </a:rPr>
              <a:t> </a:t>
            </a:r>
            <a:r>
              <a:rPr sz="2700">
                <a:solidFill>
                  <a:srgbClr val="292959"/>
                </a:solidFill>
                <a:latin typeface="Trebuchet MS"/>
                <a:cs typeface="Trebuchet MS"/>
              </a:rPr>
              <a:t>an</a:t>
            </a:r>
            <a:r>
              <a:rPr sz="2700" spc="-100">
                <a:solidFill>
                  <a:srgbClr val="292959"/>
                </a:solidFill>
                <a:latin typeface="Trebuchet MS"/>
                <a:cs typeface="Trebuchet MS"/>
              </a:rPr>
              <a:t> </a:t>
            </a:r>
            <a:r>
              <a:rPr sz="2700" spc="-10">
                <a:solidFill>
                  <a:srgbClr val="292959"/>
                </a:solidFill>
                <a:latin typeface="Trebuchet MS"/>
                <a:cs typeface="Trebuchet MS"/>
              </a:rPr>
              <a:t>assurance</a:t>
            </a:r>
            <a:r>
              <a:rPr sz="2700" spc="-100">
                <a:solidFill>
                  <a:srgbClr val="292959"/>
                </a:solidFill>
                <a:latin typeface="Trebuchet MS"/>
                <a:cs typeface="Trebuchet MS"/>
              </a:rPr>
              <a:t> </a:t>
            </a:r>
            <a:r>
              <a:rPr sz="2700" spc="-135">
                <a:solidFill>
                  <a:srgbClr val="292959"/>
                </a:solidFill>
                <a:latin typeface="Trebuchet MS"/>
                <a:cs typeface="Trebuchet MS"/>
              </a:rPr>
              <a:t>in</a:t>
            </a:r>
            <a:r>
              <a:rPr sz="2700" spc="-85">
                <a:solidFill>
                  <a:srgbClr val="292959"/>
                </a:solidFill>
                <a:latin typeface="Trebuchet MS"/>
                <a:cs typeface="Trebuchet MS"/>
              </a:rPr>
              <a:t> </a:t>
            </a:r>
            <a:r>
              <a:rPr sz="2700" spc="-145">
                <a:solidFill>
                  <a:srgbClr val="292959"/>
                </a:solidFill>
                <a:latin typeface="Trebuchet MS"/>
                <a:cs typeface="Trebuchet MS"/>
              </a:rPr>
              <a:t>written</a:t>
            </a:r>
            <a:r>
              <a:rPr sz="2700" spc="-85">
                <a:solidFill>
                  <a:srgbClr val="292959"/>
                </a:solidFill>
                <a:latin typeface="Trebuchet MS"/>
                <a:cs typeface="Trebuchet MS"/>
              </a:rPr>
              <a:t> </a:t>
            </a:r>
            <a:r>
              <a:rPr sz="2700" spc="-20">
                <a:solidFill>
                  <a:srgbClr val="292959"/>
                </a:solidFill>
                <a:latin typeface="Trebuchet MS"/>
                <a:cs typeface="Trebuchet MS"/>
              </a:rPr>
              <a:t>form</a:t>
            </a:r>
            <a:r>
              <a:rPr sz="2700" spc="675">
                <a:solidFill>
                  <a:srgbClr val="292959"/>
                </a:solidFill>
                <a:latin typeface="Trebuchet MS"/>
                <a:cs typeface="Trebuchet MS"/>
              </a:rPr>
              <a:t> </a:t>
            </a:r>
            <a:r>
              <a:rPr sz="2700" spc="-75">
                <a:solidFill>
                  <a:srgbClr val="292959"/>
                </a:solidFill>
                <a:latin typeface="Trebuchet MS"/>
                <a:cs typeface="Trebuchet MS"/>
              </a:rPr>
              <a:t>Providing</a:t>
            </a:r>
            <a:r>
              <a:rPr sz="2700" spc="-125">
                <a:solidFill>
                  <a:srgbClr val="292959"/>
                </a:solidFill>
                <a:latin typeface="Trebuchet MS"/>
                <a:cs typeface="Trebuchet MS"/>
              </a:rPr>
              <a:t> </a:t>
            </a:r>
            <a:r>
              <a:rPr sz="2700" spc="-120">
                <a:solidFill>
                  <a:srgbClr val="292959"/>
                </a:solidFill>
                <a:latin typeface="Trebuchet MS"/>
                <a:cs typeface="Trebuchet MS"/>
              </a:rPr>
              <a:t>interest</a:t>
            </a:r>
            <a:r>
              <a:rPr sz="2700" spc="-85">
                <a:solidFill>
                  <a:srgbClr val="292959"/>
                </a:solidFill>
                <a:latin typeface="Trebuchet MS"/>
                <a:cs typeface="Trebuchet MS"/>
              </a:rPr>
              <a:t> </a:t>
            </a:r>
            <a:r>
              <a:rPr sz="2700" spc="-10">
                <a:solidFill>
                  <a:srgbClr val="292959"/>
                </a:solidFill>
                <a:latin typeface="Trebuchet MS"/>
                <a:cs typeface="Trebuchet MS"/>
              </a:rPr>
              <a:t>shows</a:t>
            </a:r>
            <a:r>
              <a:rPr sz="2700" spc="-95">
                <a:solidFill>
                  <a:srgbClr val="292959"/>
                </a:solidFill>
                <a:latin typeface="Trebuchet MS"/>
                <a:cs typeface="Trebuchet MS"/>
              </a:rPr>
              <a:t> </a:t>
            </a:r>
            <a:r>
              <a:rPr sz="2700">
                <a:solidFill>
                  <a:srgbClr val="292959"/>
                </a:solidFill>
                <a:latin typeface="Trebuchet MS"/>
                <a:cs typeface="Trebuchet MS"/>
              </a:rPr>
              <a:t>an</a:t>
            </a:r>
            <a:r>
              <a:rPr sz="2700" spc="-90">
                <a:solidFill>
                  <a:srgbClr val="292959"/>
                </a:solidFill>
                <a:latin typeface="Trebuchet MS"/>
                <a:cs typeface="Trebuchet MS"/>
              </a:rPr>
              <a:t> </a:t>
            </a:r>
            <a:r>
              <a:rPr sz="2700" spc="-114">
                <a:solidFill>
                  <a:srgbClr val="292959"/>
                </a:solidFill>
                <a:latin typeface="Trebuchet MS"/>
                <a:cs typeface="Trebuchet MS"/>
              </a:rPr>
              <a:t>intention</a:t>
            </a:r>
            <a:r>
              <a:rPr sz="2700" spc="-85">
                <a:solidFill>
                  <a:srgbClr val="292959"/>
                </a:solidFill>
                <a:latin typeface="Trebuchet MS"/>
                <a:cs typeface="Trebuchet MS"/>
              </a:rPr>
              <a:t> </a:t>
            </a:r>
            <a:r>
              <a:rPr sz="2700" spc="-10">
                <a:solidFill>
                  <a:srgbClr val="292959"/>
                </a:solidFill>
                <a:latin typeface="Trebuchet MS"/>
                <a:cs typeface="Trebuchet MS"/>
              </a:rPr>
              <a:t>post-</a:t>
            </a:r>
            <a:r>
              <a:rPr sz="2700" spc="-155">
                <a:solidFill>
                  <a:srgbClr val="292959"/>
                </a:solidFill>
                <a:latin typeface="Trebuchet MS"/>
                <a:cs typeface="Trebuchet MS"/>
              </a:rPr>
              <a:t>mortem:</a:t>
            </a:r>
            <a:r>
              <a:rPr sz="2700" spc="-85">
                <a:solidFill>
                  <a:srgbClr val="292959"/>
                </a:solidFill>
                <a:latin typeface="Trebuchet MS"/>
                <a:cs typeface="Trebuchet MS"/>
              </a:rPr>
              <a:t> </a:t>
            </a:r>
            <a:r>
              <a:rPr sz="2700" spc="-114" err="1">
                <a:solidFill>
                  <a:srgbClr val="292959"/>
                </a:solidFill>
                <a:latin typeface="Trebuchet MS"/>
                <a:cs typeface="Trebuchet MS"/>
              </a:rPr>
              <a:t>Lissimore</a:t>
            </a:r>
            <a:r>
              <a:rPr sz="2700" spc="-90">
                <a:solidFill>
                  <a:srgbClr val="292959"/>
                </a:solidFill>
                <a:latin typeface="Trebuchet MS"/>
                <a:cs typeface="Trebuchet MS"/>
              </a:rPr>
              <a:t> </a:t>
            </a:r>
            <a:r>
              <a:rPr sz="2700" spc="-195">
                <a:solidFill>
                  <a:srgbClr val="292959"/>
                </a:solidFill>
                <a:latin typeface="Trebuchet MS"/>
                <a:cs typeface="Trebuchet MS"/>
              </a:rPr>
              <a:t>v</a:t>
            </a:r>
            <a:r>
              <a:rPr sz="2700" spc="-85">
                <a:solidFill>
                  <a:srgbClr val="292959"/>
                </a:solidFill>
                <a:latin typeface="Trebuchet MS"/>
                <a:cs typeface="Trebuchet MS"/>
              </a:rPr>
              <a:t> </a:t>
            </a:r>
            <a:r>
              <a:rPr sz="2700">
                <a:solidFill>
                  <a:srgbClr val="292959"/>
                </a:solidFill>
                <a:latin typeface="Trebuchet MS"/>
                <a:cs typeface="Trebuchet MS"/>
              </a:rPr>
              <a:t>Downing</a:t>
            </a:r>
            <a:r>
              <a:rPr sz="2700" spc="-90">
                <a:solidFill>
                  <a:srgbClr val="292959"/>
                </a:solidFill>
                <a:latin typeface="Trebuchet MS"/>
                <a:cs typeface="Trebuchet MS"/>
              </a:rPr>
              <a:t> </a:t>
            </a:r>
            <a:r>
              <a:rPr sz="2700" spc="55">
                <a:solidFill>
                  <a:srgbClr val="292959"/>
                </a:solidFill>
                <a:latin typeface="Trebuchet MS"/>
                <a:cs typeface="Trebuchet MS"/>
              </a:rPr>
              <a:t>[2003]</a:t>
            </a:r>
            <a:r>
              <a:rPr sz="2700" spc="-90">
                <a:solidFill>
                  <a:srgbClr val="292959"/>
                </a:solidFill>
                <a:latin typeface="Trebuchet MS"/>
                <a:cs typeface="Trebuchet MS"/>
              </a:rPr>
              <a:t> </a:t>
            </a:r>
            <a:r>
              <a:rPr sz="2700" spc="-10">
                <a:solidFill>
                  <a:srgbClr val="292959"/>
                </a:solidFill>
                <a:latin typeface="Trebuchet MS"/>
                <a:cs typeface="Trebuchet MS"/>
              </a:rPr>
              <a:t>Fam</a:t>
            </a:r>
            <a:r>
              <a:rPr sz="2700" spc="-90">
                <a:solidFill>
                  <a:srgbClr val="292959"/>
                </a:solidFill>
                <a:latin typeface="Trebuchet MS"/>
                <a:cs typeface="Trebuchet MS"/>
              </a:rPr>
              <a:t> </a:t>
            </a:r>
            <a:r>
              <a:rPr sz="2700" spc="-60">
                <a:solidFill>
                  <a:srgbClr val="292959"/>
                </a:solidFill>
                <a:latin typeface="Trebuchet MS"/>
                <a:cs typeface="Trebuchet MS"/>
              </a:rPr>
              <a:t>Law</a:t>
            </a:r>
            <a:r>
              <a:rPr sz="2700" spc="-90">
                <a:solidFill>
                  <a:srgbClr val="292959"/>
                </a:solidFill>
                <a:latin typeface="Trebuchet MS"/>
                <a:cs typeface="Trebuchet MS"/>
              </a:rPr>
              <a:t> </a:t>
            </a:r>
            <a:r>
              <a:rPr sz="2700" spc="-25">
                <a:solidFill>
                  <a:srgbClr val="292959"/>
                </a:solidFill>
                <a:latin typeface="Trebuchet MS"/>
                <a:cs typeface="Trebuchet MS"/>
              </a:rPr>
              <a:t>566 </a:t>
            </a:r>
            <a:r>
              <a:rPr sz="2700" b="1" spc="-100">
                <a:solidFill>
                  <a:srgbClr val="292959"/>
                </a:solidFill>
                <a:latin typeface="Trebuchet MS"/>
                <a:cs typeface="Trebuchet MS"/>
              </a:rPr>
              <a:t>Form</a:t>
            </a:r>
            <a:r>
              <a:rPr sz="2700" b="1" spc="-130">
                <a:solidFill>
                  <a:srgbClr val="292959"/>
                </a:solidFill>
                <a:latin typeface="Trebuchet MS"/>
                <a:cs typeface="Trebuchet MS"/>
              </a:rPr>
              <a:t> </a:t>
            </a:r>
            <a:r>
              <a:rPr sz="2700" b="1">
                <a:solidFill>
                  <a:srgbClr val="292959"/>
                </a:solidFill>
                <a:latin typeface="Trebuchet MS"/>
                <a:cs typeface="Trebuchet MS"/>
              </a:rPr>
              <a:t>of</a:t>
            </a:r>
            <a:r>
              <a:rPr sz="2700" b="1" spc="-125">
                <a:solidFill>
                  <a:srgbClr val="292959"/>
                </a:solidFill>
                <a:latin typeface="Trebuchet MS"/>
                <a:cs typeface="Trebuchet MS"/>
              </a:rPr>
              <a:t> </a:t>
            </a:r>
            <a:r>
              <a:rPr sz="2700" b="1" spc="60">
                <a:solidFill>
                  <a:srgbClr val="292959"/>
                </a:solidFill>
                <a:latin typeface="Trebuchet MS"/>
                <a:cs typeface="Trebuchet MS"/>
              </a:rPr>
              <a:t>assurance</a:t>
            </a:r>
            <a:r>
              <a:rPr sz="2700" b="1" spc="-125">
                <a:solidFill>
                  <a:srgbClr val="292959"/>
                </a:solidFill>
                <a:latin typeface="Trebuchet MS"/>
                <a:cs typeface="Trebuchet MS"/>
              </a:rPr>
              <a:t> </a:t>
            </a:r>
            <a:r>
              <a:rPr sz="2700" b="1" spc="65">
                <a:solidFill>
                  <a:srgbClr val="292959"/>
                </a:solidFill>
                <a:latin typeface="Trebuchet MS"/>
                <a:cs typeface="Trebuchet MS"/>
              </a:rPr>
              <a:t>can</a:t>
            </a:r>
            <a:r>
              <a:rPr sz="2700" b="1" spc="-125">
                <a:solidFill>
                  <a:srgbClr val="292959"/>
                </a:solidFill>
                <a:latin typeface="Trebuchet MS"/>
                <a:cs typeface="Trebuchet MS"/>
              </a:rPr>
              <a:t> </a:t>
            </a:r>
            <a:r>
              <a:rPr sz="2700" b="1" spc="-20">
                <a:solidFill>
                  <a:srgbClr val="292959"/>
                </a:solidFill>
                <a:latin typeface="Trebuchet MS"/>
                <a:cs typeface="Trebuchet MS"/>
              </a:rPr>
              <a:t>vary</a:t>
            </a:r>
            <a:r>
              <a:rPr sz="2700" b="1">
                <a:solidFill>
                  <a:srgbClr val="292959"/>
                </a:solidFill>
                <a:latin typeface="Trebuchet MS"/>
                <a:cs typeface="Trebuchet MS"/>
              </a:rPr>
              <a:t>	</a:t>
            </a:r>
            <a:r>
              <a:rPr sz="2700">
                <a:solidFill>
                  <a:srgbClr val="292959"/>
                </a:solidFill>
                <a:latin typeface="Trebuchet MS"/>
                <a:cs typeface="Trebuchet MS"/>
              </a:rPr>
              <a:t>can</a:t>
            </a:r>
            <a:r>
              <a:rPr sz="2700" spc="-40">
                <a:solidFill>
                  <a:srgbClr val="292959"/>
                </a:solidFill>
                <a:latin typeface="Trebuchet MS"/>
                <a:cs typeface="Trebuchet MS"/>
              </a:rPr>
              <a:t> </a:t>
            </a:r>
            <a:r>
              <a:rPr sz="2700">
                <a:solidFill>
                  <a:srgbClr val="292959"/>
                </a:solidFill>
                <a:latin typeface="Trebuchet MS"/>
                <a:cs typeface="Trebuchet MS"/>
              </a:rPr>
              <a:t>be</a:t>
            </a:r>
            <a:r>
              <a:rPr sz="2700" spc="-40">
                <a:solidFill>
                  <a:srgbClr val="292959"/>
                </a:solidFill>
                <a:latin typeface="Trebuchet MS"/>
                <a:cs typeface="Trebuchet MS"/>
              </a:rPr>
              <a:t> </a:t>
            </a:r>
            <a:r>
              <a:rPr sz="2700" spc="-10">
                <a:solidFill>
                  <a:srgbClr val="292959"/>
                </a:solidFill>
                <a:latin typeface="Trebuchet MS"/>
                <a:cs typeface="Trebuchet MS"/>
              </a:rPr>
              <a:t>expressed:</a:t>
            </a:r>
            <a:endParaRPr sz="2700">
              <a:latin typeface="Trebuchet MS"/>
              <a:cs typeface="Trebuchet MS"/>
            </a:endParaRPr>
          </a:p>
          <a:p>
            <a:pPr marL="1178560" marR="8375015" indent="-490855">
              <a:lnSpc>
                <a:spcPct val="136600"/>
              </a:lnSpc>
            </a:pPr>
            <a:r>
              <a:rPr lang="en-US" sz="2700" spc="-75">
                <a:solidFill>
                  <a:srgbClr val="292959"/>
                </a:solidFill>
                <a:latin typeface="Trebuchet MS"/>
                <a:cs typeface="Trebuchet MS"/>
              </a:rPr>
              <a:t>Active </a:t>
            </a:r>
            <a:r>
              <a:rPr lang="en-US" sz="2700" spc="-55">
                <a:solidFill>
                  <a:srgbClr val="292959"/>
                </a:solidFill>
                <a:latin typeface="Trebuchet MS"/>
                <a:cs typeface="Trebuchet MS"/>
              </a:rPr>
              <a:t>by</a:t>
            </a:r>
            <a:r>
              <a:rPr sz="2700" spc="-55">
                <a:solidFill>
                  <a:srgbClr val="292959"/>
                </a:solidFill>
                <a:latin typeface="Trebuchet MS"/>
                <a:cs typeface="Trebuchet MS"/>
              </a:rPr>
              <a:t> </a:t>
            </a:r>
            <a:r>
              <a:rPr sz="2700" spc="-80">
                <a:solidFill>
                  <a:srgbClr val="292959"/>
                </a:solidFill>
                <a:latin typeface="Trebuchet MS"/>
                <a:cs typeface="Trebuchet MS"/>
              </a:rPr>
              <a:t>words:</a:t>
            </a:r>
            <a:r>
              <a:rPr sz="2700" spc="-55">
                <a:solidFill>
                  <a:srgbClr val="292959"/>
                </a:solidFill>
                <a:latin typeface="Trebuchet MS"/>
                <a:cs typeface="Trebuchet MS"/>
              </a:rPr>
              <a:t> </a:t>
            </a:r>
            <a:r>
              <a:rPr sz="2700" b="1" i="1">
                <a:solidFill>
                  <a:srgbClr val="292959"/>
                </a:solidFill>
                <a:latin typeface="Trebuchet MS"/>
                <a:cs typeface="Trebuchet MS"/>
              </a:rPr>
              <a:t>Pascoe</a:t>
            </a:r>
            <a:r>
              <a:rPr sz="2700" b="1" i="1" spc="-114">
                <a:solidFill>
                  <a:srgbClr val="292959"/>
                </a:solidFill>
                <a:latin typeface="Trebuchet MS"/>
                <a:cs typeface="Trebuchet MS"/>
              </a:rPr>
              <a:t> </a:t>
            </a:r>
            <a:r>
              <a:rPr sz="2700" b="1" i="1" spc="-170">
                <a:solidFill>
                  <a:srgbClr val="292959"/>
                </a:solidFill>
                <a:latin typeface="Trebuchet MS"/>
                <a:cs typeface="Trebuchet MS"/>
              </a:rPr>
              <a:t>v</a:t>
            </a:r>
            <a:r>
              <a:rPr sz="2700" b="1" i="1" spc="-110">
                <a:solidFill>
                  <a:srgbClr val="292959"/>
                </a:solidFill>
                <a:latin typeface="Trebuchet MS"/>
                <a:cs typeface="Trebuchet MS"/>
              </a:rPr>
              <a:t> </a:t>
            </a:r>
            <a:r>
              <a:rPr sz="2700" b="1" i="1" spc="-130">
                <a:solidFill>
                  <a:srgbClr val="292959"/>
                </a:solidFill>
                <a:latin typeface="Trebuchet MS"/>
                <a:cs typeface="Trebuchet MS"/>
              </a:rPr>
              <a:t>Turner</a:t>
            </a:r>
            <a:r>
              <a:rPr sz="2700" b="1" i="1" spc="-110">
                <a:solidFill>
                  <a:srgbClr val="292959"/>
                </a:solidFill>
                <a:latin typeface="Trebuchet MS"/>
                <a:cs typeface="Trebuchet MS"/>
              </a:rPr>
              <a:t> </a:t>
            </a:r>
            <a:r>
              <a:rPr sz="2700" b="1" spc="-245">
                <a:solidFill>
                  <a:srgbClr val="292959"/>
                </a:solidFill>
                <a:latin typeface="Trebuchet MS"/>
                <a:cs typeface="Trebuchet MS"/>
              </a:rPr>
              <a:t>[1979]</a:t>
            </a:r>
            <a:r>
              <a:rPr sz="2700" b="1" spc="-114">
                <a:solidFill>
                  <a:srgbClr val="292959"/>
                </a:solidFill>
                <a:latin typeface="Trebuchet MS"/>
                <a:cs typeface="Trebuchet MS"/>
              </a:rPr>
              <a:t> </a:t>
            </a:r>
            <a:r>
              <a:rPr sz="2700" b="1" spc="-795">
                <a:solidFill>
                  <a:srgbClr val="292959"/>
                </a:solidFill>
                <a:latin typeface="Trebuchet MS"/>
                <a:cs typeface="Trebuchet MS"/>
              </a:rPr>
              <a:t>1</a:t>
            </a:r>
            <a:r>
              <a:rPr sz="2700" b="1" spc="-110">
                <a:solidFill>
                  <a:srgbClr val="292959"/>
                </a:solidFill>
                <a:latin typeface="Trebuchet MS"/>
                <a:cs typeface="Trebuchet MS"/>
              </a:rPr>
              <a:t> </a:t>
            </a:r>
            <a:r>
              <a:rPr lang="en-US" sz="2700" b="1" spc="-100">
                <a:solidFill>
                  <a:srgbClr val="292959"/>
                </a:solidFill>
                <a:latin typeface="Trebuchet MS"/>
                <a:cs typeface="Trebuchet MS"/>
              </a:rPr>
              <a:t>WLR</a:t>
            </a:r>
            <a:r>
              <a:rPr lang="en-US" sz="2700" b="1" spc="-110">
                <a:solidFill>
                  <a:srgbClr val="292959"/>
                </a:solidFill>
                <a:latin typeface="Trebuchet MS"/>
                <a:cs typeface="Trebuchet MS"/>
              </a:rPr>
              <a:t> </a:t>
            </a:r>
            <a:r>
              <a:rPr lang="en-US" sz="2700" b="1" spc="-315">
                <a:solidFill>
                  <a:schemeClr val="bg2"/>
                </a:solidFill>
                <a:latin typeface="Trebuchet MS"/>
                <a:cs typeface="Trebuchet MS"/>
              </a:rPr>
              <a:t>431</a:t>
            </a:r>
            <a:r>
              <a:rPr lang="en-US" sz="2700" spc="-315">
                <a:solidFill>
                  <a:schemeClr val="bg2"/>
                </a:solidFill>
                <a:latin typeface="Trebuchet MS"/>
                <a:cs typeface="Trebuchet MS"/>
              </a:rPr>
              <a:t>.</a:t>
            </a:r>
            <a:r>
              <a:rPr lang="en-US" sz="2700" spc="-315">
                <a:solidFill>
                  <a:srgbClr val="292959"/>
                </a:solidFill>
                <a:latin typeface="Trebuchet MS"/>
                <a:cs typeface="Trebuchet MS"/>
              </a:rPr>
              <a:t> </a:t>
            </a:r>
            <a:r>
              <a:rPr sz="2700" spc="-45">
                <a:solidFill>
                  <a:srgbClr val="292959"/>
                </a:solidFill>
                <a:latin typeface="Trebuchet MS"/>
                <a:cs typeface="Trebuchet MS"/>
              </a:rPr>
              <a:t>single</a:t>
            </a:r>
            <a:r>
              <a:rPr sz="2700" spc="-125">
                <a:solidFill>
                  <a:srgbClr val="292959"/>
                </a:solidFill>
                <a:latin typeface="Trebuchet MS"/>
                <a:cs typeface="Trebuchet MS"/>
              </a:rPr>
              <a:t> </a:t>
            </a:r>
            <a:r>
              <a:rPr sz="2700" spc="-65">
                <a:solidFill>
                  <a:srgbClr val="292959"/>
                </a:solidFill>
                <a:latin typeface="Trebuchet MS"/>
                <a:cs typeface="Trebuchet MS"/>
              </a:rPr>
              <a:t>certain</a:t>
            </a:r>
            <a:r>
              <a:rPr sz="2700" spc="-125">
                <a:solidFill>
                  <a:srgbClr val="292959"/>
                </a:solidFill>
                <a:latin typeface="Trebuchet MS"/>
                <a:cs typeface="Trebuchet MS"/>
              </a:rPr>
              <a:t> </a:t>
            </a:r>
            <a:r>
              <a:rPr sz="2700" spc="-10">
                <a:solidFill>
                  <a:srgbClr val="292959"/>
                </a:solidFill>
                <a:latin typeface="Trebuchet MS"/>
                <a:cs typeface="Trebuchet MS"/>
              </a:rPr>
              <a:t>representation</a:t>
            </a:r>
            <a:endParaRPr sz="2700">
              <a:latin typeface="Trebuchet MS"/>
              <a:cs typeface="Trebuchet MS"/>
            </a:endParaRPr>
          </a:p>
          <a:p>
            <a:pPr marL="1178560">
              <a:lnSpc>
                <a:spcPct val="100000"/>
              </a:lnSpc>
              <a:spcBef>
                <a:spcPts val="1180"/>
              </a:spcBef>
            </a:pPr>
            <a:r>
              <a:rPr sz="2700" spc="-70">
                <a:solidFill>
                  <a:srgbClr val="292959"/>
                </a:solidFill>
                <a:latin typeface="Trebuchet MS"/>
                <a:cs typeface="Trebuchet MS"/>
              </a:rPr>
              <a:t>series </a:t>
            </a:r>
            <a:r>
              <a:rPr sz="2700">
                <a:solidFill>
                  <a:srgbClr val="292959"/>
                </a:solidFill>
                <a:latin typeface="Trebuchet MS"/>
                <a:cs typeface="Trebuchet MS"/>
              </a:rPr>
              <a:t>of</a:t>
            </a:r>
            <a:r>
              <a:rPr sz="2700" spc="-65">
                <a:solidFill>
                  <a:srgbClr val="292959"/>
                </a:solidFill>
                <a:latin typeface="Trebuchet MS"/>
                <a:cs typeface="Trebuchet MS"/>
              </a:rPr>
              <a:t> </a:t>
            </a:r>
            <a:r>
              <a:rPr sz="2700" spc="-70">
                <a:solidFill>
                  <a:srgbClr val="292959"/>
                </a:solidFill>
                <a:latin typeface="Trebuchet MS"/>
                <a:cs typeface="Trebuchet MS"/>
              </a:rPr>
              <a:t>representations </a:t>
            </a:r>
            <a:r>
              <a:rPr sz="2700">
                <a:solidFill>
                  <a:srgbClr val="292959"/>
                </a:solidFill>
                <a:latin typeface="Trebuchet MS"/>
                <a:cs typeface="Trebuchet MS"/>
              </a:rPr>
              <a:t>made</a:t>
            </a:r>
            <a:r>
              <a:rPr sz="2700" spc="-65">
                <a:solidFill>
                  <a:srgbClr val="292959"/>
                </a:solidFill>
                <a:latin typeface="Trebuchet MS"/>
                <a:cs typeface="Trebuchet MS"/>
              </a:rPr>
              <a:t> </a:t>
            </a:r>
            <a:r>
              <a:rPr sz="2700" spc="-80">
                <a:solidFill>
                  <a:srgbClr val="292959"/>
                </a:solidFill>
                <a:latin typeface="Trebuchet MS"/>
                <a:cs typeface="Trebuchet MS"/>
              </a:rPr>
              <a:t>throughout</a:t>
            </a:r>
            <a:r>
              <a:rPr sz="2700" spc="-65">
                <a:solidFill>
                  <a:srgbClr val="292959"/>
                </a:solidFill>
                <a:latin typeface="Trebuchet MS"/>
                <a:cs typeface="Trebuchet MS"/>
              </a:rPr>
              <a:t> </a:t>
            </a:r>
            <a:r>
              <a:rPr sz="2700" spc="-105">
                <a:solidFill>
                  <a:srgbClr val="292959"/>
                </a:solidFill>
                <a:latin typeface="Trebuchet MS"/>
                <a:cs typeface="Trebuchet MS"/>
              </a:rPr>
              <a:t>relationship:</a:t>
            </a:r>
            <a:r>
              <a:rPr sz="2700" spc="-70">
                <a:solidFill>
                  <a:srgbClr val="292959"/>
                </a:solidFill>
                <a:latin typeface="Trebuchet MS"/>
                <a:cs typeface="Trebuchet MS"/>
              </a:rPr>
              <a:t> </a:t>
            </a:r>
            <a:endParaRPr lang="en-GB" sz="2700" b="1" spc="-844">
              <a:solidFill>
                <a:srgbClr val="292959"/>
              </a:solidFill>
              <a:latin typeface="Trebuchet MS"/>
              <a:cs typeface="Trebuchet MS"/>
            </a:endParaRPr>
          </a:p>
          <a:p>
            <a:pPr marL="595630">
              <a:lnSpc>
                <a:spcPct val="100000"/>
              </a:lnSpc>
              <a:spcBef>
                <a:spcPts val="1185"/>
              </a:spcBef>
            </a:pPr>
            <a:r>
              <a:rPr sz="2700" spc="-25">
                <a:solidFill>
                  <a:srgbClr val="292959"/>
                </a:solidFill>
                <a:latin typeface="Trebuchet MS"/>
                <a:cs typeface="Trebuchet MS"/>
              </a:rPr>
              <a:t>passive</a:t>
            </a:r>
            <a:r>
              <a:rPr sz="2700" spc="-60">
                <a:solidFill>
                  <a:srgbClr val="292959"/>
                </a:solidFill>
                <a:latin typeface="Trebuchet MS"/>
                <a:cs typeface="Trebuchet MS"/>
              </a:rPr>
              <a:t> </a:t>
            </a:r>
            <a:r>
              <a:rPr sz="2700" spc="-55">
                <a:solidFill>
                  <a:srgbClr val="292959"/>
                </a:solidFill>
                <a:latin typeface="Trebuchet MS"/>
                <a:cs typeface="Trebuchet MS"/>
              </a:rPr>
              <a:t>by </a:t>
            </a:r>
            <a:r>
              <a:rPr sz="2700" spc="-60">
                <a:solidFill>
                  <a:srgbClr val="292959"/>
                </a:solidFill>
                <a:latin typeface="Trebuchet MS"/>
                <a:cs typeface="Trebuchet MS"/>
              </a:rPr>
              <a:t>conduct:</a:t>
            </a:r>
            <a:r>
              <a:rPr sz="2700" spc="-55">
                <a:solidFill>
                  <a:srgbClr val="292959"/>
                </a:solidFill>
                <a:latin typeface="Trebuchet MS"/>
                <a:cs typeface="Trebuchet MS"/>
              </a:rPr>
              <a:t> </a:t>
            </a:r>
            <a:endParaRPr sz="2700" b="1" spc="-25">
              <a:solidFill>
                <a:srgbClr val="292959"/>
              </a:solidFill>
              <a:latin typeface="Trebuchet MS"/>
              <a:cs typeface="Trebuchet MS"/>
            </a:endParaRPr>
          </a:p>
          <a:p>
            <a:pPr marL="12700">
              <a:lnSpc>
                <a:spcPct val="100000"/>
              </a:lnSpc>
              <a:spcBef>
                <a:spcPts val="1185"/>
              </a:spcBef>
            </a:pPr>
            <a:r>
              <a:rPr sz="2700">
                <a:solidFill>
                  <a:srgbClr val="292959"/>
                </a:solidFill>
                <a:latin typeface="Trebuchet MS"/>
                <a:cs typeface="Trebuchet MS"/>
              </a:rPr>
              <a:t>Must</a:t>
            </a:r>
            <a:r>
              <a:rPr sz="2700" spc="-90">
                <a:solidFill>
                  <a:srgbClr val="292959"/>
                </a:solidFill>
                <a:latin typeface="Trebuchet MS"/>
                <a:cs typeface="Trebuchet MS"/>
              </a:rPr>
              <a:t> </a:t>
            </a:r>
            <a:r>
              <a:rPr sz="2700">
                <a:solidFill>
                  <a:srgbClr val="292959"/>
                </a:solidFill>
                <a:latin typeface="Trebuchet MS"/>
                <a:cs typeface="Trebuchet MS"/>
              </a:rPr>
              <a:t>be</a:t>
            </a:r>
            <a:r>
              <a:rPr sz="2700" spc="-85">
                <a:solidFill>
                  <a:srgbClr val="292959"/>
                </a:solidFill>
                <a:latin typeface="Trebuchet MS"/>
                <a:cs typeface="Trebuchet MS"/>
              </a:rPr>
              <a:t> </a:t>
            </a:r>
            <a:r>
              <a:rPr sz="2700" spc="-120">
                <a:solidFill>
                  <a:srgbClr val="292959"/>
                </a:solidFill>
                <a:latin typeface="Trebuchet MS"/>
                <a:cs typeface="Trebuchet MS"/>
              </a:rPr>
              <a:t>‘clear</a:t>
            </a:r>
            <a:r>
              <a:rPr sz="2700" spc="-85">
                <a:solidFill>
                  <a:srgbClr val="292959"/>
                </a:solidFill>
                <a:latin typeface="Trebuchet MS"/>
                <a:cs typeface="Trebuchet MS"/>
              </a:rPr>
              <a:t> </a:t>
            </a:r>
            <a:r>
              <a:rPr sz="2700">
                <a:solidFill>
                  <a:srgbClr val="292959"/>
                </a:solidFill>
                <a:latin typeface="Trebuchet MS"/>
                <a:cs typeface="Trebuchet MS"/>
              </a:rPr>
              <a:t>enough</a:t>
            </a:r>
            <a:r>
              <a:rPr sz="2700" spc="-85">
                <a:solidFill>
                  <a:srgbClr val="292959"/>
                </a:solidFill>
                <a:latin typeface="Trebuchet MS"/>
                <a:cs typeface="Trebuchet MS"/>
              </a:rPr>
              <a:t> </a:t>
            </a:r>
            <a:r>
              <a:rPr sz="2700" spc="-135">
                <a:solidFill>
                  <a:srgbClr val="292959"/>
                </a:solidFill>
                <a:latin typeface="Trebuchet MS"/>
                <a:cs typeface="Trebuchet MS"/>
              </a:rPr>
              <a:t>in</a:t>
            </a:r>
            <a:r>
              <a:rPr sz="2700" spc="-85">
                <a:solidFill>
                  <a:srgbClr val="292959"/>
                </a:solidFill>
                <a:latin typeface="Trebuchet MS"/>
                <a:cs typeface="Trebuchet MS"/>
              </a:rPr>
              <a:t> </a:t>
            </a:r>
            <a:r>
              <a:rPr sz="2700" spc="-125">
                <a:solidFill>
                  <a:srgbClr val="292959"/>
                </a:solidFill>
                <a:latin typeface="Trebuchet MS"/>
                <a:cs typeface="Trebuchet MS"/>
              </a:rPr>
              <a:t>its</a:t>
            </a:r>
            <a:r>
              <a:rPr sz="2700" spc="-85">
                <a:solidFill>
                  <a:srgbClr val="292959"/>
                </a:solidFill>
                <a:latin typeface="Trebuchet MS"/>
                <a:cs typeface="Trebuchet MS"/>
              </a:rPr>
              <a:t> </a:t>
            </a:r>
            <a:r>
              <a:rPr sz="2700" spc="-150">
                <a:solidFill>
                  <a:srgbClr val="292959"/>
                </a:solidFill>
                <a:latin typeface="Trebuchet MS"/>
                <a:cs typeface="Trebuchet MS"/>
              </a:rPr>
              <a:t>context’:</a:t>
            </a:r>
            <a:r>
              <a:rPr sz="2700" spc="-85">
                <a:solidFill>
                  <a:srgbClr val="292959"/>
                </a:solidFill>
                <a:latin typeface="Trebuchet MS"/>
                <a:cs typeface="Trebuchet MS"/>
              </a:rPr>
              <a:t> </a:t>
            </a:r>
            <a:r>
              <a:rPr sz="2700" b="1" i="1" spc="-114">
                <a:solidFill>
                  <a:srgbClr val="292959"/>
                </a:solidFill>
                <a:latin typeface="Trebuchet MS"/>
                <a:cs typeface="Trebuchet MS"/>
              </a:rPr>
              <a:t>Thorner</a:t>
            </a:r>
            <a:r>
              <a:rPr sz="2700" b="1" i="1" spc="-140">
                <a:solidFill>
                  <a:srgbClr val="292959"/>
                </a:solidFill>
                <a:latin typeface="Trebuchet MS"/>
                <a:cs typeface="Trebuchet MS"/>
              </a:rPr>
              <a:t> </a:t>
            </a:r>
            <a:r>
              <a:rPr sz="2700" b="1" i="1" spc="-170">
                <a:solidFill>
                  <a:srgbClr val="292959"/>
                </a:solidFill>
                <a:latin typeface="Trebuchet MS"/>
                <a:cs typeface="Trebuchet MS"/>
              </a:rPr>
              <a:t>v</a:t>
            </a:r>
            <a:r>
              <a:rPr sz="2700" b="1" i="1" spc="-140">
                <a:solidFill>
                  <a:srgbClr val="292959"/>
                </a:solidFill>
                <a:latin typeface="Trebuchet MS"/>
                <a:cs typeface="Trebuchet MS"/>
              </a:rPr>
              <a:t> </a:t>
            </a:r>
            <a:r>
              <a:rPr sz="2700" b="1" i="1" spc="-10">
                <a:solidFill>
                  <a:srgbClr val="292959"/>
                </a:solidFill>
                <a:latin typeface="Trebuchet MS"/>
                <a:cs typeface="Trebuchet MS"/>
              </a:rPr>
              <a:t>Major</a:t>
            </a:r>
            <a:r>
              <a:rPr sz="2700" b="1" i="1" spc="-140">
                <a:solidFill>
                  <a:srgbClr val="292959"/>
                </a:solidFill>
                <a:latin typeface="Trebuchet MS"/>
                <a:cs typeface="Trebuchet MS"/>
              </a:rPr>
              <a:t> </a:t>
            </a:r>
            <a:r>
              <a:rPr sz="2700" b="1" spc="-95">
                <a:solidFill>
                  <a:srgbClr val="292959"/>
                </a:solidFill>
                <a:latin typeface="Trebuchet MS"/>
                <a:cs typeface="Trebuchet MS"/>
              </a:rPr>
              <a:t>[2009]</a:t>
            </a:r>
            <a:r>
              <a:rPr sz="2700" b="1" spc="-140">
                <a:solidFill>
                  <a:srgbClr val="292959"/>
                </a:solidFill>
                <a:latin typeface="Trebuchet MS"/>
                <a:cs typeface="Trebuchet MS"/>
              </a:rPr>
              <a:t> </a:t>
            </a:r>
            <a:r>
              <a:rPr sz="2700" b="1" spc="-95">
                <a:solidFill>
                  <a:srgbClr val="292959"/>
                </a:solidFill>
                <a:latin typeface="Trebuchet MS"/>
                <a:cs typeface="Trebuchet MS"/>
              </a:rPr>
              <a:t>UKHL</a:t>
            </a:r>
            <a:r>
              <a:rPr sz="2700" b="1" spc="-140">
                <a:solidFill>
                  <a:srgbClr val="292959"/>
                </a:solidFill>
                <a:latin typeface="Trebuchet MS"/>
                <a:cs typeface="Trebuchet MS"/>
              </a:rPr>
              <a:t> </a:t>
            </a:r>
            <a:r>
              <a:rPr sz="2700" b="1" spc="-415">
                <a:solidFill>
                  <a:srgbClr val="292959"/>
                </a:solidFill>
                <a:latin typeface="Trebuchet MS"/>
                <a:cs typeface="Trebuchet MS"/>
              </a:rPr>
              <a:t>18</a:t>
            </a:r>
            <a:r>
              <a:rPr sz="2700" spc="-415">
                <a:solidFill>
                  <a:srgbClr val="292959"/>
                </a:solidFill>
                <a:latin typeface="Trebuchet MS"/>
                <a:cs typeface="Trebuchet MS"/>
              </a:rPr>
              <a:t>.</a:t>
            </a:r>
            <a:endParaRPr sz="2700">
              <a:latin typeface="Trebuchet MS"/>
              <a:cs typeface="Trebuchet MS"/>
            </a:endParaRPr>
          </a:p>
        </p:txBody>
      </p:sp>
      <p:sp>
        <p:nvSpPr>
          <p:cNvPr id="13" name="object 13" descr="$PPTXTitle"/>
          <p:cNvSpPr txBox="1">
            <a:spLocks noGrp="1"/>
          </p:cNvSpPr>
          <p:nvPr>
            <p:ph type="title"/>
          </p:nvPr>
        </p:nvSpPr>
        <p:spPr>
          <a:xfrm>
            <a:off x="597084" y="827977"/>
            <a:ext cx="9810115" cy="1168400"/>
          </a:xfrm>
          <a:prstGeom prst="rect">
            <a:avLst/>
          </a:prstGeom>
        </p:spPr>
        <p:txBody>
          <a:bodyPr vert="horz" wrap="square" lIns="0" tIns="12700" rIns="0" bIns="0" rtlCol="0">
            <a:spAutoFit/>
          </a:bodyPr>
          <a:lstStyle/>
          <a:p>
            <a:pPr marL="12700">
              <a:lnSpc>
                <a:spcPct val="100000"/>
              </a:lnSpc>
              <a:spcBef>
                <a:spcPts val="100"/>
              </a:spcBef>
            </a:pPr>
            <a:r>
              <a:rPr sz="7500" spc="105">
                <a:solidFill>
                  <a:srgbClr val="E65385"/>
                </a:solidFill>
              </a:rPr>
              <a:t>PROVING</a:t>
            </a:r>
            <a:r>
              <a:rPr sz="7500" spc="-350">
                <a:solidFill>
                  <a:srgbClr val="E65385"/>
                </a:solidFill>
              </a:rPr>
              <a:t> </a:t>
            </a:r>
            <a:r>
              <a:rPr sz="7500" spc="250">
                <a:solidFill>
                  <a:srgbClr val="292959"/>
                </a:solidFill>
              </a:rPr>
              <a:t>ASSURANCE</a:t>
            </a:r>
            <a:endParaRPr sz="75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p:nvPr/>
        </p:nvPicPr>
        <p:blipFill>
          <a:blip r:embed="rId3" cstate="print"/>
          <a:stretch>
            <a:fillRect/>
          </a:stretch>
        </p:blipFill>
        <p:spPr>
          <a:xfrm>
            <a:off x="847909" y="2606518"/>
            <a:ext cx="85725" cy="85724"/>
          </a:xfrm>
          <a:prstGeom prst="rect">
            <a:avLst/>
          </a:prstGeom>
        </p:spPr>
      </p:pic>
      <p:pic>
        <p:nvPicPr>
          <p:cNvPr id="4" name="object 4"/>
          <p:cNvPicPr/>
          <p:nvPr/>
        </p:nvPicPr>
        <p:blipFill>
          <a:blip r:embed="rId4" cstate="print"/>
          <a:stretch>
            <a:fillRect/>
          </a:stretch>
        </p:blipFill>
        <p:spPr>
          <a:xfrm>
            <a:off x="1319396" y="3516155"/>
            <a:ext cx="95250" cy="95249"/>
          </a:xfrm>
          <a:prstGeom prst="rect">
            <a:avLst/>
          </a:prstGeom>
        </p:spPr>
      </p:pic>
      <p:sp>
        <p:nvSpPr>
          <p:cNvPr id="5" name="object 5"/>
          <p:cNvSpPr/>
          <p:nvPr/>
        </p:nvSpPr>
        <p:spPr>
          <a:xfrm>
            <a:off x="1800409" y="3978118"/>
            <a:ext cx="85725" cy="85725"/>
          </a:xfrm>
          <a:custGeom>
            <a:avLst/>
            <a:gdLst/>
            <a:ahLst/>
            <a:cxnLst/>
            <a:rect l="l" t="t" r="r" b="b"/>
            <a:pathLst>
              <a:path w="85725" h="85725">
                <a:moveTo>
                  <a:pt x="85724" y="85724"/>
                </a:moveTo>
                <a:lnTo>
                  <a:pt x="0" y="85724"/>
                </a:lnTo>
                <a:lnTo>
                  <a:pt x="0" y="0"/>
                </a:lnTo>
                <a:lnTo>
                  <a:pt x="85724" y="0"/>
                </a:lnTo>
                <a:lnTo>
                  <a:pt x="85724" y="85724"/>
                </a:lnTo>
                <a:close/>
              </a:path>
            </a:pathLst>
          </a:custGeom>
          <a:solidFill>
            <a:srgbClr val="292959"/>
          </a:solidFill>
        </p:spPr>
        <p:txBody>
          <a:bodyPr wrap="square" lIns="0" tIns="0" rIns="0" bIns="0" rtlCol="0"/>
          <a:lstStyle/>
          <a:p>
            <a:endParaRPr/>
          </a:p>
        </p:txBody>
      </p:sp>
      <p:sp>
        <p:nvSpPr>
          <p:cNvPr id="6" name="object 6"/>
          <p:cNvSpPr/>
          <p:nvPr/>
        </p:nvSpPr>
        <p:spPr>
          <a:xfrm>
            <a:off x="1800409" y="4435318"/>
            <a:ext cx="85725" cy="85725"/>
          </a:xfrm>
          <a:custGeom>
            <a:avLst/>
            <a:gdLst/>
            <a:ahLst/>
            <a:cxnLst/>
            <a:rect l="l" t="t" r="r" b="b"/>
            <a:pathLst>
              <a:path w="85725" h="85725">
                <a:moveTo>
                  <a:pt x="85724" y="85724"/>
                </a:moveTo>
                <a:lnTo>
                  <a:pt x="0" y="85724"/>
                </a:lnTo>
                <a:lnTo>
                  <a:pt x="0" y="0"/>
                </a:lnTo>
                <a:lnTo>
                  <a:pt x="85724" y="0"/>
                </a:lnTo>
                <a:lnTo>
                  <a:pt x="85724" y="85724"/>
                </a:lnTo>
                <a:close/>
              </a:path>
            </a:pathLst>
          </a:custGeom>
          <a:solidFill>
            <a:srgbClr val="292959"/>
          </a:solidFill>
        </p:spPr>
        <p:txBody>
          <a:bodyPr wrap="square" lIns="0" tIns="0" rIns="0" bIns="0" rtlCol="0"/>
          <a:lstStyle/>
          <a:p>
            <a:endParaRPr/>
          </a:p>
        </p:txBody>
      </p:sp>
      <p:pic>
        <p:nvPicPr>
          <p:cNvPr id="8" name="object 8"/>
          <p:cNvPicPr/>
          <p:nvPr/>
        </p:nvPicPr>
        <p:blipFill>
          <a:blip r:embed="rId5" cstate="print"/>
          <a:stretch>
            <a:fillRect/>
          </a:stretch>
        </p:blipFill>
        <p:spPr>
          <a:xfrm>
            <a:off x="1319396" y="5802155"/>
            <a:ext cx="95250" cy="95249"/>
          </a:xfrm>
          <a:prstGeom prst="rect">
            <a:avLst/>
          </a:prstGeom>
        </p:spPr>
      </p:pic>
      <p:pic>
        <p:nvPicPr>
          <p:cNvPr id="9" name="object 9"/>
          <p:cNvPicPr/>
          <p:nvPr/>
        </p:nvPicPr>
        <p:blipFill>
          <a:blip r:embed="rId6" cstate="print"/>
          <a:stretch>
            <a:fillRect/>
          </a:stretch>
        </p:blipFill>
        <p:spPr>
          <a:xfrm>
            <a:off x="1319396" y="6259355"/>
            <a:ext cx="95250" cy="95249"/>
          </a:xfrm>
          <a:prstGeom prst="rect">
            <a:avLst/>
          </a:prstGeom>
        </p:spPr>
      </p:pic>
      <p:sp>
        <p:nvSpPr>
          <p:cNvPr id="10" name="object 10"/>
          <p:cNvSpPr/>
          <p:nvPr/>
        </p:nvSpPr>
        <p:spPr>
          <a:xfrm>
            <a:off x="1800409" y="6721317"/>
            <a:ext cx="85725" cy="85725"/>
          </a:xfrm>
          <a:custGeom>
            <a:avLst/>
            <a:gdLst/>
            <a:ahLst/>
            <a:cxnLst/>
            <a:rect l="l" t="t" r="r" b="b"/>
            <a:pathLst>
              <a:path w="85725" h="85725">
                <a:moveTo>
                  <a:pt x="85724" y="85724"/>
                </a:moveTo>
                <a:lnTo>
                  <a:pt x="0" y="85724"/>
                </a:lnTo>
                <a:lnTo>
                  <a:pt x="0" y="0"/>
                </a:lnTo>
                <a:lnTo>
                  <a:pt x="85724" y="0"/>
                </a:lnTo>
                <a:lnTo>
                  <a:pt x="85724" y="85724"/>
                </a:lnTo>
                <a:close/>
              </a:path>
            </a:pathLst>
          </a:custGeom>
          <a:solidFill>
            <a:srgbClr val="292959"/>
          </a:solidFill>
        </p:spPr>
        <p:txBody>
          <a:bodyPr wrap="square" lIns="0" tIns="0" rIns="0" bIns="0" rtlCol="0"/>
          <a:lstStyle/>
          <a:p>
            <a:endParaRPr/>
          </a:p>
        </p:txBody>
      </p:sp>
      <p:sp>
        <p:nvSpPr>
          <p:cNvPr id="11" name="object 11"/>
          <p:cNvSpPr/>
          <p:nvPr/>
        </p:nvSpPr>
        <p:spPr>
          <a:xfrm>
            <a:off x="1800409" y="7178517"/>
            <a:ext cx="85725" cy="85725"/>
          </a:xfrm>
          <a:custGeom>
            <a:avLst/>
            <a:gdLst/>
            <a:ahLst/>
            <a:cxnLst/>
            <a:rect l="l" t="t" r="r" b="b"/>
            <a:pathLst>
              <a:path w="85725" h="85725">
                <a:moveTo>
                  <a:pt x="85724" y="85724"/>
                </a:moveTo>
                <a:lnTo>
                  <a:pt x="0" y="85724"/>
                </a:lnTo>
                <a:lnTo>
                  <a:pt x="0" y="0"/>
                </a:lnTo>
                <a:lnTo>
                  <a:pt x="85724" y="0"/>
                </a:lnTo>
                <a:lnTo>
                  <a:pt x="85724" y="85724"/>
                </a:lnTo>
                <a:close/>
              </a:path>
            </a:pathLst>
          </a:custGeom>
          <a:solidFill>
            <a:srgbClr val="292959"/>
          </a:solidFill>
        </p:spPr>
        <p:txBody>
          <a:bodyPr wrap="square" lIns="0" tIns="0" rIns="0" bIns="0" rtlCol="0"/>
          <a:lstStyle/>
          <a:p>
            <a:endParaRPr/>
          </a:p>
        </p:txBody>
      </p:sp>
      <p:pic>
        <p:nvPicPr>
          <p:cNvPr id="12" name="object 12"/>
          <p:cNvPicPr/>
          <p:nvPr/>
        </p:nvPicPr>
        <p:blipFill>
          <a:blip r:embed="rId5" cstate="print"/>
          <a:stretch>
            <a:fillRect/>
          </a:stretch>
        </p:blipFill>
        <p:spPr>
          <a:xfrm>
            <a:off x="1319396" y="7630955"/>
            <a:ext cx="95250" cy="95249"/>
          </a:xfrm>
          <a:prstGeom prst="rect">
            <a:avLst/>
          </a:prstGeom>
        </p:spPr>
      </p:pic>
      <p:sp>
        <p:nvSpPr>
          <p:cNvPr id="13" name="object 13"/>
          <p:cNvSpPr/>
          <p:nvPr/>
        </p:nvSpPr>
        <p:spPr>
          <a:xfrm>
            <a:off x="1800409" y="8092917"/>
            <a:ext cx="85725" cy="85725"/>
          </a:xfrm>
          <a:custGeom>
            <a:avLst/>
            <a:gdLst/>
            <a:ahLst/>
            <a:cxnLst/>
            <a:rect l="l" t="t" r="r" b="b"/>
            <a:pathLst>
              <a:path w="85725" h="85725">
                <a:moveTo>
                  <a:pt x="85724" y="85724"/>
                </a:moveTo>
                <a:lnTo>
                  <a:pt x="0" y="85724"/>
                </a:lnTo>
                <a:lnTo>
                  <a:pt x="0" y="0"/>
                </a:lnTo>
                <a:lnTo>
                  <a:pt x="85724" y="0"/>
                </a:lnTo>
                <a:lnTo>
                  <a:pt x="85724" y="85724"/>
                </a:lnTo>
                <a:close/>
              </a:path>
            </a:pathLst>
          </a:custGeom>
          <a:solidFill>
            <a:srgbClr val="292959"/>
          </a:solidFill>
        </p:spPr>
        <p:txBody>
          <a:bodyPr wrap="square" lIns="0" tIns="0" rIns="0" bIns="0" rtlCol="0"/>
          <a:lstStyle/>
          <a:p>
            <a:endParaRPr/>
          </a:p>
        </p:txBody>
      </p:sp>
      <p:sp>
        <p:nvSpPr>
          <p:cNvPr id="14" name="object 14"/>
          <p:cNvSpPr/>
          <p:nvPr/>
        </p:nvSpPr>
        <p:spPr>
          <a:xfrm>
            <a:off x="1800409" y="8550117"/>
            <a:ext cx="85725" cy="85725"/>
          </a:xfrm>
          <a:custGeom>
            <a:avLst/>
            <a:gdLst/>
            <a:ahLst/>
            <a:cxnLst/>
            <a:rect l="l" t="t" r="r" b="b"/>
            <a:pathLst>
              <a:path w="85725" h="85725">
                <a:moveTo>
                  <a:pt x="85724" y="85724"/>
                </a:moveTo>
                <a:lnTo>
                  <a:pt x="0" y="85724"/>
                </a:lnTo>
                <a:lnTo>
                  <a:pt x="0" y="0"/>
                </a:lnTo>
                <a:lnTo>
                  <a:pt x="85724" y="0"/>
                </a:lnTo>
                <a:lnTo>
                  <a:pt x="85724" y="85724"/>
                </a:lnTo>
                <a:close/>
              </a:path>
            </a:pathLst>
          </a:custGeom>
          <a:solidFill>
            <a:srgbClr val="292959"/>
          </a:solidFill>
        </p:spPr>
        <p:txBody>
          <a:bodyPr wrap="square" lIns="0" tIns="0" rIns="0" bIns="0" rtlCol="0"/>
          <a:lstStyle/>
          <a:p>
            <a:endParaRPr/>
          </a:p>
        </p:txBody>
      </p:sp>
      <p:sp>
        <p:nvSpPr>
          <p:cNvPr id="16" name="object 16"/>
          <p:cNvSpPr txBox="1"/>
          <p:nvPr/>
        </p:nvSpPr>
        <p:spPr>
          <a:xfrm>
            <a:off x="1309220" y="2429359"/>
            <a:ext cx="16818610" cy="6927602"/>
          </a:xfrm>
          <a:prstGeom prst="rect">
            <a:avLst/>
          </a:prstGeom>
        </p:spPr>
        <p:txBody>
          <a:bodyPr vert="horz" wrap="square" lIns="0" tIns="134620" rIns="0" bIns="0" rtlCol="0" anchor="t">
            <a:spAutoFit/>
          </a:bodyPr>
          <a:lstStyle/>
          <a:p>
            <a:pPr marL="12700">
              <a:lnSpc>
                <a:spcPct val="100000"/>
              </a:lnSpc>
              <a:spcBef>
                <a:spcPts val="1060"/>
              </a:spcBef>
            </a:pPr>
            <a:r>
              <a:rPr sz="2200" spc="100">
                <a:solidFill>
                  <a:srgbClr val="292959"/>
                </a:solidFill>
                <a:latin typeface="Trebuchet MS"/>
                <a:cs typeface="Trebuchet MS"/>
              </a:rPr>
              <a:t>Can</a:t>
            </a:r>
            <a:r>
              <a:rPr sz="2200" spc="-55" dirty="0">
                <a:solidFill>
                  <a:srgbClr val="292959"/>
                </a:solidFill>
                <a:latin typeface="Trebuchet MS"/>
                <a:cs typeface="Trebuchet MS"/>
              </a:rPr>
              <a:t> </a:t>
            </a:r>
            <a:r>
              <a:rPr sz="2200" spc="-75">
                <a:solidFill>
                  <a:srgbClr val="292959"/>
                </a:solidFill>
                <a:latin typeface="Trebuchet MS"/>
                <a:cs typeface="Trebuchet MS"/>
              </a:rPr>
              <a:t>relate</a:t>
            </a:r>
            <a:r>
              <a:rPr sz="2200" spc="-55" dirty="0">
                <a:solidFill>
                  <a:srgbClr val="292959"/>
                </a:solidFill>
                <a:latin typeface="Trebuchet MS"/>
                <a:cs typeface="Trebuchet MS"/>
              </a:rPr>
              <a:t> </a:t>
            </a:r>
            <a:r>
              <a:rPr sz="2200" spc="-45">
                <a:solidFill>
                  <a:srgbClr val="292959"/>
                </a:solidFill>
                <a:latin typeface="Trebuchet MS"/>
                <a:cs typeface="Trebuchet MS"/>
              </a:rPr>
              <a:t>to</a:t>
            </a:r>
            <a:r>
              <a:rPr sz="2200" spc="-50" dirty="0">
                <a:solidFill>
                  <a:srgbClr val="292959"/>
                </a:solidFill>
                <a:latin typeface="Trebuchet MS"/>
                <a:cs typeface="Trebuchet MS"/>
              </a:rPr>
              <a:t> </a:t>
            </a:r>
            <a:r>
              <a:rPr sz="2200" spc="100">
                <a:solidFill>
                  <a:srgbClr val="292959"/>
                </a:solidFill>
                <a:latin typeface="Trebuchet MS"/>
                <a:cs typeface="Trebuchet MS"/>
              </a:rPr>
              <a:t>a</a:t>
            </a:r>
            <a:r>
              <a:rPr sz="2200" spc="-55" dirty="0">
                <a:solidFill>
                  <a:srgbClr val="292959"/>
                </a:solidFill>
                <a:latin typeface="Trebuchet MS"/>
                <a:cs typeface="Trebuchet MS"/>
              </a:rPr>
              <a:t> </a:t>
            </a:r>
            <a:r>
              <a:rPr sz="2200" spc="-65">
                <a:solidFill>
                  <a:srgbClr val="292959"/>
                </a:solidFill>
                <a:latin typeface="Trebuchet MS"/>
                <a:cs typeface="Trebuchet MS"/>
              </a:rPr>
              <a:t>present</a:t>
            </a:r>
            <a:r>
              <a:rPr sz="2200" spc="-50" dirty="0">
                <a:solidFill>
                  <a:srgbClr val="292959"/>
                </a:solidFill>
                <a:latin typeface="Trebuchet MS"/>
                <a:cs typeface="Trebuchet MS"/>
              </a:rPr>
              <a:t> </a:t>
            </a:r>
            <a:r>
              <a:rPr sz="2200" spc="-75">
                <a:solidFill>
                  <a:srgbClr val="292959"/>
                </a:solidFill>
                <a:latin typeface="Trebuchet MS"/>
                <a:cs typeface="Trebuchet MS"/>
              </a:rPr>
              <a:t>proprietary</a:t>
            </a:r>
            <a:r>
              <a:rPr sz="2200" spc="-55" dirty="0">
                <a:solidFill>
                  <a:srgbClr val="292959"/>
                </a:solidFill>
                <a:latin typeface="Trebuchet MS"/>
                <a:cs typeface="Trebuchet MS"/>
              </a:rPr>
              <a:t> </a:t>
            </a:r>
            <a:r>
              <a:rPr sz="2200" spc="-100">
                <a:solidFill>
                  <a:srgbClr val="292959"/>
                </a:solidFill>
                <a:latin typeface="Trebuchet MS"/>
                <a:cs typeface="Trebuchet MS"/>
              </a:rPr>
              <a:t>interest</a:t>
            </a:r>
            <a:r>
              <a:rPr sz="2200" spc="-50" dirty="0">
                <a:solidFill>
                  <a:srgbClr val="292959"/>
                </a:solidFill>
                <a:latin typeface="Trebuchet MS"/>
                <a:cs typeface="Trebuchet MS"/>
              </a:rPr>
              <a:t> </a:t>
            </a:r>
            <a:r>
              <a:rPr sz="2200" spc="-60">
                <a:solidFill>
                  <a:srgbClr val="292959"/>
                </a:solidFill>
                <a:latin typeface="Trebuchet MS"/>
                <a:cs typeface="Trebuchet MS"/>
              </a:rPr>
              <a:t>or</a:t>
            </a:r>
            <a:r>
              <a:rPr sz="2200" spc="-55" dirty="0">
                <a:solidFill>
                  <a:srgbClr val="292959"/>
                </a:solidFill>
                <a:latin typeface="Trebuchet MS"/>
                <a:cs typeface="Trebuchet MS"/>
              </a:rPr>
              <a:t> </a:t>
            </a:r>
            <a:r>
              <a:rPr sz="2200" spc="100">
                <a:solidFill>
                  <a:srgbClr val="292959"/>
                </a:solidFill>
                <a:latin typeface="Trebuchet MS"/>
                <a:cs typeface="Trebuchet MS"/>
              </a:rPr>
              <a:t>a</a:t>
            </a:r>
            <a:r>
              <a:rPr sz="2200" spc="-55" dirty="0">
                <a:solidFill>
                  <a:srgbClr val="292959"/>
                </a:solidFill>
                <a:latin typeface="Trebuchet MS"/>
                <a:cs typeface="Trebuchet MS"/>
              </a:rPr>
              <a:t> </a:t>
            </a:r>
            <a:r>
              <a:rPr sz="2200" spc="-105">
                <a:solidFill>
                  <a:srgbClr val="292959"/>
                </a:solidFill>
                <a:latin typeface="Trebuchet MS"/>
                <a:cs typeface="Trebuchet MS"/>
              </a:rPr>
              <a:t>future</a:t>
            </a:r>
            <a:r>
              <a:rPr sz="2200" spc="-50" dirty="0">
                <a:solidFill>
                  <a:srgbClr val="292959"/>
                </a:solidFill>
                <a:latin typeface="Trebuchet MS"/>
                <a:cs typeface="Trebuchet MS"/>
              </a:rPr>
              <a:t> </a:t>
            </a:r>
            <a:r>
              <a:rPr sz="2200" spc="-75">
                <a:solidFill>
                  <a:srgbClr val="292959"/>
                </a:solidFill>
                <a:latin typeface="Trebuchet MS"/>
                <a:cs typeface="Trebuchet MS"/>
              </a:rPr>
              <a:t>one:</a:t>
            </a:r>
            <a:r>
              <a:rPr sz="2200" spc="-55" dirty="0">
                <a:solidFill>
                  <a:srgbClr val="292959"/>
                </a:solidFill>
                <a:latin typeface="Trebuchet MS"/>
                <a:cs typeface="Trebuchet MS"/>
              </a:rPr>
              <a:t> </a:t>
            </a:r>
            <a:r>
              <a:rPr sz="2200" b="1" i="1" spc="-30">
                <a:solidFill>
                  <a:srgbClr val="292959"/>
                </a:solidFill>
                <a:latin typeface="Trebuchet MS"/>
                <a:cs typeface="Trebuchet MS"/>
              </a:rPr>
              <a:t>Habberfield</a:t>
            </a:r>
            <a:r>
              <a:rPr sz="2200" b="1" i="1" spc="-95" dirty="0">
                <a:solidFill>
                  <a:srgbClr val="292959"/>
                </a:solidFill>
                <a:latin typeface="Trebuchet MS"/>
                <a:cs typeface="Trebuchet MS"/>
              </a:rPr>
              <a:t> </a:t>
            </a:r>
            <a:r>
              <a:rPr sz="2200" b="1" i="1" spc="-140">
                <a:solidFill>
                  <a:srgbClr val="292959"/>
                </a:solidFill>
                <a:latin typeface="Trebuchet MS"/>
                <a:cs typeface="Trebuchet MS"/>
              </a:rPr>
              <a:t>v</a:t>
            </a:r>
            <a:r>
              <a:rPr sz="2200" b="1" i="1" spc="-100" dirty="0">
                <a:solidFill>
                  <a:srgbClr val="292959"/>
                </a:solidFill>
                <a:latin typeface="Trebuchet MS"/>
                <a:cs typeface="Trebuchet MS"/>
              </a:rPr>
              <a:t> </a:t>
            </a:r>
            <a:r>
              <a:rPr sz="2200" b="1" i="1" spc="-30">
                <a:solidFill>
                  <a:srgbClr val="292959"/>
                </a:solidFill>
                <a:latin typeface="Trebuchet MS"/>
                <a:cs typeface="Trebuchet MS"/>
              </a:rPr>
              <a:t>Habberfield</a:t>
            </a:r>
            <a:r>
              <a:rPr sz="2200" b="1" i="1" spc="-100" dirty="0">
                <a:solidFill>
                  <a:srgbClr val="292959"/>
                </a:solidFill>
                <a:latin typeface="Trebuchet MS"/>
                <a:cs typeface="Trebuchet MS"/>
              </a:rPr>
              <a:t> </a:t>
            </a:r>
            <a:r>
              <a:rPr sz="2200" b="1" spc="-185">
                <a:solidFill>
                  <a:srgbClr val="292959"/>
                </a:solidFill>
                <a:latin typeface="Trebuchet MS"/>
                <a:cs typeface="Trebuchet MS"/>
              </a:rPr>
              <a:t>[2019]</a:t>
            </a:r>
            <a:r>
              <a:rPr sz="2200" b="1" spc="-100" dirty="0">
                <a:solidFill>
                  <a:srgbClr val="292959"/>
                </a:solidFill>
                <a:latin typeface="Trebuchet MS"/>
                <a:cs typeface="Trebuchet MS"/>
              </a:rPr>
              <a:t> </a:t>
            </a:r>
            <a:r>
              <a:rPr sz="2200" b="1" spc="80">
                <a:solidFill>
                  <a:srgbClr val="292959"/>
                </a:solidFill>
                <a:latin typeface="Trebuchet MS"/>
                <a:cs typeface="Trebuchet MS"/>
              </a:rPr>
              <a:t>EWCA</a:t>
            </a:r>
            <a:r>
              <a:rPr sz="2200" b="1" spc="-100" dirty="0">
                <a:solidFill>
                  <a:srgbClr val="292959"/>
                </a:solidFill>
                <a:latin typeface="Trebuchet MS"/>
                <a:cs typeface="Trebuchet MS"/>
              </a:rPr>
              <a:t> </a:t>
            </a:r>
            <a:r>
              <a:rPr sz="2200" b="1">
                <a:solidFill>
                  <a:srgbClr val="292959"/>
                </a:solidFill>
                <a:latin typeface="Trebuchet MS"/>
                <a:cs typeface="Trebuchet MS"/>
              </a:rPr>
              <a:t>Civ</a:t>
            </a:r>
            <a:r>
              <a:rPr sz="2200" b="1" spc="-100" dirty="0">
                <a:solidFill>
                  <a:srgbClr val="292959"/>
                </a:solidFill>
                <a:latin typeface="Trebuchet MS"/>
                <a:cs typeface="Trebuchet MS"/>
              </a:rPr>
              <a:t> </a:t>
            </a:r>
            <a:r>
              <a:rPr sz="2200" b="1" spc="-20">
                <a:solidFill>
                  <a:srgbClr val="292959"/>
                </a:solidFill>
                <a:latin typeface="Trebuchet MS"/>
                <a:cs typeface="Trebuchet MS"/>
              </a:rPr>
              <a:t>890</a:t>
            </a:r>
            <a:r>
              <a:rPr sz="2200" spc="-20">
                <a:solidFill>
                  <a:srgbClr val="292959"/>
                </a:solidFill>
                <a:latin typeface="Trebuchet MS"/>
                <a:cs typeface="Trebuchet MS"/>
              </a:rPr>
              <a:t>.</a:t>
            </a:r>
            <a:endParaRPr sz="2200">
              <a:latin typeface="Trebuchet MS"/>
              <a:cs typeface="Trebuchet MS"/>
            </a:endParaRPr>
          </a:p>
          <a:p>
            <a:pPr marL="12700" marR="303530">
              <a:lnSpc>
                <a:spcPct val="136400"/>
              </a:lnSpc>
              <a:tabLst>
                <a:tab pos="3118485" algn="l"/>
              </a:tabLst>
            </a:pPr>
            <a:r>
              <a:rPr sz="2200">
                <a:solidFill>
                  <a:srgbClr val="292959"/>
                </a:solidFill>
                <a:latin typeface="Trebuchet MS"/>
                <a:cs typeface="Trebuchet MS"/>
              </a:rPr>
              <a:t>More</a:t>
            </a:r>
            <a:r>
              <a:rPr sz="2200" spc="-50">
                <a:solidFill>
                  <a:srgbClr val="292959"/>
                </a:solidFill>
                <a:latin typeface="Trebuchet MS"/>
                <a:cs typeface="Trebuchet MS"/>
              </a:rPr>
              <a:t> than</a:t>
            </a:r>
            <a:r>
              <a:rPr sz="2200" spc="-45" dirty="0">
                <a:solidFill>
                  <a:srgbClr val="292959"/>
                </a:solidFill>
                <a:latin typeface="Trebuchet MS"/>
                <a:cs typeface="Trebuchet MS"/>
              </a:rPr>
              <a:t> </a:t>
            </a:r>
            <a:r>
              <a:rPr sz="2200" spc="100">
                <a:solidFill>
                  <a:srgbClr val="292959"/>
                </a:solidFill>
                <a:latin typeface="Trebuchet MS"/>
                <a:cs typeface="Trebuchet MS"/>
              </a:rPr>
              <a:t>a</a:t>
            </a:r>
            <a:r>
              <a:rPr sz="2200" spc="-45" dirty="0">
                <a:solidFill>
                  <a:srgbClr val="292959"/>
                </a:solidFill>
                <a:latin typeface="Trebuchet MS"/>
                <a:cs typeface="Trebuchet MS"/>
              </a:rPr>
              <a:t> </a:t>
            </a:r>
            <a:r>
              <a:rPr sz="2200" spc="-80">
                <a:solidFill>
                  <a:srgbClr val="292959"/>
                </a:solidFill>
                <a:latin typeface="Trebuchet MS"/>
                <a:cs typeface="Trebuchet MS"/>
              </a:rPr>
              <a:t>statement</a:t>
            </a:r>
            <a:r>
              <a:rPr sz="2200" spc="-45" dirty="0">
                <a:solidFill>
                  <a:srgbClr val="292959"/>
                </a:solidFill>
                <a:latin typeface="Trebuchet MS"/>
                <a:cs typeface="Trebuchet MS"/>
              </a:rPr>
              <a:t> </a:t>
            </a:r>
            <a:r>
              <a:rPr sz="2200">
                <a:solidFill>
                  <a:srgbClr val="292959"/>
                </a:solidFill>
                <a:latin typeface="Trebuchet MS"/>
                <a:cs typeface="Trebuchet MS"/>
              </a:rPr>
              <a:t>of</a:t>
            </a:r>
            <a:r>
              <a:rPr sz="2200" spc="-45" dirty="0">
                <a:solidFill>
                  <a:srgbClr val="292959"/>
                </a:solidFill>
                <a:latin typeface="Trebuchet MS"/>
                <a:cs typeface="Trebuchet MS"/>
              </a:rPr>
              <a:t> </a:t>
            </a:r>
            <a:r>
              <a:rPr sz="2200" spc="-100">
                <a:solidFill>
                  <a:srgbClr val="292959"/>
                </a:solidFill>
                <a:latin typeface="Trebuchet MS"/>
                <a:cs typeface="Trebuchet MS"/>
              </a:rPr>
              <a:t>intention</a:t>
            </a:r>
            <a:r>
              <a:rPr sz="2200" spc="-45">
                <a:solidFill>
                  <a:srgbClr val="292959"/>
                </a:solidFill>
                <a:latin typeface="Trebuchet MS"/>
                <a:cs typeface="Trebuchet MS"/>
              </a:rPr>
              <a:t> to </a:t>
            </a:r>
            <a:r>
              <a:rPr sz="2200" spc="-20">
                <a:solidFill>
                  <a:srgbClr val="292959"/>
                </a:solidFill>
                <a:latin typeface="Trebuchet MS"/>
                <a:cs typeface="Trebuchet MS"/>
              </a:rPr>
              <a:t>grant</a:t>
            </a:r>
            <a:r>
              <a:rPr sz="2200" spc="-45" dirty="0">
                <a:solidFill>
                  <a:srgbClr val="292959"/>
                </a:solidFill>
                <a:latin typeface="Trebuchet MS"/>
                <a:cs typeface="Trebuchet MS"/>
              </a:rPr>
              <a:t> </a:t>
            </a:r>
            <a:r>
              <a:rPr sz="2200" spc="100">
                <a:solidFill>
                  <a:srgbClr val="292959"/>
                </a:solidFill>
                <a:latin typeface="Trebuchet MS"/>
                <a:cs typeface="Trebuchet MS"/>
              </a:rPr>
              <a:t>a</a:t>
            </a:r>
            <a:r>
              <a:rPr sz="2200" spc="-45" dirty="0">
                <a:solidFill>
                  <a:srgbClr val="292959"/>
                </a:solidFill>
                <a:latin typeface="Trebuchet MS"/>
                <a:cs typeface="Trebuchet MS"/>
              </a:rPr>
              <a:t> </a:t>
            </a:r>
            <a:r>
              <a:rPr sz="2200" spc="-75">
                <a:solidFill>
                  <a:srgbClr val="292959"/>
                </a:solidFill>
                <a:latin typeface="Trebuchet MS"/>
                <a:cs typeface="Trebuchet MS"/>
              </a:rPr>
              <a:t>proprietary</a:t>
            </a:r>
            <a:r>
              <a:rPr sz="2200" spc="-45" dirty="0">
                <a:solidFill>
                  <a:srgbClr val="292959"/>
                </a:solidFill>
                <a:latin typeface="Trebuchet MS"/>
                <a:cs typeface="Trebuchet MS"/>
              </a:rPr>
              <a:t> </a:t>
            </a:r>
            <a:r>
              <a:rPr sz="2200" spc="-114">
                <a:solidFill>
                  <a:srgbClr val="292959"/>
                </a:solidFill>
                <a:latin typeface="Trebuchet MS"/>
                <a:cs typeface="Trebuchet MS"/>
              </a:rPr>
              <a:t>interest:</a:t>
            </a:r>
            <a:r>
              <a:rPr sz="2200" spc="-45" dirty="0">
                <a:solidFill>
                  <a:srgbClr val="292959"/>
                </a:solidFill>
                <a:latin typeface="Trebuchet MS"/>
                <a:cs typeface="Trebuchet MS"/>
              </a:rPr>
              <a:t> </a:t>
            </a:r>
            <a:r>
              <a:rPr sz="2200" b="1" i="1" spc="-105">
                <a:solidFill>
                  <a:srgbClr val="292959"/>
                </a:solidFill>
                <a:latin typeface="Trebuchet MS"/>
                <a:cs typeface="Trebuchet MS"/>
              </a:rPr>
              <a:t>Thorner</a:t>
            </a:r>
            <a:r>
              <a:rPr sz="2200" b="1" i="1" spc="-95" dirty="0">
                <a:solidFill>
                  <a:srgbClr val="292959"/>
                </a:solidFill>
                <a:latin typeface="Trebuchet MS"/>
                <a:cs typeface="Trebuchet MS"/>
              </a:rPr>
              <a:t> </a:t>
            </a:r>
            <a:r>
              <a:rPr sz="2200" b="1" i="1" spc="-140">
                <a:solidFill>
                  <a:srgbClr val="292959"/>
                </a:solidFill>
                <a:latin typeface="Trebuchet MS"/>
                <a:cs typeface="Trebuchet MS"/>
              </a:rPr>
              <a:t>v</a:t>
            </a:r>
            <a:r>
              <a:rPr sz="2200" b="1" i="1" spc="-90" dirty="0">
                <a:solidFill>
                  <a:srgbClr val="292959"/>
                </a:solidFill>
                <a:latin typeface="Trebuchet MS"/>
                <a:cs typeface="Trebuchet MS"/>
              </a:rPr>
              <a:t> </a:t>
            </a:r>
            <a:r>
              <a:rPr sz="2200" b="1" i="1" spc="-10">
                <a:solidFill>
                  <a:srgbClr val="292959"/>
                </a:solidFill>
                <a:latin typeface="Trebuchet MS"/>
                <a:cs typeface="Trebuchet MS"/>
              </a:rPr>
              <a:t>Major</a:t>
            </a:r>
            <a:r>
              <a:rPr sz="2200" b="1" i="1" spc="-95" dirty="0">
                <a:solidFill>
                  <a:srgbClr val="292959"/>
                </a:solidFill>
                <a:latin typeface="Trebuchet MS"/>
                <a:cs typeface="Trebuchet MS"/>
              </a:rPr>
              <a:t> </a:t>
            </a:r>
            <a:r>
              <a:rPr sz="2200" b="1" spc="-70">
                <a:solidFill>
                  <a:srgbClr val="292959"/>
                </a:solidFill>
                <a:latin typeface="Trebuchet MS"/>
                <a:cs typeface="Trebuchet MS"/>
              </a:rPr>
              <a:t>[2009]</a:t>
            </a:r>
            <a:r>
              <a:rPr sz="2200" b="1" spc="-90" dirty="0">
                <a:solidFill>
                  <a:srgbClr val="292959"/>
                </a:solidFill>
                <a:latin typeface="Trebuchet MS"/>
                <a:cs typeface="Trebuchet MS"/>
              </a:rPr>
              <a:t> </a:t>
            </a:r>
            <a:r>
              <a:rPr sz="2200" b="1" spc="-85">
                <a:solidFill>
                  <a:srgbClr val="292959"/>
                </a:solidFill>
                <a:latin typeface="Trebuchet MS"/>
                <a:cs typeface="Trebuchet MS"/>
              </a:rPr>
              <a:t>UKHL</a:t>
            </a:r>
            <a:r>
              <a:rPr sz="2200" b="1" spc="-90" dirty="0">
                <a:solidFill>
                  <a:srgbClr val="292959"/>
                </a:solidFill>
                <a:latin typeface="Trebuchet MS"/>
                <a:cs typeface="Trebuchet MS"/>
              </a:rPr>
              <a:t> </a:t>
            </a:r>
            <a:r>
              <a:rPr sz="2200" b="1" spc="-305">
                <a:solidFill>
                  <a:srgbClr val="292959"/>
                </a:solidFill>
                <a:latin typeface="Trebuchet MS"/>
                <a:cs typeface="Trebuchet MS"/>
              </a:rPr>
              <a:t>18.</a:t>
            </a:r>
            <a:r>
              <a:rPr sz="2200" b="1" spc="-95" dirty="0">
                <a:solidFill>
                  <a:srgbClr val="292959"/>
                </a:solidFill>
                <a:latin typeface="Trebuchet MS"/>
                <a:cs typeface="Trebuchet MS"/>
              </a:rPr>
              <a:t> </a:t>
            </a:r>
            <a:r>
              <a:rPr sz="2200" b="1" i="1" spc="-20">
                <a:solidFill>
                  <a:srgbClr val="292959"/>
                </a:solidFill>
                <a:latin typeface="Trebuchet MS"/>
                <a:cs typeface="Trebuchet MS"/>
              </a:rPr>
              <a:t>Yeoman’s</a:t>
            </a:r>
            <a:r>
              <a:rPr sz="2200" b="1" i="1" spc="-90" dirty="0">
                <a:solidFill>
                  <a:srgbClr val="292959"/>
                </a:solidFill>
                <a:latin typeface="Trebuchet MS"/>
                <a:cs typeface="Trebuchet MS"/>
              </a:rPr>
              <a:t> </a:t>
            </a:r>
            <a:r>
              <a:rPr sz="2200" b="1" i="1" spc="-55">
                <a:solidFill>
                  <a:srgbClr val="292959"/>
                </a:solidFill>
                <a:latin typeface="Trebuchet MS"/>
                <a:cs typeface="Trebuchet MS"/>
              </a:rPr>
              <a:t>Row</a:t>
            </a:r>
            <a:r>
              <a:rPr sz="2200" b="1" i="1" spc="-95" dirty="0">
                <a:solidFill>
                  <a:srgbClr val="292959"/>
                </a:solidFill>
                <a:latin typeface="Trebuchet MS"/>
                <a:cs typeface="Trebuchet MS"/>
              </a:rPr>
              <a:t> </a:t>
            </a:r>
            <a:r>
              <a:rPr sz="2200" b="1" i="1">
                <a:solidFill>
                  <a:srgbClr val="292959"/>
                </a:solidFill>
                <a:latin typeface="Trebuchet MS"/>
                <a:cs typeface="Trebuchet MS"/>
              </a:rPr>
              <a:t>Management</a:t>
            </a:r>
            <a:r>
              <a:rPr sz="2200" b="1" i="1" spc="-90">
                <a:solidFill>
                  <a:srgbClr val="292959"/>
                </a:solidFill>
                <a:latin typeface="Trebuchet MS"/>
                <a:cs typeface="Trebuchet MS"/>
              </a:rPr>
              <a:t> Ltd</a:t>
            </a:r>
            <a:r>
              <a:rPr sz="2200" b="1" i="1" spc="-95" dirty="0">
                <a:solidFill>
                  <a:srgbClr val="292959"/>
                </a:solidFill>
                <a:latin typeface="Trebuchet MS"/>
                <a:cs typeface="Trebuchet MS"/>
              </a:rPr>
              <a:t> </a:t>
            </a:r>
            <a:r>
              <a:rPr sz="2200" b="1" i="1" spc="-50">
                <a:solidFill>
                  <a:srgbClr val="292959"/>
                </a:solidFill>
                <a:latin typeface="Trebuchet MS"/>
                <a:cs typeface="Trebuchet MS"/>
              </a:rPr>
              <a:t>v </a:t>
            </a:r>
            <a:r>
              <a:rPr sz="2200" b="1" i="1" spc="80">
                <a:solidFill>
                  <a:srgbClr val="292959"/>
                </a:solidFill>
                <a:latin typeface="Trebuchet MS"/>
                <a:cs typeface="Trebuchet MS"/>
              </a:rPr>
              <a:t>Cobbe</a:t>
            </a:r>
            <a:r>
              <a:rPr sz="2200" b="1" i="1" spc="-90" dirty="0">
                <a:solidFill>
                  <a:srgbClr val="292959"/>
                </a:solidFill>
                <a:latin typeface="Trebuchet MS"/>
                <a:cs typeface="Trebuchet MS"/>
              </a:rPr>
              <a:t> </a:t>
            </a:r>
            <a:r>
              <a:rPr sz="2200" b="1" spc="-80">
                <a:solidFill>
                  <a:srgbClr val="292959"/>
                </a:solidFill>
                <a:latin typeface="Trebuchet MS"/>
                <a:cs typeface="Trebuchet MS"/>
              </a:rPr>
              <a:t>[2008]</a:t>
            </a:r>
            <a:r>
              <a:rPr sz="2200" b="1" spc="-85">
                <a:solidFill>
                  <a:srgbClr val="292959"/>
                </a:solidFill>
                <a:latin typeface="Trebuchet MS"/>
                <a:cs typeface="Trebuchet MS"/>
              </a:rPr>
              <a:t> UKHL </a:t>
            </a:r>
            <a:r>
              <a:rPr sz="2200" b="1" spc="-25">
                <a:solidFill>
                  <a:srgbClr val="292959"/>
                </a:solidFill>
                <a:latin typeface="Trebuchet MS"/>
                <a:cs typeface="Trebuchet MS"/>
              </a:rPr>
              <a:t>55.</a:t>
            </a:r>
            <a:r>
              <a:rPr sz="2200" b="1" dirty="0">
                <a:solidFill>
                  <a:srgbClr val="292959"/>
                </a:solidFill>
                <a:latin typeface="Trebuchet MS"/>
                <a:cs typeface="Trebuchet MS"/>
              </a:rPr>
              <a:t>	</a:t>
            </a:r>
            <a:r>
              <a:rPr sz="2200" b="1" i="1" spc="-30">
                <a:solidFill>
                  <a:srgbClr val="292959"/>
                </a:solidFill>
                <a:latin typeface="Trebuchet MS"/>
                <a:cs typeface="Trebuchet MS"/>
              </a:rPr>
              <a:t>Habberfield</a:t>
            </a:r>
            <a:r>
              <a:rPr sz="2200" b="1" i="1" spc="-80" dirty="0">
                <a:solidFill>
                  <a:srgbClr val="292959"/>
                </a:solidFill>
                <a:latin typeface="Trebuchet MS"/>
                <a:cs typeface="Trebuchet MS"/>
              </a:rPr>
              <a:t> </a:t>
            </a:r>
            <a:r>
              <a:rPr sz="2200" b="1" i="1" spc="-140">
                <a:solidFill>
                  <a:srgbClr val="292959"/>
                </a:solidFill>
                <a:latin typeface="Trebuchet MS"/>
                <a:cs typeface="Trebuchet MS"/>
              </a:rPr>
              <a:t>v</a:t>
            </a:r>
            <a:r>
              <a:rPr sz="2200" b="1" i="1" spc="-75" dirty="0">
                <a:solidFill>
                  <a:srgbClr val="292959"/>
                </a:solidFill>
                <a:latin typeface="Trebuchet MS"/>
                <a:cs typeface="Trebuchet MS"/>
              </a:rPr>
              <a:t> </a:t>
            </a:r>
            <a:r>
              <a:rPr sz="2200" b="1" i="1" spc="-30">
                <a:solidFill>
                  <a:srgbClr val="292959"/>
                </a:solidFill>
                <a:latin typeface="Trebuchet MS"/>
                <a:cs typeface="Trebuchet MS"/>
              </a:rPr>
              <a:t>Habberfield</a:t>
            </a:r>
            <a:r>
              <a:rPr sz="2200" b="1" i="1" spc="-80" dirty="0">
                <a:solidFill>
                  <a:srgbClr val="292959"/>
                </a:solidFill>
                <a:latin typeface="Trebuchet MS"/>
                <a:cs typeface="Trebuchet MS"/>
              </a:rPr>
              <a:t> </a:t>
            </a:r>
            <a:r>
              <a:rPr sz="2200" b="1" spc="-185">
                <a:solidFill>
                  <a:srgbClr val="292959"/>
                </a:solidFill>
                <a:latin typeface="Trebuchet MS"/>
                <a:cs typeface="Trebuchet MS"/>
              </a:rPr>
              <a:t>[2019]</a:t>
            </a:r>
            <a:r>
              <a:rPr sz="2200" b="1" spc="-75" dirty="0">
                <a:solidFill>
                  <a:srgbClr val="292959"/>
                </a:solidFill>
                <a:latin typeface="Trebuchet MS"/>
                <a:cs typeface="Trebuchet MS"/>
              </a:rPr>
              <a:t> </a:t>
            </a:r>
            <a:r>
              <a:rPr sz="2200" b="1" spc="80">
                <a:solidFill>
                  <a:srgbClr val="292959"/>
                </a:solidFill>
                <a:latin typeface="Trebuchet MS"/>
                <a:cs typeface="Trebuchet MS"/>
              </a:rPr>
              <a:t>EWCA</a:t>
            </a:r>
            <a:r>
              <a:rPr sz="2200" b="1" spc="-80" dirty="0">
                <a:solidFill>
                  <a:srgbClr val="292959"/>
                </a:solidFill>
                <a:latin typeface="Trebuchet MS"/>
                <a:cs typeface="Trebuchet MS"/>
              </a:rPr>
              <a:t> </a:t>
            </a:r>
            <a:r>
              <a:rPr sz="2200" b="1">
                <a:solidFill>
                  <a:srgbClr val="292959"/>
                </a:solidFill>
                <a:latin typeface="Trebuchet MS"/>
                <a:cs typeface="Trebuchet MS"/>
              </a:rPr>
              <a:t>Civ</a:t>
            </a:r>
            <a:r>
              <a:rPr sz="2200" b="1" spc="-75" dirty="0">
                <a:solidFill>
                  <a:srgbClr val="292959"/>
                </a:solidFill>
                <a:latin typeface="Trebuchet MS"/>
                <a:cs typeface="Trebuchet MS"/>
              </a:rPr>
              <a:t> </a:t>
            </a:r>
            <a:r>
              <a:rPr sz="2200" b="1" spc="-20">
                <a:solidFill>
                  <a:srgbClr val="292959"/>
                </a:solidFill>
                <a:latin typeface="Trebuchet MS"/>
                <a:cs typeface="Trebuchet MS"/>
              </a:rPr>
              <a:t>890.</a:t>
            </a:r>
            <a:endParaRPr sz="2200">
              <a:latin typeface="Trebuchet MS"/>
              <a:cs typeface="Trebuchet MS"/>
            </a:endParaRPr>
          </a:p>
          <a:p>
            <a:pPr marL="487045">
              <a:lnSpc>
                <a:spcPct val="100000"/>
              </a:lnSpc>
              <a:spcBef>
                <a:spcPts val="960"/>
              </a:spcBef>
              <a:tabLst>
                <a:tab pos="13206730" algn="l"/>
              </a:tabLst>
            </a:pPr>
            <a:r>
              <a:rPr sz="2200" spc="50" dirty="0">
                <a:solidFill>
                  <a:srgbClr val="292959"/>
                </a:solidFill>
                <a:latin typeface="Trebuchet MS"/>
                <a:cs typeface="Trebuchet MS"/>
              </a:rPr>
              <a:t>A</a:t>
            </a:r>
            <a:r>
              <a:rPr sz="2200" spc="-85" dirty="0">
                <a:solidFill>
                  <a:srgbClr val="292959"/>
                </a:solidFill>
                <a:latin typeface="Trebuchet MS"/>
                <a:cs typeface="Trebuchet MS"/>
              </a:rPr>
              <a:t> </a:t>
            </a:r>
            <a:r>
              <a:rPr sz="2200" spc="-25" dirty="0">
                <a:solidFill>
                  <a:srgbClr val="292959"/>
                </a:solidFill>
                <a:latin typeface="Trebuchet MS"/>
                <a:cs typeface="Trebuchet MS"/>
              </a:rPr>
              <a:t>general</a:t>
            </a:r>
            <a:r>
              <a:rPr sz="2200" spc="-70" dirty="0">
                <a:solidFill>
                  <a:srgbClr val="292959"/>
                </a:solidFill>
                <a:latin typeface="Trebuchet MS"/>
                <a:cs typeface="Trebuchet MS"/>
              </a:rPr>
              <a:t> </a:t>
            </a:r>
            <a:r>
              <a:rPr sz="2200" spc="-60" dirty="0">
                <a:solidFill>
                  <a:srgbClr val="292959"/>
                </a:solidFill>
                <a:latin typeface="Trebuchet MS"/>
                <a:cs typeface="Trebuchet MS"/>
              </a:rPr>
              <a:t>promise</a:t>
            </a:r>
            <a:r>
              <a:rPr sz="2200" spc="-75" dirty="0">
                <a:solidFill>
                  <a:srgbClr val="292959"/>
                </a:solidFill>
                <a:latin typeface="Trebuchet MS"/>
                <a:cs typeface="Trebuchet MS"/>
              </a:rPr>
              <a:t> that </a:t>
            </a:r>
            <a:r>
              <a:rPr sz="2200" spc="-90" dirty="0">
                <a:solidFill>
                  <a:srgbClr val="292959"/>
                </a:solidFill>
                <a:latin typeface="Trebuchet MS"/>
                <a:cs typeface="Trebuchet MS"/>
              </a:rPr>
              <a:t>the</a:t>
            </a:r>
            <a:r>
              <a:rPr sz="2200" spc="-70" dirty="0">
                <a:solidFill>
                  <a:srgbClr val="292959"/>
                </a:solidFill>
                <a:latin typeface="Trebuchet MS"/>
                <a:cs typeface="Trebuchet MS"/>
              </a:rPr>
              <a:t> </a:t>
            </a:r>
            <a:r>
              <a:rPr sz="2200" spc="-30" dirty="0">
                <a:solidFill>
                  <a:srgbClr val="292959"/>
                </a:solidFill>
                <a:latin typeface="Trebuchet MS"/>
                <a:cs typeface="Trebuchet MS"/>
              </a:rPr>
              <a:t>defendant</a:t>
            </a:r>
            <a:r>
              <a:rPr sz="2200" spc="-75" dirty="0">
                <a:solidFill>
                  <a:srgbClr val="292959"/>
                </a:solidFill>
                <a:latin typeface="Trebuchet MS"/>
                <a:cs typeface="Trebuchet MS"/>
              </a:rPr>
              <a:t> </a:t>
            </a:r>
            <a:r>
              <a:rPr sz="2200" spc="-135" dirty="0">
                <a:solidFill>
                  <a:srgbClr val="292959"/>
                </a:solidFill>
                <a:latin typeface="Trebuchet MS"/>
                <a:cs typeface="Trebuchet MS"/>
              </a:rPr>
              <a:t>will</a:t>
            </a:r>
            <a:r>
              <a:rPr sz="2200" spc="-70" dirty="0">
                <a:solidFill>
                  <a:srgbClr val="292959"/>
                </a:solidFill>
                <a:latin typeface="Trebuchet MS"/>
                <a:cs typeface="Trebuchet MS"/>
              </a:rPr>
              <a:t> </a:t>
            </a:r>
            <a:r>
              <a:rPr sz="2200" spc="-60" dirty="0">
                <a:solidFill>
                  <a:srgbClr val="292959"/>
                </a:solidFill>
                <a:latin typeface="Trebuchet MS"/>
                <a:cs typeface="Trebuchet MS"/>
              </a:rPr>
              <a:t>provide</a:t>
            </a:r>
            <a:r>
              <a:rPr sz="2200" spc="-70" dirty="0">
                <a:solidFill>
                  <a:srgbClr val="292959"/>
                </a:solidFill>
                <a:latin typeface="Trebuchet MS"/>
                <a:cs typeface="Trebuchet MS"/>
              </a:rPr>
              <a:t> </a:t>
            </a:r>
            <a:r>
              <a:rPr sz="2200" spc="-140" dirty="0">
                <a:solidFill>
                  <a:srgbClr val="292959"/>
                </a:solidFill>
                <a:latin typeface="Trebuchet MS"/>
                <a:cs typeface="Trebuchet MS"/>
              </a:rPr>
              <a:t>for,</a:t>
            </a:r>
            <a:r>
              <a:rPr sz="2200" spc="-70" dirty="0">
                <a:solidFill>
                  <a:srgbClr val="292959"/>
                </a:solidFill>
                <a:latin typeface="Trebuchet MS"/>
                <a:cs typeface="Trebuchet MS"/>
              </a:rPr>
              <a:t> </a:t>
            </a:r>
            <a:r>
              <a:rPr sz="2200" spc="-60" dirty="0">
                <a:solidFill>
                  <a:srgbClr val="292959"/>
                </a:solidFill>
                <a:latin typeface="Trebuchet MS"/>
                <a:cs typeface="Trebuchet MS"/>
              </a:rPr>
              <a:t>or</a:t>
            </a:r>
            <a:r>
              <a:rPr sz="2200" spc="-75" dirty="0">
                <a:solidFill>
                  <a:srgbClr val="292959"/>
                </a:solidFill>
                <a:latin typeface="Trebuchet MS"/>
                <a:cs typeface="Trebuchet MS"/>
              </a:rPr>
              <a:t> </a:t>
            </a:r>
            <a:r>
              <a:rPr sz="2200" spc="-80" dirty="0">
                <a:solidFill>
                  <a:srgbClr val="292959"/>
                </a:solidFill>
                <a:latin typeface="Trebuchet MS"/>
                <a:cs typeface="Trebuchet MS"/>
              </a:rPr>
              <a:t>look</a:t>
            </a:r>
            <a:r>
              <a:rPr sz="2200" spc="-75" dirty="0">
                <a:solidFill>
                  <a:srgbClr val="292959"/>
                </a:solidFill>
                <a:latin typeface="Trebuchet MS"/>
                <a:cs typeface="Trebuchet MS"/>
              </a:rPr>
              <a:t> </a:t>
            </a:r>
            <a:r>
              <a:rPr sz="2200" spc="-60" dirty="0">
                <a:solidFill>
                  <a:srgbClr val="292959"/>
                </a:solidFill>
                <a:latin typeface="Trebuchet MS"/>
                <a:cs typeface="Trebuchet MS"/>
              </a:rPr>
              <a:t>after</a:t>
            </a:r>
            <a:r>
              <a:rPr sz="2200" spc="-70" dirty="0">
                <a:solidFill>
                  <a:srgbClr val="292959"/>
                </a:solidFill>
                <a:latin typeface="Trebuchet MS"/>
                <a:cs typeface="Trebuchet MS"/>
              </a:rPr>
              <a:t> </a:t>
            </a:r>
            <a:r>
              <a:rPr sz="2200" spc="-90" dirty="0">
                <a:solidFill>
                  <a:srgbClr val="292959"/>
                </a:solidFill>
                <a:latin typeface="Trebuchet MS"/>
                <a:cs typeface="Trebuchet MS"/>
              </a:rPr>
              <a:t>the</a:t>
            </a:r>
            <a:r>
              <a:rPr sz="2200" spc="-75" dirty="0">
                <a:solidFill>
                  <a:srgbClr val="292959"/>
                </a:solidFill>
                <a:latin typeface="Trebuchet MS"/>
                <a:cs typeface="Trebuchet MS"/>
              </a:rPr>
              <a:t> </a:t>
            </a:r>
            <a:r>
              <a:rPr sz="2200" spc="-55" dirty="0">
                <a:solidFill>
                  <a:srgbClr val="292959"/>
                </a:solidFill>
                <a:latin typeface="Trebuchet MS"/>
                <a:cs typeface="Trebuchet MS"/>
              </a:rPr>
              <a:t>claimant</a:t>
            </a:r>
            <a:r>
              <a:rPr sz="2200" spc="-70" dirty="0">
                <a:solidFill>
                  <a:srgbClr val="292959"/>
                </a:solidFill>
                <a:latin typeface="Trebuchet MS"/>
                <a:cs typeface="Trebuchet MS"/>
              </a:rPr>
              <a:t> </a:t>
            </a:r>
            <a:r>
              <a:rPr sz="2200" spc="-135" dirty="0">
                <a:solidFill>
                  <a:srgbClr val="292959"/>
                </a:solidFill>
                <a:latin typeface="Trebuchet MS"/>
                <a:cs typeface="Trebuchet MS"/>
              </a:rPr>
              <a:t>will</a:t>
            </a:r>
            <a:r>
              <a:rPr sz="2200" spc="-70" dirty="0">
                <a:solidFill>
                  <a:srgbClr val="292959"/>
                </a:solidFill>
                <a:latin typeface="Trebuchet MS"/>
                <a:cs typeface="Trebuchet MS"/>
              </a:rPr>
              <a:t> </a:t>
            </a:r>
            <a:r>
              <a:rPr sz="2200" b="1" spc="-55" dirty="0">
                <a:solidFill>
                  <a:srgbClr val="292959"/>
                </a:solidFill>
                <a:latin typeface="Trebuchet MS"/>
                <a:cs typeface="Trebuchet MS"/>
              </a:rPr>
              <a:t>not</a:t>
            </a:r>
            <a:r>
              <a:rPr sz="2200" b="1" spc="-75" dirty="0">
                <a:solidFill>
                  <a:srgbClr val="292959"/>
                </a:solidFill>
                <a:latin typeface="Trebuchet MS"/>
                <a:cs typeface="Trebuchet MS"/>
              </a:rPr>
              <a:t> </a:t>
            </a:r>
            <a:r>
              <a:rPr sz="2200" spc="-90" dirty="0">
                <a:solidFill>
                  <a:srgbClr val="292959"/>
                </a:solidFill>
                <a:latin typeface="Trebuchet MS"/>
                <a:cs typeface="Trebuchet MS"/>
              </a:rPr>
              <a:t>usually</a:t>
            </a:r>
            <a:r>
              <a:rPr sz="2200" spc="-75" dirty="0">
                <a:solidFill>
                  <a:srgbClr val="292959"/>
                </a:solidFill>
                <a:latin typeface="Trebuchet MS"/>
                <a:cs typeface="Trebuchet MS"/>
              </a:rPr>
              <a:t> </a:t>
            </a:r>
            <a:r>
              <a:rPr sz="2200" spc="-10" dirty="0">
                <a:solidFill>
                  <a:srgbClr val="292959"/>
                </a:solidFill>
                <a:latin typeface="Trebuchet MS"/>
                <a:cs typeface="Trebuchet MS"/>
              </a:rPr>
              <a:t>therefore</a:t>
            </a:r>
            <a:r>
              <a:rPr sz="2200" dirty="0">
                <a:solidFill>
                  <a:srgbClr val="292959"/>
                </a:solidFill>
                <a:latin typeface="Trebuchet MS"/>
                <a:cs typeface="Trebuchet MS"/>
              </a:rPr>
              <a:t>	be</a:t>
            </a:r>
            <a:r>
              <a:rPr sz="2200" spc="-65" dirty="0">
                <a:solidFill>
                  <a:srgbClr val="292959"/>
                </a:solidFill>
                <a:latin typeface="Trebuchet MS"/>
                <a:cs typeface="Trebuchet MS"/>
              </a:rPr>
              <a:t> </a:t>
            </a:r>
            <a:r>
              <a:rPr sz="2200" spc="-85" dirty="0">
                <a:solidFill>
                  <a:srgbClr val="292959"/>
                </a:solidFill>
                <a:latin typeface="Trebuchet MS"/>
                <a:cs typeface="Trebuchet MS"/>
              </a:rPr>
              <a:t>sufficient.</a:t>
            </a:r>
            <a:r>
              <a:rPr sz="2200" spc="-60" dirty="0">
                <a:solidFill>
                  <a:srgbClr val="292959"/>
                </a:solidFill>
                <a:latin typeface="Trebuchet MS"/>
                <a:cs typeface="Trebuchet MS"/>
              </a:rPr>
              <a:t> </a:t>
            </a:r>
            <a:r>
              <a:rPr sz="2200" spc="-20" dirty="0">
                <a:solidFill>
                  <a:srgbClr val="292959"/>
                </a:solidFill>
                <a:latin typeface="Trebuchet MS"/>
                <a:cs typeface="Trebuchet MS"/>
              </a:rPr>
              <a:t>E.g.</a:t>
            </a:r>
            <a:endParaRPr sz="2200" dirty="0">
              <a:latin typeface="Trebuchet MS"/>
              <a:cs typeface="Trebuchet MS"/>
            </a:endParaRPr>
          </a:p>
          <a:p>
            <a:pPr marL="962660">
              <a:lnSpc>
                <a:spcPct val="100000"/>
              </a:lnSpc>
              <a:spcBef>
                <a:spcPts val="960"/>
              </a:spcBef>
            </a:pPr>
            <a:r>
              <a:rPr sz="2200" i="1" dirty="0">
                <a:solidFill>
                  <a:srgbClr val="292959"/>
                </a:solidFill>
                <a:latin typeface="Gill Sans MT"/>
                <a:cs typeface="Gill Sans MT"/>
              </a:rPr>
              <a:t>“[you]…should</a:t>
            </a:r>
            <a:r>
              <a:rPr sz="2200" i="1" spc="20" dirty="0">
                <a:solidFill>
                  <a:srgbClr val="292959"/>
                </a:solidFill>
                <a:latin typeface="Gill Sans MT"/>
                <a:cs typeface="Gill Sans MT"/>
              </a:rPr>
              <a:t> </a:t>
            </a:r>
            <a:r>
              <a:rPr sz="2200" i="1" spc="150" dirty="0">
                <a:solidFill>
                  <a:srgbClr val="292959"/>
                </a:solidFill>
                <a:latin typeface="Gill Sans MT"/>
                <a:cs typeface="Gill Sans MT"/>
              </a:rPr>
              <a:t>want</a:t>
            </a:r>
            <a:r>
              <a:rPr sz="2200" i="1" spc="20" dirty="0">
                <a:solidFill>
                  <a:srgbClr val="292959"/>
                </a:solidFill>
                <a:latin typeface="Gill Sans MT"/>
                <a:cs typeface="Gill Sans MT"/>
              </a:rPr>
              <a:t> </a:t>
            </a:r>
            <a:r>
              <a:rPr sz="2200" i="1" spc="114" dirty="0">
                <a:solidFill>
                  <a:srgbClr val="292959"/>
                </a:solidFill>
                <a:latin typeface="Gill Sans MT"/>
                <a:cs typeface="Gill Sans MT"/>
              </a:rPr>
              <a:t>for</a:t>
            </a:r>
            <a:r>
              <a:rPr sz="2200" i="1" spc="25" dirty="0">
                <a:solidFill>
                  <a:srgbClr val="292959"/>
                </a:solidFill>
                <a:latin typeface="Gill Sans MT"/>
                <a:cs typeface="Gill Sans MT"/>
              </a:rPr>
              <a:t> </a:t>
            </a:r>
            <a:r>
              <a:rPr sz="2200" i="1" dirty="0">
                <a:solidFill>
                  <a:srgbClr val="292959"/>
                </a:solidFill>
                <a:latin typeface="Gill Sans MT"/>
                <a:cs typeface="Gill Sans MT"/>
              </a:rPr>
              <a:t>nothing…or…[you]…would</a:t>
            </a:r>
            <a:r>
              <a:rPr sz="2200" i="1" spc="20" dirty="0">
                <a:solidFill>
                  <a:srgbClr val="292959"/>
                </a:solidFill>
                <a:latin typeface="Gill Sans MT"/>
                <a:cs typeface="Gill Sans MT"/>
              </a:rPr>
              <a:t> </a:t>
            </a:r>
            <a:r>
              <a:rPr sz="2200" i="1" spc="215" dirty="0">
                <a:solidFill>
                  <a:srgbClr val="292959"/>
                </a:solidFill>
                <a:latin typeface="Gill Sans MT"/>
                <a:cs typeface="Gill Sans MT"/>
              </a:rPr>
              <a:t>be</a:t>
            </a:r>
            <a:r>
              <a:rPr sz="2200" i="1" spc="25" dirty="0">
                <a:solidFill>
                  <a:srgbClr val="292959"/>
                </a:solidFill>
                <a:latin typeface="Gill Sans MT"/>
                <a:cs typeface="Gill Sans MT"/>
              </a:rPr>
              <a:t> </a:t>
            </a:r>
            <a:r>
              <a:rPr sz="2200" i="1" spc="150" dirty="0">
                <a:solidFill>
                  <a:srgbClr val="292959"/>
                </a:solidFill>
                <a:latin typeface="Gill Sans MT"/>
                <a:cs typeface="Gill Sans MT"/>
              </a:rPr>
              <a:t>treated</a:t>
            </a:r>
            <a:r>
              <a:rPr sz="2200" i="1" spc="20" dirty="0">
                <a:solidFill>
                  <a:srgbClr val="292959"/>
                </a:solidFill>
                <a:latin typeface="Gill Sans MT"/>
                <a:cs typeface="Gill Sans MT"/>
              </a:rPr>
              <a:t> </a:t>
            </a:r>
            <a:r>
              <a:rPr sz="2200" i="1" spc="70" dirty="0">
                <a:solidFill>
                  <a:srgbClr val="292959"/>
                </a:solidFill>
                <a:latin typeface="Gill Sans MT"/>
                <a:cs typeface="Gill Sans MT"/>
              </a:rPr>
              <a:t>like</a:t>
            </a:r>
            <a:r>
              <a:rPr sz="2200" i="1" spc="20" dirty="0">
                <a:solidFill>
                  <a:srgbClr val="292959"/>
                </a:solidFill>
                <a:latin typeface="Gill Sans MT"/>
                <a:cs typeface="Gill Sans MT"/>
              </a:rPr>
              <a:t> </a:t>
            </a:r>
            <a:r>
              <a:rPr sz="2200" i="1" spc="120" dirty="0">
                <a:solidFill>
                  <a:srgbClr val="292959"/>
                </a:solidFill>
                <a:latin typeface="Gill Sans MT"/>
                <a:cs typeface="Gill Sans MT"/>
              </a:rPr>
              <a:t>other</a:t>
            </a:r>
            <a:r>
              <a:rPr sz="2200" i="1" spc="25" dirty="0">
                <a:solidFill>
                  <a:srgbClr val="292959"/>
                </a:solidFill>
                <a:latin typeface="Gill Sans MT"/>
                <a:cs typeface="Gill Sans MT"/>
              </a:rPr>
              <a:t> </a:t>
            </a:r>
            <a:r>
              <a:rPr sz="2200" i="1" spc="100" dirty="0">
                <a:solidFill>
                  <a:srgbClr val="292959"/>
                </a:solidFill>
                <a:latin typeface="Gill Sans MT"/>
                <a:cs typeface="Gill Sans MT"/>
              </a:rPr>
              <a:t>girlfriends”</a:t>
            </a:r>
            <a:r>
              <a:rPr sz="2200" i="1" spc="20" dirty="0">
                <a:solidFill>
                  <a:srgbClr val="292959"/>
                </a:solidFill>
                <a:latin typeface="Gill Sans MT"/>
                <a:cs typeface="Gill Sans MT"/>
              </a:rPr>
              <a:t> </a:t>
            </a:r>
            <a:r>
              <a:rPr sz="2200" b="1" i="1" spc="-30" dirty="0" err="1">
                <a:solidFill>
                  <a:srgbClr val="292959"/>
                </a:solidFill>
                <a:latin typeface="Trebuchet MS"/>
                <a:cs typeface="Trebuchet MS"/>
              </a:rPr>
              <a:t>Lissimore</a:t>
            </a:r>
            <a:r>
              <a:rPr sz="2200" b="1" i="1" spc="-75" dirty="0">
                <a:solidFill>
                  <a:srgbClr val="292959"/>
                </a:solidFill>
                <a:latin typeface="Trebuchet MS"/>
                <a:cs typeface="Trebuchet MS"/>
              </a:rPr>
              <a:t> </a:t>
            </a:r>
            <a:r>
              <a:rPr sz="2200" b="1" i="1" spc="-140" dirty="0">
                <a:solidFill>
                  <a:srgbClr val="292959"/>
                </a:solidFill>
                <a:latin typeface="Trebuchet MS"/>
                <a:cs typeface="Trebuchet MS"/>
              </a:rPr>
              <a:t>v</a:t>
            </a:r>
            <a:r>
              <a:rPr sz="2200" b="1" i="1" spc="-75" dirty="0">
                <a:solidFill>
                  <a:srgbClr val="292959"/>
                </a:solidFill>
                <a:latin typeface="Trebuchet MS"/>
                <a:cs typeface="Trebuchet MS"/>
              </a:rPr>
              <a:t> </a:t>
            </a:r>
            <a:r>
              <a:rPr sz="2200" b="1" i="1" dirty="0">
                <a:solidFill>
                  <a:srgbClr val="292959"/>
                </a:solidFill>
                <a:latin typeface="Trebuchet MS"/>
                <a:cs typeface="Trebuchet MS"/>
              </a:rPr>
              <a:t>Downing</a:t>
            </a:r>
            <a:r>
              <a:rPr sz="2200" b="1" i="1" spc="-75" dirty="0">
                <a:solidFill>
                  <a:srgbClr val="292959"/>
                </a:solidFill>
                <a:latin typeface="Trebuchet MS"/>
                <a:cs typeface="Trebuchet MS"/>
              </a:rPr>
              <a:t> </a:t>
            </a:r>
            <a:r>
              <a:rPr sz="2200" b="1" spc="-85" dirty="0">
                <a:solidFill>
                  <a:srgbClr val="292959"/>
                </a:solidFill>
                <a:latin typeface="Trebuchet MS"/>
                <a:cs typeface="Trebuchet MS"/>
              </a:rPr>
              <a:t>[2003]</a:t>
            </a:r>
            <a:r>
              <a:rPr sz="2200" b="1" spc="-80" dirty="0">
                <a:solidFill>
                  <a:srgbClr val="292959"/>
                </a:solidFill>
                <a:latin typeface="Trebuchet MS"/>
                <a:cs typeface="Trebuchet MS"/>
              </a:rPr>
              <a:t> </a:t>
            </a:r>
            <a:r>
              <a:rPr sz="2200" b="1" spc="-10" dirty="0">
                <a:solidFill>
                  <a:srgbClr val="292959"/>
                </a:solidFill>
                <a:latin typeface="Trebuchet MS"/>
                <a:cs typeface="Trebuchet MS"/>
              </a:rPr>
              <a:t>Fam</a:t>
            </a:r>
            <a:r>
              <a:rPr sz="2200" b="1" spc="-75" dirty="0">
                <a:solidFill>
                  <a:srgbClr val="292959"/>
                </a:solidFill>
                <a:latin typeface="Trebuchet MS"/>
                <a:cs typeface="Trebuchet MS"/>
              </a:rPr>
              <a:t> </a:t>
            </a:r>
            <a:r>
              <a:rPr sz="2200" b="1" dirty="0">
                <a:solidFill>
                  <a:srgbClr val="292959"/>
                </a:solidFill>
                <a:latin typeface="Trebuchet MS"/>
                <a:cs typeface="Trebuchet MS"/>
              </a:rPr>
              <a:t>Law</a:t>
            </a:r>
            <a:r>
              <a:rPr sz="2200" b="1" spc="-75" dirty="0">
                <a:solidFill>
                  <a:srgbClr val="292959"/>
                </a:solidFill>
                <a:latin typeface="Trebuchet MS"/>
                <a:cs typeface="Trebuchet MS"/>
              </a:rPr>
              <a:t> </a:t>
            </a:r>
            <a:r>
              <a:rPr sz="2200" b="1" spc="-25" dirty="0">
                <a:solidFill>
                  <a:srgbClr val="292959"/>
                </a:solidFill>
                <a:latin typeface="Trebuchet MS"/>
                <a:cs typeface="Trebuchet MS"/>
              </a:rPr>
              <a:t>566</a:t>
            </a:r>
            <a:endParaRPr sz="2200" dirty="0">
              <a:latin typeface="Trebuchet MS"/>
              <a:cs typeface="Trebuchet MS"/>
            </a:endParaRPr>
          </a:p>
          <a:p>
            <a:pPr marL="962660" marR="5080">
              <a:lnSpc>
                <a:spcPct val="136400"/>
              </a:lnSpc>
            </a:pPr>
            <a:r>
              <a:rPr sz="2200" i="1" spc="60">
                <a:solidFill>
                  <a:srgbClr val="292959"/>
                </a:solidFill>
                <a:latin typeface="Gill Sans MT"/>
                <a:cs typeface="Gill Sans MT"/>
              </a:rPr>
              <a:t>“[you</a:t>
            </a:r>
            <a:r>
              <a:rPr sz="2200" i="1" spc="-10" dirty="0">
                <a:solidFill>
                  <a:srgbClr val="292959"/>
                </a:solidFill>
                <a:latin typeface="Gill Sans MT"/>
                <a:cs typeface="Gill Sans MT"/>
              </a:rPr>
              <a:t> </a:t>
            </a:r>
            <a:r>
              <a:rPr sz="2200" i="1" spc="185">
                <a:solidFill>
                  <a:srgbClr val="292959"/>
                </a:solidFill>
                <a:latin typeface="Gill Sans MT"/>
                <a:cs typeface="Gill Sans MT"/>
              </a:rPr>
              <a:t>can</a:t>
            </a:r>
            <a:r>
              <a:rPr sz="2200" i="1" spc="-10" dirty="0">
                <a:solidFill>
                  <a:srgbClr val="292959"/>
                </a:solidFill>
                <a:latin typeface="Gill Sans MT"/>
                <a:cs typeface="Gill Sans MT"/>
              </a:rPr>
              <a:t> </a:t>
            </a:r>
            <a:r>
              <a:rPr sz="2200" i="1" spc="45">
                <a:solidFill>
                  <a:srgbClr val="292959"/>
                </a:solidFill>
                <a:latin typeface="Gill Sans MT"/>
                <a:cs typeface="Gill Sans MT"/>
              </a:rPr>
              <a:t>have]…what</a:t>
            </a:r>
            <a:r>
              <a:rPr sz="2200" i="1" spc="-10" dirty="0">
                <a:solidFill>
                  <a:srgbClr val="292959"/>
                </a:solidFill>
                <a:latin typeface="Gill Sans MT"/>
                <a:cs typeface="Gill Sans MT"/>
              </a:rPr>
              <a:t> </a:t>
            </a:r>
            <a:r>
              <a:rPr sz="2200" i="1" spc="135">
                <a:solidFill>
                  <a:srgbClr val="292959"/>
                </a:solidFill>
                <a:latin typeface="Gill Sans MT"/>
                <a:cs typeface="Gill Sans MT"/>
              </a:rPr>
              <a:t>emotional</a:t>
            </a:r>
            <a:r>
              <a:rPr sz="2200" i="1" spc="-10" dirty="0">
                <a:solidFill>
                  <a:srgbClr val="292959"/>
                </a:solidFill>
                <a:latin typeface="Gill Sans MT"/>
                <a:cs typeface="Gill Sans MT"/>
              </a:rPr>
              <a:t> </a:t>
            </a:r>
            <a:r>
              <a:rPr sz="2200" i="1" spc="120">
                <a:solidFill>
                  <a:srgbClr val="292959"/>
                </a:solidFill>
                <a:latin typeface="Gill Sans MT"/>
                <a:cs typeface="Gill Sans MT"/>
              </a:rPr>
              <a:t>security</a:t>
            </a:r>
            <a:r>
              <a:rPr sz="2200" i="1" spc="-10" dirty="0">
                <a:solidFill>
                  <a:srgbClr val="292959"/>
                </a:solidFill>
                <a:latin typeface="Gill Sans MT"/>
                <a:cs typeface="Gill Sans MT"/>
              </a:rPr>
              <a:t> </a:t>
            </a:r>
            <a:r>
              <a:rPr sz="2200" i="1">
                <a:solidFill>
                  <a:srgbClr val="292959"/>
                </a:solidFill>
                <a:latin typeface="Gill Sans MT"/>
                <a:cs typeface="Gill Sans MT"/>
              </a:rPr>
              <a:t>I</a:t>
            </a:r>
            <a:r>
              <a:rPr sz="2200" i="1" spc="-10" dirty="0">
                <a:solidFill>
                  <a:srgbClr val="292959"/>
                </a:solidFill>
                <a:latin typeface="Gill Sans MT"/>
                <a:cs typeface="Gill Sans MT"/>
              </a:rPr>
              <a:t> </a:t>
            </a:r>
            <a:r>
              <a:rPr sz="2200" i="1" spc="185">
                <a:solidFill>
                  <a:srgbClr val="292959"/>
                </a:solidFill>
                <a:latin typeface="Gill Sans MT"/>
                <a:cs typeface="Gill Sans MT"/>
              </a:rPr>
              <a:t>can</a:t>
            </a:r>
            <a:r>
              <a:rPr sz="2200" i="1" spc="-10" dirty="0">
                <a:solidFill>
                  <a:srgbClr val="292959"/>
                </a:solidFill>
                <a:latin typeface="Gill Sans MT"/>
                <a:cs typeface="Gill Sans MT"/>
              </a:rPr>
              <a:t> </a:t>
            </a:r>
            <a:r>
              <a:rPr sz="2200" i="1" spc="160">
                <a:solidFill>
                  <a:srgbClr val="292959"/>
                </a:solidFill>
                <a:latin typeface="Gill Sans MT"/>
                <a:cs typeface="Gill Sans MT"/>
              </a:rPr>
              <a:t>give,</a:t>
            </a:r>
            <a:r>
              <a:rPr sz="2200" i="1" spc="-10" dirty="0">
                <a:solidFill>
                  <a:srgbClr val="292959"/>
                </a:solidFill>
                <a:latin typeface="Gill Sans MT"/>
                <a:cs typeface="Gill Sans MT"/>
              </a:rPr>
              <a:t> </a:t>
            </a:r>
            <a:r>
              <a:rPr sz="2200" i="1" spc="100">
                <a:solidFill>
                  <a:srgbClr val="292959"/>
                </a:solidFill>
                <a:latin typeface="Gill Sans MT"/>
                <a:cs typeface="Gill Sans MT"/>
              </a:rPr>
              <a:t>plus</a:t>
            </a:r>
            <a:r>
              <a:rPr sz="2200" i="1" spc="-10" dirty="0">
                <a:solidFill>
                  <a:srgbClr val="292959"/>
                </a:solidFill>
                <a:latin typeface="Gill Sans MT"/>
                <a:cs typeface="Gill Sans MT"/>
              </a:rPr>
              <a:t> </a:t>
            </a:r>
            <a:r>
              <a:rPr sz="2200" i="1" spc="135">
                <a:solidFill>
                  <a:srgbClr val="292959"/>
                </a:solidFill>
                <a:latin typeface="Gill Sans MT"/>
                <a:cs typeface="Gill Sans MT"/>
              </a:rPr>
              <a:t>financial</a:t>
            </a:r>
            <a:r>
              <a:rPr sz="2200" i="1" spc="-10" dirty="0">
                <a:solidFill>
                  <a:srgbClr val="292959"/>
                </a:solidFill>
                <a:latin typeface="Gill Sans MT"/>
                <a:cs typeface="Gill Sans MT"/>
              </a:rPr>
              <a:t> </a:t>
            </a:r>
            <a:r>
              <a:rPr sz="2200" i="1" spc="120">
                <a:solidFill>
                  <a:srgbClr val="292959"/>
                </a:solidFill>
                <a:latin typeface="Gill Sans MT"/>
                <a:cs typeface="Gill Sans MT"/>
              </a:rPr>
              <a:t>security</a:t>
            </a:r>
            <a:r>
              <a:rPr sz="2200" i="1" spc="-10" dirty="0">
                <a:solidFill>
                  <a:srgbClr val="292959"/>
                </a:solidFill>
                <a:latin typeface="Gill Sans MT"/>
                <a:cs typeface="Gill Sans MT"/>
              </a:rPr>
              <a:t> </a:t>
            </a:r>
            <a:r>
              <a:rPr sz="2200" i="1" spc="125">
                <a:solidFill>
                  <a:srgbClr val="292959"/>
                </a:solidFill>
                <a:latin typeface="Gill Sans MT"/>
                <a:cs typeface="Gill Sans MT"/>
              </a:rPr>
              <a:t>during</a:t>
            </a:r>
            <a:r>
              <a:rPr sz="2200" i="1" spc="-10" dirty="0">
                <a:solidFill>
                  <a:srgbClr val="292959"/>
                </a:solidFill>
                <a:latin typeface="Gill Sans MT"/>
                <a:cs typeface="Gill Sans MT"/>
              </a:rPr>
              <a:t> </a:t>
            </a:r>
            <a:r>
              <a:rPr sz="2200" i="1" spc="75">
                <a:solidFill>
                  <a:srgbClr val="292959"/>
                </a:solidFill>
                <a:latin typeface="Gill Sans MT"/>
                <a:cs typeface="Gill Sans MT"/>
              </a:rPr>
              <a:t>my</a:t>
            </a:r>
            <a:r>
              <a:rPr sz="2200" i="1" spc="-10" dirty="0">
                <a:solidFill>
                  <a:srgbClr val="292959"/>
                </a:solidFill>
                <a:latin typeface="Gill Sans MT"/>
                <a:cs typeface="Gill Sans MT"/>
              </a:rPr>
              <a:t> </a:t>
            </a:r>
            <a:r>
              <a:rPr sz="2200" i="1" spc="120">
                <a:solidFill>
                  <a:srgbClr val="292959"/>
                </a:solidFill>
                <a:latin typeface="Gill Sans MT"/>
                <a:cs typeface="Gill Sans MT"/>
              </a:rPr>
              <a:t>life,</a:t>
            </a:r>
            <a:r>
              <a:rPr sz="2200" i="1" spc="-10" dirty="0">
                <a:solidFill>
                  <a:srgbClr val="292959"/>
                </a:solidFill>
                <a:latin typeface="Gill Sans MT"/>
                <a:cs typeface="Gill Sans MT"/>
              </a:rPr>
              <a:t> </a:t>
            </a:r>
            <a:r>
              <a:rPr sz="2200" i="1" spc="155">
                <a:solidFill>
                  <a:srgbClr val="292959"/>
                </a:solidFill>
                <a:latin typeface="Gill Sans MT"/>
                <a:cs typeface="Gill Sans MT"/>
              </a:rPr>
              <a:t>and</a:t>
            </a:r>
            <a:r>
              <a:rPr sz="2200" i="1" spc="-10" dirty="0">
                <a:solidFill>
                  <a:srgbClr val="292959"/>
                </a:solidFill>
                <a:latin typeface="Gill Sans MT"/>
                <a:cs typeface="Gill Sans MT"/>
              </a:rPr>
              <a:t> </a:t>
            </a:r>
            <a:r>
              <a:rPr sz="2200" i="1" spc="135">
                <a:solidFill>
                  <a:srgbClr val="292959"/>
                </a:solidFill>
                <a:latin typeface="Gill Sans MT"/>
                <a:cs typeface="Gill Sans MT"/>
              </a:rPr>
              <a:t>financial</a:t>
            </a:r>
            <a:r>
              <a:rPr sz="2200" i="1" spc="-10" dirty="0">
                <a:solidFill>
                  <a:srgbClr val="292959"/>
                </a:solidFill>
                <a:latin typeface="Gill Sans MT"/>
                <a:cs typeface="Gill Sans MT"/>
              </a:rPr>
              <a:t> </a:t>
            </a:r>
            <a:r>
              <a:rPr sz="2200" i="1" spc="120">
                <a:solidFill>
                  <a:srgbClr val="292959"/>
                </a:solidFill>
                <a:latin typeface="Gill Sans MT"/>
                <a:cs typeface="Gill Sans MT"/>
              </a:rPr>
              <a:t>security</a:t>
            </a:r>
            <a:r>
              <a:rPr sz="2200" i="1" spc="-10" dirty="0">
                <a:solidFill>
                  <a:srgbClr val="292959"/>
                </a:solidFill>
                <a:latin typeface="Gill Sans MT"/>
                <a:cs typeface="Gill Sans MT"/>
              </a:rPr>
              <a:t> </a:t>
            </a:r>
            <a:r>
              <a:rPr sz="2200" i="1" spc="140">
                <a:solidFill>
                  <a:srgbClr val="292959"/>
                </a:solidFill>
                <a:latin typeface="Gill Sans MT"/>
                <a:cs typeface="Gill Sans MT"/>
              </a:rPr>
              <a:t>on</a:t>
            </a:r>
            <a:r>
              <a:rPr sz="2200" i="1" spc="-10" dirty="0">
                <a:solidFill>
                  <a:srgbClr val="292959"/>
                </a:solidFill>
                <a:latin typeface="Gill Sans MT"/>
                <a:cs typeface="Gill Sans MT"/>
              </a:rPr>
              <a:t> </a:t>
            </a:r>
            <a:r>
              <a:rPr sz="2200" i="1" spc="75">
                <a:solidFill>
                  <a:srgbClr val="292959"/>
                </a:solidFill>
                <a:latin typeface="Gill Sans MT"/>
                <a:cs typeface="Gill Sans MT"/>
              </a:rPr>
              <a:t>my</a:t>
            </a:r>
            <a:r>
              <a:rPr sz="2200" i="1" spc="-10" dirty="0">
                <a:solidFill>
                  <a:srgbClr val="292959"/>
                </a:solidFill>
                <a:latin typeface="Gill Sans MT"/>
                <a:cs typeface="Gill Sans MT"/>
              </a:rPr>
              <a:t> </a:t>
            </a:r>
            <a:r>
              <a:rPr sz="2200" i="1" spc="114">
                <a:solidFill>
                  <a:srgbClr val="292959"/>
                </a:solidFill>
                <a:latin typeface="Gill Sans MT"/>
                <a:cs typeface="Gill Sans MT"/>
              </a:rPr>
              <a:t>death”</a:t>
            </a:r>
            <a:r>
              <a:rPr sz="2200" i="1" spc="-10" dirty="0">
                <a:solidFill>
                  <a:srgbClr val="292959"/>
                </a:solidFill>
                <a:latin typeface="Gill Sans MT"/>
                <a:cs typeface="Gill Sans MT"/>
              </a:rPr>
              <a:t> </a:t>
            </a:r>
            <a:r>
              <a:rPr sz="2200" b="1" i="1" spc="-10">
                <a:solidFill>
                  <a:srgbClr val="292959"/>
                </a:solidFill>
                <a:latin typeface="Trebuchet MS"/>
                <a:cs typeface="Trebuchet MS"/>
              </a:rPr>
              <a:t>Layton </a:t>
            </a:r>
            <a:r>
              <a:rPr sz="2200" b="1" i="1" spc="-140">
                <a:solidFill>
                  <a:srgbClr val="292959"/>
                </a:solidFill>
                <a:latin typeface="Trebuchet MS"/>
                <a:cs typeface="Trebuchet MS"/>
              </a:rPr>
              <a:t>v</a:t>
            </a:r>
            <a:r>
              <a:rPr sz="2200" b="1" i="1" spc="-114" dirty="0">
                <a:solidFill>
                  <a:srgbClr val="292959"/>
                </a:solidFill>
                <a:latin typeface="Trebuchet MS"/>
                <a:cs typeface="Trebuchet MS"/>
              </a:rPr>
              <a:t> </a:t>
            </a:r>
            <a:r>
              <a:rPr sz="2200" b="1" i="1" spc="-30">
                <a:solidFill>
                  <a:srgbClr val="292959"/>
                </a:solidFill>
                <a:latin typeface="Trebuchet MS"/>
                <a:cs typeface="Trebuchet MS"/>
              </a:rPr>
              <a:t>Martin</a:t>
            </a:r>
            <a:r>
              <a:rPr sz="2200" b="1" i="1" spc="-110" dirty="0">
                <a:solidFill>
                  <a:srgbClr val="292959"/>
                </a:solidFill>
                <a:latin typeface="Trebuchet MS"/>
                <a:cs typeface="Trebuchet MS"/>
              </a:rPr>
              <a:t> </a:t>
            </a:r>
            <a:r>
              <a:rPr sz="2200" b="1" spc="-190">
                <a:solidFill>
                  <a:srgbClr val="292959"/>
                </a:solidFill>
                <a:latin typeface="Trebuchet MS"/>
                <a:cs typeface="Trebuchet MS"/>
              </a:rPr>
              <a:t>[1986]</a:t>
            </a:r>
            <a:r>
              <a:rPr sz="2200" b="1" spc="-110" dirty="0">
                <a:solidFill>
                  <a:srgbClr val="292959"/>
                </a:solidFill>
                <a:latin typeface="Trebuchet MS"/>
                <a:cs typeface="Trebuchet MS"/>
              </a:rPr>
              <a:t> </a:t>
            </a:r>
            <a:r>
              <a:rPr sz="2200" b="1" spc="-10">
                <a:solidFill>
                  <a:srgbClr val="292959"/>
                </a:solidFill>
                <a:latin typeface="Trebuchet MS"/>
                <a:cs typeface="Trebuchet MS"/>
              </a:rPr>
              <a:t>Fam</a:t>
            </a:r>
            <a:r>
              <a:rPr sz="2200" b="1" spc="-110" dirty="0">
                <a:solidFill>
                  <a:srgbClr val="292959"/>
                </a:solidFill>
                <a:latin typeface="Trebuchet MS"/>
                <a:cs typeface="Trebuchet MS"/>
              </a:rPr>
              <a:t> </a:t>
            </a:r>
            <a:r>
              <a:rPr sz="2200" b="1">
                <a:solidFill>
                  <a:srgbClr val="292959"/>
                </a:solidFill>
                <a:latin typeface="Trebuchet MS"/>
                <a:cs typeface="Trebuchet MS"/>
              </a:rPr>
              <a:t>Law</a:t>
            </a:r>
            <a:r>
              <a:rPr sz="2200" b="1" spc="-110" dirty="0">
                <a:solidFill>
                  <a:srgbClr val="292959"/>
                </a:solidFill>
                <a:latin typeface="Trebuchet MS"/>
                <a:cs typeface="Trebuchet MS"/>
              </a:rPr>
              <a:t> </a:t>
            </a:r>
            <a:r>
              <a:rPr sz="2200" b="1" spc="-340">
                <a:solidFill>
                  <a:srgbClr val="292959"/>
                </a:solidFill>
                <a:latin typeface="Trebuchet MS"/>
                <a:cs typeface="Trebuchet MS"/>
              </a:rPr>
              <a:t>212</a:t>
            </a:r>
            <a:endParaRPr sz="2200">
              <a:latin typeface="Trebuchet MS"/>
              <a:cs typeface="Trebuchet MS"/>
            </a:endParaRPr>
          </a:p>
          <a:p>
            <a:pPr marL="962660">
              <a:lnSpc>
                <a:spcPct val="100000"/>
              </a:lnSpc>
              <a:spcBef>
                <a:spcPts val="955"/>
              </a:spcBef>
            </a:pPr>
            <a:r>
              <a:rPr sz="2200" i="1" spc="80">
                <a:solidFill>
                  <a:srgbClr val="292959"/>
                </a:solidFill>
                <a:latin typeface="Gill Sans MT"/>
                <a:cs typeface="Gill Sans MT"/>
              </a:rPr>
              <a:t>“don’t</a:t>
            </a:r>
            <a:r>
              <a:rPr sz="2200" i="1" spc="-10" dirty="0">
                <a:solidFill>
                  <a:srgbClr val="292959"/>
                </a:solidFill>
                <a:latin typeface="Gill Sans MT"/>
                <a:cs typeface="Gill Sans MT"/>
              </a:rPr>
              <a:t> </a:t>
            </a:r>
            <a:r>
              <a:rPr sz="2200" i="1" spc="105">
                <a:solidFill>
                  <a:srgbClr val="292959"/>
                </a:solidFill>
                <a:latin typeface="Gill Sans MT"/>
                <a:cs typeface="Gill Sans MT"/>
              </a:rPr>
              <a:t>worry</a:t>
            </a:r>
            <a:r>
              <a:rPr sz="2200" i="1" spc="-5" dirty="0">
                <a:solidFill>
                  <a:srgbClr val="292959"/>
                </a:solidFill>
                <a:latin typeface="Gill Sans MT"/>
                <a:cs typeface="Gill Sans MT"/>
              </a:rPr>
              <a:t> </a:t>
            </a:r>
            <a:r>
              <a:rPr sz="2200" i="1" spc="155">
                <a:solidFill>
                  <a:srgbClr val="292959"/>
                </a:solidFill>
                <a:latin typeface="Gill Sans MT"/>
                <a:cs typeface="Gill Sans MT"/>
              </a:rPr>
              <a:t>about</a:t>
            </a:r>
            <a:r>
              <a:rPr sz="2200" i="1" spc="-5" dirty="0">
                <a:solidFill>
                  <a:srgbClr val="292959"/>
                </a:solidFill>
                <a:latin typeface="Gill Sans MT"/>
                <a:cs typeface="Gill Sans MT"/>
              </a:rPr>
              <a:t> </a:t>
            </a:r>
            <a:r>
              <a:rPr sz="2200" i="1" spc="90">
                <a:solidFill>
                  <a:srgbClr val="292959"/>
                </a:solidFill>
                <a:latin typeface="Gill Sans MT"/>
                <a:cs typeface="Gill Sans MT"/>
              </a:rPr>
              <a:t>your</a:t>
            </a:r>
            <a:r>
              <a:rPr sz="2200" i="1" spc="-5" dirty="0">
                <a:solidFill>
                  <a:srgbClr val="292959"/>
                </a:solidFill>
                <a:latin typeface="Gill Sans MT"/>
                <a:cs typeface="Gill Sans MT"/>
              </a:rPr>
              <a:t> </a:t>
            </a:r>
            <a:r>
              <a:rPr sz="2200" i="1" spc="95">
                <a:solidFill>
                  <a:srgbClr val="292959"/>
                </a:solidFill>
                <a:latin typeface="Gill Sans MT"/>
                <a:cs typeface="Gill Sans MT"/>
              </a:rPr>
              <a:t>future,</a:t>
            </a:r>
            <a:r>
              <a:rPr sz="2200" i="1" spc="-5" dirty="0">
                <a:solidFill>
                  <a:srgbClr val="292959"/>
                </a:solidFill>
                <a:latin typeface="Gill Sans MT"/>
                <a:cs typeface="Gill Sans MT"/>
              </a:rPr>
              <a:t> </a:t>
            </a:r>
            <a:r>
              <a:rPr sz="2200" i="1" spc="85">
                <a:solidFill>
                  <a:srgbClr val="292959"/>
                </a:solidFill>
                <a:latin typeface="Gill Sans MT"/>
                <a:cs typeface="Gill Sans MT"/>
              </a:rPr>
              <a:t>you’ll</a:t>
            </a:r>
            <a:r>
              <a:rPr sz="2200" i="1" spc="-5" dirty="0">
                <a:solidFill>
                  <a:srgbClr val="292959"/>
                </a:solidFill>
                <a:latin typeface="Gill Sans MT"/>
                <a:cs typeface="Gill Sans MT"/>
              </a:rPr>
              <a:t> </a:t>
            </a:r>
            <a:r>
              <a:rPr sz="2200" i="1" spc="215">
                <a:solidFill>
                  <a:srgbClr val="292959"/>
                </a:solidFill>
                <a:latin typeface="Gill Sans MT"/>
                <a:cs typeface="Gill Sans MT"/>
              </a:rPr>
              <a:t>be</a:t>
            </a:r>
            <a:r>
              <a:rPr sz="2200" i="1" spc="-5" dirty="0">
                <a:solidFill>
                  <a:srgbClr val="292959"/>
                </a:solidFill>
                <a:latin typeface="Gill Sans MT"/>
                <a:cs typeface="Gill Sans MT"/>
              </a:rPr>
              <a:t> </a:t>
            </a:r>
            <a:r>
              <a:rPr sz="2200" i="1" spc="95">
                <a:solidFill>
                  <a:srgbClr val="292959"/>
                </a:solidFill>
                <a:latin typeface="Gill Sans MT"/>
                <a:cs typeface="Gill Sans MT"/>
              </a:rPr>
              <a:t>alright”</a:t>
            </a:r>
            <a:r>
              <a:rPr sz="2200" i="1" spc="-5" dirty="0">
                <a:solidFill>
                  <a:srgbClr val="292959"/>
                </a:solidFill>
                <a:latin typeface="Gill Sans MT"/>
                <a:cs typeface="Gill Sans MT"/>
              </a:rPr>
              <a:t> </a:t>
            </a:r>
            <a:r>
              <a:rPr sz="2200" b="1" i="1" spc="-20">
                <a:solidFill>
                  <a:srgbClr val="292959"/>
                </a:solidFill>
                <a:latin typeface="Trebuchet MS"/>
                <a:cs typeface="Trebuchet MS"/>
              </a:rPr>
              <a:t>Bostock</a:t>
            </a:r>
            <a:r>
              <a:rPr sz="2200" b="1" i="1" spc="-105" dirty="0">
                <a:solidFill>
                  <a:srgbClr val="292959"/>
                </a:solidFill>
                <a:latin typeface="Trebuchet MS"/>
                <a:cs typeface="Trebuchet MS"/>
              </a:rPr>
              <a:t> </a:t>
            </a:r>
            <a:r>
              <a:rPr sz="2200" b="1" i="1" spc="-140">
                <a:solidFill>
                  <a:srgbClr val="292959"/>
                </a:solidFill>
                <a:latin typeface="Trebuchet MS"/>
                <a:cs typeface="Trebuchet MS"/>
              </a:rPr>
              <a:t>v</a:t>
            </a:r>
            <a:r>
              <a:rPr sz="2200" b="1" i="1" spc="-100" dirty="0">
                <a:solidFill>
                  <a:srgbClr val="292959"/>
                </a:solidFill>
                <a:latin typeface="Trebuchet MS"/>
                <a:cs typeface="Trebuchet MS"/>
              </a:rPr>
              <a:t> </a:t>
            </a:r>
            <a:r>
              <a:rPr sz="2200" b="1" i="1" spc="-110">
                <a:solidFill>
                  <a:srgbClr val="292959"/>
                </a:solidFill>
                <a:latin typeface="Trebuchet MS"/>
                <a:cs typeface="Trebuchet MS"/>
              </a:rPr>
              <a:t>Bryant</a:t>
            </a:r>
            <a:r>
              <a:rPr sz="2200" b="1" i="1" spc="-100" dirty="0">
                <a:solidFill>
                  <a:srgbClr val="292959"/>
                </a:solidFill>
                <a:latin typeface="Trebuchet MS"/>
                <a:cs typeface="Trebuchet MS"/>
              </a:rPr>
              <a:t> </a:t>
            </a:r>
            <a:r>
              <a:rPr sz="2200" b="1" spc="-185">
                <a:solidFill>
                  <a:srgbClr val="292959"/>
                </a:solidFill>
                <a:latin typeface="Trebuchet MS"/>
                <a:cs typeface="Trebuchet MS"/>
              </a:rPr>
              <a:t>(1990)</a:t>
            </a:r>
            <a:r>
              <a:rPr sz="2200" b="1" spc="-105" dirty="0">
                <a:solidFill>
                  <a:srgbClr val="292959"/>
                </a:solidFill>
                <a:latin typeface="Trebuchet MS"/>
                <a:cs typeface="Trebuchet MS"/>
              </a:rPr>
              <a:t> </a:t>
            </a:r>
            <a:r>
              <a:rPr sz="2200" b="1" spc="-345">
                <a:solidFill>
                  <a:srgbClr val="292959"/>
                </a:solidFill>
                <a:latin typeface="Trebuchet MS"/>
                <a:cs typeface="Trebuchet MS"/>
              </a:rPr>
              <a:t>61</a:t>
            </a:r>
            <a:r>
              <a:rPr sz="2200" b="1" spc="-100" dirty="0">
                <a:solidFill>
                  <a:srgbClr val="292959"/>
                </a:solidFill>
                <a:latin typeface="Trebuchet MS"/>
                <a:cs typeface="Trebuchet MS"/>
              </a:rPr>
              <a:t> </a:t>
            </a:r>
            <a:r>
              <a:rPr sz="2200" b="1" spc="-125">
                <a:solidFill>
                  <a:srgbClr val="292959"/>
                </a:solidFill>
                <a:latin typeface="Trebuchet MS"/>
                <a:cs typeface="Trebuchet MS"/>
              </a:rPr>
              <a:t>P</a:t>
            </a:r>
            <a:r>
              <a:rPr sz="2200" b="1" spc="-100">
                <a:solidFill>
                  <a:srgbClr val="292959"/>
                </a:solidFill>
                <a:latin typeface="Trebuchet MS"/>
                <a:cs typeface="Trebuchet MS"/>
              </a:rPr>
              <a:t> &amp;</a:t>
            </a:r>
            <a:r>
              <a:rPr sz="2200" b="1" spc="-105" dirty="0">
                <a:solidFill>
                  <a:srgbClr val="292959"/>
                </a:solidFill>
                <a:latin typeface="Trebuchet MS"/>
                <a:cs typeface="Trebuchet MS"/>
              </a:rPr>
              <a:t> </a:t>
            </a:r>
            <a:r>
              <a:rPr sz="2200" b="1" spc="65">
                <a:solidFill>
                  <a:srgbClr val="292959"/>
                </a:solidFill>
                <a:latin typeface="Trebuchet MS"/>
                <a:cs typeface="Trebuchet MS"/>
              </a:rPr>
              <a:t>CR</a:t>
            </a:r>
            <a:r>
              <a:rPr sz="2200" b="1" spc="-100" dirty="0">
                <a:solidFill>
                  <a:srgbClr val="292959"/>
                </a:solidFill>
                <a:latin typeface="Trebuchet MS"/>
                <a:cs typeface="Trebuchet MS"/>
              </a:rPr>
              <a:t> </a:t>
            </a:r>
            <a:r>
              <a:rPr sz="2200" b="1" spc="-25">
                <a:solidFill>
                  <a:srgbClr val="292959"/>
                </a:solidFill>
                <a:latin typeface="Trebuchet MS"/>
                <a:cs typeface="Trebuchet MS"/>
              </a:rPr>
              <a:t>23</a:t>
            </a:r>
            <a:endParaRPr sz="2200">
              <a:latin typeface="Trebuchet MS"/>
              <a:cs typeface="Trebuchet MS"/>
            </a:endParaRPr>
          </a:p>
          <a:p>
            <a:pPr marL="487045">
              <a:lnSpc>
                <a:spcPct val="100000"/>
              </a:lnSpc>
              <a:spcBef>
                <a:spcPts val="960"/>
              </a:spcBef>
            </a:pPr>
            <a:r>
              <a:rPr sz="2200" spc="-35">
                <a:solidFill>
                  <a:srgbClr val="292959"/>
                </a:solidFill>
                <a:latin typeface="Trebuchet MS"/>
                <a:cs typeface="Trebuchet MS"/>
              </a:rPr>
              <a:t>Comments</a:t>
            </a:r>
            <a:r>
              <a:rPr sz="2200" spc="-120" dirty="0">
                <a:solidFill>
                  <a:srgbClr val="292959"/>
                </a:solidFill>
                <a:latin typeface="Trebuchet MS"/>
                <a:cs typeface="Trebuchet MS"/>
              </a:rPr>
              <a:t> </a:t>
            </a:r>
            <a:r>
              <a:rPr sz="2200" spc="-55">
                <a:solidFill>
                  <a:srgbClr val="292959"/>
                </a:solidFill>
                <a:latin typeface="Trebuchet MS"/>
                <a:cs typeface="Trebuchet MS"/>
              </a:rPr>
              <a:t>referable</a:t>
            </a:r>
            <a:r>
              <a:rPr sz="2200" spc="-90" dirty="0">
                <a:solidFill>
                  <a:srgbClr val="292959"/>
                </a:solidFill>
                <a:latin typeface="Trebuchet MS"/>
                <a:cs typeface="Trebuchet MS"/>
              </a:rPr>
              <a:t> </a:t>
            </a:r>
            <a:r>
              <a:rPr sz="2200" spc="-45">
                <a:solidFill>
                  <a:srgbClr val="292959"/>
                </a:solidFill>
                <a:latin typeface="Trebuchet MS"/>
                <a:cs typeface="Trebuchet MS"/>
              </a:rPr>
              <a:t>to</a:t>
            </a:r>
            <a:r>
              <a:rPr sz="2200" spc="-95" dirty="0">
                <a:solidFill>
                  <a:srgbClr val="292959"/>
                </a:solidFill>
                <a:latin typeface="Trebuchet MS"/>
                <a:cs typeface="Trebuchet MS"/>
              </a:rPr>
              <a:t> </a:t>
            </a:r>
            <a:r>
              <a:rPr sz="2200" spc="100">
                <a:solidFill>
                  <a:srgbClr val="292959"/>
                </a:solidFill>
                <a:latin typeface="Trebuchet MS"/>
                <a:cs typeface="Trebuchet MS"/>
              </a:rPr>
              <a:t>a</a:t>
            </a:r>
            <a:r>
              <a:rPr sz="2200" spc="-95" dirty="0">
                <a:solidFill>
                  <a:srgbClr val="292959"/>
                </a:solidFill>
                <a:latin typeface="Trebuchet MS"/>
                <a:cs typeface="Trebuchet MS"/>
              </a:rPr>
              <a:t> </a:t>
            </a:r>
            <a:r>
              <a:rPr sz="2200" spc="-85">
                <a:solidFill>
                  <a:srgbClr val="292959"/>
                </a:solidFill>
                <a:latin typeface="Trebuchet MS"/>
                <a:cs typeface="Trebuchet MS"/>
              </a:rPr>
              <a:t>better</a:t>
            </a:r>
            <a:r>
              <a:rPr sz="2200" spc="-80" dirty="0">
                <a:solidFill>
                  <a:srgbClr val="292959"/>
                </a:solidFill>
                <a:latin typeface="Trebuchet MS"/>
                <a:cs typeface="Trebuchet MS"/>
              </a:rPr>
              <a:t> </a:t>
            </a:r>
            <a:r>
              <a:rPr sz="2200" spc="-20">
                <a:solidFill>
                  <a:srgbClr val="292959"/>
                </a:solidFill>
                <a:latin typeface="Trebuchet MS"/>
                <a:cs typeface="Trebuchet MS"/>
              </a:rPr>
              <a:t>standard</a:t>
            </a:r>
            <a:r>
              <a:rPr sz="2200" spc="-90" dirty="0">
                <a:solidFill>
                  <a:srgbClr val="292959"/>
                </a:solidFill>
                <a:latin typeface="Trebuchet MS"/>
                <a:cs typeface="Trebuchet MS"/>
              </a:rPr>
              <a:t> </a:t>
            </a:r>
            <a:r>
              <a:rPr sz="2200">
                <a:solidFill>
                  <a:srgbClr val="292959"/>
                </a:solidFill>
                <a:latin typeface="Trebuchet MS"/>
                <a:cs typeface="Trebuchet MS"/>
              </a:rPr>
              <a:t>of</a:t>
            </a:r>
            <a:r>
              <a:rPr sz="2200" spc="-95" dirty="0">
                <a:solidFill>
                  <a:srgbClr val="292959"/>
                </a:solidFill>
                <a:latin typeface="Trebuchet MS"/>
                <a:cs typeface="Trebuchet MS"/>
              </a:rPr>
              <a:t> </a:t>
            </a:r>
            <a:r>
              <a:rPr sz="2200" spc="-85">
                <a:solidFill>
                  <a:srgbClr val="292959"/>
                </a:solidFill>
                <a:latin typeface="Trebuchet MS"/>
                <a:cs typeface="Trebuchet MS"/>
              </a:rPr>
              <a:t>living</a:t>
            </a:r>
            <a:r>
              <a:rPr sz="2200" spc="-80" dirty="0">
                <a:solidFill>
                  <a:srgbClr val="292959"/>
                </a:solidFill>
                <a:latin typeface="Trebuchet MS"/>
                <a:cs typeface="Trebuchet MS"/>
              </a:rPr>
              <a:t> </a:t>
            </a:r>
            <a:r>
              <a:rPr sz="2200">
                <a:solidFill>
                  <a:srgbClr val="292959"/>
                </a:solidFill>
                <a:latin typeface="Trebuchet MS"/>
                <a:cs typeface="Trebuchet MS"/>
              </a:rPr>
              <a:t>also</a:t>
            </a:r>
            <a:r>
              <a:rPr sz="2200" spc="-90" dirty="0">
                <a:solidFill>
                  <a:srgbClr val="292959"/>
                </a:solidFill>
                <a:latin typeface="Trebuchet MS"/>
                <a:cs typeface="Trebuchet MS"/>
              </a:rPr>
              <a:t> </a:t>
            </a:r>
            <a:r>
              <a:rPr sz="2200" b="1" spc="-55">
                <a:solidFill>
                  <a:srgbClr val="292959"/>
                </a:solidFill>
                <a:latin typeface="Trebuchet MS"/>
                <a:cs typeface="Trebuchet MS"/>
              </a:rPr>
              <a:t>not</a:t>
            </a:r>
            <a:r>
              <a:rPr sz="2200" b="1" spc="-95" dirty="0">
                <a:solidFill>
                  <a:srgbClr val="292959"/>
                </a:solidFill>
                <a:latin typeface="Trebuchet MS"/>
                <a:cs typeface="Trebuchet MS"/>
              </a:rPr>
              <a:t> </a:t>
            </a:r>
            <a:r>
              <a:rPr sz="2200" spc="-10">
                <a:solidFill>
                  <a:srgbClr val="292959"/>
                </a:solidFill>
                <a:latin typeface="Trebuchet MS"/>
                <a:cs typeface="Trebuchet MS"/>
              </a:rPr>
              <a:t>enough:</a:t>
            </a:r>
            <a:endParaRPr sz="2200">
              <a:latin typeface="Trebuchet MS"/>
              <a:cs typeface="Trebuchet MS"/>
            </a:endParaRPr>
          </a:p>
          <a:p>
            <a:pPr marL="962660">
              <a:lnSpc>
                <a:spcPct val="100000"/>
              </a:lnSpc>
              <a:spcBef>
                <a:spcPts val="960"/>
              </a:spcBef>
            </a:pPr>
            <a:r>
              <a:rPr sz="2200" spc="-155">
                <a:solidFill>
                  <a:srgbClr val="292959"/>
                </a:solidFill>
                <a:latin typeface="Trebuchet MS"/>
                <a:cs typeface="Trebuchet MS"/>
              </a:rPr>
              <a:t>“this</a:t>
            </a:r>
            <a:r>
              <a:rPr sz="2200" spc="-55" dirty="0">
                <a:solidFill>
                  <a:srgbClr val="292959"/>
                </a:solidFill>
                <a:latin typeface="Trebuchet MS"/>
                <a:cs typeface="Trebuchet MS"/>
              </a:rPr>
              <a:t> </a:t>
            </a:r>
            <a:r>
              <a:rPr sz="2200" spc="-135">
                <a:solidFill>
                  <a:srgbClr val="292959"/>
                </a:solidFill>
                <a:latin typeface="Trebuchet MS"/>
                <a:cs typeface="Trebuchet MS"/>
              </a:rPr>
              <a:t>will</a:t>
            </a:r>
            <a:r>
              <a:rPr sz="2200" spc="-50" dirty="0">
                <a:solidFill>
                  <a:srgbClr val="292959"/>
                </a:solidFill>
                <a:latin typeface="Trebuchet MS"/>
                <a:cs typeface="Trebuchet MS"/>
              </a:rPr>
              <a:t> </a:t>
            </a:r>
            <a:r>
              <a:rPr sz="2200" spc="-60">
                <a:solidFill>
                  <a:srgbClr val="292959"/>
                </a:solidFill>
                <a:latin typeface="Trebuchet MS"/>
                <a:cs typeface="Trebuchet MS"/>
              </a:rPr>
              <a:t>benefit</a:t>
            </a:r>
            <a:r>
              <a:rPr sz="2200" spc="-55" dirty="0">
                <a:solidFill>
                  <a:srgbClr val="292959"/>
                </a:solidFill>
                <a:latin typeface="Trebuchet MS"/>
                <a:cs typeface="Trebuchet MS"/>
              </a:rPr>
              <a:t> </a:t>
            </a:r>
            <a:r>
              <a:rPr sz="2200" spc="-45">
                <a:solidFill>
                  <a:srgbClr val="292959"/>
                </a:solidFill>
                <a:latin typeface="Trebuchet MS"/>
                <a:cs typeface="Trebuchet MS"/>
              </a:rPr>
              <a:t>both</a:t>
            </a:r>
            <a:r>
              <a:rPr sz="2200" spc="-50" dirty="0">
                <a:solidFill>
                  <a:srgbClr val="292959"/>
                </a:solidFill>
                <a:latin typeface="Trebuchet MS"/>
                <a:cs typeface="Trebuchet MS"/>
              </a:rPr>
              <a:t> </a:t>
            </a:r>
            <a:r>
              <a:rPr sz="2200">
                <a:solidFill>
                  <a:srgbClr val="292959"/>
                </a:solidFill>
                <a:latin typeface="Trebuchet MS"/>
                <a:cs typeface="Trebuchet MS"/>
              </a:rPr>
              <a:t>of</a:t>
            </a:r>
            <a:r>
              <a:rPr sz="2200" spc="-55" dirty="0">
                <a:solidFill>
                  <a:srgbClr val="292959"/>
                </a:solidFill>
                <a:latin typeface="Trebuchet MS"/>
                <a:cs typeface="Trebuchet MS"/>
              </a:rPr>
              <a:t> </a:t>
            </a:r>
            <a:r>
              <a:rPr sz="2200" spc="-160">
                <a:solidFill>
                  <a:srgbClr val="292959"/>
                </a:solidFill>
                <a:latin typeface="Trebuchet MS"/>
                <a:cs typeface="Trebuchet MS"/>
              </a:rPr>
              <a:t>us”</a:t>
            </a:r>
            <a:r>
              <a:rPr sz="2200" spc="-50" dirty="0">
                <a:solidFill>
                  <a:srgbClr val="292959"/>
                </a:solidFill>
                <a:latin typeface="Trebuchet MS"/>
                <a:cs typeface="Trebuchet MS"/>
              </a:rPr>
              <a:t> </a:t>
            </a:r>
            <a:r>
              <a:rPr sz="2200" b="1" i="1">
                <a:solidFill>
                  <a:srgbClr val="292959"/>
                </a:solidFill>
                <a:latin typeface="Trebuchet MS"/>
                <a:cs typeface="Trebuchet MS"/>
              </a:rPr>
              <a:t>James</a:t>
            </a:r>
            <a:r>
              <a:rPr sz="2200" b="1" i="1" spc="-100" dirty="0">
                <a:solidFill>
                  <a:srgbClr val="292959"/>
                </a:solidFill>
                <a:latin typeface="Trebuchet MS"/>
                <a:cs typeface="Trebuchet MS"/>
              </a:rPr>
              <a:t> </a:t>
            </a:r>
            <a:r>
              <a:rPr sz="2200" b="1" i="1" spc="-140">
                <a:solidFill>
                  <a:srgbClr val="292959"/>
                </a:solidFill>
                <a:latin typeface="Trebuchet MS"/>
                <a:cs typeface="Trebuchet MS"/>
              </a:rPr>
              <a:t>v</a:t>
            </a:r>
            <a:r>
              <a:rPr sz="2200" b="1" i="1" spc="-100" dirty="0">
                <a:solidFill>
                  <a:srgbClr val="292959"/>
                </a:solidFill>
                <a:latin typeface="Trebuchet MS"/>
                <a:cs typeface="Trebuchet MS"/>
              </a:rPr>
              <a:t> </a:t>
            </a:r>
            <a:r>
              <a:rPr sz="2200" b="1" i="1" spc="-35">
                <a:solidFill>
                  <a:srgbClr val="292959"/>
                </a:solidFill>
                <a:latin typeface="Trebuchet MS"/>
                <a:cs typeface="Trebuchet MS"/>
              </a:rPr>
              <a:t>Thomas</a:t>
            </a:r>
            <a:r>
              <a:rPr sz="2200" b="1" i="1" spc="-95" dirty="0">
                <a:solidFill>
                  <a:srgbClr val="292959"/>
                </a:solidFill>
                <a:latin typeface="Trebuchet MS"/>
                <a:cs typeface="Trebuchet MS"/>
              </a:rPr>
              <a:t> </a:t>
            </a:r>
            <a:r>
              <a:rPr sz="2200" b="1" spc="-85">
                <a:solidFill>
                  <a:srgbClr val="292959"/>
                </a:solidFill>
                <a:latin typeface="Trebuchet MS"/>
                <a:cs typeface="Trebuchet MS"/>
              </a:rPr>
              <a:t>[2007]</a:t>
            </a:r>
            <a:r>
              <a:rPr sz="2200" b="1" spc="-100" dirty="0">
                <a:solidFill>
                  <a:srgbClr val="292959"/>
                </a:solidFill>
                <a:latin typeface="Trebuchet MS"/>
                <a:cs typeface="Trebuchet MS"/>
              </a:rPr>
              <a:t> </a:t>
            </a:r>
            <a:r>
              <a:rPr sz="2200" b="1" spc="80">
                <a:solidFill>
                  <a:srgbClr val="292959"/>
                </a:solidFill>
                <a:latin typeface="Trebuchet MS"/>
                <a:cs typeface="Trebuchet MS"/>
              </a:rPr>
              <a:t>EWCA</a:t>
            </a:r>
            <a:r>
              <a:rPr sz="2200" b="1" spc="-100" dirty="0">
                <a:solidFill>
                  <a:srgbClr val="292959"/>
                </a:solidFill>
                <a:latin typeface="Trebuchet MS"/>
                <a:cs typeface="Trebuchet MS"/>
              </a:rPr>
              <a:t> </a:t>
            </a:r>
            <a:r>
              <a:rPr sz="2200" b="1">
                <a:solidFill>
                  <a:srgbClr val="292959"/>
                </a:solidFill>
                <a:latin typeface="Trebuchet MS"/>
                <a:cs typeface="Trebuchet MS"/>
              </a:rPr>
              <a:t>Civ</a:t>
            </a:r>
            <a:r>
              <a:rPr sz="2200" b="1" spc="-100" dirty="0">
                <a:solidFill>
                  <a:srgbClr val="292959"/>
                </a:solidFill>
                <a:latin typeface="Trebuchet MS"/>
                <a:cs typeface="Trebuchet MS"/>
              </a:rPr>
              <a:t> </a:t>
            </a:r>
            <a:r>
              <a:rPr sz="2200" b="1" spc="-415">
                <a:solidFill>
                  <a:srgbClr val="292959"/>
                </a:solidFill>
                <a:latin typeface="Trebuchet MS"/>
                <a:cs typeface="Trebuchet MS"/>
              </a:rPr>
              <a:t>1212</a:t>
            </a:r>
            <a:endParaRPr sz="2200">
              <a:latin typeface="Trebuchet MS"/>
              <a:cs typeface="Trebuchet MS"/>
            </a:endParaRPr>
          </a:p>
          <a:p>
            <a:pPr marL="962660">
              <a:lnSpc>
                <a:spcPct val="100000"/>
              </a:lnSpc>
              <a:spcBef>
                <a:spcPts val="960"/>
              </a:spcBef>
            </a:pPr>
            <a:r>
              <a:rPr sz="2200" spc="-60" dirty="0">
                <a:solidFill>
                  <a:srgbClr val="292959"/>
                </a:solidFill>
                <a:latin typeface="Trebuchet MS"/>
                <a:cs typeface="Trebuchet MS"/>
              </a:rPr>
              <a:t>or</a:t>
            </a:r>
            <a:r>
              <a:rPr sz="2200" spc="-75" dirty="0">
                <a:solidFill>
                  <a:srgbClr val="292959"/>
                </a:solidFill>
                <a:latin typeface="Trebuchet MS"/>
                <a:cs typeface="Trebuchet MS"/>
              </a:rPr>
              <a:t> </a:t>
            </a:r>
            <a:r>
              <a:rPr sz="2200" spc="-35" dirty="0">
                <a:solidFill>
                  <a:srgbClr val="292959"/>
                </a:solidFill>
                <a:latin typeface="Trebuchet MS"/>
                <a:cs typeface="Trebuchet MS"/>
              </a:rPr>
              <a:t>“because</a:t>
            </a:r>
            <a:r>
              <a:rPr sz="2200" spc="-70" dirty="0">
                <a:solidFill>
                  <a:srgbClr val="292959"/>
                </a:solidFill>
                <a:latin typeface="Trebuchet MS"/>
                <a:cs typeface="Trebuchet MS"/>
              </a:rPr>
              <a:t> </a:t>
            </a:r>
            <a:r>
              <a:rPr sz="2200" spc="-145" dirty="0">
                <a:solidFill>
                  <a:srgbClr val="292959"/>
                </a:solidFill>
                <a:latin typeface="Trebuchet MS"/>
                <a:cs typeface="Trebuchet MS"/>
              </a:rPr>
              <a:t>it</a:t>
            </a:r>
            <a:r>
              <a:rPr sz="2200" spc="-70" dirty="0">
                <a:solidFill>
                  <a:srgbClr val="292959"/>
                </a:solidFill>
                <a:latin typeface="Trebuchet MS"/>
                <a:cs typeface="Trebuchet MS"/>
              </a:rPr>
              <a:t> </a:t>
            </a:r>
            <a:r>
              <a:rPr sz="2200" spc="-45" dirty="0">
                <a:solidFill>
                  <a:srgbClr val="292959"/>
                </a:solidFill>
                <a:latin typeface="Trebuchet MS"/>
                <a:cs typeface="Trebuchet MS"/>
              </a:rPr>
              <a:t>is</a:t>
            </a:r>
            <a:r>
              <a:rPr sz="2200" spc="-70" dirty="0">
                <a:solidFill>
                  <a:srgbClr val="292959"/>
                </a:solidFill>
                <a:latin typeface="Trebuchet MS"/>
                <a:cs typeface="Trebuchet MS"/>
              </a:rPr>
              <a:t> for </a:t>
            </a:r>
            <a:r>
              <a:rPr sz="2200" spc="-160" dirty="0">
                <a:solidFill>
                  <a:srgbClr val="292959"/>
                </a:solidFill>
                <a:latin typeface="Trebuchet MS"/>
                <a:cs typeface="Trebuchet MS"/>
              </a:rPr>
              <a:t>us”</a:t>
            </a:r>
            <a:r>
              <a:rPr sz="2200" spc="-70" dirty="0">
                <a:solidFill>
                  <a:srgbClr val="292959"/>
                </a:solidFill>
                <a:latin typeface="Trebuchet MS"/>
                <a:cs typeface="Trebuchet MS"/>
              </a:rPr>
              <a:t> </a:t>
            </a:r>
            <a:r>
              <a:rPr sz="2200" b="1" i="1" spc="-30" dirty="0" err="1">
                <a:solidFill>
                  <a:srgbClr val="292959"/>
                </a:solidFill>
                <a:latin typeface="Trebuchet MS"/>
                <a:cs typeface="Trebuchet MS"/>
              </a:rPr>
              <a:t>Lissimore</a:t>
            </a:r>
            <a:r>
              <a:rPr sz="2200" b="1" i="1" spc="-120" dirty="0">
                <a:solidFill>
                  <a:srgbClr val="292959"/>
                </a:solidFill>
                <a:latin typeface="Trebuchet MS"/>
                <a:cs typeface="Trebuchet MS"/>
              </a:rPr>
              <a:t> </a:t>
            </a:r>
            <a:r>
              <a:rPr sz="2200" b="1" i="1" spc="-140" dirty="0">
                <a:solidFill>
                  <a:srgbClr val="292959"/>
                </a:solidFill>
                <a:latin typeface="Trebuchet MS"/>
                <a:cs typeface="Trebuchet MS"/>
              </a:rPr>
              <a:t>v</a:t>
            </a:r>
            <a:r>
              <a:rPr sz="2200" b="1" i="1" spc="-114" dirty="0">
                <a:solidFill>
                  <a:srgbClr val="292959"/>
                </a:solidFill>
                <a:latin typeface="Trebuchet MS"/>
                <a:cs typeface="Trebuchet MS"/>
              </a:rPr>
              <a:t> </a:t>
            </a:r>
            <a:r>
              <a:rPr sz="2200" b="1" i="1" dirty="0">
                <a:solidFill>
                  <a:srgbClr val="292959"/>
                </a:solidFill>
                <a:latin typeface="Trebuchet MS"/>
                <a:cs typeface="Trebuchet MS"/>
              </a:rPr>
              <a:t>Downing</a:t>
            </a:r>
            <a:r>
              <a:rPr sz="2200" b="1" i="1" spc="-114" dirty="0">
                <a:solidFill>
                  <a:srgbClr val="292959"/>
                </a:solidFill>
                <a:latin typeface="Trebuchet MS"/>
                <a:cs typeface="Trebuchet MS"/>
              </a:rPr>
              <a:t> </a:t>
            </a:r>
            <a:r>
              <a:rPr sz="2200" b="1" spc="-85" dirty="0">
                <a:solidFill>
                  <a:srgbClr val="292959"/>
                </a:solidFill>
                <a:latin typeface="Trebuchet MS"/>
                <a:cs typeface="Trebuchet MS"/>
              </a:rPr>
              <a:t>[2003]</a:t>
            </a:r>
            <a:r>
              <a:rPr sz="2200" b="1" spc="-114" dirty="0">
                <a:solidFill>
                  <a:srgbClr val="292959"/>
                </a:solidFill>
                <a:latin typeface="Trebuchet MS"/>
                <a:cs typeface="Trebuchet MS"/>
              </a:rPr>
              <a:t> </a:t>
            </a:r>
            <a:r>
              <a:rPr sz="2200" b="1" spc="-10" dirty="0">
                <a:solidFill>
                  <a:srgbClr val="292959"/>
                </a:solidFill>
                <a:latin typeface="Trebuchet MS"/>
                <a:cs typeface="Trebuchet MS"/>
              </a:rPr>
              <a:t>Fam</a:t>
            </a:r>
            <a:r>
              <a:rPr sz="2200" b="1" spc="-114" dirty="0">
                <a:solidFill>
                  <a:srgbClr val="292959"/>
                </a:solidFill>
                <a:latin typeface="Trebuchet MS"/>
                <a:cs typeface="Trebuchet MS"/>
              </a:rPr>
              <a:t> </a:t>
            </a:r>
            <a:r>
              <a:rPr sz="2200" b="1" dirty="0">
                <a:solidFill>
                  <a:srgbClr val="292959"/>
                </a:solidFill>
                <a:latin typeface="Trebuchet MS"/>
                <a:cs typeface="Trebuchet MS"/>
              </a:rPr>
              <a:t>Law</a:t>
            </a:r>
            <a:r>
              <a:rPr sz="2200" b="1" spc="-114" dirty="0">
                <a:solidFill>
                  <a:srgbClr val="292959"/>
                </a:solidFill>
                <a:latin typeface="Trebuchet MS"/>
                <a:cs typeface="Trebuchet MS"/>
              </a:rPr>
              <a:t> </a:t>
            </a:r>
            <a:r>
              <a:rPr sz="2200" b="1" spc="-25" dirty="0">
                <a:solidFill>
                  <a:srgbClr val="292959"/>
                </a:solidFill>
                <a:latin typeface="Trebuchet MS"/>
                <a:cs typeface="Trebuchet MS"/>
              </a:rPr>
              <a:t>566</a:t>
            </a:r>
            <a:endParaRPr sz="2200" dirty="0">
              <a:latin typeface="Trebuchet MS"/>
              <a:cs typeface="Trebuchet MS"/>
            </a:endParaRPr>
          </a:p>
          <a:p>
            <a:pPr marL="487045">
              <a:lnSpc>
                <a:spcPct val="100000"/>
              </a:lnSpc>
              <a:spcBef>
                <a:spcPts val="960"/>
              </a:spcBef>
            </a:pPr>
            <a:r>
              <a:rPr sz="2200" spc="-35">
                <a:solidFill>
                  <a:srgbClr val="292959"/>
                </a:solidFill>
                <a:latin typeface="Trebuchet MS"/>
                <a:cs typeface="Trebuchet MS"/>
              </a:rPr>
              <a:t>Comments</a:t>
            </a:r>
            <a:r>
              <a:rPr sz="2200" spc="-95" dirty="0">
                <a:solidFill>
                  <a:srgbClr val="292959"/>
                </a:solidFill>
                <a:latin typeface="Trebuchet MS"/>
                <a:cs typeface="Trebuchet MS"/>
              </a:rPr>
              <a:t> </a:t>
            </a:r>
            <a:r>
              <a:rPr sz="2200" spc="-20">
                <a:solidFill>
                  <a:srgbClr val="292959"/>
                </a:solidFill>
                <a:latin typeface="Trebuchet MS"/>
                <a:cs typeface="Trebuchet MS"/>
              </a:rPr>
              <a:t>could</a:t>
            </a:r>
            <a:r>
              <a:rPr sz="2200" spc="-90" dirty="0">
                <a:solidFill>
                  <a:srgbClr val="292959"/>
                </a:solidFill>
                <a:latin typeface="Trebuchet MS"/>
                <a:cs typeface="Trebuchet MS"/>
              </a:rPr>
              <a:t> </a:t>
            </a:r>
            <a:r>
              <a:rPr sz="2200">
                <a:solidFill>
                  <a:srgbClr val="292959"/>
                </a:solidFill>
                <a:latin typeface="Trebuchet MS"/>
                <a:cs typeface="Trebuchet MS"/>
              </a:rPr>
              <a:t>be</a:t>
            </a:r>
            <a:r>
              <a:rPr sz="2200" spc="-90" dirty="0">
                <a:solidFill>
                  <a:srgbClr val="292959"/>
                </a:solidFill>
                <a:latin typeface="Trebuchet MS"/>
                <a:cs typeface="Trebuchet MS"/>
              </a:rPr>
              <a:t> </a:t>
            </a:r>
            <a:r>
              <a:rPr sz="2200" spc="-70">
                <a:solidFill>
                  <a:srgbClr val="292959"/>
                </a:solidFill>
                <a:latin typeface="Trebuchet MS"/>
                <a:cs typeface="Trebuchet MS"/>
              </a:rPr>
              <a:t>sufficient</a:t>
            </a:r>
            <a:r>
              <a:rPr sz="2200" spc="-90" dirty="0">
                <a:solidFill>
                  <a:srgbClr val="292959"/>
                </a:solidFill>
                <a:latin typeface="Trebuchet MS"/>
                <a:cs typeface="Trebuchet MS"/>
              </a:rPr>
              <a:t> </a:t>
            </a:r>
            <a:r>
              <a:rPr sz="2200" spc="-10">
                <a:solidFill>
                  <a:srgbClr val="292959"/>
                </a:solidFill>
                <a:latin typeface="Trebuchet MS"/>
                <a:cs typeface="Trebuchet MS"/>
              </a:rPr>
              <a:t>include:</a:t>
            </a:r>
            <a:endParaRPr sz="2200">
              <a:latin typeface="Trebuchet MS"/>
              <a:cs typeface="Trebuchet MS"/>
            </a:endParaRPr>
          </a:p>
          <a:p>
            <a:pPr marL="962660">
              <a:lnSpc>
                <a:spcPct val="100000"/>
              </a:lnSpc>
              <a:spcBef>
                <a:spcPts val="960"/>
              </a:spcBef>
            </a:pPr>
            <a:r>
              <a:rPr sz="2200" spc="-160">
                <a:solidFill>
                  <a:srgbClr val="292959"/>
                </a:solidFill>
                <a:latin typeface="Trebuchet MS"/>
                <a:cs typeface="Trebuchet MS"/>
              </a:rPr>
              <a:t>“all</a:t>
            </a:r>
            <a:r>
              <a:rPr sz="2200" spc="-60" dirty="0">
                <a:solidFill>
                  <a:srgbClr val="292959"/>
                </a:solidFill>
                <a:latin typeface="Trebuchet MS"/>
                <a:cs typeface="Trebuchet MS"/>
              </a:rPr>
              <a:t> </a:t>
            </a:r>
            <a:r>
              <a:rPr sz="2200" spc="-95">
                <a:solidFill>
                  <a:srgbClr val="292959"/>
                </a:solidFill>
                <a:latin typeface="Trebuchet MS"/>
                <a:cs typeface="Trebuchet MS"/>
              </a:rPr>
              <a:t>this</a:t>
            </a:r>
            <a:r>
              <a:rPr sz="2200" spc="-60" dirty="0">
                <a:solidFill>
                  <a:srgbClr val="292959"/>
                </a:solidFill>
                <a:latin typeface="Trebuchet MS"/>
                <a:cs typeface="Trebuchet MS"/>
              </a:rPr>
              <a:t> </a:t>
            </a:r>
            <a:r>
              <a:rPr sz="2200" spc="-135">
                <a:solidFill>
                  <a:srgbClr val="292959"/>
                </a:solidFill>
                <a:latin typeface="Trebuchet MS"/>
                <a:cs typeface="Trebuchet MS"/>
              </a:rPr>
              <a:t>will</a:t>
            </a:r>
            <a:r>
              <a:rPr sz="2200" spc="-60" dirty="0">
                <a:solidFill>
                  <a:srgbClr val="292959"/>
                </a:solidFill>
                <a:latin typeface="Trebuchet MS"/>
                <a:cs typeface="Trebuchet MS"/>
              </a:rPr>
              <a:t> </a:t>
            </a:r>
            <a:r>
              <a:rPr sz="2200">
                <a:solidFill>
                  <a:srgbClr val="292959"/>
                </a:solidFill>
                <a:latin typeface="Trebuchet MS"/>
                <a:cs typeface="Trebuchet MS"/>
              </a:rPr>
              <a:t>be</a:t>
            </a:r>
            <a:r>
              <a:rPr sz="2200" spc="-60" dirty="0">
                <a:solidFill>
                  <a:srgbClr val="292959"/>
                </a:solidFill>
                <a:latin typeface="Trebuchet MS"/>
                <a:cs typeface="Trebuchet MS"/>
              </a:rPr>
              <a:t> </a:t>
            </a:r>
            <a:r>
              <a:rPr sz="2200" spc="-85">
                <a:solidFill>
                  <a:srgbClr val="292959"/>
                </a:solidFill>
                <a:latin typeface="Trebuchet MS"/>
                <a:cs typeface="Trebuchet MS"/>
              </a:rPr>
              <a:t>yours</a:t>
            </a:r>
            <a:r>
              <a:rPr sz="2200" spc="-55" dirty="0">
                <a:solidFill>
                  <a:srgbClr val="292959"/>
                </a:solidFill>
                <a:latin typeface="Trebuchet MS"/>
                <a:cs typeface="Trebuchet MS"/>
              </a:rPr>
              <a:t> </a:t>
            </a:r>
            <a:r>
              <a:rPr sz="2200">
                <a:solidFill>
                  <a:srgbClr val="292959"/>
                </a:solidFill>
                <a:latin typeface="Trebuchet MS"/>
                <a:cs typeface="Trebuchet MS"/>
              </a:rPr>
              <a:t>one</a:t>
            </a:r>
            <a:r>
              <a:rPr sz="2200" spc="-60" dirty="0">
                <a:solidFill>
                  <a:srgbClr val="292959"/>
                </a:solidFill>
                <a:latin typeface="Trebuchet MS"/>
                <a:cs typeface="Trebuchet MS"/>
              </a:rPr>
              <a:t> </a:t>
            </a:r>
            <a:r>
              <a:rPr sz="2200" spc="-105">
                <a:solidFill>
                  <a:srgbClr val="292959"/>
                </a:solidFill>
                <a:latin typeface="Trebuchet MS"/>
                <a:cs typeface="Trebuchet MS"/>
              </a:rPr>
              <a:t>day”</a:t>
            </a:r>
            <a:r>
              <a:rPr sz="2200" spc="-60" dirty="0">
                <a:solidFill>
                  <a:srgbClr val="292959"/>
                </a:solidFill>
                <a:latin typeface="Trebuchet MS"/>
                <a:cs typeface="Trebuchet MS"/>
              </a:rPr>
              <a:t> </a:t>
            </a:r>
            <a:r>
              <a:rPr sz="2200" b="1" i="1" spc="-10">
                <a:solidFill>
                  <a:srgbClr val="292959"/>
                </a:solidFill>
                <a:latin typeface="Trebuchet MS"/>
                <a:cs typeface="Trebuchet MS"/>
              </a:rPr>
              <a:t>Davies</a:t>
            </a:r>
            <a:r>
              <a:rPr sz="2200" b="1" i="1" spc="-105" dirty="0">
                <a:solidFill>
                  <a:srgbClr val="292959"/>
                </a:solidFill>
                <a:latin typeface="Trebuchet MS"/>
                <a:cs typeface="Trebuchet MS"/>
              </a:rPr>
              <a:t> </a:t>
            </a:r>
            <a:r>
              <a:rPr sz="2200" b="1" i="1" spc="-140">
                <a:solidFill>
                  <a:srgbClr val="292959"/>
                </a:solidFill>
                <a:latin typeface="Trebuchet MS"/>
                <a:cs typeface="Trebuchet MS"/>
              </a:rPr>
              <a:t>v</a:t>
            </a:r>
            <a:r>
              <a:rPr sz="2200" b="1" i="1" spc="-105" dirty="0">
                <a:solidFill>
                  <a:srgbClr val="292959"/>
                </a:solidFill>
                <a:latin typeface="Trebuchet MS"/>
                <a:cs typeface="Trebuchet MS"/>
              </a:rPr>
              <a:t> </a:t>
            </a:r>
            <a:r>
              <a:rPr sz="2200" b="1" i="1" spc="-10">
                <a:solidFill>
                  <a:srgbClr val="292959"/>
                </a:solidFill>
                <a:latin typeface="Trebuchet MS"/>
                <a:cs typeface="Trebuchet MS"/>
              </a:rPr>
              <a:t>Davies</a:t>
            </a:r>
            <a:r>
              <a:rPr sz="2200" b="1" i="1" spc="-105" dirty="0">
                <a:solidFill>
                  <a:srgbClr val="292959"/>
                </a:solidFill>
                <a:latin typeface="Trebuchet MS"/>
                <a:cs typeface="Trebuchet MS"/>
              </a:rPr>
              <a:t> </a:t>
            </a:r>
            <a:r>
              <a:rPr sz="2200" b="1" spc="-170">
                <a:solidFill>
                  <a:srgbClr val="292959"/>
                </a:solidFill>
                <a:latin typeface="Trebuchet MS"/>
                <a:cs typeface="Trebuchet MS"/>
              </a:rPr>
              <a:t>[2014]</a:t>
            </a:r>
            <a:r>
              <a:rPr sz="2200" b="1" spc="-100" dirty="0">
                <a:solidFill>
                  <a:srgbClr val="292959"/>
                </a:solidFill>
                <a:latin typeface="Trebuchet MS"/>
                <a:cs typeface="Trebuchet MS"/>
              </a:rPr>
              <a:t> </a:t>
            </a:r>
            <a:r>
              <a:rPr sz="2200" b="1" spc="80">
                <a:solidFill>
                  <a:srgbClr val="292959"/>
                </a:solidFill>
                <a:latin typeface="Trebuchet MS"/>
                <a:cs typeface="Trebuchet MS"/>
              </a:rPr>
              <a:t>EWCA</a:t>
            </a:r>
            <a:r>
              <a:rPr sz="2200" b="1" spc="-105" dirty="0">
                <a:solidFill>
                  <a:srgbClr val="292959"/>
                </a:solidFill>
                <a:latin typeface="Trebuchet MS"/>
                <a:cs typeface="Trebuchet MS"/>
              </a:rPr>
              <a:t> </a:t>
            </a:r>
            <a:r>
              <a:rPr sz="2200" b="1">
                <a:solidFill>
                  <a:srgbClr val="292959"/>
                </a:solidFill>
                <a:latin typeface="Trebuchet MS"/>
                <a:cs typeface="Trebuchet MS"/>
              </a:rPr>
              <a:t>Civ</a:t>
            </a:r>
            <a:r>
              <a:rPr sz="2200" b="1" spc="-105" dirty="0">
                <a:solidFill>
                  <a:srgbClr val="292959"/>
                </a:solidFill>
                <a:latin typeface="Trebuchet MS"/>
                <a:cs typeface="Trebuchet MS"/>
              </a:rPr>
              <a:t> </a:t>
            </a:r>
            <a:r>
              <a:rPr sz="2200" b="1" spc="-25">
                <a:solidFill>
                  <a:srgbClr val="292959"/>
                </a:solidFill>
                <a:latin typeface="Trebuchet MS"/>
                <a:cs typeface="Trebuchet MS"/>
              </a:rPr>
              <a:t>568</a:t>
            </a:r>
            <a:endParaRPr sz="2200">
              <a:latin typeface="Trebuchet MS"/>
              <a:cs typeface="Trebuchet MS"/>
            </a:endParaRPr>
          </a:p>
          <a:p>
            <a:pPr marL="962660">
              <a:lnSpc>
                <a:spcPct val="100000"/>
              </a:lnSpc>
              <a:spcBef>
                <a:spcPts val="960"/>
              </a:spcBef>
            </a:pPr>
            <a:r>
              <a:rPr sz="2200" spc="-60">
                <a:solidFill>
                  <a:srgbClr val="292959"/>
                </a:solidFill>
                <a:latin typeface="Trebuchet MS"/>
                <a:cs typeface="Trebuchet MS"/>
              </a:rPr>
              <a:t>or</a:t>
            </a:r>
            <a:r>
              <a:rPr sz="2200" spc="-40" dirty="0">
                <a:solidFill>
                  <a:srgbClr val="292959"/>
                </a:solidFill>
                <a:latin typeface="Trebuchet MS"/>
                <a:cs typeface="Trebuchet MS"/>
              </a:rPr>
              <a:t> </a:t>
            </a:r>
            <a:r>
              <a:rPr sz="2200" spc="-75">
                <a:solidFill>
                  <a:srgbClr val="292959"/>
                </a:solidFill>
                <a:latin typeface="Trebuchet MS"/>
                <a:cs typeface="Trebuchet MS"/>
              </a:rPr>
              <a:t>that</a:t>
            </a:r>
            <a:r>
              <a:rPr sz="2200" spc="-40" dirty="0">
                <a:solidFill>
                  <a:srgbClr val="292959"/>
                </a:solidFill>
                <a:latin typeface="Trebuchet MS"/>
                <a:cs typeface="Trebuchet MS"/>
              </a:rPr>
              <a:t> </a:t>
            </a:r>
            <a:r>
              <a:rPr sz="2200" spc="-90">
                <a:solidFill>
                  <a:srgbClr val="292959"/>
                </a:solidFill>
                <a:latin typeface="Trebuchet MS"/>
                <a:cs typeface="Trebuchet MS"/>
              </a:rPr>
              <a:t>the</a:t>
            </a:r>
            <a:r>
              <a:rPr sz="2200" spc="-40" dirty="0">
                <a:solidFill>
                  <a:srgbClr val="292959"/>
                </a:solidFill>
                <a:latin typeface="Trebuchet MS"/>
                <a:cs typeface="Trebuchet MS"/>
              </a:rPr>
              <a:t> </a:t>
            </a:r>
            <a:r>
              <a:rPr sz="2200" spc="-55">
                <a:solidFill>
                  <a:srgbClr val="292959"/>
                </a:solidFill>
                <a:latin typeface="Trebuchet MS"/>
                <a:cs typeface="Trebuchet MS"/>
              </a:rPr>
              <a:t>claimant</a:t>
            </a:r>
            <a:r>
              <a:rPr sz="2200" spc="-35" dirty="0">
                <a:solidFill>
                  <a:srgbClr val="292959"/>
                </a:solidFill>
                <a:latin typeface="Trebuchet MS"/>
                <a:cs typeface="Trebuchet MS"/>
              </a:rPr>
              <a:t> </a:t>
            </a:r>
            <a:r>
              <a:rPr sz="2200" spc="-135">
                <a:solidFill>
                  <a:srgbClr val="292959"/>
                </a:solidFill>
                <a:latin typeface="Trebuchet MS"/>
                <a:cs typeface="Trebuchet MS"/>
              </a:rPr>
              <a:t>will</a:t>
            </a:r>
            <a:r>
              <a:rPr sz="2200" spc="-40" dirty="0">
                <a:solidFill>
                  <a:srgbClr val="292959"/>
                </a:solidFill>
                <a:latin typeface="Trebuchet MS"/>
                <a:cs typeface="Trebuchet MS"/>
              </a:rPr>
              <a:t> </a:t>
            </a:r>
            <a:r>
              <a:rPr sz="2200">
                <a:solidFill>
                  <a:srgbClr val="292959"/>
                </a:solidFill>
                <a:latin typeface="Trebuchet MS"/>
                <a:cs typeface="Trebuchet MS"/>
              </a:rPr>
              <a:t>be</a:t>
            </a:r>
            <a:r>
              <a:rPr sz="2200" spc="-40" dirty="0">
                <a:solidFill>
                  <a:srgbClr val="292959"/>
                </a:solidFill>
                <a:latin typeface="Trebuchet MS"/>
                <a:cs typeface="Trebuchet MS"/>
              </a:rPr>
              <a:t> </a:t>
            </a:r>
            <a:r>
              <a:rPr sz="2200" spc="-45">
                <a:solidFill>
                  <a:srgbClr val="292959"/>
                </a:solidFill>
                <a:latin typeface="Trebuchet MS"/>
                <a:cs typeface="Trebuchet MS"/>
              </a:rPr>
              <a:t>provided</a:t>
            </a:r>
            <a:r>
              <a:rPr sz="2200" spc="-35" dirty="0">
                <a:solidFill>
                  <a:srgbClr val="292959"/>
                </a:solidFill>
                <a:latin typeface="Trebuchet MS"/>
                <a:cs typeface="Trebuchet MS"/>
              </a:rPr>
              <a:t> </a:t>
            </a:r>
            <a:r>
              <a:rPr sz="2200" spc="100">
                <a:solidFill>
                  <a:srgbClr val="292959"/>
                </a:solidFill>
                <a:latin typeface="Trebuchet MS"/>
                <a:cs typeface="Trebuchet MS"/>
              </a:rPr>
              <a:t>a</a:t>
            </a:r>
            <a:r>
              <a:rPr sz="2200" spc="-40" dirty="0">
                <a:solidFill>
                  <a:srgbClr val="292959"/>
                </a:solidFill>
                <a:latin typeface="Trebuchet MS"/>
                <a:cs typeface="Trebuchet MS"/>
              </a:rPr>
              <a:t> </a:t>
            </a:r>
            <a:r>
              <a:rPr sz="2200" spc="-130">
                <a:solidFill>
                  <a:srgbClr val="292959"/>
                </a:solidFill>
                <a:latin typeface="Trebuchet MS"/>
                <a:cs typeface="Trebuchet MS"/>
              </a:rPr>
              <a:t>“home</a:t>
            </a:r>
            <a:r>
              <a:rPr sz="2200" spc="-40" dirty="0">
                <a:solidFill>
                  <a:srgbClr val="292959"/>
                </a:solidFill>
                <a:latin typeface="Trebuchet MS"/>
                <a:cs typeface="Trebuchet MS"/>
              </a:rPr>
              <a:t> </a:t>
            </a:r>
            <a:r>
              <a:rPr sz="2200" spc="-65">
                <a:solidFill>
                  <a:srgbClr val="292959"/>
                </a:solidFill>
                <a:latin typeface="Trebuchet MS"/>
                <a:cs typeface="Trebuchet MS"/>
              </a:rPr>
              <a:t>for</a:t>
            </a:r>
            <a:r>
              <a:rPr sz="2200" spc="-35" dirty="0">
                <a:solidFill>
                  <a:srgbClr val="292959"/>
                </a:solidFill>
                <a:latin typeface="Trebuchet MS"/>
                <a:cs typeface="Trebuchet MS"/>
              </a:rPr>
              <a:t> </a:t>
            </a:r>
            <a:r>
              <a:rPr sz="2200" spc="-120">
                <a:solidFill>
                  <a:srgbClr val="292959"/>
                </a:solidFill>
                <a:latin typeface="Trebuchet MS"/>
                <a:cs typeface="Trebuchet MS"/>
              </a:rPr>
              <a:t>their</a:t>
            </a:r>
            <a:r>
              <a:rPr sz="2200" spc="-40" dirty="0">
                <a:solidFill>
                  <a:srgbClr val="292959"/>
                </a:solidFill>
                <a:latin typeface="Trebuchet MS"/>
                <a:cs typeface="Trebuchet MS"/>
              </a:rPr>
              <a:t> </a:t>
            </a:r>
            <a:r>
              <a:rPr sz="2200" spc="-155">
                <a:solidFill>
                  <a:srgbClr val="292959"/>
                </a:solidFill>
                <a:latin typeface="Trebuchet MS"/>
                <a:cs typeface="Trebuchet MS"/>
              </a:rPr>
              <a:t>life”</a:t>
            </a:r>
            <a:r>
              <a:rPr sz="2200" spc="-40" dirty="0">
                <a:solidFill>
                  <a:srgbClr val="292959"/>
                </a:solidFill>
                <a:latin typeface="Trebuchet MS"/>
                <a:cs typeface="Trebuchet MS"/>
              </a:rPr>
              <a:t> </a:t>
            </a:r>
            <a:r>
              <a:rPr sz="2200" b="1" i="1">
                <a:solidFill>
                  <a:srgbClr val="292959"/>
                </a:solidFill>
                <a:latin typeface="Trebuchet MS"/>
                <a:cs typeface="Trebuchet MS"/>
              </a:rPr>
              <a:t>Campbell</a:t>
            </a:r>
            <a:r>
              <a:rPr sz="2200" b="1" i="1" spc="-85" dirty="0">
                <a:solidFill>
                  <a:srgbClr val="292959"/>
                </a:solidFill>
                <a:latin typeface="Trebuchet MS"/>
                <a:cs typeface="Trebuchet MS"/>
              </a:rPr>
              <a:t> </a:t>
            </a:r>
            <a:r>
              <a:rPr sz="2200" b="1" i="1" spc="-140">
                <a:solidFill>
                  <a:srgbClr val="292959"/>
                </a:solidFill>
                <a:latin typeface="Trebuchet MS"/>
                <a:cs typeface="Trebuchet MS"/>
              </a:rPr>
              <a:t>v</a:t>
            </a:r>
            <a:r>
              <a:rPr sz="2200" b="1" i="1" spc="-85" dirty="0">
                <a:solidFill>
                  <a:srgbClr val="292959"/>
                </a:solidFill>
                <a:latin typeface="Trebuchet MS"/>
                <a:cs typeface="Trebuchet MS"/>
              </a:rPr>
              <a:t> </a:t>
            </a:r>
            <a:r>
              <a:rPr sz="2200" b="1" i="1" spc="-65">
                <a:solidFill>
                  <a:srgbClr val="292959"/>
                </a:solidFill>
                <a:latin typeface="Trebuchet MS"/>
                <a:cs typeface="Trebuchet MS"/>
              </a:rPr>
              <a:t>Griffin</a:t>
            </a:r>
            <a:r>
              <a:rPr sz="2200" b="1" i="1" spc="-85" dirty="0">
                <a:solidFill>
                  <a:srgbClr val="292959"/>
                </a:solidFill>
                <a:latin typeface="Trebuchet MS"/>
                <a:cs typeface="Trebuchet MS"/>
              </a:rPr>
              <a:t> </a:t>
            </a:r>
            <a:r>
              <a:rPr sz="2200" b="1" spc="-175">
                <a:solidFill>
                  <a:srgbClr val="292959"/>
                </a:solidFill>
                <a:latin typeface="Trebuchet MS"/>
                <a:cs typeface="Trebuchet MS"/>
              </a:rPr>
              <a:t>[2001]</a:t>
            </a:r>
            <a:r>
              <a:rPr sz="2200" b="1" spc="-90" dirty="0">
                <a:solidFill>
                  <a:srgbClr val="292959"/>
                </a:solidFill>
                <a:latin typeface="Trebuchet MS"/>
                <a:cs typeface="Trebuchet MS"/>
              </a:rPr>
              <a:t> </a:t>
            </a:r>
            <a:r>
              <a:rPr sz="2200" b="1" spc="80">
                <a:solidFill>
                  <a:srgbClr val="292959"/>
                </a:solidFill>
                <a:latin typeface="Trebuchet MS"/>
                <a:cs typeface="Trebuchet MS"/>
              </a:rPr>
              <a:t>EWCA</a:t>
            </a:r>
            <a:r>
              <a:rPr sz="2200" b="1" spc="-85" dirty="0">
                <a:solidFill>
                  <a:srgbClr val="292959"/>
                </a:solidFill>
                <a:latin typeface="Trebuchet MS"/>
                <a:cs typeface="Trebuchet MS"/>
              </a:rPr>
              <a:t> </a:t>
            </a:r>
            <a:r>
              <a:rPr sz="2200" b="1">
                <a:solidFill>
                  <a:srgbClr val="292959"/>
                </a:solidFill>
                <a:latin typeface="Trebuchet MS"/>
                <a:cs typeface="Trebuchet MS"/>
              </a:rPr>
              <a:t>Civ</a:t>
            </a:r>
            <a:r>
              <a:rPr sz="2200" b="1" spc="-85" dirty="0">
                <a:solidFill>
                  <a:srgbClr val="292959"/>
                </a:solidFill>
                <a:latin typeface="Trebuchet MS"/>
                <a:cs typeface="Trebuchet MS"/>
              </a:rPr>
              <a:t> </a:t>
            </a:r>
            <a:r>
              <a:rPr sz="2200" b="1" spc="-25">
                <a:solidFill>
                  <a:srgbClr val="292959"/>
                </a:solidFill>
                <a:latin typeface="Trebuchet MS"/>
                <a:cs typeface="Trebuchet MS"/>
              </a:rPr>
              <a:t>990</a:t>
            </a:r>
            <a:endParaRPr sz="2200">
              <a:latin typeface="Trebuchet MS"/>
              <a:cs typeface="Trebuchet MS"/>
            </a:endParaRPr>
          </a:p>
          <a:p>
            <a:pPr marL="12700" marR="843915">
              <a:lnSpc>
                <a:spcPct val="136400"/>
              </a:lnSpc>
            </a:pPr>
            <a:endParaRPr lang="en-GB" sz="2200" spc="-50" dirty="0">
              <a:solidFill>
                <a:srgbClr val="292959"/>
              </a:solidFill>
              <a:latin typeface="Trebuchet MS"/>
              <a:cs typeface="Trebuchet MS"/>
            </a:endParaRPr>
          </a:p>
        </p:txBody>
      </p:sp>
      <p:sp>
        <p:nvSpPr>
          <p:cNvPr id="17" name="object 17" descr="$PPTXTitle"/>
          <p:cNvSpPr txBox="1">
            <a:spLocks noGrp="1"/>
          </p:cNvSpPr>
          <p:nvPr>
            <p:ph type="title"/>
          </p:nvPr>
        </p:nvSpPr>
        <p:spPr>
          <a:xfrm>
            <a:off x="597084" y="827977"/>
            <a:ext cx="9810115" cy="1168400"/>
          </a:xfrm>
          <a:prstGeom prst="rect">
            <a:avLst/>
          </a:prstGeom>
        </p:spPr>
        <p:txBody>
          <a:bodyPr vert="horz" wrap="square" lIns="0" tIns="12700" rIns="0" bIns="0" rtlCol="0">
            <a:spAutoFit/>
          </a:bodyPr>
          <a:lstStyle/>
          <a:p>
            <a:pPr marL="12700">
              <a:lnSpc>
                <a:spcPct val="100000"/>
              </a:lnSpc>
              <a:spcBef>
                <a:spcPts val="100"/>
              </a:spcBef>
            </a:pPr>
            <a:r>
              <a:rPr sz="7500" spc="105">
                <a:solidFill>
                  <a:srgbClr val="E65385"/>
                </a:solidFill>
              </a:rPr>
              <a:t>PROVING</a:t>
            </a:r>
            <a:r>
              <a:rPr sz="7500" spc="-350">
                <a:solidFill>
                  <a:srgbClr val="E65385"/>
                </a:solidFill>
              </a:rPr>
              <a:t> </a:t>
            </a:r>
            <a:r>
              <a:rPr sz="7500" spc="250">
                <a:solidFill>
                  <a:srgbClr val="292959"/>
                </a:solidFill>
              </a:rPr>
              <a:t>ASSURANCE</a:t>
            </a:r>
            <a:endParaRPr sz="75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52684" y="2336006"/>
            <a:ext cx="123825" cy="123824"/>
          </a:xfrm>
          <a:prstGeom prst="rect">
            <a:avLst/>
          </a:prstGeom>
        </p:spPr>
      </p:pic>
      <p:pic>
        <p:nvPicPr>
          <p:cNvPr id="3" name="object 3"/>
          <p:cNvPicPr/>
          <p:nvPr/>
        </p:nvPicPr>
        <p:blipFill>
          <a:blip r:embed="rId3" cstate="print"/>
          <a:stretch>
            <a:fillRect/>
          </a:stretch>
        </p:blipFill>
        <p:spPr>
          <a:xfrm>
            <a:off x="952684" y="3574256"/>
            <a:ext cx="123825" cy="123824"/>
          </a:xfrm>
          <a:prstGeom prst="rect">
            <a:avLst/>
          </a:prstGeom>
        </p:spPr>
      </p:pic>
      <p:pic>
        <p:nvPicPr>
          <p:cNvPr id="4" name="object 4"/>
          <p:cNvPicPr/>
          <p:nvPr/>
        </p:nvPicPr>
        <p:blipFill>
          <a:blip r:embed="rId4" cstate="print"/>
          <a:stretch>
            <a:fillRect/>
          </a:stretch>
        </p:blipFill>
        <p:spPr>
          <a:xfrm>
            <a:off x="1595621" y="4188618"/>
            <a:ext cx="133350" cy="133349"/>
          </a:xfrm>
          <a:prstGeom prst="rect">
            <a:avLst/>
          </a:prstGeom>
        </p:spPr>
      </p:pic>
      <p:pic>
        <p:nvPicPr>
          <p:cNvPr id="5" name="object 5"/>
          <p:cNvPicPr/>
          <p:nvPr/>
        </p:nvPicPr>
        <p:blipFill>
          <a:blip r:embed="rId5" cstate="print"/>
          <a:stretch>
            <a:fillRect/>
          </a:stretch>
        </p:blipFill>
        <p:spPr>
          <a:xfrm>
            <a:off x="952684" y="5431631"/>
            <a:ext cx="123825" cy="123824"/>
          </a:xfrm>
          <a:prstGeom prst="rect">
            <a:avLst/>
          </a:prstGeom>
        </p:spPr>
      </p:pic>
      <p:pic>
        <p:nvPicPr>
          <p:cNvPr id="6" name="object 6"/>
          <p:cNvPicPr/>
          <p:nvPr/>
        </p:nvPicPr>
        <p:blipFill>
          <a:blip r:embed="rId6" cstate="print"/>
          <a:stretch>
            <a:fillRect/>
          </a:stretch>
        </p:blipFill>
        <p:spPr>
          <a:xfrm>
            <a:off x="952684" y="6050756"/>
            <a:ext cx="123825" cy="123824"/>
          </a:xfrm>
          <a:prstGeom prst="rect">
            <a:avLst/>
          </a:prstGeom>
        </p:spPr>
      </p:pic>
      <p:pic>
        <p:nvPicPr>
          <p:cNvPr id="7" name="object 7"/>
          <p:cNvPicPr/>
          <p:nvPr/>
        </p:nvPicPr>
        <p:blipFill>
          <a:blip r:embed="rId6" cstate="print"/>
          <a:stretch>
            <a:fillRect/>
          </a:stretch>
        </p:blipFill>
        <p:spPr>
          <a:xfrm>
            <a:off x="952684" y="6669881"/>
            <a:ext cx="123825" cy="123824"/>
          </a:xfrm>
          <a:prstGeom prst="rect">
            <a:avLst/>
          </a:prstGeom>
        </p:spPr>
      </p:pic>
      <p:pic>
        <p:nvPicPr>
          <p:cNvPr id="8" name="object 8"/>
          <p:cNvPicPr/>
          <p:nvPr/>
        </p:nvPicPr>
        <p:blipFill>
          <a:blip r:embed="rId6" cstate="print"/>
          <a:stretch>
            <a:fillRect/>
          </a:stretch>
        </p:blipFill>
        <p:spPr>
          <a:xfrm>
            <a:off x="952684" y="8527256"/>
            <a:ext cx="123825" cy="123824"/>
          </a:xfrm>
          <a:prstGeom prst="rect">
            <a:avLst/>
          </a:prstGeom>
        </p:spPr>
      </p:pic>
      <p:sp>
        <p:nvSpPr>
          <p:cNvPr id="9" name="object 9"/>
          <p:cNvSpPr txBox="1"/>
          <p:nvPr/>
        </p:nvSpPr>
        <p:spPr>
          <a:xfrm>
            <a:off x="1244635" y="1961337"/>
            <a:ext cx="16605250" cy="8074025"/>
          </a:xfrm>
          <a:prstGeom prst="rect">
            <a:avLst/>
          </a:prstGeom>
        </p:spPr>
        <p:txBody>
          <a:bodyPr vert="horz" wrap="square" lIns="0" tIns="12700" rIns="0" bIns="0" rtlCol="0">
            <a:spAutoFit/>
          </a:bodyPr>
          <a:lstStyle/>
          <a:p>
            <a:pPr marL="12700" marR="519430" algn="just">
              <a:lnSpc>
                <a:spcPct val="135400"/>
              </a:lnSpc>
              <a:spcBef>
                <a:spcPts val="100"/>
              </a:spcBef>
            </a:pPr>
            <a:r>
              <a:rPr sz="3000" spc="-110">
                <a:solidFill>
                  <a:srgbClr val="292959"/>
                </a:solidFill>
                <a:latin typeface="Trebuchet MS"/>
                <a:cs typeface="Trebuchet MS"/>
              </a:rPr>
              <a:t>Irrespective</a:t>
            </a:r>
            <a:r>
              <a:rPr sz="3000" spc="-114">
                <a:solidFill>
                  <a:srgbClr val="292959"/>
                </a:solidFill>
                <a:latin typeface="Trebuchet MS"/>
                <a:cs typeface="Trebuchet MS"/>
              </a:rPr>
              <a:t> </a:t>
            </a:r>
            <a:r>
              <a:rPr sz="3000">
                <a:solidFill>
                  <a:srgbClr val="292959"/>
                </a:solidFill>
                <a:latin typeface="Trebuchet MS"/>
                <a:cs typeface="Trebuchet MS"/>
              </a:rPr>
              <a:t>of</a:t>
            </a:r>
            <a:r>
              <a:rPr sz="3000" spc="-200">
                <a:solidFill>
                  <a:srgbClr val="292959"/>
                </a:solidFill>
                <a:latin typeface="Trebuchet MS"/>
                <a:cs typeface="Trebuchet MS"/>
              </a:rPr>
              <a:t> </a:t>
            </a:r>
            <a:r>
              <a:rPr sz="3000" spc="-20">
                <a:solidFill>
                  <a:srgbClr val="292959"/>
                </a:solidFill>
                <a:latin typeface="Trebuchet MS"/>
                <a:cs typeface="Trebuchet MS"/>
              </a:rPr>
              <a:t>how</a:t>
            </a:r>
            <a:r>
              <a:rPr sz="3000" spc="-130">
                <a:solidFill>
                  <a:srgbClr val="292959"/>
                </a:solidFill>
                <a:latin typeface="Trebuchet MS"/>
                <a:cs typeface="Trebuchet MS"/>
              </a:rPr>
              <a:t> </a:t>
            </a:r>
            <a:r>
              <a:rPr sz="3000" spc="-95">
                <a:solidFill>
                  <a:srgbClr val="292959"/>
                </a:solidFill>
                <a:latin typeface="Trebuchet MS"/>
                <a:cs typeface="Trebuchet MS"/>
              </a:rPr>
              <a:t>many</a:t>
            </a:r>
            <a:r>
              <a:rPr sz="3000" spc="-130">
                <a:solidFill>
                  <a:srgbClr val="292959"/>
                </a:solidFill>
                <a:latin typeface="Trebuchet MS"/>
                <a:cs typeface="Trebuchet MS"/>
              </a:rPr>
              <a:t> </a:t>
            </a:r>
            <a:r>
              <a:rPr sz="3000" spc="-20">
                <a:solidFill>
                  <a:srgbClr val="292959"/>
                </a:solidFill>
                <a:latin typeface="Trebuchet MS"/>
                <a:cs typeface="Trebuchet MS"/>
              </a:rPr>
              <a:t>assurances</a:t>
            </a:r>
            <a:r>
              <a:rPr sz="3000" spc="-130">
                <a:solidFill>
                  <a:srgbClr val="292959"/>
                </a:solidFill>
                <a:latin typeface="Trebuchet MS"/>
                <a:cs typeface="Trebuchet MS"/>
              </a:rPr>
              <a:t> </a:t>
            </a:r>
            <a:r>
              <a:rPr sz="3000" spc="-10">
                <a:solidFill>
                  <a:srgbClr val="292959"/>
                </a:solidFill>
                <a:latin typeface="Trebuchet MS"/>
                <a:cs typeface="Trebuchet MS"/>
              </a:rPr>
              <a:t>are</a:t>
            </a:r>
            <a:r>
              <a:rPr sz="3000" spc="-135">
                <a:solidFill>
                  <a:srgbClr val="292959"/>
                </a:solidFill>
                <a:latin typeface="Trebuchet MS"/>
                <a:cs typeface="Trebuchet MS"/>
              </a:rPr>
              <a:t> </a:t>
            </a:r>
            <a:r>
              <a:rPr sz="3000" spc="-120">
                <a:solidFill>
                  <a:srgbClr val="292959"/>
                </a:solidFill>
                <a:latin typeface="Trebuchet MS"/>
                <a:cs typeface="Trebuchet MS"/>
              </a:rPr>
              <a:t>give,</a:t>
            </a:r>
            <a:r>
              <a:rPr sz="3000" spc="-105">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50">
                <a:solidFill>
                  <a:srgbClr val="292959"/>
                </a:solidFill>
                <a:latin typeface="Trebuchet MS"/>
                <a:cs typeface="Trebuchet MS"/>
              </a:rPr>
              <a:t>person</a:t>
            </a:r>
            <a:r>
              <a:rPr sz="3000" spc="-130">
                <a:solidFill>
                  <a:srgbClr val="292959"/>
                </a:solidFill>
                <a:latin typeface="Trebuchet MS"/>
                <a:cs typeface="Trebuchet MS"/>
              </a:rPr>
              <a:t> </a:t>
            </a:r>
            <a:r>
              <a:rPr sz="3000" spc="-45">
                <a:solidFill>
                  <a:srgbClr val="292959"/>
                </a:solidFill>
                <a:latin typeface="Trebuchet MS"/>
                <a:cs typeface="Trebuchet MS"/>
              </a:rPr>
              <a:t>seeking</a:t>
            </a:r>
            <a:r>
              <a:rPr sz="3000" spc="-130">
                <a:solidFill>
                  <a:srgbClr val="292959"/>
                </a:solidFill>
                <a:latin typeface="Trebuchet MS"/>
                <a:cs typeface="Trebuchet MS"/>
              </a:rPr>
              <a:t> </a:t>
            </a:r>
            <a:r>
              <a:rPr sz="3000" spc="-50">
                <a:solidFill>
                  <a:srgbClr val="292959"/>
                </a:solidFill>
                <a:latin typeface="Trebuchet MS"/>
                <a:cs typeface="Trebuchet MS"/>
              </a:rPr>
              <a:t>to</a:t>
            </a:r>
            <a:r>
              <a:rPr sz="3000" spc="-130">
                <a:solidFill>
                  <a:srgbClr val="292959"/>
                </a:solidFill>
                <a:latin typeface="Trebuchet MS"/>
                <a:cs typeface="Trebuchet MS"/>
              </a:rPr>
              <a:t> </a:t>
            </a:r>
            <a:r>
              <a:rPr sz="3000" spc="-65">
                <a:solidFill>
                  <a:srgbClr val="292959"/>
                </a:solidFill>
                <a:latin typeface="Trebuchet MS"/>
                <a:cs typeface="Trebuchet MS"/>
              </a:rPr>
              <a:t>establish</a:t>
            </a:r>
            <a:r>
              <a:rPr sz="3000" spc="-130">
                <a:solidFill>
                  <a:srgbClr val="292959"/>
                </a:solidFill>
                <a:latin typeface="Trebuchet MS"/>
                <a:cs typeface="Trebuchet MS"/>
              </a:rPr>
              <a:t> </a:t>
            </a:r>
            <a:r>
              <a:rPr sz="3000" spc="-105">
                <a:solidFill>
                  <a:srgbClr val="292959"/>
                </a:solidFill>
                <a:latin typeface="Trebuchet MS"/>
                <a:cs typeface="Trebuchet MS"/>
              </a:rPr>
              <a:t>proprietary</a:t>
            </a:r>
            <a:r>
              <a:rPr sz="3000" spc="-120">
                <a:solidFill>
                  <a:srgbClr val="292959"/>
                </a:solidFill>
                <a:latin typeface="Trebuchet MS"/>
                <a:cs typeface="Trebuchet MS"/>
              </a:rPr>
              <a:t> </a:t>
            </a:r>
            <a:r>
              <a:rPr sz="3000" spc="-10">
                <a:solidFill>
                  <a:srgbClr val="292959"/>
                </a:solidFill>
                <a:latin typeface="Trebuchet MS"/>
                <a:cs typeface="Trebuchet MS"/>
              </a:rPr>
              <a:t>estoppel </a:t>
            </a:r>
            <a:r>
              <a:rPr sz="3000" spc="-25">
                <a:solidFill>
                  <a:srgbClr val="292959"/>
                </a:solidFill>
                <a:latin typeface="Trebuchet MS"/>
                <a:cs typeface="Trebuchet MS"/>
              </a:rPr>
              <a:t>cannot</a:t>
            </a:r>
            <a:r>
              <a:rPr sz="3000" spc="-200">
                <a:solidFill>
                  <a:srgbClr val="292959"/>
                </a:solidFill>
                <a:latin typeface="Trebuchet MS"/>
                <a:cs typeface="Trebuchet MS"/>
              </a:rPr>
              <a:t> </a:t>
            </a:r>
            <a:r>
              <a:rPr sz="3000">
                <a:solidFill>
                  <a:srgbClr val="292959"/>
                </a:solidFill>
                <a:latin typeface="Trebuchet MS"/>
                <a:cs typeface="Trebuchet MS"/>
              </a:rPr>
              <a:t>succeed</a:t>
            </a:r>
            <a:r>
              <a:rPr sz="3000" spc="-135">
                <a:solidFill>
                  <a:srgbClr val="292959"/>
                </a:solidFill>
                <a:latin typeface="Trebuchet MS"/>
                <a:cs typeface="Trebuchet MS"/>
              </a:rPr>
              <a:t> </a:t>
            </a:r>
            <a:r>
              <a:rPr sz="3000" spc="-145">
                <a:solidFill>
                  <a:srgbClr val="292959"/>
                </a:solidFill>
                <a:latin typeface="Trebuchet MS"/>
                <a:cs typeface="Trebuchet MS"/>
              </a:rPr>
              <a:t>if</a:t>
            </a:r>
            <a:r>
              <a:rPr sz="3000" spc="-95">
                <a:solidFill>
                  <a:srgbClr val="292959"/>
                </a:solidFill>
                <a:latin typeface="Trebuchet MS"/>
                <a:cs typeface="Trebuchet MS"/>
              </a:rPr>
              <a:t> </a:t>
            </a:r>
            <a:r>
              <a:rPr sz="3000" spc="-140">
                <a:solidFill>
                  <a:srgbClr val="292959"/>
                </a:solidFill>
                <a:latin typeface="Trebuchet MS"/>
                <a:cs typeface="Trebuchet MS"/>
              </a:rPr>
              <a:t>they</a:t>
            </a:r>
            <a:r>
              <a:rPr sz="3000" spc="-95">
                <a:solidFill>
                  <a:srgbClr val="292959"/>
                </a:solidFill>
                <a:latin typeface="Trebuchet MS"/>
                <a:cs typeface="Trebuchet MS"/>
              </a:rPr>
              <a:t> </a:t>
            </a:r>
            <a:r>
              <a:rPr sz="3000" spc="-40">
                <a:solidFill>
                  <a:srgbClr val="292959"/>
                </a:solidFill>
                <a:latin typeface="Trebuchet MS"/>
                <a:cs typeface="Trebuchet MS"/>
              </a:rPr>
              <a:t>have</a:t>
            </a:r>
            <a:r>
              <a:rPr sz="3000" spc="-125">
                <a:solidFill>
                  <a:srgbClr val="292959"/>
                </a:solidFill>
                <a:latin typeface="Trebuchet MS"/>
                <a:cs typeface="Trebuchet MS"/>
              </a:rPr>
              <a:t> </a:t>
            </a:r>
            <a:r>
              <a:rPr sz="3000" spc="-120">
                <a:solidFill>
                  <a:srgbClr val="292959"/>
                </a:solidFill>
                <a:latin typeface="Trebuchet MS"/>
                <a:cs typeface="Trebuchet MS"/>
              </a:rPr>
              <a:t>never</a:t>
            </a:r>
            <a:r>
              <a:rPr sz="3000" spc="-105">
                <a:solidFill>
                  <a:srgbClr val="292959"/>
                </a:solidFill>
                <a:latin typeface="Trebuchet MS"/>
                <a:cs typeface="Trebuchet MS"/>
              </a:rPr>
              <a:t> </a:t>
            </a:r>
            <a:r>
              <a:rPr sz="3000" spc="-110">
                <a:solidFill>
                  <a:srgbClr val="292959"/>
                </a:solidFill>
                <a:latin typeface="Trebuchet MS"/>
                <a:cs typeface="Trebuchet MS"/>
              </a:rPr>
              <a:t>relied</a:t>
            </a:r>
            <a:r>
              <a:rPr sz="3000" spc="-114">
                <a:solidFill>
                  <a:srgbClr val="292959"/>
                </a:solidFill>
                <a:latin typeface="Trebuchet MS"/>
                <a:cs typeface="Trebuchet MS"/>
              </a:rPr>
              <a:t> </a:t>
            </a:r>
            <a:r>
              <a:rPr sz="3000" spc="-20">
                <a:solidFill>
                  <a:srgbClr val="292959"/>
                </a:solidFill>
                <a:latin typeface="Trebuchet MS"/>
                <a:cs typeface="Trebuchet MS"/>
              </a:rPr>
              <a:t>upon</a:t>
            </a:r>
            <a:r>
              <a:rPr sz="3000" spc="-125">
                <a:solidFill>
                  <a:srgbClr val="292959"/>
                </a:solidFill>
                <a:latin typeface="Trebuchet MS"/>
                <a:cs typeface="Trebuchet MS"/>
              </a:rPr>
              <a:t> </a:t>
            </a:r>
            <a:r>
              <a:rPr sz="3000" spc="-60">
                <a:solidFill>
                  <a:srgbClr val="292959"/>
                </a:solidFill>
                <a:latin typeface="Trebuchet MS"/>
                <a:cs typeface="Trebuchet MS"/>
              </a:rPr>
              <a:t>those</a:t>
            </a:r>
            <a:r>
              <a:rPr sz="3000" spc="-125">
                <a:solidFill>
                  <a:srgbClr val="292959"/>
                </a:solidFill>
                <a:latin typeface="Trebuchet MS"/>
                <a:cs typeface="Trebuchet MS"/>
              </a:rPr>
              <a:t> </a:t>
            </a:r>
            <a:r>
              <a:rPr sz="3000" spc="-10">
                <a:solidFill>
                  <a:srgbClr val="292959"/>
                </a:solidFill>
                <a:latin typeface="Trebuchet MS"/>
                <a:cs typeface="Trebuchet MS"/>
              </a:rPr>
              <a:t>assurances.</a:t>
            </a:r>
            <a:endParaRPr sz="3000">
              <a:latin typeface="Trebuchet MS"/>
              <a:cs typeface="Trebuchet MS"/>
            </a:endParaRPr>
          </a:p>
          <a:p>
            <a:pPr marL="12700" algn="just">
              <a:lnSpc>
                <a:spcPct val="100000"/>
              </a:lnSpc>
              <a:spcBef>
                <a:spcPts val="1275"/>
              </a:spcBef>
            </a:pPr>
            <a:r>
              <a:rPr sz="3000" spc="-130">
                <a:solidFill>
                  <a:srgbClr val="292959"/>
                </a:solidFill>
                <a:latin typeface="Trebuchet MS"/>
                <a:cs typeface="Trebuchet MS"/>
              </a:rPr>
              <a:t>Party</a:t>
            </a:r>
            <a:r>
              <a:rPr sz="3000" spc="-105">
                <a:solidFill>
                  <a:srgbClr val="292959"/>
                </a:solidFill>
                <a:latin typeface="Trebuchet MS"/>
                <a:cs typeface="Trebuchet MS"/>
              </a:rPr>
              <a:t> </a:t>
            </a:r>
            <a:r>
              <a:rPr sz="3000" spc="-145">
                <a:solidFill>
                  <a:srgbClr val="292959"/>
                </a:solidFill>
                <a:latin typeface="Trebuchet MS"/>
                <a:cs typeface="Trebuchet MS"/>
              </a:rPr>
              <a:t>must</a:t>
            </a:r>
            <a:r>
              <a:rPr sz="3000" spc="-95">
                <a:solidFill>
                  <a:srgbClr val="292959"/>
                </a:solidFill>
                <a:latin typeface="Trebuchet MS"/>
                <a:cs typeface="Trebuchet MS"/>
              </a:rPr>
              <a:t> </a:t>
            </a:r>
            <a:r>
              <a:rPr sz="3000" spc="-20">
                <a:solidFill>
                  <a:srgbClr val="292959"/>
                </a:solidFill>
                <a:latin typeface="Trebuchet MS"/>
                <a:cs typeface="Trebuchet MS"/>
              </a:rPr>
              <a:t>show</a:t>
            </a:r>
            <a:r>
              <a:rPr sz="3000" spc="-105">
                <a:solidFill>
                  <a:srgbClr val="292959"/>
                </a:solidFill>
                <a:latin typeface="Trebuchet MS"/>
                <a:cs typeface="Trebuchet MS"/>
              </a:rPr>
              <a:t> </a:t>
            </a:r>
            <a:r>
              <a:rPr sz="3000" spc="-160">
                <a:solidFill>
                  <a:srgbClr val="292959"/>
                </a:solidFill>
                <a:latin typeface="Trebuchet MS"/>
                <a:cs typeface="Trebuchet MS"/>
              </a:rPr>
              <a:t>their</a:t>
            </a:r>
            <a:r>
              <a:rPr sz="3000" spc="-95">
                <a:solidFill>
                  <a:srgbClr val="292959"/>
                </a:solidFill>
                <a:latin typeface="Trebuchet MS"/>
                <a:cs typeface="Trebuchet MS"/>
              </a:rPr>
              <a:t> </a:t>
            </a:r>
            <a:r>
              <a:rPr sz="3000" spc="-80">
                <a:solidFill>
                  <a:srgbClr val="292959"/>
                </a:solidFill>
                <a:latin typeface="Trebuchet MS"/>
                <a:cs typeface="Trebuchet MS"/>
              </a:rPr>
              <a:t>behaviour</a:t>
            </a:r>
            <a:r>
              <a:rPr sz="3000" spc="-100">
                <a:solidFill>
                  <a:srgbClr val="292959"/>
                </a:solidFill>
                <a:latin typeface="Trebuchet MS"/>
                <a:cs typeface="Trebuchet MS"/>
              </a:rPr>
              <a:t> </a:t>
            </a:r>
            <a:r>
              <a:rPr sz="3000">
                <a:solidFill>
                  <a:srgbClr val="292959"/>
                </a:solidFill>
                <a:latin typeface="Trebuchet MS"/>
                <a:cs typeface="Trebuchet MS"/>
              </a:rPr>
              <a:t>was</a:t>
            </a:r>
            <a:r>
              <a:rPr sz="3000" spc="-95">
                <a:solidFill>
                  <a:srgbClr val="292959"/>
                </a:solidFill>
                <a:latin typeface="Trebuchet MS"/>
                <a:cs typeface="Trebuchet MS"/>
              </a:rPr>
              <a:t> </a:t>
            </a:r>
            <a:r>
              <a:rPr sz="3000" spc="-85">
                <a:solidFill>
                  <a:srgbClr val="292959"/>
                </a:solidFill>
                <a:latin typeface="Trebuchet MS"/>
                <a:cs typeface="Trebuchet MS"/>
              </a:rPr>
              <a:t>influenced</a:t>
            </a:r>
            <a:r>
              <a:rPr sz="3000" spc="-95">
                <a:solidFill>
                  <a:srgbClr val="292959"/>
                </a:solidFill>
                <a:latin typeface="Trebuchet MS"/>
                <a:cs typeface="Trebuchet MS"/>
              </a:rPr>
              <a:t> </a:t>
            </a:r>
            <a:r>
              <a:rPr sz="3000" spc="-85">
                <a:solidFill>
                  <a:srgbClr val="292959"/>
                </a:solidFill>
                <a:latin typeface="Trebuchet MS"/>
                <a:cs typeface="Trebuchet MS"/>
              </a:rPr>
              <a:t>or</a:t>
            </a:r>
            <a:r>
              <a:rPr sz="3000" spc="-100">
                <a:solidFill>
                  <a:srgbClr val="292959"/>
                </a:solidFill>
                <a:latin typeface="Trebuchet MS"/>
                <a:cs typeface="Trebuchet MS"/>
              </a:rPr>
              <a:t> </a:t>
            </a:r>
            <a:r>
              <a:rPr sz="3000" spc="-95">
                <a:solidFill>
                  <a:srgbClr val="292959"/>
                </a:solidFill>
                <a:latin typeface="Trebuchet MS"/>
                <a:cs typeface="Trebuchet MS"/>
              </a:rPr>
              <a:t>motivated </a:t>
            </a:r>
            <a:r>
              <a:rPr sz="3000" spc="-50">
                <a:solidFill>
                  <a:srgbClr val="292959"/>
                </a:solidFill>
                <a:latin typeface="Trebuchet MS"/>
                <a:cs typeface="Trebuchet MS"/>
              </a:rPr>
              <a:t>by</a:t>
            </a:r>
            <a:r>
              <a:rPr sz="3000" spc="-100">
                <a:solidFill>
                  <a:srgbClr val="292959"/>
                </a:solidFill>
                <a:latin typeface="Trebuchet MS"/>
                <a:cs typeface="Trebuchet MS"/>
              </a:rPr>
              <a:t> </a:t>
            </a:r>
            <a:r>
              <a:rPr sz="3000" spc="-110">
                <a:solidFill>
                  <a:srgbClr val="292959"/>
                </a:solidFill>
                <a:latin typeface="Trebuchet MS"/>
                <a:cs typeface="Trebuchet MS"/>
              </a:rPr>
              <a:t>the</a:t>
            </a:r>
            <a:r>
              <a:rPr sz="3000" spc="-95">
                <a:solidFill>
                  <a:srgbClr val="292959"/>
                </a:solidFill>
                <a:latin typeface="Trebuchet MS"/>
                <a:cs typeface="Trebuchet MS"/>
              </a:rPr>
              <a:t> </a:t>
            </a:r>
            <a:r>
              <a:rPr sz="3000" spc="-85">
                <a:solidFill>
                  <a:srgbClr val="292959"/>
                </a:solidFill>
                <a:latin typeface="Trebuchet MS"/>
                <a:cs typeface="Trebuchet MS"/>
              </a:rPr>
              <a:t>promise</a:t>
            </a:r>
            <a:r>
              <a:rPr sz="3000" spc="-95">
                <a:solidFill>
                  <a:srgbClr val="292959"/>
                </a:solidFill>
                <a:latin typeface="Trebuchet MS"/>
                <a:cs typeface="Trebuchet MS"/>
              </a:rPr>
              <a:t> </a:t>
            </a:r>
            <a:r>
              <a:rPr sz="3000" spc="-20">
                <a:solidFill>
                  <a:srgbClr val="292959"/>
                </a:solidFill>
                <a:latin typeface="Trebuchet MS"/>
                <a:cs typeface="Trebuchet MS"/>
              </a:rPr>
              <a:t>made</a:t>
            </a:r>
            <a:endParaRPr sz="3000">
              <a:latin typeface="Trebuchet MS"/>
              <a:cs typeface="Trebuchet MS"/>
            </a:endParaRPr>
          </a:p>
          <a:p>
            <a:pPr marL="659765" algn="just">
              <a:lnSpc>
                <a:spcPct val="100000"/>
              </a:lnSpc>
              <a:spcBef>
                <a:spcPts val="1275"/>
              </a:spcBef>
            </a:pPr>
            <a:r>
              <a:rPr sz="3000" spc="-130">
                <a:solidFill>
                  <a:srgbClr val="292959"/>
                </a:solidFill>
                <a:latin typeface="Trebuchet MS"/>
                <a:cs typeface="Trebuchet MS"/>
              </a:rPr>
              <a:t>“reliance</a:t>
            </a:r>
            <a:r>
              <a:rPr sz="3000" spc="-95">
                <a:solidFill>
                  <a:srgbClr val="292959"/>
                </a:solidFill>
                <a:latin typeface="Trebuchet MS"/>
                <a:cs typeface="Trebuchet MS"/>
              </a:rPr>
              <a:t> </a:t>
            </a:r>
            <a:r>
              <a:rPr sz="3000" spc="-60">
                <a:solidFill>
                  <a:srgbClr val="292959"/>
                </a:solidFill>
                <a:latin typeface="Trebuchet MS"/>
                <a:cs typeface="Trebuchet MS"/>
              </a:rPr>
              <a:t>is</a:t>
            </a:r>
            <a:r>
              <a:rPr sz="3000" spc="-165">
                <a:solidFill>
                  <a:srgbClr val="292959"/>
                </a:solidFill>
                <a:latin typeface="Trebuchet MS"/>
                <a:cs typeface="Trebuchet MS"/>
              </a:rPr>
              <a:t> </a:t>
            </a:r>
            <a:r>
              <a:rPr sz="3000" spc="-55">
                <a:solidFill>
                  <a:srgbClr val="292959"/>
                </a:solidFill>
                <a:latin typeface="Trebuchet MS"/>
                <a:cs typeface="Trebuchet MS"/>
              </a:rPr>
              <a:t>what</a:t>
            </a:r>
            <a:r>
              <a:rPr sz="3000" spc="-130">
                <a:solidFill>
                  <a:srgbClr val="292959"/>
                </a:solidFill>
                <a:latin typeface="Trebuchet MS"/>
                <a:cs typeface="Trebuchet MS"/>
              </a:rPr>
              <a:t> </a:t>
            </a:r>
            <a:r>
              <a:rPr sz="3000" spc="125">
                <a:solidFill>
                  <a:srgbClr val="292959"/>
                </a:solidFill>
                <a:latin typeface="Trebuchet MS"/>
                <a:cs typeface="Trebuchet MS"/>
              </a:rPr>
              <a:t>a</a:t>
            </a:r>
            <a:r>
              <a:rPr sz="3000" spc="-110">
                <a:solidFill>
                  <a:srgbClr val="292959"/>
                </a:solidFill>
                <a:latin typeface="Trebuchet MS"/>
                <a:cs typeface="Trebuchet MS"/>
              </a:rPr>
              <a:t> </a:t>
            </a:r>
            <a:r>
              <a:rPr sz="3000" spc="-50">
                <a:solidFill>
                  <a:srgbClr val="292959"/>
                </a:solidFill>
                <a:latin typeface="Trebuchet MS"/>
                <a:cs typeface="Trebuchet MS"/>
              </a:rPr>
              <a:t>person</a:t>
            </a:r>
            <a:r>
              <a:rPr sz="3000" spc="-114">
                <a:solidFill>
                  <a:srgbClr val="292959"/>
                </a:solidFill>
                <a:latin typeface="Trebuchet MS"/>
                <a:cs typeface="Trebuchet MS"/>
              </a:rPr>
              <a:t> </a:t>
            </a:r>
            <a:r>
              <a:rPr sz="3000">
                <a:solidFill>
                  <a:srgbClr val="292959"/>
                </a:solidFill>
                <a:latin typeface="Trebuchet MS"/>
                <a:cs typeface="Trebuchet MS"/>
              </a:rPr>
              <a:t>does</a:t>
            </a:r>
            <a:r>
              <a:rPr sz="3000" spc="-114">
                <a:solidFill>
                  <a:srgbClr val="292959"/>
                </a:solidFill>
                <a:latin typeface="Trebuchet MS"/>
                <a:cs typeface="Trebuchet MS"/>
              </a:rPr>
              <a:t> </a:t>
            </a:r>
            <a:r>
              <a:rPr sz="3000">
                <a:solidFill>
                  <a:srgbClr val="292959"/>
                </a:solidFill>
                <a:latin typeface="Trebuchet MS"/>
                <a:cs typeface="Trebuchet MS"/>
              </a:rPr>
              <a:t>on</a:t>
            </a:r>
            <a:r>
              <a:rPr sz="3000" spc="-110">
                <a:solidFill>
                  <a:srgbClr val="292959"/>
                </a:solidFill>
                <a:latin typeface="Trebuchet MS"/>
                <a:cs typeface="Trebuchet MS"/>
              </a:rPr>
              <a:t> the</a:t>
            </a:r>
            <a:r>
              <a:rPr sz="3000" spc="-114">
                <a:solidFill>
                  <a:srgbClr val="292959"/>
                </a:solidFill>
                <a:latin typeface="Trebuchet MS"/>
                <a:cs typeface="Trebuchet MS"/>
              </a:rPr>
              <a:t> </a:t>
            </a:r>
            <a:r>
              <a:rPr sz="3000" spc="-90">
                <a:solidFill>
                  <a:srgbClr val="292959"/>
                </a:solidFill>
                <a:latin typeface="Trebuchet MS"/>
                <a:cs typeface="Trebuchet MS"/>
              </a:rPr>
              <a:t>faith</a:t>
            </a:r>
            <a:r>
              <a:rPr sz="3000" spc="-114">
                <a:solidFill>
                  <a:srgbClr val="292959"/>
                </a:solidFill>
                <a:latin typeface="Trebuchet MS"/>
                <a:cs typeface="Trebuchet MS"/>
              </a:rPr>
              <a:t> </a:t>
            </a:r>
            <a:r>
              <a:rPr sz="3000">
                <a:solidFill>
                  <a:srgbClr val="292959"/>
                </a:solidFill>
                <a:latin typeface="Trebuchet MS"/>
                <a:cs typeface="Trebuchet MS"/>
              </a:rPr>
              <a:t>of</a:t>
            </a:r>
            <a:r>
              <a:rPr sz="3000" spc="-110">
                <a:solidFill>
                  <a:srgbClr val="292959"/>
                </a:solidFill>
                <a:latin typeface="Trebuchet MS"/>
                <a:cs typeface="Trebuchet MS"/>
              </a:rPr>
              <a:t> </a:t>
            </a:r>
            <a:r>
              <a:rPr sz="3000" spc="-30">
                <a:solidFill>
                  <a:srgbClr val="292959"/>
                </a:solidFill>
                <a:latin typeface="Trebuchet MS"/>
                <a:cs typeface="Trebuchet MS"/>
              </a:rPr>
              <a:t>some</a:t>
            </a:r>
            <a:r>
              <a:rPr sz="3000" spc="-114">
                <a:solidFill>
                  <a:srgbClr val="292959"/>
                </a:solidFill>
                <a:latin typeface="Trebuchet MS"/>
                <a:cs typeface="Trebuchet MS"/>
              </a:rPr>
              <a:t> </a:t>
            </a:r>
            <a:r>
              <a:rPr sz="3000" spc="-130">
                <a:solidFill>
                  <a:srgbClr val="292959"/>
                </a:solidFill>
                <a:latin typeface="Trebuchet MS"/>
                <a:cs typeface="Trebuchet MS"/>
              </a:rPr>
              <a:t>matter</a:t>
            </a:r>
            <a:r>
              <a:rPr sz="3000" spc="-95">
                <a:solidFill>
                  <a:srgbClr val="292959"/>
                </a:solidFill>
                <a:latin typeface="Trebuchet MS"/>
                <a:cs typeface="Trebuchet MS"/>
              </a:rPr>
              <a:t> </a:t>
            </a:r>
            <a:r>
              <a:rPr sz="3000">
                <a:solidFill>
                  <a:srgbClr val="292959"/>
                </a:solidFill>
                <a:latin typeface="Trebuchet MS"/>
                <a:cs typeface="Trebuchet MS"/>
              </a:rPr>
              <a:t>and</a:t>
            </a:r>
            <a:r>
              <a:rPr sz="3000" spc="-114">
                <a:solidFill>
                  <a:srgbClr val="292959"/>
                </a:solidFill>
                <a:latin typeface="Trebuchet MS"/>
                <a:cs typeface="Trebuchet MS"/>
              </a:rPr>
              <a:t> </a:t>
            </a:r>
            <a:r>
              <a:rPr sz="3000" spc="-135">
                <a:solidFill>
                  <a:srgbClr val="292959"/>
                </a:solidFill>
                <a:latin typeface="Trebuchet MS"/>
                <a:cs typeface="Trebuchet MS"/>
              </a:rPr>
              <a:t>detriment</a:t>
            </a:r>
            <a:r>
              <a:rPr sz="3000" spc="-95">
                <a:solidFill>
                  <a:srgbClr val="292959"/>
                </a:solidFill>
                <a:latin typeface="Trebuchet MS"/>
                <a:cs typeface="Trebuchet MS"/>
              </a:rPr>
              <a:t> </a:t>
            </a:r>
            <a:r>
              <a:rPr sz="3000" spc="-60">
                <a:solidFill>
                  <a:srgbClr val="292959"/>
                </a:solidFill>
                <a:latin typeface="Trebuchet MS"/>
                <a:cs typeface="Trebuchet MS"/>
              </a:rPr>
              <a:t>is</a:t>
            </a:r>
            <a:r>
              <a:rPr sz="3000" spc="-110">
                <a:solidFill>
                  <a:srgbClr val="292959"/>
                </a:solidFill>
                <a:latin typeface="Trebuchet MS"/>
                <a:cs typeface="Trebuchet MS"/>
              </a:rPr>
              <a:t> </a:t>
            </a:r>
            <a:r>
              <a:rPr sz="3000" spc="-120">
                <a:solidFill>
                  <a:srgbClr val="292959"/>
                </a:solidFill>
                <a:latin typeface="Trebuchet MS"/>
                <a:cs typeface="Trebuchet MS"/>
              </a:rPr>
              <a:t>usually</a:t>
            </a:r>
            <a:r>
              <a:rPr sz="3000" spc="-105">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35">
                <a:solidFill>
                  <a:srgbClr val="292959"/>
                </a:solidFill>
                <a:latin typeface="Trebuchet MS"/>
                <a:cs typeface="Trebuchet MS"/>
              </a:rPr>
              <a:t>result.”</a:t>
            </a:r>
            <a:endParaRPr sz="3000">
              <a:latin typeface="Trebuchet MS"/>
              <a:cs typeface="Trebuchet MS"/>
            </a:endParaRPr>
          </a:p>
          <a:p>
            <a:pPr marL="659765" algn="just">
              <a:lnSpc>
                <a:spcPct val="100000"/>
              </a:lnSpc>
              <a:spcBef>
                <a:spcPts val="1275"/>
              </a:spcBef>
            </a:pPr>
            <a:r>
              <a:rPr sz="3000" b="1" i="1">
                <a:solidFill>
                  <a:srgbClr val="292959"/>
                </a:solidFill>
                <a:latin typeface="Trebuchet MS"/>
                <a:cs typeface="Trebuchet MS"/>
              </a:rPr>
              <a:t>Suggitt</a:t>
            </a:r>
            <a:r>
              <a:rPr sz="3000" b="1" i="1" spc="-100">
                <a:solidFill>
                  <a:srgbClr val="292959"/>
                </a:solidFill>
                <a:latin typeface="Trebuchet MS"/>
                <a:cs typeface="Trebuchet MS"/>
              </a:rPr>
              <a:t> </a:t>
            </a:r>
            <a:r>
              <a:rPr sz="3000" b="1" i="1" spc="-204">
                <a:solidFill>
                  <a:srgbClr val="292959"/>
                </a:solidFill>
                <a:latin typeface="Trebuchet MS"/>
                <a:cs typeface="Trebuchet MS"/>
              </a:rPr>
              <a:t>v</a:t>
            </a:r>
            <a:r>
              <a:rPr sz="3000" b="1" i="1" spc="-100">
                <a:solidFill>
                  <a:srgbClr val="292959"/>
                </a:solidFill>
                <a:latin typeface="Trebuchet MS"/>
                <a:cs typeface="Trebuchet MS"/>
              </a:rPr>
              <a:t> </a:t>
            </a:r>
            <a:r>
              <a:rPr sz="3000" b="1" i="1">
                <a:solidFill>
                  <a:srgbClr val="292959"/>
                </a:solidFill>
                <a:latin typeface="Trebuchet MS"/>
                <a:cs typeface="Trebuchet MS"/>
              </a:rPr>
              <a:t>Suggitt</a:t>
            </a:r>
            <a:r>
              <a:rPr sz="3000" b="1" i="1" spc="-95">
                <a:solidFill>
                  <a:srgbClr val="292959"/>
                </a:solidFill>
                <a:latin typeface="Trebuchet MS"/>
                <a:cs typeface="Trebuchet MS"/>
              </a:rPr>
              <a:t> </a:t>
            </a:r>
            <a:r>
              <a:rPr sz="3000" b="1" spc="-280">
                <a:solidFill>
                  <a:srgbClr val="292959"/>
                </a:solidFill>
                <a:latin typeface="Trebuchet MS"/>
                <a:cs typeface="Trebuchet MS"/>
              </a:rPr>
              <a:t>[2012]</a:t>
            </a:r>
            <a:r>
              <a:rPr sz="3000" b="1" spc="-100">
                <a:solidFill>
                  <a:srgbClr val="292959"/>
                </a:solidFill>
                <a:latin typeface="Trebuchet MS"/>
                <a:cs typeface="Trebuchet MS"/>
              </a:rPr>
              <a:t> </a:t>
            </a:r>
            <a:r>
              <a:rPr sz="3000" b="1" spc="105">
                <a:solidFill>
                  <a:srgbClr val="292959"/>
                </a:solidFill>
                <a:latin typeface="Trebuchet MS"/>
                <a:cs typeface="Trebuchet MS"/>
              </a:rPr>
              <a:t>EWCA</a:t>
            </a:r>
            <a:r>
              <a:rPr sz="3000" b="1" spc="-100">
                <a:solidFill>
                  <a:srgbClr val="292959"/>
                </a:solidFill>
                <a:latin typeface="Trebuchet MS"/>
                <a:cs typeface="Trebuchet MS"/>
              </a:rPr>
              <a:t> </a:t>
            </a:r>
            <a:r>
              <a:rPr sz="3000" b="1" spc="65">
                <a:solidFill>
                  <a:srgbClr val="292959"/>
                </a:solidFill>
                <a:latin typeface="Trebuchet MS"/>
                <a:cs typeface="Trebuchet MS"/>
              </a:rPr>
              <a:t>Civ</a:t>
            </a:r>
            <a:r>
              <a:rPr sz="3000" b="1" spc="-95">
                <a:solidFill>
                  <a:srgbClr val="292959"/>
                </a:solidFill>
                <a:latin typeface="Trebuchet MS"/>
                <a:cs typeface="Trebuchet MS"/>
              </a:rPr>
              <a:t> </a:t>
            </a:r>
            <a:r>
              <a:rPr sz="3000" b="1" spc="-440">
                <a:solidFill>
                  <a:srgbClr val="292959"/>
                </a:solidFill>
                <a:latin typeface="Trebuchet MS"/>
                <a:cs typeface="Trebuchet MS"/>
              </a:rPr>
              <a:t>1140</a:t>
            </a:r>
            <a:endParaRPr sz="3000">
              <a:latin typeface="Trebuchet MS"/>
              <a:cs typeface="Trebuchet MS"/>
            </a:endParaRPr>
          </a:p>
          <a:p>
            <a:pPr marL="12700" algn="just">
              <a:lnSpc>
                <a:spcPct val="100000"/>
              </a:lnSpc>
              <a:spcBef>
                <a:spcPts val="1275"/>
              </a:spcBef>
            </a:pPr>
            <a:r>
              <a:rPr sz="3000" spc="-155">
                <a:solidFill>
                  <a:srgbClr val="292959"/>
                </a:solidFill>
                <a:latin typeface="Trebuchet MS"/>
                <a:cs typeface="Trebuchet MS"/>
              </a:rPr>
              <a:t>In</a:t>
            </a:r>
            <a:r>
              <a:rPr sz="3000" spc="-95">
                <a:solidFill>
                  <a:srgbClr val="292959"/>
                </a:solidFill>
                <a:latin typeface="Trebuchet MS"/>
                <a:cs typeface="Trebuchet MS"/>
              </a:rPr>
              <a:t> </a:t>
            </a:r>
            <a:r>
              <a:rPr sz="3000" spc="-85">
                <a:solidFill>
                  <a:srgbClr val="292959"/>
                </a:solidFill>
                <a:latin typeface="Trebuchet MS"/>
                <a:cs typeface="Trebuchet MS"/>
              </a:rPr>
              <a:t>practice,</a:t>
            </a:r>
            <a:r>
              <a:rPr sz="3000" spc="-140">
                <a:solidFill>
                  <a:srgbClr val="292959"/>
                </a:solidFill>
                <a:latin typeface="Trebuchet MS"/>
                <a:cs typeface="Trebuchet MS"/>
              </a:rPr>
              <a:t> </a:t>
            </a:r>
            <a:r>
              <a:rPr sz="3000" spc="-70">
                <a:solidFill>
                  <a:srgbClr val="292959"/>
                </a:solidFill>
                <a:latin typeface="Trebuchet MS"/>
                <a:cs typeface="Trebuchet MS"/>
              </a:rPr>
              <a:t>reliance</a:t>
            </a:r>
            <a:r>
              <a:rPr sz="3000" spc="-120">
                <a:solidFill>
                  <a:srgbClr val="292959"/>
                </a:solidFill>
                <a:latin typeface="Trebuchet MS"/>
                <a:cs typeface="Trebuchet MS"/>
              </a:rPr>
              <a:t> </a:t>
            </a:r>
            <a:r>
              <a:rPr sz="3000" spc="-60">
                <a:solidFill>
                  <a:srgbClr val="292959"/>
                </a:solidFill>
                <a:latin typeface="Trebuchet MS"/>
                <a:cs typeface="Trebuchet MS"/>
              </a:rPr>
              <a:t>is</a:t>
            </a:r>
            <a:r>
              <a:rPr sz="3000" spc="-110">
                <a:solidFill>
                  <a:srgbClr val="292959"/>
                </a:solidFill>
                <a:latin typeface="Trebuchet MS"/>
                <a:cs typeface="Trebuchet MS"/>
              </a:rPr>
              <a:t> </a:t>
            </a:r>
            <a:r>
              <a:rPr sz="3000" spc="-90">
                <a:solidFill>
                  <a:srgbClr val="292959"/>
                </a:solidFill>
                <a:latin typeface="Trebuchet MS"/>
                <a:cs typeface="Trebuchet MS"/>
              </a:rPr>
              <a:t>closely</a:t>
            </a:r>
            <a:r>
              <a:rPr sz="3000" spc="-110">
                <a:solidFill>
                  <a:srgbClr val="292959"/>
                </a:solidFill>
                <a:latin typeface="Trebuchet MS"/>
                <a:cs typeface="Trebuchet MS"/>
              </a:rPr>
              <a:t> </a:t>
            </a:r>
            <a:r>
              <a:rPr sz="3000" spc="-135">
                <a:solidFill>
                  <a:srgbClr val="292959"/>
                </a:solidFill>
                <a:latin typeface="Trebuchet MS"/>
                <a:cs typeface="Trebuchet MS"/>
              </a:rPr>
              <a:t>linked</a:t>
            </a:r>
            <a:r>
              <a:rPr sz="3000" spc="-95">
                <a:solidFill>
                  <a:srgbClr val="292959"/>
                </a:solidFill>
                <a:latin typeface="Trebuchet MS"/>
                <a:cs typeface="Trebuchet MS"/>
              </a:rPr>
              <a:t> </a:t>
            </a:r>
            <a:r>
              <a:rPr sz="3000" spc="-50">
                <a:solidFill>
                  <a:srgbClr val="292959"/>
                </a:solidFill>
                <a:latin typeface="Trebuchet MS"/>
                <a:cs typeface="Trebuchet MS"/>
              </a:rPr>
              <a:t>to</a:t>
            </a:r>
            <a:r>
              <a:rPr sz="3000" spc="-110">
                <a:solidFill>
                  <a:srgbClr val="292959"/>
                </a:solidFill>
                <a:latin typeface="Trebuchet MS"/>
                <a:cs typeface="Trebuchet MS"/>
              </a:rPr>
              <a:t> </a:t>
            </a:r>
            <a:r>
              <a:rPr sz="3000" spc="-20">
                <a:solidFill>
                  <a:srgbClr val="292959"/>
                </a:solidFill>
                <a:latin typeface="Trebuchet MS"/>
                <a:cs typeface="Trebuchet MS"/>
              </a:rPr>
              <a:t>assurance</a:t>
            </a:r>
            <a:r>
              <a:rPr sz="3000" spc="-114">
                <a:solidFill>
                  <a:srgbClr val="292959"/>
                </a:solidFill>
                <a:latin typeface="Trebuchet MS"/>
                <a:cs typeface="Trebuchet MS"/>
              </a:rPr>
              <a:t> </a:t>
            </a:r>
            <a:r>
              <a:rPr sz="3000">
                <a:solidFill>
                  <a:srgbClr val="292959"/>
                </a:solidFill>
                <a:latin typeface="Trebuchet MS"/>
                <a:cs typeface="Trebuchet MS"/>
              </a:rPr>
              <a:t>and</a:t>
            </a:r>
            <a:r>
              <a:rPr sz="3000" spc="-110">
                <a:solidFill>
                  <a:srgbClr val="292959"/>
                </a:solidFill>
                <a:latin typeface="Trebuchet MS"/>
                <a:cs typeface="Trebuchet MS"/>
              </a:rPr>
              <a:t> </a:t>
            </a:r>
            <a:r>
              <a:rPr sz="3000" spc="-10">
                <a:solidFill>
                  <a:srgbClr val="292959"/>
                </a:solidFill>
                <a:latin typeface="Trebuchet MS"/>
                <a:cs typeface="Trebuchet MS"/>
              </a:rPr>
              <a:t>detriment</a:t>
            </a:r>
            <a:endParaRPr sz="3000">
              <a:latin typeface="Trebuchet MS"/>
              <a:cs typeface="Trebuchet MS"/>
            </a:endParaRPr>
          </a:p>
          <a:p>
            <a:pPr marL="12700" algn="just">
              <a:lnSpc>
                <a:spcPct val="100000"/>
              </a:lnSpc>
              <a:spcBef>
                <a:spcPts val="1275"/>
              </a:spcBef>
            </a:pPr>
            <a:r>
              <a:rPr sz="3000" spc="-85">
                <a:solidFill>
                  <a:srgbClr val="292959"/>
                </a:solidFill>
                <a:latin typeface="Trebuchet MS"/>
                <a:cs typeface="Trebuchet MS"/>
              </a:rPr>
              <a:t>Proving</a:t>
            </a:r>
            <a:r>
              <a:rPr sz="3000" spc="-140">
                <a:solidFill>
                  <a:srgbClr val="292959"/>
                </a:solidFill>
                <a:latin typeface="Trebuchet MS"/>
                <a:cs typeface="Trebuchet MS"/>
              </a:rPr>
              <a:t> </a:t>
            </a:r>
            <a:r>
              <a:rPr sz="3000" spc="-70">
                <a:solidFill>
                  <a:srgbClr val="292959"/>
                </a:solidFill>
                <a:latin typeface="Trebuchet MS"/>
                <a:cs typeface="Trebuchet MS"/>
              </a:rPr>
              <a:t>reliance</a:t>
            </a:r>
            <a:r>
              <a:rPr sz="3000" spc="-155">
                <a:solidFill>
                  <a:srgbClr val="292959"/>
                </a:solidFill>
                <a:latin typeface="Trebuchet MS"/>
                <a:cs typeface="Trebuchet MS"/>
              </a:rPr>
              <a:t> </a:t>
            </a:r>
            <a:r>
              <a:rPr sz="3000" spc="-85">
                <a:solidFill>
                  <a:srgbClr val="292959"/>
                </a:solidFill>
                <a:latin typeface="Trebuchet MS"/>
                <a:cs typeface="Trebuchet MS"/>
              </a:rPr>
              <a:t>may</a:t>
            </a:r>
            <a:r>
              <a:rPr sz="3000" spc="-140">
                <a:solidFill>
                  <a:srgbClr val="292959"/>
                </a:solidFill>
                <a:latin typeface="Trebuchet MS"/>
                <a:cs typeface="Trebuchet MS"/>
              </a:rPr>
              <a:t> </a:t>
            </a:r>
            <a:r>
              <a:rPr sz="3000">
                <a:solidFill>
                  <a:srgbClr val="292959"/>
                </a:solidFill>
                <a:latin typeface="Trebuchet MS"/>
                <a:cs typeface="Trebuchet MS"/>
              </a:rPr>
              <a:t>be</a:t>
            </a:r>
            <a:r>
              <a:rPr sz="3000" spc="-125">
                <a:solidFill>
                  <a:srgbClr val="292959"/>
                </a:solidFill>
                <a:latin typeface="Trebuchet MS"/>
                <a:cs typeface="Trebuchet MS"/>
              </a:rPr>
              <a:t> </a:t>
            </a:r>
            <a:r>
              <a:rPr sz="3000" spc="-140">
                <a:solidFill>
                  <a:srgbClr val="292959"/>
                </a:solidFill>
                <a:latin typeface="Trebuchet MS"/>
                <a:cs typeface="Trebuchet MS"/>
              </a:rPr>
              <a:t>difficult.</a:t>
            </a:r>
            <a:r>
              <a:rPr sz="3000" spc="-95">
                <a:solidFill>
                  <a:srgbClr val="292959"/>
                </a:solidFill>
                <a:latin typeface="Trebuchet MS"/>
                <a:cs typeface="Trebuchet MS"/>
              </a:rPr>
              <a:t> </a:t>
            </a:r>
            <a:r>
              <a:rPr sz="3000" spc="-130">
                <a:solidFill>
                  <a:srgbClr val="292959"/>
                </a:solidFill>
                <a:latin typeface="Trebuchet MS"/>
                <a:cs typeface="Trebuchet MS"/>
              </a:rPr>
              <a:t>Party</a:t>
            </a:r>
            <a:r>
              <a:rPr sz="3000" spc="-95">
                <a:solidFill>
                  <a:srgbClr val="292959"/>
                </a:solidFill>
                <a:latin typeface="Trebuchet MS"/>
                <a:cs typeface="Trebuchet MS"/>
              </a:rPr>
              <a:t> </a:t>
            </a:r>
            <a:r>
              <a:rPr sz="3000" spc="-85">
                <a:solidFill>
                  <a:srgbClr val="292959"/>
                </a:solidFill>
                <a:latin typeface="Trebuchet MS"/>
                <a:cs typeface="Trebuchet MS"/>
              </a:rPr>
              <a:t>may</a:t>
            </a:r>
            <a:r>
              <a:rPr sz="3000" spc="-114">
                <a:solidFill>
                  <a:srgbClr val="292959"/>
                </a:solidFill>
                <a:latin typeface="Trebuchet MS"/>
                <a:cs typeface="Trebuchet MS"/>
              </a:rPr>
              <a:t> </a:t>
            </a:r>
            <a:r>
              <a:rPr sz="3000" spc="-40">
                <a:solidFill>
                  <a:srgbClr val="292959"/>
                </a:solidFill>
                <a:latin typeface="Trebuchet MS"/>
                <a:cs typeface="Trebuchet MS"/>
              </a:rPr>
              <a:t>have</a:t>
            </a:r>
            <a:r>
              <a:rPr sz="3000" spc="-114">
                <a:solidFill>
                  <a:srgbClr val="292959"/>
                </a:solidFill>
                <a:latin typeface="Trebuchet MS"/>
                <a:cs typeface="Trebuchet MS"/>
              </a:rPr>
              <a:t> </a:t>
            </a:r>
            <a:r>
              <a:rPr sz="3000" spc="-155">
                <a:solidFill>
                  <a:srgbClr val="292959"/>
                </a:solidFill>
                <a:latin typeface="Trebuchet MS"/>
                <a:cs typeface="Trebuchet MS"/>
              </a:rPr>
              <a:t>multiple</a:t>
            </a:r>
            <a:r>
              <a:rPr sz="3000" spc="-95">
                <a:solidFill>
                  <a:srgbClr val="292959"/>
                </a:solidFill>
                <a:latin typeface="Trebuchet MS"/>
                <a:cs typeface="Trebuchet MS"/>
              </a:rPr>
              <a:t> </a:t>
            </a:r>
            <a:r>
              <a:rPr sz="3000" spc="-25">
                <a:solidFill>
                  <a:srgbClr val="292959"/>
                </a:solidFill>
                <a:latin typeface="Trebuchet MS"/>
                <a:cs typeface="Trebuchet MS"/>
              </a:rPr>
              <a:t>reasons</a:t>
            </a:r>
            <a:r>
              <a:rPr sz="3000" spc="-114">
                <a:solidFill>
                  <a:srgbClr val="292959"/>
                </a:solidFill>
                <a:latin typeface="Trebuchet MS"/>
                <a:cs typeface="Trebuchet MS"/>
              </a:rPr>
              <a:t> </a:t>
            </a:r>
            <a:r>
              <a:rPr sz="3000" spc="-100">
                <a:solidFill>
                  <a:srgbClr val="292959"/>
                </a:solidFill>
                <a:latin typeface="Trebuchet MS"/>
                <a:cs typeface="Trebuchet MS"/>
              </a:rPr>
              <a:t>for</a:t>
            </a:r>
            <a:r>
              <a:rPr sz="3000" spc="-114">
                <a:solidFill>
                  <a:srgbClr val="292959"/>
                </a:solidFill>
                <a:latin typeface="Trebuchet MS"/>
                <a:cs typeface="Trebuchet MS"/>
              </a:rPr>
              <a:t> </a:t>
            </a:r>
            <a:r>
              <a:rPr sz="3000">
                <a:solidFill>
                  <a:srgbClr val="292959"/>
                </a:solidFill>
                <a:latin typeface="Trebuchet MS"/>
                <a:cs typeface="Trebuchet MS"/>
              </a:rPr>
              <a:t>acting</a:t>
            </a:r>
            <a:r>
              <a:rPr sz="3000" spc="-114">
                <a:solidFill>
                  <a:srgbClr val="292959"/>
                </a:solidFill>
                <a:latin typeface="Trebuchet MS"/>
                <a:cs typeface="Trebuchet MS"/>
              </a:rPr>
              <a:t> </a:t>
            </a:r>
            <a:r>
              <a:rPr sz="3000" spc="-145">
                <a:solidFill>
                  <a:srgbClr val="292959"/>
                </a:solidFill>
                <a:latin typeface="Trebuchet MS"/>
                <a:cs typeface="Trebuchet MS"/>
              </a:rPr>
              <a:t>in</a:t>
            </a:r>
            <a:r>
              <a:rPr sz="3000" spc="-95">
                <a:solidFill>
                  <a:srgbClr val="292959"/>
                </a:solidFill>
                <a:latin typeface="Trebuchet MS"/>
                <a:cs typeface="Trebuchet MS"/>
              </a:rPr>
              <a:t> </a:t>
            </a:r>
            <a:r>
              <a:rPr sz="3000" spc="-20">
                <a:solidFill>
                  <a:srgbClr val="292959"/>
                </a:solidFill>
                <a:latin typeface="Trebuchet MS"/>
                <a:cs typeface="Trebuchet MS"/>
              </a:rPr>
              <a:t>way</a:t>
            </a:r>
            <a:r>
              <a:rPr sz="3000" spc="-114">
                <a:solidFill>
                  <a:srgbClr val="292959"/>
                </a:solidFill>
                <a:latin typeface="Trebuchet MS"/>
                <a:cs typeface="Trebuchet MS"/>
              </a:rPr>
              <a:t> </a:t>
            </a:r>
            <a:r>
              <a:rPr sz="3000" spc="-140">
                <a:solidFill>
                  <a:srgbClr val="292959"/>
                </a:solidFill>
                <a:latin typeface="Trebuchet MS"/>
                <a:cs typeface="Trebuchet MS"/>
              </a:rPr>
              <a:t>they</a:t>
            </a:r>
            <a:r>
              <a:rPr sz="3000" spc="-95">
                <a:solidFill>
                  <a:srgbClr val="292959"/>
                </a:solidFill>
                <a:latin typeface="Trebuchet MS"/>
                <a:cs typeface="Trebuchet MS"/>
              </a:rPr>
              <a:t> </a:t>
            </a:r>
            <a:r>
              <a:rPr sz="3000" spc="-25">
                <a:solidFill>
                  <a:srgbClr val="292959"/>
                </a:solidFill>
                <a:latin typeface="Trebuchet MS"/>
                <a:cs typeface="Trebuchet MS"/>
              </a:rPr>
              <a:t>did</a:t>
            </a:r>
            <a:endParaRPr sz="3000">
              <a:latin typeface="Trebuchet MS"/>
              <a:cs typeface="Trebuchet MS"/>
            </a:endParaRPr>
          </a:p>
          <a:p>
            <a:pPr marL="12700" marR="5080" algn="just">
              <a:lnSpc>
                <a:spcPct val="135400"/>
              </a:lnSpc>
            </a:pPr>
            <a:r>
              <a:rPr sz="3000" spc="-40">
                <a:solidFill>
                  <a:srgbClr val="292959"/>
                </a:solidFill>
                <a:latin typeface="Trebuchet MS"/>
                <a:cs typeface="Trebuchet MS"/>
              </a:rPr>
              <a:t>Question</a:t>
            </a:r>
            <a:r>
              <a:rPr sz="3000" spc="-95">
                <a:solidFill>
                  <a:srgbClr val="292959"/>
                </a:solidFill>
                <a:latin typeface="Trebuchet MS"/>
                <a:cs typeface="Trebuchet MS"/>
              </a:rPr>
              <a:t> </a:t>
            </a:r>
            <a:r>
              <a:rPr sz="3000" spc="-40">
                <a:solidFill>
                  <a:srgbClr val="292959"/>
                </a:solidFill>
                <a:latin typeface="Trebuchet MS"/>
                <a:cs typeface="Trebuchet MS"/>
              </a:rPr>
              <a:t>of</a:t>
            </a:r>
            <a:r>
              <a:rPr sz="3000" spc="-95">
                <a:solidFill>
                  <a:srgbClr val="292959"/>
                </a:solidFill>
                <a:latin typeface="Trebuchet MS"/>
                <a:cs typeface="Trebuchet MS"/>
              </a:rPr>
              <a:t> </a:t>
            </a:r>
            <a:r>
              <a:rPr sz="3000" spc="-10">
                <a:solidFill>
                  <a:srgbClr val="292959"/>
                </a:solidFill>
                <a:latin typeface="Trebuchet MS"/>
                <a:cs typeface="Trebuchet MS"/>
              </a:rPr>
              <a:t>degree</a:t>
            </a:r>
            <a:r>
              <a:rPr sz="3000" spc="-95">
                <a:solidFill>
                  <a:srgbClr val="292959"/>
                </a:solidFill>
                <a:latin typeface="Trebuchet MS"/>
                <a:cs typeface="Trebuchet MS"/>
              </a:rPr>
              <a:t> </a:t>
            </a:r>
            <a:r>
              <a:rPr sz="3000" spc="10">
                <a:solidFill>
                  <a:srgbClr val="292959"/>
                </a:solidFill>
                <a:latin typeface="Trebuchet MS"/>
                <a:cs typeface="Trebuchet MS"/>
              </a:rPr>
              <a:t>and</a:t>
            </a:r>
            <a:r>
              <a:rPr sz="3000" spc="-95">
                <a:solidFill>
                  <a:srgbClr val="292959"/>
                </a:solidFill>
                <a:latin typeface="Trebuchet MS"/>
                <a:cs typeface="Trebuchet MS"/>
              </a:rPr>
              <a:t> </a:t>
            </a:r>
            <a:r>
              <a:rPr sz="3000" spc="-114">
                <a:solidFill>
                  <a:srgbClr val="292959"/>
                </a:solidFill>
                <a:latin typeface="Trebuchet MS"/>
                <a:cs typeface="Trebuchet MS"/>
              </a:rPr>
              <a:t>the</a:t>
            </a:r>
            <a:r>
              <a:rPr sz="3000" spc="-95">
                <a:solidFill>
                  <a:srgbClr val="292959"/>
                </a:solidFill>
                <a:latin typeface="Trebuchet MS"/>
                <a:cs typeface="Trebuchet MS"/>
              </a:rPr>
              <a:t> </a:t>
            </a:r>
            <a:r>
              <a:rPr sz="3000" spc="-75">
                <a:solidFill>
                  <a:srgbClr val="292959"/>
                </a:solidFill>
                <a:latin typeface="Trebuchet MS"/>
                <a:cs typeface="Trebuchet MS"/>
              </a:rPr>
              <a:t>stronger</a:t>
            </a:r>
            <a:r>
              <a:rPr sz="3000" spc="-95">
                <a:solidFill>
                  <a:srgbClr val="292959"/>
                </a:solidFill>
                <a:latin typeface="Trebuchet MS"/>
                <a:cs typeface="Trebuchet MS"/>
              </a:rPr>
              <a:t> </a:t>
            </a:r>
            <a:r>
              <a:rPr sz="3000" spc="-114">
                <a:solidFill>
                  <a:srgbClr val="292959"/>
                </a:solidFill>
                <a:latin typeface="Trebuchet MS"/>
                <a:cs typeface="Trebuchet MS"/>
              </a:rPr>
              <a:t>the</a:t>
            </a:r>
            <a:r>
              <a:rPr sz="3000" spc="-95">
                <a:solidFill>
                  <a:srgbClr val="292959"/>
                </a:solidFill>
                <a:latin typeface="Trebuchet MS"/>
                <a:cs typeface="Trebuchet MS"/>
              </a:rPr>
              <a:t> </a:t>
            </a:r>
            <a:r>
              <a:rPr sz="3000" spc="-60">
                <a:solidFill>
                  <a:srgbClr val="292959"/>
                </a:solidFill>
                <a:latin typeface="Trebuchet MS"/>
                <a:cs typeface="Trebuchet MS"/>
              </a:rPr>
              <a:t>evidence</a:t>
            </a:r>
            <a:r>
              <a:rPr sz="3000" spc="-95">
                <a:solidFill>
                  <a:srgbClr val="292959"/>
                </a:solidFill>
                <a:latin typeface="Trebuchet MS"/>
                <a:cs typeface="Trebuchet MS"/>
              </a:rPr>
              <a:t> </a:t>
            </a:r>
            <a:r>
              <a:rPr sz="3000" spc="-40">
                <a:solidFill>
                  <a:srgbClr val="292959"/>
                </a:solidFill>
                <a:latin typeface="Trebuchet MS"/>
                <a:cs typeface="Trebuchet MS"/>
              </a:rPr>
              <a:t>of</a:t>
            </a:r>
            <a:r>
              <a:rPr sz="3000" spc="-95">
                <a:solidFill>
                  <a:srgbClr val="292959"/>
                </a:solidFill>
                <a:latin typeface="Trebuchet MS"/>
                <a:cs typeface="Trebuchet MS"/>
              </a:rPr>
              <a:t> </a:t>
            </a:r>
            <a:r>
              <a:rPr sz="3000" spc="125">
                <a:solidFill>
                  <a:srgbClr val="292959"/>
                </a:solidFill>
                <a:latin typeface="Trebuchet MS"/>
                <a:cs typeface="Trebuchet MS"/>
              </a:rPr>
              <a:t>a</a:t>
            </a:r>
            <a:r>
              <a:rPr sz="3000" spc="-95">
                <a:solidFill>
                  <a:srgbClr val="292959"/>
                </a:solidFill>
                <a:latin typeface="Trebuchet MS"/>
                <a:cs typeface="Trebuchet MS"/>
              </a:rPr>
              <a:t> </a:t>
            </a:r>
            <a:r>
              <a:rPr sz="3000" spc="-130">
                <a:solidFill>
                  <a:srgbClr val="292959"/>
                </a:solidFill>
                <a:latin typeface="Trebuchet MS"/>
                <a:cs typeface="Trebuchet MS"/>
              </a:rPr>
              <a:t>detriment</a:t>
            </a:r>
            <a:r>
              <a:rPr sz="3000" spc="-95">
                <a:solidFill>
                  <a:srgbClr val="292959"/>
                </a:solidFill>
                <a:latin typeface="Trebuchet MS"/>
                <a:cs typeface="Trebuchet MS"/>
              </a:rPr>
              <a:t> </a:t>
            </a:r>
            <a:r>
              <a:rPr sz="3000" spc="-114">
                <a:solidFill>
                  <a:srgbClr val="292959"/>
                </a:solidFill>
                <a:latin typeface="Trebuchet MS"/>
                <a:cs typeface="Trebuchet MS"/>
              </a:rPr>
              <a:t>the</a:t>
            </a:r>
            <a:r>
              <a:rPr sz="3000" spc="-95">
                <a:solidFill>
                  <a:srgbClr val="292959"/>
                </a:solidFill>
                <a:latin typeface="Trebuchet MS"/>
                <a:cs typeface="Trebuchet MS"/>
              </a:rPr>
              <a:t> </a:t>
            </a:r>
            <a:r>
              <a:rPr sz="3000" spc="-75">
                <a:solidFill>
                  <a:srgbClr val="292959"/>
                </a:solidFill>
                <a:latin typeface="Trebuchet MS"/>
                <a:cs typeface="Trebuchet MS"/>
              </a:rPr>
              <a:t>stronger</a:t>
            </a:r>
            <a:r>
              <a:rPr sz="3000" spc="-95">
                <a:solidFill>
                  <a:srgbClr val="292959"/>
                </a:solidFill>
                <a:latin typeface="Trebuchet MS"/>
                <a:cs typeface="Trebuchet MS"/>
              </a:rPr>
              <a:t> </a:t>
            </a:r>
            <a:r>
              <a:rPr sz="3000" spc="-114">
                <a:solidFill>
                  <a:srgbClr val="292959"/>
                </a:solidFill>
                <a:latin typeface="Trebuchet MS"/>
                <a:cs typeface="Trebuchet MS"/>
              </a:rPr>
              <a:t>the</a:t>
            </a:r>
            <a:r>
              <a:rPr sz="3000" spc="-95">
                <a:solidFill>
                  <a:srgbClr val="292959"/>
                </a:solidFill>
                <a:latin typeface="Trebuchet MS"/>
                <a:cs typeface="Trebuchet MS"/>
              </a:rPr>
              <a:t> </a:t>
            </a:r>
            <a:r>
              <a:rPr sz="3000" spc="-114">
                <a:solidFill>
                  <a:srgbClr val="292959"/>
                </a:solidFill>
                <a:latin typeface="Trebuchet MS"/>
                <a:cs typeface="Trebuchet MS"/>
              </a:rPr>
              <a:t>likelihood</a:t>
            </a:r>
            <a:r>
              <a:rPr sz="3000" spc="-95">
                <a:solidFill>
                  <a:srgbClr val="292959"/>
                </a:solidFill>
                <a:latin typeface="Trebuchet MS"/>
                <a:cs typeface="Trebuchet MS"/>
              </a:rPr>
              <a:t> </a:t>
            </a:r>
            <a:r>
              <a:rPr sz="3000" spc="-114">
                <a:solidFill>
                  <a:srgbClr val="292959"/>
                </a:solidFill>
                <a:latin typeface="Trebuchet MS"/>
                <a:cs typeface="Trebuchet MS"/>
              </a:rPr>
              <a:t>the</a:t>
            </a:r>
            <a:r>
              <a:rPr sz="3000" spc="-95">
                <a:solidFill>
                  <a:srgbClr val="292959"/>
                </a:solidFill>
                <a:latin typeface="Trebuchet MS"/>
                <a:cs typeface="Trebuchet MS"/>
              </a:rPr>
              <a:t> court</a:t>
            </a:r>
            <a:r>
              <a:rPr sz="3000" spc="-155">
                <a:solidFill>
                  <a:srgbClr val="292959"/>
                </a:solidFill>
                <a:latin typeface="Trebuchet MS"/>
                <a:cs typeface="Trebuchet MS"/>
              </a:rPr>
              <a:t> </a:t>
            </a:r>
            <a:r>
              <a:rPr sz="3000" spc="-180">
                <a:solidFill>
                  <a:srgbClr val="292959"/>
                </a:solidFill>
                <a:latin typeface="Trebuchet MS"/>
                <a:cs typeface="Trebuchet MS"/>
              </a:rPr>
              <a:t>will</a:t>
            </a:r>
            <a:r>
              <a:rPr sz="3000" spc="-95">
                <a:solidFill>
                  <a:srgbClr val="292959"/>
                </a:solidFill>
                <a:latin typeface="Trebuchet MS"/>
                <a:cs typeface="Trebuchet MS"/>
              </a:rPr>
              <a:t> </a:t>
            </a:r>
            <a:r>
              <a:rPr sz="3000" spc="5">
                <a:solidFill>
                  <a:srgbClr val="292959"/>
                </a:solidFill>
                <a:latin typeface="Trebuchet MS"/>
                <a:cs typeface="Trebuchet MS"/>
              </a:rPr>
              <a:t>be</a:t>
            </a:r>
            <a:r>
              <a:rPr sz="3000" spc="-95">
                <a:solidFill>
                  <a:srgbClr val="292959"/>
                </a:solidFill>
                <a:latin typeface="Trebuchet MS"/>
                <a:cs typeface="Trebuchet MS"/>
              </a:rPr>
              <a:t> </a:t>
            </a:r>
            <a:r>
              <a:rPr sz="3000" spc="-40">
                <a:solidFill>
                  <a:srgbClr val="292959"/>
                </a:solidFill>
                <a:latin typeface="Trebuchet MS"/>
                <a:cs typeface="Trebuchet MS"/>
              </a:rPr>
              <a:t>prepared</a:t>
            </a:r>
            <a:r>
              <a:rPr sz="3000" spc="-95">
                <a:solidFill>
                  <a:srgbClr val="292959"/>
                </a:solidFill>
                <a:latin typeface="Trebuchet MS"/>
                <a:cs typeface="Trebuchet MS"/>
              </a:rPr>
              <a:t> </a:t>
            </a:r>
            <a:r>
              <a:rPr sz="3000" spc="-90">
                <a:solidFill>
                  <a:srgbClr val="292959"/>
                </a:solidFill>
                <a:latin typeface="Trebuchet MS"/>
                <a:cs typeface="Trebuchet MS"/>
              </a:rPr>
              <a:t>to</a:t>
            </a:r>
            <a:r>
              <a:rPr sz="3000" spc="-95">
                <a:solidFill>
                  <a:srgbClr val="292959"/>
                </a:solidFill>
                <a:latin typeface="Trebuchet MS"/>
                <a:cs typeface="Trebuchet MS"/>
              </a:rPr>
              <a:t> find </a:t>
            </a:r>
            <a:r>
              <a:rPr sz="3000" spc="-105">
                <a:solidFill>
                  <a:srgbClr val="292959"/>
                </a:solidFill>
                <a:latin typeface="Trebuchet MS"/>
                <a:cs typeface="Trebuchet MS"/>
              </a:rPr>
              <a:t>that</a:t>
            </a:r>
            <a:r>
              <a:rPr sz="3000" spc="-95">
                <a:solidFill>
                  <a:srgbClr val="292959"/>
                </a:solidFill>
                <a:latin typeface="Trebuchet MS"/>
                <a:cs typeface="Trebuchet MS"/>
              </a:rPr>
              <a:t> </a:t>
            </a:r>
            <a:r>
              <a:rPr sz="3000" spc="-114">
                <a:solidFill>
                  <a:srgbClr val="292959"/>
                </a:solidFill>
                <a:latin typeface="Trebuchet MS"/>
                <a:cs typeface="Trebuchet MS"/>
              </a:rPr>
              <a:t>the</a:t>
            </a:r>
            <a:r>
              <a:rPr sz="3000" spc="-95">
                <a:solidFill>
                  <a:srgbClr val="292959"/>
                </a:solidFill>
                <a:latin typeface="Trebuchet MS"/>
                <a:cs typeface="Trebuchet MS"/>
              </a:rPr>
              <a:t> </a:t>
            </a:r>
            <a:r>
              <a:rPr sz="3000" spc="-80">
                <a:solidFill>
                  <a:srgbClr val="292959"/>
                </a:solidFill>
                <a:latin typeface="Trebuchet MS"/>
                <a:cs typeface="Trebuchet MS"/>
              </a:rPr>
              <a:t>claimant</a:t>
            </a:r>
            <a:r>
              <a:rPr sz="3000" spc="-95">
                <a:solidFill>
                  <a:srgbClr val="292959"/>
                </a:solidFill>
                <a:latin typeface="Trebuchet MS"/>
                <a:cs typeface="Trebuchet MS"/>
              </a:rPr>
              <a:t> </a:t>
            </a:r>
            <a:r>
              <a:rPr sz="3000" spc="10">
                <a:solidFill>
                  <a:srgbClr val="292959"/>
                </a:solidFill>
                <a:latin typeface="Trebuchet MS"/>
                <a:cs typeface="Trebuchet MS"/>
              </a:rPr>
              <a:t>had</a:t>
            </a:r>
            <a:r>
              <a:rPr sz="3000" spc="-95">
                <a:solidFill>
                  <a:srgbClr val="292959"/>
                </a:solidFill>
                <a:latin typeface="Trebuchet MS"/>
                <a:cs typeface="Trebuchet MS"/>
              </a:rPr>
              <a:t> </a:t>
            </a:r>
            <a:r>
              <a:rPr sz="3000" spc="-110">
                <a:solidFill>
                  <a:srgbClr val="292959"/>
                </a:solidFill>
                <a:latin typeface="Trebuchet MS"/>
                <a:cs typeface="Trebuchet MS"/>
              </a:rPr>
              <a:t>relied</a:t>
            </a:r>
            <a:r>
              <a:rPr sz="3000" spc="-95">
                <a:solidFill>
                  <a:srgbClr val="292959"/>
                </a:solidFill>
                <a:latin typeface="Trebuchet MS"/>
                <a:cs typeface="Trebuchet MS"/>
              </a:rPr>
              <a:t> </a:t>
            </a:r>
            <a:r>
              <a:rPr sz="3000" spc="-45">
                <a:solidFill>
                  <a:srgbClr val="292959"/>
                </a:solidFill>
                <a:latin typeface="Trebuchet MS"/>
                <a:cs typeface="Trebuchet MS"/>
              </a:rPr>
              <a:t>on</a:t>
            </a:r>
            <a:r>
              <a:rPr sz="3000" spc="-95">
                <a:solidFill>
                  <a:srgbClr val="292959"/>
                </a:solidFill>
                <a:latin typeface="Trebuchet MS"/>
                <a:cs typeface="Trebuchet MS"/>
              </a:rPr>
              <a:t> </a:t>
            </a:r>
            <a:r>
              <a:rPr sz="3000" spc="-114">
                <a:solidFill>
                  <a:srgbClr val="292959"/>
                </a:solidFill>
                <a:latin typeface="Trebuchet MS"/>
                <a:cs typeface="Trebuchet MS"/>
              </a:rPr>
              <a:t>the</a:t>
            </a:r>
            <a:r>
              <a:rPr sz="3000" spc="-95">
                <a:solidFill>
                  <a:srgbClr val="292959"/>
                </a:solidFill>
                <a:latin typeface="Trebuchet MS"/>
                <a:cs typeface="Trebuchet MS"/>
              </a:rPr>
              <a:t> </a:t>
            </a:r>
            <a:r>
              <a:rPr sz="3000" spc="-114">
                <a:solidFill>
                  <a:srgbClr val="292959"/>
                </a:solidFill>
                <a:latin typeface="Trebuchet MS"/>
                <a:cs typeface="Trebuchet MS"/>
              </a:rPr>
              <a:t>promise:</a:t>
            </a:r>
            <a:r>
              <a:rPr sz="3000" spc="-95">
                <a:solidFill>
                  <a:srgbClr val="292959"/>
                </a:solidFill>
                <a:latin typeface="Trebuchet MS"/>
                <a:cs typeface="Trebuchet MS"/>
              </a:rPr>
              <a:t> </a:t>
            </a:r>
            <a:r>
              <a:rPr sz="3000" b="1" i="1" spc="20">
                <a:solidFill>
                  <a:srgbClr val="292959"/>
                </a:solidFill>
                <a:latin typeface="Trebuchet MS"/>
                <a:cs typeface="Trebuchet MS"/>
              </a:rPr>
              <a:t>Suggitt</a:t>
            </a:r>
            <a:r>
              <a:rPr sz="3000" b="1" i="1" spc="-155">
                <a:solidFill>
                  <a:srgbClr val="292959"/>
                </a:solidFill>
                <a:latin typeface="Trebuchet MS"/>
                <a:cs typeface="Trebuchet MS"/>
              </a:rPr>
              <a:t> </a:t>
            </a:r>
            <a:r>
              <a:rPr sz="3000" b="1" i="1" spc="-200">
                <a:solidFill>
                  <a:srgbClr val="292959"/>
                </a:solidFill>
                <a:latin typeface="Trebuchet MS"/>
                <a:cs typeface="Trebuchet MS"/>
              </a:rPr>
              <a:t>v</a:t>
            </a:r>
            <a:r>
              <a:rPr sz="3000" b="1" i="1" spc="-155">
                <a:solidFill>
                  <a:srgbClr val="292959"/>
                </a:solidFill>
                <a:latin typeface="Trebuchet MS"/>
                <a:cs typeface="Trebuchet MS"/>
              </a:rPr>
              <a:t> </a:t>
            </a:r>
            <a:r>
              <a:rPr sz="3000" b="1" i="1" spc="20">
                <a:solidFill>
                  <a:srgbClr val="292959"/>
                </a:solidFill>
                <a:latin typeface="Trebuchet MS"/>
                <a:cs typeface="Trebuchet MS"/>
              </a:rPr>
              <a:t>Suggitt</a:t>
            </a:r>
            <a:r>
              <a:rPr sz="3000" b="1" i="1" spc="-155">
                <a:solidFill>
                  <a:srgbClr val="292959"/>
                </a:solidFill>
                <a:latin typeface="Trebuchet MS"/>
                <a:cs typeface="Trebuchet MS"/>
              </a:rPr>
              <a:t> </a:t>
            </a:r>
            <a:r>
              <a:rPr sz="3000" b="1" spc="-280">
                <a:solidFill>
                  <a:srgbClr val="292959"/>
                </a:solidFill>
                <a:latin typeface="Trebuchet MS"/>
                <a:cs typeface="Trebuchet MS"/>
              </a:rPr>
              <a:t>[2012]</a:t>
            </a:r>
            <a:r>
              <a:rPr sz="3000" b="1" spc="-155">
                <a:solidFill>
                  <a:srgbClr val="292959"/>
                </a:solidFill>
                <a:latin typeface="Trebuchet MS"/>
                <a:cs typeface="Trebuchet MS"/>
              </a:rPr>
              <a:t> </a:t>
            </a:r>
            <a:r>
              <a:rPr sz="3000" b="1" spc="105">
                <a:solidFill>
                  <a:srgbClr val="292959"/>
                </a:solidFill>
                <a:latin typeface="Trebuchet MS"/>
                <a:cs typeface="Trebuchet MS"/>
              </a:rPr>
              <a:t>EWCA</a:t>
            </a:r>
            <a:r>
              <a:rPr sz="3000" b="1" spc="70">
                <a:solidFill>
                  <a:srgbClr val="292959"/>
                </a:solidFill>
                <a:latin typeface="Trebuchet MS"/>
                <a:cs typeface="Trebuchet MS"/>
              </a:rPr>
              <a:t> </a:t>
            </a:r>
            <a:r>
              <a:rPr sz="3000" b="1" spc="65">
                <a:solidFill>
                  <a:srgbClr val="292959"/>
                </a:solidFill>
                <a:latin typeface="Trebuchet MS"/>
                <a:cs typeface="Trebuchet MS"/>
              </a:rPr>
              <a:t>Civ</a:t>
            </a:r>
            <a:r>
              <a:rPr sz="3000" b="1" spc="-155">
                <a:solidFill>
                  <a:srgbClr val="292959"/>
                </a:solidFill>
                <a:latin typeface="Trebuchet MS"/>
                <a:cs typeface="Trebuchet MS"/>
              </a:rPr>
              <a:t> </a:t>
            </a:r>
            <a:r>
              <a:rPr sz="3000" b="1" spc="-420">
                <a:solidFill>
                  <a:srgbClr val="292959"/>
                </a:solidFill>
                <a:latin typeface="Trebuchet MS"/>
                <a:cs typeface="Trebuchet MS"/>
              </a:rPr>
              <a:t>1140</a:t>
            </a:r>
            <a:endParaRPr sz="3000">
              <a:latin typeface="Trebuchet MS"/>
              <a:cs typeface="Trebuchet MS"/>
            </a:endParaRPr>
          </a:p>
          <a:p>
            <a:pPr marL="12700" marR="437515" algn="just">
              <a:lnSpc>
                <a:spcPct val="135400"/>
              </a:lnSpc>
            </a:pPr>
            <a:r>
              <a:rPr sz="3000" spc="-125">
                <a:solidFill>
                  <a:srgbClr val="292959"/>
                </a:solidFill>
                <a:latin typeface="Trebuchet MS"/>
                <a:cs typeface="Trebuchet MS"/>
              </a:rPr>
              <a:t>Where</a:t>
            </a:r>
            <a:r>
              <a:rPr sz="3000" spc="-95">
                <a:solidFill>
                  <a:srgbClr val="292959"/>
                </a:solidFill>
                <a:latin typeface="Trebuchet MS"/>
                <a:cs typeface="Trebuchet MS"/>
              </a:rPr>
              <a:t> </a:t>
            </a:r>
            <a:r>
              <a:rPr sz="3000" spc="-125">
                <a:solidFill>
                  <a:srgbClr val="292959"/>
                </a:solidFill>
                <a:latin typeface="Trebuchet MS"/>
                <a:cs typeface="Trebuchet MS"/>
              </a:rPr>
              <a:t>there</a:t>
            </a:r>
            <a:r>
              <a:rPr sz="3000" spc="-95">
                <a:solidFill>
                  <a:srgbClr val="292959"/>
                </a:solidFill>
                <a:latin typeface="Trebuchet MS"/>
                <a:cs typeface="Trebuchet MS"/>
              </a:rPr>
              <a:t> is </a:t>
            </a:r>
            <a:r>
              <a:rPr sz="3000" spc="-60">
                <a:solidFill>
                  <a:srgbClr val="292959"/>
                </a:solidFill>
                <a:latin typeface="Trebuchet MS"/>
                <a:cs typeface="Trebuchet MS"/>
              </a:rPr>
              <a:t>clear</a:t>
            </a:r>
            <a:r>
              <a:rPr sz="3000" spc="-95">
                <a:solidFill>
                  <a:srgbClr val="292959"/>
                </a:solidFill>
                <a:latin typeface="Trebuchet MS"/>
                <a:cs typeface="Trebuchet MS"/>
              </a:rPr>
              <a:t> </a:t>
            </a:r>
            <a:r>
              <a:rPr sz="3000" spc="-60">
                <a:solidFill>
                  <a:srgbClr val="292959"/>
                </a:solidFill>
                <a:latin typeface="Trebuchet MS"/>
                <a:cs typeface="Trebuchet MS"/>
              </a:rPr>
              <a:t>evidence</a:t>
            </a:r>
            <a:r>
              <a:rPr sz="3000" spc="-95">
                <a:solidFill>
                  <a:srgbClr val="292959"/>
                </a:solidFill>
                <a:latin typeface="Trebuchet MS"/>
                <a:cs typeface="Trebuchet MS"/>
              </a:rPr>
              <a:t> </a:t>
            </a:r>
            <a:r>
              <a:rPr sz="3000" spc="-40">
                <a:solidFill>
                  <a:srgbClr val="292959"/>
                </a:solidFill>
                <a:latin typeface="Trebuchet MS"/>
                <a:cs typeface="Trebuchet MS"/>
              </a:rPr>
              <a:t>of</a:t>
            </a:r>
            <a:r>
              <a:rPr sz="3000" spc="-95">
                <a:solidFill>
                  <a:srgbClr val="292959"/>
                </a:solidFill>
                <a:latin typeface="Trebuchet MS"/>
                <a:cs typeface="Trebuchet MS"/>
              </a:rPr>
              <a:t> </a:t>
            </a:r>
            <a:r>
              <a:rPr sz="3000" spc="-130">
                <a:solidFill>
                  <a:srgbClr val="292959"/>
                </a:solidFill>
                <a:latin typeface="Trebuchet MS"/>
                <a:cs typeface="Trebuchet MS"/>
              </a:rPr>
              <a:t>promise,</a:t>
            </a:r>
            <a:r>
              <a:rPr sz="3000" spc="-95">
                <a:solidFill>
                  <a:srgbClr val="292959"/>
                </a:solidFill>
                <a:latin typeface="Trebuchet MS"/>
                <a:cs typeface="Trebuchet MS"/>
              </a:rPr>
              <a:t> court </a:t>
            </a:r>
            <a:r>
              <a:rPr sz="3000" spc="-100">
                <a:solidFill>
                  <a:srgbClr val="292959"/>
                </a:solidFill>
                <a:latin typeface="Trebuchet MS"/>
                <a:cs typeface="Trebuchet MS"/>
              </a:rPr>
              <a:t>may</a:t>
            </a:r>
            <a:r>
              <a:rPr sz="3000" spc="-95">
                <a:solidFill>
                  <a:srgbClr val="292959"/>
                </a:solidFill>
                <a:latin typeface="Trebuchet MS"/>
                <a:cs typeface="Trebuchet MS"/>
              </a:rPr>
              <a:t> </a:t>
            </a:r>
            <a:r>
              <a:rPr sz="3000" spc="5">
                <a:solidFill>
                  <a:srgbClr val="292959"/>
                </a:solidFill>
                <a:latin typeface="Trebuchet MS"/>
                <a:cs typeface="Trebuchet MS"/>
              </a:rPr>
              <a:t>be</a:t>
            </a:r>
            <a:r>
              <a:rPr sz="3000" spc="-95">
                <a:solidFill>
                  <a:srgbClr val="292959"/>
                </a:solidFill>
                <a:latin typeface="Trebuchet MS"/>
                <a:cs typeface="Trebuchet MS"/>
              </a:rPr>
              <a:t> </a:t>
            </a:r>
            <a:r>
              <a:rPr sz="3000" spc="-40">
                <a:solidFill>
                  <a:srgbClr val="292959"/>
                </a:solidFill>
                <a:latin typeface="Trebuchet MS"/>
                <a:cs typeface="Trebuchet MS"/>
              </a:rPr>
              <a:t>prepared</a:t>
            </a:r>
            <a:r>
              <a:rPr sz="3000" spc="-95">
                <a:solidFill>
                  <a:srgbClr val="292959"/>
                </a:solidFill>
                <a:latin typeface="Trebuchet MS"/>
                <a:cs typeface="Trebuchet MS"/>
              </a:rPr>
              <a:t> </a:t>
            </a:r>
            <a:r>
              <a:rPr sz="3000" spc="-90">
                <a:solidFill>
                  <a:srgbClr val="292959"/>
                </a:solidFill>
                <a:latin typeface="Trebuchet MS"/>
                <a:cs typeface="Trebuchet MS"/>
              </a:rPr>
              <a:t>to</a:t>
            </a:r>
            <a:r>
              <a:rPr sz="3000" spc="-95">
                <a:solidFill>
                  <a:srgbClr val="292959"/>
                </a:solidFill>
                <a:latin typeface="Trebuchet MS"/>
                <a:cs typeface="Trebuchet MS"/>
              </a:rPr>
              <a:t> </a:t>
            </a:r>
            <a:r>
              <a:rPr sz="3000" spc="-135">
                <a:solidFill>
                  <a:srgbClr val="292959"/>
                </a:solidFill>
                <a:latin typeface="Trebuchet MS"/>
                <a:cs typeface="Trebuchet MS"/>
              </a:rPr>
              <a:t>infer</a:t>
            </a:r>
            <a:r>
              <a:rPr sz="3000" spc="-95">
                <a:solidFill>
                  <a:srgbClr val="292959"/>
                </a:solidFill>
                <a:latin typeface="Trebuchet MS"/>
                <a:cs typeface="Trebuchet MS"/>
              </a:rPr>
              <a:t> </a:t>
            </a:r>
            <a:r>
              <a:rPr sz="3000" spc="-80">
                <a:solidFill>
                  <a:srgbClr val="292959"/>
                </a:solidFill>
                <a:latin typeface="Trebuchet MS"/>
                <a:cs typeface="Trebuchet MS"/>
              </a:rPr>
              <a:t>reliance</a:t>
            </a:r>
            <a:r>
              <a:rPr sz="3000" spc="-95">
                <a:solidFill>
                  <a:srgbClr val="292959"/>
                </a:solidFill>
                <a:latin typeface="Trebuchet MS"/>
                <a:cs typeface="Trebuchet MS"/>
              </a:rPr>
              <a:t> </a:t>
            </a:r>
            <a:r>
              <a:rPr sz="3000" spc="-130">
                <a:solidFill>
                  <a:srgbClr val="292959"/>
                </a:solidFill>
                <a:latin typeface="Trebuchet MS"/>
                <a:cs typeface="Trebuchet MS"/>
              </a:rPr>
              <a:t>from</a:t>
            </a:r>
            <a:r>
              <a:rPr sz="3000" spc="-95">
                <a:solidFill>
                  <a:srgbClr val="292959"/>
                </a:solidFill>
                <a:latin typeface="Trebuchet MS"/>
                <a:cs typeface="Trebuchet MS"/>
              </a:rPr>
              <a:t> </a:t>
            </a:r>
            <a:r>
              <a:rPr sz="3000" spc="-120">
                <a:solidFill>
                  <a:srgbClr val="292959"/>
                </a:solidFill>
                <a:latin typeface="Trebuchet MS"/>
                <a:cs typeface="Trebuchet MS"/>
              </a:rPr>
              <a:t>detrimental</a:t>
            </a:r>
            <a:r>
              <a:rPr sz="3000" spc="-235">
                <a:solidFill>
                  <a:srgbClr val="292959"/>
                </a:solidFill>
                <a:latin typeface="Trebuchet MS"/>
                <a:cs typeface="Trebuchet MS"/>
              </a:rPr>
              <a:t> </a:t>
            </a:r>
            <a:r>
              <a:rPr sz="3000" spc="-70">
                <a:solidFill>
                  <a:srgbClr val="292959"/>
                </a:solidFill>
                <a:latin typeface="Trebuchet MS"/>
                <a:cs typeface="Trebuchet MS"/>
              </a:rPr>
              <a:t>conduct:</a:t>
            </a:r>
            <a:r>
              <a:rPr sz="3000" spc="-95">
                <a:solidFill>
                  <a:srgbClr val="292959"/>
                </a:solidFill>
                <a:latin typeface="Trebuchet MS"/>
                <a:cs typeface="Trebuchet MS"/>
              </a:rPr>
              <a:t> </a:t>
            </a:r>
            <a:r>
              <a:rPr sz="3000" b="1" i="1" spc="-50">
                <a:solidFill>
                  <a:srgbClr val="292959"/>
                </a:solidFill>
                <a:latin typeface="Trebuchet MS"/>
                <a:cs typeface="Trebuchet MS"/>
              </a:rPr>
              <a:t>Wayling</a:t>
            </a:r>
            <a:r>
              <a:rPr sz="3000" b="1" i="1" spc="-155">
                <a:solidFill>
                  <a:srgbClr val="292959"/>
                </a:solidFill>
                <a:latin typeface="Trebuchet MS"/>
                <a:cs typeface="Trebuchet MS"/>
              </a:rPr>
              <a:t> </a:t>
            </a:r>
            <a:r>
              <a:rPr sz="3000" b="1" i="1" spc="-200">
                <a:solidFill>
                  <a:srgbClr val="292959"/>
                </a:solidFill>
                <a:latin typeface="Trebuchet MS"/>
                <a:cs typeface="Trebuchet MS"/>
              </a:rPr>
              <a:t>v</a:t>
            </a:r>
            <a:r>
              <a:rPr sz="3000" b="1" i="1" spc="-155">
                <a:solidFill>
                  <a:srgbClr val="292959"/>
                </a:solidFill>
                <a:latin typeface="Trebuchet MS"/>
                <a:cs typeface="Trebuchet MS"/>
              </a:rPr>
              <a:t> </a:t>
            </a:r>
            <a:r>
              <a:rPr sz="3000" b="1" i="1" spc="-15">
                <a:solidFill>
                  <a:srgbClr val="292959"/>
                </a:solidFill>
                <a:latin typeface="Trebuchet MS"/>
                <a:cs typeface="Trebuchet MS"/>
              </a:rPr>
              <a:t>Jones</a:t>
            </a:r>
            <a:r>
              <a:rPr sz="3000" b="1" i="1" spc="-155">
                <a:solidFill>
                  <a:srgbClr val="292959"/>
                </a:solidFill>
                <a:latin typeface="Trebuchet MS"/>
                <a:cs typeface="Trebuchet MS"/>
              </a:rPr>
              <a:t> </a:t>
            </a:r>
            <a:r>
              <a:rPr sz="3000" b="1" spc="-270">
                <a:solidFill>
                  <a:srgbClr val="292959"/>
                </a:solidFill>
                <a:latin typeface="Trebuchet MS"/>
                <a:cs typeface="Trebuchet MS"/>
              </a:rPr>
              <a:t>[1995]</a:t>
            </a:r>
            <a:r>
              <a:rPr sz="3000" b="1" spc="-155">
                <a:solidFill>
                  <a:srgbClr val="292959"/>
                </a:solidFill>
                <a:latin typeface="Trebuchet MS"/>
                <a:cs typeface="Trebuchet MS"/>
              </a:rPr>
              <a:t> </a:t>
            </a:r>
            <a:r>
              <a:rPr sz="3000" b="1" spc="-215">
                <a:solidFill>
                  <a:srgbClr val="292959"/>
                </a:solidFill>
                <a:latin typeface="Trebuchet MS"/>
                <a:cs typeface="Trebuchet MS"/>
              </a:rPr>
              <a:t>2</a:t>
            </a:r>
            <a:r>
              <a:rPr sz="3000" b="1" spc="-155">
                <a:solidFill>
                  <a:srgbClr val="292959"/>
                </a:solidFill>
                <a:latin typeface="Trebuchet MS"/>
                <a:cs typeface="Trebuchet MS"/>
              </a:rPr>
              <a:t> </a:t>
            </a:r>
            <a:r>
              <a:rPr sz="3000" b="1" spc="-220">
                <a:solidFill>
                  <a:srgbClr val="292959"/>
                </a:solidFill>
                <a:latin typeface="Trebuchet MS"/>
                <a:cs typeface="Trebuchet MS"/>
              </a:rPr>
              <a:t>FLR</a:t>
            </a:r>
            <a:r>
              <a:rPr sz="3000" b="1" spc="-155">
                <a:solidFill>
                  <a:srgbClr val="292959"/>
                </a:solidFill>
                <a:latin typeface="Trebuchet MS"/>
                <a:cs typeface="Trebuchet MS"/>
              </a:rPr>
              <a:t> </a:t>
            </a:r>
            <a:r>
              <a:rPr sz="3000" b="1" spc="-280">
                <a:solidFill>
                  <a:srgbClr val="292959"/>
                </a:solidFill>
                <a:latin typeface="Trebuchet MS"/>
                <a:cs typeface="Trebuchet MS"/>
              </a:rPr>
              <a:t>1029</a:t>
            </a:r>
            <a:r>
              <a:rPr sz="3000" b="1" spc="-155">
                <a:solidFill>
                  <a:srgbClr val="292959"/>
                </a:solidFill>
                <a:latin typeface="Trebuchet MS"/>
                <a:cs typeface="Trebuchet MS"/>
              </a:rPr>
              <a:t> </a:t>
            </a:r>
            <a:r>
              <a:rPr sz="3000" spc="120">
                <a:solidFill>
                  <a:srgbClr val="292959"/>
                </a:solidFill>
                <a:latin typeface="Trebuchet MS"/>
                <a:cs typeface="Trebuchet MS"/>
              </a:rPr>
              <a:t>-</a:t>
            </a:r>
            <a:r>
              <a:rPr sz="3000" spc="-155">
                <a:solidFill>
                  <a:srgbClr val="292959"/>
                </a:solidFill>
                <a:latin typeface="Trebuchet MS"/>
                <a:cs typeface="Trebuchet MS"/>
              </a:rPr>
              <a:t> </a:t>
            </a:r>
            <a:r>
              <a:rPr sz="3000" spc="-100">
                <a:solidFill>
                  <a:srgbClr val="292959"/>
                </a:solidFill>
                <a:latin typeface="Trebuchet MS"/>
                <a:cs typeface="Trebuchet MS"/>
              </a:rPr>
              <a:t>here</a:t>
            </a:r>
            <a:r>
              <a:rPr sz="3000" spc="-95">
                <a:solidFill>
                  <a:srgbClr val="292959"/>
                </a:solidFill>
                <a:latin typeface="Trebuchet MS"/>
                <a:cs typeface="Trebuchet MS"/>
              </a:rPr>
              <a:t> </a:t>
            </a:r>
            <a:r>
              <a:rPr sz="3000" spc="-75">
                <a:solidFill>
                  <a:srgbClr val="292959"/>
                </a:solidFill>
                <a:latin typeface="Trebuchet MS"/>
                <a:cs typeface="Trebuchet MS"/>
              </a:rPr>
              <a:t>burden</a:t>
            </a:r>
            <a:r>
              <a:rPr sz="3000" spc="-95">
                <a:solidFill>
                  <a:srgbClr val="292959"/>
                </a:solidFill>
                <a:latin typeface="Trebuchet MS"/>
                <a:cs typeface="Trebuchet MS"/>
              </a:rPr>
              <a:t> </a:t>
            </a:r>
            <a:r>
              <a:rPr sz="3000" spc="-125">
                <a:solidFill>
                  <a:srgbClr val="292959"/>
                </a:solidFill>
                <a:latin typeface="Trebuchet MS"/>
                <a:cs typeface="Trebuchet MS"/>
              </a:rPr>
              <a:t>shift</a:t>
            </a:r>
            <a:r>
              <a:rPr sz="3000" spc="-95">
                <a:solidFill>
                  <a:srgbClr val="292959"/>
                </a:solidFill>
                <a:latin typeface="Trebuchet MS"/>
                <a:cs typeface="Trebuchet MS"/>
              </a:rPr>
              <a:t> </a:t>
            </a:r>
            <a:r>
              <a:rPr sz="3000" spc="-90">
                <a:solidFill>
                  <a:srgbClr val="292959"/>
                </a:solidFill>
                <a:latin typeface="Trebuchet MS"/>
                <a:cs typeface="Trebuchet MS"/>
              </a:rPr>
              <a:t>to</a:t>
            </a:r>
            <a:r>
              <a:rPr sz="3000" spc="-95">
                <a:solidFill>
                  <a:srgbClr val="292959"/>
                </a:solidFill>
                <a:latin typeface="Trebuchet MS"/>
                <a:cs typeface="Trebuchet MS"/>
              </a:rPr>
              <a:t> </a:t>
            </a:r>
            <a:r>
              <a:rPr sz="3000" spc="-50">
                <a:solidFill>
                  <a:srgbClr val="292959"/>
                </a:solidFill>
                <a:latin typeface="Trebuchet MS"/>
                <a:cs typeface="Trebuchet MS"/>
              </a:rPr>
              <a:t>defendant</a:t>
            </a:r>
            <a:r>
              <a:rPr sz="3000" spc="-95">
                <a:solidFill>
                  <a:srgbClr val="292959"/>
                </a:solidFill>
                <a:latin typeface="Trebuchet MS"/>
                <a:cs typeface="Trebuchet MS"/>
              </a:rPr>
              <a:t> </a:t>
            </a:r>
            <a:r>
              <a:rPr sz="3000" spc="-90">
                <a:solidFill>
                  <a:srgbClr val="292959"/>
                </a:solidFill>
                <a:latin typeface="Trebuchet MS"/>
                <a:cs typeface="Trebuchet MS"/>
              </a:rPr>
              <a:t>to</a:t>
            </a:r>
            <a:r>
              <a:rPr sz="3000" spc="-95">
                <a:solidFill>
                  <a:srgbClr val="292959"/>
                </a:solidFill>
                <a:latin typeface="Trebuchet MS"/>
                <a:cs typeface="Trebuchet MS"/>
              </a:rPr>
              <a:t> </a:t>
            </a:r>
            <a:r>
              <a:rPr sz="3000" spc="-75">
                <a:solidFill>
                  <a:srgbClr val="292959"/>
                </a:solidFill>
                <a:latin typeface="Trebuchet MS"/>
                <a:cs typeface="Trebuchet MS"/>
              </a:rPr>
              <a:t>disprove</a:t>
            </a:r>
            <a:r>
              <a:rPr sz="3000" spc="-95">
                <a:solidFill>
                  <a:srgbClr val="292959"/>
                </a:solidFill>
                <a:latin typeface="Trebuchet MS"/>
                <a:cs typeface="Trebuchet MS"/>
              </a:rPr>
              <a:t> </a:t>
            </a:r>
            <a:r>
              <a:rPr sz="3000" spc="-105">
                <a:solidFill>
                  <a:srgbClr val="292959"/>
                </a:solidFill>
                <a:latin typeface="Trebuchet MS"/>
                <a:cs typeface="Trebuchet MS"/>
              </a:rPr>
              <a:t>reliance:</a:t>
            </a:r>
            <a:r>
              <a:rPr sz="3000" spc="-254">
                <a:solidFill>
                  <a:srgbClr val="292959"/>
                </a:solidFill>
                <a:latin typeface="Trebuchet MS"/>
                <a:cs typeface="Trebuchet MS"/>
              </a:rPr>
              <a:t> </a:t>
            </a:r>
            <a:r>
              <a:rPr sz="3000" b="1" i="1">
                <a:solidFill>
                  <a:srgbClr val="292959"/>
                </a:solidFill>
                <a:latin typeface="Trebuchet MS"/>
                <a:cs typeface="Trebuchet MS"/>
              </a:rPr>
              <a:t>Greasley</a:t>
            </a:r>
            <a:r>
              <a:rPr sz="3000" b="1" i="1" spc="-155">
                <a:solidFill>
                  <a:srgbClr val="292959"/>
                </a:solidFill>
                <a:latin typeface="Trebuchet MS"/>
                <a:cs typeface="Trebuchet MS"/>
              </a:rPr>
              <a:t> </a:t>
            </a:r>
            <a:r>
              <a:rPr sz="3000" b="1" i="1" spc="-200">
                <a:solidFill>
                  <a:srgbClr val="292959"/>
                </a:solidFill>
                <a:latin typeface="Trebuchet MS"/>
                <a:cs typeface="Trebuchet MS"/>
              </a:rPr>
              <a:t>v</a:t>
            </a:r>
            <a:r>
              <a:rPr sz="3000" b="1" i="1" spc="-155">
                <a:solidFill>
                  <a:srgbClr val="292959"/>
                </a:solidFill>
                <a:latin typeface="Trebuchet MS"/>
                <a:cs typeface="Trebuchet MS"/>
              </a:rPr>
              <a:t> </a:t>
            </a:r>
            <a:r>
              <a:rPr sz="3000" b="1" i="1" spc="75">
                <a:solidFill>
                  <a:srgbClr val="292959"/>
                </a:solidFill>
                <a:latin typeface="Trebuchet MS"/>
                <a:cs typeface="Trebuchet MS"/>
              </a:rPr>
              <a:t>Cooke</a:t>
            </a:r>
            <a:r>
              <a:rPr sz="3000" b="1" i="1" spc="-155">
                <a:solidFill>
                  <a:srgbClr val="292959"/>
                </a:solidFill>
                <a:latin typeface="Trebuchet MS"/>
                <a:cs typeface="Trebuchet MS"/>
              </a:rPr>
              <a:t> </a:t>
            </a:r>
            <a:r>
              <a:rPr sz="3000" b="1" spc="-240">
                <a:solidFill>
                  <a:srgbClr val="292959"/>
                </a:solidFill>
                <a:latin typeface="Trebuchet MS"/>
                <a:cs typeface="Trebuchet MS"/>
              </a:rPr>
              <a:t>[1980]</a:t>
            </a:r>
            <a:r>
              <a:rPr sz="3000" b="1" spc="-155">
                <a:solidFill>
                  <a:srgbClr val="292959"/>
                </a:solidFill>
                <a:latin typeface="Trebuchet MS"/>
                <a:cs typeface="Trebuchet MS"/>
              </a:rPr>
              <a:t> </a:t>
            </a:r>
            <a:r>
              <a:rPr sz="3000" b="1" spc="-885">
                <a:solidFill>
                  <a:srgbClr val="292959"/>
                </a:solidFill>
                <a:latin typeface="Trebuchet MS"/>
                <a:cs typeface="Trebuchet MS"/>
              </a:rPr>
              <a:t>1</a:t>
            </a:r>
            <a:r>
              <a:rPr sz="3000" b="1" spc="-155">
                <a:solidFill>
                  <a:srgbClr val="292959"/>
                </a:solidFill>
                <a:latin typeface="Trebuchet MS"/>
                <a:cs typeface="Trebuchet MS"/>
              </a:rPr>
              <a:t> </a:t>
            </a:r>
            <a:r>
              <a:rPr sz="3000" b="1" spc="-114">
                <a:solidFill>
                  <a:srgbClr val="292959"/>
                </a:solidFill>
                <a:latin typeface="Trebuchet MS"/>
                <a:cs typeface="Trebuchet MS"/>
              </a:rPr>
              <a:t>WLR</a:t>
            </a:r>
            <a:r>
              <a:rPr sz="3000" b="1" spc="-155">
                <a:solidFill>
                  <a:srgbClr val="292959"/>
                </a:solidFill>
                <a:latin typeface="Trebuchet MS"/>
                <a:cs typeface="Trebuchet MS"/>
              </a:rPr>
              <a:t> </a:t>
            </a:r>
            <a:r>
              <a:rPr sz="3000" b="1" spc="-265">
                <a:solidFill>
                  <a:srgbClr val="292959"/>
                </a:solidFill>
                <a:latin typeface="Trebuchet MS"/>
                <a:cs typeface="Trebuchet MS"/>
              </a:rPr>
              <a:t>1306</a:t>
            </a:r>
            <a:endParaRPr sz="3000">
              <a:latin typeface="Trebuchet MS"/>
              <a:cs typeface="Trebuchet MS"/>
            </a:endParaRPr>
          </a:p>
        </p:txBody>
      </p:sp>
      <p:sp>
        <p:nvSpPr>
          <p:cNvPr id="10" name="object 10" descr="$PPTXTitle"/>
          <p:cNvSpPr txBox="1">
            <a:spLocks noGrp="1"/>
          </p:cNvSpPr>
          <p:nvPr>
            <p:ph type="title"/>
          </p:nvPr>
        </p:nvSpPr>
        <p:spPr>
          <a:xfrm>
            <a:off x="597084" y="827977"/>
            <a:ext cx="4245610" cy="1168400"/>
          </a:xfrm>
          <a:prstGeom prst="rect">
            <a:avLst/>
          </a:prstGeom>
        </p:spPr>
        <p:txBody>
          <a:bodyPr vert="horz" wrap="square" lIns="0" tIns="12700" rIns="0" bIns="0" rtlCol="0">
            <a:spAutoFit/>
          </a:bodyPr>
          <a:lstStyle/>
          <a:p>
            <a:pPr marL="12700">
              <a:lnSpc>
                <a:spcPct val="100000"/>
              </a:lnSpc>
              <a:spcBef>
                <a:spcPts val="100"/>
              </a:spcBef>
            </a:pPr>
            <a:r>
              <a:rPr sz="7500" spc="-60">
                <a:solidFill>
                  <a:srgbClr val="E65385"/>
                </a:solidFill>
              </a:rPr>
              <a:t>RELIANCE</a:t>
            </a:r>
            <a:endParaRPr sz="75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33634" y="2332196"/>
            <a:ext cx="104775" cy="104774"/>
          </a:xfrm>
          <a:prstGeom prst="rect">
            <a:avLst/>
          </a:prstGeom>
        </p:spPr>
      </p:pic>
      <p:pic>
        <p:nvPicPr>
          <p:cNvPr id="3" name="object 3"/>
          <p:cNvPicPr/>
          <p:nvPr/>
        </p:nvPicPr>
        <p:blipFill>
          <a:blip r:embed="rId2" cstate="print"/>
          <a:stretch>
            <a:fillRect/>
          </a:stretch>
        </p:blipFill>
        <p:spPr>
          <a:xfrm>
            <a:off x="933634" y="3494246"/>
            <a:ext cx="104775" cy="104774"/>
          </a:xfrm>
          <a:prstGeom prst="rect">
            <a:avLst/>
          </a:prstGeom>
        </p:spPr>
      </p:pic>
      <p:pic>
        <p:nvPicPr>
          <p:cNvPr id="4" name="object 4"/>
          <p:cNvPicPr/>
          <p:nvPr/>
        </p:nvPicPr>
        <p:blipFill>
          <a:blip r:embed="rId2" cstate="print"/>
          <a:stretch>
            <a:fillRect/>
          </a:stretch>
        </p:blipFill>
        <p:spPr>
          <a:xfrm>
            <a:off x="933634" y="5237321"/>
            <a:ext cx="104775" cy="104774"/>
          </a:xfrm>
          <a:prstGeom prst="rect">
            <a:avLst/>
          </a:prstGeom>
        </p:spPr>
      </p:pic>
      <p:pic>
        <p:nvPicPr>
          <p:cNvPr id="5" name="object 5"/>
          <p:cNvPicPr/>
          <p:nvPr/>
        </p:nvPicPr>
        <p:blipFill>
          <a:blip r:embed="rId2" cstate="print"/>
          <a:stretch>
            <a:fillRect/>
          </a:stretch>
        </p:blipFill>
        <p:spPr>
          <a:xfrm>
            <a:off x="933634" y="6399371"/>
            <a:ext cx="104775" cy="104774"/>
          </a:xfrm>
          <a:prstGeom prst="rect">
            <a:avLst/>
          </a:prstGeom>
        </p:spPr>
      </p:pic>
      <p:pic>
        <p:nvPicPr>
          <p:cNvPr id="6" name="object 6"/>
          <p:cNvPicPr/>
          <p:nvPr/>
        </p:nvPicPr>
        <p:blipFill>
          <a:blip r:embed="rId3" cstate="print"/>
          <a:stretch>
            <a:fillRect/>
          </a:stretch>
        </p:blipFill>
        <p:spPr>
          <a:xfrm>
            <a:off x="1538471" y="7556658"/>
            <a:ext cx="114300" cy="114299"/>
          </a:xfrm>
          <a:prstGeom prst="rect">
            <a:avLst/>
          </a:prstGeom>
        </p:spPr>
      </p:pic>
      <p:pic>
        <p:nvPicPr>
          <p:cNvPr id="7" name="object 7"/>
          <p:cNvPicPr/>
          <p:nvPr/>
        </p:nvPicPr>
        <p:blipFill>
          <a:blip r:embed="rId4" cstate="print"/>
          <a:stretch>
            <a:fillRect/>
          </a:stretch>
        </p:blipFill>
        <p:spPr>
          <a:xfrm>
            <a:off x="1538471" y="8137683"/>
            <a:ext cx="114300" cy="114299"/>
          </a:xfrm>
          <a:prstGeom prst="rect">
            <a:avLst/>
          </a:prstGeom>
        </p:spPr>
      </p:pic>
      <p:pic>
        <p:nvPicPr>
          <p:cNvPr id="8" name="object 8"/>
          <p:cNvPicPr/>
          <p:nvPr/>
        </p:nvPicPr>
        <p:blipFill>
          <a:blip r:embed="rId5" cstate="print"/>
          <a:stretch>
            <a:fillRect/>
          </a:stretch>
        </p:blipFill>
        <p:spPr>
          <a:xfrm>
            <a:off x="933634" y="8723470"/>
            <a:ext cx="104775" cy="104774"/>
          </a:xfrm>
          <a:prstGeom prst="rect">
            <a:avLst/>
          </a:prstGeom>
        </p:spPr>
      </p:pic>
      <p:sp>
        <p:nvSpPr>
          <p:cNvPr id="9" name="object 9"/>
          <p:cNvSpPr txBox="1"/>
          <p:nvPr/>
        </p:nvSpPr>
        <p:spPr>
          <a:xfrm>
            <a:off x="1201475" y="1961985"/>
            <a:ext cx="16630015" cy="7578725"/>
          </a:xfrm>
          <a:prstGeom prst="rect">
            <a:avLst/>
          </a:prstGeom>
        </p:spPr>
        <p:txBody>
          <a:bodyPr vert="horz" wrap="square" lIns="0" tIns="12065" rIns="0" bIns="0" rtlCol="0">
            <a:spAutoFit/>
          </a:bodyPr>
          <a:lstStyle/>
          <a:p>
            <a:pPr marL="12700" marR="853440">
              <a:lnSpc>
                <a:spcPct val="136200"/>
              </a:lnSpc>
              <a:spcBef>
                <a:spcPts val="95"/>
              </a:spcBef>
            </a:pPr>
            <a:r>
              <a:rPr sz="2800">
                <a:solidFill>
                  <a:srgbClr val="292959"/>
                </a:solidFill>
                <a:latin typeface="Trebuchet MS"/>
                <a:cs typeface="Trebuchet MS"/>
              </a:rPr>
              <a:t>Some</a:t>
            </a:r>
            <a:r>
              <a:rPr sz="2800" spc="-70">
                <a:solidFill>
                  <a:srgbClr val="292959"/>
                </a:solidFill>
                <a:latin typeface="Trebuchet MS"/>
                <a:cs typeface="Trebuchet MS"/>
              </a:rPr>
              <a:t> </a:t>
            </a:r>
            <a:r>
              <a:rPr sz="2800">
                <a:solidFill>
                  <a:srgbClr val="292959"/>
                </a:solidFill>
                <a:latin typeface="Trebuchet MS"/>
                <a:cs typeface="Trebuchet MS"/>
              </a:rPr>
              <a:t>cases</a:t>
            </a:r>
            <a:r>
              <a:rPr sz="2800" spc="-70">
                <a:solidFill>
                  <a:srgbClr val="292959"/>
                </a:solidFill>
                <a:latin typeface="Trebuchet MS"/>
                <a:cs typeface="Trebuchet MS"/>
              </a:rPr>
              <a:t> </a:t>
            </a:r>
            <a:r>
              <a:rPr sz="2800" spc="-60">
                <a:solidFill>
                  <a:srgbClr val="292959"/>
                </a:solidFill>
                <a:latin typeface="Trebuchet MS"/>
                <a:cs typeface="Trebuchet MS"/>
              </a:rPr>
              <a:t>reliance</a:t>
            </a:r>
            <a:r>
              <a:rPr sz="2800" spc="-70">
                <a:solidFill>
                  <a:srgbClr val="292959"/>
                </a:solidFill>
                <a:latin typeface="Trebuchet MS"/>
                <a:cs typeface="Trebuchet MS"/>
              </a:rPr>
              <a:t> </a:t>
            </a:r>
            <a:r>
              <a:rPr sz="2800">
                <a:solidFill>
                  <a:srgbClr val="292959"/>
                </a:solidFill>
                <a:latin typeface="Trebuchet MS"/>
                <a:cs typeface="Trebuchet MS"/>
              </a:rPr>
              <a:t>on</a:t>
            </a:r>
            <a:r>
              <a:rPr sz="2800" spc="-70">
                <a:solidFill>
                  <a:srgbClr val="292959"/>
                </a:solidFill>
                <a:latin typeface="Trebuchet MS"/>
                <a:cs typeface="Trebuchet MS"/>
              </a:rPr>
              <a:t> </a:t>
            </a:r>
            <a:r>
              <a:rPr sz="2800" spc="114">
                <a:solidFill>
                  <a:srgbClr val="292959"/>
                </a:solidFill>
                <a:latin typeface="Trebuchet MS"/>
                <a:cs typeface="Trebuchet MS"/>
              </a:rPr>
              <a:t>a</a:t>
            </a:r>
            <a:r>
              <a:rPr sz="2800" spc="-70">
                <a:solidFill>
                  <a:srgbClr val="292959"/>
                </a:solidFill>
                <a:latin typeface="Trebuchet MS"/>
                <a:cs typeface="Trebuchet MS"/>
              </a:rPr>
              <a:t> </a:t>
            </a:r>
            <a:r>
              <a:rPr sz="2800" spc="-80">
                <a:solidFill>
                  <a:srgbClr val="292959"/>
                </a:solidFill>
                <a:latin typeface="Trebuchet MS"/>
                <a:cs typeface="Trebuchet MS"/>
              </a:rPr>
              <a:t>promise</a:t>
            </a:r>
            <a:r>
              <a:rPr sz="2800" spc="-65">
                <a:solidFill>
                  <a:srgbClr val="292959"/>
                </a:solidFill>
                <a:latin typeface="Trebuchet MS"/>
                <a:cs typeface="Trebuchet MS"/>
              </a:rPr>
              <a:t> </a:t>
            </a:r>
            <a:r>
              <a:rPr sz="2800" spc="-90">
                <a:solidFill>
                  <a:srgbClr val="292959"/>
                </a:solidFill>
                <a:latin typeface="Trebuchet MS"/>
                <a:cs typeface="Trebuchet MS"/>
              </a:rPr>
              <a:t>obvious:</a:t>
            </a:r>
            <a:r>
              <a:rPr sz="2800" spc="-70">
                <a:solidFill>
                  <a:srgbClr val="292959"/>
                </a:solidFill>
                <a:latin typeface="Trebuchet MS"/>
                <a:cs typeface="Trebuchet MS"/>
              </a:rPr>
              <a:t> </a:t>
            </a:r>
            <a:r>
              <a:rPr sz="2800" spc="-85">
                <a:solidFill>
                  <a:srgbClr val="292959"/>
                </a:solidFill>
                <a:latin typeface="Trebuchet MS"/>
                <a:cs typeface="Trebuchet MS"/>
              </a:rPr>
              <a:t>e.g.</a:t>
            </a:r>
            <a:r>
              <a:rPr sz="2800" spc="-70">
                <a:solidFill>
                  <a:srgbClr val="292959"/>
                </a:solidFill>
                <a:latin typeface="Trebuchet MS"/>
                <a:cs typeface="Trebuchet MS"/>
              </a:rPr>
              <a:t> </a:t>
            </a:r>
            <a:r>
              <a:rPr sz="2800" spc="-80">
                <a:solidFill>
                  <a:srgbClr val="292959"/>
                </a:solidFill>
                <a:latin typeface="Trebuchet MS"/>
                <a:cs typeface="Trebuchet MS"/>
              </a:rPr>
              <a:t>claimant</a:t>
            </a:r>
            <a:r>
              <a:rPr sz="2800" spc="-70">
                <a:solidFill>
                  <a:srgbClr val="292959"/>
                </a:solidFill>
                <a:latin typeface="Trebuchet MS"/>
                <a:cs typeface="Trebuchet MS"/>
              </a:rPr>
              <a:t> </a:t>
            </a:r>
            <a:r>
              <a:rPr sz="2800">
                <a:solidFill>
                  <a:srgbClr val="292959"/>
                </a:solidFill>
                <a:latin typeface="Trebuchet MS"/>
                <a:cs typeface="Trebuchet MS"/>
              </a:rPr>
              <a:t>has</a:t>
            </a:r>
            <a:r>
              <a:rPr sz="2800" spc="-70">
                <a:solidFill>
                  <a:srgbClr val="292959"/>
                </a:solidFill>
                <a:latin typeface="Trebuchet MS"/>
                <a:cs typeface="Trebuchet MS"/>
              </a:rPr>
              <a:t> </a:t>
            </a:r>
            <a:r>
              <a:rPr sz="2800" spc="-105">
                <a:solidFill>
                  <a:srgbClr val="292959"/>
                </a:solidFill>
                <a:latin typeface="Trebuchet MS"/>
                <a:cs typeface="Trebuchet MS"/>
              </a:rPr>
              <a:t>structured</a:t>
            </a:r>
            <a:r>
              <a:rPr sz="2800" spc="-70">
                <a:solidFill>
                  <a:srgbClr val="292959"/>
                </a:solidFill>
                <a:latin typeface="Trebuchet MS"/>
                <a:cs typeface="Trebuchet MS"/>
              </a:rPr>
              <a:t> </a:t>
            </a:r>
            <a:r>
              <a:rPr sz="2800" spc="-120">
                <a:solidFill>
                  <a:srgbClr val="292959"/>
                </a:solidFill>
                <a:latin typeface="Trebuchet MS"/>
                <a:cs typeface="Trebuchet MS"/>
              </a:rPr>
              <a:t>life</a:t>
            </a:r>
            <a:r>
              <a:rPr sz="2800" spc="-65">
                <a:solidFill>
                  <a:srgbClr val="292959"/>
                </a:solidFill>
                <a:latin typeface="Trebuchet MS"/>
                <a:cs typeface="Trebuchet MS"/>
              </a:rPr>
              <a:t> </a:t>
            </a:r>
            <a:r>
              <a:rPr sz="2800" spc="-35">
                <a:solidFill>
                  <a:srgbClr val="292959"/>
                </a:solidFill>
                <a:latin typeface="Trebuchet MS"/>
                <a:cs typeface="Trebuchet MS"/>
              </a:rPr>
              <a:t>around</a:t>
            </a:r>
            <a:r>
              <a:rPr sz="2800" spc="-70">
                <a:solidFill>
                  <a:srgbClr val="292959"/>
                </a:solidFill>
                <a:latin typeface="Trebuchet MS"/>
                <a:cs typeface="Trebuchet MS"/>
              </a:rPr>
              <a:t> </a:t>
            </a:r>
            <a:r>
              <a:rPr sz="2800" spc="-225">
                <a:solidFill>
                  <a:srgbClr val="292959"/>
                </a:solidFill>
                <a:latin typeface="Trebuchet MS"/>
                <a:cs typeface="Trebuchet MS"/>
              </a:rPr>
              <a:t>it:</a:t>
            </a:r>
            <a:r>
              <a:rPr sz="2800" spc="-125">
                <a:solidFill>
                  <a:srgbClr val="292959"/>
                </a:solidFill>
                <a:latin typeface="Trebuchet MS"/>
                <a:cs typeface="Trebuchet MS"/>
              </a:rPr>
              <a:t> </a:t>
            </a:r>
            <a:r>
              <a:rPr sz="2800" b="1">
                <a:solidFill>
                  <a:srgbClr val="292959"/>
                </a:solidFill>
                <a:latin typeface="Trebuchet MS"/>
                <a:cs typeface="Trebuchet MS"/>
              </a:rPr>
              <a:t>Wayling</a:t>
            </a:r>
            <a:r>
              <a:rPr sz="2800" b="1" spc="-130">
                <a:solidFill>
                  <a:srgbClr val="292959"/>
                </a:solidFill>
                <a:latin typeface="Trebuchet MS"/>
                <a:cs typeface="Trebuchet MS"/>
              </a:rPr>
              <a:t> </a:t>
            </a:r>
            <a:r>
              <a:rPr sz="2800" b="1" spc="-110">
                <a:solidFill>
                  <a:srgbClr val="292959"/>
                </a:solidFill>
                <a:latin typeface="Trebuchet MS"/>
                <a:cs typeface="Trebuchet MS"/>
              </a:rPr>
              <a:t>v</a:t>
            </a:r>
            <a:r>
              <a:rPr sz="2800" b="1" spc="-125">
                <a:solidFill>
                  <a:srgbClr val="292959"/>
                </a:solidFill>
                <a:latin typeface="Trebuchet MS"/>
                <a:cs typeface="Trebuchet MS"/>
              </a:rPr>
              <a:t> </a:t>
            </a:r>
            <a:r>
              <a:rPr sz="2800" b="1" spc="-20">
                <a:solidFill>
                  <a:srgbClr val="292959"/>
                </a:solidFill>
                <a:latin typeface="Trebuchet MS"/>
                <a:cs typeface="Trebuchet MS"/>
              </a:rPr>
              <a:t>Jones </a:t>
            </a:r>
            <a:r>
              <a:rPr sz="2800" b="1" spc="-250">
                <a:solidFill>
                  <a:srgbClr val="292959"/>
                </a:solidFill>
                <a:latin typeface="Trebuchet MS"/>
                <a:cs typeface="Trebuchet MS"/>
              </a:rPr>
              <a:t>[1995]</a:t>
            </a:r>
            <a:r>
              <a:rPr sz="2800" b="1" spc="-130">
                <a:solidFill>
                  <a:srgbClr val="292959"/>
                </a:solidFill>
                <a:latin typeface="Trebuchet MS"/>
                <a:cs typeface="Trebuchet MS"/>
              </a:rPr>
              <a:t> </a:t>
            </a:r>
            <a:r>
              <a:rPr sz="2800" b="1" spc="-204">
                <a:solidFill>
                  <a:srgbClr val="292959"/>
                </a:solidFill>
                <a:latin typeface="Trebuchet MS"/>
                <a:cs typeface="Trebuchet MS"/>
              </a:rPr>
              <a:t>2</a:t>
            </a:r>
            <a:r>
              <a:rPr sz="2800" b="1" spc="-125">
                <a:solidFill>
                  <a:srgbClr val="292959"/>
                </a:solidFill>
                <a:latin typeface="Trebuchet MS"/>
                <a:cs typeface="Trebuchet MS"/>
              </a:rPr>
              <a:t> </a:t>
            </a:r>
            <a:r>
              <a:rPr sz="2800" b="1" spc="-204">
                <a:solidFill>
                  <a:srgbClr val="292959"/>
                </a:solidFill>
                <a:latin typeface="Trebuchet MS"/>
                <a:cs typeface="Trebuchet MS"/>
              </a:rPr>
              <a:t>FLR</a:t>
            </a:r>
            <a:r>
              <a:rPr sz="2800" b="1" spc="-125">
                <a:solidFill>
                  <a:srgbClr val="292959"/>
                </a:solidFill>
                <a:latin typeface="Trebuchet MS"/>
                <a:cs typeface="Trebuchet MS"/>
              </a:rPr>
              <a:t> </a:t>
            </a:r>
            <a:r>
              <a:rPr sz="2800" b="1" spc="-335">
                <a:solidFill>
                  <a:srgbClr val="292959"/>
                </a:solidFill>
                <a:latin typeface="Trebuchet MS"/>
                <a:cs typeface="Trebuchet MS"/>
              </a:rPr>
              <a:t>102</a:t>
            </a:r>
            <a:endParaRPr sz="2800">
              <a:latin typeface="Trebuchet MS"/>
              <a:cs typeface="Trebuchet MS"/>
            </a:endParaRPr>
          </a:p>
          <a:p>
            <a:pPr marL="12700" marR="5080">
              <a:lnSpc>
                <a:spcPts val="4570"/>
              </a:lnSpc>
              <a:spcBef>
                <a:spcPts val="360"/>
              </a:spcBef>
            </a:pPr>
            <a:r>
              <a:rPr sz="2800" spc="-25">
                <a:solidFill>
                  <a:srgbClr val="292959"/>
                </a:solidFill>
                <a:latin typeface="Trebuchet MS"/>
                <a:cs typeface="Trebuchet MS"/>
              </a:rPr>
              <a:t>Other</a:t>
            </a:r>
            <a:r>
              <a:rPr sz="2800" spc="-180">
                <a:solidFill>
                  <a:srgbClr val="292959"/>
                </a:solidFill>
                <a:latin typeface="Trebuchet MS"/>
                <a:cs typeface="Trebuchet MS"/>
              </a:rPr>
              <a:t> </a:t>
            </a:r>
            <a:r>
              <a:rPr sz="2800" spc="-30">
                <a:solidFill>
                  <a:srgbClr val="292959"/>
                </a:solidFill>
                <a:latin typeface="Trebuchet MS"/>
                <a:cs typeface="Trebuchet MS"/>
              </a:rPr>
              <a:t>cases,</a:t>
            </a:r>
            <a:r>
              <a:rPr sz="2800" spc="-114">
                <a:solidFill>
                  <a:srgbClr val="292959"/>
                </a:solidFill>
                <a:latin typeface="Trebuchet MS"/>
                <a:cs typeface="Trebuchet MS"/>
              </a:rPr>
              <a:t> </a:t>
            </a:r>
            <a:r>
              <a:rPr sz="2800" spc="-105">
                <a:solidFill>
                  <a:srgbClr val="292959"/>
                </a:solidFill>
                <a:latin typeface="Trebuchet MS"/>
                <a:cs typeface="Trebuchet MS"/>
              </a:rPr>
              <a:t>more </a:t>
            </a:r>
            <a:r>
              <a:rPr sz="2800" spc="-80">
                <a:solidFill>
                  <a:srgbClr val="292959"/>
                </a:solidFill>
                <a:latin typeface="Trebuchet MS"/>
                <a:cs typeface="Trebuchet MS"/>
              </a:rPr>
              <a:t>easily</a:t>
            </a:r>
            <a:r>
              <a:rPr sz="2800" spc="-114">
                <a:solidFill>
                  <a:srgbClr val="292959"/>
                </a:solidFill>
                <a:latin typeface="Trebuchet MS"/>
                <a:cs typeface="Trebuchet MS"/>
              </a:rPr>
              <a:t> rebutted:</a:t>
            </a:r>
            <a:r>
              <a:rPr sz="2800" spc="-95">
                <a:solidFill>
                  <a:srgbClr val="292959"/>
                </a:solidFill>
                <a:latin typeface="Trebuchet MS"/>
                <a:cs typeface="Trebuchet MS"/>
              </a:rPr>
              <a:t> </a:t>
            </a:r>
            <a:r>
              <a:rPr sz="2800" spc="-85">
                <a:solidFill>
                  <a:srgbClr val="292959"/>
                </a:solidFill>
                <a:latin typeface="Trebuchet MS"/>
                <a:cs typeface="Trebuchet MS"/>
              </a:rPr>
              <a:t>e.g.</a:t>
            </a:r>
            <a:r>
              <a:rPr sz="2800" spc="-114">
                <a:solidFill>
                  <a:srgbClr val="292959"/>
                </a:solidFill>
                <a:latin typeface="Trebuchet MS"/>
                <a:cs typeface="Trebuchet MS"/>
              </a:rPr>
              <a:t> </a:t>
            </a:r>
            <a:r>
              <a:rPr sz="2800" spc="-25">
                <a:solidFill>
                  <a:srgbClr val="292959"/>
                </a:solidFill>
                <a:latin typeface="Trebuchet MS"/>
                <a:cs typeface="Trebuchet MS"/>
              </a:rPr>
              <a:t>conduct</a:t>
            </a:r>
            <a:r>
              <a:rPr sz="2800" spc="-120">
                <a:solidFill>
                  <a:srgbClr val="292959"/>
                </a:solidFill>
                <a:latin typeface="Trebuchet MS"/>
                <a:cs typeface="Trebuchet MS"/>
              </a:rPr>
              <a:t> </a:t>
            </a:r>
            <a:r>
              <a:rPr sz="2800" spc="-50">
                <a:solidFill>
                  <a:srgbClr val="292959"/>
                </a:solidFill>
                <a:latin typeface="Trebuchet MS"/>
                <a:cs typeface="Trebuchet MS"/>
              </a:rPr>
              <a:t>explainable</a:t>
            </a:r>
            <a:r>
              <a:rPr sz="2800" spc="-114">
                <a:solidFill>
                  <a:srgbClr val="292959"/>
                </a:solidFill>
                <a:latin typeface="Trebuchet MS"/>
                <a:cs typeface="Trebuchet MS"/>
              </a:rPr>
              <a:t> </a:t>
            </a:r>
            <a:r>
              <a:rPr sz="2800" spc="-50">
                <a:solidFill>
                  <a:srgbClr val="292959"/>
                </a:solidFill>
                <a:latin typeface="Trebuchet MS"/>
                <a:cs typeface="Trebuchet MS"/>
              </a:rPr>
              <a:t>by</a:t>
            </a:r>
            <a:r>
              <a:rPr sz="2800" spc="-114">
                <a:solidFill>
                  <a:srgbClr val="292959"/>
                </a:solidFill>
                <a:latin typeface="Trebuchet MS"/>
                <a:cs typeface="Trebuchet MS"/>
              </a:rPr>
              <a:t> </a:t>
            </a:r>
            <a:r>
              <a:rPr sz="2800" spc="-65">
                <a:solidFill>
                  <a:srgbClr val="292959"/>
                </a:solidFill>
                <a:latin typeface="Trebuchet MS"/>
                <a:cs typeface="Trebuchet MS"/>
              </a:rPr>
              <a:t>another</a:t>
            </a:r>
            <a:r>
              <a:rPr sz="2800" spc="-114">
                <a:solidFill>
                  <a:srgbClr val="292959"/>
                </a:solidFill>
                <a:latin typeface="Trebuchet MS"/>
                <a:cs typeface="Trebuchet MS"/>
              </a:rPr>
              <a:t> </a:t>
            </a:r>
            <a:r>
              <a:rPr sz="2800" spc="-130">
                <a:solidFill>
                  <a:srgbClr val="292959"/>
                </a:solidFill>
                <a:latin typeface="Trebuchet MS"/>
                <a:cs typeface="Trebuchet MS"/>
              </a:rPr>
              <a:t>motive</a:t>
            </a:r>
            <a:r>
              <a:rPr sz="2800" spc="-90">
                <a:solidFill>
                  <a:srgbClr val="292959"/>
                </a:solidFill>
                <a:latin typeface="Trebuchet MS"/>
                <a:cs typeface="Trebuchet MS"/>
              </a:rPr>
              <a:t> </a:t>
            </a:r>
            <a:r>
              <a:rPr sz="2800" spc="-25">
                <a:solidFill>
                  <a:srgbClr val="292959"/>
                </a:solidFill>
                <a:latin typeface="Trebuchet MS"/>
                <a:cs typeface="Trebuchet MS"/>
              </a:rPr>
              <a:t>such</a:t>
            </a:r>
            <a:r>
              <a:rPr sz="2800" spc="-120">
                <a:solidFill>
                  <a:srgbClr val="292959"/>
                </a:solidFill>
                <a:latin typeface="Trebuchet MS"/>
                <a:cs typeface="Trebuchet MS"/>
              </a:rPr>
              <a:t> </a:t>
            </a:r>
            <a:r>
              <a:rPr sz="2800">
                <a:solidFill>
                  <a:srgbClr val="292959"/>
                </a:solidFill>
                <a:latin typeface="Trebuchet MS"/>
                <a:cs typeface="Trebuchet MS"/>
              </a:rPr>
              <a:t>as</a:t>
            </a:r>
            <a:r>
              <a:rPr sz="2800" spc="-114">
                <a:solidFill>
                  <a:srgbClr val="292959"/>
                </a:solidFill>
                <a:latin typeface="Trebuchet MS"/>
                <a:cs typeface="Trebuchet MS"/>
              </a:rPr>
              <a:t> </a:t>
            </a:r>
            <a:r>
              <a:rPr sz="2800" spc="-45">
                <a:solidFill>
                  <a:srgbClr val="292959"/>
                </a:solidFill>
                <a:latin typeface="Trebuchet MS"/>
                <a:cs typeface="Trebuchet MS"/>
              </a:rPr>
              <a:t>affection</a:t>
            </a:r>
            <a:r>
              <a:rPr sz="2800" spc="-114">
                <a:solidFill>
                  <a:srgbClr val="292959"/>
                </a:solidFill>
                <a:latin typeface="Trebuchet MS"/>
                <a:cs typeface="Trebuchet MS"/>
              </a:rPr>
              <a:t> </a:t>
            </a:r>
            <a:r>
              <a:rPr sz="2800" spc="-80">
                <a:solidFill>
                  <a:srgbClr val="292959"/>
                </a:solidFill>
                <a:latin typeface="Trebuchet MS"/>
                <a:cs typeface="Trebuchet MS"/>
              </a:rPr>
              <a:t>or</a:t>
            </a:r>
            <a:r>
              <a:rPr sz="2800" spc="-114">
                <a:solidFill>
                  <a:srgbClr val="292959"/>
                </a:solidFill>
                <a:latin typeface="Trebuchet MS"/>
                <a:cs typeface="Trebuchet MS"/>
              </a:rPr>
              <a:t> </a:t>
            </a:r>
            <a:r>
              <a:rPr sz="2800" spc="-20">
                <a:solidFill>
                  <a:srgbClr val="292959"/>
                </a:solidFill>
                <a:latin typeface="Trebuchet MS"/>
                <a:cs typeface="Trebuchet MS"/>
              </a:rPr>
              <a:t>their </a:t>
            </a:r>
            <a:r>
              <a:rPr sz="2800" spc="-130">
                <a:solidFill>
                  <a:srgbClr val="292959"/>
                </a:solidFill>
                <a:latin typeface="Trebuchet MS"/>
                <a:cs typeface="Trebuchet MS"/>
              </a:rPr>
              <a:t>commitment</a:t>
            </a:r>
            <a:r>
              <a:rPr sz="2800" spc="-85">
                <a:solidFill>
                  <a:srgbClr val="292959"/>
                </a:solidFill>
                <a:latin typeface="Trebuchet MS"/>
                <a:cs typeface="Trebuchet MS"/>
              </a:rPr>
              <a:t> </a:t>
            </a:r>
            <a:r>
              <a:rPr sz="2800" spc="-55">
                <a:solidFill>
                  <a:srgbClr val="292959"/>
                </a:solidFill>
                <a:latin typeface="Trebuchet MS"/>
                <a:cs typeface="Trebuchet MS"/>
              </a:rPr>
              <a:t>to</a:t>
            </a:r>
            <a:r>
              <a:rPr sz="2800" spc="-85">
                <a:solidFill>
                  <a:srgbClr val="292959"/>
                </a:solidFill>
                <a:latin typeface="Trebuchet MS"/>
                <a:cs typeface="Trebuchet MS"/>
              </a:rPr>
              <a:t> </a:t>
            </a:r>
            <a:r>
              <a:rPr sz="2800" spc="-100">
                <a:solidFill>
                  <a:srgbClr val="292959"/>
                </a:solidFill>
                <a:latin typeface="Trebuchet MS"/>
                <a:cs typeface="Trebuchet MS"/>
              </a:rPr>
              <a:t>the</a:t>
            </a:r>
            <a:r>
              <a:rPr sz="2800" spc="-85">
                <a:solidFill>
                  <a:srgbClr val="292959"/>
                </a:solidFill>
                <a:latin typeface="Trebuchet MS"/>
                <a:cs typeface="Trebuchet MS"/>
              </a:rPr>
              <a:t> </a:t>
            </a:r>
            <a:r>
              <a:rPr sz="2800" spc="-105">
                <a:solidFill>
                  <a:srgbClr val="292959"/>
                </a:solidFill>
                <a:latin typeface="Trebuchet MS"/>
                <a:cs typeface="Trebuchet MS"/>
              </a:rPr>
              <a:t>relationship.</a:t>
            </a:r>
            <a:r>
              <a:rPr sz="2800" spc="-140">
                <a:solidFill>
                  <a:srgbClr val="292959"/>
                </a:solidFill>
                <a:latin typeface="Trebuchet MS"/>
                <a:cs typeface="Trebuchet MS"/>
              </a:rPr>
              <a:t> </a:t>
            </a:r>
            <a:r>
              <a:rPr sz="2800" b="1" i="1" spc="80">
                <a:solidFill>
                  <a:srgbClr val="292959"/>
                </a:solidFill>
                <a:latin typeface="Trebuchet MS"/>
                <a:cs typeface="Trebuchet MS"/>
              </a:rPr>
              <a:t>Coombes</a:t>
            </a:r>
            <a:r>
              <a:rPr sz="2800" b="1" i="1" spc="-140">
                <a:solidFill>
                  <a:srgbClr val="292959"/>
                </a:solidFill>
                <a:latin typeface="Trebuchet MS"/>
                <a:cs typeface="Trebuchet MS"/>
              </a:rPr>
              <a:t> </a:t>
            </a:r>
            <a:r>
              <a:rPr sz="2800" b="1" i="1" spc="-180">
                <a:solidFill>
                  <a:srgbClr val="292959"/>
                </a:solidFill>
                <a:latin typeface="Trebuchet MS"/>
                <a:cs typeface="Trebuchet MS"/>
              </a:rPr>
              <a:t>v</a:t>
            </a:r>
            <a:r>
              <a:rPr sz="2800" b="1" i="1" spc="-140">
                <a:solidFill>
                  <a:srgbClr val="292959"/>
                </a:solidFill>
                <a:latin typeface="Trebuchet MS"/>
                <a:cs typeface="Trebuchet MS"/>
              </a:rPr>
              <a:t> </a:t>
            </a:r>
            <a:r>
              <a:rPr sz="2800" b="1" i="1">
                <a:solidFill>
                  <a:srgbClr val="292959"/>
                </a:solidFill>
                <a:latin typeface="Trebuchet MS"/>
                <a:cs typeface="Trebuchet MS"/>
              </a:rPr>
              <a:t>Smith</a:t>
            </a:r>
            <a:r>
              <a:rPr sz="2800" b="1" i="1" spc="-135">
                <a:solidFill>
                  <a:srgbClr val="292959"/>
                </a:solidFill>
                <a:latin typeface="Trebuchet MS"/>
                <a:cs typeface="Trebuchet MS"/>
              </a:rPr>
              <a:t> </a:t>
            </a:r>
            <a:r>
              <a:rPr sz="2800" b="1" spc="-245">
                <a:solidFill>
                  <a:srgbClr val="292959"/>
                </a:solidFill>
                <a:latin typeface="Trebuchet MS"/>
                <a:cs typeface="Trebuchet MS"/>
              </a:rPr>
              <a:t>[1986]</a:t>
            </a:r>
            <a:r>
              <a:rPr sz="2800" b="1" spc="-140">
                <a:solidFill>
                  <a:srgbClr val="292959"/>
                </a:solidFill>
                <a:latin typeface="Trebuchet MS"/>
                <a:cs typeface="Trebuchet MS"/>
              </a:rPr>
              <a:t> </a:t>
            </a:r>
            <a:r>
              <a:rPr sz="2800" b="1" spc="-805">
                <a:solidFill>
                  <a:srgbClr val="292959"/>
                </a:solidFill>
                <a:latin typeface="Trebuchet MS"/>
                <a:cs typeface="Trebuchet MS"/>
              </a:rPr>
              <a:t>1</a:t>
            </a:r>
            <a:r>
              <a:rPr sz="2800" b="1" spc="-140">
                <a:solidFill>
                  <a:srgbClr val="292959"/>
                </a:solidFill>
                <a:latin typeface="Trebuchet MS"/>
                <a:cs typeface="Trebuchet MS"/>
              </a:rPr>
              <a:t> </a:t>
            </a:r>
            <a:r>
              <a:rPr sz="2800" b="1" spc="-105">
                <a:solidFill>
                  <a:srgbClr val="292959"/>
                </a:solidFill>
                <a:latin typeface="Trebuchet MS"/>
                <a:cs typeface="Trebuchet MS"/>
              </a:rPr>
              <a:t>WLR</a:t>
            </a:r>
            <a:r>
              <a:rPr sz="2800" b="1" spc="-140">
                <a:solidFill>
                  <a:srgbClr val="292959"/>
                </a:solidFill>
                <a:latin typeface="Trebuchet MS"/>
                <a:cs typeface="Trebuchet MS"/>
              </a:rPr>
              <a:t> </a:t>
            </a:r>
            <a:r>
              <a:rPr sz="2800" b="1" spc="-20">
                <a:solidFill>
                  <a:srgbClr val="292959"/>
                </a:solidFill>
                <a:latin typeface="Trebuchet MS"/>
                <a:cs typeface="Trebuchet MS"/>
              </a:rPr>
              <a:t>808</a:t>
            </a:r>
            <a:r>
              <a:rPr sz="2800" b="1" spc="-140">
                <a:solidFill>
                  <a:srgbClr val="292959"/>
                </a:solidFill>
                <a:latin typeface="Trebuchet MS"/>
                <a:cs typeface="Trebuchet MS"/>
              </a:rPr>
              <a:t> </a:t>
            </a:r>
            <a:r>
              <a:rPr sz="2800" b="1" spc="65">
                <a:solidFill>
                  <a:srgbClr val="292959"/>
                </a:solidFill>
                <a:latin typeface="Trebuchet MS"/>
                <a:cs typeface="Trebuchet MS"/>
              </a:rPr>
              <a:t>and</a:t>
            </a:r>
            <a:r>
              <a:rPr sz="2800" b="1" spc="-140">
                <a:solidFill>
                  <a:srgbClr val="292959"/>
                </a:solidFill>
                <a:latin typeface="Trebuchet MS"/>
                <a:cs typeface="Trebuchet MS"/>
              </a:rPr>
              <a:t> </a:t>
            </a:r>
            <a:r>
              <a:rPr sz="2800" b="1" i="1" spc="-35">
                <a:solidFill>
                  <a:srgbClr val="292959"/>
                </a:solidFill>
                <a:latin typeface="Trebuchet MS"/>
                <a:cs typeface="Trebuchet MS"/>
              </a:rPr>
              <a:t>Lissimore</a:t>
            </a:r>
            <a:r>
              <a:rPr sz="2800" b="1" i="1" spc="-140">
                <a:solidFill>
                  <a:srgbClr val="292959"/>
                </a:solidFill>
                <a:latin typeface="Trebuchet MS"/>
                <a:cs typeface="Trebuchet MS"/>
              </a:rPr>
              <a:t> </a:t>
            </a:r>
            <a:r>
              <a:rPr sz="2800" b="1" i="1" spc="-180">
                <a:solidFill>
                  <a:srgbClr val="292959"/>
                </a:solidFill>
                <a:latin typeface="Trebuchet MS"/>
                <a:cs typeface="Trebuchet MS"/>
              </a:rPr>
              <a:t>v</a:t>
            </a:r>
            <a:r>
              <a:rPr sz="2800" b="1" i="1" spc="-140">
                <a:solidFill>
                  <a:srgbClr val="292959"/>
                </a:solidFill>
                <a:latin typeface="Trebuchet MS"/>
                <a:cs typeface="Trebuchet MS"/>
              </a:rPr>
              <a:t> </a:t>
            </a:r>
            <a:r>
              <a:rPr sz="2800" b="1" i="1">
                <a:solidFill>
                  <a:srgbClr val="292959"/>
                </a:solidFill>
                <a:latin typeface="Trebuchet MS"/>
                <a:cs typeface="Trebuchet MS"/>
              </a:rPr>
              <a:t>Downing</a:t>
            </a:r>
            <a:r>
              <a:rPr sz="2800" b="1" i="1" spc="-140">
                <a:solidFill>
                  <a:srgbClr val="292959"/>
                </a:solidFill>
                <a:latin typeface="Trebuchet MS"/>
                <a:cs typeface="Trebuchet MS"/>
              </a:rPr>
              <a:t> </a:t>
            </a:r>
            <a:r>
              <a:rPr sz="2800" b="1" spc="-105">
                <a:solidFill>
                  <a:srgbClr val="292959"/>
                </a:solidFill>
                <a:latin typeface="Trebuchet MS"/>
                <a:cs typeface="Trebuchet MS"/>
              </a:rPr>
              <a:t>[2003]</a:t>
            </a:r>
            <a:r>
              <a:rPr sz="2800" b="1" spc="-140">
                <a:solidFill>
                  <a:srgbClr val="292959"/>
                </a:solidFill>
                <a:latin typeface="Trebuchet MS"/>
                <a:cs typeface="Trebuchet MS"/>
              </a:rPr>
              <a:t> </a:t>
            </a:r>
            <a:r>
              <a:rPr sz="2800" b="1" spc="-25">
                <a:solidFill>
                  <a:srgbClr val="292959"/>
                </a:solidFill>
                <a:latin typeface="Trebuchet MS"/>
                <a:cs typeface="Trebuchet MS"/>
              </a:rPr>
              <a:t>Fam </a:t>
            </a:r>
            <a:r>
              <a:rPr sz="2800" b="1">
                <a:solidFill>
                  <a:srgbClr val="292959"/>
                </a:solidFill>
                <a:latin typeface="Trebuchet MS"/>
                <a:cs typeface="Trebuchet MS"/>
              </a:rPr>
              <a:t>Law</a:t>
            </a:r>
            <a:r>
              <a:rPr sz="2800" b="1" spc="-135">
                <a:solidFill>
                  <a:srgbClr val="292959"/>
                </a:solidFill>
                <a:latin typeface="Trebuchet MS"/>
                <a:cs typeface="Trebuchet MS"/>
              </a:rPr>
              <a:t> </a:t>
            </a:r>
            <a:r>
              <a:rPr sz="2800" b="1" spc="-90">
                <a:solidFill>
                  <a:srgbClr val="292959"/>
                </a:solidFill>
                <a:latin typeface="Trebuchet MS"/>
                <a:cs typeface="Trebuchet MS"/>
              </a:rPr>
              <a:t>566</a:t>
            </a:r>
            <a:r>
              <a:rPr sz="2800" b="1" spc="-135">
                <a:solidFill>
                  <a:srgbClr val="292959"/>
                </a:solidFill>
                <a:latin typeface="Trebuchet MS"/>
                <a:cs typeface="Trebuchet MS"/>
              </a:rPr>
              <a:t> </a:t>
            </a:r>
            <a:r>
              <a:rPr sz="2800" b="1">
                <a:solidFill>
                  <a:srgbClr val="292959"/>
                </a:solidFill>
                <a:latin typeface="Trebuchet MS"/>
                <a:cs typeface="Trebuchet MS"/>
              </a:rPr>
              <a:t>cf</a:t>
            </a:r>
            <a:r>
              <a:rPr sz="2800" b="1" spc="-130">
                <a:solidFill>
                  <a:srgbClr val="292959"/>
                </a:solidFill>
                <a:latin typeface="Trebuchet MS"/>
                <a:cs typeface="Trebuchet MS"/>
              </a:rPr>
              <a:t> </a:t>
            </a:r>
            <a:r>
              <a:rPr sz="2800" b="1" i="1" spc="-25">
                <a:solidFill>
                  <a:srgbClr val="292959"/>
                </a:solidFill>
                <a:latin typeface="Trebuchet MS"/>
                <a:cs typeface="Trebuchet MS"/>
              </a:rPr>
              <a:t>Grant</a:t>
            </a:r>
            <a:r>
              <a:rPr sz="2800" b="1" i="1" spc="-135">
                <a:solidFill>
                  <a:srgbClr val="292959"/>
                </a:solidFill>
                <a:latin typeface="Trebuchet MS"/>
                <a:cs typeface="Trebuchet MS"/>
              </a:rPr>
              <a:t> </a:t>
            </a:r>
            <a:r>
              <a:rPr sz="2800" b="1" i="1" spc="-180">
                <a:solidFill>
                  <a:srgbClr val="292959"/>
                </a:solidFill>
                <a:latin typeface="Trebuchet MS"/>
                <a:cs typeface="Trebuchet MS"/>
              </a:rPr>
              <a:t>v</a:t>
            </a:r>
            <a:r>
              <a:rPr sz="2800" b="1" i="1" spc="-135">
                <a:solidFill>
                  <a:srgbClr val="292959"/>
                </a:solidFill>
                <a:latin typeface="Trebuchet MS"/>
                <a:cs typeface="Trebuchet MS"/>
              </a:rPr>
              <a:t> </a:t>
            </a:r>
            <a:r>
              <a:rPr sz="2800" b="1" i="1" spc="-20">
                <a:solidFill>
                  <a:srgbClr val="292959"/>
                </a:solidFill>
                <a:latin typeface="Trebuchet MS"/>
                <a:cs typeface="Trebuchet MS"/>
              </a:rPr>
              <a:t>Edwards</a:t>
            </a:r>
            <a:r>
              <a:rPr sz="2800" b="1" i="1" spc="-130">
                <a:solidFill>
                  <a:srgbClr val="292959"/>
                </a:solidFill>
                <a:latin typeface="Trebuchet MS"/>
                <a:cs typeface="Trebuchet MS"/>
              </a:rPr>
              <a:t> </a:t>
            </a:r>
            <a:r>
              <a:rPr sz="2800" b="1" spc="-245">
                <a:solidFill>
                  <a:srgbClr val="292959"/>
                </a:solidFill>
                <a:latin typeface="Trebuchet MS"/>
                <a:cs typeface="Trebuchet MS"/>
              </a:rPr>
              <a:t>[1986]</a:t>
            </a:r>
            <a:r>
              <a:rPr sz="2800" b="1" spc="-135">
                <a:solidFill>
                  <a:srgbClr val="292959"/>
                </a:solidFill>
                <a:latin typeface="Trebuchet MS"/>
                <a:cs typeface="Trebuchet MS"/>
              </a:rPr>
              <a:t> </a:t>
            </a:r>
            <a:r>
              <a:rPr sz="2800" b="1" spc="114">
                <a:solidFill>
                  <a:srgbClr val="292959"/>
                </a:solidFill>
                <a:latin typeface="Trebuchet MS"/>
                <a:cs typeface="Trebuchet MS"/>
              </a:rPr>
              <a:t>Ch</a:t>
            </a:r>
            <a:r>
              <a:rPr sz="2800" b="1" spc="-135">
                <a:solidFill>
                  <a:srgbClr val="292959"/>
                </a:solidFill>
                <a:latin typeface="Trebuchet MS"/>
                <a:cs typeface="Trebuchet MS"/>
              </a:rPr>
              <a:t> </a:t>
            </a:r>
            <a:r>
              <a:rPr sz="2800" b="1" spc="-25">
                <a:solidFill>
                  <a:srgbClr val="292959"/>
                </a:solidFill>
                <a:latin typeface="Trebuchet MS"/>
                <a:cs typeface="Trebuchet MS"/>
              </a:rPr>
              <a:t>638</a:t>
            </a:r>
            <a:endParaRPr sz="2800">
              <a:latin typeface="Trebuchet MS"/>
              <a:cs typeface="Trebuchet MS"/>
            </a:endParaRPr>
          </a:p>
          <a:p>
            <a:pPr marL="12700" marR="856615">
              <a:lnSpc>
                <a:spcPts val="4580"/>
              </a:lnSpc>
              <a:spcBef>
                <a:spcPts val="10"/>
              </a:spcBef>
            </a:pPr>
            <a:r>
              <a:rPr sz="2800">
                <a:solidFill>
                  <a:srgbClr val="292959"/>
                </a:solidFill>
                <a:latin typeface="Trebuchet MS"/>
                <a:cs typeface="Trebuchet MS"/>
              </a:rPr>
              <a:t>Defence</a:t>
            </a:r>
            <a:r>
              <a:rPr sz="2800" spc="-90">
                <a:solidFill>
                  <a:srgbClr val="292959"/>
                </a:solidFill>
                <a:latin typeface="Trebuchet MS"/>
                <a:cs typeface="Trebuchet MS"/>
              </a:rPr>
              <a:t> </a:t>
            </a:r>
            <a:r>
              <a:rPr sz="2800" spc="-45">
                <a:solidFill>
                  <a:srgbClr val="292959"/>
                </a:solidFill>
                <a:latin typeface="Trebuchet MS"/>
                <a:cs typeface="Trebuchet MS"/>
              </a:rPr>
              <a:t>counsel</a:t>
            </a:r>
            <a:r>
              <a:rPr sz="2800" spc="-90">
                <a:solidFill>
                  <a:srgbClr val="292959"/>
                </a:solidFill>
                <a:latin typeface="Trebuchet MS"/>
                <a:cs typeface="Trebuchet MS"/>
              </a:rPr>
              <a:t> </a:t>
            </a:r>
            <a:r>
              <a:rPr sz="2800" spc="-95">
                <a:solidFill>
                  <a:srgbClr val="292959"/>
                </a:solidFill>
                <a:latin typeface="Trebuchet MS"/>
                <a:cs typeface="Trebuchet MS"/>
              </a:rPr>
              <a:t>may</a:t>
            </a:r>
            <a:r>
              <a:rPr sz="2800" spc="-90">
                <a:solidFill>
                  <a:srgbClr val="292959"/>
                </a:solidFill>
                <a:latin typeface="Trebuchet MS"/>
                <a:cs typeface="Trebuchet MS"/>
              </a:rPr>
              <a:t> </a:t>
            </a:r>
            <a:r>
              <a:rPr sz="2800" spc="-25">
                <a:solidFill>
                  <a:srgbClr val="292959"/>
                </a:solidFill>
                <a:latin typeface="Trebuchet MS"/>
                <a:cs typeface="Trebuchet MS"/>
              </a:rPr>
              <a:t>challenge</a:t>
            </a:r>
            <a:r>
              <a:rPr sz="2800" spc="-90">
                <a:solidFill>
                  <a:srgbClr val="292959"/>
                </a:solidFill>
                <a:latin typeface="Trebuchet MS"/>
                <a:cs typeface="Trebuchet MS"/>
              </a:rPr>
              <a:t> </a:t>
            </a:r>
            <a:r>
              <a:rPr sz="2800" spc="-114">
                <a:solidFill>
                  <a:srgbClr val="292959"/>
                </a:solidFill>
                <a:latin typeface="Trebuchet MS"/>
                <a:cs typeface="Trebuchet MS"/>
              </a:rPr>
              <a:t>claimant’s</a:t>
            </a:r>
            <a:r>
              <a:rPr sz="2800" spc="-85">
                <a:solidFill>
                  <a:srgbClr val="292959"/>
                </a:solidFill>
                <a:latin typeface="Trebuchet MS"/>
                <a:cs typeface="Trebuchet MS"/>
              </a:rPr>
              <a:t> </a:t>
            </a:r>
            <a:r>
              <a:rPr sz="2800" spc="-114">
                <a:solidFill>
                  <a:srgbClr val="292959"/>
                </a:solidFill>
                <a:latin typeface="Trebuchet MS"/>
                <a:cs typeface="Trebuchet MS"/>
              </a:rPr>
              <a:t>motives</a:t>
            </a:r>
            <a:r>
              <a:rPr sz="2800" spc="-90">
                <a:solidFill>
                  <a:srgbClr val="292959"/>
                </a:solidFill>
                <a:latin typeface="Trebuchet MS"/>
                <a:cs typeface="Trebuchet MS"/>
              </a:rPr>
              <a:t> </a:t>
            </a:r>
            <a:r>
              <a:rPr sz="2800" spc="-135">
                <a:solidFill>
                  <a:srgbClr val="292959"/>
                </a:solidFill>
                <a:latin typeface="Trebuchet MS"/>
                <a:cs typeface="Trebuchet MS"/>
              </a:rPr>
              <a:t>in</a:t>
            </a:r>
            <a:r>
              <a:rPr sz="2800" spc="-90">
                <a:solidFill>
                  <a:srgbClr val="292959"/>
                </a:solidFill>
                <a:latin typeface="Trebuchet MS"/>
                <a:cs typeface="Trebuchet MS"/>
              </a:rPr>
              <a:t> </a:t>
            </a:r>
            <a:r>
              <a:rPr sz="2800" spc="-20">
                <a:solidFill>
                  <a:srgbClr val="292959"/>
                </a:solidFill>
                <a:latin typeface="Trebuchet MS"/>
                <a:cs typeface="Trebuchet MS"/>
              </a:rPr>
              <a:t>cross-</a:t>
            </a:r>
            <a:r>
              <a:rPr sz="2800" spc="-110">
                <a:solidFill>
                  <a:srgbClr val="292959"/>
                </a:solidFill>
                <a:latin typeface="Trebuchet MS"/>
                <a:cs typeface="Trebuchet MS"/>
              </a:rPr>
              <a:t>examination,</a:t>
            </a:r>
            <a:r>
              <a:rPr sz="2800" spc="-90">
                <a:solidFill>
                  <a:srgbClr val="292959"/>
                </a:solidFill>
                <a:latin typeface="Trebuchet MS"/>
                <a:cs typeface="Trebuchet MS"/>
              </a:rPr>
              <a:t> </a:t>
            </a:r>
            <a:r>
              <a:rPr sz="2800" spc="-85">
                <a:solidFill>
                  <a:srgbClr val="292959"/>
                </a:solidFill>
                <a:latin typeface="Trebuchet MS"/>
                <a:cs typeface="Trebuchet MS"/>
              </a:rPr>
              <a:t>e.g.</a:t>
            </a:r>
            <a:r>
              <a:rPr sz="2800" spc="-90">
                <a:solidFill>
                  <a:srgbClr val="292959"/>
                </a:solidFill>
                <a:latin typeface="Trebuchet MS"/>
                <a:cs typeface="Trebuchet MS"/>
              </a:rPr>
              <a:t> </a:t>
            </a:r>
            <a:r>
              <a:rPr sz="2800" spc="-105">
                <a:solidFill>
                  <a:srgbClr val="292959"/>
                </a:solidFill>
                <a:latin typeface="Trebuchet MS"/>
                <a:cs typeface="Trebuchet MS"/>
              </a:rPr>
              <a:t>whether</a:t>
            </a:r>
            <a:r>
              <a:rPr sz="2800" spc="-85">
                <a:solidFill>
                  <a:srgbClr val="292959"/>
                </a:solidFill>
                <a:latin typeface="Trebuchet MS"/>
                <a:cs typeface="Trebuchet MS"/>
              </a:rPr>
              <a:t> </a:t>
            </a:r>
            <a:r>
              <a:rPr sz="2800" spc="-10">
                <a:solidFill>
                  <a:srgbClr val="292959"/>
                </a:solidFill>
                <a:latin typeface="Trebuchet MS"/>
                <a:cs typeface="Trebuchet MS"/>
              </a:rPr>
              <a:t>alternative </a:t>
            </a:r>
            <a:r>
              <a:rPr sz="2800" spc="-95">
                <a:solidFill>
                  <a:srgbClr val="292959"/>
                </a:solidFill>
                <a:latin typeface="Trebuchet MS"/>
                <a:cs typeface="Trebuchet MS"/>
              </a:rPr>
              <a:t>explanation,</a:t>
            </a:r>
            <a:r>
              <a:rPr sz="2800" spc="-114">
                <a:solidFill>
                  <a:srgbClr val="292959"/>
                </a:solidFill>
                <a:latin typeface="Trebuchet MS"/>
                <a:cs typeface="Trebuchet MS"/>
              </a:rPr>
              <a:t> </a:t>
            </a:r>
            <a:r>
              <a:rPr sz="2800" spc="-80">
                <a:solidFill>
                  <a:srgbClr val="292959"/>
                </a:solidFill>
                <a:latin typeface="Trebuchet MS"/>
                <a:cs typeface="Trebuchet MS"/>
              </a:rPr>
              <a:t>or</a:t>
            </a:r>
            <a:r>
              <a:rPr sz="2800" spc="-125">
                <a:solidFill>
                  <a:srgbClr val="292959"/>
                </a:solidFill>
                <a:latin typeface="Trebuchet MS"/>
                <a:cs typeface="Trebuchet MS"/>
              </a:rPr>
              <a:t> </a:t>
            </a:r>
            <a:r>
              <a:rPr sz="2800" spc="-105">
                <a:solidFill>
                  <a:srgbClr val="292959"/>
                </a:solidFill>
                <a:latin typeface="Trebuchet MS"/>
                <a:cs typeface="Trebuchet MS"/>
              </a:rPr>
              <a:t>whether </a:t>
            </a:r>
            <a:r>
              <a:rPr sz="2800" spc="-100">
                <a:solidFill>
                  <a:srgbClr val="292959"/>
                </a:solidFill>
                <a:latin typeface="Trebuchet MS"/>
                <a:cs typeface="Trebuchet MS"/>
              </a:rPr>
              <a:t>the</a:t>
            </a:r>
            <a:r>
              <a:rPr sz="2800" spc="-110">
                <a:solidFill>
                  <a:srgbClr val="292959"/>
                </a:solidFill>
                <a:latin typeface="Trebuchet MS"/>
                <a:cs typeface="Trebuchet MS"/>
              </a:rPr>
              <a:t> </a:t>
            </a:r>
            <a:r>
              <a:rPr sz="2800" spc="-80">
                <a:solidFill>
                  <a:srgbClr val="292959"/>
                </a:solidFill>
                <a:latin typeface="Trebuchet MS"/>
                <a:cs typeface="Trebuchet MS"/>
              </a:rPr>
              <a:t>claimant</a:t>
            </a:r>
            <a:r>
              <a:rPr sz="2800" spc="-110">
                <a:solidFill>
                  <a:srgbClr val="292959"/>
                </a:solidFill>
                <a:latin typeface="Trebuchet MS"/>
                <a:cs typeface="Trebuchet MS"/>
              </a:rPr>
              <a:t> </a:t>
            </a:r>
            <a:r>
              <a:rPr sz="2800">
                <a:solidFill>
                  <a:srgbClr val="292959"/>
                </a:solidFill>
                <a:latin typeface="Trebuchet MS"/>
                <a:cs typeface="Trebuchet MS"/>
              </a:rPr>
              <a:t>had</a:t>
            </a:r>
            <a:r>
              <a:rPr sz="2800" spc="-114">
                <a:solidFill>
                  <a:srgbClr val="292959"/>
                </a:solidFill>
                <a:latin typeface="Trebuchet MS"/>
                <a:cs typeface="Trebuchet MS"/>
              </a:rPr>
              <a:t> </a:t>
            </a:r>
            <a:r>
              <a:rPr sz="2800" spc="-45">
                <a:solidFill>
                  <a:srgbClr val="292959"/>
                </a:solidFill>
                <a:latin typeface="Trebuchet MS"/>
                <a:cs typeface="Trebuchet MS"/>
              </a:rPr>
              <a:t>already</a:t>
            </a:r>
            <a:r>
              <a:rPr sz="2800" spc="-114">
                <a:solidFill>
                  <a:srgbClr val="292959"/>
                </a:solidFill>
                <a:latin typeface="Trebuchet MS"/>
                <a:cs typeface="Trebuchet MS"/>
              </a:rPr>
              <a:t> </a:t>
            </a:r>
            <a:r>
              <a:rPr sz="2800">
                <a:solidFill>
                  <a:srgbClr val="292959"/>
                </a:solidFill>
                <a:latin typeface="Trebuchet MS"/>
                <a:cs typeface="Trebuchet MS"/>
              </a:rPr>
              <a:t>decided</a:t>
            </a:r>
            <a:r>
              <a:rPr sz="2800" spc="-110">
                <a:solidFill>
                  <a:srgbClr val="292959"/>
                </a:solidFill>
                <a:latin typeface="Trebuchet MS"/>
                <a:cs typeface="Trebuchet MS"/>
              </a:rPr>
              <a:t> </a:t>
            </a:r>
            <a:r>
              <a:rPr sz="2800" spc="-55">
                <a:solidFill>
                  <a:srgbClr val="292959"/>
                </a:solidFill>
                <a:latin typeface="Trebuchet MS"/>
                <a:cs typeface="Trebuchet MS"/>
              </a:rPr>
              <a:t>to</a:t>
            </a:r>
            <a:r>
              <a:rPr sz="2800" spc="-114">
                <a:solidFill>
                  <a:srgbClr val="292959"/>
                </a:solidFill>
                <a:latin typeface="Trebuchet MS"/>
                <a:cs typeface="Trebuchet MS"/>
              </a:rPr>
              <a:t> </a:t>
            </a:r>
            <a:r>
              <a:rPr sz="2800" spc="-70">
                <a:solidFill>
                  <a:srgbClr val="292959"/>
                </a:solidFill>
                <a:latin typeface="Trebuchet MS"/>
                <a:cs typeface="Trebuchet MS"/>
              </a:rPr>
              <a:t>pursue</a:t>
            </a:r>
            <a:r>
              <a:rPr sz="2800" spc="-110">
                <a:solidFill>
                  <a:srgbClr val="292959"/>
                </a:solidFill>
                <a:latin typeface="Trebuchet MS"/>
                <a:cs typeface="Trebuchet MS"/>
              </a:rPr>
              <a:t> </a:t>
            </a:r>
            <a:r>
              <a:rPr sz="2800" spc="-25">
                <a:solidFill>
                  <a:srgbClr val="292959"/>
                </a:solidFill>
                <a:latin typeface="Trebuchet MS"/>
                <a:cs typeface="Trebuchet MS"/>
              </a:rPr>
              <a:t>such</a:t>
            </a:r>
            <a:r>
              <a:rPr sz="2800" spc="-114">
                <a:solidFill>
                  <a:srgbClr val="292959"/>
                </a:solidFill>
                <a:latin typeface="Trebuchet MS"/>
                <a:cs typeface="Trebuchet MS"/>
              </a:rPr>
              <a:t> </a:t>
            </a:r>
            <a:r>
              <a:rPr sz="2800" spc="-30">
                <a:solidFill>
                  <a:srgbClr val="292959"/>
                </a:solidFill>
                <a:latin typeface="Trebuchet MS"/>
                <a:cs typeface="Trebuchet MS"/>
              </a:rPr>
              <a:t>action</a:t>
            </a:r>
            <a:r>
              <a:rPr sz="2800" spc="-114">
                <a:solidFill>
                  <a:srgbClr val="292959"/>
                </a:solidFill>
                <a:latin typeface="Trebuchet MS"/>
                <a:cs typeface="Trebuchet MS"/>
              </a:rPr>
              <a:t> </a:t>
            </a:r>
            <a:r>
              <a:rPr sz="2800" spc="-30">
                <a:solidFill>
                  <a:srgbClr val="292959"/>
                </a:solidFill>
                <a:latin typeface="Trebuchet MS"/>
                <a:cs typeface="Trebuchet MS"/>
              </a:rPr>
              <a:t>before</a:t>
            </a:r>
            <a:r>
              <a:rPr sz="2800" spc="-110">
                <a:solidFill>
                  <a:srgbClr val="292959"/>
                </a:solidFill>
                <a:latin typeface="Trebuchet MS"/>
                <a:cs typeface="Trebuchet MS"/>
              </a:rPr>
              <a:t> </a:t>
            </a:r>
            <a:r>
              <a:rPr sz="2800" spc="-10">
                <a:solidFill>
                  <a:srgbClr val="292959"/>
                </a:solidFill>
                <a:latin typeface="Trebuchet MS"/>
                <a:cs typeface="Trebuchet MS"/>
              </a:rPr>
              <a:t>assurance. Must</a:t>
            </a:r>
            <a:r>
              <a:rPr sz="2800" spc="-200">
                <a:solidFill>
                  <a:srgbClr val="292959"/>
                </a:solidFill>
                <a:latin typeface="Trebuchet MS"/>
                <a:cs typeface="Trebuchet MS"/>
              </a:rPr>
              <a:t> </a:t>
            </a:r>
            <a:r>
              <a:rPr sz="2800">
                <a:solidFill>
                  <a:srgbClr val="292959"/>
                </a:solidFill>
                <a:latin typeface="Trebuchet MS"/>
                <a:cs typeface="Trebuchet MS"/>
              </a:rPr>
              <a:t>also</a:t>
            </a:r>
            <a:r>
              <a:rPr sz="2800" spc="-160">
                <a:solidFill>
                  <a:srgbClr val="292959"/>
                </a:solidFill>
                <a:latin typeface="Trebuchet MS"/>
                <a:cs typeface="Trebuchet MS"/>
              </a:rPr>
              <a:t> </a:t>
            </a:r>
            <a:r>
              <a:rPr sz="2800">
                <a:solidFill>
                  <a:srgbClr val="292959"/>
                </a:solidFill>
                <a:latin typeface="Trebuchet MS"/>
                <a:cs typeface="Trebuchet MS"/>
              </a:rPr>
              <a:t>be</a:t>
            </a:r>
            <a:r>
              <a:rPr sz="2800" spc="-114">
                <a:solidFill>
                  <a:srgbClr val="292959"/>
                </a:solidFill>
                <a:latin typeface="Trebuchet MS"/>
                <a:cs typeface="Trebuchet MS"/>
              </a:rPr>
              <a:t> </a:t>
            </a:r>
            <a:r>
              <a:rPr sz="2800" spc="-25">
                <a:solidFill>
                  <a:srgbClr val="292959"/>
                </a:solidFill>
                <a:latin typeface="Trebuchet MS"/>
                <a:cs typeface="Trebuchet MS"/>
              </a:rPr>
              <a:t>reasonable</a:t>
            </a:r>
            <a:r>
              <a:rPr sz="2800" spc="-110">
                <a:solidFill>
                  <a:srgbClr val="292959"/>
                </a:solidFill>
                <a:latin typeface="Trebuchet MS"/>
                <a:cs typeface="Trebuchet MS"/>
              </a:rPr>
              <a:t> </a:t>
            </a:r>
            <a:r>
              <a:rPr sz="2800" spc="-55">
                <a:solidFill>
                  <a:srgbClr val="292959"/>
                </a:solidFill>
                <a:latin typeface="Trebuchet MS"/>
                <a:cs typeface="Trebuchet MS"/>
              </a:rPr>
              <a:t>to</a:t>
            </a:r>
            <a:r>
              <a:rPr sz="2800" spc="-114">
                <a:solidFill>
                  <a:srgbClr val="292959"/>
                </a:solidFill>
                <a:latin typeface="Trebuchet MS"/>
                <a:cs typeface="Trebuchet MS"/>
              </a:rPr>
              <a:t> </a:t>
            </a:r>
            <a:r>
              <a:rPr sz="2800" spc="-165">
                <a:solidFill>
                  <a:srgbClr val="292959"/>
                </a:solidFill>
                <a:latin typeface="Trebuchet MS"/>
                <a:cs typeface="Trebuchet MS"/>
              </a:rPr>
              <a:t>rely</a:t>
            </a:r>
            <a:r>
              <a:rPr sz="2800" spc="-90">
                <a:solidFill>
                  <a:srgbClr val="292959"/>
                </a:solidFill>
                <a:latin typeface="Trebuchet MS"/>
                <a:cs typeface="Trebuchet MS"/>
              </a:rPr>
              <a:t> </a:t>
            </a:r>
            <a:r>
              <a:rPr sz="2800">
                <a:solidFill>
                  <a:srgbClr val="292959"/>
                </a:solidFill>
                <a:latin typeface="Trebuchet MS"/>
                <a:cs typeface="Trebuchet MS"/>
              </a:rPr>
              <a:t>on</a:t>
            </a:r>
            <a:r>
              <a:rPr sz="2800" spc="-110">
                <a:solidFill>
                  <a:srgbClr val="292959"/>
                </a:solidFill>
                <a:latin typeface="Trebuchet MS"/>
                <a:cs typeface="Trebuchet MS"/>
              </a:rPr>
              <a:t> promise:</a:t>
            </a:r>
            <a:r>
              <a:rPr sz="2800" spc="-100">
                <a:solidFill>
                  <a:srgbClr val="292959"/>
                </a:solidFill>
                <a:latin typeface="Trebuchet MS"/>
                <a:cs typeface="Trebuchet MS"/>
              </a:rPr>
              <a:t> </a:t>
            </a:r>
            <a:r>
              <a:rPr sz="2800" b="1" i="1">
                <a:solidFill>
                  <a:srgbClr val="292959"/>
                </a:solidFill>
                <a:latin typeface="Trebuchet MS"/>
                <a:cs typeface="Trebuchet MS"/>
              </a:rPr>
              <a:t>Morris</a:t>
            </a:r>
            <a:r>
              <a:rPr sz="2800" b="1" i="1" spc="-165">
                <a:solidFill>
                  <a:srgbClr val="292959"/>
                </a:solidFill>
                <a:latin typeface="Trebuchet MS"/>
                <a:cs typeface="Trebuchet MS"/>
              </a:rPr>
              <a:t> </a:t>
            </a:r>
            <a:r>
              <a:rPr sz="2800" b="1" i="1" spc="-180">
                <a:solidFill>
                  <a:srgbClr val="292959"/>
                </a:solidFill>
                <a:latin typeface="Trebuchet MS"/>
                <a:cs typeface="Trebuchet MS"/>
              </a:rPr>
              <a:t>v</a:t>
            </a:r>
            <a:r>
              <a:rPr sz="2800" b="1" i="1" spc="-145">
                <a:solidFill>
                  <a:srgbClr val="292959"/>
                </a:solidFill>
                <a:latin typeface="Trebuchet MS"/>
                <a:cs typeface="Trebuchet MS"/>
              </a:rPr>
              <a:t> </a:t>
            </a:r>
            <a:r>
              <a:rPr sz="2800" b="1" i="1">
                <a:solidFill>
                  <a:srgbClr val="292959"/>
                </a:solidFill>
                <a:latin typeface="Trebuchet MS"/>
                <a:cs typeface="Trebuchet MS"/>
              </a:rPr>
              <a:t>Morris</a:t>
            </a:r>
            <a:r>
              <a:rPr sz="2800" b="1" i="1" spc="-165">
                <a:solidFill>
                  <a:srgbClr val="292959"/>
                </a:solidFill>
                <a:latin typeface="Trebuchet MS"/>
                <a:cs typeface="Trebuchet MS"/>
              </a:rPr>
              <a:t> </a:t>
            </a:r>
            <a:r>
              <a:rPr sz="2800" b="1" spc="-95">
                <a:solidFill>
                  <a:srgbClr val="292959"/>
                </a:solidFill>
                <a:latin typeface="Trebuchet MS"/>
                <a:cs typeface="Trebuchet MS"/>
              </a:rPr>
              <a:t>[2008]</a:t>
            </a:r>
            <a:r>
              <a:rPr sz="2800" b="1" spc="-145">
                <a:solidFill>
                  <a:srgbClr val="292959"/>
                </a:solidFill>
                <a:latin typeface="Trebuchet MS"/>
                <a:cs typeface="Trebuchet MS"/>
              </a:rPr>
              <a:t> </a:t>
            </a:r>
            <a:r>
              <a:rPr sz="2800" b="1" spc="100">
                <a:solidFill>
                  <a:srgbClr val="292959"/>
                </a:solidFill>
                <a:latin typeface="Trebuchet MS"/>
                <a:cs typeface="Trebuchet MS"/>
              </a:rPr>
              <a:t>EWCA</a:t>
            </a:r>
            <a:r>
              <a:rPr sz="2800" b="1" spc="-165">
                <a:solidFill>
                  <a:srgbClr val="292959"/>
                </a:solidFill>
                <a:latin typeface="Trebuchet MS"/>
                <a:cs typeface="Trebuchet MS"/>
              </a:rPr>
              <a:t> </a:t>
            </a:r>
            <a:r>
              <a:rPr sz="2800" b="1" spc="60">
                <a:solidFill>
                  <a:srgbClr val="292959"/>
                </a:solidFill>
                <a:latin typeface="Trebuchet MS"/>
                <a:cs typeface="Trebuchet MS"/>
              </a:rPr>
              <a:t>Civ</a:t>
            </a:r>
            <a:r>
              <a:rPr sz="2800" b="1" spc="-165">
                <a:solidFill>
                  <a:srgbClr val="292959"/>
                </a:solidFill>
                <a:latin typeface="Trebuchet MS"/>
                <a:cs typeface="Trebuchet MS"/>
              </a:rPr>
              <a:t> </a:t>
            </a:r>
            <a:r>
              <a:rPr sz="2800" b="1" spc="-160">
                <a:solidFill>
                  <a:srgbClr val="292959"/>
                </a:solidFill>
                <a:latin typeface="Trebuchet MS"/>
                <a:cs typeface="Trebuchet MS"/>
              </a:rPr>
              <a:t>257;</a:t>
            </a:r>
            <a:r>
              <a:rPr sz="2800" b="1" spc="-145">
                <a:solidFill>
                  <a:srgbClr val="292959"/>
                </a:solidFill>
                <a:latin typeface="Trebuchet MS"/>
                <a:cs typeface="Trebuchet MS"/>
              </a:rPr>
              <a:t> </a:t>
            </a:r>
            <a:r>
              <a:rPr sz="2800" b="1" i="1" spc="-114">
                <a:solidFill>
                  <a:srgbClr val="292959"/>
                </a:solidFill>
                <a:latin typeface="Trebuchet MS"/>
                <a:cs typeface="Trebuchet MS"/>
              </a:rPr>
              <a:t>Thorner</a:t>
            </a:r>
            <a:r>
              <a:rPr sz="2800" b="1" i="1" spc="-145">
                <a:solidFill>
                  <a:srgbClr val="292959"/>
                </a:solidFill>
                <a:latin typeface="Trebuchet MS"/>
                <a:cs typeface="Trebuchet MS"/>
              </a:rPr>
              <a:t> </a:t>
            </a:r>
            <a:r>
              <a:rPr sz="2800" b="1" i="1" spc="-180">
                <a:solidFill>
                  <a:srgbClr val="292959"/>
                </a:solidFill>
                <a:latin typeface="Trebuchet MS"/>
                <a:cs typeface="Trebuchet MS"/>
              </a:rPr>
              <a:t>v</a:t>
            </a:r>
            <a:r>
              <a:rPr sz="2800" b="1" i="1" spc="-145">
                <a:solidFill>
                  <a:srgbClr val="292959"/>
                </a:solidFill>
                <a:latin typeface="Trebuchet MS"/>
                <a:cs typeface="Trebuchet MS"/>
              </a:rPr>
              <a:t> </a:t>
            </a:r>
            <a:r>
              <a:rPr sz="2800" b="1" i="1" spc="-10">
                <a:solidFill>
                  <a:srgbClr val="292959"/>
                </a:solidFill>
                <a:latin typeface="Trebuchet MS"/>
                <a:cs typeface="Trebuchet MS"/>
              </a:rPr>
              <a:t>Majors </a:t>
            </a:r>
            <a:r>
              <a:rPr sz="2800" b="1" spc="-95">
                <a:solidFill>
                  <a:srgbClr val="292959"/>
                </a:solidFill>
                <a:latin typeface="Trebuchet MS"/>
                <a:cs typeface="Trebuchet MS"/>
              </a:rPr>
              <a:t>[2009]</a:t>
            </a:r>
            <a:r>
              <a:rPr sz="2800" b="1" spc="-110">
                <a:solidFill>
                  <a:srgbClr val="292959"/>
                </a:solidFill>
                <a:latin typeface="Trebuchet MS"/>
                <a:cs typeface="Trebuchet MS"/>
              </a:rPr>
              <a:t> </a:t>
            </a:r>
            <a:r>
              <a:rPr sz="2800" b="1" spc="-100">
                <a:solidFill>
                  <a:srgbClr val="292959"/>
                </a:solidFill>
                <a:latin typeface="Trebuchet MS"/>
                <a:cs typeface="Trebuchet MS"/>
              </a:rPr>
              <a:t>UKHL</a:t>
            </a:r>
            <a:r>
              <a:rPr sz="2800" b="1" spc="-110">
                <a:solidFill>
                  <a:srgbClr val="292959"/>
                </a:solidFill>
                <a:latin typeface="Trebuchet MS"/>
                <a:cs typeface="Trebuchet MS"/>
              </a:rPr>
              <a:t> </a:t>
            </a:r>
            <a:r>
              <a:rPr sz="2800" b="1" spc="-470">
                <a:solidFill>
                  <a:srgbClr val="292959"/>
                </a:solidFill>
                <a:latin typeface="Trebuchet MS"/>
                <a:cs typeface="Trebuchet MS"/>
              </a:rPr>
              <a:t>18</a:t>
            </a:r>
            <a:endParaRPr sz="2800">
              <a:latin typeface="Trebuchet MS"/>
              <a:cs typeface="Trebuchet MS"/>
            </a:endParaRPr>
          </a:p>
          <a:p>
            <a:pPr marL="617220">
              <a:lnSpc>
                <a:spcPct val="100000"/>
              </a:lnSpc>
              <a:spcBef>
                <a:spcPts val="840"/>
              </a:spcBef>
            </a:pPr>
            <a:r>
              <a:rPr sz="2800" spc="-120">
                <a:solidFill>
                  <a:srgbClr val="292959"/>
                </a:solidFill>
                <a:latin typeface="Trebuchet MS"/>
                <a:cs typeface="Trebuchet MS"/>
              </a:rPr>
              <a:t>clarity</a:t>
            </a:r>
            <a:r>
              <a:rPr sz="2800" spc="-90">
                <a:solidFill>
                  <a:srgbClr val="292959"/>
                </a:solidFill>
                <a:latin typeface="Trebuchet MS"/>
                <a:cs typeface="Trebuchet MS"/>
              </a:rPr>
              <a:t> </a:t>
            </a:r>
            <a:r>
              <a:rPr sz="2800">
                <a:solidFill>
                  <a:srgbClr val="292959"/>
                </a:solidFill>
                <a:latin typeface="Trebuchet MS"/>
                <a:cs typeface="Trebuchet MS"/>
              </a:rPr>
              <a:t>of</a:t>
            </a:r>
            <a:r>
              <a:rPr sz="2800" spc="-120">
                <a:solidFill>
                  <a:srgbClr val="292959"/>
                </a:solidFill>
                <a:latin typeface="Trebuchet MS"/>
                <a:cs typeface="Trebuchet MS"/>
              </a:rPr>
              <a:t> </a:t>
            </a:r>
            <a:r>
              <a:rPr sz="2800" spc="-10">
                <a:solidFill>
                  <a:srgbClr val="292959"/>
                </a:solidFill>
                <a:latin typeface="Trebuchet MS"/>
                <a:cs typeface="Trebuchet MS"/>
              </a:rPr>
              <a:t>assurance</a:t>
            </a:r>
            <a:endParaRPr sz="2800">
              <a:latin typeface="Trebuchet MS"/>
              <a:cs typeface="Trebuchet MS"/>
            </a:endParaRPr>
          </a:p>
          <a:p>
            <a:pPr marL="617220">
              <a:lnSpc>
                <a:spcPct val="100000"/>
              </a:lnSpc>
              <a:spcBef>
                <a:spcPts val="1215"/>
              </a:spcBef>
            </a:pPr>
            <a:r>
              <a:rPr sz="2800" spc="-70">
                <a:solidFill>
                  <a:srgbClr val="292959"/>
                </a:solidFill>
                <a:latin typeface="Trebuchet MS"/>
                <a:cs typeface="Trebuchet MS"/>
              </a:rPr>
              <a:t>surrounding</a:t>
            </a:r>
            <a:r>
              <a:rPr sz="2800" spc="-125">
                <a:solidFill>
                  <a:srgbClr val="292959"/>
                </a:solidFill>
                <a:latin typeface="Trebuchet MS"/>
                <a:cs typeface="Trebuchet MS"/>
              </a:rPr>
              <a:t> </a:t>
            </a:r>
            <a:r>
              <a:rPr sz="2800" spc="-10">
                <a:solidFill>
                  <a:srgbClr val="292959"/>
                </a:solidFill>
                <a:latin typeface="Trebuchet MS"/>
                <a:cs typeface="Trebuchet MS"/>
              </a:rPr>
              <a:t>circumstances</a:t>
            </a:r>
            <a:endParaRPr sz="2800">
              <a:latin typeface="Trebuchet MS"/>
              <a:cs typeface="Trebuchet MS"/>
            </a:endParaRPr>
          </a:p>
          <a:p>
            <a:pPr marL="12700" marR="41910">
              <a:lnSpc>
                <a:spcPts val="4580"/>
              </a:lnSpc>
              <a:spcBef>
                <a:spcPts val="155"/>
              </a:spcBef>
            </a:pPr>
            <a:r>
              <a:rPr sz="2800">
                <a:solidFill>
                  <a:srgbClr val="292959"/>
                </a:solidFill>
                <a:latin typeface="Trebuchet MS"/>
                <a:cs typeface="Trebuchet MS"/>
              </a:rPr>
              <a:t>More</a:t>
            </a:r>
            <a:r>
              <a:rPr sz="2800" spc="-135">
                <a:solidFill>
                  <a:srgbClr val="292959"/>
                </a:solidFill>
                <a:latin typeface="Trebuchet MS"/>
                <a:cs typeface="Trebuchet MS"/>
              </a:rPr>
              <a:t> </a:t>
            </a:r>
            <a:r>
              <a:rPr sz="2800" spc="-180">
                <a:solidFill>
                  <a:srgbClr val="292959"/>
                </a:solidFill>
                <a:latin typeface="Trebuchet MS"/>
                <a:cs typeface="Trebuchet MS"/>
              </a:rPr>
              <a:t>likely</a:t>
            </a:r>
            <a:r>
              <a:rPr sz="2800" spc="-90">
                <a:solidFill>
                  <a:srgbClr val="292959"/>
                </a:solidFill>
                <a:latin typeface="Trebuchet MS"/>
                <a:cs typeface="Trebuchet MS"/>
              </a:rPr>
              <a:t> </a:t>
            </a:r>
            <a:r>
              <a:rPr sz="2800" spc="-25">
                <a:solidFill>
                  <a:srgbClr val="292959"/>
                </a:solidFill>
                <a:latin typeface="Trebuchet MS"/>
                <a:cs typeface="Trebuchet MS"/>
              </a:rPr>
              <a:t>reasonable</a:t>
            </a:r>
            <a:r>
              <a:rPr sz="2800" spc="-100">
                <a:solidFill>
                  <a:srgbClr val="292959"/>
                </a:solidFill>
                <a:latin typeface="Trebuchet MS"/>
                <a:cs typeface="Trebuchet MS"/>
              </a:rPr>
              <a:t> </a:t>
            </a:r>
            <a:r>
              <a:rPr sz="2800" spc="-135">
                <a:solidFill>
                  <a:srgbClr val="292959"/>
                </a:solidFill>
                <a:latin typeface="Trebuchet MS"/>
                <a:cs typeface="Trebuchet MS"/>
              </a:rPr>
              <a:t>in</a:t>
            </a:r>
            <a:r>
              <a:rPr sz="2800" spc="-90">
                <a:solidFill>
                  <a:srgbClr val="292959"/>
                </a:solidFill>
                <a:latin typeface="Trebuchet MS"/>
                <a:cs typeface="Trebuchet MS"/>
              </a:rPr>
              <a:t> </a:t>
            </a:r>
            <a:r>
              <a:rPr sz="2800" spc="-130">
                <a:solidFill>
                  <a:srgbClr val="292959"/>
                </a:solidFill>
                <a:latin typeface="Trebuchet MS"/>
                <a:cs typeface="Trebuchet MS"/>
              </a:rPr>
              <a:t>family</a:t>
            </a:r>
            <a:r>
              <a:rPr sz="2800" spc="-90">
                <a:solidFill>
                  <a:srgbClr val="292959"/>
                </a:solidFill>
                <a:latin typeface="Trebuchet MS"/>
                <a:cs typeface="Trebuchet MS"/>
              </a:rPr>
              <a:t> </a:t>
            </a:r>
            <a:r>
              <a:rPr sz="2800" spc="-85">
                <a:solidFill>
                  <a:srgbClr val="292959"/>
                </a:solidFill>
                <a:latin typeface="Trebuchet MS"/>
                <a:cs typeface="Trebuchet MS"/>
              </a:rPr>
              <a:t>context</a:t>
            </a:r>
            <a:r>
              <a:rPr sz="2800" spc="-100">
                <a:solidFill>
                  <a:srgbClr val="292959"/>
                </a:solidFill>
                <a:latin typeface="Trebuchet MS"/>
                <a:cs typeface="Trebuchet MS"/>
              </a:rPr>
              <a:t> </a:t>
            </a:r>
            <a:r>
              <a:rPr sz="2800" spc="-65">
                <a:solidFill>
                  <a:srgbClr val="292959"/>
                </a:solidFill>
                <a:latin typeface="Trebuchet MS"/>
                <a:cs typeface="Trebuchet MS"/>
              </a:rPr>
              <a:t>than</a:t>
            </a:r>
            <a:r>
              <a:rPr sz="2800" spc="-100">
                <a:solidFill>
                  <a:srgbClr val="292959"/>
                </a:solidFill>
                <a:latin typeface="Trebuchet MS"/>
                <a:cs typeface="Trebuchet MS"/>
              </a:rPr>
              <a:t> </a:t>
            </a:r>
            <a:r>
              <a:rPr sz="2800" spc="-110">
                <a:solidFill>
                  <a:srgbClr val="292959"/>
                </a:solidFill>
                <a:latin typeface="Trebuchet MS"/>
                <a:cs typeface="Trebuchet MS"/>
              </a:rPr>
              <a:t>commercial,</a:t>
            </a:r>
            <a:r>
              <a:rPr sz="2800" spc="-100">
                <a:solidFill>
                  <a:srgbClr val="292959"/>
                </a:solidFill>
                <a:latin typeface="Trebuchet MS"/>
                <a:cs typeface="Trebuchet MS"/>
              </a:rPr>
              <a:t> </a:t>
            </a:r>
            <a:r>
              <a:rPr sz="2800" spc="-75">
                <a:solidFill>
                  <a:srgbClr val="292959"/>
                </a:solidFill>
                <a:latin typeface="Trebuchet MS"/>
                <a:cs typeface="Trebuchet MS"/>
              </a:rPr>
              <a:t>where</a:t>
            </a:r>
            <a:r>
              <a:rPr sz="2800" spc="-100">
                <a:solidFill>
                  <a:srgbClr val="292959"/>
                </a:solidFill>
                <a:latin typeface="Trebuchet MS"/>
                <a:cs typeface="Trebuchet MS"/>
              </a:rPr>
              <a:t> </a:t>
            </a:r>
            <a:r>
              <a:rPr sz="2800" spc="-65">
                <a:solidFill>
                  <a:srgbClr val="292959"/>
                </a:solidFill>
                <a:latin typeface="Trebuchet MS"/>
                <a:cs typeface="Trebuchet MS"/>
              </a:rPr>
              <a:t>parties</a:t>
            </a:r>
            <a:r>
              <a:rPr sz="2800" spc="-100">
                <a:solidFill>
                  <a:srgbClr val="292959"/>
                </a:solidFill>
                <a:latin typeface="Trebuchet MS"/>
                <a:cs typeface="Trebuchet MS"/>
              </a:rPr>
              <a:t> </a:t>
            </a:r>
            <a:r>
              <a:rPr sz="2800" spc="-60">
                <a:solidFill>
                  <a:srgbClr val="292959"/>
                </a:solidFill>
                <a:latin typeface="Trebuchet MS"/>
                <a:cs typeface="Trebuchet MS"/>
              </a:rPr>
              <a:t>would</a:t>
            </a:r>
            <a:r>
              <a:rPr sz="2800" spc="-100">
                <a:solidFill>
                  <a:srgbClr val="292959"/>
                </a:solidFill>
                <a:latin typeface="Trebuchet MS"/>
                <a:cs typeface="Trebuchet MS"/>
              </a:rPr>
              <a:t> </a:t>
            </a:r>
            <a:r>
              <a:rPr sz="2800">
                <a:solidFill>
                  <a:srgbClr val="292959"/>
                </a:solidFill>
                <a:latin typeface="Trebuchet MS"/>
                <a:cs typeface="Trebuchet MS"/>
              </a:rPr>
              <a:t>be</a:t>
            </a:r>
            <a:r>
              <a:rPr sz="2800" spc="-105">
                <a:solidFill>
                  <a:srgbClr val="292959"/>
                </a:solidFill>
                <a:latin typeface="Trebuchet MS"/>
                <a:cs typeface="Trebuchet MS"/>
              </a:rPr>
              <a:t> </a:t>
            </a:r>
            <a:r>
              <a:rPr sz="2800" spc="-25">
                <a:solidFill>
                  <a:srgbClr val="292959"/>
                </a:solidFill>
                <a:latin typeface="Trebuchet MS"/>
                <a:cs typeface="Trebuchet MS"/>
              </a:rPr>
              <a:t>expected</a:t>
            </a:r>
            <a:r>
              <a:rPr sz="2800" spc="-100">
                <a:solidFill>
                  <a:srgbClr val="292959"/>
                </a:solidFill>
                <a:latin typeface="Trebuchet MS"/>
                <a:cs typeface="Trebuchet MS"/>
              </a:rPr>
              <a:t> </a:t>
            </a:r>
            <a:r>
              <a:rPr sz="2800" spc="-55">
                <a:solidFill>
                  <a:srgbClr val="292959"/>
                </a:solidFill>
                <a:latin typeface="Trebuchet MS"/>
                <a:cs typeface="Trebuchet MS"/>
              </a:rPr>
              <a:t>to</a:t>
            </a:r>
            <a:r>
              <a:rPr sz="2800" spc="-100">
                <a:solidFill>
                  <a:srgbClr val="292959"/>
                </a:solidFill>
                <a:latin typeface="Trebuchet MS"/>
                <a:cs typeface="Trebuchet MS"/>
              </a:rPr>
              <a:t> </a:t>
            </a:r>
            <a:r>
              <a:rPr sz="2800" spc="-35">
                <a:solidFill>
                  <a:srgbClr val="292959"/>
                </a:solidFill>
                <a:latin typeface="Trebuchet MS"/>
                <a:cs typeface="Trebuchet MS"/>
              </a:rPr>
              <a:t>have</a:t>
            </a:r>
            <a:r>
              <a:rPr sz="2800" spc="-100">
                <a:solidFill>
                  <a:srgbClr val="292959"/>
                </a:solidFill>
                <a:latin typeface="Trebuchet MS"/>
                <a:cs typeface="Trebuchet MS"/>
              </a:rPr>
              <a:t> </a:t>
            </a:r>
            <a:r>
              <a:rPr sz="2800" spc="-10">
                <a:solidFill>
                  <a:srgbClr val="292959"/>
                </a:solidFill>
                <a:latin typeface="Trebuchet MS"/>
                <a:cs typeface="Trebuchet MS"/>
              </a:rPr>
              <a:t>business </a:t>
            </a:r>
            <a:r>
              <a:rPr sz="2800" spc="-35">
                <a:solidFill>
                  <a:srgbClr val="292959"/>
                </a:solidFill>
                <a:latin typeface="Trebuchet MS"/>
                <a:cs typeface="Trebuchet MS"/>
              </a:rPr>
              <a:t>knowledge</a:t>
            </a:r>
            <a:r>
              <a:rPr sz="2800" spc="-75">
                <a:solidFill>
                  <a:srgbClr val="292959"/>
                </a:solidFill>
                <a:latin typeface="Trebuchet MS"/>
                <a:cs typeface="Trebuchet MS"/>
              </a:rPr>
              <a:t> </a:t>
            </a:r>
            <a:r>
              <a:rPr sz="2800" spc="-80">
                <a:solidFill>
                  <a:srgbClr val="292959"/>
                </a:solidFill>
                <a:latin typeface="Trebuchet MS"/>
                <a:cs typeface="Trebuchet MS"/>
              </a:rPr>
              <a:t>or</a:t>
            </a:r>
            <a:r>
              <a:rPr sz="2800" spc="-70">
                <a:solidFill>
                  <a:srgbClr val="292959"/>
                </a:solidFill>
                <a:latin typeface="Trebuchet MS"/>
                <a:cs typeface="Trebuchet MS"/>
              </a:rPr>
              <a:t> </a:t>
            </a:r>
            <a:r>
              <a:rPr sz="2800" spc="-55">
                <a:solidFill>
                  <a:srgbClr val="292959"/>
                </a:solidFill>
                <a:latin typeface="Trebuchet MS"/>
                <a:cs typeface="Trebuchet MS"/>
              </a:rPr>
              <a:t>seek</a:t>
            </a:r>
            <a:r>
              <a:rPr sz="2800" spc="-70">
                <a:solidFill>
                  <a:srgbClr val="292959"/>
                </a:solidFill>
                <a:latin typeface="Trebuchet MS"/>
                <a:cs typeface="Trebuchet MS"/>
              </a:rPr>
              <a:t> </a:t>
            </a:r>
            <a:r>
              <a:rPr sz="2800">
                <a:solidFill>
                  <a:srgbClr val="292959"/>
                </a:solidFill>
                <a:latin typeface="Trebuchet MS"/>
                <a:cs typeface="Trebuchet MS"/>
              </a:rPr>
              <a:t>legal</a:t>
            </a:r>
            <a:r>
              <a:rPr sz="2800" spc="-70">
                <a:solidFill>
                  <a:srgbClr val="292959"/>
                </a:solidFill>
                <a:latin typeface="Trebuchet MS"/>
                <a:cs typeface="Trebuchet MS"/>
              </a:rPr>
              <a:t> </a:t>
            </a:r>
            <a:r>
              <a:rPr sz="2800" spc="-55">
                <a:solidFill>
                  <a:srgbClr val="292959"/>
                </a:solidFill>
                <a:latin typeface="Trebuchet MS"/>
                <a:cs typeface="Trebuchet MS"/>
              </a:rPr>
              <a:t>advice:</a:t>
            </a:r>
            <a:r>
              <a:rPr sz="2800" spc="-70">
                <a:solidFill>
                  <a:srgbClr val="292959"/>
                </a:solidFill>
                <a:latin typeface="Trebuchet MS"/>
                <a:cs typeface="Trebuchet MS"/>
              </a:rPr>
              <a:t> </a:t>
            </a:r>
            <a:r>
              <a:rPr sz="2800" b="1" i="1" spc="-20">
                <a:solidFill>
                  <a:srgbClr val="292959"/>
                </a:solidFill>
                <a:latin typeface="Trebuchet MS"/>
                <a:cs typeface="Trebuchet MS"/>
              </a:rPr>
              <a:t>Yeoman’s</a:t>
            </a:r>
            <a:r>
              <a:rPr sz="2800" b="1" i="1" spc="-130">
                <a:solidFill>
                  <a:srgbClr val="292959"/>
                </a:solidFill>
                <a:latin typeface="Trebuchet MS"/>
                <a:cs typeface="Trebuchet MS"/>
              </a:rPr>
              <a:t> </a:t>
            </a:r>
            <a:r>
              <a:rPr sz="2800" b="1" i="1" spc="-75">
                <a:solidFill>
                  <a:srgbClr val="292959"/>
                </a:solidFill>
                <a:latin typeface="Trebuchet MS"/>
                <a:cs typeface="Trebuchet MS"/>
              </a:rPr>
              <a:t>Row</a:t>
            </a:r>
            <a:r>
              <a:rPr sz="2800" b="1" i="1" spc="-125">
                <a:solidFill>
                  <a:srgbClr val="292959"/>
                </a:solidFill>
                <a:latin typeface="Trebuchet MS"/>
                <a:cs typeface="Trebuchet MS"/>
              </a:rPr>
              <a:t> </a:t>
            </a:r>
            <a:r>
              <a:rPr sz="2800" b="1" i="1">
                <a:solidFill>
                  <a:srgbClr val="292959"/>
                </a:solidFill>
                <a:latin typeface="Trebuchet MS"/>
                <a:cs typeface="Trebuchet MS"/>
              </a:rPr>
              <a:t>Management</a:t>
            </a:r>
            <a:r>
              <a:rPr sz="2800" b="1" i="1" spc="-130">
                <a:solidFill>
                  <a:srgbClr val="292959"/>
                </a:solidFill>
                <a:latin typeface="Trebuchet MS"/>
                <a:cs typeface="Trebuchet MS"/>
              </a:rPr>
              <a:t> </a:t>
            </a:r>
            <a:r>
              <a:rPr sz="2800" b="1" i="1" spc="-85">
                <a:solidFill>
                  <a:srgbClr val="292959"/>
                </a:solidFill>
                <a:latin typeface="Trebuchet MS"/>
                <a:cs typeface="Trebuchet MS"/>
              </a:rPr>
              <a:t>Limited</a:t>
            </a:r>
            <a:r>
              <a:rPr sz="2800" b="1" i="1" spc="-125">
                <a:solidFill>
                  <a:srgbClr val="292959"/>
                </a:solidFill>
                <a:latin typeface="Trebuchet MS"/>
                <a:cs typeface="Trebuchet MS"/>
              </a:rPr>
              <a:t> </a:t>
            </a:r>
            <a:r>
              <a:rPr sz="2800" b="1" i="1" spc="-180">
                <a:solidFill>
                  <a:srgbClr val="292959"/>
                </a:solidFill>
                <a:latin typeface="Trebuchet MS"/>
                <a:cs typeface="Trebuchet MS"/>
              </a:rPr>
              <a:t>v</a:t>
            </a:r>
            <a:r>
              <a:rPr sz="2800" b="1" i="1" spc="-130">
                <a:solidFill>
                  <a:srgbClr val="292959"/>
                </a:solidFill>
                <a:latin typeface="Trebuchet MS"/>
                <a:cs typeface="Trebuchet MS"/>
              </a:rPr>
              <a:t> </a:t>
            </a:r>
            <a:r>
              <a:rPr sz="2800" b="1" i="1" spc="95">
                <a:solidFill>
                  <a:srgbClr val="292959"/>
                </a:solidFill>
                <a:latin typeface="Trebuchet MS"/>
                <a:cs typeface="Trebuchet MS"/>
              </a:rPr>
              <a:t>Cobbe</a:t>
            </a:r>
            <a:r>
              <a:rPr sz="2800" b="1" i="1" spc="-125">
                <a:solidFill>
                  <a:srgbClr val="292959"/>
                </a:solidFill>
                <a:latin typeface="Trebuchet MS"/>
                <a:cs typeface="Trebuchet MS"/>
              </a:rPr>
              <a:t> </a:t>
            </a:r>
            <a:r>
              <a:rPr sz="2800" b="1" spc="-95">
                <a:solidFill>
                  <a:srgbClr val="292959"/>
                </a:solidFill>
                <a:latin typeface="Trebuchet MS"/>
                <a:cs typeface="Trebuchet MS"/>
              </a:rPr>
              <a:t>[2008]</a:t>
            </a:r>
            <a:r>
              <a:rPr sz="2800" b="1" spc="-125">
                <a:solidFill>
                  <a:srgbClr val="292959"/>
                </a:solidFill>
                <a:latin typeface="Trebuchet MS"/>
                <a:cs typeface="Trebuchet MS"/>
              </a:rPr>
              <a:t> </a:t>
            </a:r>
            <a:r>
              <a:rPr sz="2800" b="1" spc="-100">
                <a:solidFill>
                  <a:srgbClr val="292959"/>
                </a:solidFill>
                <a:latin typeface="Trebuchet MS"/>
                <a:cs typeface="Trebuchet MS"/>
              </a:rPr>
              <a:t>UKHL</a:t>
            </a:r>
            <a:r>
              <a:rPr sz="2800" b="1" spc="-130">
                <a:solidFill>
                  <a:srgbClr val="292959"/>
                </a:solidFill>
                <a:latin typeface="Trebuchet MS"/>
                <a:cs typeface="Trebuchet MS"/>
              </a:rPr>
              <a:t> </a:t>
            </a:r>
            <a:r>
              <a:rPr sz="2800" b="1" spc="-25">
                <a:solidFill>
                  <a:srgbClr val="292959"/>
                </a:solidFill>
                <a:latin typeface="Trebuchet MS"/>
                <a:cs typeface="Trebuchet MS"/>
              </a:rPr>
              <a:t>55</a:t>
            </a:r>
            <a:endParaRPr sz="2800">
              <a:latin typeface="Trebuchet MS"/>
              <a:cs typeface="Trebuchet MS"/>
            </a:endParaRPr>
          </a:p>
        </p:txBody>
      </p:sp>
      <p:sp>
        <p:nvSpPr>
          <p:cNvPr id="10" name="object 10" descr="$PPTXTitle"/>
          <p:cNvSpPr txBox="1">
            <a:spLocks noGrp="1"/>
          </p:cNvSpPr>
          <p:nvPr>
            <p:ph type="title"/>
          </p:nvPr>
        </p:nvSpPr>
        <p:spPr>
          <a:xfrm>
            <a:off x="597084" y="827977"/>
            <a:ext cx="4245610" cy="1168400"/>
          </a:xfrm>
          <a:prstGeom prst="rect">
            <a:avLst/>
          </a:prstGeom>
        </p:spPr>
        <p:txBody>
          <a:bodyPr vert="horz" wrap="square" lIns="0" tIns="12700" rIns="0" bIns="0" rtlCol="0">
            <a:spAutoFit/>
          </a:bodyPr>
          <a:lstStyle/>
          <a:p>
            <a:pPr marL="12700">
              <a:lnSpc>
                <a:spcPct val="100000"/>
              </a:lnSpc>
              <a:spcBef>
                <a:spcPts val="100"/>
              </a:spcBef>
            </a:pPr>
            <a:r>
              <a:rPr sz="7500" spc="-60">
                <a:solidFill>
                  <a:srgbClr val="E65385"/>
                </a:solidFill>
              </a:rPr>
              <a:t>RELIANCE</a:t>
            </a:r>
            <a:endParaRPr sz="75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895534" y="2309336"/>
            <a:ext cx="104775" cy="104774"/>
          </a:xfrm>
          <a:prstGeom prst="rect">
            <a:avLst/>
          </a:prstGeom>
        </p:spPr>
      </p:pic>
      <p:pic>
        <p:nvPicPr>
          <p:cNvPr id="3" name="object 3"/>
          <p:cNvPicPr/>
          <p:nvPr/>
        </p:nvPicPr>
        <p:blipFill>
          <a:blip r:embed="rId2" cstate="print"/>
          <a:stretch>
            <a:fillRect/>
          </a:stretch>
        </p:blipFill>
        <p:spPr>
          <a:xfrm>
            <a:off x="895534" y="2852261"/>
            <a:ext cx="104775" cy="104774"/>
          </a:xfrm>
          <a:prstGeom prst="rect">
            <a:avLst/>
          </a:prstGeom>
        </p:spPr>
      </p:pic>
      <p:pic>
        <p:nvPicPr>
          <p:cNvPr id="4" name="object 4"/>
          <p:cNvPicPr/>
          <p:nvPr/>
        </p:nvPicPr>
        <p:blipFill>
          <a:blip r:embed="rId3" cstate="print"/>
          <a:stretch>
            <a:fillRect/>
          </a:stretch>
        </p:blipFill>
        <p:spPr>
          <a:xfrm>
            <a:off x="1452746" y="3933348"/>
            <a:ext cx="114299" cy="114299"/>
          </a:xfrm>
          <a:prstGeom prst="rect">
            <a:avLst/>
          </a:prstGeom>
        </p:spPr>
      </p:pic>
      <p:pic>
        <p:nvPicPr>
          <p:cNvPr id="5" name="object 5"/>
          <p:cNvPicPr/>
          <p:nvPr/>
        </p:nvPicPr>
        <p:blipFill>
          <a:blip r:embed="rId3" cstate="print"/>
          <a:stretch>
            <a:fillRect/>
          </a:stretch>
        </p:blipFill>
        <p:spPr>
          <a:xfrm>
            <a:off x="1452746" y="4476273"/>
            <a:ext cx="114299" cy="114299"/>
          </a:xfrm>
          <a:prstGeom prst="rect">
            <a:avLst/>
          </a:prstGeom>
        </p:spPr>
      </p:pic>
      <p:pic>
        <p:nvPicPr>
          <p:cNvPr id="6" name="object 6"/>
          <p:cNvPicPr/>
          <p:nvPr/>
        </p:nvPicPr>
        <p:blipFill>
          <a:blip r:embed="rId2" cstate="print"/>
          <a:stretch>
            <a:fillRect/>
          </a:stretch>
        </p:blipFill>
        <p:spPr>
          <a:xfrm>
            <a:off x="895534" y="5023961"/>
            <a:ext cx="104775" cy="104774"/>
          </a:xfrm>
          <a:prstGeom prst="rect">
            <a:avLst/>
          </a:prstGeom>
        </p:spPr>
      </p:pic>
      <p:pic>
        <p:nvPicPr>
          <p:cNvPr id="7" name="object 7"/>
          <p:cNvPicPr/>
          <p:nvPr/>
        </p:nvPicPr>
        <p:blipFill>
          <a:blip r:embed="rId2" cstate="print"/>
          <a:stretch>
            <a:fillRect/>
          </a:stretch>
        </p:blipFill>
        <p:spPr>
          <a:xfrm>
            <a:off x="895534" y="6109810"/>
            <a:ext cx="104775" cy="104774"/>
          </a:xfrm>
          <a:prstGeom prst="rect">
            <a:avLst/>
          </a:prstGeom>
        </p:spPr>
      </p:pic>
      <p:pic>
        <p:nvPicPr>
          <p:cNvPr id="8" name="object 8"/>
          <p:cNvPicPr/>
          <p:nvPr/>
        </p:nvPicPr>
        <p:blipFill>
          <a:blip r:embed="rId2" cstate="print"/>
          <a:stretch>
            <a:fillRect/>
          </a:stretch>
        </p:blipFill>
        <p:spPr>
          <a:xfrm>
            <a:off x="895534" y="6652735"/>
            <a:ext cx="104775" cy="104774"/>
          </a:xfrm>
          <a:prstGeom prst="rect">
            <a:avLst/>
          </a:prstGeom>
        </p:spPr>
      </p:pic>
      <p:pic>
        <p:nvPicPr>
          <p:cNvPr id="9" name="object 9"/>
          <p:cNvPicPr/>
          <p:nvPr/>
        </p:nvPicPr>
        <p:blipFill>
          <a:blip r:embed="rId4" cstate="print"/>
          <a:stretch>
            <a:fillRect/>
          </a:stretch>
        </p:blipFill>
        <p:spPr>
          <a:xfrm>
            <a:off x="895534" y="7195660"/>
            <a:ext cx="104775" cy="104774"/>
          </a:xfrm>
          <a:prstGeom prst="rect">
            <a:avLst/>
          </a:prstGeom>
        </p:spPr>
      </p:pic>
      <p:pic>
        <p:nvPicPr>
          <p:cNvPr id="10" name="object 10"/>
          <p:cNvPicPr/>
          <p:nvPr/>
        </p:nvPicPr>
        <p:blipFill>
          <a:blip r:embed="rId2" cstate="print"/>
          <a:stretch>
            <a:fillRect/>
          </a:stretch>
        </p:blipFill>
        <p:spPr>
          <a:xfrm>
            <a:off x="895534" y="8281510"/>
            <a:ext cx="104775" cy="104774"/>
          </a:xfrm>
          <a:prstGeom prst="rect">
            <a:avLst/>
          </a:prstGeom>
        </p:spPr>
      </p:pic>
      <p:pic>
        <p:nvPicPr>
          <p:cNvPr id="11" name="object 11"/>
          <p:cNvPicPr/>
          <p:nvPr/>
        </p:nvPicPr>
        <p:blipFill>
          <a:blip r:embed="rId5" cstate="print"/>
          <a:stretch>
            <a:fillRect/>
          </a:stretch>
        </p:blipFill>
        <p:spPr>
          <a:xfrm>
            <a:off x="895534" y="9367361"/>
            <a:ext cx="104775" cy="104774"/>
          </a:xfrm>
          <a:prstGeom prst="rect">
            <a:avLst/>
          </a:prstGeom>
        </p:spPr>
      </p:pic>
      <p:sp>
        <p:nvSpPr>
          <p:cNvPr id="12" name="object 12"/>
          <p:cNvSpPr txBox="1"/>
          <p:nvPr/>
        </p:nvSpPr>
        <p:spPr>
          <a:xfrm>
            <a:off x="1158315" y="1981664"/>
            <a:ext cx="16517619" cy="8169275"/>
          </a:xfrm>
          <a:prstGeom prst="rect">
            <a:avLst/>
          </a:prstGeom>
        </p:spPr>
        <p:txBody>
          <a:bodyPr vert="horz" wrap="square" lIns="0" tIns="12700" rIns="0" bIns="0" rtlCol="0">
            <a:spAutoFit/>
          </a:bodyPr>
          <a:lstStyle/>
          <a:p>
            <a:pPr marL="12700" marR="34290">
              <a:lnSpc>
                <a:spcPct val="137000"/>
              </a:lnSpc>
              <a:spcBef>
                <a:spcPts val="100"/>
              </a:spcBef>
            </a:pPr>
            <a:r>
              <a:rPr sz="2600" spc="-114">
                <a:solidFill>
                  <a:srgbClr val="292959"/>
                </a:solidFill>
                <a:latin typeface="Trebuchet MS"/>
                <a:cs typeface="Trebuchet MS"/>
              </a:rPr>
              <a:t>Detriment</a:t>
            </a:r>
            <a:r>
              <a:rPr sz="2600" spc="-85">
                <a:solidFill>
                  <a:srgbClr val="292959"/>
                </a:solidFill>
                <a:latin typeface="Trebuchet MS"/>
                <a:cs typeface="Trebuchet MS"/>
              </a:rPr>
              <a:t> </a:t>
            </a:r>
            <a:r>
              <a:rPr sz="2600" spc="-55">
                <a:solidFill>
                  <a:srgbClr val="292959"/>
                </a:solidFill>
                <a:latin typeface="Trebuchet MS"/>
                <a:cs typeface="Trebuchet MS"/>
              </a:rPr>
              <a:t>is</a:t>
            </a:r>
            <a:r>
              <a:rPr sz="2600" spc="-140">
                <a:solidFill>
                  <a:srgbClr val="292959"/>
                </a:solidFill>
                <a:latin typeface="Trebuchet MS"/>
                <a:cs typeface="Trebuchet MS"/>
              </a:rPr>
              <a:t> </a:t>
            </a:r>
            <a:r>
              <a:rPr sz="2600" spc="-80">
                <a:solidFill>
                  <a:srgbClr val="292959"/>
                </a:solidFill>
                <a:latin typeface="Trebuchet MS"/>
                <a:cs typeface="Trebuchet MS"/>
              </a:rPr>
              <a:t>central</a:t>
            </a:r>
            <a:r>
              <a:rPr sz="2600" spc="-105">
                <a:solidFill>
                  <a:srgbClr val="292959"/>
                </a:solidFill>
                <a:latin typeface="Trebuchet MS"/>
                <a:cs typeface="Trebuchet MS"/>
              </a:rPr>
              <a:t> </a:t>
            </a:r>
            <a:r>
              <a:rPr sz="2600" spc="-45">
                <a:solidFill>
                  <a:srgbClr val="292959"/>
                </a:solidFill>
                <a:latin typeface="Trebuchet MS"/>
                <a:cs typeface="Trebuchet MS"/>
              </a:rPr>
              <a:t>to</a:t>
            </a:r>
            <a:r>
              <a:rPr sz="2600" spc="-100">
                <a:solidFill>
                  <a:srgbClr val="292959"/>
                </a:solidFill>
                <a:latin typeface="Trebuchet MS"/>
                <a:cs typeface="Trebuchet MS"/>
              </a:rPr>
              <a:t> </a:t>
            </a:r>
            <a:r>
              <a:rPr sz="2600" spc="-50">
                <a:solidFill>
                  <a:srgbClr val="292959"/>
                </a:solidFill>
                <a:latin typeface="Trebuchet MS"/>
                <a:cs typeface="Trebuchet MS"/>
              </a:rPr>
              <a:t>operation</a:t>
            </a:r>
            <a:r>
              <a:rPr sz="2600" spc="-105">
                <a:solidFill>
                  <a:srgbClr val="292959"/>
                </a:solidFill>
                <a:latin typeface="Trebuchet MS"/>
                <a:cs typeface="Trebuchet MS"/>
              </a:rPr>
              <a:t> </a:t>
            </a:r>
            <a:r>
              <a:rPr sz="2600">
                <a:solidFill>
                  <a:srgbClr val="292959"/>
                </a:solidFill>
                <a:latin typeface="Trebuchet MS"/>
                <a:cs typeface="Trebuchet MS"/>
              </a:rPr>
              <a:t>of</a:t>
            </a:r>
            <a:r>
              <a:rPr sz="2600" spc="-100">
                <a:solidFill>
                  <a:srgbClr val="292959"/>
                </a:solidFill>
                <a:latin typeface="Trebuchet MS"/>
                <a:cs typeface="Trebuchet MS"/>
              </a:rPr>
              <a:t> </a:t>
            </a:r>
            <a:r>
              <a:rPr sz="2600" spc="-60">
                <a:solidFill>
                  <a:srgbClr val="292959"/>
                </a:solidFill>
                <a:latin typeface="Trebuchet MS"/>
                <a:cs typeface="Trebuchet MS"/>
              </a:rPr>
              <a:t>estoppel:</a:t>
            </a:r>
            <a:r>
              <a:rPr sz="2600" spc="-105">
                <a:solidFill>
                  <a:srgbClr val="292959"/>
                </a:solidFill>
                <a:latin typeface="Trebuchet MS"/>
                <a:cs typeface="Trebuchet MS"/>
              </a:rPr>
              <a:t> </a:t>
            </a:r>
            <a:r>
              <a:rPr sz="2600" spc="-65">
                <a:solidFill>
                  <a:srgbClr val="292959"/>
                </a:solidFill>
                <a:latin typeface="Trebuchet MS"/>
                <a:cs typeface="Trebuchet MS"/>
              </a:rPr>
              <a:t>makes</a:t>
            </a:r>
            <a:r>
              <a:rPr sz="2600" spc="-105">
                <a:solidFill>
                  <a:srgbClr val="292959"/>
                </a:solidFill>
                <a:latin typeface="Trebuchet MS"/>
                <a:cs typeface="Trebuchet MS"/>
              </a:rPr>
              <a:t> </a:t>
            </a:r>
            <a:r>
              <a:rPr sz="2600" spc="-20">
                <a:solidFill>
                  <a:srgbClr val="292959"/>
                </a:solidFill>
                <a:latin typeface="Trebuchet MS"/>
                <a:cs typeface="Trebuchet MS"/>
              </a:rPr>
              <a:t>assurance</a:t>
            </a:r>
            <a:r>
              <a:rPr sz="2600" spc="-100">
                <a:solidFill>
                  <a:srgbClr val="292959"/>
                </a:solidFill>
                <a:latin typeface="Trebuchet MS"/>
                <a:cs typeface="Trebuchet MS"/>
              </a:rPr>
              <a:t> </a:t>
            </a:r>
            <a:r>
              <a:rPr sz="2600" spc="-65">
                <a:solidFill>
                  <a:srgbClr val="292959"/>
                </a:solidFill>
                <a:latin typeface="Trebuchet MS"/>
                <a:cs typeface="Trebuchet MS"/>
              </a:rPr>
              <a:t>irrevocable</a:t>
            </a:r>
            <a:r>
              <a:rPr sz="2600" spc="-105">
                <a:solidFill>
                  <a:srgbClr val="292959"/>
                </a:solidFill>
                <a:latin typeface="Trebuchet MS"/>
                <a:cs typeface="Trebuchet MS"/>
              </a:rPr>
              <a:t> </a:t>
            </a:r>
            <a:r>
              <a:rPr sz="2600" spc="-20">
                <a:solidFill>
                  <a:srgbClr val="292959"/>
                </a:solidFill>
                <a:latin typeface="Trebuchet MS"/>
                <a:cs typeface="Trebuchet MS"/>
              </a:rPr>
              <a:t>Masson,</a:t>
            </a:r>
            <a:r>
              <a:rPr sz="2600" spc="-100">
                <a:solidFill>
                  <a:srgbClr val="292959"/>
                </a:solidFill>
                <a:latin typeface="Trebuchet MS"/>
                <a:cs typeface="Trebuchet MS"/>
              </a:rPr>
              <a:t> </a:t>
            </a:r>
            <a:r>
              <a:rPr sz="2600" spc="-65">
                <a:solidFill>
                  <a:srgbClr val="292959"/>
                </a:solidFill>
                <a:latin typeface="Trebuchet MS"/>
                <a:cs typeface="Trebuchet MS"/>
              </a:rPr>
              <a:t>Bailey-</a:t>
            </a:r>
            <a:r>
              <a:rPr sz="2600" spc="-114">
                <a:solidFill>
                  <a:srgbClr val="292959"/>
                </a:solidFill>
                <a:latin typeface="Trebuchet MS"/>
                <a:cs typeface="Trebuchet MS"/>
              </a:rPr>
              <a:t>Harris</a:t>
            </a:r>
            <a:r>
              <a:rPr sz="2600" spc="-85">
                <a:solidFill>
                  <a:srgbClr val="292959"/>
                </a:solidFill>
                <a:latin typeface="Trebuchet MS"/>
                <a:cs typeface="Trebuchet MS"/>
              </a:rPr>
              <a:t> </a:t>
            </a:r>
            <a:r>
              <a:rPr sz="2600">
                <a:solidFill>
                  <a:srgbClr val="292959"/>
                </a:solidFill>
                <a:latin typeface="Trebuchet MS"/>
                <a:cs typeface="Trebuchet MS"/>
              </a:rPr>
              <a:t>and</a:t>
            </a:r>
            <a:r>
              <a:rPr sz="2600" spc="-105">
                <a:solidFill>
                  <a:srgbClr val="292959"/>
                </a:solidFill>
                <a:latin typeface="Trebuchet MS"/>
                <a:cs typeface="Trebuchet MS"/>
              </a:rPr>
              <a:t> </a:t>
            </a:r>
            <a:r>
              <a:rPr sz="2600" spc="-95">
                <a:solidFill>
                  <a:srgbClr val="292959"/>
                </a:solidFill>
                <a:latin typeface="Trebuchet MS"/>
                <a:cs typeface="Trebuchet MS"/>
              </a:rPr>
              <a:t>Probert</a:t>
            </a:r>
            <a:r>
              <a:rPr sz="2600" spc="-100">
                <a:solidFill>
                  <a:srgbClr val="292959"/>
                </a:solidFill>
                <a:latin typeface="Trebuchet MS"/>
                <a:cs typeface="Trebuchet MS"/>
              </a:rPr>
              <a:t> </a:t>
            </a:r>
            <a:r>
              <a:rPr sz="2600" spc="-10">
                <a:solidFill>
                  <a:srgbClr val="292959"/>
                </a:solidFill>
                <a:latin typeface="Trebuchet MS"/>
                <a:cs typeface="Trebuchet MS"/>
              </a:rPr>
              <a:t>(2008) </a:t>
            </a:r>
            <a:r>
              <a:rPr sz="2600" spc="-165">
                <a:solidFill>
                  <a:srgbClr val="292959"/>
                </a:solidFill>
                <a:latin typeface="Trebuchet MS"/>
                <a:cs typeface="Trebuchet MS"/>
              </a:rPr>
              <a:t>Key</a:t>
            </a:r>
            <a:r>
              <a:rPr sz="2600" spc="-95">
                <a:solidFill>
                  <a:srgbClr val="292959"/>
                </a:solidFill>
                <a:latin typeface="Trebuchet MS"/>
                <a:cs typeface="Trebuchet MS"/>
              </a:rPr>
              <a:t> </a:t>
            </a:r>
            <a:r>
              <a:rPr sz="2600" spc="-45">
                <a:solidFill>
                  <a:srgbClr val="292959"/>
                </a:solidFill>
                <a:latin typeface="Trebuchet MS"/>
                <a:cs typeface="Trebuchet MS"/>
              </a:rPr>
              <a:t>to</a:t>
            </a:r>
            <a:r>
              <a:rPr sz="2600" spc="-155">
                <a:solidFill>
                  <a:srgbClr val="292959"/>
                </a:solidFill>
                <a:latin typeface="Trebuchet MS"/>
                <a:cs typeface="Trebuchet MS"/>
              </a:rPr>
              <a:t> </a:t>
            </a:r>
            <a:r>
              <a:rPr sz="2600" spc="-50">
                <a:solidFill>
                  <a:srgbClr val="292959"/>
                </a:solidFill>
                <a:latin typeface="Trebuchet MS"/>
                <a:cs typeface="Trebuchet MS"/>
              </a:rPr>
              <a:t>establishing</a:t>
            </a:r>
            <a:r>
              <a:rPr sz="2600" spc="-125">
                <a:solidFill>
                  <a:srgbClr val="292959"/>
                </a:solidFill>
                <a:latin typeface="Trebuchet MS"/>
                <a:cs typeface="Trebuchet MS"/>
              </a:rPr>
              <a:t> </a:t>
            </a:r>
            <a:r>
              <a:rPr sz="2600" spc="-90">
                <a:solidFill>
                  <a:srgbClr val="292959"/>
                </a:solidFill>
                <a:latin typeface="Trebuchet MS"/>
                <a:cs typeface="Trebuchet MS"/>
              </a:rPr>
              <a:t>proprietary</a:t>
            </a:r>
            <a:r>
              <a:rPr sz="2600" spc="-100">
                <a:solidFill>
                  <a:srgbClr val="292959"/>
                </a:solidFill>
                <a:latin typeface="Trebuchet MS"/>
                <a:cs typeface="Trebuchet MS"/>
              </a:rPr>
              <a:t> </a:t>
            </a:r>
            <a:r>
              <a:rPr sz="2600" spc="-35">
                <a:solidFill>
                  <a:srgbClr val="292959"/>
                </a:solidFill>
                <a:latin typeface="Trebuchet MS"/>
                <a:cs typeface="Trebuchet MS"/>
              </a:rPr>
              <a:t>estoppel</a:t>
            </a:r>
            <a:r>
              <a:rPr sz="2600" spc="-105">
                <a:solidFill>
                  <a:srgbClr val="292959"/>
                </a:solidFill>
                <a:latin typeface="Trebuchet MS"/>
                <a:cs typeface="Trebuchet MS"/>
              </a:rPr>
              <a:t> </a:t>
            </a:r>
            <a:r>
              <a:rPr sz="2600" spc="-55">
                <a:solidFill>
                  <a:srgbClr val="292959"/>
                </a:solidFill>
                <a:latin typeface="Trebuchet MS"/>
                <a:cs typeface="Trebuchet MS"/>
              </a:rPr>
              <a:t>is</a:t>
            </a:r>
            <a:r>
              <a:rPr sz="2600" spc="-105">
                <a:solidFill>
                  <a:srgbClr val="292959"/>
                </a:solidFill>
                <a:latin typeface="Trebuchet MS"/>
                <a:cs typeface="Trebuchet MS"/>
              </a:rPr>
              <a:t> </a:t>
            </a:r>
            <a:r>
              <a:rPr sz="2600" spc="-85">
                <a:solidFill>
                  <a:srgbClr val="292959"/>
                </a:solidFill>
                <a:latin typeface="Trebuchet MS"/>
                <a:cs typeface="Trebuchet MS"/>
              </a:rPr>
              <a:t>for</a:t>
            </a:r>
            <a:r>
              <a:rPr sz="2600" spc="-105">
                <a:solidFill>
                  <a:srgbClr val="292959"/>
                </a:solidFill>
                <a:latin typeface="Trebuchet MS"/>
                <a:cs typeface="Trebuchet MS"/>
              </a:rPr>
              <a:t> </a:t>
            </a:r>
            <a:r>
              <a:rPr sz="2600" spc="-100">
                <a:solidFill>
                  <a:srgbClr val="292959"/>
                </a:solidFill>
                <a:latin typeface="Trebuchet MS"/>
                <a:cs typeface="Trebuchet MS"/>
              </a:rPr>
              <a:t>the</a:t>
            </a:r>
            <a:r>
              <a:rPr sz="2600" spc="-95">
                <a:solidFill>
                  <a:srgbClr val="292959"/>
                </a:solidFill>
                <a:latin typeface="Trebuchet MS"/>
                <a:cs typeface="Trebuchet MS"/>
              </a:rPr>
              <a:t> </a:t>
            </a:r>
            <a:r>
              <a:rPr sz="2600" spc="-75">
                <a:solidFill>
                  <a:srgbClr val="292959"/>
                </a:solidFill>
                <a:latin typeface="Trebuchet MS"/>
                <a:cs typeface="Trebuchet MS"/>
              </a:rPr>
              <a:t>claimant</a:t>
            </a:r>
            <a:r>
              <a:rPr sz="2600" spc="-105">
                <a:solidFill>
                  <a:srgbClr val="292959"/>
                </a:solidFill>
                <a:latin typeface="Trebuchet MS"/>
                <a:cs typeface="Trebuchet MS"/>
              </a:rPr>
              <a:t> </a:t>
            </a:r>
            <a:r>
              <a:rPr sz="2600" spc="-45">
                <a:solidFill>
                  <a:srgbClr val="292959"/>
                </a:solidFill>
                <a:latin typeface="Trebuchet MS"/>
                <a:cs typeface="Trebuchet MS"/>
              </a:rPr>
              <a:t>to</a:t>
            </a:r>
            <a:r>
              <a:rPr sz="2600" spc="-105">
                <a:solidFill>
                  <a:srgbClr val="292959"/>
                </a:solidFill>
                <a:latin typeface="Trebuchet MS"/>
                <a:cs typeface="Trebuchet MS"/>
              </a:rPr>
              <a:t> </a:t>
            </a:r>
            <a:r>
              <a:rPr sz="2600" spc="-40">
                <a:solidFill>
                  <a:srgbClr val="292959"/>
                </a:solidFill>
                <a:latin typeface="Trebuchet MS"/>
                <a:cs typeface="Trebuchet MS"/>
              </a:rPr>
              <a:t>evidence</a:t>
            </a:r>
            <a:r>
              <a:rPr sz="2600" spc="-105">
                <a:solidFill>
                  <a:srgbClr val="292959"/>
                </a:solidFill>
                <a:latin typeface="Trebuchet MS"/>
                <a:cs typeface="Trebuchet MS"/>
              </a:rPr>
              <a:t> </a:t>
            </a:r>
            <a:r>
              <a:rPr sz="2600" spc="-95">
                <a:solidFill>
                  <a:srgbClr val="292959"/>
                </a:solidFill>
                <a:latin typeface="Trebuchet MS"/>
                <a:cs typeface="Trebuchet MS"/>
              </a:rPr>
              <a:t>that</a:t>
            </a:r>
            <a:r>
              <a:rPr sz="2600" spc="-100">
                <a:solidFill>
                  <a:srgbClr val="292959"/>
                </a:solidFill>
                <a:latin typeface="Trebuchet MS"/>
                <a:cs typeface="Trebuchet MS"/>
              </a:rPr>
              <a:t> </a:t>
            </a:r>
            <a:r>
              <a:rPr sz="2600" spc="-125">
                <a:solidFill>
                  <a:srgbClr val="292959"/>
                </a:solidFill>
                <a:latin typeface="Trebuchet MS"/>
                <a:cs typeface="Trebuchet MS"/>
              </a:rPr>
              <a:t>they</a:t>
            </a:r>
            <a:r>
              <a:rPr sz="2600" spc="-85">
                <a:solidFill>
                  <a:srgbClr val="292959"/>
                </a:solidFill>
                <a:latin typeface="Trebuchet MS"/>
                <a:cs typeface="Trebuchet MS"/>
              </a:rPr>
              <a:t> </a:t>
            </a:r>
            <a:r>
              <a:rPr sz="2600" spc="-30">
                <a:solidFill>
                  <a:srgbClr val="292959"/>
                </a:solidFill>
                <a:latin typeface="Trebuchet MS"/>
                <a:cs typeface="Trebuchet MS"/>
              </a:rPr>
              <a:t>have</a:t>
            </a:r>
            <a:r>
              <a:rPr sz="2600" spc="-105">
                <a:solidFill>
                  <a:srgbClr val="292959"/>
                </a:solidFill>
                <a:latin typeface="Trebuchet MS"/>
                <a:cs typeface="Trebuchet MS"/>
              </a:rPr>
              <a:t> </a:t>
            </a:r>
            <a:r>
              <a:rPr sz="2600" spc="-65">
                <a:solidFill>
                  <a:srgbClr val="292959"/>
                </a:solidFill>
                <a:latin typeface="Trebuchet MS"/>
                <a:cs typeface="Trebuchet MS"/>
              </a:rPr>
              <a:t>suffered</a:t>
            </a:r>
            <a:r>
              <a:rPr sz="2600" spc="-105">
                <a:solidFill>
                  <a:srgbClr val="292959"/>
                </a:solidFill>
                <a:latin typeface="Trebuchet MS"/>
                <a:cs typeface="Trebuchet MS"/>
              </a:rPr>
              <a:t> </a:t>
            </a:r>
            <a:r>
              <a:rPr sz="2600" spc="105">
                <a:solidFill>
                  <a:srgbClr val="292959"/>
                </a:solidFill>
                <a:latin typeface="Trebuchet MS"/>
                <a:cs typeface="Trebuchet MS"/>
              </a:rPr>
              <a:t>a</a:t>
            </a:r>
            <a:r>
              <a:rPr sz="2600" spc="-105">
                <a:solidFill>
                  <a:srgbClr val="292959"/>
                </a:solidFill>
                <a:latin typeface="Trebuchet MS"/>
                <a:cs typeface="Trebuchet MS"/>
              </a:rPr>
              <a:t> </a:t>
            </a:r>
            <a:r>
              <a:rPr sz="2600" spc="-120">
                <a:solidFill>
                  <a:srgbClr val="292959"/>
                </a:solidFill>
                <a:latin typeface="Trebuchet MS"/>
                <a:cs typeface="Trebuchet MS"/>
              </a:rPr>
              <a:t>detriment</a:t>
            </a:r>
            <a:r>
              <a:rPr sz="2600" spc="-85">
                <a:solidFill>
                  <a:srgbClr val="292959"/>
                </a:solidFill>
                <a:latin typeface="Trebuchet MS"/>
                <a:cs typeface="Trebuchet MS"/>
              </a:rPr>
              <a:t> </a:t>
            </a:r>
            <a:r>
              <a:rPr sz="2600">
                <a:solidFill>
                  <a:srgbClr val="292959"/>
                </a:solidFill>
                <a:latin typeface="Trebuchet MS"/>
                <a:cs typeface="Trebuchet MS"/>
              </a:rPr>
              <a:t>(as</a:t>
            </a:r>
            <a:r>
              <a:rPr sz="2600" spc="-100">
                <a:solidFill>
                  <a:srgbClr val="292959"/>
                </a:solidFill>
                <a:latin typeface="Trebuchet MS"/>
                <a:cs typeface="Trebuchet MS"/>
              </a:rPr>
              <a:t> </a:t>
            </a:r>
            <a:r>
              <a:rPr sz="2600" spc="55">
                <a:solidFill>
                  <a:srgbClr val="292959"/>
                </a:solidFill>
                <a:latin typeface="Trebuchet MS"/>
                <a:cs typeface="Trebuchet MS"/>
              </a:rPr>
              <a:t>a </a:t>
            </a:r>
            <a:r>
              <a:rPr sz="2600" spc="-125">
                <a:solidFill>
                  <a:srgbClr val="292959"/>
                </a:solidFill>
                <a:latin typeface="Trebuchet MS"/>
                <a:cs typeface="Trebuchet MS"/>
              </a:rPr>
              <a:t>result</a:t>
            </a:r>
            <a:r>
              <a:rPr sz="2600" spc="-80">
                <a:solidFill>
                  <a:srgbClr val="292959"/>
                </a:solidFill>
                <a:latin typeface="Trebuchet MS"/>
                <a:cs typeface="Trebuchet MS"/>
              </a:rPr>
              <a:t> </a:t>
            </a:r>
            <a:r>
              <a:rPr sz="2600">
                <a:solidFill>
                  <a:srgbClr val="292959"/>
                </a:solidFill>
                <a:latin typeface="Trebuchet MS"/>
                <a:cs typeface="Trebuchet MS"/>
              </a:rPr>
              <a:t>of</a:t>
            </a:r>
            <a:r>
              <a:rPr sz="2600" spc="-75">
                <a:solidFill>
                  <a:srgbClr val="292959"/>
                </a:solidFill>
                <a:latin typeface="Trebuchet MS"/>
                <a:cs typeface="Trebuchet MS"/>
              </a:rPr>
              <a:t> </a:t>
            </a:r>
            <a:r>
              <a:rPr sz="2600" spc="-60">
                <a:solidFill>
                  <a:srgbClr val="292959"/>
                </a:solidFill>
                <a:latin typeface="Trebuchet MS"/>
                <a:cs typeface="Trebuchet MS"/>
              </a:rPr>
              <a:t>reliance</a:t>
            </a:r>
            <a:r>
              <a:rPr sz="2600" spc="-75">
                <a:solidFill>
                  <a:srgbClr val="292959"/>
                </a:solidFill>
                <a:latin typeface="Trebuchet MS"/>
                <a:cs typeface="Trebuchet MS"/>
              </a:rPr>
              <a:t> </a:t>
            </a:r>
            <a:r>
              <a:rPr sz="2600">
                <a:solidFill>
                  <a:srgbClr val="292959"/>
                </a:solidFill>
                <a:latin typeface="Trebuchet MS"/>
                <a:cs typeface="Trebuchet MS"/>
              </a:rPr>
              <a:t>on</a:t>
            </a:r>
            <a:r>
              <a:rPr sz="2600" spc="-75">
                <a:solidFill>
                  <a:srgbClr val="292959"/>
                </a:solidFill>
                <a:latin typeface="Trebuchet MS"/>
                <a:cs typeface="Trebuchet MS"/>
              </a:rPr>
              <a:t> </a:t>
            </a:r>
            <a:r>
              <a:rPr sz="2600" spc="-100">
                <a:solidFill>
                  <a:srgbClr val="292959"/>
                </a:solidFill>
                <a:latin typeface="Trebuchet MS"/>
                <a:cs typeface="Trebuchet MS"/>
              </a:rPr>
              <a:t>the</a:t>
            </a:r>
            <a:r>
              <a:rPr sz="2600" spc="-75">
                <a:solidFill>
                  <a:srgbClr val="292959"/>
                </a:solidFill>
                <a:latin typeface="Trebuchet MS"/>
                <a:cs typeface="Trebuchet MS"/>
              </a:rPr>
              <a:t> </a:t>
            </a:r>
            <a:r>
              <a:rPr sz="2600" spc="-55">
                <a:solidFill>
                  <a:srgbClr val="292959"/>
                </a:solidFill>
                <a:latin typeface="Trebuchet MS"/>
                <a:cs typeface="Trebuchet MS"/>
              </a:rPr>
              <a:t>assurance).</a:t>
            </a:r>
            <a:r>
              <a:rPr sz="2600" spc="-75">
                <a:solidFill>
                  <a:srgbClr val="292959"/>
                </a:solidFill>
                <a:latin typeface="Trebuchet MS"/>
                <a:cs typeface="Trebuchet MS"/>
              </a:rPr>
              <a:t> </a:t>
            </a:r>
            <a:r>
              <a:rPr sz="2600" b="1" i="1">
                <a:solidFill>
                  <a:srgbClr val="292959"/>
                </a:solidFill>
                <a:latin typeface="Trebuchet MS"/>
                <a:cs typeface="Trebuchet MS"/>
              </a:rPr>
              <a:t>Suggitt</a:t>
            </a:r>
            <a:r>
              <a:rPr sz="2600" b="1" i="1" spc="-125">
                <a:solidFill>
                  <a:srgbClr val="292959"/>
                </a:solidFill>
                <a:latin typeface="Trebuchet MS"/>
                <a:cs typeface="Trebuchet MS"/>
              </a:rPr>
              <a:t> </a:t>
            </a:r>
            <a:r>
              <a:rPr sz="2600" b="1" i="1" spc="-165">
                <a:solidFill>
                  <a:srgbClr val="292959"/>
                </a:solidFill>
                <a:latin typeface="Trebuchet MS"/>
                <a:cs typeface="Trebuchet MS"/>
              </a:rPr>
              <a:t>v</a:t>
            </a:r>
            <a:r>
              <a:rPr sz="2600" b="1" i="1" spc="-130">
                <a:solidFill>
                  <a:srgbClr val="292959"/>
                </a:solidFill>
                <a:latin typeface="Trebuchet MS"/>
                <a:cs typeface="Trebuchet MS"/>
              </a:rPr>
              <a:t> </a:t>
            </a:r>
            <a:r>
              <a:rPr sz="2600" b="1" i="1">
                <a:solidFill>
                  <a:srgbClr val="292959"/>
                </a:solidFill>
                <a:latin typeface="Trebuchet MS"/>
                <a:cs typeface="Trebuchet MS"/>
              </a:rPr>
              <a:t>Suggitt</a:t>
            </a:r>
            <a:r>
              <a:rPr sz="2600" b="1" i="1" spc="-125">
                <a:solidFill>
                  <a:srgbClr val="292959"/>
                </a:solidFill>
                <a:latin typeface="Trebuchet MS"/>
                <a:cs typeface="Trebuchet MS"/>
              </a:rPr>
              <a:t> </a:t>
            </a:r>
            <a:r>
              <a:rPr sz="2600" b="1" spc="-250">
                <a:solidFill>
                  <a:srgbClr val="292959"/>
                </a:solidFill>
                <a:latin typeface="Trebuchet MS"/>
                <a:cs typeface="Trebuchet MS"/>
              </a:rPr>
              <a:t>[2012]</a:t>
            </a:r>
            <a:r>
              <a:rPr sz="2600" b="1" spc="-125">
                <a:solidFill>
                  <a:srgbClr val="292959"/>
                </a:solidFill>
                <a:latin typeface="Trebuchet MS"/>
                <a:cs typeface="Trebuchet MS"/>
              </a:rPr>
              <a:t> </a:t>
            </a:r>
            <a:r>
              <a:rPr sz="2600" b="1" spc="90">
                <a:solidFill>
                  <a:srgbClr val="292959"/>
                </a:solidFill>
                <a:latin typeface="Trebuchet MS"/>
                <a:cs typeface="Trebuchet MS"/>
              </a:rPr>
              <a:t>EWCA</a:t>
            </a:r>
            <a:r>
              <a:rPr sz="2600" b="1" spc="-125">
                <a:solidFill>
                  <a:srgbClr val="292959"/>
                </a:solidFill>
                <a:latin typeface="Trebuchet MS"/>
                <a:cs typeface="Trebuchet MS"/>
              </a:rPr>
              <a:t> </a:t>
            </a:r>
            <a:r>
              <a:rPr sz="2600" b="1" spc="55">
                <a:solidFill>
                  <a:srgbClr val="292959"/>
                </a:solidFill>
                <a:latin typeface="Trebuchet MS"/>
                <a:cs typeface="Trebuchet MS"/>
              </a:rPr>
              <a:t>Civ</a:t>
            </a:r>
            <a:r>
              <a:rPr sz="2600" b="1" spc="-125">
                <a:solidFill>
                  <a:srgbClr val="292959"/>
                </a:solidFill>
                <a:latin typeface="Trebuchet MS"/>
                <a:cs typeface="Trebuchet MS"/>
              </a:rPr>
              <a:t> </a:t>
            </a:r>
            <a:r>
              <a:rPr sz="2600" b="1" spc="-380">
                <a:solidFill>
                  <a:srgbClr val="292959"/>
                </a:solidFill>
                <a:latin typeface="Trebuchet MS"/>
                <a:cs typeface="Trebuchet MS"/>
              </a:rPr>
              <a:t>1140</a:t>
            </a:r>
            <a:endParaRPr sz="2600">
              <a:latin typeface="Trebuchet MS"/>
              <a:cs typeface="Trebuchet MS"/>
            </a:endParaRPr>
          </a:p>
          <a:p>
            <a:pPr marL="574040">
              <a:lnSpc>
                <a:spcPct val="100000"/>
              </a:lnSpc>
              <a:spcBef>
                <a:spcPts val="1155"/>
              </a:spcBef>
            </a:pPr>
            <a:r>
              <a:rPr sz="2600" spc="-114">
                <a:solidFill>
                  <a:srgbClr val="292959"/>
                </a:solidFill>
                <a:latin typeface="Trebuchet MS"/>
                <a:cs typeface="Trebuchet MS"/>
              </a:rPr>
              <a:t>Detriment</a:t>
            </a:r>
            <a:r>
              <a:rPr sz="2600" spc="-55">
                <a:solidFill>
                  <a:srgbClr val="292959"/>
                </a:solidFill>
                <a:latin typeface="Trebuchet MS"/>
                <a:cs typeface="Trebuchet MS"/>
              </a:rPr>
              <a:t> </a:t>
            </a:r>
            <a:r>
              <a:rPr sz="2600" spc="-130">
                <a:solidFill>
                  <a:srgbClr val="292959"/>
                </a:solidFill>
                <a:latin typeface="Trebuchet MS"/>
                <a:cs typeface="Trebuchet MS"/>
              </a:rPr>
              <a:t>must</a:t>
            </a:r>
            <a:r>
              <a:rPr sz="2600" spc="-55">
                <a:solidFill>
                  <a:srgbClr val="292959"/>
                </a:solidFill>
                <a:latin typeface="Trebuchet MS"/>
                <a:cs typeface="Trebuchet MS"/>
              </a:rPr>
              <a:t> </a:t>
            </a:r>
            <a:r>
              <a:rPr sz="2600">
                <a:solidFill>
                  <a:srgbClr val="292959"/>
                </a:solidFill>
                <a:latin typeface="Trebuchet MS"/>
                <a:cs typeface="Trebuchet MS"/>
              </a:rPr>
              <a:t>be</a:t>
            </a:r>
            <a:r>
              <a:rPr sz="2600" spc="-55">
                <a:solidFill>
                  <a:srgbClr val="292959"/>
                </a:solidFill>
                <a:latin typeface="Trebuchet MS"/>
                <a:cs typeface="Trebuchet MS"/>
              </a:rPr>
              <a:t> </a:t>
            </a:r>
            <a:r>
              <a:rPr sz="2600" spc="-10">
                <a:solidFill>
                  <a:srgbClr val="292959"/>
                </a:solidFill>
                <a:latin typeface="Trebuchet MS"/>
                <a:cs typeface="Trebuchet MS"/>
              </a:rPr>
              <a:t>substantial</a:t>
            </a:r>
            <a:endParaRPr sz="2600">
              <a:latin typeface="Trebuchet MS"/>
              <a:cs typeface="Trebuchet MS"/>
            </a:endParaRPr>
          </a:p>
          <a:p>
            <a:pPr marL="574040">
              <a:lnSpc>
                <a:spcPct val="100000"/>
              </a:lnSpc>
              <a:spcBef>
                <a:spcPts val="1155"/>
              </a:spcBef>
            </a:pPr>
            <a:r>
              <a:rPr sz="2600" spc="-55">
                <a:solidFill>
                  <a:srgbClr val="292959"/>
                </a:solidFill>
                <a:latin typeface="Trebuchet MS"/>
                <a:cs typeface="Trebuchet MS"/>
              </a:rPr>
              <a:t>Sufficient</a:t>
            </a:r>
            <a:r>
              <a:rPr sz="2600" spc="-100">
                <a:solidFill>
                  <a:srgbClr val="292959"/>
                </a:solidFill>
                <a:latin typeface="Trebuchet MS"/>
                <a:cs typeface="Trebuchet MS"/>
              </a:rPr>
              <a:t> </a:t>
            </a:r>
            <a:r>
              <a:rPr sz="2600">
                <a:solidFill>
                  <a:srgbClr val="292959"/>
                </a:solidFill>
                <a:latin typeface="Trebuchet MS"/>
                <a:cs typeface="Trebuchet MS"/>
              </a:rPr>
              <a:t>causal</a:t>
            </a:r>
            <a:r>
              <a:rPr sz="2600" spc="-90">
                <a:solidFill>
                  <a:srgbClr val="292959"/>
                </a:solidFill>
                <a:latin typeface="Trebuchet MS"/>
                <a:cs typeface="Trebuchet MS"/>
              </a:rPr>
              <a:t> </a:t>
            </a:r>
            <a:r>
              <a:rPr sz="2600" spc="-200">
                <a:solidFill>
                  <a:srgbClr val="292959"/>
                </a:solidFill>
                <a:latin typeface="Trebuchet MS"/>
                <a:cs typeface="Trebuchet MS"/>
              </a:rPr>
              <a:t>link:</a:t>
            </a:r>
            <a:r>
              <a:rPr sz="2600" spc="-85">
                <a:solidFill>
                  <a:srgbClr val="292959"/>
                </a:solidFill>
                <a:latin typeface="Trebuchet MS"/>
                <a:cs typeface="Trebuchet MS"/>
              </a:rPr>
              <a:t> </a:t>
            </a:r>
            <a:r>
              <a:rPr sz="2600" spc="-130">
                <a:solidFill>
                  <a:srgbClr val="292959"/>
                </a:solidFill>
                <a:latin typeface="Trebuchet MS"/>
                <a:cs typeface="Trebuchet MS"/>
              </a:rPr>
              <a:t>must</a:t>
            </a:r>
            <a:r>
              <a:rPr sz="2600" spc="-85">
                <a:solidFill>
                  <a:srgbClr val="292959"/>
                </a:solidFill>
                <a:latin typeface="Trebuchet MS"/>
                <a:cs typeface="Trebuchet MS"/>
              </a:rPr>
              <a:t> </a:t>
            </a:r>
            <a:r>
              <a:rPr sz="2600" spc="-100">
                <a:solidFill>
                  <a:srgbClr val="292959"/>
                </a:solidFill>
                <a:latin typeface="Trebuchet MS"/>
                <a:cs typeface="Trebuchet MS"/>
              </a:rPr>
              <a:t>exist</a:t>
            </a:r>
            <a:r>
              <a:rPr sz="2600" spc="-85">
                <a:solidFill>
                  <a:srgbClr val="292959"/>
                </a:solidFill>
                <a:latin typeface="Trebuchet MS"/>
                <a:cs typeface="Trebuchet MS"/>
              </a:rPr>
              <a:t> </a:t>
            </a:r>
            <a:r>
              <a:rPr sz="2600" spc="-40">
                <a:solidFill>
                  <a:srgbClr val="292959"/>
                </a:solidFill>
                <a:latin typeface="Trebuchet MS"/>
                <a:cs typeface="Trebuchet MS"/>
              </a:rPr>
              <a:t>between</a:t>
            </a:r>
            <a:r>
              <a:rPr sz="2600" spc="-90">
                <a:solidFill>
                  <a:srgbClr val="292959"/>
                </a:solidFill>
                <a:latin typeface="Trebuchet MS"/>
                <a:cs typeface="Trebuchet MS"/>
              </a:rPr>
              <a:t> </a:t>
            </a:r>
            <a:r>
              <a:rPr sz="2600" spc="-100">
                <a:solidFill>
                  <a:srgbClr val="292959"/>
                </a:solidFill>
                <a:latin typeface="Trebuchet MS"/>
                <a:cs typeface="Trebuchet MS"/>
              </a:rPr>
              <a:t>the</a:t>
            </a:r>
            <a:r>
              <a:rPr sz="2600" spc="-85">
                <a:solidFill>
                  <a:srgbClr val="292959"/>
                </a:solidFill>
                <a:latin typeface="Trebuchet MS"/>
                <a:cs typeface="Trebuchet MS"/>
              </a:rPr>
              <a:t> </a:t>
            </a:r>
            <a:r>
              <a:rPr sz="2600" spc="-120">
                <a:solidFill>
                  <a:srgbClr val="292959"/>
                </a:solidFill>
                <a:latin typeface="Trebuchet MS"/>
                <a:cs typeface="Trebuchet MS"/>
              </a:rPr>
              <a:t>detriment</a:t>
            </a:r>
            <a:r>
              <a:rPr sz="2600" spc="-85">
                <a:solidFill>
                  <a:srgbClr val="292959"/>
                </a:solidFill>
                <a:latin typeface="Trebuchet MS"/>
                <a:cs typeface="Trebuchet MS"/>
              </a:rPr>
              <a:t> </a:t>
            </a:r>
            <a:r>
              <a:rPr sz="2600">
                <a:solidFill>
                  <a:srgbClr val="292959"/>
                </a:solidFill>
                <a:latin typeface="Trebuchet MS"/>
                <a:cs typeface="Trebuchet MS"/>
              </a:rPr>
              <a:t>and</a:t>
            </a:r>
            <a:r>
              <a:rPr sz="2600" spc="-90">
                <a:solidFill>
                  <a:srgbClr val="292959"/>
                </a:solidFill>
                <a:latin typeface="Trebuchet MS"/>
                <a:cs typeface="Trebuchet MS"/>
              </a:rPr>
              <a:t> </a:t>
            </a:r>
            <a:r>
              <a:rPr sz="2600" spc="-100">
                <a:solidFill>
                  <a:srgbClr val="292959"/>
                </a:solidFill>
                <a:latin typeface="Trebuchet MS"/>
                <a:cs typeface="Trebuchet MS"/>
              </a:rPr>
              <a:t>the</a:t>
            </a:r>
            <a:r>
              <a:rPr sz="2600" spc="-90">
                <a:solidFill>
                  <a:srgbClr val="292959"/>
                </a:solidFill>
                <a:latin typeface="Trebuchet MS"/>
                <a:cs typeface="Trebuchet MS"/>
              </a:rPr>
              <a:t> </a:t>
            </a:r>
            <a:r>
              <a:rPr sz="2600" spc="-10">
                <a:solidFill>
                  <a:srgbClr val="292959"/>
                </a:solidFill>
                <a:latin typeface="Trebuchet MS"/>
                <a:cs typeface="Trebuchet MS"/>
              </a:rPr>
              <a:t>promise.</a:t>
            </a:r>
            <a:endParaRPr sz="2600">
              <a:latin typeface="Trebuchet MS"/>
              <a:cs typeface="Trebuchet MS"/>
            </a:endParaRPr>
          </a:p>
          <a:p>
            <a:pPr marL="12700" marR="5080">
              <a:lnSpc>
                <a:spcPct val="137000"/>
              </a:lnSpc>
            </a:pPr>
            <a:r>
              <a:rPr sz="2600" spc="-175">
                <a:solidFill>
                  <a:srgbClr val="292959"/>
                </a:solidFill>
                <a:latin typeface="Trebuchet MS"/>
                <a:cs typeface="Trebuchet MS"/>
              </a:rPr>
              <a:t>This</a:t>
            </a:r>
            <a:r>
              <a:rPr sz="2600" spc="-85">
                <a:solidFill>
                  <a:srgbClr val="292959"/>
                </a:solidFill>
                <a:latin typeface="Trebuchet MS"/>
                <a:cs typeface="Trebuchet MS"/>
              </a:rPr>
              <a:t> </a:t>
            </a:r>
            <a:r>
              <a:rPr sz="2600" spc="-90">
                <a:solidFill>
                  <a:srgbClr val="292959"/>
                </a:solidFill>
                <a:latin typeface="Trebuchet MS"/>
                <a:cs typeface="Trebuchet MS"/>
              </a:rPr>
              <a:t>requires</a:t>
            </a:r>
            <a:r>
              <a:rPr sz="2600" spc="-110">
                <a:solidFill>
                  <a:srgbClr val="292959"/>
                </a:solidFill>
                <a:latin typeface="Trebuchet MS"/>
                <a:cs typeface="Trebuchet MS"/>
              </a:rPr>
              <a:t> </a:t>
            </a:r>
            <a:r>
              <a:rPr sz="2600" spc="-130">
                <a:solidFill>
                  <a:srgbClr val="292959"/>
                </a:solidFill>
                <a:latin typeface="Trebuchet MS"/>
                <a:cs typeface="Trebuchet MS"/>
              </a:rPr>
              <a:t>them</a:t>
            </a:r>
            <a:r>
              <a:rPr sz="2600" spc="-85">
                <a:solidFill>
                  <a:srgbClr val="292959"/>
                </a:solidFill>
                <a:latin typeface="Trebuchet MS"/>
                <a:cs typeface="Trebuchet MS"/>
              </a:rPr>
              <a:t> </a:t>
            </a:r>
            <a:r>
              <a:rPr sz="2600" spc="-45">
                <a:solidFill>
                  <a:srgbClr val="292959"/>
                </a:solidFill>
                <a:latin typeface="Trebuchet MS"/>
                <a:cs typeface="Trebuchet MS"/>
              </a:rPr>
              <a:t>to</a:t>
            </a:r>
            <a:r>
              <a:rPr sz="2600" spc="-150">
                <a:solidFill>
                  <a:srgbClr val="292959"/>
                </a:solidFill>
                <a:latin typeface="Trebuchet MS"/>
                <a:cs typeface="Trebuchet MS"/>
              </a:rPr>
              <a:t> </a:t>
            </a:r>
            <a:r>
              <a:rPr sz="2600" spc="-20">
                <a:solidFill>
                  <a:srgbClr val="292959"/>
                </a:solidFill>
                <a:latin typeface="Trebuchet MS"/>
                <a:cs typeface="Trebuchet MS"/>
              </a:rPr>
              <a:t>show</a:t>
            </a:r>
            <a:r>
              <a:rPr sz="2600" spc="-100">
                <a:solidFill>
                  <a:srgbClr val="292959"/>
                </a:solidFill>
                <a:latin typeface="Trebuchet MS"/>
                <a:cs typeface="Trebuchet MS"/>
              </a:rPr>
              <a:t> </a:t>
            </a:r>
            <a:r>
              <a:rPr sz="2600" spc="-95">
                <a:solidFill>
                  <a:srgbClr val="292959"/>
                </a:solidFill>
                <a:latin typeface="Trebuchet MS"/>
                <a:cs typeface="Trebuchet MS"/>
              </a:rPr>
              <a:t>that </a:t>
            </a:r>
            <a:r>
              <a:rPr sz="2600" spc="-125">
                <a:solidFill>
                  <a:srgbClr val="292959"/>
                </a:solidFill>
                <a:latin typeface="Trebuchet MS"/>
                <a:cs typeface="Trebuchet MS"/>
              </a:rPr>
              <a:t>they</a:t>
            </a:r>
            <a:r>
              <a:rPr sz="2600" spc="-85">
                <a:solidFill>
                  <a:srgbClr val="292959"/>
                </a:solidFill>
                <a:latin typeface="Trebuchet MS"/>
                <a:cs typeface="Trebuchet MS"/>
              </a:rPr>
              <a:t> </a:t>
            </a:r>
            <a:r>
              <a:rPr sz="2600" spc="-30">
                <a:solidFill>
                  <a:srgbClr val="292959"/>
                </a:solidFill>
                <a:latin typeface="Trebuchet MS"/>
                <a:cs typeface="Trebuchet MS"/>
              </a:rPr>
              <a:t>have</a:t>
            </a:r>
            <a:r>
              <a:rPr sz="2600" spc="-100">
                <a:solidFill>
                  <a:srgbClr val="292959"/>
                </a:solidFill>
                <a:latin typeface="Trebuchet MS"/>
                <a:cs typeface="Trebuchet MS"/>
              </a:rPr>
              <a:t> </a:t>
            </a:r>
            <a:r>
              <a:rPr sz="2600" spc="-85">
                <a:solidFill>
                  <a:srgbClr val="292959"/>
                </a:solidFill>
                <a:latin typeface="Trebuchet MS"/>
                <a:cs typeface="Trebuchet MS"/>
              </a:rPr>
              <a:t>lost</a:t>
            </a:r>
            <a:r>
              <a:rPr sz="2600" spc="-100">
                <a:solidFill>
                  <a:srgbClr val="292959"/>
                </a:solidFill>
                <a:latin typeface="Trebuchet MS"/>
                <a:cs typeface="Trebuchet MS"/>
              </a:rPr>
              <a:t> </a:t>
            </a:r>
            <a:r>
              <a:rPr sz="2600" spc="105">
                <a:solidFill>
                  <a:srgbClr val="292959"/>
                </a:solidFill>
                <a:latin typeface="Trebuchet MS"/>
                <a:cs typeface="Trebuchet MS"/>
              </a:rPr>
              <a:t>a</a:t>
            </a:r>
            <a:r>
              <a:rPr sz="2600" spc="-95">
                <a:solidFill>
                  <a:srgbClr val="292959"/>
                </a:solidFill>
                <a:latin typeface="Trebuchet MS"/>
                <a:cs typeface="Trebuchet MS"/>
              </a:rPr>
              <a:t> </a:t>
            </a:r>
            <a:r>
              <a:rPr sz="2600" spc="-65">
                <a:solidFill>
                  <a:srgbClr val="292959"/>
                </a:solidFill>
                <a:latin typeface="Trebuchet MS"/>
                <a:cs typeface="Trebuchet MS"/>
              </a:rPr>
              <a:t>substantial</a:t>
            </a:r>
            <a:r>
              <a:rPr sz="2600" spc="-100">
                <a:solidFill>
                  <a:srgbClr val="292959"/>
                </a:solidFill>
                <a:latin typeface="Trebuchet MS"/>
                <a:cs typeface="Trebuchet MS"/>
              </a:rPr>
              <a:t> </a:t>
            </a:r>
            <a:r>
              <a:rPr sz="2600">
                <a:solidFill>
                  <a:srgbClr val="292959"/>
                </a:solidFill>
                <a:latin typeface="Trebuchet MS"/>
                <a:cs typeface="Trebuchet MS"/>
              </a:rPr>
              <a:t>advantage</a:t>
            </a:r>
            <a:r>
              <a:rPr sz="2600" spc="-95">
                <a:solidFill>
                  <a:srgbClr val="292959"/>
                </a:solidFill>
                <a:latin typeface="Trebuchet MS"/>
                <a:cs typeface="Trebuchet MS"/>
              </a:rPr>
              <a:t> </a:t>
            </a:r>
            <a:r>
              <a:rPr sz="2600" spc="-120">
                <a:solidFill>
                  <a:srgbClr val="292959"/>
                </a:solidFill>
                <a:latin typeface="Trebuchet MS"/>
                <a:cs typeface="Trebuchet MS"/>
              </a:rPr>
              <a:t>from</a:t>
            </a:r>
            <a:r>
              <a:rPr sz="2600" spc="-85">
                <a:solidFill>
                  <a:srgbClr val="292959"/>
                </a:solidFill>
                <a:latin typeface="Trebuchet MS"/>
                <a:cs typeface="Trebuchet MS"/>
              </a:rPr>
              <a:t> </a:t>
            </a:r>
            <a:r>
              <a:rPr sz="2600" spc="-140">
                <a:solidFill>
                  <a:srgbClr val="292959"/>
                </a:solidFill>
                <a:latin typeface="Trebuchet MS"/>
                <a:cs typeface="Trebuchet MS"/>
              </a:rPr>
              <a:t>in</a:t>
            </a:r>
            <a:r>
              <a:rPr sz="2600" spc="-85">
                <a:solidFill>
                  <a:srgbClr val="292959"/>
                </a:solidFill>
                <a:latin typeface="Trebuchet MS"/>
                <a:cs typeface="Trebuchet MS"/>
              </a:rPr>
              <a:t> </a:t>
            </a:r>
            <a:r>
              <a:rPr sz="2600" spc="-50">
                <a:solidFill>
                  <a:srgbClr val="292959"/>
                </a:solidFill>
                <a:latin typeface="Trebuchet MS"/>
                <a:cs typeface="Trebuchet MS"/>
              </a:rPr>
              <a:t>expectation</a:t>
            </a:r>
            <a:r>
              <a:rPr sz="2600" spc="-100">
                <a:solidFill>
                  <a:srgbClr val="292959"/>
                </a:solidFill>
                <a:latin typeface="Trebuchet MS"/>
                <a:cs typeface="Trebuchet MS"/>
              </a:rPr>
              <a:t> </a:t>
            </a:r>
            <a:r>
              <a:rPr sz="2600">
                <a:solidFill>
                  <a:srgbClr val="292959"/>
                </a:solidFill>
                <a:latin typeface="Trebuchet MS"/>
                <a:cs typeface="Trebuchet MS"/>
              </a:rPr>
              <a:t>of</a:t>
            </a:r>
            <a:r>
              <a:rPr sz="2600" spc="-95">
                <a:solidFill>
                  <a:srgbClr val="292959"/>
                </a:solidFill>
                <a:latin typeface="Trebuchet MS"/>
                <a:cs typeface="Trebuchet MS"/>
              </a:rPr>
              <a:t> </a:t>
            </a:r>
            <a:r>
              <a:rPr sz="2600" spc="-60">
                <a:solidFill>
                  <a:srgbClr val="292959"/>
                </a:solidFill>
                <a:latin typeface="Trebuchet MS"/>
                <a:cs typeface="Trebuchet MS"/>
              </a:rPr>
              <a:t>receiving</a:t>
            </a:r>
            <a:r>
              <a:rPr sz="2600" spc="-100">
                <a:solidFill>
                  <a:srgbClr val="292959"/>
                </a:solidFill>
                <a:latin typeface="Trebuchet MS"/>
                <a:cs typeface="Trebuchet MS"/>
              </a:rPr>
              <a:t> </a:t>
            </a:r>
            <a:r>
              <a:rPr sz="2600" spc="105">
                <a:solidFill>
                  <a:srgbClr val="292959"/>
                </a:solidFill>
                <a:latin typeface="Trebuchet MS"/>
                <a:cs typeface="Trebuchet MS"/>
              </a:rPr>
              <a:t>a</a:t>
            </a:r>
            <a:r>
              <a:rPr sz="2600" spc="-95">
                <a:solidFill>
                  <a:srgbClr val="292959"/>
                </a:solidFill>
                <a:latin typeface="Trebuchet MS"/>
                <a:cs typeface="Trebuchet MS"/>
              </a:rPr>
              <a:t> </a:t>
            </a:r>
            <a:r>
              <a:rPr sz="2600" spc="-10">
                <a:solidFill>
                  <a:srgbClr val="292959"/>
                </a:solidFill>
                <a:latin typeface="Trebuchet MS"/>
                <a:cs typeface="Trebuchet MS"/>
              </a:rPr>
              <a:t>proprietary </a:t>
            </a:r>
            <a:r>
              <a:rPr sz="2600" spc="-114">
                <a:solidFill>
                  <a:srgbClr val="292959"/>
                </a:solidFill>
                <a:latin typeface="Trebuchet MS"/>
                <a:cs typeface="Trebuchet MS"/>
              </a:rPr>
              <a:t>interest</a:t>
            </a:r>
            <a:r>
              <a:rPr sz="2600" spc="-85">
                <a:solidFill>
                  <a:srgbClr val="292959"/>
                </a:solidFill>
                <a:latin typeface="Trebuchet MS"/>
                <a:cs typeface="Trebuchet MS"/>
              </a:rPr>
              <a:t> </a:t>
            </a:r>
            <a:r>
              <a:rPr sz="2600" spc="-50">
                <a:solidFill>
                  <a:srgbClr val="292959"/>
                </a:solidFill>
                <a:latin typeface="Trebuchet MS"/>
                <a:cs typeface="Trebuchet MS"/>
              </a:rPr>
              <a:t>(of</a:t>
            </a:r>
            <a:r>
              <a:rPr sz="2600" spc="-125">
                <a:solidFill>
                  <a:srgbClr val="292959"/>
                </a:solidFill>
                <a:latin typeface="Trebuchet MS"/>
                <a:cs typeface="Trebuchet MS"/>
              </a:rPr>
              <a:t> </a:t>
            </a:r>
            <a:r>
              <a:rPr sz="2600" spc="-75">
                <a:solidFill>
                  <a:srgbClr val="292959"/>
                </a:solidFill>
                <a:latin typeface="Trebuchet MS"/>
                <a:cs typeface="Trebuchet MS"/>
              </a:rPr>
              <a:t>which</a:t>
            </a:r>
            <a:r>
              <a:rPr sz="2600" spc="-100">
                <a:solidFill>
                  <a:srgbClr val="292959"/>
                </a:solidFill>
                <a:latin typeface="Trebuchet MS"/>
                <a:cs typeface="Trebuchet MS"/>
              </a:rPr>
              <a:t> </a:t>
            </a:r>
            <a:r>
              <a:rPr sz="2600" spc="-125">
                <a:solidFill>
                  <a:srgbClr val="292959"/>
                </a:solidFill>
                <a:latin typeface="Trebuchet MS"/>
                <a:cs typeface="Trebuchet MS"/>
              </a:rPr>
              <a:t>they</a:t>
            </a:r>
            <a:r>
              <a:rPr sz="2600" spc="-85">
                <a:solidFill>
                  <a:srgbClr val="292959"/>
                </a:solidFill>
                <a:latin typeface="Trebuchet MS"/>
                <a:cs typeface="Trebuchet MS"/>
              </a:rPr>
              <a:t> </a:t>
            </a:r>
            <a:r>
              <a:rPr sz="2600" spc="-60">
                <a:solidFill>
                  <a:srgbClr val="292959"/>
                </a:solidFill>
                <a:latin typeface="Trebuchet MS"/>
                <a:cs typeface="Trebuchet MS"/>
              </a:rPr>
              <a:t>were</a:t>
            </a:r>
            <a:r>
              <a:rPr sz="2600" spc="-100">
                <a:solidFill>
                  <a:srgbClr val="292959"/>
                </a:solidFill>
                <a:latin typeface="Trebuchet MS"/>
                <a:cs typeface="Trebuchet MS"/>
              </a:rPr>
              <a:t> </a:t>
            </a:r>
            <a:r>
              <a:rPr sz="2600" spc="-10">
                <a:solidFill>
                  <a:srgbClr val="292959"/>
                </a:solidFill>
                <a:latin typeface="Trebuchet MS"/>
                <a:cs typeface="Trebuchet MS"/>
              </a:rPr>
              <a:t>assured)</a:t>
            </a:r>
            <a:endParaRPr sz="2600">
              <a:latin typeface="Trebuchet MS"/>
              <a:cs typeface="Trebuchet MS"/>
            </a:endParaRPr>
          </a:p>
          <a:p>
            <a:pPr marL="12700" marR="4180840">
              <a:lnSpc>
                <a:spcPct val="137000"/>
              </a:lnSpc>
            </a:pPr>
            <a:r>
              <a:rPr sz="2600" spc="-114">
                <a:solidFill>
                  <a:srgbClr val="292959"/>
                </a:solidFill>
                <a:latin typeface="Trebuchet MS"/>
                <a:cs typeface="Trebuchet MS"/>
              </a:rPr>
              <a:t>Detriment</a:t>
            </a:r>
            <a:r>
              <a:rPr sz="2600" spc="-85">
                <a:solidFill>
                  <a:srgbClr val="292959"/>
                </a:solidFill>
                <a:latin typeface="Trebuchet MS"/>
                <a:cs typeface="Trebuchet MS"/>
              </a:rPr>
              <a:t> </a:t>
            </a:r>
            <a:r>
              <a:rPr sz="2600" spc="-55">
                <a:solidFill>
                  <a:srgbClr val="292959"/>
                </a:solidFill>
                <a:latin typeface="Trebuchet MS"/>
                <a:cs typeface="Trebuchet MS"/>
              </a:rPr>
              <a:t>is</a:t>
            </a:r>
            <a:r>
              <a:rPr sz="2600" spc="-140">
                <a:solidFill>
                  <a:srgbClr val="292959"/>
                </a:solidFill>
                <a:latin typeface="Trebuchet MS"/>
                <a:cs typeface="Trebuchet MS"/>
              </a:rPr>
              <a:t> </a:t>
            </a:r>
            <a:r>
              <a:rPr sz="2600">
                <a:solidFill>
                  <a:srgbClr val="292959"/>
                </a:solidFill>
                <a:latin typeface="Trebuchet MS"/>
                <a:cs typeface="Trebuchet MS"/>
              </a:rPr>
              <a:t>assessed</a:t>
            </a:r>
            <a:r>
              <a:rPr sz="2600" spc="-95">
                <a:solidFill>
                  <a:srgbClr val="292959"/>
                </a:solidFill>
                <a:latin typeface="Trebuchet MS"/>
                <a:cs typeface="Trebuchet MS"/>
              </a:rPr>
              <a:t> </a:t>
            </a:r>
            <a:r>
              <a:rPr sz="2600">
                <a:solidFill>
                  <a:srgbClr val="292959"/>
                </a:solidFill>
                <a:latin typeface="Trebuchet MS"/>
                <a:cs typeface="Trebuchet MS"/>
              </a:rPr>
              <a:t>at</a:t>
            </a:r>
            <a:r>
              <a:rPr sz="2600" spc="-95">
                <a:solidFill>
                  <a:srgbClr val="292959"/>
                </a:solidFill>
                <a:latin typeface="Trebuchet MS"/>
                <a:cs typeface="Trebuchet MS"/>
              </a:rPr>
              <a:t> </a:t>
            </a:r>
            <a:r>
              <a:rPr sz="2600" spc="-100">
                <a:solidFill>
                  <a:srgbClr val="292959"/>
                </a:solidFill>
                <a:latin typeface="Trebuchet MS"/>
                <a:cs typeface="Trebuchet MS"/>
              </a:rPr>
              <a:t>the </a:t>
            </a:r>
            <a:r>
              <a:rPr sz="2600" spc="-135">
                <a:solidFill>
                  <a:srgbClr val="292959"/>
                </a:solidFill>
                <a:latin typeface="Trebuchet MS"/>
                <a:cs typeface="Trebuchet MS"/>
              </a:rPr>
              <a:t>time</a:t>
            </a:r>
            <a:r>
              <a:rPr sz="2600" spc="-85">
                <a:solidFill>
                  <a:srgbClr val="292959"/>
                </a:solidFill>
                <a:latin typeface="Trebuchet MS"/>
                <a:cs typeface="Trebuchet MS"/>
              </a:rPr>
              <a:t> </a:t>
            </a:r>
            <a:r>
              <a:rPr sz="2600" spc="-100">
                <a:solidFill>
                  <a:srgbClr val="292959"/>
                </a:solidFill>
                <a:latin typeface="Trebuchet MS"/>
                <a:cs typeface="Trebuchet MS"/>
              </a:rPr>
              <a:t>the</a:t>
            </a:r>
            <a:r>
              <a:rPr sz="2600" spc="-95">
                <a:solidFill>
                  <a:srgbClr val="292959"/>
                </a:solidFill>
                <a:latin typeface="Trebuchet MS"/>
                <a:cs typeface="Trebuchet MS"/>
              </a:rPr>
              <a:t> </a:t>
            </a:r>
            <a:r>
              <a:rPr sz="2600" spc="-60">
                <a:solidFill>
                  <a:srgbClr val="292959"/>
                </a:solidFill>
                <a:latin typeface="Trebuchet MS"/>
                <a:cs typeface="Trebuchet MS"/>
              </a:rPr>
              <a:t>landowner</a:t>
            </a:r>
            <a:r>
              <a:rPr sz="2600" spc="-100">
                <a:solidFill>
                  <a:srgbClr val="292959"/>
                </a:solidFill>
                <a:latin typeface="Trebuchet MS"/>
                <a:cs typeface="Trebuchet MS"/>
              </a:rPr>
              <a:t> </a:t>
            </a:r>
            <a:r>
              <a:rPr sz="2600" spc="-40">
                <a:solidFill>
                  <a:srgbClr val="292959"/>
                </a:solidFill>
                <a:latin typeface="Trebuchet MS"/>
                <a:cs typeface="Trebuchet MS"/>
              </a:rPr>
              <a:t>seeks</a:t>
            </a:r>
            <a:r>
              <a:rPr sz="2600" spc="-95">
                <a:solidFill>
                  <a:srgbClr val="292959"/>
                </a:solidFill>
                <a:latin typeface="Trebuchet MS"/>
                <a:cs typeface="Trebuchet MS"/>
              </a:rPr>
              <a:t> </a:t>
            </a:r>
            <a:r>
              <a:rPr sz="2600" spc="-45">
                <a:solidFill>
                  <a:srgbClr val="292959"/>
                </a:solidFill>
                <a:latin typeface="Trebuchet MS"/>
                <a:cs typeface="Trebuchet MS"/>
              </a:rPr>
              <a:t>to</a:t>
            </a:r>
            <a:r>
              <a:rPr sz="2600" spc="-100">
                <a:solidFill>
                  <a:srgbClr val="292959"/>
                </a:solidFill>
                <a:latin typeface="Trebuchet MS"/>
                <a:cs typeface="Trebuchet MS"/>
              </a:rPr>
              <a:t> </a:t>
            </a:r>
            <a:r>
              <a:rPr sz="2600" spc="-65">
                <a:solidFill>
                  <a:srgbClr val="292959"/>
                </a:solidFill>
                <a:latin typeface="Trebuchet MS"/>
                <a:cs typeface="Trebuchet MS"/>
              </a:rPr>
              <a:t>deny</a:t>
            </a:r>
            <a:r>
              <a:rPr sz="2600" spc="-95">
                <a:solidFill>
                  <a:srgbClr val="292959"/>
                </a:solidFill>
                <a:latin typeface="Trebuchet MS"/>
                <a:cs typeface="Trebuchet MS"/>
              </a:rPr>
              <a:t> </a:t>
            </a:r>
            <a:r>
              <a:rPr sz="2600" spc="-140">
                <a:solidFill>
                  <a:srgbClr val="292959"/>
                </a:solidFill>
                <a:latin typeface="Trebuchet MS"/>
                <a:cs typeface="Trebuchet MS"/>
              </a:rPr>
              <a:t>their</a:t>
            </a:r>
            <a:r>
              <a:rPr sz="2600" spc="-85">
                <a:solidFill>
                  <a:srgbClr val="292959"/>
                </a:solidFill>
                <a:latin typeface="Trebuchet MS"/>
                <a:cs typeface="Trebuchet MS"/>
              </a:rPr>
              <a:t> </a:t>
            </a:r>
            <a:r>
              <a:rPr sz="2600" spc="-90">
                <a:solidFill>
                  <a:srgbClr val="292959"/>
                </a:solidFill>
                <a:latin typeface="Trebuchet MS"/>
                <a:cs typeface="Trebuchet MS"/>
              </a:rPr>
              <a:t>proprietary</a:t>
            </a:r>
            <a:r>
              <a:rPr sz="2600" spc="-100">
                <a:solidFill>
                  <a:srgbClr val="292959"/>
                </a:solidFill>
                <a:latin typeface="Trebuchet MS"/>
                <a:cs typeface="Trebuchet MS"/>
              </a:rPr>
              <a:t> </a:t>
            </a:r>
            <a:r>
              <a:rPr sz="2600" spc="-25">
                <a:solidFill>
                  <a:srgbClr val="292959"/>
                </a:solidFill>
                <a:latin typeface="Trebuchet MS"/>
                <a:cs typeface="Trebuchet MS"/>
              </a:rPr>
              <a:t>interest </a:t>
            </a:r>
            <a:r>
              <a:rPr sz="2600" spc="-10">
                <a:solidFill>
                  <a:srgbClr val="292959"/>
                </a:solidFill>
                <a:latin typeface="Trebuchet MS"/>
                <a:cs typeface="Trebuchet MS"/>
              </a:rPr>
              <a:t>Must</a:t>
            </a:r>
            <a:r>
              <a:rPr sz="2600" spc="-130">
                <a:solidFill>
                  <a:srgbClr val="292959"/>
                </a:solidFill>
                <a:latin typeface="Trebuchet MS"/>
                <a:cs typeface="Trebuchet MS"/>
              </a:rPr>
              <a:t> </a:t>
            </a:r>
            <a:r>
              <a:rPr sz="2600">
                <a:solidFill>
                  <a:srgbClr val="292959"/>
                </a:solidFill>
                <a:latin typeface="Trebuchet MS"/>
                <a:cs typeface="Trebuchet MS"/>
              </a:rPr>
              <a:t>be</a:t>
            </a:r>
            <a:r>
              <a:rPr sz="2600" spc="-110">
                <a:solidFill>
                  <a:srgbClr val="292959"/>
                </a:solidFill>
                <a:latin typeface="Trebuchet MS"/>
                <a:cs typeface="Trebuchet MS"/>
              </a:rPr>
              <a:t> </a:t>
            </a:r>
            <a:r>
              <a:rPr sz="2600" spc="-65">
                <a:solidFill>
                  <a:srgbClr val="292959"/>
                </a:solidFill>
                <a:latin typeface="Trebuchet MS"/>
                <a:cs typeface="Trebuchet MS"/>
              </a:rPr>
              <a:t>suffered</a:t>
            </a:r>
            <a:r>
              <a:rPr sz="2600" spc="-105">
                <a:solidFill>
                  <a:srgbClr val="292959"/>
                </a:solidFill>
                <a:latin typeface="Trebuchet MS"/>
                <a:cs typeface="Trebuchet MS"/>
              </a:rPr>
              <a:t> </a:t>
            </a:r>
            <a:r>
              <a:rPr sz="2600" spc="-60">
                <a:solidFill>
                  <a:srgbClr val="292959"/>
                </a:solidFill>
                <a:latin typeface="Trebuchet MS"/>
                <a:cs typeface="Trebuchet MS"/>
              </a:rPr>
              <a:t>by</a:t>
            </a:r>
            <a:r>
              <a:rPr sz="2600" spc="-110">
                <a:solidFill>
                  <a:srgbClr val="292959"/>
                </a:solidFill>
                <a:latin typeface="Trebuchet MS"/>
                <a:cs typeface="Trebuchet MS"/>
              </a:rPr>
              <a:t> </a:t>
            </a:r>
            <a:r>
              <a:rPr sz="2600" spc="-100">
                <a:solidFill>
                  <a:srgbClr val="292959"/>
                </a:solidFill>
                <a:latin typeface="Trebuchet MS"/>
                <a:cs typeface="Trebuchet MS"/>
              </a:rPr>
              <a:t>the</a:t>
            </a:r>
            <a:r>
              <a:rPr sz="2600" spc="-95">
                <a:solidFill>
                  <a:srgbClr val="292959"/>
                </a:solidFill>
                <a:latin typeface="Trebuchet MS"/>
                <a:cs typeface="Trebuchet MS"/>
              </a:rPr>
              <a:t> </a:t>
            </a:r>
            <a:r>
              <a:rPr sz="2600" spc="-40">
                <a:solidFill>
                  <a:srgbClr val="292959"/>
                </a:solidFill>
                <a:latin typeface="Trebuchet MS"/>
                <a:cs typeface="Trebuchet MS"/>
              </a:rPr>
              <a:t>person</a:t>
            </a:r>
            <a:r>
              <a:rPr sz="2600" spc="-110">
                <a:solidFill>
                  <a:srgbClr val="292959"/>
                </a:solidFill>
                <a:latin typeface="Trebuchet MS"/>
                <a:cs typeface="Trebuchet MS"/>
              </a:rPr>
              <a:t> </a:t>
            </a:r>
            <a:r>
              <a:rPr sz="2600" spc="-45">
                <a:solidFill>
                  <a:srgbClr val="292959"/>
                </a:solidFill>
                <a:latin typeface="Trebuchet MS"/>
                <a:cs typeface="Trebuchet MS"/>
              </a:rPr>
              <a:t>to</a:t>
            </a:r>
            <a:r>
              <a:rPr sz="2600" spc="-105">
                <a:solidFill>
                  <a:srgbClr val="292959"/>
                </a:solidFill>
                <a:latin typeface="Trebuchet MS"/>
                <a:cs typeface="Trebuchet MS"/>
              </a:rPr>
              <a:t> </a:t>
            </a:r>
            <a:r>
              <a:rPr sz="2600" spc="-85">
                <a:solidFill>
                  <a:srgbClr val="292959"/>
                </a:solidFill>
                <a:latin typeface="Trebuchet MS"/>
                <a:cs typeface="Trebuchet MS"/>
              </a:rPr>
              <a:t>whom</a:t>
            </a:r>
            <a:r>
              <a:rPr sz="2600" spc="-110">
                <a:solidFill>
                  <a:srgbClr val="292959"/>
                </a:solidFill>
                <a:latin typeface="Trebuchet MS"/>
                <a:cs typeface="Trebuchet MS"/>
              </a:rPr>
              <a:t> </a:t>
            </a:r>
            <a:r>
              <a:rPr sz="2600" spc="-100">
                <a:solidFill>
                  <a:srgbClr val="292959"/>
                </a:solidFill>
                <a:latin typeface="Trebuchet MS"/>
                <a:cs typeface="Trebuchet MS"/>
              </a:rPr>
              <a:t>the</a:t>
            </a:r>
            <a:r>
              <a:rPr sz="2600" spc="-95">
                <a:solidFill>
                  <a:srgbClr val="292959"/>
                </a:solidFill>
                <a:latin typeface="Trebuchet MS"/>
                <a:cs typeface="Trebuchet MS"/>
              </a:rPr>
              <a:t> </a:t>
            </a:r>
            <a:r>
              <a:rPr sz="2600" spc="-60">
                <a:solidFill>
                  <a:srgbClr val="292959"/>
                </a:solidFill>
                <a:latin typeface="Trebuchet MS"/>
                <a:cs typeface="Trebuchet MS"/>
              </a:rPr>
              <a:t>original</a:t>
            </a:r>
            <a:r>
              <a:rPr sz="2600" spc="-110">
                <a:solidFill>
                  <a:srgbClr val="292959"/>
                </a:solidFill>
                <a:latin typeface="Trebuchet MS"/>
                <a:cs typeface="Trebuchet MS"/>
              </a:rPr>
              <a:t> </a:t>
            </a:r>
            <a:r>
              <a:rPr sz="2600" spc="-20">
                <a:solidFill>
                  <a:srgbClr val="292959"/>
                </a:solidFill>
                <a:latin typeface="Trebuchet MS"/>
                <a:cs typeface="Trebuchet MS"/>
              </a:rPr>
              <a:t>assurance</a:t>
            </a:r>
            <a:r>
              <a:rPr sz="2600" spc="-105">
                <a:solidFill>
                  <a:srgbClr val="292959"/>
                </a:solidFill>
                <a:latin typeface="Trebuchet MS"/>
                <a:cs typeface="Trebuchet MS"/>
              </a:rPr>
              <a:t> </a:t>
            </a:r>
            <a:r>
              <a:rPr sz="2600">
                <a:solidFill>
                  <a:srgbClr val="292959"/>
                </a:solidFill>
                <a:latin typeface="Trebuchet MS"/>
                <a:cs typeface="Trebuchet MS"/>
              </a:rPr>
              <a:t>was</a:t>
            </a:r>
            <a:r>
              <a:rPr sz="2600" spc="-110">
                <a:solidFill>
                  <a:srgbClr val="292959"/>
                </a:solidFill>
                <a:latin typeface="Trebuchet MS"/>
                <a:cs typeface="Trebuchet MS"/>
              </a:rPr>
              <a:t> </a:t>
            </a:r>
            <a:r>
              <a:rPr sz="2600" spc="-20">
                <a:solidFill>
                  <a:srgbClr val="292959"/>
                </a:solidFill>
                <a:latin typeface="Trebuchet MS"/>
                <a:cs typeface="Trebuchet MS"/>
              </a:rPr>
              <a:t>made</a:t>
            </a:r>
            <a:endParaRPr sz="2600">
              <a:latin typeface="Trebuchet MS"/>
              <a:cs typeface="Trebuchet MS"/>
            </a:endParaRPr>
          </a:p>
          <a:p>
            <a:pPr marL="12700" marR="1491615">
              <a:lnSpc>
                <a:spcPct val="137000"/>
              </a:lnSpc>
            </a:pPr>
            <a:r>
              <a:rPr sz="2600" spc="-80">
                <a:solidFill>
                  <a:srgbClr val="292959"/>
                </a:solidFill>
                <a:latin typeface="Trebuchet MS"/>
                <a:cs typeface="Trebuchet MS"/>
              </a:rPr>
              <a:t>Not</a:t>
            </a:r>
            <a:r>
              <a:rPr sz="2600" spc="-120">
                <a:solidFill>
                  <a:srgbClr val="292959"/>
                </a:solidFill>
                <a:latin typeface="Trebuchet MS"/>
                <a:cs typeface="Trebuchet MS"/>
              </a:rPr>
              <a:t> </a:t>
            </a:r>
            <a:r>
              <a:rPr sz="2600" spc="-30">
                <a:solidFill>
                  <a:srgbClr val="292959"/>
                </a:solidFill>
                <a:latin typeface="Trebuchet MS"/>
                <a:cs typeface="Trebuchet MS"/>
              </a:rPr>
              <a:t>always</a:t>
            </a:r>
            <a:r>
              <a:rPr sz="2600" spc="-165">
                <a:solidFill>
                  <a:srgbClr val="292959"/>
                </a:solidFill>
                <a:latin typeface="Trebuchet MS"/>
                <a:cs typeface="Trebuchet MS"/>
              </a:rPr>
              <a:t> </a:t>
            </a:r>
            <a:r>
              <a:rPr sz="2600" spc="105">
                <a:solidFill>
                  <a:srgbClr val="292959"/>
                </a:solidFill>
                <a:latin typeface="Trebuchet MS"/>
                <a:cs typeface="Trebuchet MS"/>
              </a:rPr>
              <a:t>a</a:t>
            </a:r>
            <a:r>
              <a:rPr sz="2600" spc="-120">
                <a:solidFill>
                  <a:srgbClr val="292959"/>
                </a:solidFill>
                <a:latin typeface="Trebuchet MS"/>
                <a:cs typeface="Trebuchet MS"/>
              </a:rPr>
              <a:t> </a:t>
            </a:r>
            <a:r>
              <a:rPr sz="2600" spc="-65">
                <a:solidFill>
                  <a:srgbClr val="292959"/>
                </a:solidFill>
                <a:latin typeface="Trebuchet MS"/>
                <a:cs typeface="Trebuchet MS"/>
              </a:rPr>
              <a:t>straight</a:t>
            </a:r>
            <a:r>
              <a:rPr sz="2600" spc="-114">
                <a:solidFill>
                  <a:srgbClr val="292959"/>
                </a:solidFill>
                <a:latin typeface="Trebuchet MS"/>
                <a:cs typeface="Trebuchet MS"/>
              </a:rPr>
              <a:t> </a:t>
            </a:r>
            <a:r>
              <a:rPr sz="2600" spc="-60">
                <a:solidFill>
                  <a:srgbClr val="292959"/>
                </a:solidFill>
                <a:latin typeface="Trebuchet MS"/>
                <a:cs typeface="Trebuchet MS"/>
              </a:rPr>
              <a:t>forward</a:t>
            </a:r>
            <a:r>
              <a:rPr sz="2600" spc="-120">
                <a:solidFill>
                  <a:srgbClr val="292959"/>
                </a:solidFill>
                <a:latin typeface="Trebuchet MS"/>
                <a:cs typeface="Trebuchet MS"/>
              </a:rPr>
              <a:t> </a:t>
            </a:r>
            <a:r>
              <a:rPr sz="2600" spc="-65">
                <a:solidFill>
                  <a:srgbClr val="292959"/>
                </a:solidFill>
                <a:latin typeface="Trebuchet MS"/>
                <a:cs typeface="Trebuchet MS"/>
              </a:rPr>
              <a:t>assessment.</a:t>
            </a:r>
            <a:r>
              <a:rPr sz="2600" spc="-120">
                <a:solidFill>
                  <a:srgbClr val="292959"/>
                </a:solidFill>
                <a:latin typeface="Trebuchet MS"/>
                <a:cs typeface="Trebuchet MS"/>
              </a:rPr>
              <a:t> </a:t>
            </a:r>
            <a:r>
              <a:rPr sz="2600" spc="-75">
                <a:solidFill>
                  <a:srgbClr val="292959"/>
                </a:solidFill>
                <a:latin typeface="Trebuchet MS"/>
                <a:cs typeface="Trebuchet MS"/>
              </a:rPr>
              <a:t>e.g.</a:t>
            </a:r>
            <a:r>
              <a:rPr sz="2600" spc="-120">
                <a:solidFill>
                  <a:srgbClr val="292959"/>
                </a:solidFill>
                <a:latin typeface="Trebuchet MS"/>
                <a:cs typeface="Trebuchet MS"/>
              </a:rPr>
              <a:t> </a:t>
            </a:r>
            <a:r>
              <a:rPr sz="2600" spc="-105">
                <a:solidFill>
                  <a:srgbClr val="292959"/>
                </a:solidFill>
                <a:latin typeface="Trebuchet MS"/>
                <a:cs typeface="Trebuchet MS"/>
              </a:rPr>
              <a:t>there</a:t>
            </a:r>
            <a:r>
              <a:rPr sz="2600" spc="-90">
                <a:solidFill>
                  <a:srgbClr val="292959"/>
                </a:solidFill>
                <a:latin typeface="Trebuchet MS"/>
                <a:cs typeface="Trebuchet MS"/>
              </a:rPr>
              <a:t> </a:t>
            </a:r>
            <a:r>
              <a:rPr sz="2600" spc="-95">
                <a:solidFill>
                  <a:srgbClr val="292959"/>
                </a:solidFill>
                <a:latin typeface="Trebuchet MS"/>
                <a:cs typeface="Trebuchet MS"/>
              </a:rPr>
              <a:t>may</a:t>
            </a:r>
            <a:r>
              <a:rPr sz="2600" spc="-105">
                <a:solidFill>
                  <a:srgbClr val="292959"/>
                </a:solidFill>
                <a:latin typeface="Trebuchet MS"/>
                <a:cs typeface="Trebuchet MS"/>
              </a:rPr>
              <a:t> </a:t>
            </a:r>
            <a:r>
              <a:rPr sz="2600" spc="-30">
                <a:solidFill>
                  <a:srgbClr val="292959"/>
                </a:solidFill>
                <a:latin typeface="Trebuchet MS"/>
                <a:cs typeface="Trebuchet MS"/>
              </a:rPr>
              <a:t>have</a:t>
            </a:r>
            <a:r>
              <a:rPr sz="2600" spc="-114">
                <a:solidFill>
                  <a:srgbClr val="292959"/>
                </a:solidFill>
                <a:latin typeface="Trebuchet MS"/>
                <a:cs typeface="Trebuchet MS"/>
              </a:rPr>
              <a:t> </a:t>
            </a:r>
            <a:r>
              <a:rPr sz="2600">
                <a:solidFill>
                  <a:srgbClr val="292959"/>
                </a:solidFill>
                <a:latin typeface="Trebuchet MS"/>
                <a:cs typeface="Trebuchet MS"/>
              </a:rPr>
              <a:t>been</a:t>
            </a:r>
            <a:r>
              <a:rPr sz="2600" spc="-120">
                <a:solidFill>
                  <a:srgbClr val="292959"/>
                </a:solidFill>
                <a:latin typeface="Trebuchet MS"/>
                <a:cs typeface="Trebuchet MS"/>
              </a:rPr>
              <a:t> </a:t>
            </a:r>
            <a:r>
              <a:rPr sz="2600" spc="-30">
                <a:solidFill>
                  <a:srgbClr val="292959"/>
                </a:solidFill>
                <a:latin typeface="Trebuchet MS"/>
                <a:cs typeface="Trebuchet MS"/>
              </a:rPr>
              <a:t>some</a:t>
            </a:r>
            <a:r>
              <a:rPr sz="2600" spc="-120">
                <a:solidFill>
                  <a:srgbClr val="292959"/>
                </a:solidFill>
                <a:latin typeface="Trebuchet MS"/>
                <a:cs typeface="Trebuchet MS"/>
              </a:rPr>
              <a:t> </a:t>
            </a:r>
            <a:r>
              <a:rPr sz="2600">
                <a:solidFill>
                  <a:srgbClr val="292959"/>
                </a:solidFill>
                <a:latin typeface="Trebuchet MS"/>
                <a:cs typeface="Trebuchet MS"/>
              </a:rPr>
              <a:t>degree</a:t>
            </a:r>
            <a:r>
              <a:rPr sz="2600" spc="-120">
                <a:solidFill>
                  <a:srgbClr val="292959"/>
                </a:solidFill>
                <a:latin typeface="Trebuchet MS"/>
                <a:cs typeface="Trebuchet MS"/>
              </a:rPr>
              <a:t> </a:t>
            </a:r>
            <a:r>
              <a:rPr sz="2600">
                <a:solidFill>
                  <a:srgbClr val="292959"/>
                </a:solidFill>
                <a:latin typeface="Trebuchet MS"/>
                <a:cs typeface="Trebuchet MS"/>
              </a:rPr>
              <a:t>of</a:t>
            </a:r>
            <a:r>
              <a:rPr sz="2600" spc="-120">
                <a:solidFill>
                  <a:srgbClr val="292959"/>
                </a:solidFill>
                <a:latin typeface="Trebuchet MS"/>
                <a:cs typeface="Trebuchet MS"/>
              </a:rPr>
              <a:t> </a:t>
            </a:r>
            <a:r>
              <a:rPr sz="2600" spc="-30">
                <a:solidFill>
                  <a:srgbClr val="292959"/>
                </a:solidFill>
                <a:latin typeface="Trebuchet MS"/>
                <a:cs typeface="Trebuchet MS"/>
              </a:rPr>
              <a:t>advantage,</a:t>
            </a:r>
            <a:r>
              <a:rPr sz="2600" spc="-114">
                <a:solidFill>
                  <a:srgbClr val="292959"/>
                </a:solidFill>
                <a:latin typeface="Trebuchet MS"/>
                <a:cs typeface="Trebuchet MS"/>
              </a:rPr>
              <a:t> </a:t>
            </a:r>
            <a:r>
              <a:rPr sz="2600" spc="-75">
                <a:solidFill>
                  <a:srgbClr val="292959"/>
                </a:solidFill>
                <a:latin typeface="Trebuchet MS"/>
                <a:cs typeface="Trebuchet MS"/>
              </a:rPr>
              <a:t>e.g.</a:t>
            </a:r>
            <a:r>
              <a:rPr sz="2600" spc="-120">
                <a:solidFill>
                  <a:srgbClr val="292959"/>
                </a:solidFill>
                <a:latin typeface="Trebuchet MS"/>
                <a:cs typeface="Trebuchet MS"/>
              </a:rPr>
              <a:t> </a:t>
            </a:r>
            <a:r>
              <a:rPr sz="2600" spc="-20">
                <a:solidFill>
                  <a:srgbClr val="292959"/>
                </a:solidFill>
                <a:latin typeface="Trebuchet MS"/>
                <a:cs typeface="Trebuchet MS"/>
              </a:rPr>
              <a:t>free </a:t>
            </a:r>
            <a:r>
              <a:rPr sz="2600" spc="-30">
                <a:solidFill>
                  <a:srgbClr val="292959"/>
                </a:solidFill>
                <a:latin typeface="Trebuchet MS"/>
                <a:cs typeface="Trebuchet MS"/>
              </a:rPr>
              <a:t>accommodation</a:t>
            </a:r>
            <a:r>
              <a:rPr sz="2600" spc="-85">
                <a:solidFill>
                  <a:srgbClr val="292959"/>
                </a:solidFill>
                <a:latin typeface="Trebuchet MS"/>
                <a:cs typeface="Trebuchet MS"/>
              </a:rPr>
              <a:t> </a:t>
            </a:r>
            <a:r>
              <a:rPr sz="2600" spc="-140">
                <a:solidFill>
                  <a:srgbClr val="292959"/>
                </a:solidFill>
                <a:latin typeface="Trebuchet MS"/>
                <a:cs typeface="Trebuchet MS"/>
              </a:rPr>
              <a:t>in</a:t>
            </a:r>
            <a:r>
              <a:rPr sz="2600" spc="-85">
                <a:solidFill>
                  <a:srgbClr val="292959"/>
                </a:solidFill>
                <a:latin typeface="Trebuchet MS"/>
                <a:cs typeface="Trebuchet MS"/>
              </a:rPr>
              <a:t> </a:t>
            </a:r>
            <a:r>
              <a:rPr sz="2600" spc="-150">
                <a:solidFill>
                  <a:srgbClr val="292959"/>
                </a:solidFill>
                <a:latin typeface="Trebuchet MS"/>
                <a:cs typeface="Trebuchet MS"/>
              </a:rPr>
              <a:t>return</a:t>
            </a:r>
            <a:r>
              <a:rPr sz="2600" spc="-80">
                <a:solidFill>
                  <a:srgbClr val="292959"/>
                </a:solidFill>
                <a:latin typeface="Trebuchet MS"/>
                <a:cs typeface="Trebuchet MS"/>
              </a:rPr>
              <a:t> </a:t>
            </a:r>
            <a:r>
              <a:rPr sz="2600" spc="-85">
                <a:solidFill>
                  <a:srgbClr val="292959"/>
                </a:solidFill>
                <a:latin typeface="Trebuchet MS"/>
                <a:cs typeface="Trebuchet MS"/>
              </a:rPr>
              <a:t>for </a:t>
            </a:r>
            <a:r>
              <a:rPr sz="2600" spc="-20">
                <a:solidFill>
                  <a:srgbClr val="292959"/>
                </a:solidFill>
                <a:latin typeface="Trebuchet MS"/>
                <a:cs typeface="Trebuchet MS"/>
              </a:rPr>
              <a:t>work</a:t>
            </a:r>
            <a:endParaRPr sz="2600">
              <a:latin typeface="Trebuchet MS"/>
              <a:cs typeface="Trebuchet MS"/>
            </a:endParaRPr>
          </a:p>
          <a:p>
            <a:pPr marL="12700" marR="965835">
              <a:lnSpc>
                <a:spcPct val="137000"/>
              </a:lnSpc>
            </a:pPr>
            <a:r>
              <a:rPr sz="2600" spc="-145">
                <a:solidFill>
                  <a:srgbClr val="292959"/>
                </a:solidFill>
                <a:latin typeface="Trebuchet MS"/>
                <a:cs typeface="Trebuchet MS"/>
              </a:rPr>
              <a:t>In</a:t>
            </a:r>
            <a:r>
              <a:rPr sz="2600" spc="-85">
                <a:solidFill>
                  <a:srgbClr val="292959"/>
                </a:solidFill>
                <a:latin typeface="Trebuchet MS"/>
                <a:cs typeface="Trebuchet MS"/>
              </a:rPr>
              <a:t> </a:t>
            </a:r>
            <a:r>
              <a:rPr sz="2600">
                <a:solidFill>
                  <a:srgbClr val="292959"/>
                </a:solidFill>
                <a:latin typeface="Trebuchet MS"/>
                <a:cs typeface="Trebuchet MS"/>
              </a:rPr>
              <a:t>each</a:t>
            </a:r>
            <a:r>
              <a:rPr sz="2600" spc="-135">
                <a:solidFill>
                  <a:srgbClr val="292959"/>
                </a:solidFill>
                <a:latin typeface="Trebuchet MS"/>
                <a:cs typeface="Trebuchet MS"/>
              </a:rPr>
              <a:t> </a:t>
            </a:r>
            <a:r>
              <a:rPr sz="2600" spc="-25">
                <a:solidFill>
                  <a:srgbClr val="292959"/>
                </a:solidFill>
                <a:latin typeface="Trebuchet MS"/>
                <a:cs typeface="Trebuchet MS"/>
              </a:rPr>
              <a:t>case,</a:t>
            </a:r>
            <a:r>
              <a:rPr sz="2600" spc="-95">
                <a:solidFill>
                  <a:srgbClr val="292959"/>
                </a:solidFill>
                <a:latin typeface="Trebuchet MS"/>
                <a:cs typeface="Trebuchet MS"/>
              </a:rPr>
              <a:t> </a:t>
            </a:r>
            <a:r>
              <a:rPr sz="2600" spc="-100">
                <a:solidFill>
                  <a:srgbClr val="292959"/>
                </a:solidFill>
                <a:latin typeface="Trebuchet MS"/>
                <a:cs typeface="Trebuchet MS"/>
              </a:rPr>
              <a:t>the</a:t>
            </a:r>
            <a:r>
              <a:rPr sz="2600" spc="-95">
                <a:solidFill>
                  <a:srgbClr val="292959"/>
                </a:solidFill>
                <a:latin typeface="Trebuchet MS"/>
                <a:cs typeface="Trebuchet MS"/>
              </a:rPr>
              <a:t> </a:t>
            </a:r>
            <a:r>
              <a:rPr sz="2600" spc="-85">
                <a:solidFill>
                  <a:srgbClr val="292959"/>
                </a:solidFill>
                <a:latin typeface="Trebuchet MS"/>
                <a:cs typeface="Trebuchet MS"/>
              </a:rPr>
              <a:t>court</a:t>
            </a:r>
            <a:r>
              <a:rPr sz="2600" spc="-95">
                <a:solidFill>
                  <a:srgbClr val="292959"/>
                </a:solidFill>
                <a:latin typeface="Trebuchet MS"/>
                <a:cs typeface="Trebuchet MS"/>
              </a:rPr>
              <a:t> </a:t>
            </a:r>
            <a:r>
              <a:rPr sz="2600" spc="-160">
                <a:solidFill>
                  <a:srgbClr val="292959"/>
                </a:solidFill>
                <a:latin typeface="Trebuchet MS"/>
                <a:cs typeface="Trebuchet MS"/>
              </a:rPr>
              <a:t>will</a:t>
            </a:r>
            <a:r>
              <a:rPr sz="2600" spc="-85">
                <a:solidFill>
                  <a:srgbClr val="292959"/>
                </a:solidFill>
                <a:latin typeface="Trebuchet MS"/>
                <a:cs typeface="Trebuchet MS"/>
              </a:rPr>
              <a:t> </a:t>
            </a:r>
            <a:r>
              <a:rPr sz="2600">
                <a:solidFill>
                  <a:srgbClr val="292959"/>
                </a:solidFill>
                <a:latin typeface="Trebuchet MS"/>
                <a:cs typeface="Trebuchet MS"/>
              </a:rPr>
              <a:t>assess</a:t>
            </a:r>
            <a:r>
              <a:rPr sz="2600" spc="-95">
                <a:solidFill>
                  <a:srgbClr val="292959"/>
                </a:solidFill>
                <a:latin typeface="Trebuchet MS"/>
                <a:cs typeface="Trebuchet MS"/>
              </a:rPr>
              <a:t> </a:t>
            </a:r>
            <a:r>
              <a:rPr sz="2600" spc="-100">
                <a:solidFill>
                  <a:srgbClr val="292959"/>
                </a:solidFill>
                <a:latin typeface="Trebuchet MS"/>
                <a:cs typeface="Trebuchet MS"/>
              </a:rPr>
              <a:t>the</a:t>
            </a:r>
            <a:r>
              <a:rPr sz="2600" spc="-95">
                <a:solidFill>
                  <a:srgbClr val="292959"/>
                </a:solidFill>
                <a:latin typeface="Trebuchet MS"/>
                <a:cs typeface="Trebuchet MS"/>
              </a:rPr>
              <a:t> </a:t>
            </a:r>
            <a:r>
              <a:rPr sz="2600" spc="-110">
                <a:solidFill>
                  <a:srgbClr val="292959"/>
                </a:solidFill>
                <a:latin typeface="Trebuchet MS"/>
                <a:cs typeface="Trebuchet MS"/>
              </a:rPr>
              <a:t>extent</a:t>
            </a:r>
            <a:r>
              <a:rPr sz="2600" spc="-85">
                <a:solidFill>
                  <a:srgbClr val="292959"/>
                </a:solidFill>
                <a:latin typeface="Trebuchet MS"/>
                <a:cs typeface="Trebuchet MS"/>
              </a:rPr>
              <a:t> </a:t>
            </a:r>
            <a:r>
              <a:rPr sz="2600" spc="-45">
                <a:solidFill>
                  <a:srgbClr val="292959"/>
                </a:solidFill>
                <a:latin typeface="Trebuchet MS"/>
                <a:cs typeface="Trebuchet MS"/>
              </a:rPr>
              <a:t>to</a:t>
            </a:r>
            <a:r>
              <a:rPr sz="2600" spc="-95">
                <a:solidFill>
                  <a:srgbClr val="292959"/>
                </a:solidFill>
                <a:latin typeface="Trebuchet MS"/>
                <a:cs typeface="Trebuchet MS"/>
              </a:rPr>
              <a:t> </a:t>
            </a:r>
            <a:r>
              <a:rPr sz="2600" spc="-75">
                <a:solidFill>
                  <a:srgbClr val="292959"/>
                </a:solidFill>
                <a:latin typeface="Trebuchet MS"/>
                <a:cs typeface="Trebuchet MS"/>
              </a:rPr>
              <a:t>which</a:t>
            </a:r>
            <a:r>
              <a:rPr sz="2600" spc="-95">
                <a:solidFill>
                  <a:srgbClr val="292959"/>
                </a:solidFill>
                <a:latin typeface="Trebuchet MS"/>
                <a:cs typeface="Trebuchet MS"/>
              </a:rPr>
              <a:t> </a:t>
            </a:r>
            <a:r>
              <a:rPr sz="2600" spc="-120">
                <a:solidFill>
                  <a:srgbClr val="292959"/>
                </a:solidFill>
                <a:latin typeface="Trebuchet MS"/>
                <a:cs typeface="Trebuchet MS"/>
              </a:rPr>
              <a:t>detriment</a:t>
            </a:r>
            <a:r>
              <a:rPr sz="2600" spc="-85">
                <a:solidFill>
                  <a:srgbClr val="292959"/>
                </a:solidFill>
                <a:latin typeface="Trebuchet MS"/>
                <a:cs typeface="Trebuchet MS"/>
              </a:rPr>
              <a:t> </a:t>
            </a:r>
            <a:r>
              <a:rPr sz="2600">
                <a:solidFill>
                  <a:srgbClr val="292959"/>
                </a:solidFill>
                <a:latin typeface="Trebuchet MS"/>
                <a:cs typeface="Trebuchet MS"/>
              </a:rPr>
              <a:t>has</a:t>
            </a:r>
            <a:r>
              <a:rPr sz="2600" spc="-95">
                <a:solidFill>
                  <a:srgbClr val="292959"/>
                </a:solidFill>
                <a:latin typeface="Trebuchet MS"/>
                <a:cs typeface="Trebuchet MS"/>
              </a:rPr>
              <a:t> </a:t>
            </a:r>
            <a:r>
              <a:rPr sz="2600">
                <a:solidFill>
                  <a:srgbClr val="292959"/>
                </a:solidFill>
                <a:latin typeface="Trebuchet MS"/>
                <a:cs typeface="Trebuchet MS"/>
              </a:rPr>
              <a:t>been</a:t>
            </a:r>
            <a:r>
              <a:rPr sz="2600" spc="-95">
                <a:solidFill>
                  <a:srgbClr val="292959"/>
                </a:solidFill>
                <a:latin typeface="Trebuchet MS"/>
                <a:cs typeface="Trebuchet MS"/>
              </a:rPr>
              <a:t> </a:t>
            </a:r>
            <a:r>
              <a:rPr sz="2600" spc="-65">
                <a:solidFill>
                  <a:srgbClr val="292959"/>
                </a:solidFill>
                <a:latin typeface="Trebuchet MS"/>
                <a:cs typeface="Trebuchet MS"/>
              </a:rPr>
              <a:t>suffered</a:t>
            </a:r>
            <a:r>
              <a:rPr sz="2600" spc="-95">
                <a:solidFill>
                  <a:srgbClr val="292959"/>
                </a:solidFill>
                <a:latin typeface="Trebuchet MS"/>
                <a:cs typeface="Trebuchet MS"/>
              </a:rPr>
              <a:t> </a:t>
            </a:r>
            <a:r>
              <a:rPr sz="2600">
                <a:solidFill>
                  <a:srgbClr val="292959"/>
                </a:solidFill>
                <a:latin typeface="Trebuchet MS"/>
                <a:cs typeface="Trebuchet MS"/>
              </a:rPr>
              <a:t>and</a:t>
            </a:r>
            <a:r>
              <a:rPr sz="2600" spc="-95">
                <a:solidFill>
                  <a:srgbClr val="292959"/>
                </a:solidFill>
                <a:latin typeface="Trebuchet MS"/>
                <a:cs typeface="Trebuchet MS"/>
              </a:rPr>
              <a:t> </a:t>
            </a:r>
            <a:r>
              <a:rPr sz="2600" spc="-10">
                <a:solidFill>
                  <a:srgbClr val="292959"/>
                </a:solidFill>
                <a:latin typeface="Trebuchet MS"/>
                <a:cs typeface="Trebuchet MS"/>
              </a:rPr>
              <a:t>weigh</a:t>
            </a:r>
            <a:r>
              <a:rPr sz="2600" spc="-95">
                <a:solidFill>
                  <a:srgbClr val="292959"/>
                </a:solidFill>
                <a:latin typeface="Trebuchet MS"/>
                <a:cs typeface="Trebuchet MS"/>
              </a:rPr>
              <a:t> </a:t>
            </a:r>
            <a:r>
              <a:rPr sz="2600">
                <a:solidFill>
                  <a:srgbClr val="292959"/>
                </a:solidFill>
                <a:latin typeface="Trebuchet MS"/>
                <a:cs typeface="Trebuchet MS"/>
              </a:rPr>
              <a:t>up</a:t>
            </a:r>
            <a:r>
              <a:rPr sz="2600" spc="-95">
                <a:solidFill>
                  <a:srgbClr val="292959"/>
                </a:solidFill>
                <a:latin typeface="Trebuchet MS"/>
                <a:cs typeface="Trebuchet MS"/>
              </a:rPr>
              <a:t> </a:t>
            </a:r>
            <a:r>
              <a:rPr sz="2600" spc="-105">
                <a:solidFill>
                  <a:srgbClr val="292959"/>
                </a:solidFill>
                <a:latin typeface="Trebuchet MS"/>
                <a:cs typeface="Trebuchet MS"/>
              </a:rPr>
              <a:t>whether</a:t>
            </a:r>
            <a:r>
              <a:rPr sz="2600" spc="-90">
                <a:solidFill>
                  <a:srgbClr val="292959"/>
                </a:solidFill>
                <a:latin typeface="Trebuchet MS"/>
                <a:cs typeface="Trebuchet MS"/>
              </a:rPr>
              <a:t> </a:t>
            </a:r>
            <a:r>
              <a:rPr sz="2600" spc="-20">
                <a:solidFill>
                  <a:srgbClr val="292959"/>
                </a:solidFill>
                <a:latin typeface="Trebuchet MS"/>
                <a:cs typeface="Trebuchet MS"/>
              </a:rPr>
              <a:t>this reaches</a:t>
            </a:r>
            <a:r>
              <a:rPr sz="2600" spc="-100">
                <a:solidFill>
                  <a:srgbClr val="292959"/>
                </a:solidFill>
                <a:latin typeface="Trebuchet MS"/>
                <a:cs typeface="Trebuchet MS"/>
              </a:rPr>
              <a:t> the</a:t>
            </a:r>
            <a:r>
              <a:rPr sz="2600" spc="-85">
                <a:solidFill>
                  <a:srgbClr val="292959"/>
                </a:solidFill>
                <a:latin typeface="Trebuchet MS"/>
                <a:cs typeface="Trebuchet MS"/>
              </a:rPr>
              <a:t> </a:t>
            </a:r>
            <a:r>
              <a:rPr sz="2600" spc="-120">
                <a:solidFill>
                  <a:srgbClr val="292959"/>
                </a:solidFill>
                <a:latin typeface="Trebuchet MS"/>
                <a:cs typeface="Trebuchet MS"/>
              </a:rPr>
              <a:t>level</a:t>
            </a:r>
            <a:r>
              <a:rPr sz="2600" spc="-85">
                <a:solidFill>
                  <a:srgbClr val="292959"/>
                </a:solidFill>
                <a:latin typeface="Trebuchet MS"/>
                <a:cs typeface="Trebuchet MS"/>
              </a:rPr>
              <a:t> </a:t>
            </a:r>
            <a:r>
              <a:rPr sz="2600" spc="-95">
                <a:solidFill>
                  <a:srgbClr val="292959"/>
                </a:solidFill>
                <a:latin typeface="Trebuchet MS"/>
                <a:cs typeface="Trebuchet MS"/>
              </a:rPr>
              <a:t>that</a:t>
            </a:r>
            <a:r>
              <a:rPr sz="2600" spc="-90">
                <a:solidFill>
                  <a:srgbClr val="292959"/>
                </a:solidFill>
                <a:latin typeface="Trebuchet MS"/>
                <a:cs typeface="Trebuchet MS"/>
              </a:rPr>
              <a:t> </a:t>
            </a:r>
            <a:r>
              <a:rPr sz="2600" spc="-125">
                <a:solidFill>
                  <a:srgbClr val="292959"/>
                </a:solidFill>
                <a:latin typeface="Trebuchet MS"/>
                <a:cs typeface="Trebuchet MS"/>
              </a:rPr>
              <a:t>justifies</a:t>
            </a:r>
            <a:r>
              <a:rPr sz="2600" spc="-85">
                <a:solidFill>
                  <a:srgbClr val="292959"/>
                </a:solidFill>
                <a:latin typeface="Trebuchet MS"/>
                <a:cs typeface="Trebuchet MS"/>
              </a:rPr>
              <a:t> </a:t>
            </a:r>
            <a:r>
              <a:rPr sz="2600" spc="-50">
                <a:solidFill>
                  <a:srgbClr val="292959"/>
                </a:solidFill>
                <a:latin typeface="Trebuchet MS"/>
                <a:cs typeface="Trebuchet MS"/>
              </a:rPr>
              <a:t>finding</a:t>
            </a:r>
            <a:r>
              <a:rPr sz="2600" spc="-90">
                <a:solidFill>
                  <a:srgbClr val="292959"/>
                </a:solidFill>
                <a:latin typeface="Trebuchet MS"/>
                <a:cs typeface="Trebuchet MS"/>
              </a:rPr>
              <a:t> </a:t>
            </a:r>
            <a:r>
              <a:rPr sz="2600" spc="105">
                <a:solidFill>
                  <a:srgbClr val="292959"/>
                </a:solidFill>
                <a:latin typeface="Trebuchet MS"/>
                <a:cs typeface="Trebuchet MS"/>
              </a:rPr>
              <a:t>a</a:t>
            </a:r>
            <a:r>
              <a:rPr sz="2600" spc="-85">
                <a:solidFill>
                  <a:srgbClr val="292959"/>
                </a:solidFill>
                <a:latin typeface="Trebuchet MS"/>
                <a:cs typeface="Trebuchet MS"/>
              </a:rPr>
              <a:t> </a:t>
            </a:r>
            <a:r>
              <a:rPr sz="2600" spc="-90">
                <a:solidFill>
                  <a:srgbClr val="292959"/>
                </a:solidFill>
                <a:latin typeface="Trebuchet MS"/>
                <a:cs typeface="Trebuchet MS"/>
              </a:rPr>
              <a:t>proprietary </a:t>
            </a:r>
            <a:r>
              <a:rPr sz="2600" spc="-10">
                <a:solidFill>
                  <a:srgbClr val="292959"/>
                </a:solidFill>
                <a:latin typeface="Trebuchet MS"/>
                <a:cs typeface="Trebuchet MS"/>
              </a:rPr>
              <a:t>estoppel.</a:t>
            </a:r>
            <a:endParaRPr sz="2600">
              <a:latin typeface="Trebuchet MS"/>
              <a:cs typeface="Trebuchet MS"/>
            </a:endParaRPr>
          </a:p>
          <a:p>
            <a:pPr marL="12700">
              <a:lnSpc>
                <a:spcPct val="100000"/>
              </a:lnSpc>
              <a:spcBef>
                <a:spcPts val="1155"/>
              </a:spcBef>
            </a:pPr>
            <a:r>
              <a:rPr sz="2600" spc="-114">
                <a:solidFill>
                  <a:srgbClr val="292959"/>
                </a:solidFill>
                <a:latin typeface="Trebuchet MS"/>
                <a:cs typeface="Trebuchet MS"/>
              </a:rPr>
              <a:t>Detriment</a:t>
            </a:r>
            <a:r>
              <a:rPr sz="2600" spc="-80">
                <a:solidFill>
                  <a:srgbClr val="292959"/>
                </a:solidFill>
                <a:latin typeface="Trebuchet MS"/>
                <a:cs typeface="Trebuchet MS"/>
              </a:rPr>
              <a:t> </a:t>
            </a:r>
            <a:r>
              <a:rPr sz="2600" spc="-35">
                <a:solidFill>
                  <a:srgbClr val="292959"/>
                </a:solidFill>
                <a:latin typeface="Trebuchet MS"/>
                <a:cs typeface="Trebuchet MS"/>
              </a:rPr>
              <a:t>such</a:t>
            </a:r>
            <a:r>
              <a:rPr sz="2600" spc="-80">
                <a:solidFill>
                  <a:srgbClr val="292959"/>
                </a:solidFill>
                <a:latin typeface="Trebuchet MS"/>
                <a:cs typeface="Trebuchet MS"/>
              </a:rPr>
              <a:t> </a:t>
            </a:r>
            <a:r>
              <a:rPr sz="2600" spc="-95">
                <a:solidFill>
                  <a:srgbClr val="292959"/>
                </a:solidFill>
                <a:latin typeface="Trebuchet MS"/>
                <a:cs typeface="Trebuchet MS"/>
              </a:rPr>
              <a:t>that</a:t>
            </a:r>
            <a:r>
              <a:rPr sz="2600" spc="-80">
                <a:solidFill>
                  <a:srgbClr val="292959"/>
                </a:solidFill>
                <a:latin typeface="Trebuchet MS"/>
                <a:cs typeface="Trebuchet MS"/>
              </a:rPr>
              <a:t> </a:t>
            </a:r>
            <a:r>
              <a:rPr sz="2600" spc="-165">
                <a:solidFill>
                  <a:srgbClr val="292959"/>
                </a:solidFill>
                <a:latin typeface="Trebuchet MS"/>
                <a:cs typeface="Trebuchet MS"/>
              </a:rPr>
              <a:t>it</a:t>
            </a:r>
            <a:r>
              <a:rPr sz="2600" spc="-80">
                <a:solidFill>
                  <a:srgbClr val="292959"/>
                </a:solidFill>
                <a:latin typeface="Trebuchet MS"/>
                <a:cs typeface="Trebuchet MS"/>
              </a:rPr>
              <a:t> </a:t>
            </a:r>
            <a:r>
              <a:rPr sz="2600" spc="-60">
                <a:solidFill>
                  <a:srgbClr val="292959"/>
                </a:solidFill>
                <a:latin typeface="Trebuchet MS"/>
                <a:cs typeface="Trebuchet MS"/>
              </a:rPr>
              <a:t>would</a:t>
            </a:r>
            <a:r>
              <a:rPr sz="2600" spc="-80">
                <a:solidFill>
                  <a:srgbClr val="292959"/>
                </a:solidFill>
                <a:latin typeface="Trebuchet MS"/>
                <a:cs typeface="Trebuchet MS"/>
              </a:rPr>
              <a:t> </a:t>
            </a:r>
            <a:r>
              <a:rPr sz="2600">
                <a:solidFill>
                  <a:srgbClr val="292959"/>
                </a:solidFill>
                <a:latin typeface="Trebuchet MS"/>
                <a:cs typeface="Trebuchet MS"/>
              </a:rPr>
              <a:t>be</a:t>
            </a:r>
            <a:r>
              <a:rPr sz="2600" spc="-80">
                <a:solidFill>
                  <a:srgbClr val="292959"/>
                </a:solidFill>
                <a:latin typeface="Trebuchet MS"/>
                <a:cs typeface="Trebuchet MS"/>
              </a:rPr>
              <a:t> </a:t>
            </a:r>
            <a:r>
              <a:rPr sz="2600" spc="-155">
                <a:solidFill>
                  <a:srgbClr val="292959"/>
                </a:solidFill>
                <a:latin typeface="Trebuchet MS"/>
                <a:cs typeface="Trebuchet MS"/>
              </a:rPr>
              <a:t>unjust</a:t>
            </a:r>
            <a:r>
              <a:rPr sz="2600" spc="-80">
                <a:solidFill>
                  <a:srgbClr val="292959"/>
                </a:solidFill>
                <a:latin typeface="Trebuchet MS"/>
                <a:cs typeface="Trebuchet MS"/>
              </a:rPr>
              <a:t> </a:t>
            </a:r>
            <a:r>
              <a:rPr sz="2600" spc="-85">
                <a:solidFill>
                  <a:srgbClr val="292959"/>
                </a:solidFill>
                <a:latin typeface="Trebuchet MS"/>
                <a:cs typeface="Trebuchet MS"/>
              </a:rPr>
              <a:t>or</a:t>
            </a:r>
            <a:r>
              <a:rPr sz="2600" spc="-80">
                <a:solidFill>
                  <a:srgbClr val="292959"/>
                </a:solidFill>
                <a:latin typeface="Trebuchet MS"/>
                <a:cs typeface="Trebuchet MS"/>
              </a:rPr>
              <a:t> </a:t>
            </a:r>
            <a:r>
              <a:rPr sz="2600" spc="-75">
                <a:solidFill>
                  <a:srgbClr val="292959"/>
                </a:solidFill>
                <a:latin typeface="Trebuchet MS"/>
                <a:cs typeface="Trebuchet MS"/>
              </a:rPr>
              <a:t>inequitable</a:t>
            </a:r>
            <a:r>
              <a:rPr sz="2600" spc="-80">
                <a:solidFill>
                  <a:srgbClr val="292959"/>
                </a:solidFill>
                <a:latin typeface="Trebuchet MS"/>
                <a:cs typeface="Trebuchet MS"/>
              </a:rPr>
              <a:t> </a:t>
            </a:r>
            <a:r>
              <a:rPr sz="2600" spc="-45">
                <a:solidFill>
                  <a:srgbClr val="292959"/>
                </a:solidFill>
                <a:latin typeface="Trebuchet MS"/>
                <a:cs typeface="Trebuchet MS"/>
              </a:rPr>
              <a:t>to</a:t>
            </a:r>
            <a:r>
              <a:rPr sz="2600" spc="-80">
                <a:solidFill>
                  <a:srgbClr val="292959"/>
                </a:solidFill>
                <a:latin typeface="Trebuchet MS"/>
                <a:cs typeface="Trebuchet MS"/>
              </a:rPr>
              <a:t> </a:t>
            </a:r>
            <a:r>
              <a:rPr sz="2600" spc="-60">
                <a:solidFill>
                  <a:srgbClr val="292959"/>
                </a:solidFill>
                <a:latin typeface="Trebuchet MS"/>
                <a:cs typeface="Trebuchet MS"/>
              </a:rPr>
              <a:t>allow</a:t>
            </a:r>
            <a:r>
              <a:rPr sz="2600" spc="-80">
                <a:solidFill>
                  <a:srgbClr val="292959"/>
                </a:solidFill>
                <a:latin typeface="Trebuchet MS"/>
                <a:cs typeface="Trebuchet MS"/>
              </a:rPr>
              <a:t> </a:t>
            </a:r>
            <a:r>
              <a:rPr sz="2600" spc="-100">
                <a:solidFill>
                  <a:srgbClr val="292959"/>
                </a:solidFill>
                <a:latin typeface="Trebuchet MS"/>
                <a:cs typeface="Trebuchet MS"/>
              </a:rPr>
              <a:t>the</a:t>
            </a:r>
            <a:r>
              <a:rPr sz="2600" spc="-80">
                <a:solidFill>
                  <a:srgbClr val="292959"/>
                </a:solidFill>
                <a:latin typeface="Trebuchet MS"/>
                <a:cs typeface="Trebuchet MS"/>
              </a:rPr>
              <a:t> </a:t>
            </a:r>
            <a:r>
              <a:rPr sz="2600" spc="-20">
                <a:solidFill>
                  <a:srgbClr val="292959"/>
                </a:solidFill>
                <a:latin typeface="Trebuchet MS"/>
                <a:cs typeface="Trebuchet MS"/>
              </a:rPr>
              <a:t>assurance</a:t>
            </a:r>
            <a:r>
              <a:rPr sz="2600" spc="-80">
                <a:solidFill>
                  <a:srgbClr val="292959"/>
                </a:solidFill>
                <a:latin typeface="Trebuchet MS"/>
                <a:cs typeface="Trebuchet MS"/>
              </a:rPr>
              <a:t> </a:t>
            </a:r>
            <a:r>
              <a:rPr sz="2600" spc="-45">
                <a:solidFill>
                  <a:srgbClr val="292959"/>
                </a:solidFill>
                <a:latin typeface="Trebuchet MS"/>
                <a:cs typeface="Trebuchet MS"/>
              </a:rPr>
              <a:t>to</a:t>
            </a:r>
            <a:r>
              <a:rPr sz="2600" spc="-80">
                <a:solidFill>
                  <a:srgbClr val="292959"/>
                </a:solidFill>
                <a:latin typeface="Trebuchet MS"/>
                <a:cs typeface="Trebuchet MS"/>
              </a:rPr>
              <a:t> </a:t>
            </a:r>
            <a:r>
              <a:rPr sz="2600">
                <a:solidFill>
                  <a:srgbClr val="292959"/>
                </a:solidFill>
                <a:latin typeface="Trebuchet MS"/>
                <a:cs typeface="Trebuchet MS"/>
              </a:rPr>
              <a:t>be</a:t>
            </a:r>
            <a:r>
              <a:rPr sz="2600" spc="-80">
                <a:solidFill>
                  <a:srgbClr val="292959"/>
                </a:solidFill>
                <a:latin typeface="Trebuchet MS"/>
                <a:cs typeface="Trebuchet MS"/>
              </a:rPr>
              <a:t> </a:t>
            </a:r>
            <a:r>
              <a:rPr sz="2600" spc="-75">
                <a:solidFill>
                  <a:srgbClr val="292959"/>
                </a:solidFill>
                <a:latin typeface="Trebuchet MS"/>
                <a:cs typeface="Trebuchet MS"/>
              </a:rPr>
              <a:t>disregarded.”</a:t>
            </a:r>
            <a:r>
              <a:rPr sz="2600" spc="-130">
                <a:solidFill>
                  <a:srgbClr val="292959"/>
                </a:solidFill>
                <a:latin typeface="Trebuchet MS"/>
                <a:cs typeface="Trebuchet MS"/>
              </a:rPr>
              <a:t> </a:t>
            </a:r>
            <a:r>
              <a:rPr sz="2600" b="1" i="1">
                <a:solidFill>
                  <a:srgbClr val="292959"/>
                </a:solidFill>
                <a:latin typeface="Trebuchet MS"/>
                <a:cs typeface="Trebuchet MS"/>
              </a:rPr>
              <a:t>Suggitt</a:t>
            </a:r>
            <a:r>
              <a:rPr sz="2600" b="1" i="1" spc="-130">
                <a:solidFill>
                  <a:srgbClr val="292959"/>
                </a:solidFill>
                <a:latin typeface="Trebuchet MS"/>
                <a:cs typeface="Trebuchet MS"/>
              </a:rPr>
              <a:t> </a:t>
            </a:r>
            <a:r>
              <a:rPr sz="2600" b="1" i="1" spc="-165">
                <a:solidFill>
                  <a:srgbClr val="292959"/>
                </a:solidFill>
                <a:latin typeface="Trebuchet MS"/>
                <a:cs typeface="Trebuchet MS"/>
              </a:rPr>
              <a:t>v</a:t>
            </a:r>
            <a:r>
              <a:rPr sz="2600" b="1" i="1" spc="-130">
                <a:solidFill>
                  <a:srgbClr val="292959"/>
                </a:solidFill>
                <a:latin typeface="Trebuchet MS"/>
                <a:cs typeface="Trebuchet MS"/>
              </a:rPr>
              <a:t> </a:t>
            </a:r>
            <a:r>
              <a:rPr sz="2600" b="1" i="1" spc="-10">
                <a:solidFill>
                  <a:srgbClr val="292959"/>
                </a:solidFill>
                <a:latin typeface="Trebuchet MS"/>
                <a:cs typeface="Trebuchet MS"/>
              </a:rPr>
              <a:t>Suggitt</a:t>
            </a:r>
            <a:endParaRPr sz="2600">
              <a:latin typeface="Trebuchet MS"/>
              <a:cs typeface="Trebuchet MS"/>
            </a:endParaRPr>
          </a:p>
          <a:p>
            <a:pPr marL="12700">
              <a:lnSpc>
                <a:spcPct val="100000"/>
              </a:lnSpc>
              <a:spcBef>
                <a:spcPts val="1155"/>
              </a:spcBef>
            </a:pPr>
            <a:r>
              <a:rPr sz="2600" b="1" spc="-250">
                <a:solidFill>
                  <a:srgbClr val="292959"/>
                </a:solidFill>
                <a:latin typeface="Trebuchet MS"/>
                <a:cs typeface="Trebuchet MS"/>
              </a:rPr>
              <a:t>[2012]</a:t>
            </a:r>
            <a:r>
              <a:rPr sz="2600" b="1" spc="-114">
                <a:solidFill>
                  <a:srgbClr val="292959"/>
                </a:solidFill>
                <a:latin typeface="Trebuchet MS"/>
                <a:cs typeface="Trebuchet MS"/>
              </a:rPr>
              <a:t> </a:t>
            </a:r>
            <a:r>
              <a:rPr sz="2600" b="1" spc="90">
                <a:solidFill>
                  <a:srgbClr val="292959"/>
                </a:solidFill>
                <a:latin typeface="Trebuchet MS"/>
                <a:cs typeface="Trebuchet MS"/>
              </a:rPr>
              <a:t>EWCA</a:t>
            </a:r>
            <a:r>
              <a:rPr sz="2600" b="1" spc="-114">
                <a:solidFill>
                  <a:srgbClr val="292959"/>
                </a:solidFill>
                <a:latin typeface="Trebuchet MS"/>
                <a:cs typeface="Trebuchet MS"/>
              </a:rPr>
              <a:t> </a:t>
            </a:r>
            <a:r>
              <a:rPr sz="2600" b="1" spc="55">
                <a:solidFill>
                  <a:srgbClr val="292959"/>
                </a:solidFill>
                <a:latin typeface="Trebuchet MS"/>
                <a:cs typeface="Trebuchet MS"/>
              </a:rPr>
              <a:t>Civ</a:t>
            </a:r>
            <a:r>
              <a:rPr sz="2600" b="1" spc="-114">
                <a:solidFill>
                  <a:srgbClr val="292959"/>
                </a:solidFill>
                <a:latin typeface="Trebuchet MS"/>
                <a:cs typeface="Trebuchet MS"/>
              </a:rPr>
              <a:t> </a:t>
            </a:r>
            <a:r>
              <a:rPr sz="2600" b="1" spc="-380">
                <a:solidFill>
                  <a:srgbClr val="292959"/>
                </a:solidFill>
                <a:latin typeface="Trebuchet MS"/>
                <a:cs typeface="Trebuchet MS"/>
              </a:rPr>
              <a:t>1140</a:t>
            </a:r>
            <a:endParaRPr sz="2600">
              <a:latin typeface="Trebuchet MS"/>
              <a:cs typeface="Trebuchet MS"/>
            </a:endParaRPr>
          </a:p>
        </p:txBody>
      </p:sp>
      <p:sp>
        <p:nvSpPr>
          <p:cNvPr id="13" name="object 13" descr="$PPTXTitle"/>
          <p:cNvSpPr txBox="1">
            <a:spLocks noGrp="1"/>
          </p:cNvSpPr>
          <p:nvPr>
            <p:ph type="title"/>
          </p:nvPr>
        </p:nvSpPr>
        <p:spPr>
          <a:xfrm>
            <a:off x="597084" y="827977"/>
            <a:ext cx="4935220" cy="1168400"/>
          </a:xfrm>
          <a:prstGeom prst="rect">
            <a:avLst/>
          </a:prstGeom>
        </p:spPr>
        <p:txBody>
          <a:bodyPr vert="horz" wrap="square" lIns="0" tIns="12700" rIns="0" bIns="0" rtlCol="0">
            <a:spAutoFit/>
          </a:bodyPr>
          <a:lstStyle/>
          <a:p>
            <a:pPr marL="12700">
              <a:lnSpc>
                <a:spcPct val="100000"/>
              </a:lnSpc>
              <a:spcBef>
                <a:spcPts val="100"/>
              </a:spcBef>
            </a:pPr>
            <a:r>
              <a:rPr sz="7500" spc="-125">
                <a:solidFill>
                  <a:srgbClr val="E65385"/>
                </a:solidFill>
              </a:rPr>
              <a:t>DETRIMENT</a:t>
            </a:r>
            <a:endParaRPr sz="75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52684" y="2336006"/>
            <a:ext cx="123825" cy="123824"/>
          </a:xfrm>
          <a:prstGeom prst="rect">
            <a:avLst/>
          </a:prstGeom>
        </p:spPr>
      </p:pic>
      <p:pic>
        <p:nvPicPr>
          <p:cNvPr id="3" name="object 3"/>
          <p:cNvPicPr/>
          <p:nvPr/>
        </p:nvPicPr>
        <p:blipFill>
          <a:blip r:embed="rId2" cstate="print"/>
          <a:stretch>
            <a:fillRect/>
          </a:stretch>
        </p:blipFill>
        <p:spPr>
          <a:xfrm>
            <a:off x="952684" y="3574256"/>
            <a:ext cx="123825" cy="123824"/>
          </a:xfrm>
          <a:prstGeom prst="rect">
            <a:avLst/>
          </a:prstGeom>
        </p:spPr>
      </p:pic>
      <p:pic>
        <p:nvPicPr>
          <p:cNvPr id="4" name="object 4"/>
          <p:cNvPicPr/>
          <p:nvPr/>
        </p:nvPicPr>
        <p:blipFill>
          <a:blip r:embed="rId2" cstate="print"/>
          <a:stretch>
            <a:fillRect/>
          </a:stretch>
        </p:blipFill>
        <p:spPr>
          <a:xfrm>
            <a:off x="952684" y="4193381"/>
            <a:ext cx="123825" cy="123824"/>
          </a:xfrm>
          <a:prstGeom prst="rect">
            <a:avLst/>
          </a:prstGeom>
        </p:spPr>
      </p:pic>
      <p:pic>
        <p:nvPicPr>
          <p:cNvPr id="5" name="object 5"/>
          <p:cNvPicPr/>
          <p:nvPr/>
        </p:nvPicPr>
        <p:blipFill>
          <a:blip r:embed="rId3" cstate="print"/>
          <a:stretch>
            <a:fillRect/>
          </a:stretch>
        </p:blipFill>
        <p:spPr>
          <a:xfrm>
            <a:off x="952684" y="6669881"/>
            <a:ext cx="123825" cy="123824"/>
          </a:xfrm>
          <a:prstGeom prst="rect">
            <a:avLst/>
          </a:prstGeom>
        </p:spPr>
      </p:pic>
      <p:sp>
        <p:nvSpPr>
          <p:cNvPr id="6" name="object 6"/>
          <p:cNvSpPr txBox="1"/>
          <p:nvPr/>
        </p:nvSpPr>
        <p:spPr>
          <a:xfrm>
            <a:off x="1244635" y="1961337"/>
            <a:ext cx="16918305" cy="6835775"/>
          </a:xfrm>
          <a:prstGeom prst="rect">
            <a:avLst/>
          </a:prstGeom>
        </p:spPr>
        <p:txBody>
          <a:bodyPr vert="horz" wrap="square" lIns="0" tIns="12700" rIns="0" bIns="0" rtlCol="0">
            <a:spAutoFit/>
          </a:bodyPr>
          <a:lstStyle/>
          <a:p>
            <a:pPr marL="12700" marR="5080">
              <a:lnSpc>
                <a:spcPct val="135400"/>
              </a:lnSpc>
              <a:spcBef>
                <a:spcPts val="100"/>
              </a:spcBef>
              <a:tabLst>
                <a:tab pos="14725650" algn="l"/>
              </a:tabLst>
            </a:pPr>
            <a:r>
              <a:rPr sz="3000">
                <a:solidFill>
                  <a:srgbClr val="292959"/>
                </a:solidFill>
                <a:latin typeface="Trebuchet MS"/>
                <a:cs typeface="Trebuchet MS"/>
              </a:rPr>
              <a:t>May</a:t>
            </a:r>
            <a:r>
              <a:rPr sz="3000" spc="-95">
                <a:solidFill>
                  <a:srgbClr val="292959"/>
                </a:solidFill>
                <a:latin typeface="Trebuchet MS"/>
                <a:cs typeface="Trebuchet MS"/>
              </a:rPr>
              <a:t> </a:t>
            </a:r>
            <a:r>
              <a:rPr sz="3000">
                <a:solidFill>
                  <a:srgbClr val="292959"/>
                </a:solidFill>
                <a:latin typeface="Trebuchet MS"/>
                <a:cs typeface="Trebuchet MS"/>
              </a:rPr>
              <a:t>be</a:t>
            </a:r>
            <a:r>
              <a:rPr sz="3000" spc="-90">
                <a:solidFill>
                  <a:srgbClr val="292959"/>
                </a:solidFill>
                <a:latin typeface="Trebuchet MS"/>
                <a:cs typeface="Trebuchet MS"/>
              </a:rPr>
              <a:t> </a:t>
            </a:r>
            <a:r>
              <a:rPr sz="3000" spc="125">
                <a:solidFill>
                  <a:srgbClr val="292959"/>
                </a:solidFill>
                <a:latin typeface="Trebuchet MS"/>
                <a:cs typeface="Trebuchet MS"/>
              </a:rPr>
              <a:t>a</a:t>
            </a:r>
            <a:r>
              <a:rPr sz="3000" spc="-90">
                <a:solidFill>
                  <a:srgbClr val="292959"/>
                </a:solidFill>
                <a:latin typeface="Trebuchet MS"/>
                <a:cs typeface="Trebuchet MS"/>
              </a:rPr>
              <a:t> </a:t>
            </a:r>
            <a:r>
              <a:rPr sz="3000" spc="-45">
                <a:solidFill>
                  <a:srgbClr val="292959"/>
                </a:solidFill>
                <a:latin typeface="Trebuchet MS"/>
                <a:cs typeface="Trebuchet MS"/>
              </a:rPr>
              <a:t>single</a:t>
            </a:r>
            <a:r>
              <a:rPr sz="3000" spc="-90">
                <a:solidFill>
                  <a:srgbClr val="292959"/>
                </a:solidFill>
                <a:latin typeface="Trebuchet MS"/>
                <a:cs typeface="Trebuchet MS"/>
              </a:rPr>
              <a:t> </a:t>
            </a:r>
            <a:r>
              <a:rPr sz="3000" spc="-120">
                <a:solidFill>
                  <a:srgbClr val="292959"/>
                </a:solidFill>
                <a:latin typeface="Trebuchet MS"/>
                <a:cs typeface="Trebuchet MS"/>
              </a:rPr>
              <a:t>detrimental</a:t>
            </a:r>
            <a:r>
              <a:rPr sz="3000" spc="-90">
                <a:solidFill>
                  <a:srgbClr val="292959"/>
                </a:solidFill>
                <a:latin typeface="Trebuchet MS"/>
                <a:cs typeface="Trebuchet MS"/>
              </a:rPr>
              <a:t> </a:t>
            </a:r>
            <a:r>
              <a:rPr sz="3000" spc="-100">
                <a:solidFill>
                  <a:srgbClr val="292959"/>
                </a:solidFill>
                <a:latin typeface="Trebuchet MS"/>
                <a:cs typeface="Trebuchet MS"/>
              </a:rPr>
              <a:t>act,</a:t>
            </a:r>
            <a:r>
              <a:rPr sz="3000" spc="-95">
                <a:solidFill>
                  <a:srgbClr val="292959"/>
                </a:solidFill>
                <a:latin typeface="Trebuchet MS"/>
                <a:cs typeface="Trebuchet MS"/>
              </a:rPr>
              <a:t> </a:t>
            </a:r>
            <a:r>
              <a:rPr sz="3000" spc="-145">
                <a:solidFill>
                  <a:srgbClr val="292959"/>
                </a:solidFill>
                <a:latin typeface="Trebuchet MS"/>
                <a:cs typeface="Trebuchet MS"/>
              </a:rPr>
              <a:t>in</a:t>
            </a:r>
            <a:r>
              <a:rPr sz="3000" spc="-90">
                <a:solidFill>
                  <a:srgbClr val="292959"/>
                </a:solidFill>
                <a:latin typeface="Trebuchet MS"/>
                <a:cs typeface="Trebuchet MS"/>
              </a:rPr>
              <a:t> </a:t>
            </a:r>
            <a:r>
              <a:rPr sz="3000" spc="-95">
                <a:solidFill>
                  <a:srgbClr val="292959"/>
                </a:solidFill>
                <a:latin typeface="Trebuchet MS"/>
                <a:cs typeface="Trebuchet MS"/>
              </a:rPr>
              <a:t>others</a:t>
            </a:r>
            <a:r>
              <a:rPr sz="3000" spc="-90">
                <a:solidFill>
                  <a:srgbClr val="292959"/>
                </a:solidFill>
                <a:latin typeface="Trebuchet MS"/>
                <a:cs typeface="Trebuchet MS"/>
              </a:rPr>
              <a:t> </a:t>
            </a:r>
            <a:r>
              <a:rPr sz="3000" spc="125">
                <a:solidFill>
                  <a:srgbClr val="292959"/>
                </a:solidFill>
                <a:latin typeface="Trebuchet MS"/>
                <a:cs typeface="Trebuchet MS"/>
              </a:rPr>
              <a:t>a</a:t>
            </a:r>
            <a:r>
              <a:rPr sz="3000" spc="-90">
                <a:solidFill>
                  <a:srgbClr val="292959"/>
                </a:solidFill>
                <a:latin typeface="Trebuchet MS"/>
                <a:cs typeface="Trebuchet MS"/>
              </a:rPr>
              <a:t> </a:t>
            </a:r>
            <a:r>
              <a:rPr sz="3000" spc="-75">
                <a:solidFill>
                  <a:srgbClr val="292959"/>
                </a:solidFill>
                <a:latin typeface="Trebuchet MS"/>
                <a:cs typeface="Trebuchet MS"/>
              </a:rPr>
              <a:t>series</a:t>
            </a:r>
            <a:r>
              <a:rPr sz="3000" spc="-90">
                <a:solidFill>
                  <a:srgbClr val="292959"/>
                </a:solidFill>
                <a:latin typeface="Trebuchet MS"/>
                <a:cs typeface="Trebuchet MS"/>
              </a:rPr>
              <a:t> </a:t>
            </a:r>
            <a:r>
              <a:rPr sz="3000">
                <a:solidFill>
                  <a:srgbClr val="292959"/>
                </a:solidFill>
                <a:latin typeface="Trebuchet MS"/>
                <a:cs typeface="Trebuchet MS"/>
              </a:rPr>
              <a:t>of</a:t>
            </a:r>
            <a:r>
              <a:rPr sz="3000" spc="-95">
                <a:solidFill>
                  <a:srgbClr val="292959"/>
                </a:solidFill>
                <a:latin typeface="Trebuchet MS"/>
                <a:cs typeface="Trebuchet MS"/>
              </a:rPr>
              <a:t> </a:t>
            </a:r>
            <a:r>
              <a:rPr sz="3000" spc="-120">
                <a:solidFill>
                  <a:srgbClr val="292959"/>
                </a:solidFill>
                <a:latin typeface="Trebuchet MS"/>
                <a:cs typeface="Trebuchet MS"/>
              </a:rPr>
              <a:t>detrimental</a:t>
            </a:r>
            <a:r>
              <a:rPr sz="3000" spc="-90">
                <a:solidFill>
                  <a:srgbClr val="292959"/>
                </a:solidFill>
                <a:latin typeface="Trebuchet MS"/>
                <a:cs typeface="Trebuchet MS"/>
              </a:rPr>
              <a:t> </a:t>
            </a:r>
            <a:r>
              <a:rPr sz="3000">
                <a:solidFill>
                  <a:srgbClr val="292959"/>
                </a:solidFill>
                <a:latin typeface="Trebuchet MS"/>
                <a:cs typeface="Trebuchet MS"/>
              </a:rPr>
              <a:t>acts</a:t>
            </a:r>
            <a:r>
              <a:rPr sz="3000" spc="-90">
                <a:solidFill>
                  <a:srgbClr val="292959"/>
                </a:solidFill>
                <a:latin typeface="Trebuchet MS"/>
                <a:cs typeface="Trebuchet MS"/>
              </a:rPr>
              <a:t> </a:t>
            </a:r>
            <a:r>
              <a:rPr sz="3000" b="1" i="1" spc="-85">
                <a:solidFill>
                  <a:srgbClr val="292959"/>
                </a:solidFill>
                <a:latin typeface="Trebuchet MS"/>
                <a:cs typeface="Trebuchet MS"/>
              </a:rPr>
              <a:t>Bradbury</a:t>
            </a:r>
            <a:r>
              <a:rPr sz="3000" b="1" i="1" spc="-150">
                <a:solidFill>
                  <a:srgbClr val="292959"/>
                </a:solidFill>
                <a:latin typeface="Trebuchet MS"/>
                <a:cs typeface="Trebuchet MS"/>
              </a:rPr>
              <a:t> </a:t>
            </a:r>
            <a:r>
              <a:rPr sz="3000" b="1" i="1" spc="-204">
                <a:solidFill>
                  <a:srgbClr val="292959"/>
                </a:solidFill>
                <a:latin typeface="Trebuchet MS"/>
                <a:cs typeface="Trebuchet MS"/>
              </a:rPr>
              <a:t>v</a:t>
            </a:r>
            <a:r>
              <a:rPr sz="3000" b="1" i="1" spc="-150">
                <a:solidFill>
                  <a:srgbClr val="292959"/>
                </a:solidFill>
                <a:latin typeface="Trebuchet MS"/>
                <a:cs typeface="Trebuchet MS"/>
              </a:rPr>
              <a:t> </a:t>
            </a:r>
            <a:r>
              <a:rPr sz="3000" b="1" i="1" spc="-10">
                <a:solidFill>
                  <a:srgbClr val="292959"/>
                </a:solidFill>
                <a:latin typeface="Trebuchet MS"/>
                <a:cs typeface="Trebuchet MS"/>
              </a:rPr>
              <a:t>Taylor</a:t>
            </a:r>
            <a:r>
              <a:rPr sz="3000" b="1" i="1">
                <a:solidFill>
                  <a:srgbClr val="292959"/>
                </a:solidFill>
                <a:latin typeface="Trebuchet MS"/>
                <a:cs typeface="Trebuchet MS"/>
              </a:rPr>
              <a:t>	</a:t>
            </a:r>
            <a:r>
              <a:rPr sz="3000" b="1" spc="-280">
                <a:solidFill>
                  <a:srgbClr val="292959"/>
                </a:solidFill>
                <a:latin typeface="Trebuchet MS"/>
                <a:cs typeface="Trebuchet MS"/>
              </a:rPr>
              <a:t>[2012]</a:t>
            </a:r>
            <a:r>
              <a:rPr sz="3000" b="1" spc="-145">
                <a:solidFill>
                  <a:srgbClr val="292959"/>
                </a:solidFill>
                <a:latin typeface="Trebuchet MS"/>
                <a:cs typeface="Trebuchet MS"/>
              </a:rPr>
              <a:t> </a:t>
            </a:r>
            <a:r>
              <a:rPr sz="3000" b="1" spc="85">
                <a:solidFill>
                  <a:srgbClr val="292959"/>
                </a:solidFill>
                <a:latin typeface="Trebuchet MS"/>
                <a:cs typeface="Trebuchet MS"/>
              </a:rPr>
              <a:t>EWCA </a:t>
            </a:r>
            <a:r>
              <a:rPr sz="3000" b="1" spc="65">
                <a:solidFill>
                  <a:srgbClr val="292959"/>
                </a:solidFill>
                <a:latin typeface="Trebuchet MS"/>
                <a:cs typeface="Trebuchet MS"/>
              </a:rPr>
              <a:t>Civ</a:t>
            </a:r>
            <a:r>
              <a:rPr sz="3000" b="1" spc="-125">
                <a:solidFill>
                  <a:srgbClr val="292959"/>
                </a:solidFill>
                <a:latin typeface="Trebuchet MS"/>
                <a:cs typeface="Trebuchet MS"/>
              </a:rPr>
              <a:t> </a:t>
            </a:r>
            <a:r>
              <a:rPr sz="3000" b="1" spc="-355">
                <a:solidFill>
                  <a:srgbClr val="292959"/>
                </a:solidFill>
                <a:latin typeface="Trebuchet MS"/>
                <a:cs typeface="Trebuchet MS"/>
              </a:rPr>
              <a:t>120,</a:t>
            </a:r>
            <a:r>
              <a:rPr sz="3000" b="1" spc="-125">
                <a:solidFill>
                  <a:srgbClr val="292959"/>
                </a:solidFill>
                <a:latin typeface="Trebuchet MS"/>
                <a:cs typeface="Trebuchet MS"/>
              </a:rPr>
              <a:t> </a:t>
            </a:r>
            <a:r>
              <a:rPr sz="3000" spc="-110">
                <a:solidFill>
                  <a:srgbClr val="292959"/>
                </a:solidFill>
                <a:latin typeface="Trebuchet MS"/>
                <a:cs typeface="Trebuchet MS"/>
              </a:rPr>
              <a:t>structuring</a:t>
            </a:r>
            <a:r>
              <a:rPr sz="3000" spc="-65">
                <a:solidFill>
                  <a:srgbClr val="292959"/>
                </a:solidFill>
                <a:latin typeface="Trebuchet MS"/>
                <a:cs typeface="Trebuchet MS"/>
              </a:rPr>
              <a:t> </a:t>
            </a:r>
            <a:r>
              <a:rPr sz="3000" spc="-135">
                <a:solidFill>
                  <a:srgbClr val="292959"/>
                </a:solidFill>
                <a:latin typeface="Trebuchet MS"/>
                <a:cs typeface="Trebuchet MS"/>
              </a:rPr>
              <a:t>life</a:t>
            </a:r>
            <a:r>
              <a:rPr sz="3000" spc="-60">
                <a:solidFill>
                  <a:srgbClr val="292959"/>
                </a:solidFill>
                <a:latin typeface="Trebuchet MS"/>
                <a:cs typeface="Trebuchet MS"/>
              </a:rPr>
              <a:t> </a:t>
            </a:r>
            <a:r>
              <a:rPr sz="3000" spc="-35">
                <a:solidFill>
                  <a:srgbClr val="292959"/>
                </a:solidFill>
                <a:latin typeface="Trebuchet MS"/>
                <a:cs typeface="Trebuchet MS"/>
              </a:rPr>
              <a:t>around</a:t>
            </a:r>
            <a:r>
              <a:rPr sz="3000" spc="-65">
                <a:solidFill>
                  <a:srgbClr val="292959"/>
                </a:solidFill>
                <a:latin typeface="Trebuchet MS"/>
                <a:cs typeface="Trebuchet MS"/>
              </a:rPr>
              <a:t> </a:t>
            </a:r>
            <a:r>
              <a:rPr sz="3000" spc="-105">
                <a:solidFill>
                  <a:srgbClr val="292959"/>
                </a:solidFill>
                <a:latin typeface="Trebuchet MS"/>
                <a:cs typeface="Trebuchet MS"/>
              </a:rPr>
              <a:t>reliance:</a:t>
            </a:r>
            <a:r>
              <a:rPr sz="3000" spc="-125">
                <a:solidFill>
                  <a:srgbClr val="292959"/>
                </a:solidFill>
                <a:latin typeface="Trebuchet MS"/>
                <a:cs typeface="Trebuchet MS"/>
              </a:rPr>
              <a:t> </a:t>
            </a:r>
            <a:r>
              <a:rPr sz="3000" b="1" i="1">
                <a:solidFill>
                  <a:srgbClr val="292959"/>
                </a:solidFill>
                <a:latin typeface="Trebuchet MS"/>
                <a:cs typeface="Trebuchet MS"/>
              </a:rPr>
              <a:t>Suggitt</a:t>
            </a:r>
            <a:r>
              <a:rPr sz="3000" b="1" i="1" spc="-125">
                <a:solidFill>
                  <a:srgbClr val="292959"/>
                </a:solidFill>
                <a:latin typeface="Trebuchet MS"/>
                <a:cs typeface="Trebuchet MS"/>
              </a:rPr>
              <a:t> </a:t>
            </a:r>
            <a:r>
              <a:rPr sz="3000" b="1" i="1" spc="-204">
                <a:solidFill>
                  <a:srgbClr val="292959"/>
                </a:solidFill>
                <a:latin typeface="Trebuchet MS"/>
                <a:cs typeface="Trebuchet MS"/>
              </a:rPr>
              <a:t>v</a:t>
            </a:r>
            <a:r>
              <a:rPr sz="3000" b="1" i="1" spc="-120">
                <a:solidFill>
                  <a:srgbClr val="292959"/>
                </a:solidFill>
                <a:latin typeface="Trebuchet MS"/>
                <a:cs typeface="Trebuchet MS"/>
              </a:rPr>
              <a:t> </a:t>
            </a:r>
            <a:r>
              <a:rPr sz="3000" b="1" i="1">
                <a:solidFill>
                  <a:srgbClr val="292959"/>
                </a:solidFill>
                <a:latin typeface="Trebuchet MS"/>
                <a:cs typeface="Trebuchet MS"/>
              </a:rPr>
              <a:t>Suggitt</a:t>
            </a:r>
            <a:r>
              <a:rPr sz="3000" b="1" i="1" spc="-125">
                <a:solidFill>
                  <a:srgbClr val="292959"/>
                </a:solidFill>
                <a:latin typeface="Trebuchet MS"/>
                <a:cs typeface="Trebuchet MS"/>
              </a:rPr>
              <a:t> </a:t>
            </a:r>
            <a:r>
              <a:rPr sz="3000" b="1" spc="-280">
                <a:solidFill>
                  <a:srgbClr val="292959"/>
                </a:solidFill>
                <a:latin typeface="Trebuchet MS"/>
                <a:cs typeface="Trebuchet MS"/>
              </a:rPr>
              <a:t>[2012]</a:t>
            </a:r>
            <a:r>
              <a:rPr sz="3000" b="1" spc="-125">
                <a:solidFill>
                  <a:srgbClr val="292959"/>
                </a:solidFill>
                <a:latin typeface="Trebuchet MS"/>
                <a:cs typeface="Trebuchet MS"/>
              </a:rPr>
              <a:t> </a:t>
            </a:r>
            <a:r>
              <a:rPr sz="3000" b="1" spc="105">
                <a:solidFill>
                  <a:srgbClr val="292959"/>
                </a:solidFill>
                <a:latin typeface="Trebuchet MS"/>
                <a:cs typeface="Trebuchet MS"/>
              </a:rPr>
              <a:t>EWCA</a:t>
            </a:r>
            <a:r>
              <a:rPr sz="3000" b="1" spc="-125">
                <a:solidFill>
                  <a:srgbClr val="292959"/>
                </a:solidFill>
                <a:latin typeface="Trebuchet MS"/>
                <a:cs typeface="Trebuchet MS"/>
              </a:rPr>
              <a:t> </a:t>
            </a:r>
            <a:r>
              <a:rPr sz="3000" b="1" spc="65">
                <a:solidFill>
                  <a:srgbClr val="292959"/>
                </a:solidFill>
                <a:latin typeface="Trebuchet MS"/>
                <a:cs typeface="Trebuchet MS"/>
              </a:rPr>
              <a:t>Civ</a:t>
            </a:r>
            <a:r>
              <a:rPr sz="3000" b="1" spc="-125">
                <a:solidFill>
                  <a:srgbClr val="292959"/>
                </a:solidFill>
                <a:latin typeface="Trebuchet MS"/>
                <a:cs typeface="Trebuchet MS"/>
              </a:rPr>
              <a:t> </a:t>
            </a:r>
            <a:r>
              <a:rPr sz="3000" b="1" spc="-440">
                <a:solidFill>
                  <a:srgbClr val="292959"/>
                </a:solidFill>
                <a:latin typeface="Trebuchet MS"/>
                <a:cs typeface="Trebuchet MS"/>
              </a:rPr>
              <a:t>1140</a:t>
            </a:r>
            <a:endParaRPr sz="3000">
              <a:latin typeface="Trebuchet MS"/>
              <a:cs typeface="Trebuchet MS"/>
            </a:endParaRPr>
          </a:p>
          <a:p>
            <a:pPr marL="12700">
              <a:lnSpc>
                <a:spcPct val="100000"/>
              </a:lnSpc>
              <a:spcBef>
                <a:spcPts val="1275"/>
              </a:spcBef>
            </a:pPr>
            <a:r>
              <a:rPr sz="3000">
                <a:solidFill>
                  <a:srgbClr val="292959"/>
                </a:solidFill>
                <a:latin typeface="Trebuchet MS"/>
                <a:cs typeface="Trebuchet MS"/>
              </a:rPr>
              <a:t>Some</a:t>
            </a:r>
            <a:r>
              <a:rPr sz="3000" spc="-125">
                <a:solidFill>
                  <a:srgbClr val="292959"/>
                </a:solidFill>
                <a:latin typeface="Trebuchet MS"/>
                <a:cs typeface="Trebuchet MS"/>
              </a:rPr>
              <a:t> </a:t>
            </a:r>
            <a:r>
              <a:rPr sz="3000" spc="-135">
                <a:solidFill>
                  <a:srgbClr val="292959"/>
                </a:solidFill>
                <a:latin typeface="Trebuchet MS"/>
                <a:cs typeface="Trebuchet MS"/>
              </a:rPr>
              <a:t>form</a:t>
            </a:r>
            <a:r>
              <a:rPr sz="3000" spc="-95">
                <a:solidFill>
                  <a:srgbClr val="292959"/>
                </a:solidFill>
                <a:latin typeface="Trebuchet MS"/>
                <a:cs typeface="Trebuchet MS"/>
              </a:rPr>
              <a:t> </a:t>
            </a:r>
            <a:r>
              <a:rPr sz="3000">
                <a:solidFill>
                  <a:srgbClr val="292959"/>
                </a:solidFill>
                <a:latin typeface="Trebuchet MS"/>
                <a:cs typeface="Trebuchet MS"/>
              </a:rPr>
              <a:t>of</a:t>
            </a:r>
            <a:r>
              <a:rPr sz="3000" spc="-105">
                <a:solidFill>
                  <a:srgbClr val="292959"/>
                </a:solidFill>
                <a:latin typeface="Trebuchet MS"/>
                <a:cs typeface="Trebuchet MS"/>
              </a:rPr>
              <a:t> </a:t>
            </a:r>
            <a:r>
              <a:rPr sz="3000" spc="-25">
                <a:solidFill>
                  <a:srgbClr val="292959"/>
                </a:solidFill>
                <a:latin typeface="Trebuchet MS"/>
                <a:cs typeface="Trebuchet MS"/>
              </a:rPr>
              <a:t>conduct</a:t>
            </a:r>
            <a:r>
              <a:rPr sz="3000" spc="-110">
                <a:solidFill>
                  <a:srgbClr val="292959"/>
                </a:solidFill>
                <a:latin typeface="Trebuchet MS"/>
                <a:cs typeface="Trebuchet MS"/>
              </a:rPr>
              <a:t> </a:t>
            </a:r>
            <a:r>
              <a:rPr sz="3000" spc="-105">
                <a:solidFill>
                  <a:srgbClr val="292959"/>
                </a:solidFill>
                <a:latin typeface="Trebuchet MS"/>
                <a:cs typeface="Trebuchet MS"/>
              </a:rPr>
              <a:t>prejudicial </a:t>
            </a:r>
            <a:r>
              <a:rPr sz="3000" spc="-50">
                <a:solidFill>
                  <a:srgbClr val="292959"/>
                </a:solidFill>
                <a:latin typeface="Trebuchet MS"/>
                <a:cs typeface="Trebuchet MS"/>
              </a:rPr>
              <a:t>to</a:t>
            </a:r>
            <a:r>
              <a:rPr sz="3000" spc="-110">
                <a:solidFill>
                  <a:srgbClr val="292959"/>
                </a:solidFill>
                <a:latin typeface="Trebuchet MS"/>
                <a:cs typeface="Trebuchet MS"/>
              </a:rPr>
              <a:t> </a:t>
            </a:r>
            <a:r>
              <a:rPr sz="3000" spc="-10">
                <a:solidFill>
                  <a:srgbClr val="292959"/>
                </a:solidFill>
                <a:latin typeface="Trebuchet MS"/>
                <a:cs typeface="Trebuchet MS"/>
              </a:rPr>
              <a:t>claimant</a:t>
            </a:r>
            <a:endParaRPr sz="3000">
              <a:latin typeface="Trebuchet MS"/>
              <a:cs typeface="Trebuchet MS"/>
            </a:endParaRPr>
          </a:p>
          <a:p>
            <a:pPr marL="12700" marR="40640">
              <a:lnSpc>
                <a:spcPct val="135400"/>
              </a:lnSpc>
            </a:pPr>
            <a:r>
              <a:rPr sz="3000" spc="-155">
                <a:solidFill>
                  <a:srgbClr val="292959"/>
                </a:solidFill>
                <a:latin typeface="Trebuchet MS"/>
                <a:cs typeface="Trebuchet MS"/>
              </a:rPr>
              <a:t>In</a:t>
            </a:r>
            <a:r>
              <a:rPr sz="3000" spc="-95">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70">
                <a:solidFill>
                  <a:srgbClr val="292959"/>
                </a:solidFill>
                <a:latin typeface="Trebuchet MS"/>
                <a:cs typeface="Trebuchet MS"/>
              </a:rPr>
              <a:t>familial/cohabitation</a:t>
            </a:r>
            <a:r>
              <a:rPr sz="3000" spc="-145">
                <a:solidFill>
                  <a:srgbClr val="292959"/>
                </a:solidFill>
                <a:latin typeface="Trebuchet MS"/>
                <a:cs typeface="Trebuchet MS"/>
              </a:rPr>
              <a:t> </a:t>
            </a:r>
            <a:r>
              <a:rPr sz="3000" spc="-90">
                <a:solidFill>
                  <a:srgbClr val="292959"/>
                </a:solidFill>
                <a:latin typeface="Trebuchet MS"/>
                <a:cs typeface="Trebuchet MS"/>
              </a:rPr>
              <a:t>context</a:t>
            </a:r>
            <a:r>
              <a:rPr sz="3000" spc="-110">
                <a:solidFill>
                  <a:srgbClr val="292959"/>
                </a:solidFill>
                <a:latin typeface="Trebuchet MS"/>
                <a:cs typeface="Trebuchet MS"/>
              </a:rPr>
              <a:t> the </a:t>
            </a:r>
            <a:r>
              <a:rPr sz="3000" spc="-75">
                <a:solidFill>
                  <a:srgbClr val="292959"/>
                </a:solidFill>
                <a:latin typeface="Trebuchet MS"/>
                <a:cs typeface="Trebuchet MS"/>
              </a:rPr>
              <a:t>courts</a:t>
            </a:r>
            <a:r>
              <a:rPr sz="3000" spc="-105">
                <a:solidFill>
                  <a:srgbClr val="292959"/>
                </a:solidFill>
                <a:latin typeface="Trebuchet MS"/>
                <a:cs typeface="Trebuchet MS"/>
              </a:rPr>
              <a:t> </a:t>
            </a:r>
            <a:r>
              <a:rPr sz="3000" spc="-185">
                <a:solidFill>
                  <a:srgbClr val="292959"/>
                </a:solidFill>
                <a:latin typeface="Trebuchet MS"/>
                <a:cs typeface="Trebuchet MS"/>
              </a:rPr>
              <a:t>will</a:t>
            </a:r>
            <a:r>
              <a:rPr sz="3000" spc="-95">
                <a:solidFill>
                  <a:srgbClr val="292959"/>
                </a:solidFill>
                <a:latin typeface="Trebuchet MS"/>
                <a:cs typeface="Trebuchet MS"/>
              </a:rPr>
              <a:t> </a:t>
            </a:r>
            <a:r>
              <a:rPr sz="3000" spc="-195">
                <a:solidFill>
                  <a:srgbClr val="292959"/>
                </a:solidFill>
                <a:latin typeface="Trebuchet MS"/>
                <a:cs typeface="Trebuchet MS"/>
              </a:rPr>
              <a:t>likely</a:t>
            </a:r>
            <a:r>
              <a:rPr sz="3000" spc="-95">
                <a:solidFill>
                  <a:srgbClr val="292959"/>
                </a:solidFill>
                <a:latin typeface="Trebuchet MS"/>
                <a:cs typeface="Trebuchet MS"/>
              </a:rPr>
              <a:t> </a:t>
            </a:r>
            <a:r>
              <a:rPr sz="3000">
                <a:solidFill>
                  <a:srgbClr val="292959"/>
                </a:solidFill>
                <a:latin typeface="Trebuchet MS"/>
                <a:cs typeface="Trebuchet MS"/>
              </a:rPr>
              <a:t>be</a:t>
            </a:r>
            <a:r>
              <a:rPr sz="3000" spc="-110">
                <a:solidFill>
                  <a:srgbClr val="292959"/>
                </a:solidFill>
                <a:latin typeface="Trebuchet MS"/>
                <a:cs typeface="Trebuchet MS"/>
              </a:rPr>
              <a:t> </a:t>
            </a:r>
            <a:r>
              <a:rPr sz="3000" spc="-25">
                <a:solidFill>
                  <a:srgbClr val="292959"/>
                </a:solidFill>
                <a:latin typeface="Trebuchet MS"/>
                <a:cs typeface="Trebuchet MS"/>
              </a:rPr>
              <a:t>searching</a:t>
            </a:r>
            <a:r>
              <a:rPr sz="3000" spc="-110">
                <a:solidFill>
                  <a:srgbClr val="292959"/>
                </a:solidFill>
                <a:latin typeface="Trebuchet MS"/>
                <a:cs typeface="Trebuchet MS"/>
              </a:rPr>
              <a:t> </a:t>
            </a:r>
            <a:r>
              <a:rPr sz="3000" spc="-100">
                <a:solidFill>
                  <a:srgbClr val="292959"/>
                </a:solidFill>
                <a:latin typeface="Trebuchet MS"/>
                <a:cs typeface="Trebuchet MS"/>
              </a:rPr>
              <a:t>for</a:t>
            </a:r>
            <a:r>
              <a:rPr sz="3000" spc="-105">
                <a:solidFill>
                  <a:srgbClr val="292959"/>
                </a:solidFill>
                <a:latin typeface="Trebuchet MS"/>
                <a:cs typeface="Trebuchet MS"/>
              </a:rPr>
              <a:t> </a:t>
            </a:r>
            <a:r>
              <a:rPr sz="3000" spc="-25">
                <a:solidFill>
                  <a:srgbClr val="292959"/>
                </a:solidFill>
                <a:latin typeface="Trebuchet MS"/>
                <a:cs typeface="Trebuchet MS"/>
              </a:rPr>
              <a:t>conduct</a:t>
            </a:r>
            <a:r>
              <a:rPr sz="3000" spc="-110">
                <a:solidFill>
                  <a:srgbClr val="292959"/>
                </a:solidFill>
                <a:latin typeface="Trebuchet MS"/>
                <a:cs typeface="Trebuchet MS"/>
              </a:rPr>
              <a:t> </a:t>
            </a:r>
            <a:r>
              <a:rPr sz="3000" spc="-95">
                <a:solidFill>
                  <a:srgbClr val="292959"/>
                </a:solidFill>
                <a:latin typeface="Trebuchet MS"/>
                <a:cs typeface="Trebuchet MS"/>
              </a:rPr>
              <a:t>that</a:t>
            </a:r>
            <a:r>
              <a:rPr sz="3000" spc="-110">
                <a:solidFill>
                  <a:srgbClr val="292959"/>
                </a:solidFill>
                <a:latin typeface="Trebuchet MS"/>
                <a:cs typeface="Trebuchet MS"/>
              </a:rPr>
              <a:t> </a:t>
            </a:r>
            <a:r>
              <a:rPr sz="3000" spc="-45">
                <a:solidFill>
                  <a:srgbClr val="292959"/>
                </a:solidFill>
                <a:latin typeface="Trebuchet MS"/>
                <a:cs typeface="Trebuchet MS"/>
              </a:rPr>
              <a:t>transcends</a:t>
            </a:r>
            <a:r>
              <a:rPr sz="3000" spc="-110">
                <a:solidFill>
                  <a:srgbClr val="292959"/>
                </a:solidFill>
                <a:latin typeface="Trebuchet MS"/>
                <a:cs typeface="Trebuchet MS"/>
              </a:rPr>
              <a:t> </a:t>
            </a:r>
            <a:r>
              <a:rPr sz="3000" spc="-20">
                <a:solidFill>
                  <a:srgbClr val="292959"/>
                </a:solidFill>
                <a:latin typeface="Trebuchet MS"/>
                <a:cs typeface="Trebuchet MS"/>
              </a:rPr>
              <a:t>what </a:t>
            </a:r>
            <a:r>
              <a:rPr sz="3000" spc="-65">
                <a:solidFill>
                  <a:srgbClr val="292959"/>
                </a:solidFill>
                <a:latin typeface="Trebuchet MS"/>
                <a:cs typeface="Trebuchet MS"/>
              </a:rPr>
              <a:t>would</a:t>
            </a:r>
            <a:r>
              <a:rPr sz="3000" spc="-160">
                <a:solidFill>
                  <a:srgbClr val="292959"/>
                </a:solidFill>
                <a:latin typeface="Trebuchet MS"/>
                <a:cs typeface="Trebuchet MS"/>
              </a:rPr>
              <a:t> </a:t>
            </a:r>
            <a:r>
              <a:rPr sz="3000" spc="-120">
                <a:solidFill>
                  <a:srgbClr val="292959"/>
                </a:solidFill>
                <a:latin typeface="Trebuchet MS"/>
                <a:cs typeface="Trebuchet MS"/>
              </a:rPr>
              <a:t>usually</a:t>
            </a:r>
            <a:r>
              <a:rPr sz="3000" spc="-105">
                <a:solidFill>
                  <a:srgbClr val="292959"/>
                </a:solidFill>
                <a:latin typeface="Trebuchet MS"/>
                <a:cs typeface="Trebuchet MS"/>
              </a:rPr>
              <a:t> </a:t>
            </a:r>
            <a:r>
              <a:rPr sz="3000">
                <a:solidFill>
                  <a:srgbClr val="292959"/>
                </a:solidFill>
                <a:latin typeface="Trebuchet MS"/>
                <a:cs typeface="Trebuchet MS"/>
              </a:rPr>
              <a:t>be</a:t>
            </a:r>
            <a:r>
              <a:rPr sz="3000" spc="-114">
                <a:solidFill>
                  <a:srgbClr val="292959"/>
                </a:solidFill>
                <a:latin typeface="Trebuchet MS"/>
                <a:cs typeface="Trebuchet MS"/>
              </a:rPr>
              <a:t> </a:t>
            </a:r>
            <a:r>
              <a:rPr sz="3000" spc="-30">
                <a:solidFill>
                  <a:srgbClr val="292959"/>
                </a:solidFill>
                <a:latin typeface="Trebuchet MS"/>
                <a:cs typeface="Trebuchet MS"/>
              </a:rPr>
              <a:t>expected</a:t>
            </a:r>
            <a:r>
              <a:rPr sz="3000" spc="-114">
                <a:solidFill>
                  <a:srgbClr val="292959"/>
                </a:solidFill>
                <a:latin typeface="Trebuchet MS"/>
                <a:cs typeface="Trebuchet MS"/>
              </a:rPr>
              <a:t> </a:t>
            </a:r>
            <a:r>
              <a:rPr sz="3000" spc="-145">
                <a:solidFill>
                  <a:srgbClr val="292959"/>
                </a:solidFill>
                <a:latin typeface="Trebuchet MS"/>
                <a:cs typeface="Trebuchet MS"/>
              </a:rPr>
              <a:t>in</a:t>
            </a:r>
            <a:r>
              <a:rPr sz="3000" spc="-95">
                <a:solidFill>
                  <a:srgbClr val="292959"/>
                </a:solidFill>
                <a:latin typeface="Trebuchet MS"/>
                <a:cs typeface="Trebuchet MS"/>
              </a:rPr>
              <a:t> </a:t>
            </a:r>
            <a:r>
              <a:rPr sz="3000" spc="-110">
                <a:solidFill>
                  <a:srgbClr val="292959"/>
                </a:solidFill>
                <a:latin typeface="Trebuchet MS"/>
                <a:cs typeface="Trebuchet MS"/>
              </a:rPr>
              <a:t>the relationship.</a:t>
            </a:r>
            <a:r>
              <a:rPr sz="3000" spc="-114">
                <a:solidFill>
                  <a:srgbClr val="292959"/>
                </a:solidFill>
                <a:latin typeface="Trebuchet MS"/>
                <a:cs typeface="Trebuchet MS"/>
              </a:rPr>
              <a:t> </a:t>
            </a:r>
            <a:r>
              <a:rPr sz="3000" spc="-155">
                <a:solidFill>
                  <a:srgbClr val="292959"/>
                </a:solidFill>
                <a:latin typeface="Trebuchet MS"/>
                <a:cs typeface="Trebuchet MS"/>
              </a:rPr>
              <a:t>In</a:t>
            </a:r>
            <a:r>
              <a:rPr sz="3000" spc="-95">
                <a:solidFill>
                  <a:srgbClr val="292959"/>
                </a:solidFill>
                <a:latin typeface="Trebuchet MS"/>
                <a:cs typeface="Trebuchet MS"/>
              </a:rPr>
              <a:t> </a:t>
            </a:r>
            <a:r>
              <a:rPr sz="3000" spc="-35">
                <a:solidFill>
                  <a:srgbClr val="292959"/>
                </a:solidFill>
                <a:latin typeface="Trebuchet MS"/>
                <a:cs typeface="Trebuchet MS"/>
              </a:rPr>
              <a:t>practice</a:t>
            </a:r>
            <a:r>
              <a:rPr sz="3000" spc="-114">
                <a:solidFill>
                  <a:srgbClr val="292959"/>
                </a:solidFill>
                <a:latin typeface="Trebuchet MS"/>
                <a:cs typeface="Trebuchet MS"/>
              </a:rPr>
              <a:t> </a:t>
            </a:r>
            <a:r>
              <a:rPr sz="3000" spc="-110">
                <a:solidFill>
                  <a:srgbClr val="292959"/>
                </a:solidFill>
                <a:latin typeface="Trebuchet MS"/>
                <a:cs typeface="Trebuchet MS"/>
              </a:rPr>
              <a:t>the </a:t>
            </a:r>
            <a:r>
              <a:rPr sz="3000" spc="-60">
                <a:solidFill>
                  <a:srgbClr val="292959"/>
                </a:solidFill>
                <a:latin typeface="Trebuchet MS"/>
                <a:cs typeface="Trebuchet MS"/>
              </a:rPr>
              <a:t>arrangement</a:t>
            </a:r>
            <a:r>
              <a:rPr sz="3000" spc="-114">
                <a:solidFill>
                  <a:srgbClr val="292959"/>
                </a:solidFill>
                <a:latin typeface="Trebuchet MS"/>
                <a:cs typeface="Trebuchet MS"/>
              </a:rPr>
              <a:t> </a:t>
            </a:r>
            <a:r>
              <a:rPr sz="3000" spc="-85">
                <a:solidFill>
                  <a:srgbClr val="292959"/>
                </a:solidFill>
                <a:latin typeface="Trebuchet MS"/>
                <a:cs typeface="Trebuchet MS"/>
              </a:rPr>
              <a:t>may</a:t>
            </a:r>
            <a:r>
              <a:rPr sz="3000" spc="-114">
                <a:solidFill>
                  <a:srgbClr val="292959"/>
                </a:solidFill>
                <a:latin typeface="Trebuchet MS"/>
                <a:cs typeface="Trebuchet MS"/>
              </a:rPr>
              <a:t> </a:t>
            </a:r>
            <a:r>
              <a:rPr sz="3000">
                <a:solidFill>
                  <a:srgbClr val="292959"/>
                </a:solidFill>
                <a:latin typeface="Trebuchet MS"/>
                <a:cs typeface="Trebuchet MS"/>
              </a:rPr>
              <a:t>be</a:t>
            </a:r>
            <a:r>
              <a:rPr sz="3000" spc="-110">
                <a:solidFill>
                  <a:srgbClr val="292959"/>
                </a:solidFill>
                <a:latin typeface="Trebuchet MS"/>
                <a:cs typeface="Trebuchet MS"/>
              </a:rPr>
              <a:t> </a:t>
            </a:r>
            <a:r>
              <a:rPr sz="3000" spc="-50">
                <a:solidFill>
                  <a:srgbClr val="292959"/>
                </a:solidFill>
                <a:latin typeface="Trebuchet MS"/>
                <a:cs typeface="Trebuchet MS"/>
              </a:rPr>
              <a:t>both</a:t>
            </a:r>
            <a:r>
              <a:rPr sz="3000" spc="-114">
                <a:solidFill>
                  <a:srgbClr val="292959"/>
                </a:solidFill>
                <a:latin typeface="Trebuchet MS"/>
                <a:cs typeface="Trebuchet MS"/>
              </a:rPr>
              <a:t> </a:t>
            </a:r>
            <a:r>
              <a:rPr sz="3000" spc="-65">
                <a:solidFill>
                  <a:srgbClr val="292959"/>
                </a:solidFill>
                <a:latin typeface="Trebuchet MS"/>
                <a:cs typeface="Trebuchet MS"/>
              </a:rPr>
              <a:t>beneficial</a:t>
            </a:r>
            <a:r>
              <a:rPr sz="3000" spc="-114">
                <a:solidFill>
                  <a:srgbClr val="292959"/>
                </a:solidFill>
                <a:latin typeface="Trebuchet MS"/>
                <a:cs typeface="Trebuchet MS"/>
              </a:rPr>
              <a:t> </a:t>
            </a:r>
            <a:r>
              <a:rPr sz="3000" spc="-25">
                <a:solidFill>
                  <a:srgbClr val="292959"/>
                </a:solidFill>
                <a:latin typeface="Trebuchet MS"/>
                <a:cs typeface="Trebuchet MS"/>
              </a:rPr>
              <a:t>and </a:t>
            </a:r>
            <a:r>
              <a:rPr sz="3000" spc="-105">
                <a:solidFill>
                  <a:srgbClr val="292959"/>
                </a:solidFill>
                <a:latin typeface="Trebuchet MS"/>
                <a:cs typeface="Trebuchet MS"/>
              </a:rPr>
              <a:t>prejudicial</a:t>
            </a:r>
            <a:r>
              <a:rPr sz="3000" spc="-80">
                <a:solidFill>
                  <a:srgbClr val="292959"/>
                </a:solidFill>
                <a:latin typeface="Trebuchet MS"/>
                <a:cs typeface="Trebuchet MS"/>
              </a:rPr>
              <a:t> </a:t>
            </a:r>
            <a:r>
              <a:rPr sz="3000" spc="-50">
                <a:solidFill>
                  <a:srgbClr val="292959"/>
                </a:solidFill>
                <a:latin typeface="Trebuchet MS"/>
                <a:cs typeface="Trebuchet MS"/>
              </a:rPr>
              <a:t>to</a:t>
            </a:r>
            <a:r>
              <a:rPr sz="3000" spc="-75">
                <a:solidFill>
                  <a:srgbClr val="292959"/>
                </a:solidFill>
                <a:latin typeface="Trebuchet MS"/>
                <a:cs typeface="Trebuchet MS"/>
              </a:rPr>
              <a:t> </a:t>
            </a:r>
            <a:r>
              <a:rPr sz="3000" spc="-110">
                <a:solidFill>
                  <a:srgbClr val="292959"/>
                </a:solidFill>
                <a:latin typeface="Trebuchet MS"/>
                <a:cs typeface="Trebuchet MS"/>
              </a:rPr>
              <a:t>the</a:t>
            </a:r>
            <a:r>
              <a:rPr sz="3000" spc="-75">
                <a:solidFill>
                  <a:srgbClr val="292959"/>
                </a:solidFill>
                <a:latin typeface="Trebuchet MS"/>
                <a:cs typeface="Trebuchet MS"/>
              </a:rPr>
              <a:t> </a:t>
            </a:r>
            <a:r>
              <a:rPr sz="3000" spc="-105">
                <a:solidFill>
                  <a:srgbClr val="292959"/>
                </a:solidFill>
                <a:latin typeface="Trebuchet MS"/>
                <a:cs typeface="Trebuchet MS"/>
              </a:rPr>
              <a:t>claimant.</a:t>
            </a:r>
            <a:r>
              <a:rPr sz="3000" spc="-75">
                <a:solidFill>
                  <a:srgbClr val="292959"/>
                </a:solidFill>
                <a:latin typeface="Trebuchet MS"/>
                <a:cs typeface="Trebuchet MS"/>
              </a:rPr>
              <a:t> </a:t>
            </a:r>
            <a:r>
              <a:rPr sz="3000" b="1" i="1">
                <a:solidFill>
                  <a:srgbClr val="292959"/>
                </a:solidFill>
                <a:latin typeface="Trebuchet MS"/>
                <a:cs typeface="Trebuchet MS"/>
              </a:rPr>
              <a:t>Suggitt</a:t>
            </a:r>
            <a:r>
              <a:rPr sz="3000" b="1" i="1" spc="-135">
                <a:solidFill>
                  <a:srgbClr val="292959"/>
                </a:solidFill>
                <a:latin typeface="Trebuchet MS"/>
                <a:cs typeface="Trebuchet MS"/>
              </a:rPr>
              <a:t> </a:t>
            </a:r>
            <a:r>
              <a:rPr sz="3000" b="1" i="1" spc="-204">
                <a:solidFill>
                  <a:srgbClr val="292959"/>
                </a:solidFill>
                <a:latin typeface="Trebuchet MS"/>
                <a:cs typeface="Trebuchet MS"/>
              </a:rPr>
              <a:t>v</a:t>
            </a:r>
            <a:r>
              <a:rPr sz="3000" b="1" i="1" spc="-135">
                <a:solidFill>
                  <a:srgbClr val="292959"/>
                </a:solidFill>
                <a:latin typeface="Trebuchet MS"/>
                <a:cs typeface="Trebuchet MS"/>
              </a:rPr>
              <a:t> </a:t>
            </a:r>
            <a:r>
              <a:rPr sz="3000" b="1" i="1">
                <a:solidFill>
                  <a:srgbClr val="292959"/>
                </a:solidFill>
                <a:latin typeface="Trebuchet MS"/>
                <a:cs typeface="Trebuchet MS"/>
              </a:rPr>
              <a:t>Suggitt</a:t>
            </a:r>
            <a:r>
              <a:rPr sz="3000" b="1" i="1" spc="-140">
                <a:solidFill>
                  <a:srgbClr val="292959"/>
                </a:solidFill>
                <a:latin typeface="Trebuchet MS"/>
                <a:cs typeface="Trebuchet MS"/>
              </a:rPr>
              <a:t> </a:t>
            </a:r>
            <a:r>
              <a:rPr sz="3000" b="1" spc="-280">
                <a:solidFill>
                  <a:srgbClr val="292959"/>
                </a:solidFill>
                <a:latin typeface="Trebuchet MS"/>
                <a:cs typeface="Trebuchet MS"/>
              </a:rPr>
              <a:t>[2012]</a:t>
            </a:r>
            <a:r>
              <a:rPr sz="3000" b="1" spc="-135">
                <a:solidFill>
                  <a:srgbClr val="292959"/>
                </a:solidFill>
                <a:latin typeface="Trebuchet MS"/>
                <a:cs typeface="Trebuchet MS"/>
              </a:rPr>
              <a:t> </a:t>
            </a:r>
            <a:r>
              <a:rPr sz="3000" b="1" spc="105">
                <a:solidFill>
                  <a:srgbClr val="292959"/>
                </a:solidFill>
                <a:latin typeface="Trebuchet MS"/>
                <a:cs typeface="Trebuchet MS"/>
              </a:rPr>
              <a:t>EWCA</a:t>
            </a:r>
            <a:r>
              <a:rPr sz="3000" b="1" spc="-135">
                <a:solidFill>
                  <a:srgbClr val="292959"/>
                </a:solidFill>
                <a:latin typeface="Trebuchet MS"/>
                <a:cs typeface="Trebuchet MS"/>
              </a:rPr>
              <a:t> </a:t>
            </a:r>
            <a:r>
              <a:rPr sz="3000" b="1" spc="65">
                <a:solidFill>
                  <a:srgbClr val="292959"/>
                </a:solidFill>
                <a:latin typeface="Trebuchet MS"/>
                <a:cs typeface="Trebuchet MS"/>
              </a:rPr>
              <a:t>Civ</a:t>
            </a:r>
            <a:r>
              <a:rPr sz="3000" b="1" spc="-140">
                <a:solidFill>
                  <a:srgbClr val="292959"/>
                </a:solidFill>
                <a:latin typeface="Trebuchet MS"/>
                <a:cs typeface="Trebuchet MS"/>
              </a:rPr>
              <a:t> </a:t>
            </a:r>
            <a:r>
              <a:rPr sz="3000" b="1" spc="-375">
                <a:solidFill>
                  <a:srgbClr val="292959"/>
                </a:solidFill>
                <a:latin typeface="Trebuchet MS"/>
                <a:cs typeface="Trebuchet MS"/>
              </a:rPr>
              <a:t>1140;</a:t>
            </a:r>
            <a:r>
              <a:rPr sz="3000" b="1" spc="-135">
                <a:solidFill>
                  <a:srgbClr val="292959"/>
                </a:solidFill>
                <a:latin typeface="Trebuchet MS"/>
                <a:cs typeface="Trebuchet MS"/>
              </a:rPr>
              <a:t> </a:t>
            </a:r>
            <a:r>
              <a:rPr sz="3000" b="1" i="1" spc="-10">
                <a:solidFill>
                  <a:srgbClr val="292959"/>
                </a:solidFill>
                <a:latin typeface="Trebuchet MS"/>
                <a:cs typeface="Trebuchet MS"/>
              </a:rPr>
              <a:t>Davies</a:t>
            </a:r>
            <a:r>
              <a:rPr sz="3000" b="1" i="1" spc="-135">
                <a:solidFill>
                  <a:srgbClr val="292959"/>
                </a:solidFill>
                <a:latin typeface="Trebuchet MS"/>
                <a:cs typeface="Trebuchet MS"/>
              </a:rPr>
              <a:t> </a:t>
            </a:r>
            <a:r>
              <a:rPr sz="3000" b="1" i="1" spc="-204">
                <a:solidFill>
                  <a:srgbClr val="292959"/>
                </a:solidFill>
                <a:latin typeface="Trebuchet MS"/>
                <a:cs typeface="Trebuchet MS"/>
              </a:rPr>
              <a:t>v</a:t>
            </a:r>
            <a:r>
              <a:rPr sz="3000" b="1" i="1" spc="-140">
                <a:solidFill>
                  <a:srgbClr val="292959"/>
                </a:solidFill>
                <a:latin typeface="Trebuchet MS"/>
                <a:cs typeface="Trebuchet MS"/>
              </a:rPr>
              <a:t> </a:t>
            </a:r>
            <a:r>
              <a:rPr sz="3000" b="1" i="1" spc="-10">
                <a:solidFill>
                  <a:srgbClr val="292959"/>
                </a:solidFill>
                <a:latin typeface="Trebuchet MS"/>
                <a:cs typeface="Trebuchet MS"/>
              </a:rPr>
              <a:t>Davies</a:t>
            </a:r>
            <a:r>
              <a:rPr sz="3000" b="1" i="1" spc="-135">
                <a:solidFill>
                  <a:srgbClr val="292959"/>
                </a:solidFill>
                <a:latin typeface="Trebuchet MS"/>
                <a:cs typeface="Trebuchet MS"/>
              </a:rPr>
              <a:t> </a:t>
            </a:r>
            <a:r>
              <a:rPr sz="3000" b="1" spc="-245">
                <a:solidFill>
                  <a:srgbClr val="292959"/>
                </a:solidFill>
                <a:latin typeface="Trebuchet MS"/>
                <a:cs typeface="Trebuchet MS"/>
              </a:rPr>
              <a:t>[2014]</a:t>
            </a:r>
            <a:r>
              <a:rPr sz="3000" b="1" spc="-135">
                <a:solidFill>
                  <a:srgbClr val="292959"/>
                </a:solidFill>
                <a:latin typeface="Trebuchet MS"/>
                <a:cs typeface="Trebuchet MS"/>
              </a:rPr>
              <a:t> </a:t>
            </a:r>
            <a:r>
              <a:rPr sz="3000" b="1" spc="85">
                <a:solidFill>
                  <a:srgbClr val="292959"/>
                </a:solidFill>
                <a:latin typeface="Trebuchet MS"/>
                <a:cs typeface="Trebuchet MS"/>
              </a:rPr>
              <a:t>EWCA </a:t>
            </a:r>
            <a:r>
              <a:rPr sz="3000" b="1" spc="65">
                <a:solidFill>
                  <a:srgbClr val="292959"/>
                </a:solidFill>
                <a:latin typeface="Trebuchet MS"/>
                <a:cs typeface="Trebuchet MS"/>
              </a:rPr>
              <a:t>Civ</a:t>
            </a:r>
            <a:r>
              <a:rPr sz="3000" b="1" spc="-150">
                <a:solidFill>
                  <a:srgbClr val="292959"/>
                </a:solidFill>
                <a:latin typeface="Trebuchet MS"/>
                <a:cs typeface="Trebuchet MS"/>
              </a:rPr>
              <a:t> </a:t>
            </a:r>
            <a:r>
              <a:rPr sz="3000" b="1" spc="-25">
                <a:solidFill>
                  <a:srgbClr val="292959"/>
                </a:solidFill>
                <a:latin typeface="Trebuchet MS"/>
                <a:cs typeface="Trebuchet MS"/>
              </a:rPr>
              <a:t>568</a:t>
            </a:r>
            <a:endParaRPr sz="3000">
              <a:latin typeface="Trebuchet MS"/>
              <a:cs typeface="Trebuchet MS"/>
            </a:endParaRPr>
          </a:p>
          <a:p>
            <a:pPr marL="12700" marR="546735">
              <a:lnSpc>
                <a:spcPct val="135400"/>
              </a:lnSpc>
            </a:pPr>
            <a:r>
              <a:rPr sz="3000" spc="-30">
                <a:solidFill>
                  <a:srgbClr val="292959"/>
                </a:solidFill>
                <a:latin typeface="Trebuchet MS"/>
                <a:cs typeface="Trebuchet MS"/>
              </a:rPr>
              <a:t>Judges</a:t>
            </a:r>
            <a:r>
              <a:rPr sz="3000" spc="-105">
                <a:solidFill>
                  <a:srgbClr val="292959"/>
                </a:solidFill>
                <a:latin typeface="Trebuchet MS"/>
                <a:cs typeface="Trebuchet MS"/>
              </a:rPr>
              <a:t> </a:t>
            </a:r>
            <a:r>
              <a:rPr sz="3000" spc="-145">
                <a:solidFill>
                  <a:srgbClr val="292959"/>
                </a:solidFill>
                <a:latin typeface="Trebuchet MS"/>
                <a:cs typeface="Trebuchet MS"/>
              </a:rPr>
              <a:t>must</a:t>
            </a:r>
            <a:r>
              <a:rPr sz="3000" spc="-95">
                <a:solidFill>
                  <a:srgbClr val="292959"/>
                </a:solidFill>
                <a:latin typeface="Trebuchet MS"/>
                <a:cs typeface="Trebuchet MS"/>
              </a:rPr>
              <a:t> </a:t>
            </a:r>
            <a:r>
              <a:rPr sz="3000" spc="-70">
                <a:solidFill>
                  <a:srgbClr val="292959"/>
                </a:solidFill>
                <a:latin typeface="Trebuchet MS"/>
                <a:cs typeface="Trebuchet MS"/>
              </a:rPr>
              <a:t>evaluate</a:t>
            </a:r>
            <a:r>
              <a:rPr sz="3000" spc="-100">
                <a:solidFill>
                  <a:srgbClr val="292959"/>
                </a:solidFill>
                <a:latin typeface="Trebuchet MS"/>
                <a:cs typeface="Trebuchet MS"/>
              </a:rPr>
              <a:t> </a:t>
            </a:r>
            <a:r>
              <a:rPr sz="3000">
                <a:solidFill>
                  <a:srgbClr val="292959"/>
                </a:solidFill>
                <a:latin typeface="Trebuchet MS"/>
                <a:cs typeface="Trebuchet MS"/>
              </a:rPr>
              <a:t>and</a:t>
            </a:r>
            <a:r>
              <a:rPr sz="3000" spc="-95">
                <a:solidFill>
                  <a:srgbClr val="292959"/>
                </a:solidFill>
                <a:latin typeface="Trebuchet MS"/>
                <a:cs typeface="Trebuchet MS"/>
              </a:rPr>
              <a:t> </a:t>
            </a:r>
            <a:r>
              <a:rPr sz="3000">
                <a:solidFill>
                  <a:srgbClr val="292959"/>
                </a:solidFill>
                <a:latin typeface="Trebuchet MS"/>
                <a:cs typeface="Trebuchet MS"/>
              </a:rPr>
              <a:t>balance</a:t>
            </a:r>
            <a:r>
              <a:rPr sz="3000" spc="-100">
                <a:solidFill>
                  <a:srgbClr val="292959"/>
                </a:solidFill>
                <a:latin typeface="Trebuchet MS"/>
                <a:cs typeface="Trebuchet MS"/>
              </a:rPr>
              <a:t> </a:t>
            </a:r>
            <a:r>
              <a:rPr sz="3000" spc="-114">
                <a:solidFill>
                  <a:srgbClr val="292959"/>
                </a:solidFill>
                <a:latin typeface="Trebuchet MS"/>
                <a:cs typeface="Trebuchet MS"/>
              </a:rPr>
              <a:t>all</a:t>
            </a:r>
            <a:r>
              <a:rPr sz="3000" spc="-100">
                <a:solidFill>
                  <a:srgbClr val="292959"/>
                </a:solidFill>
                <a:latin typeface="Trebuchet MS"/>
                <a:cs typeface="Trebuchet MS"/>
              </a:rPr>
              <a:t> </a:t>
            </a:r>
            <a:r>
              <a:rPr sz="3000" spc="-110">
                <a:solidFill>
                  <a:srgbClr val="292959"/>
                </a:solidFill>
                <a:latin typeface="Trebuchet MS"/>
                <a:cs typeface="Trebuchet MS"/>
              </a:rPr>
              <a:t>the</a:t>
            </a:r>
            <a:r>
              <a:rPr sz="3000" spc="-100">
                <a:solidFill>
                  <a:srgbClr val="292959"/>
                </a:solidFill>
                <a:latin typeface="Trebuchet MS"/>
                <a:cs typeface="Trebuchet MS"/>
              </a:rPr>
              <a:t> </a:t>
            </a:r>
            <a:r>
              <a:rPr sz="3000" spc="-85">
                <a:solidFill>
                  <a:srgbClr val="292959"/>
                </a:solidFill>
                <a:latin typeface="Trebuchet MS"/>
                <a:cs typeface="Trebuchet MS"/>
              </a:rPr>
              <a:t>circumstances,</a:t>
            </a:r>
            <a:r>
              <a:rPr sz="3000" spc="-95">
                <a:solidFill>
                  <a:srgbClr val="292959"/>
                </a:solidFill>
                <a:latin typeface="Trebuchet MS"/>
                <a:cs typeface="Trebuchet MS"/>
              </a:rPr>
              <a:t> </a:t>
            </a:r>
            <a:r>
              <a:rPr sz="3000" spc="-110">
                <a:solidFill>
                  <a:srgbClr val="292959"/>
                </a:solidFill>
                <a:latin typeface="Trebuchet MS"/>
                <a:cs typeface="Trebuchet MS"/>
              </a:rPr>
              <a:t>the</a:t>
            </a:r>
            <a:r>
              <a:rPr sz="3000" spc="-100">
                <a:solidFill>
                  <a:srgbClr val="292959"/>
                </a:solidFill>
                <a:latin typeface="Trebuchet MS"/>
                <a:cs typeface="Trebuchet MS"/>
              </a:rPr>
              <a:t> </a:t>
            </a:r>
            <a:r>
              <a:rPr sz="3000">
                <a:solidFill>
                  <a:srgbClr val="292959"/>
                </a:solidFill>
                <a:latin typeface="Trebuchet MS"/>
                <a:cs typeface="Trebuchet MS"/>
              </a:rPr>
              <a:t>advantages</a:t>
            </a:r>
            <a:r>
              <a:rPr sz="3000" spc="-100">
                <a:solidFill>
                  <a:srgbClr val="292959"/>
                </a:solidFill>
                <a:latin typeface="Trebuchet MS"/>
                <a:cs typeface="Trebuchet MS"/>
              </a:rPr>
              <a:t> </a:t>
            </a:r>
            <a:r>
              <a:rPr sz="3000">
                <a:solidFill>
                  <a:srgbClr val="292959"/>
                </a:solidFill>
                <a:latin typeface="Trebuchet MS"/>
                <a:cs typeface="Trebuchet MS"/>
              </a:rPr>
              <a:t>and</a:t>
            </a:r>
            <a:r>
              <a:rPr sz="3000" spc="-100">
                <a:solidFill>
                  <a:srgbClr val="292959"/>
                </a:solidFill>
                <a:latin typeface="Trebuchet MS"/>
                <a:cs typeface="Trebuchet MS"/>
              </a:rPr>
              <a:t> </a:t>
            </a:r>
            <a:r>
              <a:rPr sz="3000" spc="-35">
                <a:solidFill>
                  <a:srgbClr val="292959"/>
                </a:solidFill>
                <a:latin typeface="Trebuchet MS"/>
                <a:cs typeface="Trebuchet MS"/>
              </a:rPr>
              <a:t>disadvantages,</a:t>
            </a:r>
            <a:r>
              <a:rPr sz="3000" spc="-95">
                <a:solidFill>
                  <a:srgbClr val="292959"/>
                </a:solidFill>
                <a:latin typeface="Trebuchet MS"/>
                <a:cs typeface="Trebuchet MS"/>
              </a:rPr>
              <a:t> </a:t>
            </a:r>
            <a:r>
              <a:rPr sz="3000" spc="-25">
                <a:solidFill>
                  <a:srgbClr val="292959"/>
                </a:solidFill>
                <a:latin typeface="Trebuchet MS"/>
                <a:cs typeface="Trebuchet MS"/>
              </a:rPr>
              <a:t>and </a:t>
            </a:r>
            <a:r>
              <a:rPr sz="3000" spc="-110">
                <a:solidFill>
                  <a:srgbClr val="292959"/>
                </a:solidFill>
                <a:latin typeface="Trebuchet MS"/>
                <a:cs typeface="Trebuchet MS"/>
              </a:rPr>
              <a:t>determine</a:t>
            </a:r>
            <a:r>
              <a:rPr sz="3000" spc="-114">
                <a:solidFill>
                  <a:srgbClr val="292959"/>
                </a:solidFill>
                <a:latin typeface="Trebuchet MS"/>
                <a:cs typeface="Trebuchet MS"/>
              </a:rPr>
              <a:t> whether</a:t>
            </a:r>
            <a:r>
              <a:rPr sz="3000" spc="-110">
                <a:solidFill>
                  <a:srgbClr val="292959"/>
                </a:solidFill>
                <a:latin typeface="Trebuchet MS"/>
                <a:cs typeface="Trebuchet MS"/>
              </a:rPr>
              <a:t> </a:t>
            </a:r>
            <a:r>
              <a:rPr sz="3000" spc="-120">
                <a:solidFill>
                  <a:srgbClr val="292959"/>
                </a:solidFill>
                <a:latin typeface="Trebuchet MS"/>
                <a:cs typeface="Trebuchet MS"/>
              </a:rPr>
              <a:t>there</a:t>
            </a:r>
            <a:r>
              <a:rPr sz="3000" spc="-105">
                <a:solidFill>
                  <a:srgbClr val="292959"/>
                </a:solidFill>
                <a:latin typeface="Trebuchet MS"/>
                <a:cs typeface="Trebuchet MS"/>
              </a:rPr>
              <a:t> </a:t>
            </a:r>
            <a:r>
              <a:rPr sz="3000">
                <a:solidFill>
                  <a:srgbClr val="292959"/>
                </a:solidFill>
                <a:latin typeface="Trebuchet MS"/>
                <a:cs typeface="Trebuchet MS"/>
              </a:rPr>
              <a:t>has</a:t>
            </a:r>
            <a:r>
              <a:rPr sz="3000" spc="-105">
                <a:solidFill>
                  <a:srgbClr val="292959"/>
                </a:solidFill>
                <a:latin typeface="Trebuchet MS"/>
                <a:cs typeface="Trebuchet MS"/>
              </a:rPr>
              <a:t> </a:t>
            </a:r>
            <a:r>
              <a:rPr sz="3000">
                <a:solidFill>
                  <a:srgbClr val="292959"/>
                </a:solidFill>
                <a:latin typeface="Trebuchet MS"/>
                <a:cs typeface="Trebuchet MS"/>
              </a:rPr>
              <a:t>been</a:t>
            </a:r>
            <a:r>
              <a:rPr sz="3000" spc="-105">
                <a:solidFill>
                  <a:srgbClr val="292959"/>
                </a:solidFill>
                <a:latin typeface="Trebuchet MS"/>
                <a:cs typeface="Trebuchet MS"/>
              </a:rPr>
              <a:t> </a:t>
            </a:r>
            <a:r>
              <a:rPr sz="3000" spc="125">
                <a:solidFill>
                  <a:srgbClr val="292959"/>
                </a:solidFill>
                <a:latin typeface="Trebuchet MS"/>
                <a:cs typeface="Trebuchet MS"/>
              </a:rPr>
              <a:t>a</a:t>
            </a:r>
            <a:r>
              <a:rPr sz="3000" spc="-105">
                <a:solidFill>
                  <a:srgbClr val="292959"/>
                </a:solidFill>
                <a:latin typeface="Trebuchet MS"/>
                <a:cs typeface="Trebuchet MS"/>
              </a:rPr>
              <a:t> </a:t>
            </a:r>
            <a:r>
              <a:rPr sz="3000" spc="-100">
                <a:solidFill>
                  <a:srgbClr val="292959"/>
                </a:solidFill>
                <a:latin typeface="Trebuchet MS"/>
                <a:cs typeface="Trebuchet MS"/>
              </a:rPr>
              <a:t>sufficient</a:t>
            </a:r>
            <a:r>
              <a:rPr sz="3000" spc="-105">
                <a:solidFill>
                  <a:srgbClr val="292959"/>
                </a:solidFill>
                <a:latin typeface="Trebuchet MS"/>
                <a:cs typeface="Trebuchet MS"/>
              </a:rPr>
              <a:t> </a:t>
            </a:r>
            <a:r>
              <a:rPr sz="3000" spc="-135">
                <a:solidFill>
                  <a:srgbClr val="292959"/>
                </a:solidFill>
                <a:latin typeface="Trebuchet MS"/>
                <a:cs typeface="Trebuchet MS"/>
              </a:rPr>
              <a:t>detriment</a:t>
            </a:r>
            <a:r>
              <a:rPr sz="3000" spc="-95">
                <a:solidFill>
                  <a:srgbClr val="292959"/>
                </a:solidFill>
                <a:latin typeface="Trebuchet MS"/>
                <a:cs typeface="Trebuchet MS"/>
              </a:rPr>
              <a:t> </a:t>
            </a:r>
            <a:r>
              <a:rPr sz="3000">
                <a:solidFill>
                  <a:srgbClr val="292959"/>
                </a:solidFill>
                <a:latin typeface="Trebuchet MS"/>
                <a:cs typeface="Trebuchet MS"/>
              </a:rPr>
              <a:t>and</a:t>
            </a:r>
            <a:r>
              <a:rPr sz="3000" spc="-105">
                <a:solidFill>
                  <a:srgbClr val="292959"/>
                </a:solidFill>
                <a:latin typeface="Trebuchet MS"/>
                <a:cs typeface="Trebuchet MS"/>
              </a:rPr>
              <a:t> </a:t>
            </a:r>
            <a:r>
              <a:rPr sz="3000" spc="-70">
                <a:solidFill>
                  <a:srgbClr val="292959"/>
                </a:solidFill>
                <a:latin typeface="Trebuchet MS"/>
                <a:cs typeface="Trebuchet MS"/>
              </a:rPr>
              <a:t>reliance</a:t>
            </a:r>
            <a:r>
              <a:rPr sz="3000" spc="-105">
                <a:solidFill>
                  <a:srgbClr val="292959"/>
                </a:solidFill>
                <a:latin typeface="Trebuchet MS"/>
                <a:cs typeface="Trebuchet MS"/>
              </a:rPr>
              <a:t> </a:t>
            </a:r>
            <a:r>
              <a:rPr sz="3000" spc="-204">
                <a:solidFill>
                  <a:srgbClr val="292959"/>
                </a:solidFill>
                <a:latin typeface="Trebuchet MS"/>
                <a:cs typeface="Trebuchet MS"/>
              </a:rPr>
              <a:t>(i.e.</a:t>
            </a:r>
            <a:r>
              <a:rPr sz="3000" spc="-95">
                <a:solidFill>
                  <a:srgbClr val="292959"/>
                </a:solidFill>
                <a:latin typeface="Trebuchet MS"/>
                <a:cs typeface="Trebuchet MS"/>
              </a:rPr>
              <a:t> </a:t>
            </a:r>
            <a:r>
              <a:rPr sz="3000" spc="-50">
                <a:solidFill>
                  <a:srgbClr val="292959"/>
                </a:solidFill>
                <a:latin typeface="Trebuchet MS"/>
                <a:cs typeface="Trebuchet MS"/>
              </a:rPr>
              <a:t>by</a:t>
            </a:r>
            <a:r>
              <a:rPr sz="3000" spc="-100">
                <a:solidFill>
                  <a:srgbClr val="292959"/>
                </a:solidFill>
                <a:latin typeface="Trebuchet MS"/>
                <a:cs typeface="Trebuchet MS"/>
              </a:rPr>
              <a:t> </a:t>
            </a:r>
            <a:r>
              <a:rPr sz="3000" spc="-45">
                <a:solidFill>
                  <a:srgbClr val="292959"/>
                </a:solidFill>
                <a:latin typeface="Trebuchet MS"/>
                <a:cs typeface="Trebuchet MS"/>
              </a:rPr>
              <a:t>considering</a:t>
            </a:r>
            <a:r>
              <a:rPr sz="3000" spc="-105">
                <a:solidFill>
                  <a:srgbClr val="292959"/>
                </a:solidFill>
                <a:latin typeface="Trebuchet MS"/>
                <a:cs typeface="Trebuchet MS"/>
              </a:rPr>
              <a:t> </a:t>
            </a:r>
            <a:r>
              <a:rPr sz="3000" spc="-10">
                <a:solidFill>
                  <a:srgbClr val="292959"/>
                </a:solidFill>
                <a:latin typeface="Trebuchet MS"/>
                <a:cs typeface="Trebuchet MS"/>
              </a:rPr>
              <a:t>whether </a:t>
            </a:r>
            <a:r>
              <a:rPr sz="3000" spc="-35">
                <a:solidFill>
                  <a:srgbClr val="292959"/>
                </a:solidFill>
                <a:latin typeface="Trebuchet MS"/>
                <a:cs typeface="Trebuchet MS"/>
              </a:rPr>
              <a:t>having</a:t>
            </a:r>
            <a:r>
              <a:rPr sz="3000" spc="-185">
                <a:solidFill>
                  <a:srgbClr val="292959"/>
                </a:solidFill>
                <a:latin typeface="Trebuchet MS"/>
                <a:cs typeface="Trebuchet MS"/>
              </a:rPr>
              <a:t> </a:t>
            </a:r>
            <a:r>
              <a:rPr sz="3000">
                <a:solidFill>
                  <a:srgbClr val="292959"/>
                </a:solidFill>
                <a:latin typeface="Trebuchet MS"/>
                <a:cs typeface="Trebuchet MS"/>
              </a:rPr>
              <a:t>regard</a:t>
            </a:r>
            <a:r>
              <a:rPr sz="3000" spc="-120">
                <a:solidFill>
                  <a:srgbClr val="292959"/>
                </a:solidFill>
                <a:latin typeface="Trebuchet MS"/>
                <a:cs typeface="Trebuchet MS"/>
              </a:rPr>
              <a:t> </a:t>
            </a:r>
            <a:r>
              <a:rPr sz="3000" spc="-50">
                <a:solidFill>
                  <a:srgbClr val="292959"/>
                </a:solidFill>
                <a:latin typeface="Trebuchet MS"/>
                <a:cs typeface="Trebuchet MS"/>
              </a:rPr>
              <a:t>to</a:t>
            </a:r>
            <a:r>
              <a:rPr sz="3000" spc="-120">
                <a:solidFill>
                  <a:srgbClr val="292959"/>
                </a:solidFill>
                <a:latin typeface="Trebuchet MS"/>
                <a:cs typeface="Trebuchet MS"/>
              </a:rPr>
              <a:t> </a:t>
            </a:r>
            <a:r>
              <a:rPr sz="3000" spc="-114">
                <a:solidFill>
                  <a:srgbClr val="292959"/>
                </a:solidFill>
                <a:latin typeface="Trebuchet MS"/>
                <a:cs typeface="Trebuchet MS"/>
              </a:rPr>
              <a:t>all</a:t>
            </a:r>
            <a:r>
              <a:rPr sz="3000" spc="-110">
                <a:solidFill>
                  <a:srgbClr val="292959"/>
                </a:solidFill>
                <a:latin typeface="Trebuchet MS"/>
                <a:cs typeface="Trebuchet MS"/>
              </a:rPr>
              <a:t> the</a:t>
            </a:r>
            <a:r>
              <a:rPr sz="3000" spc="-114">
                <a:solidFill>
                  <a:srgbClr val="292959"/>
                </a:solidFill>
                <a:latin typeface="Trebuchet MS"/>
                <a:cs typeface="Trebuchet MS"/>
              </a:rPr>
              <a:t> </a:t>
            </a:r>
            <a:r>
              <a:rPr sz="3000" spc="-60">
                <a:solidFill>
                  <a:srgbClr val="292959"/>
                </a:solidFill>
                <a:latin typeface="Trebuchet MS"/>
                <a:cs typeface="Trebuchet MS"/>
              </a:rPr>
              <a:t>circumstances</a:t>
            </a:r>
            <a:r>
              <a:rPr sz="3000" spc="-120">
                <a:solidFill>
                  <a:srgbClr val="292959"/>
                </a:solidFill>
                <a:latin typeface="Trebuchet MS"/>
                <a:cs typeface="Trebuchet MS"/>
              </a:rPr>
              <a:t> </a:t>
            </a:r>
            <a:r>
              <a:rPr sz="3000" spc="-190">
                <a:solidFill>
                  <a:srgbClr val="292959"/>
                </a:solidFill>
                <a:latin typeface="Trebuchet MS"/>
                <a:cs typeface="Trebuchet MS"/>
              </a:rPr>
              <a:t>it</a:t>
            </a:r>
            <a:r>
              <a:rPr sz="3000" spc="-95">
                <a:solidFill>
                  <a:srgbClr val="292959"/>
                </a:solidFill>
                <a:latin typeface="Trebuchet MS"/>
                <a:cs typeface="Trebuchet MS"/>
              </a:rPr>
              <a:t> </a:t>
            </a:r>
            <a:r>
              <a:rPr sz="3000" spc="-65">
                <a:solidFill>
                  <a:srgbClr val="292959"/>
                </a:solidFill>
                <a:latin typeface="Trebuchet MS"/>
                <a:cs typeface="Trebuchet MS"/>
              </a:rPr>
              <a:t>would</a:t>
            </a:r>
            <a:r>
              <a:rPr sz="3000" spc="-120">
                <a:solidFill>
                  <a:srgbClr val="292959"/>
                </a:solidFill>
                <a:latin typeface="Trebuchet MS"/>
                <a:cs typeface="Trebuchet MS"/>
              </a:rPr>
              <a:t> </a:t>
            </a:r>
            <a:r>
              <a:rPr sz="3000">
                <a:solidFill>
                  <a:srgbClr val="292959"/>
                </a:solidFill>
                <a:latin typeface="Trebuchet MS"/>
                <a:cs typeface="Trebuchet MS"/>
              </a:rPr>
              <a:t>be</a:t>
            </a:r>
            <a:r>
              <a:rPr sz="3000" spc="-120">
                <a:solidFill>
                  <a:srgbClr val="292959"/>
                </a:solidFill>
                <a:latin typeface="Trebuchet MS"/>
                <a:cs typeface="Trebuchet MS"/>
              </a:rPr>
              <a:t> </a:t>
            </a:r>
            <a:r>
              <a:rPr sz="3000" spc="-85">
                <a:solidFill>
                  <a:srgbClr val="292959"/>
                </a:solidFill>
                <a:latin typeface="Trebuchet MS"/>
                <a:cs typeface="Trebuchet MS"/>
              </a:rPr>
              <a:t>inequitable</a:t>
            </a:r>
            <a:r>
              <a:rPr sz="3000" spc="-114">
                <a:solidFill>
                  <a:srgbClr val="292959"/>
                </a:solidFill>
                <a:latin typeface="Trebuchet MS"/>
                <a:cs typeface="Trebuchet MS"/>
              </a:rPr>
              <a:t> </a:t>
            </a:r>
            <a:r>
              <a:rPr sz="3000" spc="-50">
                <a:solidFill>
                  <a:srgbClr val="292959"/>
                </a:solidFill>
                <a:latin typeface="Trebuchet MS"/>
                <a:cs typeface="Trebuchet MS"/>
              </a:rPr>
              <a:t>to</a:t>
            </a:r>
            <a:r>
              <a:rPr sz="3000" spc="-120">
                <a:solidFill>
                  <a:srgbClr val="292959"/>
                </a:solidFill>
                <a:latin typeface="Trebuchet MS"/>
                <a:cs typeface="Trebuchet MS"/>
              </a:rPr>
              <a:t> </a:t>
            </a:r>
            <a:r>
              <a:rPr sz="3000" spc="-25">
                <a:solidFill>
                  <a:srgbClr val="292959"/>
                </a:solidFill>
                <a:latin typeface="Trebuchet MS"/>
                <a:cs typeface="Trebuchet MS"/>
              </a:rPr>
              <a:t>disregard</a:t>
            </a:r>
            <a:r>
              <a:rPr sz="3000" spc="-120">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105">
                <a:solidFill>
                  <a:srgbClr val="292959"/>
                </a:solidFill>
                <a:latin typeface="Trebuchet MS"/>
                <a:cs typeface="Trebuchet MS"/>
              </a:rPr>
              <a:t>promise).</a:t>
            </a:r>
            <a:r>
              <a:rPr sz="3000" b="1" i="1" spc="-105">
                <a:solidFill>
                  <a:srgbClr val="292959"/>
                </a:solidFill>
                <a:latin typeface="Trebuchet MS"/>
                <a:cs typeface="Trebuchet MS"/>
              </a:rPr>
              <a:t>Bradbury</a:t>
            </a:r>
            <a:r>
              <a:rPr sz="3000" b="1" i="1" spc="-155">
                <a:solidFill>
                  <a:srgbClr val="292959"/>
                </a:solidFill>
                <a:latin typeface="Trebuchet MS"/>
                <a:cs typeface="Trebuchet MS"/>
              </a:rPr>
              <a:t> </a:t>
            </a:r>
            <a:r>
              <a:rPr sz="3000" b="1" i="1" spc="-50">
                <a:solidFill>
                  <a:srgbClr val="292959"/>
                </a:solidFill>
                <a:latin typeface="Trebuchet MS"/>
                <a:cs typeface="Trebuchet MS"/>
              </a:rPr>
              <a:t>v </a:t>
            </a:r>
            <a:r>
              <a:rPr sz="3000" b="1" i="1" spc="-165">
                <a:solidFill>
                  <a:srgbClr val="292959"/>
                </a:solidFill>
                <a:latin typeface="Trebuchet MS"/>
                <a:cs typeface="Trebuchet MS"/>
              </a:rPr>
              <a:t>Taylor</a:t>
            </a:r>
            <a:r>
              <a:rPr sz="3000" b="1" i="1" spc="-140">
                <a:solidFill>
                  <a:srgbClr val="292959"/>
                </a:solidFill>
                <a:latin typeface="Trebuchet MS"/>
                <a:cs typeface="Trebuchet MS"/>
              </a:rPr>
              <a:t> </a:t>
            </a:r>
            <a:r>
              <a:rPr sz="3000" b="1" spc="-280">
                <a:solidFill>
                  <a:srgbClr val="292959"/>
                </a:solidFill>
                <a:latin typeface="Trebuchet MS"/>
                <a:cs typeface="Trebuchet MS"/>
              </a:rPr>
              <a:t>[2012]</a:t>
            </a:r>
            <a:r>
              <a:rPr sz="3000" b="1" spc="-140">
                <a:solidFill>
                  <a:srgbClr val="292959"/>
                </a:solidFill>
                <a:latin typeface="Trebuchet MS"/>
                <a:cs typeface="Trebuchet MS"/>
              </a:rPr>
              <a:t> </a:t>
            </a:r>
            <a:r>
              <a:rPr sz="3000" b="1" spc="105">
                <a:solidFill>
                  <a:srgbClr val="292959"/>
                </a:solidFill>
                <a:latin typeface="Trebuchet MS"/>
                <a:cs typeface="Trebuchet MS"/>
              </a:rPr>
              <a:t>EWCA</a:t>
            </a:r>
            <a:r>
              <a:rPr sz="3000" b="1" spc="-140">
                <a:solidFill>
                  <a:srgbClr val="292959"/>
                </a:solidFill>
                <a:latin typeface="Trebuchet MS"/>
                <a:cs typeface="Trebuchet MS"/>
              </a:rPr>
              <a:t> </a:t>
            </a:r>
            <a:r>
              <a:rPr sz="3000" b="1" spc="65">
                <a:solidFill>
                  <a:srgbClr val="292959"/>
                </a:solidFill>
                <a:latin typeface="Trebuchet MS"/>
                <a:cs typeface="Trebuchet MS"/>
              </a:rPr>
              <a:t>Civ</a:t>
            </a:r>
            <a:r>
              <a:rPr sz="3000" b="1" spc="-135">
                <a:solidFill>
                  <a:srgbClr val="292959"/>
                </a:solidFill>
                <a:latin typeface="Trebuchet MS"/>
                <a:cs typeface="Trebuchet MS"/>
              </a:rPr>
              <a:t> </a:t>
            </a:r>
            <a:r>
              <a:rPr sz="3000" b="1" spc="-310">
                <a:solidFill>
                  <a:srgbClr val="292959"/>
                </a:solidFill>
                <a:latin typeface="Trebuchet MS"/>
                <a:cs typeface="Trebuchet MS"/>
              </a:rPr>
              <a:t>1208</a:t>
            </a:r>
            <a:endParaRPr sz="3000">
              <a:latin typeface="Trebuchet MS"/>
              <a:cs typeface="Trebuchet MS"/>
            </a:endParaRPr>
          </a:p>
        </p:txBody>
      </p:sp>
      <p:sp>
        <p:nvSpPr>
          <p:cNvPr id="7" name="object 7" descr="$PPTXTitle"/>
          <p:cNvSpPr txBox="1">
            <a:spLocks noGrp="1"/>
          </p:cNvSpPr>
          <p:nvPr>
            <p:ph type="title"/>
          </p:nvPr>
        </p:nvSpPr>
        <p:spPr>
          <a:xfrm>
            <a:off x="597084" y="827977"/>
            <a:ext cx="4935220" cy="1168400"/>
          </a:xfrm>
          <a:prstGeom prst="rect">
            <a:avLst/>
          </a:prstGeom>
        </p:spPr>
        <p:txBody>
          <a:bodyPr vert="horz" wrap="square" lIns="0" tIns="12700" rIns="0" bIns="0" rtlCol="0">
            <a:spAutoFit/>
          </a:bodyPr>
          <a:lstStyle/>
          <a:p>
            <a:pPr marL="12700">
              <a:lnSpc>
                <a:spcPct val="100000"/>
              </a:lnSpc>
              <a:spcBef>
                <a:spcPts val="100"/>
              </a:spcBef>
            </a:pPr>
            <a:r>
              <a:rPr sz="7500" spc="-125">
                <a:solidFill>
                  <a:srgbClr val="E65385"/>
                </a:solidFill>
              </a:rPr>
              <a:t>DETRIMENT</a:t>
            </a:r>
            <a:endParaRPr sz="75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597084" y="827977"/>
            <a:ext cx="4935220" cy="1168400"/>
          </a:xfrm>
          <a:prstGeom prst="rect">
            <a:avLst/>
          </a:prstGeom>
        </p:spPr>
        <p:txBody>
          <a:bodyPr vert="horz" wrap="square" lIns="0" tIns="12700" rIns="0" bIns="0" rtlCol="0">
            <a:spAutoFit/>
          </a:bodyPr>
          <a:lstStyle/>
          <a:p>
            <a:pPr marL="12700">
              <a:lnSpc>
                <a:spcPct val="100000"/>
              </a:lnSpc>
              <a:spcBef>
                <a:spcPts val="100"/>
              </a:spcBef>
            </a:pPr>
            <a:r>
              <a:rPr sz="7500" spc="-125">
                <a:solidFill>
                  <a:srgbClr val="E65385"/>
                </a:solidFill>
              </a:rPr>
              <a:t>DETRIMENT</a:t>
            </a:r>
            <a:endParaRPr sz="7500"/>
          </a:p>
        </p:txBody>
      </p:sp>
      <p:pic>
        <p:nvPicPr>
          <p:cNvPr id="3" name="object 3"/>
          <p:cNvPicPr/>
          <p:nvPr/>
        </p:nvPicPr>
        <p:blipFill>
          <a:blip r:embed="rId2" cstate="print"/>
          <a:stretch>
            <a:fillRect/>
          </a:stretch>
        </p:blipFill>
        <p:spPr>
          <a:xfrm>
            <a:off x="371474" y="3179923"/>
            <a:ext cx="76200" cy="76199"/>
          </a:xfrm>
          <a:prstGeom prst="rect">
            <a:avLst/>
          </a:prstGeom>
        </p:spPr>
      </p:pic>
      <p:pic>
        <p:nvPicPr>
          <p:cNvPr id="4" name="object 4"/>
          <p:cNvPicPr/>
          <p:nvPr/>
        </p:nvPicPr>
        <p:blipFill>
          <a:blip r:embed="rId2" cstate="print"/>
          <a:stretch>
            <a:fillRect/>
          </a:stretch>
        </p:blipFill>
        <p:spPr>
          <a:xfrm>
            <a:off x="371474" y="3494248"/>
            <a:ext cx="76200" cy="76199"/>
          </a:xfrm>
          <a:prstGeom prst="rect">
            <a:avLst/>
          </a:prstGeom>
        </p:spPr>
      </p:pic>
      <p:pic>
        <p:nvPicPr>
          <p:cNvPr id="5" name="object 5"/>
          <p:cNvPicPr/>
          <p:nvPr/>
        </p:nvPicPr>
        <p:blipFill>
          <a:blip r:embed="rId2" cstate="print"/>
          <a:stretch>
            <a:fillRect/>
          </a:stretch>
        </p:blipFill>
        <p:spPr>
          <a:xfrm>
            <a:off x="371474" y="4122898"/>
            <a:ext cx="76200" cy="76199"/>
          </a:xfrm>
          <a:prstGeom prst="rect">
            <a:avLst/>
          </a:prstGeom>
        </p:spPr>
      </p:pic>
      <p:pic>
        <p:nvPicPr>
          <p:cNvPr id="6" name="object 6"/>
          <p:cNvPicPr/>
          <p:nvPr/>
        </p:nvPicPr>
        <p:blipFill>
          <a:blip r:embed="rId2" cstate="print"/>
          <a:stretch>
            <a:fillRect/>
          </a:stretch>
        </p:blipFill>
        <p:spPr>
          <a:xfrm>
            <a:off x="371474" y="4437223"/>
            <a:ext cx="76200" cy="76199"/>
          </a:xfrm>
          <a:prstGeom prst="rect">
            <a:avLst/>
          </a:prstGeom>
        </p:spPr>
      </p:pic>
      <p:pic>
        <p:nvPicPr>
          <p:cNvPr id="7" name="object 7"/>
          <p:cNvPicPr/>
          <p:nvPr/>
        </p:nvPicPr>
        <p:blipFill>
          <a:blip r:embed="rId2" cstate="print"/>
          <a:stretch>
            <a:fillRect/>
          </a:stretch>
        </p:blipFill>
        <p:spPr>
          <a:xfrm>
            <a:off x="371474" y="4751548"/>
            <a:ext cx="76200" cy="76199"/>
          </a:xfrm>
          <a:prstGeom prst="rect">
            <a:avLst/>
          </a:prstGeom>
        </p:spPr>
      </p:pic>
      <p:pic>
        <p:nvPicPr>
          <p:cNvPr id="8" name="object 8"/>
          <p:cNvPicPr/>
          <p:nvPr/>
        </p:nvPicPr>
        <p:blipFill>
          <a:blip r:embed="rId2" cstate="print"/>
          <a:stretch>
            <a:fillRect/>
          </a:stretch>
        </p:blipFill>
        <p:spPr>
          <a:xfrm>
            <a:off x="371474" y="5065873"/>
            <a:ext cx="76200" cy="76199"/>
          </a:xfrm>
          <a:prstGeom prst="rect">
            <a:avLst/>
          </a:prstGeom>
        </p:spPr>
      </p:pic>
      <p:pic>
        <p:nvPicPr>
          <p:cNvPr id="9" name="object 9"/>
          <p:cNvPicPr/>
          <p:nvPr/>
        </p:nvPicPr>
        <p:blipFill>
          <a:blip r:embed="rId2" cstate="print"/>
          <a:stretch>
            <a:fillRect/>
          </a:stretch>
        </p:blipFill>
        <p:spPr>
          <a:xfrm>
            <a:off x="371474" y="5694523"/>
            <a:ext cx="76200" cy="76199"/>
          </a:xfrm>
          <a:prstGeom prst="rect">
            <a:avLst/>
          </a:prstGeom>
        </p:spPr>
      </p:pic>
      <p:pic>
        <p:nvPicPr>
          <p:cNvPr id="10" name="object 10"/>
          <p:cNvPicPr/>
          <p:nvPr/>
        </p:nvPicPr>
        <p:blipFill>
          <a:blip r:embed="rId2" cstate="print"/>
          <a:stretch>
            <a:fillRect/>
          </a:stretch>
        </p:blipFill>
        <p:spPr>
          <a:xfrm>
            <a:off x="371474" y="6323172"/>
            <a:ext cx="76200" cy="76199"/>
          </a:xfrm>
          <a:prstGeom prst="rect">
            <a:avLst/>
          </a:prstGeom>
        </p:spPr>
      </p:pic>
      <p:pic>
        <p:nvPicPr>
          <p:cNvPr id="11" name="object 11"/>
          <p:cNvPicPr/>
          <p:nvPr/>
        </p:nvPicPr>
        <p:blipFill>
          <a:blip r:embed="rId2" cstate="print"/>
          <a:stretch>
            <a:fillRect/>
          </a:stretch>
        </p:blipFill>
        <p:spPr>
          <a:xfrm>
            <a:off x="371474" y="7580472"/>
            <a:ext cx="76200" cy="76199"/>
          </a:xfrm>
          <a:prstGeom prst="rect">
            <a:avLst/>
          </a:prstGeom>
        </p:spPr>
      </p:pic>
      <p:pic>
        <p:nvPicPr>
          <p:cNvPr id="12" name="object 12"/>
          <p:cNvPicPr/>
          <p:nvPr/>
        </p:nvPicPr>
        <p:blipFill>
          <a:blip r:embed="rId2" cstate="print"/>
          <a:stretch>
            <a:fillRect/>
          </a:stretch>
        </p:blipFill>
        <p:spPr>
          <a:xfrm>
            <a:off x="371474" y="8837772"/>
            <a:ext cx="76200" cy="76199"/>
          </a:xfrm>
          <a:prstGeom prst="rect">
            <a:avLst/>
          </a:prstGeom>
        </p:spPr>
      </p:pic>
      <p:sp>
        <p:nvSpPr>
          <p:cNvPr id="13" name="object 13"/>
          <p:cNvSpPr txBox="1"/>
          <p:nvPr/>
        </p:nvSpPr>
        <p:spPr>
          <a:xfrm>
            <a:off x="566390" y="2231297"/>
            <a:ext cx="8373109" cy="7084059"/>
          </a:xfrm>
          <a:prstGeom prst="rect">
            <a:avLst/>
          </a:prstGeom>
        </p:spPr>
        <p:txBody>
          <a:bodyPr vert="horz" wrap="square" lIns="0" tIns="12700" rIns="0" bIns="0" rtlCol="0">
            <a:spAutoFit/>
          </a:bodyPr>
          <a:lstStyle/>
          <a:p>
            <a:pPr marR="358775" algn="ctr">
              <a:lnSpc>
                <a:spcPct val="100000"/>
              </a:lnSpc>
              <a:spcBef>
                <a:spcPts val="100"/>
              </a:spcBef>
            </a:pPr>
            <a:r>
              <a:rPr sz="2600" b="1">
                <a:solidFill>
                  <a:srgbClr val="292959"/>
                </a:solidFill>
                <a:latin typeface="Trebuchet MS"/>
                <a:cs typeface="Trebuchet MS"/>
              </a:rPr>
              <a:t>Examples</a:t>
            </a:r>
            <a:r>
              <a:rPr sz="2600" b="1" spc="-85">
                <a:solidFill>
                  <a:srgbClr val="292959"/>
                </a:solidFill>
                <a:latin typeface="Trebuchet MS"/>
                <a:cs typeface="Trebuchet MS"/>
              </a:rPr>
              <a:t> </a:t>
            </a:r>
            <a:r>
              <a:rPr sz="2600" b="1" spc="-60">
                <a:solidFill>
                  <a:srgbClr val="292959"/>
                </a:solidFill>
                <a:latin typeface="Trebuchet MS"/>
                <a:cs typeface="Trebuchet MS"/>
              </a:rPr>
              <a:t>where</a:t>
            </a:r>
            <a:r>
              <a:rPr sz="2600" b="1" spc="-85">
                <a:solidFill>
                  <a:srgbClr val="292959"/>
                </a:solidFill>
                <a:latin typeface="Trebuchet MS"/>
                <a:cs typeface="Trebuchet MS"/>
              </a:rPr>
              <a:t> </a:t>
            </a:r>
            <a:r>
              <a:rPr sz="2600" b="1" spc="-70">
                <a:solidFill>
                  <a:srgbClr val="292959"/>
                </a:solidFill>
                <a:latin typeface="Trebuchet MS"/>
                <a:cs typeface="Trebuchet MS"/>
              </a:rPr>
              <a:t>detriment</a:t>
            </a:r>
            <a:r>
              <a:rPr sz="2600" b="1" spc="-80">
                <a:solidFill>
                  <a:srgbClr val="292959"/>
                </a:solidFill>
                <a:latin typeface="Trebuchet MS"/>
                <a:cs typeface="Trebuchet MS"/>
              </a:rPr>
              <a:t> </a:t>
            </a:r>
            <a:r>
              <a:rPr sz="2600" b="1" spc="-10">
                <a:solidFill>
                  <a:srgbClr val="292959"/>
                </a:solidFill>
                <a:latin typeface="Trebuchet MS"/>
                <a:cs typeface="Trebuchet MS"/>
              </a:rPr>
              <a:t>found</a:t>
            </a:r>
            <a:endParaRPr sz="2600">
              <a:latin typeface="Trebuchet MS"/>
              <a:cs typeface="Trebuchet MS"/>
            </a:endParaRPr>
          </a:p>
          <a:p>
            <a:pPr marL="12700" marR="22225">
              <a:lnSpc>
                <a:spcPct val="114599"/>
              </a:lnSpc>
              <a:spcBef>
                <a:spcPts val="2960"/>
              </a:spcBef>
            </a:pPr>
            <a:r>
              <a:rPr sz="1800" spc="-75">
                <a:solidFill>
                  <a:srgbClr val="292959"/>
                </a:solidFill>
                <a:latin typeface="Trebuchet MS"/>
                <a:cs typeface="Trebuchet MS"/>
              </a:rPr>
              <a:t>Working</a:t>
            </a:r>
            <a:r>
              <a:rPr sz="1800" spc="-55">
                <a:solidFill>
                  <a:srgbClr val="292959"/>
                </a:solidFill>
                <a:latin typeface="Trebuchet MS"/>
                <a:cs typeface="Trebuchet MS"/>
              </a:rPr>
              <a:t> for </a:t>
            </a:r>
            <a:r>
              <a:rPr sz="1800" spc="-70">
                <a:solidFill>
                  <a:srgbClr val="292959"/>
                </a:solidFill>
                <a:latin typeface="Trebuchet MS"/>
                <a:cs typeface="Trebuchet MS"/>
              </a:rPr>
              <a:t>the</a:t>
            </a:r>
            <a:r>
              <a:rPr sz="1800" spc="-50">
                <a:solidFill>
                  <a:srgbClr val="292959"/>
                </a:solidFill>
                <a:latin typeface="Trebuchet MS"/>
                <a:cs typeface="Trebuchet MS"/>
              </a:rPr>
              <a:t> </a:t>
            </a:r>
            <a:r>
              <a:rPr sz="1800" spc="-25">
                <a:solidFill>
                  <a:srgbClr val="292959"/>
                </a:solidFill>
                <a:latin typeface="Trebuchet MS"/>
                <a:cs typeface="Trebuchet MS"/>
              </a:rPr>
              <a:t>defendant</a:t>
            </a:r>
            <a:r>
              <a:rPr sz="1800" spc="-55">
                <a:solidFill>
                  <a:srgbClr val="292959"/>
                </a:solidFill>
                <a:latin typeface="Trebuchet MS"/>
                <a:cs typeface="Trebuchet MS"/>
              </a:rPr>
              <a:t> for </a:t>
            </a:r>
            <a:r>
              <a:rPr sz="1800" spc="-110">
                <a:solidFill>
                  <a:srgbClr val="292959"/>
                </a:solidFill>
                <a:latin typeface="Trebuchet MS"/>
                <a:cs typeface="Trebuchet MS"/>
              </a:rPr>
              <a:t>little</a:t>
            </a:r>
            <a:r>
              <a:rPr sz="1800" spc="-50">
                <a:solidFill>
                  <a:srgbClr val="292959"/>
                </a:solidFill>
                <a:latin typeface="Trebuchet MS"/>
                <a:cs typeface="Trebuchet MS"/>
              </a:rPr>
              <a:t> </a:t>
            </a:r>
            <a:r>
              <a:rPr sz="1800" spc="-55">
                <a:solidFill>
                  <a:srgbClr val="292959"/>
                </a:solidFill>
                <a:latin typeface="Trebuchet MS"/>
                <a:cs typeface="Trebuchet MS"/>
              </a:rPr>
              <a:t>or </a:t>
            </a:r>
            <a:r>
              <a:rPr sz="1800">
                <a:solidFill>
                  <a:srgbClr val="292959"/>
                </a:solidFill>
                <a:latin typeface="Trebuchet MS"/>
                <a:cs typeface="Trebuchet MS"/>
              </a:rPr>
              <a:t>no</a:t>
            </a:r>
            <a:r>
              <a:rPr sz="1800" spc="-50">
                <a:solidFill>
                  <a:srgbClr val="292959"/>
                </a:solidFill>
                <a:latin typeface="Trebuchet MS"/>
                <a:cs typeface="Trebuchet MS"/>
              </a:rPr>
              <a:t> pay:</a:t>
            </a:r>
            <a:r>
              <a:rPr sz="1800" spc="-55">
                <a:solidFill>
                  <a:srgbClr val="292959"/>
                </a:solidFill>
                <a:latin typeface="Trebuchet MS"/>
                <a:cs typeface="Trebuchet MS"/>
              </a:rPr>
              <a:t> </a:t>
            </a:r>
            <a:r>
              <a:rPr sz="1800" b="1" i="1">
                <a:solidFill>
                  <a:srgbClr val="292959"/>
                </a:solidFill>
                <a:latin typeface="Trebuchet MS"/>
                <a:cs typeface="Trebuchet MS"/>
              </a:rPr>
              <a:t>Jennings</a:t>
            </a:r>
            <a:r>
              <a:rPr sz="1800" b="1" i="1" spc="-90">
                <a:solidFill>
                  <a:srgbClr val="292959"/>
                </a:solidFill>
                <a:latin typeface="Trebuchet MS"/>
                <a:cs typeface="Trebuchet MS"/>
              </a:rPr>
              <a:t> </a:t>
            </a:r>
            <a:r>
              <a:rPr sz="1800" b="1" i="1" spc="-120">
                <a:solidFill>
                  <a:srgbClr val="292959"/>
                </a:solidFill>
                <a:latin typeface="Trebuchet MS"/>
                <a:cs typeface="Trebuchet MS"/>
              </a:rPr>
              <a:t>v</a:t>
            </a:r>
            <a:r>
              <a:rPr sz="1800" b="1" i="1" spc="-90">
                <a:solidFill>
                  <a:srgbClr val="292959"/>
                </a:solidFill>
                <a:latin typeface="Trebuchet MS"/>
                <a:cs typeface="Trebuchet MS"/>
              </a:rPr>
              <a:t> </a:t>
            </a:r>
            <a:r>
              <a:rPr sz="1800" b="1" i="1" spc="-20">
                <a:solidFill>
                  <a:srgbClr val="292959"/>
                </a:solidFill>
                <a:latin typeface="Trebuchet MS"/>
                <a:cs typeface="Trebuchet MS"/>
              </a:rPr>
              <a:t>Rice</a:t>
            </a:r>
            <a:r>
              <a:rPr sz="1800" b="1" i="1" spc="-85">
                <a:solidFill>
                  <a:srgbClr val="292959"/>
                </a:solidFill>
                <a:latin typeface="Trebuchet MS"/>
                <a:cs typeface="Trebuchet MS"/>
              </a:rPr>
              <a:t> </a:t>
            </a:r>
            <a:r>
              <a:rPr sz="1800" b="1" spc="-70">
                <a:solidFill>
                  <a:srgbClr val="292959"/>
                </a:solidFill>
                <a:latin typeface="Trebuchet MS"/>
                <a:cs typeface="Trebuchet MS"/>
              </a:rPr>
              <a:t>[2002]</a:t>
            </a:r>
            <a:r>
              <a:rPr sz="1800" b="1" spc="-90">
                <a:solidFill>
                  <a:srgbClr val="292959"/>
                </a:solidFill>
                <a:latin typeface="Trebuchet MS"/>
                <a:cs typeface="Trebuchet MS"/>
              </a:rPr>
              <a:t> </a:t>
            </a:r>
            <a:r>
              <a:rPr sz="1800" b="1" spc="65">
                <a:solidFill>
                  <a:srgbClr val="292959"/>
                </a:solidFill>
                <a:latin typeface="Trebuchet MS"/>
                <a:cs typeface="Trebuchet MS"/>
              </a:rPr>
              <a:t>EWCA</a:t>
            </a:r>
            <a:r>
              <a:rPr sz="1800" b="1" spc="-90">
                <a:solidFill>
                  <a:srgbClr val="292959"/>
                </a:solidFill>
                <a:latin typeface="Trebuchet MS"/>
                <a:cs typeface="Trebuchet MS"/>
              </a:rPr>
              <a:t> </a:t>
            </a:r>
            <a:r>
              <a:rPr sz="1800" b="1">
                <a:solidFill>
                  <a:srgbClr val="292959"/>
                </a:solidFill>
                <a:latin typeface="Trebuchet MS"/>
                <a:cs typeface="Trebuchet MS"/>
              </a:rPr>
              <a:t>Civ</a:t>
            </a:r>
            <a:r>
              <a:rPr sz="1800" b="1" spc="-85">
                <a:solidFill>
                  <a:srgbClr val="292959"/>
                </a:solidFill>
                <a:latin typeface="Trebuchet MS"/>
                <a:cs typeface="Trebuchet MS"/>
              </a:rPr>
              <a:t> </a:t>
            </a:r>
            <a:r>
              <a:rPr sz="1800" b="1" spc="-80">
                <a:solidFill>
                  <a:srgbClr val="292959"/>
                </a:solidFill>
                <a:latin typeface="Trebuchet MS"/>
                <a:cs typeface="Trebuchet MS"/>
              </a:rPr>
              <a:t>159 </a:t>
            </a:r>
            <a:r>
              <a:rPr sz="1800" spc="-55">
                <a:solidFill>
                  <a:srgbClr val="292959"/>
                </a:solidFill>
                <a:latin typeface="Trebuchet MS"/>
                <a:cs typeface="Trebuchet MS"/>
              </a:rPr>
              <a:t>Financially</a:t>
            </a:r>
            <a:r>
              <a:rPr sz="1800" spc="-65">
                <a:solidFill>
                  <a:srgbClr val="292959"/>
                </a:solidFill>
                <a:latin typeface="Trebuchet MS"/>
                <a:cs typeface="Trebuchet MS"/>
              </a:rPr>
              <a:t> </a:t>
            </a:r>
            <a:r>
              <a:rPr sz="1800" spc="-35">
                <a:solidFill>
                  <a:srgbClr val="292959"/>
                </a:solidFill>
                <a:latin typeface="Trebuchet MS"/>
                <a:cs typeface="Trebuchet MS"/>
              </a:rPr>
              <a:t>supporting</a:t>
            </a:r>
            <a:r>
              <a:rPr sz="1800" spc="-60">
                <a:solidFill>
                  <a:srgbClr val="292959"/>
                </a:solidFill>
                <a:latin typeface="Trebuchet MS"/>
                <a:cs typeface="Trebuchet MS"/>
              </a:rPr>
              <a:t> </a:t>
            </a:r>
            <a:r>
              <a:rPr sz="1800" spc="-70">
                <a:solidFill>
                  <a:srgbClr val="292959"/>
                </a:solidFill>
                <a:latin typeface="Trebuchet MS"/>
                <a:cs typeface="Trebuchet MS"/>
              </a:rPr>
              <a:t>the</a:t>
            </a:r>
            <a:r>
              <a:rPr sz="1800" spc="-65">
                <a:solidFill>
                  <a:srgbClr val="292959"/>
                </a:solidFill>
                <a:latin typeface="Trebuchet MS"/>
                <a:cs typeface="Trebuchet MS"/>
              </a:rPr>
              <a:t> </a:t>
            </a:r>
            <a:r>
              <a:rPr sz="1800" spc="-45">
                <a:solidFill>
                  <a:srgbClr val="292959"/>
                </a:solidFill>
                <a:latin typeface="Trebuchet MS"/>
                <a:cs typeface="Trebuchet MS"/>
              </a:rPr>
              <a:t>promisor/defendant</a:t>
            </a:r>
            <a:r>
              <a:rPr sz="1800" spc="-60">
                <a:solidFill>
                  <a:srgbClr val="292959"/>
                </a:solidFill>
                <a:latin typeface="Trebuchet MS"/>
                <a:cs typeface="Trebuchet MS"/>
              </a:rPr>
              <a:t> </a:t>
            </a:r>
            <a:r>
              <a:rPr sz="1800" spc="-55">
                <a:solidFill>
                  <a:srgbClr val="292959"/>
                </a:solidFill>
                <a:latin typeface="Trebuchet MS"/>
                <a:cs typeface="Trebuchet MS"/>
              </a:rPr>
              <a:t>for</a:t>
            </a:r>
            <a:r>
              <a:rPr sz="1800" spc="-65">
                <a:solidFill>
                  <a:srgbClr val="292959"/>
                </a:solidFill>
                <a:latin typeface="Trebuchet MS"/>
                <a:cs typeface="Trebuchet MS"/>
              </a:rPr>
              <a:t> </a:t>
            </a:r>
            <a:r>
              <a:rPr sz="1800" spc="75">
                <a:solidFill>
                  <a:srgbClr val="292959"/>
                </a:solidFill>
                <a:latin typeface="Trebuchet MS"/>
                <a:cs typeface="Trebuchet MS"/>
              </a:rPr>
              <a:t>a</a:t>
            </a:r>
            <a:r>
              <a:rPr sz="1800" spc="-60">
                <a:solidFill>
                  <a:srgbClr val="292959"/>
                </a:solidFill>
                <a:latin typeface="Trebuchet MS"/>
                <a:cs typeface="Trebuchet MS"/>
              </a:rPr>
              <a:t> </a:t>
            </a:r>
            <a:r>
              <a:rPr sz="1800">
                <a:solidFill>
                  <a:srgbClr val="292959"/>
                </a:solidFill>
                <a:latin typeface="Trebuchet MS"/>
                <a:cs typeface="Trebuchet MS"/>
              </a:rPr>
              <a:t>long</a:t>
            </a:r>
            <a:r>
              <a:rPr sz="1800" spc="-60">
                <a:solidFill>
                  <a:srgbClr val="292959"/>
                </a:solidFill>
                <a:latin typeface="Trebuchet MS"/>
                <a:cs typeface="Trebuchet MS"/>
              </a:rPr>
              <a:t> </a:t>
            </a:r>
            <a:r>
              <a:rPr sz="1800" spc="-30">
                <a:solidFill>
                  <a:srgbClr val="292959"/>
                </a:solidFill>
                <a:latin typeface="Trebuchet MS"/>
                <a:cs typeface="Trebuchet MS"/>
              </a:rPr>
              <a:t>period</a:t>
            </a:r>
            <a:r>
              <a:rPr sz="1800" spc="-65">
                <a:solidFill>
                  <a:srgbClr val="292959"/>
                </a:solidFill>
                <a:latin typeface="Trebuchet MS"/>
                <a:cs typeface="Trebuchet MS"/>
              </a:rPr>
              <a:t> </a:t>
            </a:r>
            <a:r>
              <a:rPr sz="1800">
                <a:solidFill>
                  <a:srgbClr val="292959"/>
                </a:solidFill>
                <a:latin typeface="Trebuchet MS"/>
                <a:cs typeface="Trebuchet MS"/>
              </a:rPr>
              <a:t>of</a:t>
            </a:r>
            <a:r>
              <a:rPr sz="1800" spc="-60">
                <a:solidFill>
                  <a:srgbClr val="292959"/>
                </a:solidFill>
                <a:latin typeface="Trebuchet MS"/>
                <a:cs typeface="Trebuchet MS"/>
              </a:rPr>
              <a:t> </a:t>
            </a:r>
            <a:r>
              <a:rPr sz="1800" spc="-10">
                <a:solidFill>
                  <a:srgbClr val="292959"/>
                </a:solidFill>
                <a:latin typeface="Trebuchet MS"/>
                <a:cs typeface="Trebuchet MS"/>
              </a:rPr>
              <a:t>time:</a:t>
            </a:r>
            <a:r>
              <a:rPr sz="1800" spc="500">
                <a:solidFill>
                  <a:srgbClr val="292959"/>
                </a:solidFill>
                <a:latin typeface="Trebuchet MS"/>
                <a:cs typeface="Trebuchet MS"/>
              </a:rPr>
              <a:t> </a:t>
            </a:r>
            <a:r>
              <a:rPr sz="1800" b="1" i="1">
                <a:solidFill>
                  <a:srgbClr val="292959"/>
                </a:solidFill>
                <a:latin typeface="Trebuchet MS"/>
                <a:cs typeface="Trebuchet MS"/>
              </a:rPr>
              <a:t>MacDonald</a:t>
            </a:r>
            <a:r>
              <a:rPr sz="1800" b="1" i="1" spc="-10">
                <a:solidFill>
                  <a:srgbClr val="292959"/>
                </a:solidFill>
                <a:latin typeface="Trebuchet MS"/>
                <a:cs typeface="Trebuchet MS"/>
              </a:rPr>
              <a:t> </a:t>
            </a:r>
            <a:r>
              <a:rPr sz="1800" b="1" i="1" spc="-120">
                <a:solidFill>
                  <a:srgbClr val="292959"/>
                </a:solidFill>
                <a:latin typeface="Trebuchet MS"/>
                <a:cs typeface="Trebuchet MS"/>
              </a:rPr>
              <a:t>v</a:t>
            </a:r>
            <a:r>
              <a:rPr sz="1800" b="1" i="1" spc="-10">
                <a:solidFill>
                  <a:srgbClr val="292959"/>
                </a:solidFill>
                <a:latin typeface="Trebuchet MS"/>
                <a:cs typeface="Trebuchet MS"/>
              </a:rPr>
              <a:t> </a:t>
            </a:r>
            <a:r>
              <a:rPr sz="1800" b="1" i="1" spc="-70">
                <a:solidFill>
                  <a:srgbClr val="292959"/>
                </a:solidFill>
                <a:latin typeface="Trebuchet MS"/>
                <a:cs typeface="Trebuchet MS"/>
              </a:rPr>
              <a:t>Frost</a:t>
            </a:r>
            <a:r>
              <a:rPr sz="1800" b="1" i="1" spc="-10">
                <a:solidFill>
                  <a:srgbClr val="292959"/>
                </a:solidFill>
                <a:latin typeface="Trebuchet MS"/>
                <a:cs typeface="Trebuchet MS"/>
              </a:rPr>
              <a:t> </a:t>
            </a:r>
            <a:r>
              <a:rPr sz="1800" b="1" spc="-55">
                <a:solidFill>
                  <a:srgbClr val="292959"/>
                </a:solidFill>
                <a:latin typeface="Trebuchet MS"/>
                <a:cs typeface="Trebuchet MS"/>
              </a:rPr>
              <a:t>[2009]</a:t>
            </a:r>
            <a:r>
              <a:rPr sz="1800" b="1" spc="-10">
                <a:solidFill>
                  <a:srgbClr val="292959"/>
                </a:solidFill>
                <a:latin typeface="Trebuchet MS"/>
                <a:cs typeface="Trebuchet MS"/>
              </a:rPr>
              <a:t> </a:t>
            </a:r>
            <a:r>
              <a:rPr sz="1800" b="1">
                <a:solidFill>
                  <a:srgbClr val="292959"/>
                </a:solidFill>
                <a:latin typeface="Trebuchet MS"/>
                <a:cs typeface="Trebuchet MS"/>
              </a:rPr>
              <a:t>EWHC</a:t>
            </a:r>
            <a:r>
              <a:rPr sz="1800" b="1" spc="-5">
                <a:solidFill>
                  <a:srgbClr val="292959"/>
                </a:solidFill>
                <a:latin typeface="Trebuchet MS"/>
                <a:cs typeface="Trebuchet MS"/>
              </a:rPr>
              <a:t> </a:t>
            </a:r>
            <a:r>
              <a:rPr sz="1800" b="1" spc="-95">
                <a:solidFill>
                  <a:srgbClr val="292959"/>
                </a:solidFill>
                <a:latin typeface="Trebuchet MS"/>
                <a:cs typeface="Trebuchet MS"/>
              </a:rPr>
              <a:t>2276</a:t>
            </a:r>
            <a:r>
              <a:rPr sz="1800" b="1" spc="-10">
                <a:solidFill>
                  <a:srgbClr val="292959"/>
                </a:solidFill>
                <a:latin typeface="Trebuchet MS"/>
                <a:cs typeface="Trebuchet MS"/>
              </a:rPr>
              <a:t> </a:t>
            </a:r>
            <a:r>
              <a:rPr sz="1800" b="1" spc="-20">
                <a:solidFill>
                  <a:srgbClr val="292959"/>
                </a:solidFill>
                <a:latin typeface="Trebuchet MS"/>
                <a:cs typeface="Trebuchet MS"/>
              </a:rPr>
              <a:t>(Ch)</a:t>
            </a:r>
            <a:endParaRPr sz="1800">
              <a:latin typeface="Trebuchet MS"/>
              <a:cs typeface="Trebuchet MS"/>
            </a:endParaRPr>
          </a:p>
          <a:p>
            <a:pPr marL="12700">
              <a:lnSpc>
                <a:spcPct val="100000"/>
              </a:lnSpc>
              <a:spcBef>
                <a:spcPts val="315"/>
              </a:spcBef>
            </a:pPr>
            <a:r>
              <a:rPr sz="1800" spc="-30">
                <a:solidFill>
                  <a:srgbClr val="292959"/>
                </a:solidFill>
                <a:latin typeface="Trebuchet MS"/>
                <a:cs typeface="Trebuchet MS"/>
              </a:rPr>
              <a:t>Declining</a:t>
            </a:r>
            <a:r>
              <a:rPr sz="1800" spc="-20">
                <a:solidFill>
                  <a:srgbClr val="292959"/>
                </a:solidFill>
                <a:latin typeface="Trebuchet MS"/>
                <a:cs typeface="Trebuchet MS"/>
              </a:rPr>
              <a:t> </a:t>
            </a:r>
            <a:r>
              <a:rPr sz="1800" spc="-70">
                <a:solidFill>
                  <a:srgbClr val="292959"/>
                </a:solidFill>
                <a:latin typeface="Trebuchet MS"/>
                <a:cs typeface="Trebuchet MS"/>
              </a:rPr>
              <a:t>other</a:t>
            </a:r>
            <a:r>
              <a:rPr sz="1800" spc="-20">
                <a:solidFill>
                  <a:srgbClr val="292959"/>
                </a:solidFill>
                <a:latin typeface="Trebuchet MS"/>
                <a:cs typeface="Trebuchet MS"/>
              </a:rPr>
              <a:t> </a:t>
            </a:r>
            <a:r>
              <a:rPr sz="1800" spc="-70">
                <a:solidFill>
                  <a:srgbClr val="292959"/>
                </a:solidFill>
                <a:latin typeface="Trebuchet MS"/>
                <a:cs typeface="Trebuchet MS"/>
              </a:rPr>
              <a:t>more</a:t>
            </a:r>
            <a:r>
              <a:rPr sz="1800" spc="-15">
                <a:solidFill>
                  <a:srgbClr val="292959"/>
                </a:solidFill>
                <a:latin typeface="Trebuchet MS"/>
                <a:cs typeface="Trebuchet MS"/>
              </a:rPr>
              <a:t> </a:t>
            </a:r>
            <a:r>
              <a:rPr sz="1800" spc="-75">
                <a:solidFill>
                  <a:srgbClr val="292959"/>
                </a:solidFill>
                <a:latin typeface="Trebuchet MS"/>
                <a:cs typeface="Trebuchet MS"/>
              </a:rPr>
              <a:t>lucrative</a:t>
            </a:r>
            <a:r>
              <a:rPr sz="1800" spc="-20">
                <a:solidFill>
                  <a:srgbClr val="292959"/>
                </a:solidFill>
                <a:latin typeface="Trebuchet MS"/>
                <a:cs typeface="Trebuchet MS"/>
              </a:rPr>
              <a:t> </a:t>
            </a:r>
            <a:r>
              <a:rPr sz="1800" spc="-90">
                <a:solidFill>
                  <a:srgbClr val="292959"/>
                </a:solidFill>
                <a:latin typeface="Trebuchet MS"/>
                <a:cs typeface="Trebuchet MS"/>
              </a:rPr>
              <a:t>employment:</a:t>
            </a:r>
            <a:r>
              <a:rPr sz="1800" spc="-20">
                <a:solidFill>
                  <a:srgbClr val="292959"/>
                </a:solidFill>
                <a:latin typeface="Trebuchet MS"/>
                <a:cs typeface="Trebuchet MS"/>
              </a:rPr>
              <a:t> </a:t>
            </a:r>
            <a:r>
              <a:rPr sz="1800" b="1" i="1" spc="-10">
                <a:solidFill>
                  <a:srgbClr val="292959"/>
                </a:solidFill>
                <a:latin typeface="Trebuchet MS"/>
                <a:cs typeface="Trebuchet MS"/>
              </a:rPr>
              <a:t>Davies</a:t>
            </a:r>
            <a:r>
              <a:rPr sz="1800" b="1" i="1" spc="-55">
                <a:solidFill>
                  <a:srgbClr val="292959"/>
                </a:solidFill>
                <a:latin typeface="Trebuchet MS"/>
                <a:cs typeface="Trebuchet MS"/>
              </a:rPr>
              <a:t> </a:t>
            </a:r>
            <a:r>
              <a:rPr sz="1800" b="1" i="1" spc="-120">
                <a:solidFill>
                  <a:srgbClr val="292959"/>
                </a:solidFill>
                <a:latin typeface="Trebuchet MS"/>
                <a:cs typeface="Trebuchet MS"/>
              </a:rPr>
              <a:t>v</a:t>
            </a:r>
            <a:r>
              <a:rPr sz="1800" b="1" i="1" spc="-55">
                <a:solidFill>
                  <a:srgbClr val="292959"/>
                </a:solidFill>
                <a:latin typeface="Trebuchet MS"/>
                <a:cs typeface="Trebuchet MS"/>
              </a:rPr>
              <a:t> </a:t>
            </a:r>
            <a:r>
              <a:rPr sz="1800" b="1" i="1" spc="-10">
                <a:solidFill>
                  <a:srgbClr val="292959"/>
                </a:solidFill>
                <a:latin typeface="Trebuchet MS"/>
                <a:cs typeface="Trebuchet MS"/>
              </a:rPr>
              <a:t>Davies</a:t>
            </a:r>
            <a:r>
              <a:rPr sz="1800" b="1" i="1" spc="-60">
                <a:solidFill>
                  <a:srgbClr val="292959"/>
                </a:solidFill>
                <a:latin typeface="Trebuchet MS"/>
                <a:cs typeface="Trebuchet MS"/>
              </a:rPr>
              <a:t> </a:t>
            </a:r>
            <a:r>
              <a:rPr sz="1800" b="1" spc="-145">
                <a:solidFill>
                  <a:srgbClr val="292959"/>
                </a:solidFill>
                <a:latin typeface="Trebuchet MS"/>
                <a:cs typeface="Trebuchet MS"/>
              </a:rPr>
              <a:t>[2014]</a:t>
            </a:r>
            <a:r>
              <a:rPr sz="1800" b="1" spc="-55">
                <a:solidFill>
                  <a:srgbClr val="292959"/>
                </a:solidFill>
                <a:latin typeface="Trebuchet MS"/>
                <a:cs typeface="Trebuchet MS"/>
              </a:rPr>
              <a:t> </a:t>
            </a:r>
            <a:r>
              <a:rPr sz="1800" b="1" spc="65">
                <a:solidFill>
                  <a:srgbClr val="292959"/>
                </a:solidFill>
                <a:latin typeface="Trebuchet MS"/>
                <a:cs typeface="Trebuchet MS"/>
              </a:rPr>
              <a:t>EWCA</a:t>
            </a:r>
            <a:r>
              <a:rPr sz="1800" b="1" spc="-55">
                <a:solidFill>
                  <a:srgbClr val="292959"/>
                </a:solidFill>
                <a:latin typeface="Trebuchet MS"/>
                <a:cs typeface="Trebuchet MS"/>
              </a:rPr>
              <a:t> </a:t>
            </a:r>
            <a:r>
              <a:rPr sz="1800" b="1">
                <a:solidFill>
                  <a:srgbClr val="292959"/>
                </a:solidFill>
                <a:latin typeface="Trebuchet MS"/>
                <a:cs typeface="Trebuchet MS"/>
              </a:rPr>
              <a:t>Civ</a:t>
            </a:r>
            <a:r>
              <a:rPr sz="1800" b="1" spc="-55">
                <a:solidFill>
                  <a:srgbClr val="292959"/>
                </a:solidFill>
                <a:latin typeface="Trebuchet MS"/>
                <a:cs typeface="Trebuchet MS"/>
              </a:rPr>
              <a:t> </a:t>
            </a:r>
            <a:r>
              <a:rPr sz="1800" b="1" spc="-25">
                <a:solidFill>
                  <a:srgbClr val="292959"/>
                </a:solidFill>
                <a:latin typeface="Trebuchet MS"/>
                <a:cs typeface="Trebuchet MS"/>
              </a:rPr>
              <a:t>568</a:t>
            </a:r>
            <a:endParaRPr sz="1800">
              <a:latin typeface="Trebuchet MS"/>
              <a:cs typeface="Trebuchet MS"/>
            </a:endParaRPr>
          </a:p>
          <a:p>
            <a:pPr marL="12700">
              <a:lnSpc>
                <a:spcPct val="100000"/>
              </a:lnSpc>
              <a:spcBef>
                <a:spcPts val="315"/>
              </a:spcBef>
            </a:pPr>
            <a:r>
              <a:rPr sz="1800">
                <a:solidFill>
                  <a:srgbClr val="292959"/>
                </a:solidFill>
                <a:latin typeface="Trebuchet MS"/>
                <a:cs typeface="Trebuchet MS"/>
              </a:rPr>
              <a:t>Moving</a:t>
            </a:r>
            <a:r>
              <a:rPr sz="1800" spc="-45">
                <a:solidFill>
                  <a:srgbClr val="292959"/>
                </a:solidFill>
                <a:latin typeface="Trebuchet MS"/>
                <a:cs typeface="Trebuchet MS"/>
              </a:rPr>
              <a:t> </a:t>
            </a:r>
            <a:r>
              <a:rPr sz="1800" spc="-50">
                <a:solidFill>
                  <a:srgbClr val="292959"/>
                </a:solidFill>
                <a:latin typeface="Trebuchet MS"/>
                <a:cs typeface="Trebuchet MS"/>
              </a:rPr>
              <a:t>home</a:t>
            </a:r>
            <a:r>
              <a:rPr sz="1800" spc="-40">
                <a:solidFill>
                  <a:srgbClr val="292959"/>
                </a:solidFill>
                <a:latin typeface="Trebuchet MS"/>
                <a:cs typeface="Trebuchet MS"/>
              </a:rPr>
              <a:t> </a:t>
            </a:r>
            <a:r>
              <a:rPr sz="1800">
                <a:solidFill>
                  <a:srgbClr val="292959"/>
                </a:solidFill>
                <a:latin typeface="Trebuchet MS"/>
                <a:cs typeface="Trebuchet MS"/>
              </a:rPr>
              <a:t>away</a:t>
            </a:r>
            <a:r>
              <a:rPr sz="1800" spc="-40">
                <a:solidFill>
                  <a:srgbClr val="292959"/>
                </a:solidFill>
                <a:latin typeface="Trebuchet MS"/>
                <a:cs typeface="Trebuchet MS"/>
              </a:rPr>
              <a:t> </a:t>
            </a:r>
            <a:r>
              <a:rPr sz="1800" spc="-85">
                <a:solidFill>
                  <a:srgbClr val="292959"/>
                </a:solidFill>
                <a:latin typeface="Trebuchet MS"/>
                <a:cs typeface="Trebuchet MS"/>
              </a:rPr>
              <a:t>from</a:t>
            </a:r>
            <a:r>
              <a:rPr sz="1800" spc="-40">
                <a:solidFill>
                  <a:srgbClr val="292959"/>
                </a:solidFill>
                <a:latin typeface="Trebuchet MS"/>
                <a:cs typeface="Trebuchet MS"/>
              </a:rPr>
              <a:t> </a:t>
            </a:r>
            <a:r>
              <a:rPr sz="1800" spc="-100">
                <a:solidFill>
                  <a:srgbClr val="292959"/>
                </a:solidFill>
                <a:latin typeface="Trebuchet MS"/>
                <a:cs typeface="Trebuchet MS"/>
              </a:rPr>
              <a:t>family:</a:t>
            </a:r>
            <a:r>
              <a:rPr sz="1800" spc="-45">
                <a:solidFill>
                  <a:srgbClr val="292959"/>
                </a:solidFill>
                <a:latin typeface="Trebuchet MS"/>
                <a:cs typeface="Trebuchet MS"/>
              </a:rPr>
              <a:t> </a:t>
            </a:r>
            <a:r>
              <a:rPr sz="1800" b="1" i="1" spc="-40">
                <a:solidFill>
                  <a:srgbClr val="292959"/>
                </a:solidFill>
                <a:latin typeface="Trebuchet MS"/>
                <a:cs typeface="Trebuchet MS"/>
              </a:rPr>
              <a:t>Bradbury</a:t>
            </a:r>
            <a:r>
              <a:rPr sz="1800" b="1" i="1" spc="-75">
                <a:solidFill>
                  <a:srgbClr val="292959"/>
                </a:solidFill>
                <a:latin typeface="Trebuchet MS"/>
                <a:cs typeface="Trebuchet MS"/>
              </a:rPr>
              <a:t> </a:t>
            </a:r>
            <a:r>
              <a:rPr sz="1800" b="1" i="1" spc="-120">
                <a:solidFill>
                  <a:srgbClr val="292959"/>
                </a:solidFill>
                <a:latin typeface="Trebuchet MS"/>
                <a:cs typeface="Trebuchet MS"/>
              </a:rPr>
              <a:t>v</a:t>
            </a:r>
            <a:r>
              <a:rPr sz="1800" b="1" i="1" spc="-80">
                <a:solidFill>
                  <a:srgbClr val="292959"/>
                </a:solidFill>
                <a:latin typeface="Trebuchet MS"/>
                <a:cs typeface="Trebuchet MS"/>
              </a:rPr>
              <a:t> </a:t>
            </a:r>
            <a:r>
              <a:rPr sz="1800" b="1" i="1" spc="-95">
                <a:solidFill>
                  <a:srgbClr val="292959"/>
                </a:solidFill>
                <a:latin typeface="Trebuchet MS"/>
                <a:cs typeface="Trebuchet MS"/>
              </a:rPr>
              <a:t>Taylor</a:t>
            </a:r>
            <a:r>
              <a:rPr sz="1800" b="1" i="1" spc="-75">
                <a:solidFill>
                  <a:srgbClr val="292959"/>
                </a:solidFill>
                <a:latin typeface="Trebuchet MS"/>
                <a:cs typeface="Trebuchet MS"/>
              </a:rPr>
              <a:t> </a:t>
            </a:r>
            <a:r>
              <a:rPr sz="1800" b="1" spc="-165">
                <a:solidFill>
                  <a:srgbClr val="292959"/>
                </a:solidFill>
                <a:latin typeface="Trebuchet MS"/>
                <a:cs typeface="Trebuchet MS"/>
              </a:rPr>
              <a:t>[2012]</a:t>
            </a:r>
            <a:r>
              <a:rPr sz="1800" b="1" spc="-80">
                <a:solidFill>
                  <a:srgbClr val="292959"/>
                </a:solidFill>
                <a:latin typeface="Trebuchet MS"/>
                <a:cs typeface="Trebuchet MS"/>
              </a:rPr>
              <a:t> </a:t>
            </a:r>
            <a:r>
              <a:rPr sz="1800" b="1" spc="65">
                <a:solidFill>
                  <a:srgbClr val="292959"/>
                </a:solidFill>
                <a:latin typeface="Trebuchet MS"/>
                <a:cs typeface="Trebuchet MS"/>
              </a:rPr>
              <a:t>EWCA</a:t>
            </a:r>
            <a:r>
              <a:rPr sz="1800" b="1" spc="-75">
                <a:solidFill>
                  <a:srgbClr val="292959"/>
                </a:solidFill>
                <a:latin typeface="Trebuchet MS"/>
                <a:cs typeface="Trebuchet MS"/>
              </a:rPr>
              <a:t> </a:t>
            </a:r>
            <a:r>
              <a:rPr sz="1800" b="1">
                <a:solidFill>
                  <a:srgbClr val="292959"/>
                </a:solidFill>
                <a:latin typeface="Trebuchet MS"/>
                <a:cs typeface="Trebuchet MS"/>
              </a:rPr>
              <a:t>Civ</a:t>
            </a:r>
            <a:r>
              <a:rPr sz="1800" b="1" spc="-80">
                <a:solidFill>
                  <a:srgbClr val="292959"/>
                </a:solidFill>
                <a:latin typeface="Trebuchet MS"/>
                <a:cs typeface="Trebuchet MS"/>
              </a:rPr>
              <a:t> </a:t>
            </a:r>
            <a:r>
              <a:rPr sz="1800" b="1" spc="-20">
                <a:solidFill>
                  <a:srgbClr val="292959"/>
                </a:solidFill>
                <a:latin typeface="Trebuchet MS"/>
                <a:cs typeface="Trebuchet MS"/>
              </a:rPr>
              <a:t>1208</a:t>
            </a:r>
            <a:endParaRPr sz="1800">
              <a:latin typeface="Trebuchet MS"/>
              <a:cs typeface="Trebuchet MS"/>
            </a:endParaRPr>
          </a:p>
          <a:p>
            <a:pPr marL="12700">
              <a:lnSpc>
                <a:spcPct val="100000"/>
              </a:lnSpc>
              <a:spcBef>
                <a:spcPts val="315"/>
              </a:spcBef>
            </a:pPr>
            <a:r>
              <a:rPr sz="1800" spc="-55">
                <a:solidFill>
                  <a:srgbClr val="292959"/>
                </a:solidFill>
                <a:latin typeface="Trebuchet MS"/>
                <a:cs typeface="Trebuchet MS"/>
              </a:rPr>
              <a:t>Building</a:t>
            </a:r>
            <a:r>
              <a:rPr sz="1800" spc="-50">
                <a:solidFill>
                  <a:srgbClr val="292959"/>
                </a:solidFill>
                <a:latin typeface="Trebuchet MS"/>
                <a:cs typeface="Trebuchet MS"/>
              </a:rPr>
              <a:t> </a:t>
            </a:r>
            <a:r>
              <a:rPr sz="1800">
                <a:solidFill>
                  <a:srgbClr val="292959"/>
                </a:solidFill>
                <a:latin typeface="Trebuchet MS"/>
                <a:cs typeface="Trebuchet MS"/>
              </a:rPr>
              <a:t>on</a:t>
            </a:r>
            <a:r>
              <a:rPr sz="1800" spc="-50">
                <a:solidFill>
                  <a:srgbClr val="292959"/>
                </a:solidFill>
                <a:latin typeface="Trebuchet MS"/>
                <a:cs typeface="Trebuchet MS"/>
              </a:rPr>
              <a:t> </a:t>
            </a:r>
            <a:r>
              <a:rPr sz="1800" spc="-70">
                <a:solidFill>
                  <a:srgbClr val="292959"/>
                </a:solidFill>
                <a:latin typeface="Trebuchet MS"/>
                <a:cs typeface="Trebuchet MS"/>
              </a:rPr>
              <a:t>the</a:t>
            </a:r>
            <a:r>
              <a:rPr sz="1800" spc="-50">
                <a:solidFill>
                  <a:srgbClr val="292959"/>
                </a:solidFill>
                <a:latin typeface="Trebuchet MS"/>
                <a:cs typeface="Trebuchet MS"/>
              </a:rPr>
              <a:t> </a:t>
            </a:r>
            <a:r>
              <a:rPr sz="1800" spc="-80">
                <a:solidFill>
                  <a:srgbClr val="292959"/>
                </a:solidFill>
                <a:latin typeface="Trebuchet MS"/>
                <a:cs typeface="Trebuchet MS"/>
              </a:rPr>
              <a:t>promisor’s</a:t>
            </a:r>
            <a:r>
              <a:rPr sz="1800" spc="-45">
                <a:solidFill>
                  <a:srgbClr val="292959"/>
                </a:solidFill>
                <a:latin typeface="Trebuchet MS"/>
                <a:cs typeface="Trebuchet MS"/>
              </a:rPr>
              <a:t> </a:t>
            </a:r>
            <a:r>
              <a:rPr sz="1800" spc="-65">
                <a:solidFill>
                  <a:srgbClr val="292959"/>
                </a:solidFill>
                <a:latin typeface="Trebuchet MS"/>
                <a:cs typeface="Trebuchet MS"/>
              </a:rPr>
              <a:t>land:</a:t>
            </a:r>
            <a:r>
              <a:rPr sz="1800" spc="-50">
                <a:solidFill>
                  <a:srgbClr val="292959"/>
                </a:solidFill>
                <a:latin typeface="Trebuchet MS"/>
                <a:cs typeface="Trebuchet MS"/>
              </a:rPr>
              <a:t> </a:t>
            </a:r>
            <a:r>
              <a:rPr sz="1800" b="1" i="1">
                <a:solidFill>
                  <a:srgbClr val="292959"/>
                </a:solidFill>
                <a:latin typeface="Trebuchet MS"/>
                <a:cs typeface="Trebuchet MS"/>
              </a:rPr>
              <a:t>Inwards</a:t>
            </a:r>
            <a:r>
              <a:rPr sz="1800" b="1" i="1" spc="-85">
                <a:solidFill>
                  <a:srgbClr val="292959"/>
                </a:solidFill>
                <a:latin typeface="Trebuchet MS"/>
                <a:cs typeface="Trebuchet MS"/>
              </a:rPr>
              <a:t> </a:t>
            </a:r>
            <a:r>
              <a:rPr sz="1800" b="1" i="1" spc="-120">
                <a:solidFill>
                  <a:srgbClr val="292959"/>
                </a:solidFill>
                <a:latin typeface="Trebuchet MS"/>
                <a:cs typeface="Trebuchet MS"/>
              </a:rPr>
              <a:t>v</a:t>
            </a:r>
            <a:r>
              <a:rPr sz="1800" b="1" i="1" spc="-85">
                <a:solidFill>
                  <a:srgbClr val="292959"/>
                </a:solidFill>
                <a:latin typeface="Trebuchet MS"/>
                <a:cs typeface="Trebuchet MS"/>
              </a:rPr>
              <a:t> </a:t>
            </a:r>
            <a:r>
              <a:rPr sz="1800" b="1" i="1" spc="-30">
                <a:solidFill>
                  <a:srgbClr val="292959"/>
                </a:solidFill>
                <a:latin typeface="Trebuchet MS"/>
                <a:cs typeface="Trebuchet MS"/>
              </a:rPr>
              <a:t>Baker</a:t>
            </a:r>
            <a:r>
              <a:rPr sz="1800" b="1" i="1" spc="-85">
                <a:solidFill>
                  <a:srgbClr val="292959"/>
                </a:solidFill>
                <a:latin typeface="Trebuchet MS"/>
                <a:cs typeface="Trebuchet MS"/>
              </a:rPr>
              <a:t> </a:t>
            </a:r>
            <a:r>
              <a:rPr sz="1800" b="1" spc="-155">
                <a:solidFill>
                  <a:srgbClr val="292959"/>
                </a:solidFill>
                <a:latin typeface="Trebuchet MS"/>
                <a:cs typeface="Trebuchet MS"/>
              </a:rPr>
              <a:t>[1965]</a:t>
            </a:r>
            <a:r>
              <a:rPr sz="1800" b="1" spc="-85">
                <a:solidFill>
                  <a:srgbClr val="292959"/>
                </a:solidFill>
                <a:latin typeface="Trebuchet MS"/>
                <a:cs typeface="Trebuchet MS"/>
              </a:rPr>
              <a:t> </a:t>
            </a:r>
            <a:r>
              <a:rPr sz="1800" b="1" spc="-135">
                <a:solidFill>
                  <a:srgbClr val="292959"/>
                </a:solidFill>
                <a:latin typeface="Trebuchet MS"/>
                <a:cs typeface="Trebuchet MS"/>
              </a:rPr>
              <a:t>2</a:t>
            </a:r>
            <a:r>
              <a:rPr sz="1800" b="1" spc="-85">
                <a:solidFill>
                  <a:srgbClr val="292959"/>
                </a:solidFill>
                <a:latin typeface="Trebuchet MS"/>
                <a:cs typeface="Trebuchet MS"/>
              </a:rPr>
              <a:t> </a:t>
            </a:r>
            <a:r>
              <a:rPr sz="1800" b="1">
                <a:solidFill>
                  <a:srgbClr val="292959"/>
                </a:solidFill>
                <a:latin typeface="Trebuchet MS"/>
                <a:cs typeface="Trebuchet MS"/>
              </a:rPr>
              <a:t>QB</a:t>
            </a:r>
            <a:r>
              <a:rPr sz="1800" b="1" spc="-80">
                <a:solidFill>
                  <a:srgbClr val="292959"/>
                </a:solidFill>
                <a:latin typeface="Trebuchet MS"/>
                <a:cs typeface="Trebuchet MS"/>
              </a:rPr>
              <a:t> </a:t>
            </a:r>
            <a:r>
              <a:rPr sz="1800" b="1" spc="-25">
                <a:solidFill>
                  <a:srgbClr val="292959"/>
                </a:solidFill>
                <a:latin typeface="Trebuchet MS"/>
                <a:cs typeface="Trebuchet MS"/>
              </a:rPr>
              <a:t>29;</a:t>
            </a:r>
            <a:endParaRPr sz="1800">
              <a:latin typeface="Trebuchet MS"/>
              <a:cs typeface="Trebuchet MS"/>
            </a:endParaRPr>
          </a:p>
          <a:p>
            <a:pPr marL="12700" marR="5080">
              <a:lnSpc>
                <a:spcPct val="114599"/>
              </a:lnSpc>
            </a:pPr>
            <a:r>
              <a:rPr sz="1800" spc="-40">
                <a:solidFill>
                  <a:srgbClr val="292959"/>
                </a:solidFill>
                <a:latin typeface="Trebuchet MS"/>
                <a:cs typeface="Trebuchet MS"/>
              </a:rPr>
              <a:t>Surrendering</a:t>
            </a:r>
            <a:r>
              <a:rPr sz="1800" spc="-80">
                <a:solidFill>
                  <a:srgbClr val="292959"/>
                </a:solidFill>
                <a:latin typeface="Trebuchet MS"/>
                <a:cs typeface="Trebuchet MS"/>
              </a:rPr>
              <a:t> </a:t>
            </a:r>
            <a:r>
              <a:rPr sz="1800" spc="-10">
                <a:solidFill>
                  <a:srgbClr val="292959"/>
                </a:solidFill>
                <a:latin typeface="Trebuchet MS"/>
                <a:cs typeface="Trebuchet MS"/>
              </a:rPr>
              <a:t>occupation</a:t>
            </a:r>
            <a:r>
              <a:rPr sz="1800" spc="-70">
                <a:solidFill>
                  <a:srgbClr val="292959"/>
                </a:solidFill>
                <a:latin typeface="Trebuchet MS"/>
                <a:cs typeface="Trebuchet MS"/>
              </a:rPr>
              <a:t> </a:t>
            </a:r>
            <a:r>
              <a:rPr sz="1800">
                <a:solidFill>
                  <a:srgbClr val="292959"/>
                </a:solidFill>
                <a:latin typeface="Trebuchet MS"/>
                <a:cs typeface="Trebuchet MS"/>
              </a:rPr>
              <a:t>of</a:t>
            </a:r>
            <a:r>
              <a:rPr sz="1800" spc="-70">
                <a:solidFill>
                  <a:srgbClr val="292959"/>
                </a:solidFill>
                <a:latin typeface="Trebuchet MS"/>
                <a:cs typeface="Trebuchet MS"/>
              </a:rPr>
              <a:t> </a:t>
            </a:r>
            <a:r>
              <a:rPr sz="1800" spc="75">
                <a:solidFill>
                  <a:srgbClr val="292959"/>
                </a:solidFill>
                <a:latin typeface="Trebuchet MS"/>
                <a:cs typeface="Trebuchet MS"/>
              </a:rPr>
              <a:t>a</a:t>
            </a:r>
            <a:r>
              <a:rPr sz="1800" spc="-70">
                <a:solidFill>
                  <a:srgbClr val="292959"/>
                </a:solidFill>
                <a:latin typeface="Trebuchet MS"/>
                <a:cs typeface="Trebuchet MS"/>
              </a:rPr>
              <a:t> </a:t>
            </a:r>
            <a:r>
              <a:rPr sz="1800" spc="-60">
                <a:solidFill>
                  <a:srgbClr val="292959"/>
                </a:solidFill>
                <a:latin typeface="Trebuchet MS"/>
                <a:cs typeface="Trebuchet MS"/>
              </a:rPr>
              <a:t>property</a:t>
            </a:r>
            <a:r>
              <a:rPr sz="1800" spc="-70">
                <a:solidFill>
                  <a:srgbClr val="292959"/>
                </a:solidFill>
                <a:latin typeface="Trebuchet MS"/>
                <a:cs typeface="Trebuchet MS"/>
              </a:rPr>
              <a:t> </a:t>
            </a:r>
            <a:r>
              <a:rPr sz="1800" spc="-60">
                <a:solidFill>
                  <a:srgbClr val="292959"/>
                </a:solidFill>
                <a:latin typeface="Trebuchet MS"/>
                <a:cs typeface="Trebuchet MS"/>
              </a:rPr>
              <a:t>where</a:t>
            </a:r>
            <a:r>
              <a:rPr sz="1800" spc="-75">
                <a:solidFill>
                  <a:srgbClr val="292959"/>
                </a:solidFill>
                <a:latin typeface="Trebuchet MS"/>
                <a:cs typeface="Trebuchet MS"/>
              </a:rPr>
              <a:t> </a:t>
            </a:r>
            <a:r>
              <a:rPr sz="1800" spc="-70">
                <a:solidFill>
                  <a:srgbClr val="292959"/>
                </a:solidFill>
                <a:latin typeface="Trebuchet MS"/>
                <a:cs typeface="Trebuchet MS"/>
              </a:rPr>
              <a:t>the</a:t>
            </a:r>
            <a:r>
              <a:rPr sz="1800" spc="-60">
                <a:solidFill>
                  <a:srgbClr val="292959"/>
                </a:solidFill>
                <a:latin typeface="Trebuchet MS"/>
                <a:cs typeface="Trebuchet MS"/>
              </a:rPr>
              <a:t> </a:t>
            </a:r>
            <a:r>
              <a:rPr sz="1800" spc="-45">
                <a:solidFill>
                  <a:srgbClr val="292959"/>
                </a:solidFill>
                <a:latin typeface="Trebuchet MS"/>
                <a:cs typeface="Trebuchet MS"/>
              </a:rPr>
              <a:t>claimant</a:t>
            </a:r>
            <a:r>
              <a:rPr sz="1800" spc="-75">
                <a:solidFill>
                  <a:srgbClr val="292959"/>
                </a:solidFill>
                <a:latin typeface="Trebuchet MS"/>
                <a:cs typeface="Trebuchet MS"/>
              </a:rPr>
              <a:t> </a:t>
            </a:r>
            <a:r>
              <a:rPr sz="1800">
                <a:solidFill>
                  <a:srgbClr val="292959"/>
                </a:solidFill>
                <a:latin typeface="Trebuchet MS"/>
                <a:cs typeface="Trebuchet MS"/>
              </a:rPr>
              <a:t>had</a:t>
            </a:r>
            <a:r>
              <a:rPr sz="1800" spc="-70">
                <a:solidFill>
                  <a:srgbClr val="292959"/>
                </a:solidFill>
                <a:latin typeface="Trebuchet MS"/>
                <a:cs typeface="Trebuchet MS"/>
              </a:rPr>
              <a:t> </a:t>
            </a:r>
            <a:r>
              <a:rPr sz="1800" spc="75">
                <a:solidFill>
                  <a:srgbClr val="292959"/>
                </a:solidFill>
                <a:latin typeface="Trebuchet MS"/>
                <a:cs typeface="Trebuchet MS"/>
              </a:rPr>
              <a:t>a</a:t>
            </a:r>
            <a:r>
              <a:rPr sz="1800" spc="-70">
                <a:solidFill>
                  <a:srgbClr val="292959"/>
                </a:solidFill>
                <a:latin typeface="Trebuchet MS"/>
                <a:cs typeface="Trebuchet MS"/>
              </a:rPr>
              <a:t> </a:t>
            </a:r>
            <a:r>
              <a:rPr sz="1800" spc="-65">
                <a:solidFill>
                  <a:srgbClr val="292959"/>
                </a:solidFill>
                <a:latin typeface="Trebuchet MS"/>
                <a:cs typeface="Trebuchet MS"/>
              </a:rPr>
              <a:t>right</a:t>
            </a:r>
            <a:r>
              <a:rPr sz="1800" spc="-70">
                <a:solidFill>
                  <a:srgbClr val="292959"/>
                </a:solidFill>
                <a:latin typeface="Trebuchet MS"/>
                <a:cs typeface="Trebuchet MS"/>
              </a:rPr>
              <a:t> </a:t>
            </a:r>
            <a:r>
              <a:rPr sz="1800" spc="-30">
                <a:solidFill>
                  <a:srgbClr val="292959"/>
                </a:solidFill>
                <a:latin typeface="Trebuchet MS"/>
                <a:cs typeface="Trebuchet MS"/>
              </a:rPr>
              <a:t>to</a:t>
            </a:r>
            <a:r>
              <a:rPr sz="1800" spc="-70">
                <a:solidFill>
                  <a:srgbClr val="292959"/>
                </a:solidFill>
                <a:latin typeface="Trebuchet MS"/>
                <a:cs typeface="Trebuchet MS"/>
              </a:rPr>
              <a:t> </a:t>
            </a:r>
            <a:r>
              <a:rPr sz="1800" spc="-10">
                <a:solidFill>
                  <a:srgbClr val="292959"/>
                </a:solidFill>
                <a:latin typeface="Trebuchet MS"/>
                <a:cs typeface="Trebuchet MS"/>
              </a:rPr>
              <a:t>occupy</a:t>
            </a:r>
            <a:r>
              <a:rPr sz="1800" spc="-70">
                <a:solidFill>
                  <a:srgbClr val="292959"/>
                </a:solidFill>
                <a:latin typeface="Trebuchet MS"/>
                <a:cs typeface="Trebuchet MS"/>
              </a:rPr>
              <a:t> </a:t>
            </a:r>
            <a:r>
              <a:rPr sz="1800" spc="-55">
                <a:solidFill>
                  <a:srgbClr val="292959"/>
                </a:solidFill>
                <a:latin typeface="Trebuchet MS"/>
                <a:cs typeface="Trebuchet MS"/>
              </a:rPr>
              <a:t>or</a:t>
            </a:r>
            <a:r>
              <a:rPr sz="1800" spc="-70">
                <a:solidFill>
                  <a:srgbClr val="292959"/>
                </a:solidFill>
                <a:latin typeface="Trebuchet MS"/>
                <a:cs typeface="Trebuchet MS"/>
              </a:rPr>
              <a:t> </a:t>
            </a:r>
            <a:r>
              <a:rPr sz="1800" spc="25">
                <a:solidFill>
                  <a:srgbClr val="292959"/>
                </a:solidFill>
                <a:latin typeface="Trebuchet MS"/>
                <a:cs typeface="Trebuchet MS"/>
              </a:rPr>
              <a:t>a </a:t>
            </a:r>
            <a:r>
              <a:rPr sz="1800" spc="-25">
                <a:solidFill>
                  <a:srgbClr val="292959"/>
                </a:solidFill>
                <a:latin typeface="Trebuchet MS"/>
                <a:cs typeface="Trebuchet MS"/>
              </a:rPr>
              <a:t>secured</a:t>
            </a:r>
            <a:r>
              <a:rPr sz="1800" spc="-45">
                <a:solidFill>
                  <a:srgbClr val="292959"/>
                </a:solidFill>
                <a:latin typeface="Trebuchet MS"/>
                <a:cs typeface="Trebuchet MS"/>
              </a:rPr>
              <a:t> </a:t>
            </a:r>
            <a:r>
              <a:rPr sz="1800" spc="-40">
                <a:solidFill>
                  <a:srgbClr val="292959"/>
                </a:solidFill>
                <a:latin typeface="Trebuchet MS"/>
                <a:cs typeface="Trebuchet MS"/>
              </a:rPr>
              <a:t>tenancy</a:t>
            </a:r>
            <a:r>
              <a:rPr sz="1800" spc="-45">
                <a:solidFill>
                  <a:srgbClr val="292959"/>
                </a:solidFill>
                <a:latin typeface="Trebuchet MS"/>
                <a:cs typeface="Trebuchet MS"/>
              </a:rPr>
              <a:t> </a:t>
            </a:r>
            <a:r>
              <a:rPr sz="1800">
                <a:solidFill>
                  <a:srgbClr val="292959"/>
                </a:solidFill>
                <a:latin typeface="Trebuchet MS"/>
                <a:cs typeface="Trebuchet MS"/>
              </a:rPr>
              <a:t>and</a:t>
            </a:r>
            <a:r>
              <a:rPr sz="1800" spc="-40">
                <a:solidFill>
                  <a:srgbClr val="292959"/>
                </a:solidFill>
                <a:latin typeface="Trebuchet MS"/>
                <a:cs typeface="Trebuchet MS"/>
              </a:rPr>
              <a:t> </a:t>
            </a:r>
            <a:r>
              <a:rPr sz="1800" spc="-90">
                <a:solidFill>
                  <a:srgbClr val="292959"/>
                </a:solidFill>
                <a:latin typeface="Trebuchet MS"/>
                <a:cs typeface="Trebuchet MS"/>
              </a:rPr>
              <a:t>employment:</a:t>
            </a:r>
            <a:r>
              <a:rPr sz="1800" spc="-45">
                <a:solidFill>
                  <a:srgbClr val="292959"/>
                </a:solidFill>
                <a:latin typeface="Trebuchet MS"/>
                <a:cs typeface="Trebuchet MS"/>
              </a:rPr>
              <a:t> </a:t>
            </a:r>
            <a:r>
              <a:rPr sz="1800" b="1" spc="-25">
                <a:solidFill>
                  <a:srgbClr val="292959"/>
                </a:solidFill>
                <a:latin typeface="Trebuchet MS"/>
                <a:cs typeface="Trebuchet MS"/>
              </a:rPr>
              <a:t>Jones</a:t>
            </a:r>
            <a:r>
              <a:rPr sz="1800" b="1" spc="-80">
                <a:solidFill>
                  <a:srgbClr val="292959"/>
                </a:solidFill>
                <a:latin typeface="Trebuchet MS"/>
                <a:cs typeface="Trebuchet MS"/>
              </a:rPr>
              <a:t> </a:t>
            </a:r>
            <a:r>
              <a:rPr sz="1800" b="1" spc="-75">
                <a:solidFill>
                  <a:srgbClr val="292959"/>
                </a:solidFill>
                <a:latin typeface="Trebuchet MS"/>
                <a:cs typeface="Trebuchet MS"/>
              </a:rPr>
              <a:t>v </a:t>
            </a:r>
            <a:r>
              <a:rPr sz="1800" b="1" spc="-25">
                <a:solidFill>
                  <a:srgbClr val="292959"/>
                </a:solidFill>
                <a:latin typeface="Trebuchet MS"/>
                <a:cs typeface="Trebuchet MS"/>
              </a:rPr>
              <a:t>Jones</a:t>
            </a:r>
            <a:r>
              <a:rPr sz="1800" b="1" spc="-80">
                <a:solidFill>
                  <a:srgbClr val="292959"/>
                </a:solidFill>
                <a:latin typeface="Trebuchet MS"/>
                <a:cs typeface="Trebuchet MS"/>
              </a:rPr>
              <a:t> </a:t>
            </a:r>
            <a:r>
              <a:rPr sz="1800" b="1" spc="-165">
                <a:solidFill>
                  <a:srgbClr val="292959"/>
                </a:solidFill>
                <a:latin typeface="Trebuchet MS"/>
                <a:cs typeface="Trebuchet MS"/>
              </a:rPr>
              <a:t>[1977]</a:t>
            </a:r>
            <a:r>
              <a:rPr sz="1800" b="1" spc="-80">
                <a:solidFill>
                  <a:srgbClr val="292959"/>
                </a:solidFill>
                <a:latin typeface="Trebuchet MS"/>
                <a:cs typeface="Trebuchet MS"/>
              </a:rPr>
              <a:t> </a:t>
            </a:r>
            <a:r>
              <a:rPr sz="1800" b="1" spc="-515">
                <a:solidFill>
                  <a:srgbClr val="292959"/>
                </a:solidFill>
                <a:latin typeface="Trebuchet MS"/>
                <a:cs typeface="Trebuchet MS"/>
              </a:rPr>
              <a:t>1</a:t>
            </a:r>
            <a:r>
              <a:rPr sz="1800" b="1" spc="-80">
                <a:solidFill>
                  <a:srgbClr val="292959"/>
                </a:solidFill>
                <a:latin typeface="Trebuchet MS"/>
                <a:cs typeface="Trebuchet MS"/>
              </a:rPr>
              <a:t> </a:t>
            </a:r>
            <a:r>
              <a:rPr sz="1800" b="1" spc="-70">
                <a:solidFill>
                  <a:srgbClr val="292959"/>
                </a:solidFill>
                <a:latin typeface="Trebuchet MS"/>
                <a:cs typeface="Trebuchet MS"/>
              </a:rPr>
              <a:t>WLR</a:t>
            </a:r>
            <a:r>
              <a:rPr sz="1800" b="1" spc="-80">
                <a:solidFill>
                  <a:srgbClr val="292959"/>
                </a:solidFill>
                <a:latin typeface="Trebuchet MS"/>
                <a:cs typeface="Trebuchet MS"/>
              </a:rPr>
              <a:t> </a:t>
            </a:r>
            <a:r>
              <a:rPr sz="1800" b="1" spc="-25">
                <a:solidFill>
                  <a:srgbClr val="292959"/>
                </a:solidFill>
                <a:latin typeface="Trebuchet MS"/>
                <a:cs typeface="Trebuchet MS"/>
              </a:rPr>
              <a:t>438</a:t>
            </a:r>
            <a:endParaRPr sz="1800">
              <a:latin typeface="Trebuchet MS"/>
              <a:cs typeface="Trebuchet MS"/>
            </a:endParaRPr>
          </a:p>
          <a:p>
            <a:pPr marL="12700" marR="518159">
              <a:lnSpc>
                <a:spcPct val="114599"/>
              </a:lnSpc>
            </a:pPr>
            <a:r>
              <a:rPr sz="1800" spc="-30">
                <a:solidFill>
                  <a:srgbClr val="292959"/>
                </a:solidFill>
                <a:latin typeface="Trebuchet MS"/>
                <a:cs typeface="Trebuchet MS"/>
              </a:rPr>
              <a:t>Purchasing</a:t>
            </a:r>
            <a:r>
              <a:rPr sz="1800" spc="-45">
                <a:solidFill>
                  <a:srgbClr val="292959"/>
                </a:solidFill>
                <a:latin typeface="Trebuchet MS"/>
                <a:cs typeface="Trebuchet MS"/>
              </a:rPr>
              <a:t> </a:t>
            </a:r>
            <a:r>
              <a:rPr sz="1800" spc="75">
                <a:solidFill>
                  <a:srgbClr val="292959"/>
                </a:solidFill>
                <a:latin typeface="Trebuchet MS"/>
                <a:cs typeface="Trebuchet MS"/>
              </a:rPr>
              <a:t>a</a:t>
            </a:r>
            <a:r>
              <a:rPr sz="1800" spc="-40">
                <a:solidFill>
                  <a:srgbClr val="292959"/>
                </a:solidFill>
                <a:latin typeface="Trebuchet MS"/>
                <a:cs typeface="Trebuchet MS"/>
              </a:rPr>
              <a:t> </a:t>
            </a:r>
            <a:r>
              <a:rPr sz="1800" spc="-70">
                <a:solidFill>
                  <a:srgbClr val="292959"/>
                </a:solidFill>
                <a:latin typeface="Trebuchet MS"/>
                <a:cs typeface="Trebuchet MS"/>
              </a:rPr>
              <a:t>more</a:t>
            </a:r>
            <a:r>
              <a:rPr sz="1800" spc="-40">
                <a:solidFill>
                  <a:srgbClr val="292959"/>
                </a:solidFill>
                <a:latin typeface="Trebuchet MS"/>
                <a:cs typeface="Trebuchet MS"/>
              </a:rPr>
              <a:t> </a:t>
            </a:r>
            <a:r>
              <a:rPr sz="1800" spc="-45">
                <a:solidFill>
                  <a:srgbClr val="292959"/>
                </a:solidFill>
                <a:latin typeface="Trebuchet MS"/>
                <a:cs typeface="Trebuchet MS"/>
              </a:rPr>
              <a:t>expensive</a:t>
            </a:r>
            <a:r>
              <a:rPr sz="1800" spc="-40">
                <a:solidFill>
                  <a:srgbClr val="292959"/>
                </a:solidFill>
                <a:latin typeface="Trebuchet MS"/>
                <a:cs typeface="Trebuchet MS"/>
              </a:rPr>
              <a:t> </a:t>
            </a:r>
            <a:r>
              <a:rPr sz="1800" spc="-85">
                <a:solidFill>
                  <a:srgbClr val="292959"/>
                </a:solidFill>
                <a:latin typeface="Trebuchet MS"/>
                <a:cs typeface="Trebuchet MS"/>
              </a:rPr>
              <a:t>property:</a:t>
            </a:r>
            <a:r>
              <a:rPr sz="1800" spc="-45">
                <a:solidFill>
                  <a:srgbClr val="292959"/>
                </a:solidFill>
                <a:latin typeface="Trebuchet MS"/>
                <a:cs typeface="Trebuchet MS"/>
              </a:rPr>
              <a:t> </a:t>
            </a:r>
            <a:r>
              <a:rPr sz="1800" b="1">
                <a:solidFill>
                  <a:srgbClr val="292959"/>
                </a:solidFill>
                <a:latin typeface="Trebuchet MS"/>
                <a:cs typeface="Trebuchet MS"/>
              </a:rPr>
              <a:t>Evans</a:t>
            </a:r>
            <a:r>
              <a:rPr sz="1800" b="1" spc="-75">
                <a:solidFill>
                  <a:srgbClr val="292959"/>
                </a:solidFill>
                <a:latin typeface="Trebuchet MS"/>
                <a:cs typeface="Trebuchet MS"/>
              </a:rPr>
              <a:t> v</a:t>
            </a:r>
            <a:r>
              <a:rPr sz="1800" b="1" spc="-80">
                <a:solidFill>
                  <a:srgbClr val="292959"/>
                </a:solidFill>
                <a:latin typeface="Trebuchet MS"/>
                <a:cs typeface="Trebuchet MS"/>
              </a:rPr>
              <a:t> </a:t>
            </a:r>
            <a:r>
              <a:rPr sz="1800" b="1" spc="70">
                <a:solidFill>
                  <a:srgbClr val="292959"/>
                </a:solidFill>
                <a:latin typeface="Trebuchet MS"/>
                <a:cs typeface="Trebuchet MS"/>
              </a:rPr>
              <a:t>HSBC</a:t>
            </a:r>
            <a:r>
              <a:rPr sz="1800" b="1" spc="-75">
                <a:solidFill>
                  <a:srgbClr val="292959"/>
                </a:solidFill>
                <a:latin typeface="Trebuchet MS"/>
                <a:cs typeface="Trebuchet MS"/>
              </a:rPr>
              <a:t> </a:t>
            </a:r>
            <a:r>
              <a:rPr sz="1800" b="1" spc="-45">
                <a:solidFill>
                  <a:srgbClr val="292959"/>
                </a:solidFill>
                <a:latin typeface="Trebuchet MS"/>
                <a:cs typeface="Trebuchet MS"/>
              </a:rPr>
              <a:t>Trust</a:t>
            </a:r>
            <a:r>
              <a:rPr sz="1800" b="1" spc="-75">
                <a:solidFill>
                  <a:srgbClr val="292959"/>
                </a:solidFill>
                <a:latin typeface="Trebuchet MS"/>
                <a:cs typeface="Trebuchet MS"/>
              </a:rPr>
              <a:t> </a:t>
            </a:r>
            <a:r>
              <a:rPr sz="1800" b="1" spc="120">
                <a:solidFill>
                  <a:srgbClr val="292959"/>
                </a:solidFill>
                <a:latin typeface="Trebuchet MS"/>
                <a:cs typeface="Trebuchet MS"/>
              </a:rPr>
              <a:t>Co</a:t>
            </a:r>
            <a:r>
              <a:rPr sz="1800" b="1" spc="-80">
                <a:solidFill>
                  <a:srgbClr val="292959"/>
                </a:solidFill>
                <a:latin typeface="Trebuchet MS"/>
                <a:cs typeface="Trebuchet MS"/>
              </a:rPr>
              <a:t> </a:t>
            </a:r>
            <a:r>
              <a:rPr sz="1800" b="1" spc="-100">
                <a:solidFill>
                  <a:srgbClr val="292959"/>
                </a:solidFill>
                <a:latin typeface="Trebuchet MS"/>
                <a:cs typeface="Trebuchet MS"/>
              </a:rPr>
              <a:t>(UK)</a:t>
            </a:r>
            <a:r>
              <a:rPr sz="1800" b="1" spc="-75">
                <a:solidFill>
                  <a:srgbClr val="292959"/>
                </a:solidFill>
                <a:latin typeface="Trebuchet MS"/>
                <a:cs typeface="Trebuchet MS"/>
              </a:rPr>
              <a:t> </a:t>
            </a:r>
            <a:r>
              <a:rPr sz="1800" b="1" spc="-55">
                <a:solidFill>
                  <a:srgbClr val="292959"/>
                </a:solidFill>
                <a:latin typeface="Trebuchet MS"/>
                <a:cs typeface="Trebuchet MS"/>
              </a:rPr>
              <a:t>Ltd</a:t>
            </a:r>
            <a:r>
              <a:rPr sz="1800" b="1" spc="-80">
                <a:solidFill>
                  <a:srgbClr val="292959"/>
                </a:solidFill>
                <a:latin typeface="Trebuchet MS"/>
                <a:cs typeface="Trebuchet MS"/>
              </a:rPr>
              <a:t> </a:t>
            </a:r>
            <a:r>
              <a:rPr sz="1800" b="1" spc="-10">
                <a:solidFill>
                  <a:srgbClr val="292959"/>
                </a:solidFill>
                <a:latin typeface="Trebuchet MS"/>
                <a:cs typeface="Trebuchet MS"/>
              </a:rPr>
              <a:t>[2005] </a:t>
            </a:r>
            <a:r>
              <a:rPr sz="1800" b="1" spc="-85">
                <a:solidFill>
                  <a:srgbClr val="292959"/>
                </a:solidFill>
                <a:latin typeface="Trebuchet MS"/>
                <a:cs typeface="Trebuchet MS"/>
              </a:rPr>
              <a:t>WTLR</a:t>
            </a:r>
            <a:r>
              <a:rPr sz="1800" b="1" spc="-60">
                <a:solidFill>
                  <a:srgbClr val="292959"/>
                </a:solidFill>
                <a:latin typeface="Trebuchet MS"/>
                <a:cs typeface="Trebuchet MS"/>
              </a:rPr>
              <a:t> </a:t>
            </a:r>
            <a:r>
              <a:rPr sz="1800" b="1" spc="-20">
                <a:solidFill>
                  <a:srgbClr val="292959"/>
                </a:solidFill>
                <a:latin typeface="Trebuchet MS"/>
                <a:cs typeface="Trebuchet MS"/>
              </a:rPr>
              <a:t>1289</a:t>
            </a:r>
            <a:endParaRPr sz="1800">
              <a:latin typeface="Trebuchet MS"/>
              <a:cs typeface="Trebuchet MS"/>
            </a:endParaRPr>
          </a:p>
          <a:p>
            <a:pPr marL="12700" marR="335915">
              <a:lnSpc>
                <a:spcPct val="114599"/>
              </a:lnSpc>
            </a:pPr>
            <a:r>
              <a:rPr sz="1800" spc="-20">
                <a:solidFill>
                  <a:srgbClr val="292959"/>
                </a:solidFill>
                <a:latin typeface="Trebuchet MS"/>
                <a:cs typeface="Trebuchet MS"/>
              </a:rPr>
              <a:t>Completing</a:t>
            </a:r>
            <a:r>
              <a:rPr sz="1800" spc="-60">
                <a:solidFill>
                  <a:srgbClr val="292959"/>
                </a:solidFill>
                <a:latin typeface="Trebuchet MS"/>
                <a:cs typeface="Trebuchet MS"/>
              </a:rPr>
              <a:t> </a:t>
            </a:r>
            <a:r>
              <a:rPr sz="1800" spc="-55">
                <a:solidFill>
                  <a:srgbClr val="292959"/>
                </a:solidFill>
                <a:latin typeface="Trebuchet MS"/>
                <a:cs typeface="Trebuchet MS"/>
              </a:rPr>
              <a:t>or</a:t>
            </a:r>
            <a:r>
              <a:rPr sz="1800" spc="-60">
                <a:solidFill>
                  <a:srgbClr val="292959"/>
                </a:solidFill>
                <a:latin typeface="Trebuchet MS"/>
                <a:cs typeface="Trebuchet MS"/>
              </a:rPr>
              <a:t> </a:t>
            </a:r>
            <a:r>
              <a:rPr sz="1800" spc="-25">
                <a:solidFill>
                  <a:srgbClr val="292959"/>
                </a:solidFill>
                <a:latin typeface="Trebuchet MS"/>
                <a:cs typeface="Trebuchet MS"/>
              </a:rPr>
              <a:t>financing</a:t>
            </a:r>
            <a:r>
              <a:rPr sz="1800" spc="-60">
                <a:solidFill>
                  <a:srgbClr val="292959"/>
                </a:solidFill>
                <a:latin typeface="Trebuchet MS"/>
                <a:cs typeface="Trebuchet MS"/>
              </a:rPr>
              <a:t> </a:t>
            </a:r>
            <a:r>
              <a:rPr sz="1800" spc="-40">
                <a:solidFill>
                  <a:srgbClr val="292959"/>
                </a:solidFill>
                <a:latin typeface="Trebuchet MS"/>
                <a:cs typeface="Trebuchet MS"/>
              </a:rPr>
              <a:t>building</a:t>
            </a:r>
            <a:r>
              <a:rPr sz="1800" spc="-60">
                <a:solidFill>
                  <a:srgbClr val="292959"/>
                </a:solidFill>
                <a:latin typeface="Trebuchet MS"/>
                <a:cs typeface="Trebuchet MS"/>
              </a:rPr>
              <a:t> </a:t>
            </a:r>
            <a:r>
              <a:rPr sz="1800" spc="-70">
                <a:solidFill>
                  <a:srgbClr val="292959"/>
                </a:solidFill>
                <a:latin typeface="Trebuchet MS"/>
                <a:cs typeface="Trebuchet MS"/>
              </a:rPr>
              <a:t>works</a:t>
            </a:r>
            <a:r>
              <a:rPr sz="1800" spc="-60">
                <a:solidFill>
                  <a:srgbClr val="292959"/>
                </a:solidFill>
                <a:latin typeface="Trebuchet MS"/>
                <a:cs typeface="Trebuchet MS"/>
              </a:rPr>
              <a:t> </a:t>
            </a:r>
            <a:r>
              <a:rPr sz="1800" spc="-90">
                <a:solidFill>
                  <a:srgbClr val="292959"/>
                </a:solidFill>
                <a:latin typeface="Trebuchet MS"/>
                <a:cs typeface="Trebuchet MS"/>
              </a:rPr>
              <a:t>(or</a:t>
            </a:r>
            <a:r>
              <a:rPr sz="1800" spc="-60">
                <a:solidFill>
                  <a:srgbClr val="292959"/>
                </a:solidFill>
                <a:latin typeface="Trebuchet MS"/>
                <a:cs typeface="Trebuchet MS"/>
              </a:rPr>
              <a:t> </a:t>
            </a:r>
            <a:r>
              <a:rPr sz="1800">
                <a:solidFill>
                  <a:srgbClr val="292959"/>
                </a:solidFill>
                <a:latin typeface="Trebuchet MS"/>
                <a:cs typeface="Trebuchet MS"/>
              </a:rPr>
              <a:t>an</a:t>
            </a:r>
            <a:r>
              <a:rPr sz="1800" spc="-60">
                <a:solidFill>
                  <a:srgbClr val="292959"/>
                </a:solidFill>
                <a:latin typeface="Trebuchet MS"/>
                <a:cs typeface="Trebuchet MS"/>
              </a:rPr>
              <a:t> extension) </a:t>
            </a:r>
            <a:r>
              <a:rPr sz="1800">
                <a:solidFill>
                  <a:srgbClr val="292959"/>
                </a:solidFill>
                <a:latin typeface="Trebuchet MS"/>
                <a:cs typeface="Trebuchet MS"/>
              </a:rPr>
              <a:t>at</a:t>
            </a:r>
            <a:r>
              <a:rPr sz="1800" spc="-60">
                <a:solidFill>
                  <a:srgbClr val="292959"/>
                </a:solidFill>
                <a:latin typeface="Trebuchet MS"/>
                <a:cs typeface="Trebuchet MS"/>
              </a:rPr>
              <a:t> </a:t>
            </a:r>
            <a:r>
              <a:rPr sz="1800" spc="-25">
                <a:solidFill>
                  <a:srgbClr val="292959"/>
                </a:solidFill>
                <a:latin typeface="Trebuchet MS"/>
                <a:cs typeface="Trebuchet MS"/>
              </a:rPr>
              <a:t>the </a:t>
            </a:r>
            <a:r>
              <a:rPr sz="1800" spc="-55">
                <a:solidFill>
                  <a:srgbClr val="292959"/>
                </a:solidFill>
                <a:latin typeface="Trebuchet MS"/>
                <a:cs typeface="Trebuchet MS"/>
              </a:rPr>
              <a:t>defendant/promisor’s </a:t>
            </a:r>
            <a:r>
              <a:rPr sz="1800" spc="-60">
                <a:solidFill>
                  <a:srgbClr val="292959"/>
                </a:solidFill>
                <a:latin typeface="Trebuchet MS"/>
                <a:cs typeface="Trebuchet MS"/>
              </a:rPr>
              <a:t>property</a:t>
            </a:r>
            <a:r>
              <a:rPr sz="1800" spc="-50">
                <a:solidFill>
                  <a:srgbClr val="292959"/>
                </a:solidFill>
                <a:latin typeface="Trebuchet MS"/>
                <a:cs typeface="Trebuchet MS"/>
              </a:rPr>
              <a:t> </a:t>
            </a:r>
            <a:r>
              <a:rPr sz="1800" spc="-40">
                <a:solidFill>
                  <a:srgbClr val="292959"/>
                </a:solidFill>
                <a:latin typeface="Trebuchet MS"/>
                <a:cs typeface="Trebuchet MS"/>
              </a:rPr>
              <a:t>(although</a:t>
            </a:r>
            <a:r>
              <a:rPr sz="1800" spc="-50">
                <a:solidFill>
                  <a:srgbClr val="292959"/>
                </a:solidFill>
                <a:latin typeface="Trebuchet MS"/>
                <a:cs typeface="Trebuchet MS"/>
              </a:rPr>
              <a:t> </a:t>
            </a:r>
            <a:r>
              <a:rPr sz="1800" spc="-20">
                <a:solidFill>
                  <a:srgbClr val="292959"/>
                </a:solidFill>
                <a:latin typeface="Trebuchet MS"/>
                <a:cs typeface="Trebuchet MS"/>
              </a:rPr>
              <a:t>alone</a:t>
            </a:r>
            <a:r>
              <a:rPr sz="1800" spc="-50">
                <a:solidFill>
                  <a:srgbClr val="292959"/>
                </a:solidFill>
                <a:latin typeface="Trebuchet MS"/>
                <a:cs typeface="Trebuchet MS"/>
              </a:rPr>
              <a:t> </a:t>
            </a:r>
            <a:r>
              <a:rPr sz="1800" spc="-80">
                <a:solidFill>
                  <a:srgbClr val="292959"/>
                </a:solidFill>
                <a:latin typeface="Trebuchet MS"/>
                <a:cs typeface="Trebuchet MS"/>
              </a:rPr>
              <a:t>this</a:t>
            </a:r>
            <a:r>
              <a:rPr sz="1800" spc="-50">
                <a:solidFill>
                  <a:srgbClr val="292959"/>
                </a:solidFill>
                <a:latin typeface="Trebuchet MS"/>
                <a:cs typeface="Trebuchet MS"/>
              </a:rPr>
              <a:t> </a:t>
            </a:r>
            <a:r>
              <a:rPr sz="1800" spc="-55">
                <a:solidFill>
                  <a:srgbClr val="292959"/>
                </a:solidFill>
                <a:latin typeface="Trebuchet MS"/>
                <a:cs typeface="Trebuchet MS"/>
              </a:rPr>
              <a:t>may</a:t>
            </a:r>
            <a:r>
              <a:rPr sz="1800" spc="-50">
                <a:solidFill>
                  <a:srgbClr val="292959"/>
                </a:solidFill>
                <a:latin typeface="Trebuchet MS"/>
                <a:cs typeface="Trebuchet MS"/>
              </a:rPr>
              <a:t> </a:t>
            </a:r>
            <a:r>
              <a:rPr sz="1800">
                <a:solidFill>
                  <a:srgbClr val="292959"/>
                </a:solidFill>
                <a:latin typeface="Trebuchet MS"/>
                <a:cs typeface="Trebuchet MS"/>
              </a:rPr>
              <a:t>be</a:t>
            </a:r>
            <a:r>
              <a:rPr sz="1800" spc="-50">
                <a:solidFill>
                  <a:srgbClr val="292959"/>
                </a:solidFill>
                <a:latin typeface="Trebuchet MS"/>
                <a:cs typeface="Trebuchet MS"/>
              </a:rPr>
              <a:t> </a:t>
            </a:r>
            <a:r>
              <a:rPr sz="1800" spc="-65">
                <a:solidFill>
                  <a:srgbClr val="292959"/>
                </a:solidFill>
                <a:latin typeface="Trebuchet MS"/>
                <a:cs typeface="Trebuchet MS"/>
              </a:rPr>
              <a:t>insufficient</a:t>
            </a:r>
            <a:r>
              <a:rPr sz="1800" spc="-50">
                <a:solidFill>
                  <a:srgbClr val="292959"/>
                </a:solidFill>
                <a:latin typeface="Trebuchet MS"/>
                <a:cs typeface="Trebuchet MS"/>
              </a:rPr>
              <a:t> </a:t>
            </a:r>
            <a:r>
              <a:rPr sz="1800" spc="-10">
                <a:solidFill>
                  <a:srgbClr val="292959"/>
                </a:solidFill>
                <a:latin typeface="Trebuchet MS"/>
                <a:cs typeface="Trebuchet MS"/>
              </a:rPr>
              <a:t>unless </a:t>
            </a:r>
            <a:r>
              <a:rPr sz="1800" spc="-75">
                <a:solidFill>
                  <a:srgbClr val="292959"/>
                </a:solidFill>
                <a:latin typeface="Trebuchet MS"/>
                <a:cs typeface="Trebuchet MS"/>
              </a:rPr>
              <a:t>extensive:</a:t>
            </a:r>
            <a:r>
              <a:rPr sz="1800" spc="-50">
                <a:solidFill>
                  <a:srgbClr val="292959"/>
                </a:solidFill>
                <a:latin typeface="Trebuchet MS"/>
                <a:cs typeface="Trebuchet MS"/>
              </a:rPr>
              <a:t> </a:t>
            </a:r>
            <a:r>
              <a:rPr sz="1800" b="1" i="1">
                <a:solidFill>
                  <a:srgbClr val="292959"/>
                </a:solidFill>
                <a:latin typeface="Trebuchet MS"/>
                <a:cs typeface="Trebuchet MS"/>
              </a:rPr>
              <a:t>Hussey</a:t>
            </a:r>
            <a:r>
              <a:rPr sz="1800" b="1" i="1" spc="-85">
                <a:solidFill>
                  <a:srgbClr val="292959"/>
                </a:solidFill>
                <a:latin typeface="Trebuchet MS"/>
                <a:cs typeface="Trebuchet MS"/>
              </a:rPr>
              <a:t> </a:t>
            </a:r>
            <a:r>
              <a:rPr sz="1800" b="1" i="1" spc="-120">
                <a:solidFill>
                  <a:srgbClr val="292959"/>
                </a:solidFill>
                <a:latin typeface="Trebuchet MS"/>
                <a:cs typeface="Trebuchet MS"/>
              </a:rPr>
              <a:t>v</a:t>
            </a:r>
            <a:r>
              <a:rPr sz="1800" b="1" i="1" spc="-85">
                <a:solidFill>
                  <a:srgbClr val="292959"/>
                </a:solidFill>
                <a:latin typeface="Trebuchet MS"/>
                <a:cs typeface="Trebuchet MS"/>
              </a:rPr>
              <a:t> </a:t>
            </a:r>
            <a:r>
              <a:rPr sz="1800" b="1" i="1" spc="-35">
                <a:solidFill>
                  <a:srgbClr val="292959"/>
                </a:solidFill>
                <a:latin typeface="Trebuchet MS"/>
                <a:cs typeface="Trebuchet MS"/>
              </a:rPr>
              <a:t>Palmer</a:t>
            </a:r>
            <a:r>
              <a:rPr sz="1800" b="1" i="1" spc="-80">
                <a:solidFill>
                  <a:srgbClr val="292959"/>
                </a:solidFill>
                <a:latin typeface="Trebuchet MS"/>
                <a:cs typeface="Trebuchet MS"/>
              </a:rPr>
              <a:t> </a:t>
            </a:r>
            <a:r>
              <a:rPr sz="1800" b="1" spc="-175">
                <a:solidFill>
                  <a:srgbClr val="292959"/>
                </a:solidFill>
                <a:latin typeface="Trebuchet MS"/>
                <a:cs typeface="Trebuchet MS"/>
              </a:rPr>
              <a:t>[1972]</a:t>
            </a:r>
            <a:r>
              <a:rPr sz="1800" b="1" spc="-85">
                <a:solidFill>
                  <a:srgbClr val="292959"/>
                </a:solidFill>
                <a:latin typeface="Trebuchet MS"/>
                <a:cs typeface="Trebuchet MS"/>
              </a:rPr>
              <a:t> </a:t>
            </a:r>
            <a:r>
              <a:rPr sz="1800" b="1" spc="-90">
                <a:solidFill>
                  <a:srgbClr val="292959"/>
                </a:solidFill>
                <a:latin typeface="Trebuchet MS"/>
                <a:cs typeface="Trebuchet MS"/>
              </a:rPr>
              <a:t>3</a:t>
            </a:r>
            <a:r>
              <a:rPr sz="1800" b="1" spc="-85">
                <a:solidFill>
                  <a:srgbClr val="292959"/>
                </a:solidFill>
                <a:latin typeface="Trebuchet MS"/>
                <a:cs typeface="Trebuchet MS"/>
              </a:rPr>
              <a:t> </a:t>
            </a:r>
            <a:r>
              <a:rPr sz="1800" b="1">
                <a:solidFill>
                  <a:srgbClr val="292959"/>
                </a:solidFill>
                <a:latin typeface="Trebuchet MS"/>
                <a:cs typeface="Trebuchet MS"/>
              </a:rPr>
              <a:t>All</a:t>
            </a:r>
            <a:r>
              <a:rPr sz="1800" b="1" spc="-85">
                <a:solidFill>
                  <a:srgbClr val="292959"/>
                </a:solidFill>
                <a:latin typeface="Trebuchet MS"/>
                <a:cs typeface="Trebuchet MS"/>
              </a:rPr>
              <a:t> </a:t>
            </a:r>
            <a:r>
              <a:rPr sz="1800" b="1" spc="-114">
                <a:solidFill>
                  <a:srgbClr val="292959"/>
                </a:solidFill>
                <a:latin typeface="Trebuchet MS"/>
                <a:cs typeface="Trebuchet MS"/>
              </a:rPr>
              <a:t>ER</a:t>
            </a:r>
            <a:r>
              <a:rPr sz="1800" b="1" spc="-85">
                <a:solidFill>
                  <a:srgbClr val="292959"/>
                </a:solidFill>
                <a:latin typeface="Trebuchet MS"/>
                <a:cs typeface="Trebuchet MS"/>
              </a:rPr>
              <a:t> </a:t>
            </a:r>
            <a:r>
              <a:rPr sz="1800" b="1" spc="-25">
                <a:solidFill>
                  <a:srgbClr val="292959"/>
                </a:solidFill>
                <a:latin typeface="Trebuchet MS"/>
                <a:cs typeface="Trebuchet MS"/>
              </a:rPr>
              <a:t>744;</a:t>
            </a:r>
            <a:r>
              <a:rPr sz="1800" b="1" spc="-80">
                <a:solidFill>
                  <a:srgbClr val="292959"/>
                </a:solidFill>
                <a:latin typeface="Trebuchet MS"/>
                <a:cs typeface="Trebuchet MS"/>
              </a:rPr>
              <a:t> </a:t>
            </a:r>
            <a:r>
              <a:rPr sz="1800" b="1" i="1" spc="-40">
                <a:solidFill>
                  <a:srgbClr val="292959"/>
                </a:solidFill>
                <a:latin typeface="Trebuchet MS"/>
                <a:cs typeface="Trebuchet MS"/>
              </a:rPr>
              <a:t>Bradbury</a:t>
            </a:r>
            <a:r>
              <a:rPr sz="1800" b="1" i="1" spc="-85">
                <a:solidFill>
                  <a:srgbClr val="292959"/>
                </a:solidFill>
                <a:latin typeface="Trebuchet MS"/>
                <a:cs typeface="Trebuchet MS"/>
              </a:rPr>
              <a:t> </a:t>
            </a:r>
            <a:r>
              <a:rPr sz="1800" b="1" i="1" spc="-120">
                <a:solidFill>
                  <a:srgbClr val="292959"/>
                </a:solidFill>
                <a:latin typeface="Trebuchet MS"/>
                <a:cs typeface="Trebuchet MS"/>
              </a:rPr>
              <a:t>v</a:t>
            </a:r>
            <a:r>
              <a:rPr sz="1800" b="1" i="1" spc="-85">
                <a:solidFill>
                  <a:srgbClr val="292959"/>
                </a:solidFill>
                <a:latin typeface="Trebuchet MS"/>
                <a:cs typeface="Trebuchet MS"/>
              </a:rPr>
              <a:t> </a:t>
            </a:r>
            <a:r>
              <a:rPr sz="1800" b="1" i="1" spc="-95">
                <a:solidFill>
                  <a:srgbClr val="292959"/>
                </a:solidFill>
                <a:latin typeface="Trebuchet MS"/>
                <a:cs typeface="Trebuchet MS"/>
              </a:rPr>
              <a:t>Taylor</a:t>
            </a:r>
            <a:r>
              <a:rPr sz="1800" b="1" i="1" spc="-85">
                <a:solidFill>
                  <a:srgbClr val="292959"/>
                </a:solidFill>
                <a:latin typeface="Trebuchet MS"/>
                <a:cs typeface="Trebuchet MS"/>
              </a:rPr>
              <a:t> </a:t>
            </a:r>
            <a:r>
              <a:rPr sz="1800" b="1" spc="-165">
                <a:solidFill>
                  <a:srgbClr val="292959"/>
                </a:solidFill>
                <a:latin typeface="Trebuchet MS"/>
                <a:cs typeface="Trebuchet MS"/>
              </a:rPr>
              <a:t>[2012]</a:t>
            </a:r>
            <a:r>
              <a:rPr sz="1800" b="1" spc="-80">
                <a:solidFill>
                  <a:srgbClr val="292959"/>
                </a:solidFill>
                <a:latin typeface="Trebuchet MS"/>
                <a:cs typeface="Trebuchet MS"/>
              </a:rPr>
              <a:t> </a:t>
            </a:r>
            <a:r>
              <a:rPr sz="1800" b="1" spc="45">
                <a:solidFill>
                  <a:srgbClr val="292959"/>
                </a:solidFill>
                <a:latin typeface="Trebuchet MS"/>
                <a:cs typeface="Trebuchet MS"/>
              </a:rPr>
              <a:t>EWCA </a:t>
            </a:r>
            <a:r>
              <a:rPr sz="1800" b="1">
                <a:solidFill>
                  <a:srgbClr val="292959"/>
                </a:solidFill>
                <a:latin typeface="Trebuchet MS"/>
                <a:cs typeface="Trebuchet MS"/>
              </a:rPr>
              <a:t>Civ</a:t>
            </a:r>
            <a:r>
              <a:rPr sz="1800" b="1" spc="30">
                <a:solidFill>
                  <a:srgbClr val="292959"/>
                </a:solidFill>
                <a:latin typeface="Trebuchet MS"/>
                <a:cs typeface="Trebuchet MS"/>
              </a:rPr>
              <a:t> </a:t>
            </a:r>
            <a:r>
              <a:rPr sz="1800" b="1" spc="-20">
                <a:solidFill>
                  <a:srgbClr val="292959"/>
                </a:solidFill>
                <a:latin typeface="Trebuchet MS"/>
                <a:cs typeface="Trebuchet MS"/>
              </a:rPr>
              <a:t>1208</a:t>
            </a:r>
            <a:endParaRPr sz="1800">
              <a:latin typeface="Trebuchet MS"/>
              <a:cs typeface="Trebuchet MS"/>
            </a:endParaRPr>
          </a:p>
          <a:p>
            <a:pPr marL="12700" marR="86360">
              <a:lnSpc>
                <a:spcPct val="114599"/>
              </a:lnSpc>
            </a:pPr>
            <a:r>
              <a:rPr sz="1800">
                <a:solidFill>
                  <a:srgbClr val="292959"/>
                </a:solidFill>
                <a:latin typeface="Trebuchet MS"/>
                <a:cs typeface="Trebuchet MS"/>
              </a:rPr>
              <a:t>Caring</a:t>
            </a:r>
            <a:r>
              <a:rPr sz="1800" spc="-45">
                <a:solidFill>
                  <a:srgbClr val="292959"/>
                </a:solidFill>
                <a:latin typeface="Trebuchet MS"/>
                <a:cs typeface="Trebuchet MS"/>
              </a:rPr>
              <a:t> </a:t>
            </a:r>
            <a:r>
              <a:rPr sz="1800" spc="-55">
                <a:solidFill>
                  <a:srgbClr val="292959"/>
                </a:solidFill>
                <a:latin typeface="Trebuchet MS"/>
                <a:cs typeface="Trebuchet MS"/>
              </a:rPr>
              <a:t>for</a:t>
            </a:r>
            <a:r>
              <a:rPr sz="1800" spc="-40">
                <a:solidFill>
                  <a:srgbClr val="292959"/>
                </a:solidFill>
                <a:latin typeface="Trebuchet MS"/>
                <a:cs typeface="Trebuchet MS"/>
              </a:rPr>
              <a:t> </a:t>
            </a:r>
            <a:r>
              <a:rPr sz="1800" spc="-70">
                <a:solidFill>
                  <a:srgbClr val="292959"/>
                </a:solidFill>
                <a:latin typeface="Trebuchet MS"/>
                <a:cs typeface="Trebuchet MS"/>
              </a:rPr>
              <a:t>the</a:t>
            </a:r>
            <a:r>
              <a:rPr sz="1800" spc="-45">
                <a:solidFill>
                  <a:srgbClr val="292959"/>
                </a:solidFill>
                <a:latin typeface="Trebuchet MS"/>
                <a:cs typeface="Trebuchet MS"/>
              </a:rPr>
              <a:t> defendant/promisor</a:t>
            </a:r>
            <a:r>
              <a:rPr sz="1800" spc="-40">
                <a:solidFill>
                  <a:srgbClr val="292959"/>
                </a:solidFill>
                <a:latin typeface="Trebuchet MS"/>
                <a:cs typeface="Trebuchet MS"/>
              </a:rPr>
              <a:t> </a:t>
            </a:r>
            <a:r>
              <a:rPr sz="1800" spc="-20">
                <a:solidFill>
                  <a:srgbClr val="292959"/>
                </a:solidFill>
                <a:latin typeface="Trebuchet MS"/>
                <a:cs typeface="Trebuchet MS"/>
              </a:rPr>
              <a:t>who</a:t>
            </a:r>
            <a:r>
              <a:rPr sz="1800" spc="-40">
                <a:solidFill>
                  <a:srgbClr val="292959"/>
                </a:solidFill>
                <a:latin typeface="Trebuchet MS"/>
                <a:cs typeface="Trebuchet MS"/>
              </a:rPr>
              <a:t> </a:t>
            </a:r>
            <a:r>
              <a:rPr sz="1800" spc="-45">
                <a:solidFill>
                  <a:srgbClr val="292959"/>
                </a:solidFill>
                <a:latin typeface="Trebuchet MS"/>
                <a:cs typeface="Trebuchet MS"/>
              </a:rPr>
              <a:t>is </a:t>
            </a:r>
            <a:r>
              <a:rPr sz="1800" spc="-130">
                <a:solidFill>
                  <a:srgbClr val="292959"/>
                </a:solidFill>
                <a:latin typeface="Trebuchet MS"/>
                <a:cs typeface="Trebuchet MS"/>
              </a:rPr>
              <a:t>ill</a:t>
            </a:r>
            <a:r>
              <a:rPr sz="1800" spc="-40">
                <a:solidFill>
                  <a:srgbClr val="292959"/>
                </a:solidFill>
                <a:latin typeface="Trebuchet MS"/>
                <a:cs typeface="Trebuchet MS"/>
              </a:rPr>
              <a:t> </a:t>
            </a:r>
            <a:r>
              <a:rPr sz="1800" spc="-55">
                <a:solidFill>
                  <a:srgbClr val="292959"/>
                </a:solidFill>
                <a:latin typeface="Trebuchet MS"/>
                <a:cs typeface="Trebuchet MS"/>
              </a:rPr>
              <a:t>or</a:t>
            </a:r>
            <a:r>
              <a:rPr sz="1800" spc="-40">
                <a:solidFill>
                  <a:srgbClr val="292959"/>
                </a:solidFill>
                <a:latin typeface="Trebuchet MS"/>
                <a:cs typeface="Trebuchet MS"/>
              </a:rPr>
              <a:t> </a:t>
            </a:r>
            <a:r>
              <a:rPr sz="1800" spc="-85">
                <a:solidFill>
                  <a:srgbClr val="292959"/>
                </a:solidFill>
                <a:latin typeface="Trebuchet MS"/>
                <a:cs typeface="Trebuchet MS"/>
              </a:rPr>
              <a:t>elderly</a:t>
            </a:r>
            <a:r>
              <a:rPr sz="1800" spc="-45">
                <a:solidFill>
                  <a:srgbClr val="292959"/>
                </a:solidFill>
                <a:latin typeface="Trebuchet MS"/>
                <a:cs typeface="Trebuchet MS"/>
              </a:rPr>
              <a:t> </a:t>
            </a:r>
            <a:r>
              <a:rPr sz="1800" spc="-80">
                <a:solidFill>
                  <a:srgbClr val="292959"/>
                </a:solidFill>
                <a:latin typeface="Trebuchet MS"/>
                <a:cs typeface="Trebuchet MS"/>
              </a:rPr>
              <a:t>without</a:t>
            </a:r>
            <a:r>
              <a:rPr sz="1800" spc="-40">
                <a:solidFill>
                  <a:srgbClr val="292959"/>
                </a:solidFill>
                <a:latin typeface="Trebuchet MS"/>
                <a:cs typeface="Trebuchet MS"/>
              </a:rPr>
              <a:t> </a:t>
            </a:r>
            <a:r>
              <a:rPr sz="1800" spc="-35">
                <a:solidFill>
                  <a:srgbClr val="292959"/>
                </a:solidFill>
                <a:latin typeface="Trebuchet MS"/>
                <a:cs typeface="Trebuchet MS"/>
              </a:rPr>
              <a:t>any</a:t>
            </a:r>
            <a:r>
              <a:rPr sz="1800" spc="-40">
                <a:solidFill>
                  <a:srgbClr val="292959"/>
                </a:solidFill>
                <a:latin typeface="Trebuchet MS"/>
                <a:cs typeface="Trebuchet MS"/>
              </a:rPr>
              <a:t> </a:t>
            </a:r>
            <a:r>
              <a:rPr sz="1800" spc="-55">
                <a:solidFill>
                  <a:srgbClr val="292959"/>
                </a:solidFill>
                <a:latin typeface="Trebuchet MS"/>
                <a:cs typeface="Trebuchet MS"/>
              </a:rPr>
              <a:t>or</a:t>
            </a:r>
            <a:r>
              <a:rPr sz="1800" spc="-45">
                <a:solidFill>
                  <a:srgbClr val="292959"/>
                </a:solidFill>
                <a:latin typeface="Trebuchet MS"/>
                <a:cs typeface="Trebuchet MS"/>
              </a:rPr>
              <a:t> </a:t>
            </a:r>
            <a:r>
              <a:rPr sz="1800" spc="-85">
                <a:solidFill>
                  <a:srgbClr val="292959"/>
                </a:solidFill>
                <a:latin typeface="Trebuchet MS"/>
                <a:cs typeface="Trebuchet MS"/>
              </a:rPr>
              <a:t>only</a:t>
            </a:r>
            <a:r>
              <a:rPr sz="1800" spc="-40">
                <a:solidFill>
                  <a:srgbClr val="292959"/>
                </a:solidFill>
                <a:latin typeface="Trebuchet MS"/>
                <a:cs typeface="Trebuchet MS"/>
              </a:rPr>
              <a:t> </a:t>
            </a:r>
            <a:r>
              <a:rPr sz="1800" spc="-10">
                <a:solidFill>
                  <a:srgbClr val="292959"/>
                </a:solidFill>
                <a:latin typeface="Trebuchet MS"/>
                <a:cs typeface="Trebuchet MS"/>
              </a:rPr>
              <a:t>limited </a:t>
            </a:r>
            <a:r>
              <a:rPr sz="1800" spc="-50">
                <a:solidFill>
                  <a:srgbClr val="292959"/>
                </a:solidFill>
                <a:latin typeface="Trebuchet MS"/>
                <a:cs typeface="Trebuchet MS"/>
              </a:rPr>
              <a:t>pay:</a:t>
            </a:r>
            <a:r>
              <a:rPr sz="1800" spc="-25">
                <a:solidFill>
                  <a:srgbClr val="292959"/>
                </a:solidFill>
                <a:latin typeface="Trebuchet MS"/>
                <a:cs typeface="Trebuchet MS"/>
              </a:rPr>
              <a:t> </a:t>
            </a:r>
            <a:r>
              <a:rPr sz="1800" b="1" i="1">
                <a:solidFill>
                  <a:srgbClr val="292959"/>
                </a:solidFill>
                <a:latin typeface="Trebuchet MS"/>
                <a:cs typeface="Trebuchet MS"/>
              </a:rPr>
              <a:t>Campbell</a:t>
            </a:r>
            <a:r>
              <a:rPr sz="1800" b="1" i="1" spc="-60">
                <a:solidFill>
                  <a:srgbClr val="292959"/>
                </a:solidFill>
                <a:latin typeface="Trebuchet MS"/>
                <a:cs typeface="Trebuchet MS"/>
              </a:rPr>
              <a:t> </a:t>
            </a:r>
            <a:r>
              <a:rPr sz="1800" b="1" i="1" spc="-120">
                <a:solidFill>
                  <a:srgbClr val="292959"/>
                </a:solidFill>
                <a:latin typeface="Trebuchet MS"/>
                <a:cs typeface="Trebuchet MS"/>
              </a:rPr>
              <a:t>v</a:t>
            </a:r>
            <a:r>
              <a:rPr sz="1800" b="1" i="1" spc="-55">
                <a:solidFill>
                  <a:srgbClr val="292959"/>
                </a:solidFill>
                <a:latin typeface="Trebuchet MS"/>
                <a:cs typeface="Trebuchet MS"/>
              </a:rPr>
              <a:t> </a:t>
            </a:r>
            <a:r>
              <a:rPr sz="1800" b="1" i="1" spc="-45">
                <a:solidFill>
                  <a:srgbClr val="292959"/>
                </a:solidFill>
                <a:latin typeface="Trebuchet MS"/>
                <a:cs typeface="Trebuchet MS"/>
              </a:rPr>
              <a:t>Griffin</a:t>
            </a:r>
            <a:r>
              <a:rPr sz="1800" b="1" i="1" spc="-60">
                <a:solidFill>
                  <a:srgbClr val="292959"/>
                </a:solidFill>
                <a:latin typeface="Trebuchet MS"/>
                <a:cs typeface="Trebuchet MS"/>
              </a:rPr>
              <a:t> </a:t>
            </a:r>
            <a:r>
              <a:rPr sz="1800" b="1" i="1">
                <a:solidFill>
                  <a:srgbClr val="292959"/>
                </a:solidFill>
                <a:latin typeface="Trebuchet MS"/>
                <a:cs typeface="Trebuchet MS"/>
              </a:rPr>
              <a:t>and</a:t>
            </a:r>
            <a:r>
              <a:rPr sz="1800" b="1" i="1" spc="-60">
                <a:solidFill>
                  <a:srgbClr val="292959"/>
                </a:solidFill>
                <a:latin typeface="Trebuchet MS"/>
                <a:cs typeface="Trebuchet MS"/>
              </a:rPr>
              <a:t> </a:t>
            </a:r>
            <a:r>
              <a:rPr sz="1800" b="1" i="1" spc="-30">
                <a:solidFill>
                  <a:srgbClr val="292959"/>
                </a:solidFill>
                <a:latin typeface="Trebuchet MS"/>
                <a:cs typeface="Trebuchet MS"/>
              </a:rPr>
              <a:t>others</a:t>
            </a:r>
            <a:r>
              <a:rPr sz="1800" b="1" i="1" spc="-60">
                <a:solidFill>
                  <a:srgbClr val="292959"/>
                </a:solidFill>
                <a:latin typeface="Trebuchet MS"/>
                <a:cs typeface="Trebuchet MS"/>
              </a:rPr>
              <a:t> </a:t>
            </a:r>
            <a:r>
              <a:rPr sz="1800" b="1" spc="-135">
                <a:solidFill>
                  <a:srgbClr val="292959"/>
                </a:solidFill>
                <a:latin typeface="Trebuchet MS"/>
                <a:cs typeface="Trebuchet MS"/>
              </a:rPr>
              <a:t>[2001]</a:t>
            </a:r>
            <a:r>
              <a:rPr sz="1800" b="1" spc="-60">
                <a:solidFill>
                  <a:srgbClr val="292959"/>
                </a:solidFill>
                <a:latin typeface="Trebuchet MS"/>
                <a:cs typeface="Trebuchet MS"/>
              </a:rPr>
              <a:t> </a:t>
            </a:r>
            <a:r>
              <a:rPr sz="1800" b="1" spc="65">
                <a:solidFill>
                  <a:srgbClr val="292959"/>
                </a:solidFill>
                <a:latin typeface="Trebuchet MS"/>
                <a:cs typeface="Trebuchet MS"/>
              </a:rPr>
              <a:t>EWCA</a:t>
            </a:r>
            <a:r>
              <a:rPr sz="1800" b="1" spc="-55">
                <a:solidFill>
                  <a:srgbClr val="292959"/>
                </a:solidFill>
                <a:latin typeface="Trebuchet MS"/>
                <a:cs typeface="Trebuchet MS"/>
              </a:rPr>
              <a:t> </a:t>
            </a:r>
            <a:r>
              <a:rPr sz="1800" b="1">
                <a:solidFill>
                  <a:srgbClr val="292959"/>
                </a:solidFill>
                <a:latin typeface="Trebuchet MS"/>
                <a:cs typeface="Trebuchet MS"/>
              </a:rPr>
              <a:t>Civ</a:t>
            </a:r>
            <a:r>
              <a:rPr sz="1800" b="1" spc="-60">
                <a:solidFill>
                  <a:srgbClr val="292959"/>
                </a:solidFill>
                <a:latin typeface="Trebuchet MS"/>
                <a:cs typeface="Trebuchet MS"/>
              </a:rPr>
              <a:t> </a:t>
            </a:r>
            <a:r>
              <a:rPr sz="1800" b="1">
                <a:solidFill>
                  <a:srgbClr val="292959"/>
                </a:solidFill>
                <a:latin typeface="Trebuchet MS"/>
                <a:cs typeface="Trebuchet MS"/>
              </a:rPr>
              <a:t>990</a:t>
            </a:r>
            <a:r>
              <a:rPr sz="1800" b="1" spc="-60">
                <a:solidFill>
                  <a:srgbClr val="292959"/>
                </a:solidFill>
                <a:latin typeface="Trebuchet MS"/>
                <a:cs typeface="Trebuchet MS"/>
              </a:rPr>
              <a:t> </a:t>
            </a:r>
            <a:r>
              <a:rPr sz="1800" spc="-45">
                <a:solidFill>
                  <a:srgbClr val="292959"/>
                </a:solidFill>
                <a:latin typeface="Trebuchet MS"/>
                <a:cs typeface="Trebuchet MS"/>
              </a:rPr>
              <a:t>(especially</a:t>
            </a:r>
            <a:r>
              <a:rPr sz="1800" spc="-20">
                <a:solidFill>
                  <a:srgbClr val="292959"/>
                </a:solidFill>
                <a:latin typeface="Trebuchet MS"/>
                <a:cs typeface="Trebuchet MS"/>
              </a:rPr>
              <a:t> </a:t>
            </a:r>
            <a:r>
              <a:rPr sz="1800" spc="-60">
                <a:solidFill>
                  <a:srgbClr val="292959"/>
                </a:solidFill>
                <a:latin typeface="Trebuchet MS"/>
                <a:cs typeface="Trebuchet MS"/>
              </a:rPr>
              <a:t>where</a:t>
            </a:r>
            <a:r>
              <a:rPr sz="1800" spc="-25">
                <a:solidFill>
                  <a:srgbClr val="292959"/>
                </a:solidFill>
                <a:latin typeface="Trebuchet MS"/>
                <a:cs typeface="Trebuchet MS"/>
              </a:rPr>
              <a:t> the </a:t>
            </a:r>
            <a:r>
              <a:rPr sz="1800" spc="-45">
                <a:solidFill>
                  <a:srgbClr val="292959"/>
                </a:solidFill>
                <a:latin typeface="Trebuchet MS"/>
                <a:cs typeface="Trebuchet MS"/>
              </a:rPr>
              <a:t>claimant</a:t>
            </a:r>
            <a:r>
              <a:rPr sz="1800" spc="-60">
                <a:solidFill>
                  <a:srgbClr val="292959"/>
                </a:solidFill>
                <a:latin typeface="Trebuchet MS"/>
                <a:cs typeface="Trebuchet MS"/>
              </a:rPr>
              <a:t> </a:t>
            </a:r>
            <a:r>
              <a:rPr sz="1800">
                <a:solidFill>
                  <a:srgbClr val="292959"/>
                </a:solidFill>
                <a:latin typeface="Trebuchet MS"/>
                <a:cs typeface="Trebuchet MS"/>
              </a:rPr>
              <a:t>has</a:t>
            </a:r>
            <a:r>
              <a:rPr sz="1800" spc="-55">
                <a:solidFill>
                  <a:srgbClr val="292959"/>
                </a:solidFill>
                <a:latin typeface="Trebuchet MS"/>
                <a:cs typeface="Trebuchet MS"/>
              </a:rPr>
              <a:t> </a:t>
            </a:r>
            <a:r>
              <a:rPr sz="1800" spc="-100">
                <a:solidFill>
                  <a:srgbClr val="292959"/>
                </a:solidFill>
                <a:latin typeface="Trebuchet MS"/>
                <a:cs typeface="Trebuchet MS"/>
              </a:rPr>
              <a:t>time</a:t>
            </a:r>
            <a:r>
              <a:rPr sz="1800" spc="-60">
                <a:solidFill>
                  <a:srgbClr val="292959"/>
                </a:solidFill>
                <a:latin typeface="Trebuchet MS"/>
                <a:cs typeface="Trebuchet MS"/>
              </a:rPr>
              <a:t> taken</a:t>
            </a:r>
            <a:r>
              <a:rPr sz="1800" spc="-55">
                <a:solidFill>
                  <a:srgbClr val="292959"/>
                </a:solidFill>
                <a:latin typeface="Trebuchet MS"/>
                <a:cs typeface="Trebuchet MS"/>
              </a:rPr>
              <a:t> out</a:t>
            </a:r>
            <a:r>
              <a:rPr sz="1800" spc="-60">
                <a:solidFill>
                  <a:srgbClr val="292959"/>
                </a:solidFill>
                <a:latin typeface="Trebuchet MS"/>
                <a:cs typeface="Trebuchet MS"/>
              </a:rPr>
              <a:t> </a:t>
            </a:r>
            <a:r>
              <a:rPr sz="1800">
                <a:solidFill>
                  <a:srgbClr val="292959"/>
                </a:solidFill>
                <a:latin typeface="Trebuchet MS"/>
                <a:cs typeface="Trebuchet MS"/>
              </a:rPr>
              <a:t>of</a:t>
            </a:r>
            <a:r>
              <a:rPr sz="1800" spc="-55">
                <a:solidFill>
                  <a:srgbClr val="292959"/>
                </a:solidFill>
                <a:latin typeface="Trebuchet MS"/>
                <a:cs typeface="Trebuchet MS"/>
              </a:rPr>
              <a:t> </a:t>
            </a:r>
            <a:r>
              <a:rPr sz="1800" spc="-100">
                <a:solidFill>
                  <a:srgbClr val="292959"/>
                </a:solidFill>
                <a:latin typeface="Trebuchet MS"/>
                <a:cs typeface="Trebuchet MS"/>
              </a:rPr>
              <a:t>their</a:t>
            </a:r>
            <a:r>
              <a:rPr sz="1800" spc="-60">
                <a:solidFill>
                  <a:srgbClr val="292959"/>
                </a:solidFill>
                <a:latin typeface="Trebuchet MS"/>
                <a:cs typeface="Trebuchet MS"/>
              </a:rPr>
              <a:t> </a:t>
            </a:r>
            <a:r>
              <a:rPr sz="1800" spc="-25">
                <a:solidFill>
                  <a:srgbClr val="292959"/>
                </a:solidFill>
                <a:latin typeface="Trebuchet MS"/>
                <a:cs typeface="Trebuchet MS"/>
              </a:rPr>
              <a:t>career</a:t>
            </a:r>
            <a:r>
              <a:rPr sz="1800" spc="-55">
                <a:solidFill>
                  <a:srgbClr val="292959"/>
                </a:solidFill>
                <a:latin typeface="Trebuchet MS"/>
                <a:cs typeface="Trebuchet MS"/>
              </a:rPr>
              <a:t> </a:t>
            </a:r>
            <a:r>
              <a:rPr sz="1800" spc="-30">
                <a:solidFill>
                  <a:srgbClr val="292959"/>
                </a:solidFill>
                <a:latin typeface="Trebuchet MS"/>
                <a:cs typeface="Trebuchet MS"/>
              </a:rPr>
              <a:t>to</a:t>
            </a:r>
            <a:r>
              <a:rPr sz="1800" spc="-60">
                <a:solidFill>
                  <a:srgbClr val="292959"/>
                </a:solidFill>
                <a:latin typeface="Trebuchet MS"/>
                <a:cs typeface="Trebuchet MS"/>
              </a:rPr>
              <a:t> </a:t>
            </a:r>
            <a:r>
              <a:rPr sz="1800">
                <a:solidFill>
                  <a:srgbClr val="292959"/>
                </a:solidFill>
                <a:latin typeface="Trebuchet MS"/>
                <a:cs typeface="Trebuchet MS"/>
              </a:rPr>
              <a:t>do</a:t>
            </a:r>
            <a:r>
              <a:rPr sz="1800" spc="-55">
                <a:solidFill>
                  <a:srgbClr val="292959"/>
                </a:solidFill>
                <a:latin typeface="Trebuchet MS"/>
                <a:cs typeface="Trebuchet MS"/>
              </a:rPr>
              <a:t> </a:t>
            </a:r>
            <a:r>
              <a:rPr sz="1800" spc="-75">
                <a:solidFill>
                  <a:srgbClr val="292959"/>
                </a:solidFill>
                <a:latin typeface="Trebuchet MS"/>
                <a:cs typeface="Trebuchet MS"/>
              </a:rPr>
              <a:t>so):</a:t>
            </a:r>
            <a:r>
              <a:rPr sz="1800" spc="-60">
                <a:solidFill>
                  <a:srgbClr val="292959"/>
                </a:solidFill>
                <a:latin typeface="Trebuchet MS"/>
                <a:cs typeface="Trebuchet MS"/>
              </a:rPr>
              <a:t> </a:t>
            </a:r>
            <a:r>
              <a:rPr sz="1800" b="1" i="1" spc="-70">
                <a:solidFill>
                  <a:srgbClr val="292959"/>
                </a:solidFill>
                <a:latin typeface="Trebuchet MS"/>
                <a:cs typeface="Trebuchet MS"/>
              </a:rPr>
              <a:t>Ottey</a:t>
            </a:r>
            <a:r>
              <a:rPr sz="1800" b="1" i="1" spc="-90">
                <a:solidFill>
                  <a:srgbClr val="292959"/>
                </a:solidFill>
                <a:latin typeface="Trebuchet MS"/>
                <a:cs typeface="Trebuchet MS"/>
              </a:rPr>
              <a:t> </a:t>
            </a:r>
            <a:r>
              <a:rPr sz="1800" b="1" i="1" spc="-120">
                <a:solidFill>
                  <a:srgbClr val="292959"/>
                </a:solidFill>
                <a:latin typeface="Trebuchet MS"/>
                <a:cs typeface="Trebuchet MS"/>
              </a:rPr>
              <a:t>v</a:t>
            </a:r>
            <a:r>
              <a:rPr sz="1800" b="1" i="1" spc="-95">
                <a:solidFill>
                  <a:srgbClr val="292959"/>
                </a:solidFill>
                <a:latin typeface="Trebuchet MS"/>
                <a:cs typeface="Trebuchet MS"/>
              </a:rPr>
              <a:t> </a:t>
            </a:r>
            <a:r>
              <a:rPr sz="1800" b="1" i="1">
                <a:solidFill>
                  <a:srgbClr val="292959"/>
                </a:solidFill>
                <a:latin typeface="Trebuchet MS"/>
                <a:cs typeface="Trebuchet MS"/>
              </a:rPr>
              <a:t>Grundy</a:t>
            </a:r>
            <a:r>
              <a:rPr sz="1800" b="1" i="1" spc="-90">
                <a:solidFill>
                  <a:srgbClr val="292959"/>
                </a:solidFill>
                <a:latin typeface="Trebuchet MS"/>
                <a:cs typeface="Trebuchet MS"/>
              </a:rPr>
              <a:t> </a:t>
            </a:r>
            <a:r>
              <a:rPr sz="1800" b="1" spc="-70">
                <a:solidFill>
                  <a:srgbClr val="292959"/>
                </a:solidFill>
                <a:latin typeface="Trebuchet MS"/>
                <a:cs typeface="Trebuchet MS"/>
              </a:rPr>
              <a:t>[2003]</a:t>
            </a:r>
            <a:r>
              <a:rPr sz="1800" b="1" spc="-95">
                <a:solidFill>
                  <a:srgbClr val="292959"/>
                </a:solidFill>
                <a:latin typeface="Trebuchet MS"/>
                <a:cs typeface="Trebuchet MS"/>
              </a:rPr>
              <a:t> </a:t>
            </a:r>
            <a:r>
              <a:rPr sz="1800" b="1" spc="45">
                <a:solidFill>
                  <a:srgbClr val="292959"/>
                </a:solidFill>
                <a:latin typeface="Trebuchet MS"/>
                <a:cs typeface="Trebuchet MS"/>
              </a:rPr>
              <a:t>EWCA </a:t>
            </a:r>
            <a:r>
              <a:rPr sz="1800" b="1">
                <a:solidFill>
                  <a:srgbClr val="292959"/>
                </a:solidFill>
                <a:latin typeface="Trebuchet MS"/>
                <a:cs typeface="Trebuchet MS"/>
              </a:rPr>
              <a:t>Civ</a:t>
            </a:r>
            <a:r>
              <a:rPr sz="1800" b="1" spc="30">
                <a:solidFill>
                  <a:srgbClr val="292959"/>
                </a:solidFill>
                <a:latin typeface="Trebuchet MS"/>
                <a:cs typeface="Trebuchet MS"/>
              </a:rPr>
              <a:t> </a:t>
            </a:r>
            <a:r>
              <a:rPr sz="1800" b="1" spc="-305">
                <a:solidFill>
                  <a:srgbClr val="292959"/>
                </a:solidFill>
                <a:latin typeface="Trebuchet MS"/>
                <a:cs typeface="Trebuchet MS"/>
              </a:rPr>
              <a:t>1176</a:t>
            </a:r>
            <a:endParaRPr sz="1800">
              <a:latin typeface="Trebuchet MS"/>
              <a:cs typeface="Trebuchet MS"/>
            </a:endParaRPr>
          </a:p>
          <a:p>
            <a:pPr marL="12700" marR="266700">
              <a:lnSpc>
                <a:spcPct val="114599"/>
              </a:lnSpc>
            </a:pPr>
            <a:r>
              <a:rPr sz="1800" spc="-80">
                <a:solidFill>
                  <a:srgbClr val="292959"/>
                </a:solidFill>
                <a:latin typeface="Trebuchet MS"/>
                <a:cs typeface="Trebuchet MS"/>
              </a:rPr>
              <a:t>Living</a:t>
            </a:r>
            <a:r>
              <a:rPr sz="1800" spc="-55">
                <a:solidFill>
                  <a:srgbClr val="292959"/>
                </a:solidFill>
                <a:latin typeface="Trebuchet MS"/>
                <a:cs typeface="Trebuchet MS"/>
              </a:rPr>
              <a:t> </a:t>
            </a:r>
            <a:r>
              <a:rPr sz="1800" spc="-100">
                <a:solidFill>
                  <a:srgbClr val="292959"/>
                </a:solidFill>
                <a:latin typeface="Trebuchet MS"/>
                <a:cs typeface="Trebuchet MS"/>
              </a:rPr>
              <a:t>in</a:t>
            </a:r>
            <a:r>
              <a:rPr sz="1800" spc="-55">
                <a:solidFill>
                  <a:srgbClr val="292959"/>
                </a:solidFill>
                <a:latin typeface="Trebuchet MS"/>
                <a:cs typeface="Trebuchet MS"/>
              </a:rPr>
              <a:t> </a:t>
            </a:r>
            <a:r>
              <a:rPr sz="1800">
                <a:solidFill>
                  <a:srgbClr val="292959"/>
                </a:solidFill>
                <a:latin typeface="Trebuchet MS"/>
                <a:cs typeface="Trebuchet MS"/>
              </a:rPr>
              <a:t>as</a:t>
            </a:r>
            <a:r>
              <a:rPr sz="1800" spc="-50">
                <a:solidFill>
                  <a:srgbClr val="292959"/>
                </a:solidFill>
                <a:latin typeface="Trebuchet MS"/>
                <a:cs typeface="Trebuchet MS"/>
              </a:rPr>
              <a:t> </a:t>
            </a:r>
            <a:r>
              <a:rPr sz="1800" spc="75">
                <a:solidFill>
                  <a:srgbClr val="292959"/>
                </a:solidFill>
                <a:latin typeface="Trebuchet MS"/>
                <a:cs typeface="Trebuchet MS"/>
              </a:rPr>
              <a:t>a</a:t>
            </a:r>
            <a:r>
              <a:rPr sz="1800" spc="-55">
                <a:solidFill>
                  <a:srgbClr val="292959"/>
                </a:solidFill>
                <a:latin typeface="Trebuchet MS"/>
                <a:cs typeface="Trebuchet MS"/>
              </a:rPr>
              <a:t> </a:t>
            </a:r>
            <a:r>
              <a:rPr sz="1800" spc="-25">
                <a:solidFill>
                  <a:srgbClr val="292959"/>
                </a:solidFill>
                <a:latin typeface="Trebuchet MS"/>
                <a:cs typeface="Trebuchet MS"/>
              </a:rPr>
              <a:t>maid</a:t>
            </a:r>
            <a:r>
              <a:rPr sz="1800" spc="-55">
                <a:solidFill>
                  <a:srgbClr val="292959"/>
                </a:solidFill>
                <a:latin typeface="Trebuchet MS"/>
                <a:cs typeface="Trebuchet MS"/>
              </a:rPr>
              <a:t> </a:t>
            </a:r>
            <a:r>
              <a:rPr sz="1800">
                <a:solidFill>
                  <a:srgbClr val="292959"/>
                </a:solidFill>
                <a:latin typeface="Trebuchet MS"/>
                <a:cs typeface="Trebuchet MS"/>
              </a:rPr>
              <a:t>and</a:t>
            </a:r>
            <a:r>
              <a:rPr sz="1800" spc="-50">
                <a:solidFill>
                  <a:srgbClr val="292959"/>
                </a:solidFill>
                <a:latin typeface="Trebuchet MS"/>
                <a:cs typeface="Trebuchet MS"/>
              </a:rPr>
              <a:t> </a:t>
            </a:r>
            <a:r>
              <a:rPr sz="1800" spc="-30">
                <a:solidFill>
                  <a:srgbClr val="292959"/>
                </a:solidFill>
                <a:latin typeface="Trebuchet MS"/>
                <a:cs typeface="Trebuchet MS"/>
              </a:rPr>
              <a:t>carer</a:t>
            </a:r>
            <a:r>
              <a:rPr sz="1800" spc="-55">
                <a:solidFill>
                  <a:srgbClr val="292959"/>
                </a:solidFill>
                <a:latin typeface="Trebuchet MS"/>
                <a:cs typeface="Trebuchet MS"/>
              </a:rPr>
              <a:t> for</a:t>
            </a:r>
            <a:r>
              <a:rPr sz="1800" spc="-50">
                <a:solidFill>
                  <a:srgbClr val="292959"/>
                </a:solidFill>
                <a:latin typeface="Trebuchet MS"/>
                <a:cs typeface="Trebuchet MS"/>
              </a:rPr>
              <a:t> </a:t>
            </a:r>
            <a:r>
              <a:rPr sz="1800" spc="-80">
                <a:solidFill>
                  <a:srgbClr val="292959"/>
                </a:solidFill>
                <a:latin typeface="Trebuchet MS"/>
                <a:cs typeface="Trebuchet MS"/>
              </a:rPr>
              <a:t>promisor’s</a:t>
            </a:r>
            <a:r>
              <a:rPr sz="1800" spc="-55">
                <a:solidFill>
                  <a:srgbClr val="292959"/>
                </a:solidFill>
                <a:latin typeface="Trebuchet MS"/>
                <a:cs typeface="Trebuchet MS"/>
              </a:rPr>
              <a:t> </a:t>
            </a:r>
            <a:r>
              <a:rPr sz="1800" spc="-10">
                <a:solidFill>
                  <a:srgbClr val="292959"/>
                </a:solidFill>
                <a:latin typeface="Trebuchet MS"/>
                <a:cs typeface="Trebuchet MS"/>
              </a:rPr>
              <a:t>disabled</a:t>
            </a:r>
            <a:r>
              <a:rPr sz="1800" spc="-55">
                <a:solidFill>
                  <a:srgbClr val="292959"/>
                </a:solidFill>
                <a:latin typeface="Trebuchet MS"/>
                <a:cs typeface="Trebuchet MS"/>
              </a:rPr>
              <a:t> </a:t>
            </a:r>
            <a:r>
              <a:rPr sz="1800" spc="-50">
                <a:solidFill>
                  <a:srgbClr val="292959"/>
                </a:solidFill>
                <a:latin typeface="Trebuchet MS"/>
                <a:cs typeface="Trebuchet MS"/>
              </a:rPr>
              <a:t>child </a:t>
            </a:r>
            <a:r>
              <a:rPr sz="1800" spc="-80">
                <a:solidFill>
                  <a:srgbClr val="292959"/>
                </a:solidFill>
                <a:latin typeface="Trebuchet MS"/>
                <a:cs typeface="Trebuchet MS"/>
              </a:rPr>
              <a:t>without</a:t>
            </a:r>
            <a:r>
              <a:rPr sz="1800" spc="-55">
                <a:solidFill>
                  <a:srgbClr val="292959"/>
                </a:solidFill>
                <a:latin typeface="Trebuchet MS"/>
                <a:cs typeface="Trebuchet MS"/>
              </a:rPr>
              <a:t> </a:t>
            </a:r>
            <a:r>
              <a:rPr sz="1800" spc="-50">
                <a:solidFill>
                  <a:srgbClr val="292959"/>
                </a:solidFill>
                <a:latin typeface="Trebuchet MS"/>
                <a:cs typeface="Trebuchet MS"/>
              </a:rPr>
              <a:t>pay. </a:t>
            </a:r>
            <a:r>
              <a:rPr sz="1800" b="1" i="1">
                <a:solidFill>
                  <a:srgbClr val="292959"/>
                </a:solidFill>
                <a:latin typeface="Trebuchet MS"/>
                <a:cs typeface="Trebuchet MS"/>
              </a:rPr>
              <a:t>Greasley</a:t>
            </a:r>
            <a:r>
              <a:rPr sz="1800" b="1" i="1" spc="-90">
                <a:solidFill>
                  <a:srgbClr val="292959"/>
                </a:solidFill>
                <a:latin typeface="Trebuchet MS"/>
                <a:cs typeface="Trebuchet MS"/>
              </a:rPr>
              <a:t> </a:t>
            </a:r>
            <a:r>
              <a:rPr sz="1800" b="1" i="1" spc="-50">
                <a:solidFill>
                  <a:srgbClr val="292959"/>
                </a:solidFill>
                <a:latin typeface="Trebuchet MS"/>
                <a:cs typeface="Trebuchet MS"/>
              </a:rPr>
              <a:t>v </a:t>
            </a:r>
            <a:r>
              <a:rPr sz="1800" b="1" i="1">
                <a:solidFill>
                  <a:srgbClr val="292959"/>
                </a:solidFill>
                <a:latin typeface="Trebuchet MS"/>
                <a:cs typeface="Trebuchet MS"/>
              </a:rPr>
              <a:t>Cooke</a:t>
            </a:r>
            <a:r>
              <a:rPr sz="1800" b="1" i="1" spc="-30">
                <a:solidFill>
                  <a:srgbClr val="292959"/>
                </a:solidFill>
                <a:latin typeface="Trebuchet MS"/>
                <a:cs typeface="Trebuchet MS"/>
              </a:rPr>
              <a:t> </a:t>
            </a:r>
            <a:r>
              <a:rPr sz="1800" b="1" spc="-135">
                <a:solidFill>
                  <a:srgbClr val="292959"/>
                </a:solidFill>
                <a:latin typeface="Trebuchet MS"/>
                <a:cs typeface="Trebuchet MS"/>
              </a:rPr>
              <a:t>[1980]</a:t>
            </a:r>
            <a:r>
              <a:rPr sz="1800" b="1" spc="-25">
                <a:solidFill>
                  <a:srgbClr val="292959"/>
                </a:solidFill>
                <a:latin typeface="Trebuchet MS"/>
                <a:cs typeface="Trebuchet MS"/>
              </a:rPr>
              <a:t> </a:t>
            </a:r>
            <a:r>
              <a:rPr sz="1800" b="1" spc="-515">
                <a:solidFill>
                  <a:srgbClr val="292959"/>
                </a:solidFill>
                <a:latin typeface="Trebuchet MS"/>
                <a:cs typeface="Trebuchet MS"/>
              </a:rPr>
              <a:t>1</a:t>
            </a:r>
            <a:r>
              <a:rPr sz="1800" b="1" spc="-30">
                <a:solidFill>
                  <a:srgbClr val="292959"/>
                </a:solidFill>
                <a:latin typeface="Trebuchet MS"/>
                <a:cs typeface="Trebuchet MS"/>
              </a:rPr>
              <a:t> </a:t>
            </a:r>
            <a:r>
              <a:rPr sz="1800" b="1" spc="-70">
                <a:solidFill>
                  <a:srgbClr val="292959"/>
                </a:solidFill>
                <a:latin typeface="Trebuchet MS"/>
                <a:cs typeface="Trebuchet MS"/>
              </a:rPr>
              <a:t>WLR</a:t>
            </a:r>
            <a:r>
              <a:rPr sz="1800" b="1" spc="-25">
                <a:solidFill>
                  <a:srgbClr val="292959"/>
                </a:solidFill>
                <a:latin typeface="Trebuchet MS"/>
                <a:cs typeface="Trebuchet MS"/>
              </a:rPr>
              <a:t> </a:t>
            </a:r>
            <a:r>
              <a:rPr sz="1800" b="1" spc="-20">
                <a:solidFill>
                  <a:srgbClr val="292959"/>
                </a:solidFill>
                <a:latin typeface="Trebuchet MS"/>
                <a:cs typeface="Trebuchet MS"/>
              </a:rPr>
              <a:t>1306</a:t>
            </a:r>
            <a:endParaRPr sz="1800">
              <a:latin typeface="Trebuchet MS"/>
              <a:cs typeface="Trebuchet MS"/>
            </a:endParaRPr>
          </a:p>
        </p:txBody>
      </p:sp>
      <p:pic>
        <p:nvPicPr>
          <p:cNvPr id="14" name="object 14"/>
          <p:cNvPicPr/>
          <p:nvPr/>
        </p:nvPicPr>
        <p:blipFill>
          <a:blip r:embed="rId2" cstate="print"/>
          <a:stretch>
            <a:fillRect/>
          </a:stretch>
        </p:blipFill>
        <p:spPr>
          <a:xfrm>
            <a:off x="9520236" y="3179923"/>
            <a:ext cx="76200" cy="76199"/>
          </a:xfrm>
          <a:prstGeom prst="rect">
            <a:avLst/>
          </a:prstGeom>
        </p:spPr>
      </p:pic>
      <p:pic>
        <p:nvPicPr>
          <p:cNvPr id="15" name="object 15"/>
          <p:cNvPicPr/>
          <p:nvPr/>
        </p:nvPicPr>
        <p:blipFill>
          <a:blip r:embed="rId2" cstate="print"/>
          <a:stretch>
            <a:fillRect/>
          </a:stretch>
        </p:blipFill>
        <p:spPr>
          <a:xfrm>
            <a:off x="9520236" y="3494248"/>
            <a:ext cx="76200" cy="76199"/>
          </a:xfrm>
          <a:prstGeom prst="rect">
            <a:avLst/>
          </a:prstGeom>
        </p:spPr>
      </p:pic>
      <p:pic>
        <p:nvPicPr>
          <p:cNvPr id="16" name="object 16"/>
          <p:cNvPicPr/>
          <p:nvPr/>
        </p:nvPicPr>
        <p:blipFill>
          <a:blip r:embed="rId2" cstate="print"/>
          <a:stretch>
            <a:fillRect/>
          </a:stretch>
        </p:blipFill>
        <p:spPr>
          <a:xfrm>
            <a:off x="9520236" y="4122898"/>
            <a:ext cx="76200" cy="76199"/>
          </a:xfrm>
          <a:prstGeom prst="rect">
            <a:avLst/>
          </a:prstGeom>
        </p:spPr>
      </p:pic>
      <p:pic>
        <p:nvPicPr>
          <p:cNvPr id="17" name="object 17"/>
          <p:cNvPicPr/>
          <p:nvPr/>
        </p:nvPicPr>
        <p:blipFill>
          <a:blip r:embed="rId2" cstate="print"/>
          <a:stretch>
            <a:fillRect/>
          </a:stretch>
        </p:blipFill>
        <p:spPr>
          <a:xfrm>
            <a:off x="9520236" y="4437223"/>
            <a:ext cx="76200" cy="76199"/>
          </a:xfrm>
          <a:prstGeom prst="rect">
            <a:avLst/>
          </a:prstGeom>
        </p:spPr>
      </p:pic>
      <p:pic>
        <p:nvPicPr>
          <p:cNvPr id="18" name="object 18"/>
          <p:cNvPicPr/>
          <p:nvPr/>
        </p:nvPicPr>
        <p:blipFill>
          <a:blip r:embed="rId2" cstate="print"/>
          <a:stretch>
            <a:fillRect/>
          </a:stretch>
        </p:blipFill>
        <p:spPr>
          <a:xfrm>
            <a:off x="9520236" y="5380198"/>
            <a:ext cx="76200" cy="76199"/>
          </a:xfrm>
          <a:prstGeom prst="rect">
            <a:avLst/>
          </a:prstGeom>
        </p:spPr>
      </p:pic>
      <p:pic>
        <p:nvPicPr>
          <p:cNvPr id="19" name="object 19"/>
          <p:cNvPicPr/>
          <p:nvPr/>
        </p:nvPicPr>
        <p:blipFill>
          <a:blip r:embed="rId2" cstate="print"/>
          <a:stretch>
            <a:fillRect/>
          </a:stretch>
        </p:blipFill>
        <p:spPr>
          <a:xfrm>
            <a:off x="9520236" y="5694523"/>
            <a:ext cx="76200" cy="76199"/>
          </a:xfrm>
          <a:prstGeom prst="rect">
            <a:avLst/>
          </a:prstGeom>
        </p:spPr>
      </p:pic>
      <p:pic>
        <p:nvPicPr>
          <p:cNvPr id="20" name="object 20"/>
          <p:cNvPicPr/>
          <p:nvPr/>
        </p:nvPicPr>
        <p:blipFill>
          <a:blip r:embed="rId2" cstate="print"/>
          <a:stretch>
            <a:fillRect/>
          </a:stretch>
        </p:blipFill>
        <p:spPr>
          <a:xfrm>
            <a:off x="9520236" y="6323172"/>
            <a:ext cx="76200" cy="76199"/>
          </a:xfrm>
          <a:prstGeom prst="rect">
            <a:avLst/>
          </a:prstGeom>
        </p:spPr>
      </p:pic>
      <p:pic>
        <p:nvPicPr>
          <p:cNvPr id="21" name="object 21"/>
          <p:cNvPicPr/>
          <p:nvPr/>
        </p:nvPicPr>
        <p:blipFill>
          <a:blip r:embed="rId2" cstate="print"/>
          <a:stretch>
            <a:fillRect/>
          </a:stretch>
        </p:blipFill>
        <p:spPr>
          <a:xfrm>
            <a:off x="9520236" y="6637497"/>
            <a:ext cx="76200" cy="76199"/>
          </a:xfrm>
          <a:prstGeom prst="rect">
            <a:avLst/>
          </a:prstGeom>
        </p:spPr>
      </p:pic>
      <p:sp>
        <p:nvSpPr>
          <p:cNvPr id="22" name="object 22"/>
          <p:cNvSpPr txBox="1"/>
          <p:nvPr/>
        </p:nvSpPr>
        <p:spPr>
          <a:xfrm>
            <a:off x="9715151" y="2231297"/>
            <a:ext cx="8294370" cy="4569460"/>
          </a:xfrm>
          <a:prstGeom prst="rect">
            <a:avLst/>
          </a:prstGeom>
        </p:spPr>
        <p:txBody>
          <a:bodyPr vert="horz" wrap="square" lIns="0" tIns="12700" rIns="0" bIns="0" rtlCol="0">
            <a:spAutoFit/>
          </a:bodyPr>
          <a:lstStyle/>
          <a:p>
            <a:pPr marR="280035" algn="ctr">
              <a:lnSpc>
                <a:spcPct val="100000"/>
              </a:lnSpc>
              <a:spcBef>
                <a:spcPts val="100"/>
              </a:spcBef>
            </a:pPr>
            <a:r>
              <a:rPr sz="2600" b="1">
                <a:solidFill>
                  <a:srgbClr val="292959"/>
                </a:solidFill>
                <a:latin typeface="Trebuchet MS"/>
                <a:cs typeface="Trebuchet MS"/>
              </a:rPr>
              <a:t>Examples</a:t>
            </a:r>
            <a:r>
              <a:rPr sz="2600" b="1" spc="-90">
                <a:solidFill>
                  <a:srgbClr val="292959"/>
                </a:solidFill>
                <a:latin typeface="Trebuchet MS"/>
                <a:cs typeface="Trebuchet MS"/>
              </a:rPr>
              <a:t> </a:t>
            </a:r>
            <a:r>
              <a:rPr sz="2600" b="1" spc="-60">
                <a:solidFill>
                  <a:srgbClr val="292959"/>
                </a:solidFill>
                <a:latin typeface="Trebuchet MS"/>
                <a:cs typeface="Trebuchet MS"/>
              </a:rPr>
              <a:t>where</a:t>
            </a:r>
            <a:r>
              <a:rPr sz="2600" b="1" spc="-90">
                <a:solidFill>
                  <a:srgbClr val="292959"/>
                </a:solidFill>
                <a:latin typeface="Trebuchet MS"/>
                <a:cs typeface="Trebuchet MS"/>
              </a:rPr>
              <a:t> </a:t>
            </a:r>
            <a:r>
              <a:rPr sz="2600" b="1" spc="-70">
                <a:solidFill>
                  <a:srgbClr val="292959"/>
                </a:solidFill>
                <a:latin typeface="Trebuchet MS"/>
                <a:cs typeface="Trebuchet MS"/>
              </a:rPr>
              <a:t>detriment</a:t>
            </a:r>
            <a:r>
              <a:rPr sz="2600" b="1" spc="-90">
                <a:solidFill>
                  <a:srgbClr val="292959"/>
                </a:solidFill>
                <a:latin typeface="Trebuchet MS"/>
                <a:cs typeface="Trebuchet MS"/>
              </a:rPr>
              <a:t> </a:t>
            </a:r>
            <a:r>
              <a:rPr sz="2600" b="1" spc="-80">
                <a:solidFill>
                  <a:srgbClr val="292959"/>
                </a:solidFill>
                <a:latin typeface="Trebuchet MS"/>
                <a:cs typeface="Trebuchet MS"/>
              </a:rPr>
              <a:t>not</a:t>
            </a:r>
            <a:r>
              <a:rPr sz="2600" b="1" spc="-85">
                <a:solidFill>
                  <a:srgbClr val="292959"/>
                </a:solidFill>
                <a:latin typeface="Trebuchet MS"/>
                <a:cs typeface="Trebuchet MS"/>
              </a:rPr>
              <a:t> </a:t>
            </a:r>
            <a:r>
              <a:rPr sz="2600" b="1" spc="-10">
                <a:solidFill>
                  <a:srgbClr val="292959"/>
                </a:solidFill>
                <a:latin typeface="Trebuchet MS"/>
                <a:cs typeface="Trebuchet MS"/>
              </a:rPr>
              <a:t>found</a:t>
            </a:r>
            <a:endParaRPr sz="2600">
              <a:latin typeface="Trebuchet MS"/>
              <a:cs typeface="Trebuchet MS"/>
            </a:endParaRPr>
          </a:p>
          <a:p>
            <a:pPr>
              <a:lnSpc>
                <a:spcPct val="100000"/>
              </a:lnSpc>
              <a:spcBef>
                <a:spcPts val="254"/>
              </a:spcBef>
            </a:pPr>
            <a:endParaRPr sz="2600">
              <a:latin typeface="Trebuchet MS"/>
              <a:cs typeface="Trebuchet MS"/>
            </a:endParaRPr>
          </a:p>
          <a:p>
            <a:pPr marL="12700">
              <a:lnSpc>
                <a:spcPct val="100000"/>
              </a:lnSpc>
            </a:pPr>
            <a:r>
              <a:rPr sz="1800" spc="-40">
                <a:solidFill>
                  <a:srgbClr val="292959"/>
                </a:solidFill>
                <a:latin typeface="Trebuchet MS"/>
                <a:cs typeface="Trebuchet MS"/>
              </a:rPr>
              <a:t>Leaving</a:t>
            </a:r>
            <a:r>
              <a:rPr sz="1800" spc="-50">
                <a:solidFill>
                  <a:srgbClr val="292959"/>
                </a:solidFill>
                <a:latin typeface="Trebuchet MS"/>
                <a:cs typeface="Trebuchet MS"/>
              </a:rPr>
              <a:t> </a:t>
            </a:r>
            <a:r>
              <a:rPr sz="1800" spc="75">
                <a:solidFill>
                  <a:srgbClr val="292959"/>
                </a:solidFill>
                <a:latin typeface="Trebuchet MS"/>
                <a:cs typeface="Trebuchet MS"/>
              </a:rPr>
              <a:t>a</a:t>
            </a:r>
            <a:r>
              <a:rPr sz="1800" spc="-50">
                <a:solidFill>
                  <a:srgbClr val="292959"/>
                </a:solidFill>
                <a:latin typeface="Trebuchet MS"/>
                <a:cs typeface="Trebuchet MS"/>
              </a:rPr>
              <a:t> </a:t>
            </a:r>
            <a:r>
              <a:rPr sz="1800" spc="-85">
                <a:solidFill>
                  <a:srgbClr val="292959"/>
                </a:solidFill>
                <a:latin typeface="Trebuchet MS"/>
                <a:cs typeface="Trebuchet MS"/>
              </a:rPr>
              <a:t>former</a:t>
            </a:r>
            <a:r>
              <a:rPr sz="1800" spc="-45">
                <a:solidFill>
                  <a:srgbClr val="292959"/>
                </a:solidFill>
                <a:latin typeface="Trebuchet MS"/>
                <a:cs typeface="Trebuchet MS"/>
              </a:rPr>
              <a:t> </a:t>
            </a:r>
            <a:r>
              <a:rPr sz="1800" spc="-80">
                <a:solidFill>
                  <a:srgbClr val="292959"/>
                </a:solidFill>
                <a:latin typeface="Trebuchet MS"/>
                <a:cs typeface="Trebuchet MS"/>
              </a:rPr>
              <a:t>partner:</a:t>
            </a:r>
            <a:r>
              <a:rPr sz="1800" spc="-50">
                <a:solidFill>
                  <a:srgbClr val="292959"/>
                </a:solidFill>
                <a:latin typeface="Trebuchet MS"/>
                <a:cs typeface="Trebuchet MS"/>
              </a:rPr>
              <a:t> </a:t>
            </a:r>
            <a:r>
              <a:rPr sz="1800" b="1" i="1" spc="55">
                <a:solidFill>
                  <a:srgbClr val="292959"/>
                </a:solidFill>
                <a:latin typeface="Trebuchet MS"/>
                <a:cs typeface="Trebuchet MS"/>
              </a:rPr>
              <a:t>Coombes</a:t>
            </a:r>
            <a:r>
              <a:rPr sz="1800" b="1" i="1" spc="-85">
                <a:solidFill>
                  <a:srgbClr val="292959"/>
                </a:solidFill>
                <a:latin typeface="Trebuchet MS"/>
                <a:cs typeface="Trebuchet MS"/>
              </a:rPr>
              <a:t> </a:t>
            </a:r>
            <a:r>
              <a:rPr sz="1800" b="1" i="1" spc="-120">
                <a:solidFill>
                  <a:srgbClr val="292959"/>
                </a:solidFill>
                <a:latin typeface="Trebuchet MS"/>
                <a:cs typeface="Trebuchet MS"/>
              </a:rPr>
              <a:t>v</a:t>
            </a:r>
            <a:r>
              <a:rPr sz="1800" b="1" i="1" spc="-80">
                <a:solidFill>
                  <a:srgbClr val="292959"/>
                </a:solidFill>
                <a:latin typeface="Trebuchet MS"/>
                <a:cs typeface="Trebuchet MS"/>
              </a:rPr>
              <a:t> </a:t>
            </a:r>
            <a:r>
              <a:rPr sz="1800" b="1" i="1">
                <a:solidFill>
                  <a:srgbClr val="292959"/>
                </a:solidFill>
                <a:latin typeface="Trebuchet MS"/>
                <a:cs typeface="Trebuchet MS"/>
              </a:rPr>
              <a:t>Smith</a:t>
            </a:r>
            <a:r>
              <a:rPr sz="1800" b="1" i="1" spc="-85">
                <a:solidFill>
                  <a:srgbClr val="292959"/>
                </a:solidFill>
                <a:latin typeface="Trebuchet MS"/>
                <a:cs typeface="Trebuchet MS"/>
              </a:rPr>
              <a:t> </a:t>
            </a:r>
            <a:r>
              <a:rPr sz="1800" b="1" spc="-150">
                <a:solidFill>
                  <a:srgbClr val="292959"/>
                </a:solidFill>
                <a:latin typeface="Trebuchet MS"/>
                <a:cs typeface="Trebuchet MS"/>
              </a:rPr>
              <a:t>[1986]</a:t>
            </a:r>
            <a:r>
              <a:rPr sz="1800" b="1" spc="-85">
                <a:solidFill>
                  <a:srgbClr val="292959"/>
                </a:solidFill>
                <a:latin typeface="Trebuchet MS"/>
                <a:cs typeface="Trebuchet MS"/>
              </a:rPr>
              <a:t> </a:t>
            </a:r>
            <a:r>
              <a:rPr sz="1800" b="1" spc="-515">
                <a:solidFill>
                  <a:srgbClr val="292959"/>
                </a:solidFill>
                <a:latin typeface="Trebuchet MS"/>
                <a:cs typeface="Trebuchet MS"/>
              </a:rPr>
              <a:t>1</a:t>
            </a:r>
            <a:r>
              <a:rPr sz="1800" b="1" spc="-85">
                <a:solidFill>
                  <a:srgbClr val="292959"/>
                </a:solidFill>
                <a:latin typeface="Trebuchet MS"/>
                <a:cs typeface="Trebuchet MS"/>
              </a:rPr>
              <a:t> </a:t>
            </a:r>
            <a:r>
              <a:rPr sz="1800" b="1" spc="-70">
                <a:solidFill>
                  <a:srgbClr val="292959"/>
                </a:solidFill>
                <a:latin typeface="Trebuchet MS"/>
                <a:cs typeface="Trebuchet MS"/>
              </a:rPr>
              <a:t>WLR</a:t>
            </a:r>
            <a:r>
              <a:rPr sz="1800" b="1" spc="-80">
                <a:solidFill>
                  <a:srgbClr val="292959"/>
                </a:solidFill>
                <a:latin typeface="Trebuchet MS"/>
                <a:cs typeface="Trebuchet MS"/>
              </a:rPr>
              <a:t> </a:t>
            </a:r>
            <a:r>
              <a:rPr sz="1800" b="1" spc="-25">
                <a:solidFill>
                  <a:srgbClr val="292959"/>
                </a:solidFill>
                <a:latin typeface="Trebuchet MS"/>
                <a:cs typeface="Trebuchet MS"/>
              </a:rPr>
              <a:t>808</a:t>
            </a:r>
            <a:endParaRPr sz="1800">
              <a:latin typeface="Trebuchet MS"/>
              <a:cs typeface="Trebuchet MS"/>
            </a:endParaRPr>
          </a:p>
          <a:p>
            <a:pPr marL="12700" marR="196850">
              <a:lnSpc>
                <a:spcPct val="114599"/>
              </a:lnSpc>
            </a:pPr>
            <a:r>
              <a:rPr sz="1800">
                <a:solidFill>
                  <a:srgbClr val="292959"/>
                </a:solidFill>
                <a:latin typeface="Trebuchet MS"/>
                <a:cs typeface="Trebuchet MS"/>
              </a:rPr>
              <a:t>Cohabiting</a:t>
            </a:r>
            <a:r>
              <a:rPr sz="1800" spc="-45">
                <a:solidFill>
                  <a:srgbClr val="292959"/>
                </a:solidFill>
                <a:latin typeface="Trebuchet MS"/>
                <a:cs typeface="Trebuchet MS"/>
              </a:rPr>
              <a:t> </a:t>
            </a:r>
            <a:r>
              <a:rPr sz="1800" spc="-90">
                <a:solidFill>
                  <a:srgbClr val="292959"/>
                </a:solidFill>
                <a:latin typeface="Trebuchet MS"/>
                <a:cs typeface="Trebuchet MS"/>
              </a:rPr>
              <a:t>with</a:t>
            </a:r>
            <a:r>
              <a:rPr sz="1800" spc="-40">
                <a:solidFill>
                  <a:srgbClr val="292959"/>
                </a:solidFill>
                <a:latin typeface="Trebuchet MS"/>
                <a:cs typeface="Trebuchet MS"/>
              </a:rPr>
              <a:t> </a:t>
            </a:r>
            <a:r>
              <a:rPr sz="1800" spc="-70">
                <a:solidFill>
                  <a:srgbClr val="292959"/>
                </a:solidFill>
                <a:latin typeface="Trebuchet MS"/>
                <a:cs typeface="Trebuchet MS"/>
              </a:rPr>
              <a:t>the</a:t>
            </a:r>
            <a:r>
              <a:rPr sz="1800" spc="-40">
                <a:solidFill>
                  <a:srgbClr val="292959"/>
                </a:solidFill>
                <a:latin typeface="Trebuchet MS"/>
                <a:cs typeface="Trebuchet MS"/>
              </a:rPr>
              <a:t> </a:t>
            </a:r>
            <a:r>
              <a:rPr sz="1800" spc="-25">
                <a:solidFill>
                  <a:srgbClr val="292959"/>
                </a:solidFill>
                <a:latin typeface="Trebuchet MS"/>
                <a:cs typeface="Trebuchet MS"/>
              </a:rPr>
              <a:t>defendant</a:t>
            </a:r>
            <a:r>
              <a:rPr sz="1800" spc="-45">
                <a:solidFill>
                  <a:srgbClr val="292959"/>
                </a:solidFill>
                <a:latin typeface="Trebuchet MS"/>
                <a:cs typeface="Trebuchet MS"/>
              </a:rPr>
              <a:t> </a:t>
            </a:r>
            <a:r>
              <a:rPr sz="1800">
                <a:solidFill>
                  <a:srgbClr val="292959"/>
                </a:solidFill>
                <a:latin typeface="Trebuchet MS"/>
                <a:cs typeface="Trebuchet MS"/>
              </a:rPr>
              <a:t>as</a:t>
            </a:r>
            <a:r>
              <a:rPr sz="1800" spc="-40">
                <a:solidFill>
                  <a:srgbClr val="292959"/>
                </a:solidFill>
                <a:latin typeface="Trebuchet MS"/>
                <a:cs typeface="Trebuchet MS"/>
              </a:rPr>
              <a:t> </a:t>
            </a:r>
            <a:r>
              <a:rPr sz="1800" spc="-100">
                <a:solidFill>
                  <a:srgbClr val="292959"/>
                </a:solidFill>
                <a:latin typeface="Trebuchet MS"/>
                <a:cs typeface="Trebuchet MS"/>
              </a:rPr>
              <a:t>their</a:t>
            </a:r>
            <a:r>
              <a:rPr sz="1800" spc="-40">
                <a:solidFill>
                  <a:srgbClr val="292959"/>
                </a:solidFill>
                <a:latin typeface="Trebuchet MS"/>
                <a:cs typeface="Trebuchet MS"/>
              </a:rPr>
              <a:t> </a:t>
            </a:r>
            <a:r>
              <a:rPr sz="1800" spc="-35">
                <a:solidFill>
                  <a:srgbClr val="292959"/>
                </a:solidFill>
                <a:latin typeface="Trebuchet MS"/>
                <a:cs typeface="Trebuchet MS"/>
              </a:rPr>
              <a:t>new</a:t>
            </a:r>
            <a:r>
              <a:rPr sz="1800" spc="-45">
                <a:solidFill>
                  <a:srgbClr val="292959"/>
                </a:solidFill>
                <a:latin typeface="Trebuchet MS"/>
                <a:cs typeface="Trebuchet MS"/>
              </a:rPr>
              <a:t> </a:t>
            </a:r>
            <a:r>
              <a:rPr sz="1800" spc="-80">
                <a:solidFill>
                  <a:srgbClr val="292959"/>
                </a:solidFill>
                <a:latin typeface="Trebuchet MS"/>
                <a:cs typeface="Trebuchet MS"/>
              </a:rPr>
              <a:t>partner:</a:t>
            </a:r>
            <a:r>
              <a:rPr sz="1800" spc="-40">
                <a:solidFill>
                  <a:srgbClr val="292959"/>
                </a:solidFill>
                <a:latin typeface="Trebuchet MS"/>
                <a:cs typeface="Trebuchet MS"/>
              </a:rPr>
              <a:t> </a:t>
            </a:r>
            <a:r>
              <a:rPr sz="1800" b="1" i="1" spc="-20">
                <a:solidFill>
                  <a:srgbClr val="292959"/>
                </a:solidFill>
                <a:latin typeface="Trebuchet MS"/>
                <a:cs typeface="Trebuchet MS"/>
              </a:rPr>
              <a:t>Lissimore</a:t>
            </a:r>
            <a:r>
              <a:rPr sz="1800" b="1" i="1" spc="-80">
                <a:solidFill>
                  <a:srgbClr val="292959"/>
                </a:solidFill>
                <a:latin typeface="Trebuchet MS"/>
                <a:cs typeface="Trebuchet MS"/>
              </a:rPr>
              <a:t> </a:t>
            </a:r>
            <a:r>
              <a:rPr sz="1800" b="1" i="1" spc="-120">
                <a:solidFill>
                  <a:srgbClr val="292959"/>
                </a:solidFill>
                <a:latin typeface="Trebuchet MS"/>
                <a:cs typeface="Trebuchet MS"/>
              </a:rPr>
              <a:t>v</a:t>
            </a:r>
            <a:r>
              <a:rPr sz="1800" b="1" i="1" spc="-75">
                <a:solidFill>
                  <a:srgbClr val="292959"/>
                </a:solidFill>
                <a:latin typeface="Trebuchet MS"/>
                <a:cs typeface="Trebuchet MS"/>
              </a:rPr>
              <a:t> </a:t>
            </a:r>
            <a:r>
              <a:rPr sz="1800" b="1" i="1">
                <a:solidFill>
                  <a:srgbClr val="292959"/>
                </a:solidFill>
                <a:latin typeface="Trebuchet MS"/>
                <a:cs typeface="Trebuchet MS"/>
              </a:rPr>
              <a:t>Downing</a:t>
            </a:r>
            <a:r>
              <a:rPr sz="1800" b="1" i="1" spc="-80">
                <a:solidFill>
                  <a:srgbClr val="292959"/>
                </a:solidFill>
                <a:latin typeface="Trebuchet MS"/>
                <a:cs typeface="Trebuchet MS"/>
              </a:rPr>
              <a:t> </a:t>
            </a:r>
            <a:r>
              <a:rPr sz="1800" b="1" spc="-10">
                <a:solidFill>
                  <a:srgbClr val="292959"/>
                </a:solidFill>
                <a:latin typeface="Trebuchet MS"/>
                <a:cs typeface="Trebuchet MS"/>
              </a:rPr>
              <a:t>[2003] </a:t>
            </a:r>
            <a:r>
              <a:rPr sz="1800" b="1">
                <a:solidFill>
                  <a:srgbClr val="292959"/>
                </a:solidFill>
                <a:latin typeface="Trebuchet MS"/>
                <a:cs typeface="Trebuchet MS"/>
              </a:rPr>
              <a:t>Fam</a:t>
            </a:r>
            <a:r>
              <a:rPr sz="1800" b="1" spc="-100">
                <a:solidFill>
                  <a:srgbClr val="292959"/>
                </a:solidFill>
                <a:latin typeface="Trebuchet MS"/>
                <a:cs typeface="Trebuchet MS"/>
              </a:rPr>
              <a:t> </a:t>
            </a:r>
            <a:r>
              <a:rPr sz="1800" b="1">
                <a:solidFill>
                  <a:srgbClr val="292959"/>
                </a:solidFill>
                <a:latin typeface="Trebuchet MS"/>
                <a:cs typeface="Trebuchet MS"/>
              </a:rPr>
              <a:t>Law</a:t>
            </a:r>
            <a:r>
              <a:rPr sz="1800" b="1" spc="-100">
                <a:solidFill>
                  <a:srgbClr val="292959"/>
                </a:solidFill>
                <a:latin typeface="Trebuchet MS"/>
                <a:cs typeface="Trebuchet MS"/>
              </a:rPr>
              <a:t> </a:t>
            </a:r>
            <a:r>
              <a:rPr sz="1800" b="1" spc="-25">
                <a:solidFill>
                  <a:srgbClr val="292959"/>
                </a:solidFill>
                <a:latin typeface="Trebuchet MS"/>
                <a:cs typeface="Trebuchet MS"/>
              </a:rPr>
              <a:t>566</a:t>
            </a:r>
            <a:endParaRPr sz="1800">
              <a:latin typeface="Trebuchet MS"/>
              <a:cs typeface="Trebuchet MS"/>
            </a:endParaRPr>
          </a:p>
          <a:p>
            <a:pPr marL="12700" marR="5080">
              <a:lnSpc>
                <a:spcPct val="114599"/>
              </a:lnSpc>
            </a:pPr>
            <a:r>
              <a:rPr sz="1800" spc="-20">
                <a:solidFill>
                  <a:srgbClr val="292959"/>
                </a:solidFill>
                <a:latin typeface="Trebuchet MS"/>
                <a:cs typeface="Trebuchet MS"/>
              </a:rPr>
              <a:t>Becoming</a:t>
            </a:r>
            <a:r>
              <a:rPr sz="1800" spc="-55">
                <a:solidFill>
                  <a:srgbClr val="292959"/>
                </a:solidFill>
                <a:latin typeface="Trebuchet MS"/>
                <a:cs typeface="Trebuchet MS"/>
              </a:rPr>
              <a:t> </a:t>
            </a:r>
            <a:r>
              <a:rPr sz="1800" spc="-25">
                <a:solidFill>
                  <a:srgbClr val="292959"/>
                </a:solidFill>
                <a:latin typeface="Trebuchet MS"/>
                <a:cs typeface="Trebuchet MS"/>
              </a:rPr>
              <a:t>pregnant</a:t>
            </a:r>
            <a:r>
              <a:rPr sz="1800" spc="-55">
                <a:solidFill>
                  <a:srgbClr val="292959"/>
                </a:solidFill>
                <a:latin typeface="Trebuchet MS"/>
                <a:cs typeface="Trebuchet MS"/>
              </a:rPr>
              <a:t> </a:t>
            </a:r>
            <a:r>
              <a:rPr sz="1800">
                <a:solidFill>
                  <a:srgbClr val="292959"/>
                </a:solidFill>
                <a:latin typeface="Trebuchet MS"/>
                <a:cs typeface="Trebuchet MS"/>
              </a:rPr>
              <a:t>and</a:t>
            </a:r>
            <a:r>
              <a:rPr sz="1800" spc="-55">
                <a:solidFill>
                  <a:srgbClr val="292959"/>
                </a:solidFill>
                <a:latin typeface="Trebuchet MS"/>
                <a:cs typeface="Trebuchet MS"/>
              </a:rPr>
              <a:t> </a:t>
            </a:r>
            <a:r>
              <a:rPr sz="1800" spc="-20">
                <a:solidFill>
                  <a:srgbClr val="292959"/>
                </a:solidFill>
                <a:latin typeface="Trebuchet MS"/>
                <a:cs typeface="Trebuchet MS"/>
              </a:rPr>
              <a:t>giving</a:t>
            </a:r>
            <a:r>
              <a:rPr sz="1800" spc="-55">
                <a:solidFill>
                  <a:srgbClr val="292959"/>
                </a:solidFill>
                <a:latin typeface="Trebuchet MS"/>
                <a:cs typeface="Trebuchet MS"/>
              </a:rPr>
              <a:t> </a:t>
            </a:r>
            <a:r>
              <a:rPr sz="1800" spc="-110">
                <a:solidFill>
                  <a:srgbClr val="292959"/>
                </a:solidFill>
                <a:latin typeface="Trebuchet MS"/>
                <a:cs typeface="Trebuchet MS"/>
              </a:rPr>
              <a:t>birth:</a:t>
            </a:r>
            <a:r>
              <a:rPr sz="1800" spc="-55">
                <a:solidFill>
                  <a:srgbClr val="292959"/>
                </a:solidFill>
                <a:latin typeface="Trebuchet MS"/>
                <a:cs typeface="Trebuchet MS"/>
              </a:rPr>
              <a:t> </a:t>
            </a:r>
            <a:r>
              <a:rPr sz="1800" b="1" i="1" spc="55">
                <a:solidFill>
                  <a:srgbClr val="292959"/>
                </a:solidFill>
                <a:latin typeface="Trebuchet MS"/>
                <a:cs typeface="Trebuchet MS"/>
              </a:rPr>
              <a:t>Coombes</a:t>
            </a:r>
            <a:r>
              <a:rPr sz="1800" b="1" i="1" spc="-90">
                <a:solidFill>
                  <a:srgbClr val="292959"/>
                </a:solidFill>
                <a:latin typeface="Trebuchet MS"/>
                <a:cs typeface="Trebuchet MS"/>
              </a:rPr>
              <a:t> </a:t>
            </a:r>
            <a:r>
              <a:rPr sz="1800" b="1" i="1" spc="-120">
                <a:solidFill>
                  <a:srgbClr val="292959"/>
                </a:solidFill>
                <a:latin typeface="Trebuchet MS"/>
                <a:cs typeface="Trebuchet MS"/>
              </a:rPr>
              <a:t>v</a:t>
            </a:r>
            <a:r>
              <a:rPr sz="1800" b="1" i="1" spc="-90">
                <a:solidFill>
                  <a:srgbClr val="292959"/>
                </a:solidFill>
                <a:latin typeface="Trebuchet MS"/>
                <a:cs typeface="Trebuchet MS"/>
              </a:rPr>
              <a:t> </a:t>
            </a:r>
            <a:r>
              <a:rPr sz="1800" b="1" i="1">
                <a:solidFill>
                  <a:srgbClr val="292959"/>
                </a:solidFill>
                <a:latin typeface="Trebuchet MS"/>
                <a:cs typeface="Trebuchet MS"/>
              </a:rPr>
              <a:t>Smith</a:t>
            </a:r>
            <a:r>
              <a:rPr sz="1800" b="1" i="1" spc="-90">
                <a:solidFill>
                  <a:srgbClr val="292959"/>
                </a:solidFill>
                <a:latin typeface="Trebuchet MS"/>
                <a:cs typeface="Trebuchet MS"/>
              </a:rPr>
              <a:t> </a:t>
            </a:r>
            <a:r>
              <a:rPr sz="1800" b="1" spc="-150">
                <a:solidFill>
                  <a:srgbClr val="292959"/>
                </a:solidFill>
                <a:latin typeface="Trebuchet MS"/>
                <a:cs typeface="Trebuchet MS"/>
              </a:rPr>
              <a:t>[1986]</a:t>
            </a:r>
            <a:r>
              <a:rPr sz="1800" b="1" spc="-90">
                <a:solidFill>
                  <a:srgbClr val="292959"/>
                </a:solidFill>
                <a:latin typeface="Trebuchet MS"/>
                <a:cs typeface="Trebuchet MS"/>
              </a:rPr>
              <a:t> </a:t>
            </a:r>
            <a:r>
              <a:rPr sz="1800" b="1" spc="-515">
                <a:solidFill>
                  <a:srgbClr val="292959"/>
                </a:solidFill>
                <a:latin typeface="Trebuchet MS"/>
                <a:cs typeface="Trebuchet MS"/>
              </a:rPr>
              <a:t>1</a:t>
            </a:r>
            <a:r>
              <a:rPr sz="1800" b="1" spc="-90">
                <a:solidFill>
                  <a:srgbClr val="292959"/>
                </a:solidFill>
                <a:latin typeface="Trebuchet MS"/>
                <a:cs typeface="Trebuchet MS"/>
              </a:rPr>
              <a:t> </a:t>
            </a:r>
            <a:r>
              <a:rPr sz="1800" b="1" spc="-70">
                <a:solidFill>
                  <a:srgbClr val="292959"/>
                </a:solidFill>
                <a:latin typeface="Trebuchet MS"/>
                <a:cs typeface="Trebuchet MS"/>
              </a:rPr>
              <a:t>WLR</a:t>
            </a:r>
            <a:r>
              <a:rPr sz="1800" b="1" spc="-90">
                <a:solidFill>
                  <a:srgbClr val="292959"/>
                </a:solidFill>
                <a:latin typeface="Trebuchet MS"/>
                <a:cs typeface="Trebuchet MS"/>
              </a:rPr>
              <a:t> </a:t>
            </a:r>
            <a:r>
              <a:rPr sz="1800" b="1" spc="-25">
                <a:solidFill>
                  <a:srgbClr val="292959"/>
                </a:solidFill>
                <a:latin typeface="Trebuchet MS"/>
                <a:cs typeface="Trebuchet MS"/>
              </a:rPr>
              <a:t>808 </a:t>
            </a:r>
            <a:r>
              <a:rPr sz="1800" spc="-40">
                <a:solidFill>
                  <a:srgbClr val="292959"/>
                </a:solidFill>
                <a:latin typeface="Trebuchet MS"/>
                <a:cs typeface="Trebuchet MS"/>
              </a:rPr>
              <a:t>Redecorating,</a:t>
            </a:r>
            <a:r>
              <a:rPr sz="1800" spc="-45">
                <a:solidFill>
                  <a:srgbClr val="292959"/>
                </a:solidFill>
                <a:latin typeface="Trebuchet MS"/>
                <a:cs typeface="Trebuchet MS"/>
              </a:rPr>
              <a:t> </a:t>
            </a:r>
            <a:r>
              <a:rPr sz="1800" spc="-20">
                <a:solidFill>
                  <a:srgbClr val="292959"/>
                </a:solidFill>
                <a:latin typeface="Trebuchet MS"/>
                <a:cs typeface="Trebuchet MS"/>
              </a:rPr>
              <a:t>Completing</a:t>
            </a:r>
            <a:r>
              <a:rPr sz="1800" spc="-40">
                <a:solidFill>
                  <a:srgbClr val="292959"/>
                </a:solidFill>
                <a:latin typeface="Trebuchet MS"/>
                <a:cs typeface="Trebuchet MS"/>
              </a:rPr>
              <a:t> </a:t>
            </a:r>
            <a:r>
              <a:rPr sz="1800" spc="-95">
                <a:solidFill>
                  <a:srgbClr val="292959"/>
                </a:solidFill>
                <a:latin typeface="Trebuchet MS"/>
                <a:cs typeface="Trebuchet MS"/>
              </a:rPr>
              <a:t>minor</a:t>
            </a:r>
            <a:r>
              <a:rPr sz="1800" spc="-40">
                <a:solidFill>
                  <a:srgbClr val="292959"/>
                </a:solidFill>
                <a:latin typeface="Trebuchet MS"/>
                <a:cs typeface="Trebuchet MS"/>
              </a:rPr>
              <a:t> </a:t>
            </a:r>
            <a:r>
              <a:rPr sz="1800" spc="-50">
                <a:solidFill>
                  <a:srgbClr val="292959"/>
                </a:solidFill>
                <a:latin typeface="Trebuchet MS"/>
                <a:cs typeface="Trebuchet MS"/>
              </a:rPr>
              <a:t>renovations</a:t>
            </a:r>
            <a:r>
              <a:rPr sz="1800" spc="-40">
                <a:solidFill>
                  <a:srgbClr val="292959"/>
                </a:solidFill>
                <a:latin typeface="Trebuchet MS"/>
                <a:cs typeface="Trebuchet MS"/>
              </a:rPr>
              <a:t> </a:t>
            </a:r>
            <a:r>
              <a:rPr sz="1800">
                <a:solidFill>
                  <a:srgbClr val="292959"/>
                </a:solidFill>
                <a:latin typeface="Trebuchet MS"/>
                <a:cs typeface="Trebuchet MS"/>
              </a:rPr>
              <a:t>and</a:t>
            </a:r>
            <a:r>
              <a:rPr sz="1800" spc="-40">
                <a:solidFill>
                  <a:srgbClr val="292959"/>
                </a:solidFill>
                <a:latin typeface="Trebuchet MS"/>
                <a:cs typeface="Trebuchet MS"/>
              </a:rPr>
              <a:t> </a:t>
            </a:r>
            <a:r>
              <a:rPr sz="1800" spc="-80">
                <a:solidFill>
                  <a:srgbClr val="292959"/>
                </a:solidFill>
                <a:latin typeface="Trebuchet MS"/>
                <a:cs typeface="Trebuchet MS"/>
              </a:rPr>
              <a:t>improvements:</a:t>
            </a:r>
            <a:r>
              <a:rPr sz="1800" spc="-45">
                <a:solidFill>
                  <a:srgbClr val="292959"/>
                </a:solidFill>
                <a:latin typeface="Trebuchet MS"/>
                <a:cs typeface="Trebuchet MS"/>
              </a:rPr>
              <a:t> </a:t>
            </a:r>
            <a:r>
              <a:rPr sz="1800" b="1" i="1" spc="55">
                <a:solidFill>
                  <a:srgbClr val="292959"/>
                </a:solidFill>
                <a:latin typeface="Trebuchet MS"/>
                <a:cs typeface="Trebuchet MS"/>
              </a:rPr>
              <a:t>Coombes</a:t>
            </a:r>
            <a:r>
              <a:rPr sz="1800" b="1" i="1" spc="-75">
                <a:solidFill>
                  <a:srgbClr val="292959"/>
                </a:solidFill>
                <a:latin typeface="Trebuchet MS"/>
                <a:cs typeface="Trebuchet MS"/>
              </a:rPr>
              <a:t> </a:t>
            </a:r>
            <a:r>
              <a:rPr sz="1800" b="1" i="1" spc="-120">
                <a:solidFill>
                  <a:srgbClr val="292959"/>
                </a:solidFill>
                <a:latin typeface="Trebuchet MS"/>
                <a:cs typeface="Trebuchet MS"/>
              </a:rPr>
              <a:t>v</a:t>
            </a:r>
            <a:r>
              <a:rPr sz="1800" b="1" i="1" spc="-80">
                <a:solidFill>
                  <a:srgbClr val="292959"/>
                </a:solidFill>
                <a:latin typeface="Trebuchet MS"/>
                <a:cs typeface="Trebuchet MS"/>
              </a:rPr>
              <a:t> </a:t>
            </a:r>
            <a:r>
              <a:rPr sz="1800" b="1" i="1" spc="-10">
                <a:solidFill>
                  <a:srgbClr val="292959"/>
                </a:solidFill>
                <a:latin typeface="Trebuchet MS"/>
                <a:cs typeface="Trebuchet MS"/>
              </a:rPr>
              <a:t>Smith </a:t>
            </a:r>
            <a:r>
              <a:rPr sz="1800" b="1" spc="-150">
                <a:solidFill>
                  <a:srgbClr val="292959"/>
                </a:solidFill>
                <a:latin typeface="Trebuchet MS"/>
                <a:cs typeface="Trebuchet MS"/>
              </a:rPr>
              <a:t>[1986]</a:t>
            </a:r>
            <a:r>
              <a:rPr sz="1800" b="1" spc="-80">
                <a:solidFill>
                  <a:srgbClr val="292959"/>
                </a:solidFill>
                <a:latin typeface="Trebuchet MS"/>
                <a:cs typeface="Trebuchet MS"/>
              </a:rPr>
              <a:t> </a:t>
            </a:r>
            <a:r>
              <a:rPr sz="1800" b="1" spc="-515">
                <a:solidFill>
                  <a:srgbClr val="292959"/>
                </a:solidFill>
                <a:latin typeface="Trebuchet MS"/>
                <a:cs typeface="Trebuchet MS"/>
              </a:rPr>
              <a:t>1</a:t>
            </a:r>
            <a:r>
              <a:rPr sz="1800" b="1" spc="-80">
                <a:solidFill>
                  <a:srgbClr val="292959"/>
                </a:solidFill>
                <a:latin typeface="Trebuchet MS"/>
                <a:cs typeface="Trebuchet MS"/>
              </a:rPr>
              <a:t> </a:t>
            </a:r>
            <a:r>
              <a:rPr sz="1800" b="1" spc="-70">
                <a:solidFill>
                  <a:srgbClr val="292959"/>
                </a:solidFill>
                <a:latin typeface="Trebuchet MS"/>
                <a:cs typeface="Trebuchet MS"/>
              </a:rPr>
              <a:t>WLR</a:t>
            </a:r>
            <a:r>
              <a:rPr sz="1800" b="1" spc="-80">
                <a:solidFill>
                  <a:srgbClr val="292959"/>
                </a:solidFill>
                <a:latin typeface="Trebuchet MS"/>
                <a:cs typeface="Trebuchet MS"/>
              </a:rPr>
              <a:t> </a:t>
            </a:r>
            <a:r>
              <a:rPr sz="1800" b="1" spc="-50">
                <a:solidFill>
                  <a:srgbClr val="292959"/>
                </a:solidFill>
                <a:latin typeface="Trebuchet MS"/>
                <a:cs typeface="Trebuchet MS"/>
              </a:rPr>
              <a:t>808;</a:t>
            </a:r>
            <a:r>
              <a:rPr sz="1800" b="1" spc="-80">
                <a:solidFill>
                  <a:srgbClr val="292959"/>
                </a:solidFill>
                <a:latin typeface="Trebuchet MS"/>
                <a:cs typeface="Trebuchet MS"/>
              </a:rPr>
              <a:t> </a:t>
            </a:r>
            <a:r>
              <a:rPr sz="1800" b="1" i="1" spc="-30">
                <a:solidFill>
                  <a:srgbClr val="292959"/>
                </a:solidFill>
                <a:latin typeface="Trebuchet MS"/>
                <a:cs typeface="Trebuchet MS"/>
              </a:rPr>
              <a:t>Windeler</a:t>
            </a:r>
            <a:r>
              <a:rPr sz="1800" b="1" i="1" spc="-80">
                <a:solidFill>
                  <a:srgbClr val="292959"/>
                </a:solidFill>
                <a:latin typeface="Trebuchet MS"/>
                <a:cs typeface="Trebuchet MS"/>
              </a:rPr>
              <a:t> </a:t>
            </a:r>
            <a:r>
              <a:rPr sz="1800" b="1" i="1" spc="-120">
                <a:solidFill>
                  <a:srgbClr val="292959"/>
                </a:solidFill>
                <a:latin typeface="Trebuchet MS"/>
                <a:cs typeface="Trebuchet MS"/>
              </a:rPr>
              <a:t>v</a:t>
            </a:r>
            <a:r>
              <a:rPr sz="1800" b="1" i="1" spc="-80">
                <a:solidFill>
                  <a:srgbClr val="292959"/>
                </a:solidFill>
                <a:latin typeface="Trebuchet MS"/>
                <a:cs typeface="Trebuchet MS"/>
              </a:rPr>
              <a:t> </a:t>
            </a:r>
            <a:r>
              <a:rPr sz="1800" b="1" i="1" spc="-50">
                <a:solidFill>
                  <a:srgbClr val="292959"/>
                </a:solidFill>
                <a:latin typeface="Trebuchet MS"/>
                <a:cs typeface="Trebuchet MS"/>
              </a:rPr>
              <a:t>Whitehall</a:t>
            </a:r>
            <a:r>
              <a:rPr sz="1800" b="1" i="1" spc="-80">
                <a:solidFill>
                  <a:srgbClr val="292959"/>
                </a:solidFill>
                <a:latin typeface="Trebuchet MS"/>
                <a:cs typeface="Trebuchet MS"/>
              </a:rPr>
              <a:t> </a:t>
            </a:r>
            <a:r>
              <a:rPr sz="1800" b="1" spc="-140">
                <a:solidFill>
                  <a:srgbClr val="292959"/>
                </a:solidFill>
                <a:latin typeface="Trebuchet MS"/>
                <a:cs typeface="Trebuchet MS"/>
              </a:rPr>
              <a:t>[1990]</a:t>
            </a:r>
            <a:r>
              <a:rPr sz="1800" b="1" spc="-80">
                <a:solidFill>
                  <a:srgbClr val="292959"/>
                </a:solidFill>
                <a:latin typeface="Trebuchet MS"/>
                <a:cs typeface="Trebuchet MS"/>
              </a:rPr>
              <a:t> </a:t>
            </a:r>
            <a:r>
              <a:rPr sz="1800" b="1">
                <a:solidFill>
                  <a:srgbClr val="292959"/>
                </a:solidFill>
                <a:latin typeface="Trebuchet MS"/>
                <a:cs typeface="Trebuchet MS"/>
              </a:rPr>
              <a:t>FCR</a:t>
            </a:r>
            <a:r>
              <a:rPr sz="1800" b="1" spc="-80">
                <a:solidFill>
                  <a:srgbClr val="292959"/>
                </a:solidFill>
                <a:latin typeface="Trebuchet MS"/>
                <a:cs typeface="Trebuchet MS"/>
              </a:rPr>
              <a:t> </a:t>
            </a:r>
            <a:r>
              <a:rPr sz="1800" b="1" spc="-90">
                <a:solidFill>
                  <a:srgbClr val="292959"/>
                </a:solidFill>
                <a:latin typeface="Trebuchet MS"/>
                <a:cs typeface="Trebuchet MS"/>
              </a:rPr>
              <a:t>268;</a:t>
            </a:r>
            <a:r>
              <a:rPr sz="1800" b="1" spc="-80">
                <a:solidFill>
                  <a:srgbClr val="292959"/>
                </a:solidFill>
                <a:latin typeface="Trebuchet MS"/>
                <a:cs typeface="Trebuchet MS"/>
              </a:rPr>
              <a:t> </a:t>
            </a:r>
            <a:r>
              <a:rPr sz="1800" b="1" i="1" spc="-10">
                <a:solidFill>
                  <a:srgbClr val="292959"/>
                </a:solidFill>
                <a:latin typeface="Trebuchet MS"/>
                <a:cs typeface="Trebuchet MS"/>
              </a:rPr>
              <a:t>Bostock</a:t>
            </a:r>
            <a:r>
              <a:rPr sz="1800" b="1" i="1" spc="-80">
                <a:solidFill>
                  <a:srgbClr val="292959"/>
                </a:solidFill>
                <a:latin typeface="Trebuchet MS"/>
                <a:cs typeface="Trebuchet MS"/>
              </a:rPr>
              <a:t> </a:t>
            </a:r>
            <a:r>
              <a:rPr sz="1800" b="1" i="1" spc="-120">
                <a:solidFill>
                  <a:srgbClr val="292959"/>
                </a:solidFill>
                <a:latin typeface="Trebuchet MS"/>
                <a:cs typeface="Trebuchet MS"/>
              </a:rPr>
              <a:t>v</a:t>
            </a:r>
            <a:r>
              <a:rPr sz="1800" b="1" i="1" spc="-80">
                <a:solidFill>
                  <a:srgbClr val="292959"/>
                </a:solidFill>
                <a:latin typeface="Trebuchet MS"/>
                <a:cs typeface="Trebuchet MS"/>
              </a:rPr>
              <a:t> Bryant </a:t>
            </a:r>
            <a:r>
              <a:rPr sz="1800" b="1" spc="-240">
                <a:solidFill>
                  <a:srgbClr val="292959"/>
                </a:solidFill>
                <a:latin typeface="Trebuchet MS"/>
                <a:cs typeface="Trebuchet MS"/>
              </a:rPr>
              <a:t>(1991)</a:t>
            </a:r>
            <a:r>
              <a:rPr sz="1800" b="1" spc="-80">
                <a:solidFill>
                  <a:srgbClr val="292959"/>
                </a:solidFill>
                <a:latin typeface="Trebuchet MS"/>
                <a:cs typeface="Trebuchet MS"/>
              </a:rPr>
              <a:t> </a:t>
            </a:r>
            <a:r>
              <a:rPr sz="1800" b="1" spc="-300">
                <a:solidFill>
                  <a:srgbClr val="292959"/>
                </a:solidFill>
                <a:latin typeface="Trebuchet MS"/>
                <a:cs typeface="Trebuchet MS"/>
              </a:rPr>
              <a:t>61 </a:t>
            </a:r>
            <a:r>
              <a:rPr sz="1800" b="1" spc="-105">
                <a:solidFill>
                  <a:srgbClr val="292959"/>
                </a:solidFill>
                <a:latin typeface="Trebuchet MS"/>
                <a:cs typeface="Trebuchet MS"/>
              </a:rPr>
              <a:t>P</a:t>
            </a:r>
            <a:r>
              <a:rPr sz="1800" b="1" spc="-95">
                <a:solidFill>
                  <a:srgbClr val="292959"/>
                </a:solidFill>
                <a:latin typeface="Trebuchet MS"/>
                <a:cs typeface="Trebuchet MS"/>
              </a:rPr>
              <a:t> </a:t>
            </a:r>
            <a:r>
              <a:rPr sz="1800" b="1" spc="-80">
                <a:solidFill>
                  <a:srgbClr val="292959"/>
                </a:solidFill>
                <a:latin typeface="Trebuchet MS"/>
                <a:cs typeface="Trebuchet MS"/>
              </a:rPr>
              <a:t>&amp;</a:t>
            </a:r>
            <a:r>
              <a:rPr sz="1800" b="1" spc="-90">
                <a:solidFill>
                  <a:srgbClr val="292959"/>
                </a:solidFill>
                <a:latin typeface="Trebuchet MS"/>
                <a:cs typeface="Trebuchet MS"/>
              </a:rPr>
              <a:t> </a:t>
            </a:r>
            <a:r>
              <a:rPr sz="1800" b="1" spc="60">
                <a:solidFill>
                  <a:srgbClr val="292959"/>
                </a:solidFill>
                <a:latin typeface="Trebuchet MS"/>
                <a:cs typeface="Trebuchet MS"/>
              </a:rPr>
              <a:t>CR</a:t>
            </a:r>
            <a:r>
              <a:rPr sz="1800" b="1" spc="-90">
                <a:solidFill>
                  <a:srgbClr val="292959"/>
                </a:solidFill>
                <a:latin typeface="Trebuchet MS"/>
                <a:cs typeface="Trebuchet MS"/>
              </a:rPr>
              <a:t> </a:t>
            </a:r>
            <a:r>
              <a:rPr sz="1800" b="1" spc="-25">
                <a:solidFill>
                  <a:srgbClr val="292959"/>
                </a:solidFill>
                <a:latin typeface="Trebuchet MS"/>
                <a:cs typeface="Trebuchet MS"/>
              </a:rPr>
              <a:t>23</a:t>
            </a:r>
            <a:endParaRPr sz="1800">
              <a:latin typeface="Trebuchet MS"/>
              <a:cs typeface="Trebuchet MS"/>
            </a:endParaRPr>
          </a:p>
          <a:p>
            <a:pPr marL="12700">
              <a:lnSpc>
                <a:spcPct val="100000"/>
              </a:lnSpc>
              <a:spcBef>
                <a:spcPts val="315"/>
              </a:spcBef>
            </a:pPr>
            <a:r>
              <a:rPr sz="1800" spc="-40">
                <a:solidFill>
                  <a:srgbClr val="292959"/>
                </a:solidFill>
                <a:latin typeface="Trebuchet MS"/>
                <a:cs typeface="Trebuchet MS"/>
              </a:rPr>
              <a:t>Leaving</a:t>
            </a:r>
            <a:r>
              <a:rPr sz="1800" spc="-55">
                <a:solidFill>
                  <a:srgbClr val="292959"/>
                </a:solidFill>
                <a:latin typeface="Trebuchet MS"/>
                <a:cs typeface="Trebuchet MS"/>
              </a:rPr>
              <a:t> </a:t>
            </a:r>
            <a:r>
              <a:rPr sz="1800" spc="-80">
                <a:solidFill>
                  <a:srgbClr val="292959"/>
                </a:solidFill>
                <a:latin typeface="Trebuchet MS"/>
                <a:cs typeface="Trebuchet MS"/>
              </a:rPr>
              <a:t>employment</a:t>
            </a:r>
            <a:r>
              <a:rPr sz="1800" spc="-50">
                <a:solidFill>
                  <a:srgbClr val="292959"/>
                </a:solidFill>
                <a:latin typeface="Trebuchet MS"/>
                <a:cs typeface="Trebuchet MS"/>
              </a:rPr>
              <a:t> </a:t>
            </a:r>
            <a:r>
              <a:rPr sz="1800" spc="-45">
                <a:solidFill>
                  <a:srgbClr val="292959"/>
                </a:solidFill>
                <a:latin typeface="Trebuchet MS"/>
                <a:cs typeface="Trebuchet MS"/>
              </a:rPr>
              <a:t>generally</a:t>
            </a:r>
            <a:r>
              <a:rPr sz="1800" spc="-50">
                <a:solidFill>
                  <a:srgbClr val="292959"/>
                </a:solidFill>
                <a:latin typeface="Trebuchet MS"/>
                <a:cs typeface="Trebuchet MS"/>
              </a:rPr>
              <a:t> </a:t>
            </a:r>
            <a:r>
              <a:rPr sz="1800">
                <a:solidFill>
                  <a:srgbClr val="292959"/>
                </a:solidFill>
                <a:latin typeface="Trebuchet MS"/>
                <a:cs typeface="Trebuchet MS"/>
              </a:rPr>
              <a:t>and</a:t>
            </a:r>
            <a:r>
              <a:rPr sz="1800" spc="-50">
                <a:solidFill>
                  <a:srgbClr val="292959"/>
                </a:solidFill>
                <a:latin typeface="Trebuchet MS"/>
                <a:cs typeface="Trebuchet MS"/>
              </a:rPr>
              <a:t> </a:t>
            </a:r>
            <a:r>
              <a:rPr sz="1800" spc="-55">
                <a:solidFill>
                  <a:srgbClr val="292959"/>
                </a:solidFill>
                <a:latin typeface="Trebuchet MS"/>
                <a:cs typeface="Trebuchet MS"/>
              </a:rPr>
              <a:t>not </a:t>
            </a:r>
            <a:r>
              <a:rPr sz="1800" spc="-30">
                <a:solidFill>
                  <a:srgbClr val="292959"/>
                </a:solidFill>
                <a:latin typeface="Trebuchet MS"/>
                <a:cs typeface="Trebuchet MS"/>
              </a:rPr>
              <a:t>seeking</a:t>
            </a:r>
            <a:r>
              <a:rPr sz="1800" spc="-50">
                <a:solidFill>
                  <a:srgbClr val="292959"/>
                </a:solidFill>
                <a:latin typeface="Trebuchet MS"/>
                <a:cs typeface="Trebuchet MS"/>
              </a:rPr>
              <a:t> </a:t>
            </a:r>
            <a:r>
              <a:rPr sz="1800" spc="-10">
                <a:solidFill>
                  <a:srgbClr val="292959"/>
                </a:solidFill>
                <a:latin typeface="Trebuchet MS"/>
                <a:cs typeface="Trebuchet MS"/>
              </a:rPr>
              <a:t>employment[7]</a:t>
            </a:r>
            <a:endParaRPr sz="1800">
              <a:latin typeface="Trebuchet MS"/>
              <a:cs typeface="Trebuchet MS"/>
            </a:endParaRPr>
          </a:p>
          <a:p>
            <a:pPr marL="12700" marR="369570">
              <a:lnSpc>
                <a:spcPct val="114599"/>
              </a:lnSpc>
            </a:pPr>
            <a:r>
              <a:rPr sz="1800" spc="-10">
                <a:solidFill>
                  <a:srgbClr val="292959"/>
                </a:solidFill>
                <a:latin typeface="Trebuchet MS"/>
                <a:cs typeface="Trebuchet MS"/>
              </a:rPr>
              <a:t>Using</a:t>
            </a:r>
            <a:r>
              <a:rPr sz="1800" spc="-85">
                <a:solidFill>
                  <a:srgbClr val="292959"/>
                </a:solidFill>
                <a:latin typeface="Trebuchet MS"/>
                <a:cs typeface="Trebuchet MS"/>
              </a:rPr>
              <a:t> </a:t>
            </a:r>
            <a:r>
              <a:rPr sz="1800" spc="-30">
                <a:solidFill>
                  <a:srgbClr val="292959"/>
                </a:solidFill>
                <a:latin typeface="Trebuchet MS"/>
                <a:cs typeface="Trebuchet MS"/>
              </a:rPr>
              <a:t>personal</a:t>
            </a:r>
            <a:r>
              <a:rPr sz="1800" spc="-75">
                <a:solidFill>
                  <a:srgbClr val="292959"/>
                </a:solidFill>
                <a:latin typeface="Trebuchet MS"/>
                <a:cs typeface="Trebuchet MS"/>
              </a:rPr>
              <a:t> </a:t>
            </a:r>
            <a:r>
              <a:rPr sz="1800" spc="-10">
                <a:solidFill>
                  <a:srgbClr val="292959"/>
                </a:solidFill>
                <a:latin typeface="Trebuchet MS"/>
                <a:cs typeface="Trebuchet MS"/>
              </a:rPr>
              <a:t>savings</a:t>
            </a:r>
            <a:r>
              <a:rPr sz="1800" spc="-75">
                <a:solidFill>
                  <a:srgbClr val="292959"/>
                </a:solidFill>
                <a:latin typeface="Trebuchet MS"/>
                <a:cs typeface="Trebuchet MS"/>
              </a:rPr>
              <a:t> </a:t>
            </a:r>
            <a:r>
              <a:rPr sz="1800" spc="-30">
                <a:solidFill>
                  <a:srgbClr val="292959"/>
                </a:solidFill>
                <a:latin typeface="Trebuchet MS"/>
                <a:cs typeface="Trebuchet MS"/>
              </a:rPr>
              <a:t>to</a:t>
            </a:r>
            <a:r>
              <a:rPr sz="1800" spc="-75">
                <a:solidFill>
                  <a:srgbClr val="292959"/>
                </a:solidFill>
                <a:latin typeface="Trebuchet MS"/>
                <a:cs typeface="Trebuchet MS"/>
              </a:rPr>
              <a:t> </a:t>
            </a:r>
            <a:r>
              <a:rPr sz="1800" spc="-20">
                <a:solidFill>
                  <a:srgbClr val="292959"/>
                </a:solidFill>
                <a:latin typeface="Trebuchet MS"/>
                <a:cs typeface="Trebuchet MS"/>
              </a:rPr>
              <a:t>purchase</a:t>
            </a:r>
            <a:r>
              <a:rPr sz="1800" spc="-70">
                <a:solidFill>
                  <a:srgbClr val="292959"/>
                </a:solidFill>
                <a:latin typeface="Trebuchet MS"/>
                <a:cs typeface="Trebuchet MS"/>
              </a:rPr>
              <a:t> </a:t>
            </a:r>
            <a:r>
              <a:rPr sz="1800" spc="-40">
                <a:solidFill>
                  <a:srgbClr val="292959"/>
                </a:solidFill>
                <a:latin typeface="Trebuchet MS"/>
                <a:cs typeface="Trebuchet MS"/>
              </a:rPr>
              <a:t>something</a:t>
            </a:r>
            <a:r>
              <a:rPr sz="1800" spc="-75">
                <a:solidFill>
                  <a:srgbClr val="292959"/>
                </a:solidFill>
                <a:latin typeface="Trebuchet MS"/>
                <a:cs typeface="Trebuchet MS"/>
              </a:rPr>
              <a:t> </a:t>
            </a:r>
            <a:r>
              <a:rPr sz="1800" spc="-70">
                <a:solidFill>
                  <a:srgbClr val="292959"/>
                </a:solidFill>
                <a:latin typeface="Trebuchet MS"/>
                <a:cs typeface="Trebuchet MS"/>
              </a:rPr>
              <a:t>other</a:t>
            </a:r>
            <a:r>
              <a:rPr sz="1800" spc="-65">
                <a:solidFill>
                  <a:srgbClr val="292959"/>
                </a:solidFill>
                <a:latin typeface="Trebuchet MS"/>
                <a:cs typeface="Trebuchet MS"/>
              </a:rPr>
              <a:t> </a:t>
            </a:r>
            <a:r>
              <a:rPr sz="1800" spc="-50">
                <a:solidFill>
                  <a:srgbClr val="292959"/>
                </a:solidFill>
                <a:latin typeface="Trebuchet MS"/>
                <a:cs typeface="Trebuchet MS"/>
              </a:rPr>
              <a:t>than</a:t>
            </a:r>
            <a:r>
              <a:rPr sz="1800" spc="-75">
                <a:solidFill>
                  <a:srgbClr val="292959"/>
                </a:solidFill>
                <a:latin typeface="Trebuchet MS"/>
                <a:cs typeface="Trebuchet MS"/>
              </a:rPr>
              <a:t> </a:t>
            </a:r>
            <a:r>
              <a:rPr sz="1800" spc="75">
                <a:solidFill>
                  <a:srgbClr val="292959"/>
                </a:solidFill>
                <a:latin typeface="Trebuchet MS"/>
                <a:cs typeface="Trebuchet MS"/>
              </a:rPr>
              <a:t>a</a:t>
            </a:r>
            <a:r>
              <a:rPr sz="1800" spc="-75">
                <a:solidFill>
                  <a:srgbClr val="292959"/>
                </a:solidFill>
                <a:latin typeface="Trebuchet MS"/>
                <a:cs typeface="Trebuchet MS"/>
              </a:rPr>
              <a:t> </a:t>
            </a:r>
            <a:r>
              <a:rPr sz="1800" spc="-60">
                <a:solidFill>
                  <a:srgbClr val="292959"/>
                </a:solidFill>
                <a:latin typeface="Trebuchet MS"/>
                <a:cs typeface="Trebuchet MS"/>
              </a:rPr>
              <a:t>property</a:t>
            </a:r>
            <a:r>
              <a:rPr sz="1800" spc="-65">
                <a:solidFill>
                  <a:srgbClr val="292959"/>
                </a:solidFill>
                <a:latin typeface="Trebuchet MS"/>
                <a:cs typeface="Trebuchet MS"/>
              </a:rPr>
              <a:t> </a:t>
            </a:r>
            <a:r>
              <a:rPr sz="1800" b="1" i="1" spc="-20">
                <a:solidFill>
                  <a:srgbClr val="292959"/>
                </a:solidFill>
                <a:latin typeface="Trebuchet MS"/>
                <a:cs typeface="Trebuchet MS"/>
              </a:rPr>
              <a:t>Lissimore</a:t>
            </a:r>
            <a:r>
              <a:rPr sz="1800" b="1" i="1" spc="-110">
                <a:solidFill>
                  <a:srgbClr val="292959"/>
                </a:solidFill>
                <a:latin typeface="Trebuchet MS"/>
                <a:cs typeface="Trebuchet MS"/>
              </a:rPr>
              <a:t> </a:t>
            </a:r>
            <a:r>
              <a:rPr sz="1800" b="1" i="1" spc="-50">
                <a:solidFill>
                  <a:srgbClr val="292959"/>
                </a:solidFill>
                <a:latin typeface="Trebuchet MS"/>
                <a:cs typeface="Trebuchet MS"/>
              </a:rPr>
              <a:t>v </a:t>
            </a:r>
            <a:r>
              <a:rPr sz="1800" b="1" i="1">
                <a:solidFill>
                  <a:srgbClr val="292959"/>
                </a:solidFill>
                <a:latin typeface="Trebuchet MS"/>
                <a:cs typeface="Trebuchet MS"/>
              </a:rPr>
              <a:t>Downing</a:t>
            </a:r>
            <a:r>
              <a:rPr sz="1800" b="1" i="1" spc="-80">
                <a:solidFill>
                  <a:srgbClr val="292959"/>
                </a:solidFill>
                <a:latin typeface="Trebuchet MS"/>
                <a:cs typeface="Trebuchet MS"/>
              </a:rPr>
              <a:t> </a:t>
            </a:r>
            <a:r>
              <a:rPr sz="1800" b="1" spc="-70">
                <a:solidFill>
                  <a:srgbClr val="292959"/>
                </a:solidFill>
                <a:latin typeface="Trebuchet MS"/>
                <a:cs typeface="Trebuchet MS"/>
              </a:rPr>
              <a:t>[2003]</a:t>
            </a:r>
            <a:r>
              <a:rPr sz="1800" b="1" spc="-75">
                <a:solidFill>
                  <a:srgbClr val="292959"/>
                </a:solidFill>
                <a:latin typeface="Trebuchet MS"/>
                <a:cs typeface="Trebuchet MS"/>
              </a:rPr>
              <a:t> </a:t>
            </a:r>
            <a:r>
              <a:rPr sz="1800" b="1">
                <a:solidFill>
                  <a:srgbClr val="292959"/>
                </a:solidFill>
                <a:latin typeface="Trebuchet MS"/>
                <a:cs typeface="Trebuchet MS"/>
              </a:rPr>
              <a:t>Fam</a:t>
            </a:r>
            <a:r>
              <a:rPr sz="1800" b="1" spc="-75">
                <a:solidFill>
                  <a:srgbClr val="292959"/>
                </a:solidFill>
                <a:latin typeface="Trebuchet MS"/>
                <a:cs typeface="Trebuchet MS"/>
              </a:rPr>
              <a:t> </a:t>
            </a:r>
            <a:r>
              <a:rPr sz="1800" b="1">
                <a:solidFill>
                  <a:srgbClr val="292959"/>
                </a:solidFill>
                <a:latin typeface="Trebuchet MS"/>
                <a:cs typeface="Trebuchet MS"/>
              </a:rPr>
              <a:t>Law</a:t>
            </a:r>
            <a:r>
              <a:rPr sz="1800" b="1" spc="-80">
                <a:solidFill>
                  <a:srgbClr val="292959"/>
                </a:solidFill>
                <a:latin typeface="Trebuchet MS"/>
                <a:cs typeface="Trebuchet MS"/>
              </a:rPr>
              <a:t> </a:t>
            </a:r>
            <a:r>
              <a:rPr sz="1800" b="1" spc="-25">
                <a:solidFill>
                  <a:srgbClr val="292959"/>
                </a:solidFill>
                <a:latin typeface="Trebuchet MS"/>
                <a:cs typeface="Trebuchet MS"/>
              </a:rPr>
              <a:t>566</a:t>
            </a:r>
            <a:endParaRPr sz="1800">
              <a:latin typeface="Trebuchet MS"/>
              <a:cs typeface="Trebuchet MS"/>
            </a:endParaRPr>
          </a:p>
          <a:p>
            <a:pPr marL="12700">
              <a:lnSpc>
                <a:spcPct val="100000"/>
              </a:lnSpc>
              <a:spcBef>
                <a:spcPts val="315"/>
              </a:spcBef>
            </a:pPr>
            <a:r>
              <a:rPr sz="1800" spc="-120">
                <a:solidFill>
                  <a:srgbClr val="292959"/>
                </a:solidFill>
                <a:latin typeface="Trebuchet MS"/>
                <a:cs typeface="Trebuchet MS"/>
              </a:rPr>
              <a:t>Trivial</a:t>
            </a:r>
            <a:r>
              <a:rPr sz="1800" spc="-60">
                <a:solidFill>
                  <a:srgbClr val="292959"/>
                </a:solidFill>
                <a:latin typeface="Trebuchet MS"/>
                <a:cs typeface="Trebuchet MS"/>
              </a:rPr>
              <a:t> </a:t>
            </a:r>
            <a:r>
              <a:rPr sz="1800" spc="-50">
                <a:solidFill>
                  <a:srgbClr val="292959"/>
                </a:solidFill>
                <a:latin typeface="Trebuchet MS"/>
                <a:cs typeface="Trebuchet MS"/>
              </a:rPr>
              <a:t>expenditure:</a:t>
            </a:r>
            <a:r>
              <a:rPr sz="1800" spc="270">
                <a:solidFill>
                  <a:srgbClr val="292959"/>
                </a:solidFill>
                <a:latin typeface="Trebuchet MS"/>
                <a:cs typeface="Trebuchet MS"/>
              </a:rPr>
              <a:t> </a:t>
            </a:r>
            <a:r>
              <a:rPr sz="1800" b="1" i="1" spc="-30">
                <a:solidFill>
                  <a:srgbClr val="292959"/>
                </a:solidFill>
                <a:latin typeface="Trebuchet MS"/>
                <a:cs typeface="Trebuchet MS"/>
              </a:rPr>
              <a:t>Windeler</a:t>
            </a:r>
            <a:r>
              <a:rPr sz="1800" b="1" i="1" spc="-105">
                <a:solidFill>
                  <a:srgbClr val="292959"/>
                </a:solidFill>
                <a:latin typeface="Trebuchet MS"/>
                <a:cs typeface="Trebuchet MS"/>
              </a:rPr>
              <a:t> </a:t>
            </a:r>
            <a:r>
              <a:rPr sz="1800" b="1" i="1" spc="-120">
                <a:solidFill>
                  <a:srgbClr val="292959"/>
                </a:solidFill>
                <a:latin typeface="Trebuchet MS"/>
                <a:cs typeface="Trebuchet MS"/>
              </a:rPr>
              <a:t>v</a:t>
            </a:r>
            <a:r>
              <a:rPr sz="1800" b="1" i="1" spc="-95">
                <a:solidFill>
                  <a:srgbClr val="292959"/>
                </a:solidFill>
                <a:latin typeface="Trebuchet MS"/>
                <a:cs typeface="Trebuchet MS"/>
              </a:rPr>
              <a:t> </a:t>
            </a:r>
            <a:r>
              <a:rPr sz="1800" b="1" i="1" spc="-50">
                <a:solidFill>
                  <a:srgbClr val="292959"/>
                </a:solidFill>
                <a:latin typeface="Trebuchet MS"/>
                <a:cs typeface="Trebuchet MS"/>
              </a:rPr>
              <a:t>Whitehall</a:t>
            </a:r>
            <a:r>
              <a:rPr sz="1800" b="1" i="1" spc="-95">
                <a:solidFill>
                  <a:srgbClr val="292959"/>
                </a:solidFill>
                <a:latin typeface="Trebuchet MS"/>
                <a:cs typeface="Trebuchet MS"/>
              </a:rPr>
              <a:t> </a:t>
            </a:r>
            <a:r>
              <a:rPr sz="1800" b="1" spc="-140">
                <a:solidFill>
                  <a:srgbClr val="292959"/>
                </a:solidFill>
                <a:latin typeface="Trebuchet MS"/>
                <a:cs typeface="Trebuchet MS"/>
              </a:rPr>
              <a:t>[1990]</a:t>
            </a:r>
            <a:r>
              <a:rPr sz="1800" b="1" spc="-95">
                <a:solidFill>
                  <a:srgbClr val="292959"/>
                </a:solidFill>
                <a:latin typeface="Trebuchet MS"/>
                <a:cs typeface="Trebuchet MS"/>
              </a:rPr>
              <a:t> </a:t>
            </a:r>
            <a:r>
              <a:rPr sz="1800" b="1">
                <a:solidFill>
                  <a:srgbClr val="292959"/>
                </a:solidFill>
                <a:latin typeface="Trebuchet MS"/>
                <a:cs typeface="Trebuchet MS"/>
              </a:rPr>
              <a:t>FCR</a:t>
            </a:r>
            <a:r>
              <a:rPr sz="1800" b="1" spc="-110">
                <a:solidFill>
                  <a:srgbClr val="292959"/>
                </a:solidFill>
                <a:latin typeface="Trebuchet MS"/>
                <a:cs typeface="Trebuchet MS"/>
              </a:rPr>
              <a:t> </a:t>
            </a:r>
            <a:r>
              <a:rPr sz="1800" b="1" spc="-20">
                <a:solidFill>
                  <a:srgbClr val="292959"/>
                </a:solidFill>
                <a:latin typeface="Trebuchet MS"/>
                <a:cs typeface="Trebuchet MS"/>
              </a:rPr>
              <a:t>2686</a:t>
            </a:r>
            <a:endParaRPr sz="1800">
              <a:latin typeface="Trebuchet MS"/>
              <a:cs typeface="Trebuchet MS"/>
            </a:endParaRPr>
          </a:p>
          <a:p>
            <a:pPr marL="12700">
              <a:lnSpc>
                <a:spcPct val="100000"/>
              </a:lnSpc>
              <a:spcBef>
                <a:spcPts val="315"/>
              </a:spcBef>
            </a:pPr>
            <a:r>
              <a:rPr sz="1800" spc="-55">
                <a:solidFill>
                  <a:srgbClr val="292959"/>
                </a:solidFill>
                <a:latin typeface="Trebuchet MS"/>
                <a:cs typeface="Trebuchet MS"/>
              </a:rPr>
              <a:t>or</a:t>
            </a:r>
            <a:r>
              <a:rPr sz="1800" spc="-15">
                <a:solidFill>
                  <a:srgbClr val="292959"/>
                </a:solidFill>
                <a:latin typeface="Trebuchet MS"/>
                <a:cs typeface="Trebuchet MS"/>
              </a:rPr>
              <a:t> </a:t>
            </a:r>
            <a:r>
              <a:rPr sz="1800" spc="-10">
                <a:solidFill>
                  <a:srgbClr val="292959"/>
                </a:solidFill>
                <a:latin typeface="Trebuchet MS"/>
                <a:cs typeface="Trebuchet MS"/>
              </a:rPr>
              <a:t>paying </a:t>
            </a:r>
            <a:r>
              <a:rPr sz="1800" spc="-20">
                <a:solidFill>
                  <a:srgbClr val="292959"/>
                </a:solidFill>
                <a:latin typeface="Trebuchet MS"/>
                <a:cs typeface="Trebuchet MS"/>
              </a:rPr>
              <a:t>general</a:t>
            </a:r>
            <a:r>
              <a:rPr sz="1800" spc="-15">
                <a:solidFill>
                  <a:srgbClr val="292959"/>
                </a:solidFill>
                <a:latin typeface="Trebuchet MS"/>
                <a:cs typeface="Trebuchet MS"/>
              </a:rPr>
              <a:t> </a:t>
            </a:r>
            <a:r>
              <a:rPr sz="1800" spc="-40">
                <a:solidFill>
                  <a:srgbClr val="292959"/>
                </a:solidFill>
                <a:latin typeface="Trebuchet MS"/>
                <a:cs typeface="Trebuchet MS"/>
              </a:rPr>
              <a:t>expenses:</a:t>
            </a:r>
            <a:r>
              <a:rPr sz="1800" spc="-10">
                <a:solidFill>
                  <a:srgbClr val="292959"/>
                </a:solidFill>
                <a:latin typeface="Trebuchet MS"/>
                <a:cs typeface="Trebuchet MS"/>
              </a:rPr>
              <a:t> </a:t>
            </a:r>
            <a:r>
              <a:rPr sz="1800" b="1" i="1">
                <a:solidFill>
                  <a:srgbClr val="292959"/>
                </a:solidFill>
                <a:latin typeface="Trebuchet MS"/>
                <a:cs typeface="Trebuchet MS"/>
              </a:rPr>
              <a:t>Orgee</a:t>
            </a:r>
            <a:r>
              <a:rPr sz="1800" b="1" i="1" spc="-50">
                <a:solidFill>
                  <a:srgbClr val="292959"/>
                </a:solidFill>
                <a:latin typeface="Trebuchet MS"/>
                <a:cs typeface="Trebuchet MS"/>
              </a:rPr>
              <a:t> </a:t>
            </a:r>
            <a:r>
              <a:rPr sz="1800" b="1" i="1" spc="-120">
                <a:solidFill>
                  <a:srgbClr val="292959"/>
                </a:solidFill>
                <a:latin typeface="Trebuchet MS"/>
                <a:cs typeface="Trebuchet MS"/>
              </a:rPr>
              <a:t>v</a:t>
            </a:r>
            <a:r>
              <a:rPr sz="1800" b="1" i="1" spc="-55">
                <a:solidFill>
                  <a:srgbClr val="292959"/>
                </a:solidFill>
                <a:latin typeface="Trebuchet MS"/>
                <a:cs typeface="Trebuchet MS"/>
              </a:rPr>
              <a:t> </a:t>
            </a:r>
            <a:r>
              <a:rPr sz="1800" b="1" i="1">
                <a:solidFill>
                  <a:srgbClr val="292959"/>
                </a:solidFill>
                <a:latin typeface="Trebuchet MS"/>
                <a:cs typeface="Trebuchet MS"/>
              </a:rPr>
              <a:t>Orgee</a:t>
            </a:r>
            <a:r>
              <a:rPr sz="1800" b="1" i="1" spc="-50">
                <a:solidFill>
                  <a:srgbClr val="292959"/>
                </a:solidFill>
                <a:latin typeface="Trebuchet MS"/>
                <a:cs typeface="Trebuchet MS"/>
              </a:rPr>
              <a:t> </a:t>
            </a:r>
            <a:r>
              <a:rPr sz="1800" b="1" spc="-160">
                <a:solidFill>
                  <a:srgbClr val="292959"/>
                </a:solidFill>
                <a:latin typeface="Trebuchet MS"/>
                <a:cs typeface="Trebuchet MS"/>
              </a:rPr>
              <a:t>[1997]</a:t>
            </a:r>
            <a:r>
              <a:rPr sz="1800" b="1" spc="-50">
                <a:solidFill>
                  <a:srgbClr val="292959"/>
                </a:solidFill>
                <a:latin typeface="Trebuchet MS"/>
                <a:cs typeface="Trebuchet MS"/>
              </a:rPr>
              <a:t> </a:t>
            </a:r>
            <a:r>
              <a:rPr sz="1800" b="1" spc="130">
                <a:solidFill>
                  <a:srgbClr val="292959"/>
                </a:solidFill>
                <a:latin typeface="Trebuchet MS"/>
                <a:cs typeface="Trebuchet MS"/>
              </a:rPr>
              <a:t>EGCS</a:t>
            </a:r>
            <a:r>
              <a:rPr sz="1800" b="1" spc="-50">
                <a:solidFill>
                  <a:srgbClr val="292959"/>
                </a:solidFill>
                <a:latin typeface="Trebuchet MS"/>
                <a:cs typeface="Trebuchet MS"/>
              </a:rPr>
              <a:t> </a:t>
            </a:r>
            <a:r>
              <a:rPr sz="1800" b="1" spc="-25">
                <a:solidFill>
                  <a:srgbClr val="292959"/>
                </a:solidFill>
                <a:latin typeface="Trebuchet MS"/>
                <a:cs typeface="Trebuchet MS"/>
              </a:rPr>
              <a:t>152</a:t>
            </a:r>
            <a:endParaRPr sz="1800">
              <a:latin typeface="Trebuchet MS"/>
              <a:cs typeface="Trebuchet MS"/>
            </a:endParaRPr>
          </a:p>
        </p:txBody>
      </p:sp>
      <p:sp>
        <p:nvSpPr>
          <p:cNvPr id="23" name="object 23"/>
          <p:cNvSpPr/>
          <p:nvPr/>
        </p:nvSpPr>
        <p:spPr>
          <a:xfrm>
            <a:off x="9143999" y="2031208"/>
            <a:ext cx="0" cy="7524750"/>
          </a:xfrm>
          <a:custGeom>
            <a:avLst/>
            <a:gdLst/>
            <a:ahLst/>
            <a:cxnLst/>
            <a:rect l="l" t="t" r="r" b="b"/>
            <a:pathLst>
              <a:path h="7524750">
                <a:moveTo>
                  <a:pt x="0" y="0"/>
                </a:moveTo>
                <a:lnTo>
                  <a:pt x="0" y="7524749"/>
                </a:lnTo>
              </a:path>
            </a:pathLst>
          </a:custGeom>
          <a:ln w="9524">
            <a:solidFill>
              <a:srgbClr val="292959"/>
            </a:solidFill>
          </a:ln>
        </p:spPr>
        <p:txBody>
          <a:bodyPr wrap="square" lIns="0" tIns="0" rIns="0" bIns="0" rtlCol="0"/>
          <a:lstStyle/>
          <a:p>
            <a:endParaRPr/>
          </a:p>
        </p:txBody>
      </p:sp>
      <p:grpSp>
        <p:nvGrpSpPr>
          <p:cNvPr id="24" name="object 24"/>
          <p:cNvGrpSpPr/>
          <p:nvPr/>
        </p:nvGrpSpPr>
        <p:grpSpPr>
          <a:xfrm>
            <a:off x="10827999" y="7326400"/>
            <a:ext cx="6467475" cy="1970405"/>
            <a:chOff x="10827999" y="7326400"/>
            <a:chExt cx="6467475" cy="1970405"/>
          </a:xfrm>
        </p:grpSpPr>
        <p:sp>
          <p:nvSpPr>
            <p:cNvPr id="25" name="object 25"/>
            <p:cNvSpPr/>
            <p:nvPr/>
          </p:nvSpPr>
          <p:spPr>
            <a:xfrm>
              <a:off x="10866098" y="7364501"/>
              <a:ext cx="6391910" cy="1894205"/>
            </a:xfrm>
            <a:custGeom>
              <a:avLst/>
              <a:gdLst/>
              <a:ahLst/>
              <a:cxnLst/>
              <a:rect l="l" t="t" r="r" b="b"/>
              <a:pathLst>
                <a:path w="6391909" h="1894204">
                  <a:moveTo>
                    <a:pt x="5446301" y="1893798"/>
                  </a:moveTo>
                  <a:lnTo>
                    <a:pt x="946899" y="1893798"/>
                  </a:lnTo>
                  <a:lnTo>
                    <a:pt x="898172" y="1892566"/>
                  </a:lnTo>
                  <a:lnTo>
                    <a:pt x="850084" y="1888909"/>
                  </a:lnTo>
                  <a:lnTo>
                    <a:pt x="802696" y="1882888"/>
                  </a:lnTo>
                  <a:lnTo>
                    <a:pt x="756066" y="1874560"/>
                  </a:lnTo>
                  <a:lnTo>
                    <a:pt x="710254" y="1863987"/>
                  </a:lnTo>
                  <a:lnTo>
                    <a:pt x="665320" y="1851227"/>
                  </a:lnTo>
                  <a:lnTo>
                    <a:pt x="621323" y="1836340"/>
                  </a:lnTo>
                  <a:lnTo>
                    <a:pt x="578323" y="1819386"/>
                  </a:lnTo>
                  <a:lnTo>
                    <a:pt x="536379" y="1800424"/>
                  </a:lnTo>
                  <a:lnTo>
                    <a:pt x="495551" y="1779512"/>
                  </a:lnTo>
                  <a:lnTo>
                    <a:pt x="455897" y="1756712"/>
                  </a:lnTo>
                  <a:lnTo>
                    <a:pt x="417479" y="1732083"/>
                  </a:lnTo>
                  <a:lnTo>
                    <a:pt x="380354" y="1705683"/>
                  </a:lnTo>
                  <a:lnTo>
                    <a:pt x="344583" y="1677572"/>
                  </a:lnTo>
                  <a:lnTo>
                    <a:pt x="310225" y="1647811"/>
                  </a:lnTo>
                  <a:lnTo>
                    <a:pt x="277340" y="1616458"/>
                  </a:lnTo>
                  <a:lnTo>
                    <a:pt x="245987" y="1583572"/>
                  </a:lnTo>
                  <a:lnTo>
                    <a:pt x="216226" y="1549215"/>
                  </a:lnTo>
                  <a:lnTo>
                    <a:pt x="188115" y="1513444"/>
                  </a:lnTo>
                  <a:lnTo>
                    <a:pt x="161715" y="1476319"/>
                  </a:lnTo>
                  <a:lnTo>
                    <a:pt x="137086" y="1437900"/>
                  </a:lnTo>
                  <a:lnTo>
                    <a:pt x="114285" y="1398247"/>
                  </a:lnTo>
                  <a:lnTo>
                    <a:pt x="93374" y="1357419"/>
                  </a:lnTo>
                  <a:lnTo>
                    <a:pt x="74412" y="1315475"/>
                  </a:lnTo>
                  <a:lnTo>
                    <a:pt x="57457" y="1272474"/>
                  </a:lnTo>
                  <a:lnTo>
                    <a:pt x="42571" y="1228477"/>
                  </a:lnTo>
                  <a:lnTo>
                    <a:pt x="29811" y="1183543"/>
                  </a:lnTo>
                  <a:lnTo>
                    <a:pt x="19237" y="1137732"/>
                  </a:lnTo>
                  <a:lnTo>
                    <a:pt x="10910" y="1091102"/>
                  </a:lnTo>
                  <a:lnTo>
                    <a:pt x="4889" y="1043713"/>
                  </a:lnTo>
                  <a:lnTo>
                    <a:pt x="1232" y="995626"/>
                  </a:lnTo>
                  <a:lnTo>
                    <a:pt x="0" y="946898"/>
                  </a:lnTo>
                  <a:lnTo>
                    <a:pt x="1232" y="898171"/>
                  </a:lnTo>
                  <a:lnTo>
                    <a:pt x="4889" y="850084"/>
                  </a:lnTo>
                  <a:lnTo>
                    <a:pt x="10910" y="802695"/>
                  </a:lnTo>
                  <a:lnTo>
                    <a:pt x="19237" y="756065"/>
                  </a:lnTo>
                  <a:lnTo>
                    <a:pt x="29811" y="710254"/>
                  </a:lnTo>
                  <a:lnTo>
                    <a:pt x="42571" y="665320"/>
                  </a:lnTo>
                  <a:lnTo>
                    <a:pt x="57457" y="621323"/>
                  </a:lnTo>
                  <a:lnTo>
                    <a:pt x="74412" y="578323"/>
                  </a:lnTo>
                  <a:lnTo>
                    <a:pt x="93374" y="536379"/>
                  </a:lnTo>
                  <a:lnTo>
                    <a:pt x="114285" y="495550"/>
                  </a:lnTo>
                  <a:lnTo>
                    <a:pt x="137086" y="455897"/>
                  </a:lnTo>
                  <a:lnTo>
                    <a:pt x="161715" y="417478"/>
                  </a:lnTo>
                  <a:lnTo>
                    <a:pt x="188115" y="380354"/>
                  </a:lnTo>
                  <a:lnTo>
                    <a:pt x="216226" y="344583"/>
                  </a:lnTo>
                  <a:lnTo>
                    <a:pt x="245987" y="310225"/>
                  </a:lnTo>
                  <a:lnTo>
                    <a:pt x="277340" y="277340"/>
                  </a:lnTo>
                  <a:lnTo>
                    <a:pt x="310225" y="245987"/>
                  </a:lnTo>
                  <a:lnTo>
                    <a:pt x="344583" y="216225"/>
                  </a:lnTo>
                  <a:lnTo>
                    <a:pt x="380354" y="188115"/>
                  </a:lnTo>
                  <a:lnTo>
                    <a:pt x="417479" y="161715"/>
                  </a:lnTo>
                  <a:lnTo>
                    <a:pt x="455897" y="137085"/>
                  </a:lnTo>
                  <a:lnTo>
                    <a:pt x="495551" y="114285"/>
                  </a:lnTo>
                  <a:lnTo>
                    <a:pt x="536379" y="93374"/>
                  </a:lnTo>
                  <a:lnTo>
                    <a:pt x="578323" y="74412"/>
                  </a:lnTo>
                  <a:lnTo>
                    <a:pt x="621323" y="57457"/>
                  </a:lnTo>
                  <a:lnTo>
                    <a:pt x="665320" y="42570"/>
                  </a:lnTo>
                  <a:lnTo>
                    <a:pt x="710254" y="29810"/>
                  </a:lnTo>
                  <a:lnTo>
                    <a:pt x="756066" y="19237"/>
                  </a:lnTo>
                  <a:lnTo>
                    <a:pt x="802696" y="10910"/>
                  </a:lnTo>
                  <a:lnTo>
                    <a:pt x="850084" y="4888"/>
                  </a:lnTo>
                  <a:lnTo>
                    <a:pt x="898172" y="1232"/>
                  </a:lnTo>
                  <a:lnTo>
                    <a:pt x="946899" y="0"/>
                  </a:lnTo>
                  <a:lnTo>
                    <a:pt x="5446301" y="0"/>
                  </a:lnTo>
                  <a:lnTo>
                    <a:pt x="5495028" y="1232"/>
                  </a:lnTo>
                  <a:lnTo>
                    <a:pt x="5543116" y="4888"/>
                  </a:lnTo>
                  <a:lnTo>
                    <a:pt x="5590504" y="10910"/>
                  </a:lnTo>
                  <a:lnTo>
                    <a:pt x="5637134" y="19237"/>
                  </a:lnTo>
                  <a:lnTo>
                    <a:pt x="5682946" y="29810"/>
                  </a:lnTo>
                  <a:lnTo>
                    <a:pt x="5727880" y="42570"/>
                  </a:lnTo>
                  <a:lnTo>
                    <a:pt x="5771877" y="57457"/>
                  </a:lnTo>
                  <a:lnTo>
                    <a:pt x="5814877" y="74412"/>
                  </a:lnTo>
                  <a:lnTo>
                    <a:pt x="5856821" y="93374"/>
                  </a:lnTo>
                  <a:lnTo>
                    <a:pt x="5897650" y="114285"/>
                  </a:lnTo>
                  <a:lnTo>
                    <a:pt x="5937303" y="137085"/>
                  </a:lnTo>
                  <a:lnTo>
                    <a:pt x="5975722" y="161715"/>
                  </a:lnTo>
                  <a:lnTo>
                    <a:pt x="6012846" y="188115"/>
                  </a:lnTo>
                  <a:lnTo>
                    <a:pt x="6048617" y="216225"/>
                  </a:lnTo>
                  <a:lnTo>
                    <a:pt x="6082975" y="245987"/>
                  </a:lnTo>
                  <a:lnTo>
                    <a:pt x="6115860" y="277340"/>
                  </a:lnTo>
                  <a:lnTo>
                    <a:pt x="6147213" y="310225"/>
                  </a:lnTo>
                  <a:lnTo>
                    <a:pt x="6176975" y="344583"/>
                  </a:lnTo>
                  <a:lnTo>
                    <a:pt x="6205085" y="380354"/>
                  </a:lnTo>
                  <a:lnTo>
                    <a:pt x="6231485" y="417478"/>
                  </a:lnTo>
                  <a:lnTo>
                    <a:pt x="6256115" y="455897"/>
                  </a:lnTo>
                  <a:lnTo>
                    <a:pt x="6278915" y="495550"/>
                  </a:lnTo>
                  <a:lnTo>
                    <a:pt x="6299826" y="536379"/>
                  </a:lnTo>
                  <a:lnTo>
                    <a:pt x="6318789" y="578323"/>
                  </a:lnTo>
                  <a:lnTo>
                    <a:pt x="6335743" y="621323"/>
                  </a:lnTo>
                  <a:lnTo>
                    <a:pt x="6350630" y="665320"/>
                  </a:lnTo>
                  <a:lnTo>
                    <a:pt x="6363390" y="710254"/>
                  </a:lnTo>
                  <a:lnTo>
                    <a:pt x="6373963" y="756065"/>
                  </a:lnTo>
                  <a:lnTo>
                    <a:pt x="6382290" y="802695"/>
                  </a:lnTo>
                  <a:lnTo>
                    <a:pt x="6388312" y="850084"/>
                  </a:lnTo>
                  <a:lnTo>
                    <a:pt x="6391569" y="892920"/>
                  </a:lnTo>
                  <a:lnTo>
                    <a:pt x="6391569" y="1000878"/>
                  </a:lnTo>
                  <a:lnTo>
                    <a:pt x="6388312" y="1043713"/>
                  </a:lnTo>
                  <a:lnTo>
                    <a:pt x="6382290" y="1091102"/>
                  </a:lnTo>
                  <a:lnTo>
                    <a:pt x="6373963" y="1137732"/>
                  </a:lnTo>
                  <a:lnTo>
                    <a:pt x="6363390" y="1183543"/>
                  </a:lnTo>
                  <a:lnTo>
                    <a:pt x="6350630" y="1228477"/>
                  </a:lnTo>
                  <a:lnTo>
                    <a:pt x="6335743" y="1272474"/>
                  </a:lnTo>
                  <a:lnTo>
                    <a:pt x="6318789" y="1315475"/>
                  </a:lnTo>
                  <a:lnTo>
                    <a:pt x="6299826" y="1357419"/>
                  </a:lnTo>
                  <a:lnTo>
                    <a:pt x="6278915" y="1398247"/>
                  </a:lnTo>
                  <a:lnTo>
                    <a:pt x="6256115" y="1437900"/>
                  </a:lnTo>
                  <a:lnTo>
                    <a:pt x="6231485" y="1476319"/>
                  </a:lnTo>
                  <a:lnTo>
                    <a:pt x="6205085" y="1513444"/>
                  </a:lnTo>
                  <a:lnTo>
                    <a:pt x="6176975" y="1549215"/>
                  </a:lnTo>
                  <a:lnTo>
                    <a:pt x="6147213" y="1583572"/>
                  </a:lnTo>
                  <a:lnTo>
                    <a:pt x="6115860" y="1616458"/>
                  </a:lnTo>
                  <a:lnTo>
                    <a:pt x="6082975" y="1647811"/>
                  </a:lnTo>
                  <a:lnTo>
                    <a:pt x="6048617" y="1677572"/>
                  </a:lnTo>
                  <a:lnTo>
                    <a:pt x="6012846" y="1705683"/>
                  </a:lnTo>
                  <a:lnTo>
                    <a:pt x="5975722" y="1732083"/>
                  </a:lnTo>
                  <a:lnTo>
                    <a:pt x="5937303" y="1756712"/>
                  </a:lnTo>
                  <a:lnTo>
                    <a:pt x="5897650" y="1779512"/>
                  </a:lnTo>
                  <a:lnTo>
                    <a:pt x="5856821" y="1800424"/>
                  </a:lnTo>
                  <a:lnTo>
                    <a:pt x="5814877" y="1819386"/>
                  </a:lnTo>
                  <a:lnTo>
                    <a:pt x="5771877" y="1836340"/>
                  </a:lnTo>
                  <a:lnTo>
                    <a:pt x="5727880" y="1851227"/>
                  </a:lnTo>
                  <a:lnTo>
                    <a:pt x="5682946" y="1863987"/>
                  </a:lnTo>
                  <a:lnTo>
                    <a:pt x="5637134" y="1874560"/>
                  </a:lnTo>
                  <a:lnTo>
                    <a:pt x="5590504" y="1882888"/>
                  </a:lnTo>
                  <a:lnTo>
                    <a:pt x="5543116" y="1888909"/>
                  </a:lnTo>
                  <a:lnTo>
                    <a:pt x="5495028" y="1892566"/>
                  </a:lnTo>
                  <a:lnTo>
                    <a:pt x="5446301" y="1893798"/>
                  </a:lnTo>
                  <a:close/>
                </a:path>
              </a:pathLst>
            </a:custGeom>
            <a:solidFill>
              <a:srgbClr val="292959"/>
            </a:solidFill>
          </p:spPr>
          <p:txBody>
            <a:bodyPr wrap="square" lIns="0" tIns="0" rIns="0" bIns="0" rtlCol="0"/>
            <a:lstStyle/>
            <a:p>
              <a:endParaRPr/>
            </a:p>
          </p:txBody>
        </p:sp>
        <p:sp>
          <p:nvSpPr>
            <p:cNvPr id="26" name="object 26"/>
            <p:cNvSpPr/>
            <p:nvPr/>
          </p:nvSpPr>
          <p:spPr>
            <a:xfrm>
              <a:off x="10866099" y="7364500"/>
              <a:ext cx="6391275" cy="1894205"/>
            </a:xfrm>
            <a:custGeom>
              <a:avLst/>
              <a:gdLst/>
              <a:ahLst/>
              <a:cxnLst/>
              <a:rect l="l" t="t" r="r" b="b"/>
              <a:pathLst>
                <a:path w="6391275" h="1894204">
                  <a:moveTo>
                    <a:pt x="6391273" y="1001344"/>
                  </a:moveTo>
                  <a:lnTo>
                    <a:pt x="6388057" y="1043653"/>
                  </a:lnTo>
                  <a:lnTo>
                    <a:pt x="6382035" y="1091039"/>
                  </a:lnTo>
                  <a:lnTo>
                    <a:pt x="6373709" y="1137666"/>
                  </a:lnTo>
                  <a:lnTo>
                    <a:pt x="6363136" y="1183475"/>
                  </a:lnTo>
                  <a:lnTo>
                    <a:pt x="6350377" y="1228407"/>
                  </a:lnTo>
                  <a:lnTo>
                    <a:pt x="6335491" y="1272401"/>
                  </a:lnTo>
                  <a:lnTo>
                    <a:pt x="6318537" y="1315399"/>
                  </a:lnTo>
                  <a:lnTo>
                    <a:pt x="6299576" y="1357340"/>
                  </a:lnTo>
                  <a:lnTo>
                    <a:pt x="6278666" y="1398166"/>
                  </a:lnTo>
                  <a:lnTo>
                    <a:pt x="6255867" y="1437818"/>
                  </a:lnTo>
                  <a:lnTo>
                    <a:pt x="6231239" y="1476234"/>
                  </a:lnTo>
                  <a:lnTo>
                    <a:pt x="6204840" y="1513356"/>
                  </a:lnTo>
                  <a:lnTo>
                    <a:pt x="6176731" y="1549125"/>
                  </a:lnTo>
                  <a:lnTo>
                    <a:pt x="6146972" y="1583481"/>
                  </a:lnTo>
                  <a:lnTo>
                    <a:pt x="6115620" y="1616364"/>
                  </a:lnTo>
                  <a:lnTo>
                    <a:pt x="6082737" y="1647716"/>
                  </a:lnTo>
                  <a:lnTo>
                    <a:pt x="6048381" y="1677476"/>
                  </a:lnTo>
                  <a:lnTo>
                    <a:pt x="6012612" y="1705584"/>
                  </a:lnTo>
                  <a:lnTo>
                    <a:pt x="5975490" y="1731983"/>
                  </a:lnTo>
                  <a:lnTo>
                    <a:pt x="5937073" y="1756611"/>
                  </a:lnTo>
                  <a:lnTo>
                    <a:pt x="5897422" y="1779410"/>
                  </a:lnTo>
                  <a:lnTo>
                    <a:pt x="5856596" y="1800320"/>
                  </a:lnTo>
                  <a:lnTo>
                    <a:pt x="5814654" y="1819281"/>
                  </a:lnTo>
                  <a:lnTo>
                    <a:pt x="5771657" y="1836234"/>
                  </a:lnTo>
                  <a:lnTo>
                    <a:pt x="5727662" y="1851120"/>
                  </a:lnTo>
                  <a:lnTo>
                    <a:pt x="5682731" y="1863880"/>
                  </a:lnTo>
                  <a:lnTo>
                    <a:pt x="5636922" y="1874452"/>
                  </a:lnTo>
                  <a:lnTo>
                    <a:pt x="5590295" y="1882779"/>
                  </a:lnTo>
                  <a:lnTo>
                    <a:pt x="5542909" y="1888800"/>
                  </a:lnTo>
                  <a:lnTo>
                    <a:pt x="5494824" y="1892457"/>
                  </a:lnTo>
                  <a:lnTo>
                    <a:pt x="5446100" y="1893689"/>
                  </a:lnTo>
                  <a:lnTo>
                    <a:pt x="946958" y="1893689"/>
                  </a:lnTo>
                  <a:lnTo>
                    <a:pt x="898234" y="1892457"/>
                  </a:lnTo>
                  <a:lnTo>
                    <a:pt x="850149" y="1888800"/>
                  </a:lnTo>
                  <a:lnTo>
                    <a:pt x="802763" y="1882779"/>
                  </a:lnTo>
                  <a:lnTo>
                    <a:pt x="756136" y="1874452"/>
                  </a:lnTo>
                  <a:lnTo>
                    <a:pt x="710327" y="1863879"/>
                  </a:lnTo>
                  <a:lnTo>
                    <a:pt x="665396" y="1851120"/>
                  </a:lnTo>
                  <a:lnTo>
                    <a:pt x="621401" y="1836234"/>
                  </a:lnTo>
                  <a:lnTo>
                    <a:pt x="578404" y="1819281"/>
                  </a:lnTo>
                  <a:lnTo>
                    <a:pt x="536462" y="1800319"/>
                  </a:lnTo>
                  <a:lnTo>
                    <a:pt x="495636" y="1779409"/>
                  </a:lnTo>
                  <a:lnTo>
                    <a:pt x="455985" y="1756611"/>
                  </a:lnTo>
                  <a:lnTo>
                    <a:pt x="417569" y="1731982"/>
                  </a:lnTo>
                  <a:lnTo>
                    <a:pt x="380446" y="1705584"/>
                  </a:lnTo>
                  <a:lnTo>
                    <a:pt x="344677" y="1677475"/>
                  </a:lnTo>
                  <a:lnTo>
                    <a:pt x="310321" y="1647715"/>
                  </a:lnTo>
                  <a:lnTo>
                    <a:pt x="277438" y="1616364"/>
                  </a:lnTo>
                  <a:lnTo>
                    <a:pt x="246087" y="1583481"/>
                  </a:lnTo>
                  <a:lnTo>
                    <a:pt x="216327" y="1549125"/>
                  </a:lnTo>
                  <a:lnTo>
                    <a:pt x="188218" y="1513356"/>
                  </a:lnTo>
                  <a:lnTo>
                    <a:pt x="161820" y="1476234"/>
                  </a:lnTo>
                  <a:lnTo>
                    <a:pt x="137192" y="1437817"/>
                  </a:lnTo>
                  <a:lnTo>
                    <a:pt x="114393" y="1398166"/>
                  </a:lnTo>
                  <a:lnTo>
                    <a:pt x="93483" y="1357340"/>
                  </a:lnTo>
                  <a:lnTo>
                    <a:pt x="74522" y="1315398"/>
                  </a:lnTo>
                  <a:lnTo>
                    <a:pt x="57568" y="1272401"/>
                  </a:lnTo>
                  <a:lnTo>
                    <a:pt x="42682" y="1228406"/>
                  </a:lnTo>
                  <a:lnTo>
                    <a:pt x="29923" y="1183475"/>
                  </a:lnTo>
                  <a:lnTo>
                    <a:pt x="19350" y="1137666"/>
                  </a:lnTo>
                  <a:lnTo>
                    <a:pt x="11024" y="1091039"/>
                  </a:lnTo>
                  <a:lnTo>
                    <a:pt x="5002" y="1043653"/>
                  </a:lnTo>
                  <a:lnTo>
                    <a:pt x="1346" y="995568"/>
                  </a:lnTo>
                  <a:lnTo>
                    <a:pt x="0" y="946841"/>
                  </a:lnTo>
                  <a:lnTo>
                    <a:pt x="1346" y="898119"/>
                  </a:lnTo>
                  <a:lnTo>
                    <a:pt x="5003" y="850034"/>
                  </a:lnTo>
                  <a:lnTo>
                    <a:pt x="11024" y="802649"/>
                  </a:lnTo>
                  <a:lnTo>
                    <a:pt x="19351" y="756022"/>
                  </a:lnTo>
                  <a:lnTo>
                    <a:pt x="29923" y="710213"/>
                  </a:lnTo>
                  <a:lnTo>
                    <a:pt x="42682" y="665281"/>
                  </a:lnTo>
                  <a:lnTo>
                    <a:pt x="57568" y="621287"/>
                  </a:lnTo>
                  <a:lnTo>
                    <a:pt x="74522" y="578289"/>
                  </a:lnTo>
                  <a:lnTo>
                    <a:pt x="93483" y="536348"/>
                  </a:lnTo>
                  <a:lnTo>
                    <a:pt x="114393" y="495522"/>
                  </a:lnTo>
                  <a:lnTo>
                    <a:pt x="137192" y="455871"/>
                  </a:lnTo>
                  <a:lnTo>
                    <a:pt x="161820" y="417454"/>
                  </a:lnTo>
                  <a:lnTo>
                    <a:pt x="188219" y="380332"/>
                  </a:lnTo>
                  <a:lnTo>
                    <a:pt x="216327" y="344563"/>
                  </a:lnTo>
                  <a:lnTo>
                    <a:pt x="246087" y="310207"/>
                  </a:lnTo>
                  <a:lnTo>
                    <a:pt x="277438" y="277324"/>
                  </a:lnTo>
                  <a:lnTo>
                    <a:pt x="310322" y="245973"/>
                  </a:lnTo>
                  <a:lnTo>
                    <a:pt x="344678" y="216213"/>
                  </a:lnTo>
                  <a:lnTo>
                    <a:pt x="380446" y="188104"/>
                  </a:lnTo>
                  <a:lnTo>
                    <a:pt x="417569" y="161706"/>
                  </a:lnTo>
                  <a:lnTo>
                    <a:pt x="455985" y="137077"/>
                  </a:lnTo>
                  <a:lnTo>
                    <a:pt x="495636" y="114279"/>
                  </a:lnTo>
                  <a:lnTo>
                    <a:pt x="536462" y="93369"/>
                  </a:lnTo>
                  <a:lnTo>
                    <a:pt x="578404" y="74407"/>
                  </a:lnTo>
                  <a:lnTo>
                    <a:pt x="621402" y="57454"/>
                  </a:lnTo>
                  <a:lnTo>
                    <a:pt x="665396" y="42568"/>
                  </a:lnTo>
                  <a:lnTo>
                    <a:pt x="710327" y="29809"/>
                  </a:lnTo>
                  <a:lnTo>
                    <a:pt x="756136" y="19236"/>
                  </a:lnTo>
                  <a:lnTo>
                    <a:pt x="802763" y="10909"/>
                  </a:lnTo>
                  <a:lnTo>
                    <a:pt x="850149" y="4888"/>
                  </a:lnTo>
                  <a:lnTo>
                    <a:pt x="898234" y="1232"/>
                  </a:lnTo>
                  <a:lnTo>
                    <a:pt x="946958" y="0"/>
                  </a:lnTo>
                  <a:lnTo>
                    <a:pt x="5446100" y="0"/>
                  </a:lnTo>
                  <a:lnTo>
                    <a:pt x="5494824" y="1231"/>
                  </a:lnTo>
                  <a:lnTo>
                    <a:pt x="5542909" y="4888"/>
                  </a:lnTo>
                  <a:lnTo>
                    <a:pt x="5590295" y="10909"/>
                  </a:lnTo>
                  <a:lnTo>
                    <a:pt x="5636922" y="19236"/>
                  </a:lnTo>
                  <a:lnTo>
                    <a:pt x="5682731" y="29808"/>
                  </a:lnTo>
                  <a:lnTo>
                    <a:pt x="5727662" y="42568"/>
                  </a:lnTo>
                  <a:lnTo>
                    <a:pt x="5771657" y="57454"/>
                  </a:lnTo>
                  <a:lnTo>
                    <a:pt x="5814654" y="74407"/>
                  </a:lnTo>
                  <a:lnTo>
                    <a:pt x="5856596" y="93368"/>
                  </a:lnTo>
                  <a:lnTo>
                    <a:pt x="5897422" y="114278"/>
                  </a:lnTo>
                  <a:lnTo>
                    <a:pt x="5937073" y="137077"/>
                  </a:lnTo>
                  <a:lnTo>
                    <a:pt x="5975489" y="161705"/>
                  </a:lnTo>
                  <a:lnTo>
                    <a:pt x="6012612" y="188104"/>
                  </a:lnTo>
                  <a:lnTo>
                    <a:pt x="6048381" y="216212"/>
                  </a:lnTo>
                  <a:lnTo>
                    <a:pt x="6082737" y="245972"/>
                  </a:lnTo>
                  <a:lnTo>
                    <a:pt x="6115620" y="277323"/>
                  </a:lnTo>
                  <a:lnTo>
                    <a:pt x="6146971" y="310207"/>
                  </a:lnTo>
                  <a:lnTo>
                    <a:pt x="6176731" y="344563"/>
                  </a:lnTo>
                  <a:lnTo>
                    <a:pt x="6204840" y="380331"/>
                  </a:lnTo>
                  <a:lnTo>
                    <a:pt x="6231238" y="417454"/>
                  </a:lnTo>
                  <a:lnTo>
                    <a:pt x="6255867" y="455870"/>
                  </a:lnTo>
                  <a:lnTo>
                    <a:pt x="6278666" y="495521"/>
                  </a:lnTo>
                  <a:lnTo>
                    <a:pt x="6299576" y="536347"/>
                  </a:lnTo>
                  <a:lnTo>
                    <a:pt x="6318537" y="578289"/>
                  </a:lnTo>
                  <a:lnTo>
                    <a:pt x="6335491" y="621287"/>
                  </a:lnTo>
                  <a:lnTo>
                    <a:pt x="6350377" y="665281"/>
                  </a:lnTo>
                  <a:lnTo>
                    <a:pt x="6363136" y="710212"/>
                  </a:lnTo>
                  <a:lnTo>
                    <a:pt x="6373709" y="756021"/>
                  </a:lnTo>
                  <a:lnTo>
                    <a:pt x="6382035" y="802649"/>
                  </a:lnTo>
                  <a:lnTo>
                    <a:pt x="6388057" y="850034"/>
                  </a:lnTo>
                  <a:lnTo>
                    <a:pt x="6391273" y="892344"/>
                  </a:lnTo>
                </a:path>
              </a:pathLst>
            </a:custGeom>
            <a:ln w="76199">
              <a:solidFill>
                <a:srgbClr val="292959"/>
              </a:solidFill>
            </a:ln>
          </p:spPr>
          <p:txBody>
            <a:bodyPr wrap="square" lIns="0" tIns="0" rIns="0" bIns="0" rtlCol="0"/>
            <a:lstStyle/>
            <a:p>
              <a:endParaRPr/>
            </a:p>
          </p:txBody>
        </p:sp>
      </p:grpSp>
      <p:sp>
        <p:nvSpPr>
          <p:cNvPr id="27" name="object 27"/>
          <p:cNvSpPr txBox="1"/>
          <p:nvPr/>
        </p:nvSpPr>
        <p:spPr>
          <a:xfrm>
            <a:off x="11089009" y="7484503"/>
            <a:ext cx="5962015" cy="1511300"/>
          </a:xfrm>
          <a:prstGeom prst="rect">
            <a:avLst/>
          </a:prstGeom>
        </p:spPr>
        <p:txBody>
          <a:bodyPr vert="horz" wrap="square" lIns="0" tIns="12700" rIns="0" bIns="0" rtlCol="0">
            <a:spAutoFit/>
          </a:bodyPr>
          <a:lstStyle/>
          <a:p>
            <a:pPr marL="12065" marR="5080" indent="67945" algn="ctr">
              <a:lnSpc>
                <a:spcPct val="125000"/>
              </a:lnSpc>
              <a:spcBef>
                <a:spcPts val="100"/>
              </a:spcBef>
            </a:pPr>
            <a:r>
              <a:rPr sz="2600" b="1">
                <a:solidFill>
                  <a:srgbClr val="FFFFFF"/>
                </a:solidFill>
                <a:latin typeface="Trebuchet MS"/>
                <a:cs typeface="Trebuchet MS"/>
              </a:rPr>
              <a:t>Each</a:t>
            </a:r>
            <a:r>
              <a:rPr sz="2600" b="1" spc="-85">
                <a:solidFill>
                  <a:srgbClr val="FFFFFF"/>
                </a:solidFill>
                <a:latin typeface="Trebuchet MS"/>
                <a:cs typeface="Trebuchet MS"/>
              </a:rPr>
              <a:t> </a:t>
            </a:r>
            <a:r>
              <a:rPr sz="2600" b="1" spc="114">
                <a:solidFill>
                  <a:srgbClr val="FFFFFF"/>
                </a:solidFill>
                <a:latin typeface="Trebuchet MS"/>
                <a:cs typeface="Trebuchet MS"/>
              </a:rPr>
              <a:t>case</a:t>
            </a:r>
            <a:r>
              <a:rPr sz="2600" b="1" spc="-80">
                <a:solidFill>
                  <a:srgbClr val="FFFFFF"/>
                </a:solidFill>
                <a:latin typeface="Trebuchet MS"/>
                <a:cs typeface="Trebuchet MS"/>
              </a:rPr>
              <a:t> </a:t>
            </a:r>
            <a:r>
              <a:rPr sz="2600" b="1" spc="60">
                <a:solidFill>
                  <a:srgbClr val="FFFFFF"/>
                </a:solidFill>
                <a:latin typeface="Trebuchet MS"/>
                <a:cs typeface="Trebuchet MS"/>
              </a:rPr>
              <a:t>is</a:t>
            </a:r>
            <a:r>
              <a:rPr sz="2600" b="1" spc="-80">
                <a:solidFill>
                  <a:srgbClr val="FFFFFF"/>
                </a:solidFill>
                <a:latin typeface="Trebuchet MS"/>
                <a:cs typeface="Trebuchet MS"/>
              </a:rPr>
              <a:t> </a:t>
            </a:r>
            <a:r>
              <a:rPr sz="2600" b="1" spc="114">
                <a:solidFill>
                  <a:srgbClr val="FFFFFF"/>
                </a:solidFill>
                <a:latin typeface="Trebuchet MS"/>
                <a:cs typeface="Trebuchet MS"/>
              </a:rPr>
              <a:t>case</a:t>
            </a:r>
            <a:r>
              <a:rPr sz="2600" b="1" spc="-80">
                <a:solidFill>
                  <a:srgbClr val="FFFFFF"/>
                </a:solidFill>
                <a:latin typeface="Trebuchet MS"/>
                <a:cs typeface="Trebuchet MS"/>
              </a:rPr>
              <a:t> </a:t>
            </a:r>
            <a:r>
              <a:rPr sz="2600" b="1">
                <a:solidFill>
                  <a:srgbClr val="FFFFFF"/>
                </a:solidFill>
                <a:latin typeface="Trebuchet MS"/>
                <a:cs typeface="Trebuchet MS"/>
              </a:rPr>
              <a:t>specific:</a:t>
            </a:r>
            <a:r>
              <a:rPr sz="2600" b="1" spc="-80">
                <a:solidFill>
                  <a:srgbClr val="FFFFFF"/>
                </a:solidFill>
                <a:latin typeface="Trebuchet MS"/>
                <a:cs typeface="Trebuchet MS"/>
              </a:rPr>
              <a:t> </a:t>
            </a:r>
            <a:r>
              <a:rPr sz="2600" b="1" spc="90">
                <a:solidFill>
                  <a:srgbClr val="FFFFFF"/>
                </a:solidFill>
                <a:latin typeface="Trebuchet MS"/>
                <a:cs typeface="Trebuchet MS"/>
              </a:rPr>
              <a:t>success</a:t>
            </a:r>
            <a:r>
              <a:rPr sz="2600" b="1" spc="-80">
                <a:solidFill>
                  <a:srgbClr val="FFFFFF"/>
                </a:solidFill>
                <a:latin typeface="Trebuchet MS"/>
                <a:cs typeface="Trebuchet MS"/>
              </a:rPr>
              <a:t> </a:t>
            </a:r>
            <a:r>
              <a:rPr sz="2600" b="1" spc="-25">
                <a:solidFill>
                  <a:srgbClr val="FFFFFF"/>
                </a:solidFill>
                <a:latin typeface="Trebuchet MS"/>
                <a:cs typeface="Trebuchet MS"/>
              </a:rPr>
              <a:t>or </a:t>
            </a:r>
            <a:r>
              <a:rPr sz="2600" b="1" spc="-20">
                <a:solidFill>
                  <a:srgbClr val="FFFFFF"/>
                </a:solidFill>
                <a:latin typeface="Trebuchet MS"/>
                <a:cs typeface="Trebuchet MS"/>
              </a:rPr>
              <a:t>failure</a:t>
            </a:r>
            <a:r>
              <a:rPr sz="2600" b="1" spc="-130">
                <a:solidFill>
                  <a:srgbClr val="FFFFFF"/>
                </a:solidFill>
                <a:latin typeface="Trebuchet MS"/>
                <a:cs typeface="Trebuchet MS"/>
              </a:rPr>
              <a:t> </a:t>
            </a:r>
            <a:r>
              <a:rPr sz="2600" b="1" spc="-75">
                <a:solidFill>
                  <a:srgbClr val="FFFFFF"/>
                </a:solidFill>
                <a:latin typeface="Trebuchet MS"/>
                <a:cs typeface="Trebuchet MS"/>
              </a:rPr>
              <a:t>in</a:t>
            </a:r>
            <a:r>
              <a:rPr sz="2600" b="1" spc="-130">
                <a:solidFill>
                  <a:srgbClr val="FFFFFF"/>
                </a:solidFill>
                <a:latin typeface="Trebuchet MS"/>
                <a:cs typeface="Trebuchet MS"/>
              </a:rPr>
              <a:t> </a:t>
            </a:r>
            <a:r>
              <a:rPr sz="2600" b="1" spc="-20">
                <a:solidFill>
                  <a:srgbClr val="FFFFFF"/>
                </a:solidFill>
                <a:latin typeface="Trebuchet MS"/>
                <a:cs typeface="Trebuchet MS"/>
              </a:rPr>
              <a:t>one</a:t>
            </a:r>
            <a:r>
              <a:rPr sz="2600" b="1" spc="-125">
                <a:solidFill>
                  <a:srgbClr val="FFFFFF"/>
                </a:solidFill>
                <a:latin typeface="Trebuchet MS"/>
                <a:cs typeface="Trebuchet MS"/>
              </a:rPr>
              <a:t> </a:t>
            </a:r>
            <a:r>
              <a:rPr sz="2600" b="1" spc="114">
                <a:solidFill>
                  <a:srgbClr val="FFFFFF"/>
                </a:solidFill>
                <a:latin typeface="Trebuchet MS"/>
                <a:cs typeface="Trebuchet MS"/>
              </a:rPr>
              <a:t>case</a:t>
            </a:r>
            <a:r>
              <a:rPr sz="2600" b="1" spc="-130">
                <a:solidFill>
                  <a:srgbClr val="FFFFFF"/>
                </a:solidFill>
                <a:latin typeface="Trebuchet MS"/>
                <a:cs typeface="Trebuchet MS"/>
              </a:rPr>
              <a:t> </a:t>
            </a:r>
            <a:r>
              <a:rPr sz="2600" b="1" spc="60">
                <a:solidFill>
                  <a:srgbClr val="FFFFFF"/>
                </a:solidFill>
                <a:latin typeface="Trebuchet MS"/>
                <a:cs typeface="Trebuchet MS"/>
              </a:rPr>
              <a:t>does</a:t>
            </a:r>
            <a:r>
              <a:rPr sz="2600" b="1" spc="-125">
                <a:solidFill>
                  <a:srgbClr val="FFFFFF"/>
                </a:solidFill>
                <a:latin typeface="Trebuchet MS"/>
                <a:cs typeface="Trebuchet MS"/>
              </a:rPr>
              <a:t> </a:t>
            </a:r>
            <a:r>
              <a:rPr sz="2600" b="1" spc="-75">
                <a:solidFill>
                  <a:srgbClr val="FFFFFF"/>
                </a:solidFill>
                <a:latin typeface="Trebuchet MS"/>
                <a:cs typeface="Trebuchet MS"/>
              </a:rPr>
              <a:t>not</a:t>
            </a:r>
            <a:r>
              <a:rPr sz="2600" b="1" spc="-130">
                <a:solidFill>
                  <a:srgbClr val="FFFFFF"/>
                </a:solidFill>
                <a:latin typeface="Trebuchet MS"/>
                <a:cs typeface="Trebuchet MS"/>
              </a:rPr>
              <a:t> </a:t>
            </a:r>
            <a:r>
              <a:rPr sz="2600" b="1" spc="-10">
                <a:solidFill>
                  <a:srgbClr val="FFFFFF"/>
                </a:solidFill>
                <a:latin typeface="Trebuchet MS"/>
                <a:cs typeface="Trebuchet MS"/>
              </a:rPr>
              <a:t>guarantee </a:t>
            </a:r>
            <a:r>
              <a:rPr sz="2600" b="1" spc="80">
                <a:solidFill>
                  <a:srgbClr val="FFFFFF"/>
                </a:solidFill>
                <a:latin typeface="Trebuchet MS"/>
                <a:cs typeface="Trebuchet MS"/>
              </a:rPr>
              <a:t>same</a:t>
            </a:r>
            <a:r>
              <a:rPr sz="2600" b="1" spc="-125">
                <a:solidFill>
                  <a:srgbClr val="FFFFFF"/>
                </a:solidFill>
                <a:latin typeface="Trebuchet MS"/>
                <a:cs typeface="Trebuchet MS"/>
              </a:rPr>
              <a:t> </a:t>
            </a:r>
            <a:r>
              <a:rPr sz="2600" b="1" spc="-10">
                <a:solidFill>
                  <a:srgbClr val="FFFFFF"/>
                </a:solidFill>
                <a:latin typeface="Trebuchet MS"/>
                <a:cs typeface="Trebuchet MS"/>
              </a:rPr>
              <a:t>outcome</a:t>
            </a:r>
            <a:endParaRPr sz="2600">
              <a:latin typeface="Trebuchet MS"/>
              <a:cs typeface="Trebuchet M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5" name="object 5" descr="$PPTXTitle"/>
          <p:cNvSpPr txBox="1">
            <a:spLocks noGrp="1"/>
          </p:cNvSpPr>
          <p:nvPr>
            <p:ph type="title"/>
          </p:nvPr>
        </p:nvSpPr>
        <p:spPr>
          <a:prstGeom prst="rect">
            <a:avLst/>
          </a:prstGeom>
        </p:spPr>
        <p:txBody>
          <a:bodyPr vert="horz" wrap="square" lIns="0" tIns="671638" rIns="0" bIns="0" rtlCol="0">
            <a:spAutoFit/>
          </a:bodyPr>
          <a:lstStyle/>
          <a:p>
            <a:pPr marL="579755">
              <a:lnSpc>
                <a:spcPct val="100000"/>
              </a:lnSpc>
              <a:spcBef>
                <a:spcPts val="100"/>
              </a:spcBef>
            </a:pPr>
            <a:r>
              <a:rPr sz="7500" spc="130">
                <a:solidFill>
                  <a:srgbClr val="E65385"/>
                </a:solidFill>
              </a:rPr>
              <a:t>ACTIVITY</a:t>
            </a:r>
            <a:r>
              <a:rPr sz="7500" spc="-355">
                <a:solidFill>
                  <a:srgbClr val="E65385"/>
                </a:solidFill>
              </a:rPr>
              <a:t> </a:t>
            </a:r>
            <a:r>
              <a:rPr sz="7500" spc="-500">
                <a:solidFill>
                  <a:srgbClr val="E65385"/>
                </a:solidFill>
              </a:rPr>
              <a:t>2:</a:t>
            </a:r>
            <a:r>
              <a:rPr sz="7500" spc="-355">
                <a:solidFill>
                  <a:srgbClr val="E65385"/>
                </a:solidFill>
              </a:rPr>
              <a:t> </a:t>
            </a:r>
            <a:r>
              <a:rPr sz="7500" spc="229">
                <a:solidFill>
                  <a:srgbClr val="292959"/>
                </a:solidFill>
              </a:rPr>
              <a:t>AVOIDING</a:t>
            </a:r>
            <a:r>
              <a:rPr sz="7500" spc="-355">
                <a:solidFill>
                  <a:srgbClr val="292959"/>
                </a:solidFill>
              </a:rPr>
              <a:t> </a:t>
            </a:r>
            <a:r>
              <a:rPr sz="7500" spc="-80">
                <a:solidFill>
                  <a:srgbClr val="292959"/>
                </a:solidFill>
              </a:rPr>
              <a:t>DETRIMENT</a:t>
            </a:r>
            <a:endParaRPr sz="7500"/>
          </a:p>
        </p:txBody>
      </p:sp>
      <p:pic>
        <p:nvPicPr>
          <p:cNvPr id="6" name="object 6"/>
          <p:cNvPicPr/>
          <p:nvPr/>
        </p:nvPicPr>
        <p:blipFill>
          <a:blip r:embed="rId3" cstate="print"/>
          <a:stretch>
            <a:fillRect/>
          </a:stretch>
        </p:blipFill>
        <p:spPr>
          <a:xfrm>
            <a:off x="1514474" y="2758135"/>
            <a:ext cx="161924" cy="161924"/>
          </a:xfrm>
          <a:prstGeom prst="rect">
            <a:avLst/>
          </a:prstGeom>
        </p:spPr>
      </p:pic>
      <p:pic>
        <p:nvPicPr>
          <p:cNvPr id="7" name="object 7"/>
          <p:cNvPicPr/>
          <p:nvPr/>
        </p:nvPicPr>
        <p:blipFill>
          <a:blip r:embed="rId4" cstate="print"/>
          <a:stretch>
            <a:fillRect/>
          </a:stretch>
        </p:blipFill>
        <p:spPr>
          <a:xfrm>
            <a:off x="2366962" y="3582048"/>
            <a:ext cx="171450" cy="171449"/>
          </a:xfrm>
          <a:prstGeom prst="rect">
            <a:avLst/>
          </a:prstGeom>
        </p:spPr>
      </p:pic>
      <p:sp>
        <p:nvSpPr>
          <p:cNvPr id="8" name="object 8"/>
          <p:cNvSpPr txBox="1"/>
          <p:nvPr/>
        </p:nvSpPr>
        <p:spPr>
          <a:xfrm>
            <a:off x="1879500" y="2256479"/>
            <a:ext cx="14264005" cy="3340100"/>
          </a:xfrm>
          <a:prstGeom prst="rect">
            <a:avLst/>
          </a:prstGeom>
        </p:spPr>
        <p:txBody>
          <a:bodyPr vert="horz" wrap="square" lIns="0" tIns="231775" rIns="0" bIns="0" rtlCol="0">
            <a:spAutoFit/>
          </a:bodyPr>
          <a:lstStyle/>
          <a:p>
            <a:pPr marL="12700">
              <a:lnSpc>
                <a:spcPct val="100000"/>
              </a:lnSpc>
              <a:spcBef>
                <a:spcPts val="1825"/>
              </a:spcBef>
            </a:pPr>
            <a:r>
              <a:rPr sz="4000" spc="-195">
                <a:solidFill>
                  <a:srgbClr val="203458"/>
                </a:solidFill>
                <a:latin typeface="Trebuchet MS"/>
                <a:cs typeface="Trebuchet MS"/>
              </a:rPr>
              <a:t>In</a:t>
            </a:r>
            <a:r>
              <a:rPr sz="4000" spc="-130">
                <a:solidFill>
                  <a:srgbClr val="203458"/>
                </a:solidFill>
                <a:latin typeface="Trebuchet MS"/>
                <a:cs typeface="Trebuchet MS"/>
              </a:rPr>
              <a:t> </a:t>
            </a:r>
            <a:r>
              <a:rPr sz="4000">
                <a:solidFill>
                  <a:srgbClr val="203458"/>
                </a:solidFill>
                <a:latin typeface="Trebuchet MS"/>
                <a:cs typeface="Trebuchet MS"/>
              </a:rPr>
              <a:t>groups</a:t>
            </a:r>
            <a:r>
              <a:rPr sz="4000" spc="-275">
                <a:solidFill>
                  <a:srgbClr val="203458"/>
                </a:solidFill>
                <a:latin typeface="Trebuchet MS"/>
                <a:cs typeface="Trebuchet MS"/>
              </a:rPr>
              <a:t> </a:t>
            </a:r>
            <a:r>
              <a:rPr sz="4000" spc="-80">
                <a:solidFill>
                  <a:srgbClr val="203458"/>
                </a:solidFill>
                <a:latin typeface="Trebuchet MS"/>
                <a:cs typeface="Trebuchet MS"/>
              </a:rPr>
              <a:t>identify:</a:t>
            </a:r>
            <a:endParaRPr sz="4000">
              <a:latin typeface="Trebuchet MS"/>
              <a:cs typeface="Trebuchet MS"/>
            </a:endParaRPr>
          </a:p>
          <a:p>
            <a:pPr marL="876300" marR="5080">
              <a:lnSpc>
                <a:spcPct val="135900"/>
              </a:lnSpc>
            </a:pPr>
            <a:r>
              <a:rPr sz="4000" spc="-55">
                <a:solidFill>
                  <a:srgbClr val="203458"/>
                </a:solidFill>
                <a:latin typeface="Trebuchet MS"/>
                <a:cs typeface="Trebuchet MS"/>
              </a:rPr>
              <a:t>some</a:t>
            </a:r>
            <a:r>
              <a:rPr sz="4000" spc="-215">
                <a:solidFill>
                  <a:srgbClr val="203458"/>
                </a:solidFill>
                <a:latin typeface="Trebuchet MS"/>
                <a:cs typeface="Trebuchet MS"/>
              </a:rPr>
              <a:t> </a:t>
            </a:r>
            <a:r>
              <a:rPr sz="4000" spc="-220">
                <a:solidFill>
                  <a:srgbClr val="203458"/>
                </a:solidFill>
                <a:latin typeface="Trebuchet MS"/>
                <a:cs typeface="Trebuchet MS"/>
              </a:rPr>
              <a:t>key</a:t>
            </a:r>
            <a:r>
              <a:rPr sz="4000" spc="-130">
                <a:solidFill>
                  <a:srgbClr val="203458"/>
                </a:solidFill>
                <a:latin typeface="Trebuchet MS"/>
                <a:cs typeface="Trebuchet MS"/>
              </a:rPr>
              <a:t> </a:t>
            </a:r>
            <a:r>
              <a:rPr sz="4000" spc="-50">
                <a:solidFill>
                  <a:srgbClr val="203458"/>
                </a:solidFill>
                <a:latin typeface="Trebuchet MS"/>
                <a:cs typeface="Trebuchet MS"/>
              </a:rPr>
              <a:t>steps</a:t>
            </a:r>
            <a:r>
              <a:rPr sz="4000" spc="-170">
                <a:solidFill>
                  <a:srgbClr val="203458"/>
                </a:solidFill>
                <a:latin typeface="Trebuchet MS"/>
                <a:cs typeface="Trebuchet MS"/>
              </a:rPr>
              <a:t> </a:t>
            </a:r>
            <a:r>
              <a:rPr sz="4000" spc="-105">
                <a:solidFill>
                  <a:srgbClr val="203458"/>
                </a:solidFill>
                <a:latin typeface="Trebuchet MS"/>
                <a:cs typeface="Trebuchet MS"/>
              </a:rPr>
              <a:t>or</a:t>
            </a:r>
            <a:r>
              <a:rPr sz="4000" spc="-165">
                <a:solidFill>
                  <a:srgbClr val="203458"/>
                </a:solidFill>
                <a:latin typeface="Trebuchet MS"/>
                <a:cs typeface="Trebuchet MS"/>
              </a:rPr>
              <a:t> </a:t>
            </a:r>
            <a:r>
              <a:rPr sz="4000" spc="-75">
                <a:solidFill>
                  <a:srgbClr val="203458"/>
                </a:solidFill>
                <a:latin typeface="Trebuchet MS"/>
                <a:cs typeface="Trebuchet MS"/>
              </a:rPr>
              <a:t>considerations</a:t>
            </a:r>
            <a:r>
              <a:rPr sz="4000" spc="-170">
                <a:solidFill>
                  <a:srgbClr val="203458"/>
                </a:solidFill>
                <a:latin typeface="Trebuchet MS"/>
                <a:cs typeface="Trebuchet MS"/>
              </a:rPr>
              <a:t> </a:t>
            </a:r>
            <a:r>
              <a:rPr sz="4000" spc="-140">
                <a:solidFill>
                  <a:srgbClr val="203458"/>
                </a:solidFill>
                <a:latin typeface="Trebuchet MS"/>
                <a:cs typeface="Trebuchet MS"/>
              </a:rPr>
              <a:t>that</a:t>
            </a:r>
            <a:r>
              <a:rPr sz="4000" spc="-160">
                <a:solidFill>
                  <a:srgbClr val="203458"/>
                </a:solidFill>
                <a:latin typeface="Trebuchet MS"/>
                <a:cs typeface="Trebuchet MS"/>
              </a:rPr>
              <a:t> </a:t>
            </a:r>
            <a:r>
              <a:rPr sz="4000" spc="-85">
                <a:solidFill>
                  <a:srgbClr val="203458"/>
                </a:solidFill>
                <a:latin typeface="Trebuchet MS"/>
                <a:cs typeface="Trebuchet MS"/>
              </a:rPr>
              <a:t>landowners</a:t>
            </a:r>
            <a:r>
              <a:rPr sz="4000" spc="-165">
                <a:solidFill>
                  <a:srgbClr val="203458"/>
                </a:solidFill>
                <a:latin typeface="Trebuchet MS"/>
                <a:cs typeface="Trebuchet MS"/>
              </a:rPr>
              <a:t> </a:t>
            </a:r>
            <a:r>
              <a:rPr sz="4000">
                <a:solidFill>
                  <a:srgbClr val="203458"/>
                </a:solidFill>
                <a:latin typeface="Trebuchet MS"/>
                <a:cs typeface="Trebuchet MS"/>
              </a:rPr>
              <a:t>can</a:t>
            </a:r>
            <a:r>
              <a:rPr sz="4000" spc="-170">
                <a:solidFill>
                  <a:srgbClr val="203458"/>
                </a:solidFill>
                <a:latin typeface="Trebuchet MS"/>
                <a:cs typeface="Trebuchet MS"/>
              </a:rPr>
              <a:t> </a:t>
            </a:r>
            <a:r>
              <a:rPr sz="4000" spc="-25">
                <a:solidFill>
                  <a:srgbClr val="203458"/>
                </a:solidFill>
                <a:latin typeface="Trebuchet MS"/>
                <a:cs typeface="Trebuchet MS"/>
              </a:rPr>
              <a:t>use</a:t>
            </a:r>
            <a:r>
              <a:rPr sz="4000" spc="-165">
                <a:solidFill>
                  <a:srgbClr val="203458"/>
                </a:solidFill>
                <a:latin typeface="Trebuchet MS"/>
                <a:cs typeface="Trebuchet MS"/>
              </a:rPr>
              <a:t> </a:t>
            </a:r>
            <a:r>
              <a:rPr sz="4000" spc="-25">
                <a:solidFill>
                  <a:srgbClr val="203458"/>
                </a:solidFill>
                <a:latin typeface="Trebuchet MS"/>
                <a:cs typeface="Trebuchet MS"/>
              </a:rPr>
              <a:t>to avoid</a:t>
            </a:r>
            <a:r>
              <a:rPr sz="4000" spc="-204">
                <a:solidFill>
                  <a:srgbClr val="203458"/>
                </a:solidFill>
                <a:latin typeface="Trebuchet MS"/>
                <a:cs typeface="Trebuchet MS"/>
              </a:rPr>
              <a:t> </a:t>
            </a:r>
            <a:r>
              <a:rPr sz="4000" spc="-114">
                <a:solidFill>
                  <a:srgbClr val="203458"/>
                </a:solidFill>
                <a:latin typeface="Trebuchet MS"/>
                <a:cs typeface="Trebuchet MS"/>
              </a:rPr>
              <a:t>potential</a:t>
            </a:r>
            <a:r>
              <a:rPr sz="4000" spc="-165">
                <a:solidFill>
                  <a:srgbClr val="203458"/>
                </a:solidFill>
                <a:latin typeface="Trebuchet MS"/>
                <a:cs typeface="Trebuchet MS"/>
              </a:rPr>
              <a:t> </a:t>
            </a:r>
            <a:r>
              <a:rPr sz="4000" spc="-100">
                <a:solidFill>
                  <a:srgbClr val="203458"/>
                </a:solidFill>
                <a:latin typeface="Trebuchet MS"/>
                <a:cs typeface="Trebuchet MS"/>
              </a:rPr>
              <a:t>claimants</a:t>
            </a:r>
            <a:r>
              <a:rPr sz="4000" spc="-165">
                <a:solidFill>
                  <a:srgbClr val="203458"/>
                </a:solidFill>
                <a:latin typeface="Trebuchet MS"/>
                <a:cs typeface="Trebuchet MS"/>
              </a:rPr>
              <a:t> </a:t>
            </a:r>
            <a:r>
              <a:rPr sz="4000" spc="-95">
                <a:solidFill>
                  <a:srgbClr val="203458"/>
                </a:solidFill>
                <a:latin typeface="Trebuchet MS"/>
                <a:cs typeface="Trebuchet MS"/>
              </a:rPr>
              <a:t>suffering</a:t>
            </a:r>
            <a:r>
              <a:rPr sz="4000" spc="-165">
                <a:solidFill>
                  <a:srgbClr val="203458"/>
                </a:solidFill>
                <a:latin typeface="Trebuchet MS"/>
                <a:cs typeface="Trebuchet MS"/>
              </a:rPr>
              <a:t> </a:t>
            </a:r>
            <a:r>
              <a:rPr sz="4000" spc="165">
                <a:solidFill>
                  <a:srgbClr val="203458"/>
                </a:solidFill>
                <a:latin typeface="Trebuchet MS"/>
                <a:cs typeface="Trebuchet MS"/>
              </a:rPr>
              <a:t>a</a:t>
            </a:r>
            <a:r>
              <a:rPr sz="4000" spc="-170">
                <a:solidFill>
                  <a:srgbClr val="203458"/>
                </a:solidFill>
                <a:latin typeface="Trebuchet MS"/>
                <a:cs typeface="Trebuchet MS"/>
              </a:rPr>
              <a:t> </a:t>
            </a:r>
            <a:r>
              <a:rPr sz="4000" spc="-180">
                <a:solidFill>
                  <a:srgbClr val="203458"/>
                </a:solidFill>
                <a:latin typeface="Trebuchet MS"/>
                <a:cs typeface="Trebuchet MS"/>
              </a:rPr>
              <a:t>detriment</a:t>
            </a:r>
            <a:r>
              <a:rPr sz="4000" spc="-130">
                <a:solidFill>
                  <a:srgbClr val="203458"/>
                </a:solidFill>
                <a:latin typeface="Trebuchet MS"/>
                <a:cs typeface="Trebuchet MS"/>
              </a:rPr>
              <a:t> </a:t>
            </a:r>
            <a:r>
              <a:rPr sz="4000">
                <a:solidFill>
                  <a:srgbClr val="203458"/>
                </a:solidFill>
                <a:latin typeface="Trebuchet MS"/>
                <a:cs typeface="Trebuchet MS"/>
              </a:rPr>
              <a:t>on</a:t>
            </a:r>
            <a:r>
              <a:rPr sz="4000" spc="-165">
                <a:solidFill>
                  <a:srgbClr val="203458"/>
                </a:solidFill>
                <a:latin typeface="Trebuchet MS"/>
                <a:cs typeface="Trebuchet MS"/>
              </a:rPr>
              <a:t> </a:t>
            </a:r>
            <a:r>
              <a:rPr sz="4000" spc="-95">
                <a:solidFill>
                  <a:srgbClr val="203458"/>
                </a:solidFill>
                <a:latin typeface="Trebuchet MS"/>
                <a:cs typeface="Trebuchet MS"/>
              </a:rPr>
              <a:t>reliance</a:t>
            </a:r>
            <a:r>
              <a:rPr sz="4000" spc="-165">
                <a:solidFill>
                  <a:srgbClr val="203458"/>
                </a:solidFill>
                <a:latin typeface="Trebuchet MS"/>
                <a:cs typeface="Trebuchet MS"/>
              </a:rPr>
              <a:t> </a:t>
            </a:r>
            <a:r>
              <a:rPr sz="4000" spc="-25">
                <a:solidFill>
                  <a:srgbClr val="203458"/>
                </a:solidFill>
                <a:latin typeface="Trebuchet MS"/>
                <a:cs typeface="Trebuchet MS"/>
              </a:rPr>
              <a:t>of </a:t>
            </a:r>
            <a:r>
              <a:rPr sz="4000" spc="-210">
                <a:solidFill>
                  <a:srgbClr val="203458"/>
                </a:solidFill>
                <a:latin typeface="Trebuchet MS"/>
                <a:cs typeface="Trebuchet MS"/>
              </a:rPr>
              <a:t>their</a:t>
            </a:r>
            <a:r>
              <a:rPr sz="4000" spc="-90">
                <a:solidFill>
                  <a:srgbClr val="203458"/>
                </a:solidFill>
                <a:latin typeface="Trebuchet MS"/>
                <a:cs typeface="Trebuchet MS"/>
              </a:rPr>
              <a:t> </a:t>
            </a:r>
            <a:r>
              <a:rPr sz="4000" spc="-10">
                <a:solidFill>
                  <a:srgbClr val="203458"/>
                </a:solidFill>
                <a:latin typeface="Trebuchet MS"/>
                <a:cs typeface="Trebuchet MS"/>
              </a:rPr>
              <a:t>promise</a:t>
            </a:r>
            <a:endParaRPr sz="4000">
              <a:latin typeface="Trebuchet MS"/>
              <a:cs typeface="Trebuchet M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81259" y="2358866"/>
            <a:ext cx="133350" cy="133349"/>
          </a:xfrm>
          <a:prstGeom prst="rect">
            <a:avLst/>
          </a:prstGeom>
        </p:spPr>
      </p:pic>
      <p:pic>
        <p:nvPicPr>
          <p:cNvPr id="3" name="object 3"/>
          <p:cNvPicPr/>
          <p:nvPr/>
        </p:nvPicPr>
        <p:blipFill>
          <a:blip r:embed="rId3" cstate="print"/>
          <a:stretch>
            <a:fillRect/>
          </a:stretch>
        </p:blipFill>
        <p:spPr>
          <a:xfrm>
            <a:off x="981259" y="3692366"/>
            <a:ext cx="133350" cy="133349"/>
          </a:xfrm>
          <a:prstGeom prst="rect">
            <a:avLst/>
          </a:prstGeom>
        </p:spPr>
      </p:pic>
      <p:pic>
        <p:nvPicPr>
          <p:cNvPr id="4" name="object 4"/>
          <p:cNvPicPr/>
          <p:nvPr/>
        </p:nvPicPr>
        <p:blipFill>
          <a:blip r:embed="rId4" cstate="print"/>
          <a:stretch>
            <a:fillRect/>
          </a:stretch>
        </p:blipFill>
        <p:spPr>
          <a:xfrm>
            <a:off x="1662296" y="4354353"/>
            <a:ext cx="142875" cy="142874"/>
          </a:xfrm>
          <a:prstGeom prst="rect">
            <a:avLst/>
          </a:prstGeom>
        </p:spPr>
      </p:pic>
      <p:pic>
        <p:nvPicPr>
          <p:cNvPr id="5" name="object 5"/>
          <p:cNvPicPr/>
          <p:nvPr/>
        </p:nvPicPr>
        <p:blipFill>
          <a:blip r:embed="rId5" cstate="print"/>
          <a:stretch>
            <a:fillRect/>
          </a:stretch>
        </p:blipFill>
        <p:spPr>
          <a:xfrm>
            <a:off x="981259" y="5692616"/>
            <a:ext cx="133350" cy="133349"/>
          </a:xfrm>
          <a:prstGeom prst="rect">
            <a:avLst/>
          </a:prstGeom>
        </p:spPr>
      </p:pic>
      <p:pic>
        <p:nvPicPr>
          <p:cNvPr id="6" name="object 6"/>
          <p:cNvPicPr/>
          <p:nvPr/>
        </p:nvPicPr>
        <p:blipFill>
          <a:blip r:embed="rId6" cstate="print"/>
          <a:stretch>
            <a:fillRect/>
          </a:stretch>
        </p:blipFill>
        <p:spPr>
          <a:xfrm>
            <a:off x="1662296" y="7021353"/>
            <a:ext cx="142875" cy="142874"/>
          </a:xfrm>
          <a:prstGeom prst="rect">
            <a:avLst/>
          </a:prstGeom>
        </p:spPr>
      </p:pic>
      <p:pic>
        <p:nvPicPr>
          <p:cNvPr id="7" name="object 7"/>
          <p:cNvPicPr/>
          <p:nvPr/>
        </p:nvPicPr>
        <p:blipFill>
          <a:blip r:embed="rId7" cstate="print"/>
          <a:stretch>
            <a:fillRect/>
          </a:stretch>
        </p:blipFill>
        <p:spPr>
          <a:xfrm>
            <a:off x="981259" y="8359616"/>
            <a:ext cx="133350" cy="133349"/>
          </a:xfrm>
          <a:prstGeom prst="rect">
            <a:avLst/>
          </a:prstGeom>
        </p:spPr>
      </p:pic>
      <p:sp>
        <p:nvSpPr>
          <p:cNvPr id="8" name="object 8"/>
          <p:cNvSpPr txBox="1"/>
          <p:nvPr/>
        </p:nvSpPr>
        <p:spPr>
          <a:xfrm>
            <a:off x="1184035" y="1968502"/>
            <a:ext cx="16834369" cy="6754157"/>
          </a:xfrm>
          <a:prstGeom prst="rect">
            <a:avLst/>
          </a:prstGeom>
        </p:spPr>
        <p:txBody>
          <a:bodyPr vert="horz" wrap="square" lIns="0" tIns="12700" rIns="0" bIns="0" rtlCol="0" anchor="t">
            <a:spAutoFit/>
          </a:bodyPr>
          <a:lstStyle/>
          <a:p>
            <a:pPr marL="12700" marR="770255">
              <a:lnSpc>
                <a:spcPct val="136700"/>
              </a:lnSpc>
              <a:spcBef>
                <a:spcPts val="100"/>
              </a:spcBef>
            </a:pPr>
            <a:r>
              <a:rPr sz="3200" spc="-185">
                <a:solidFill>
                  <a:srgbClr val="292959"/>
                </a:solidFill>
                <a:latin typeface="Trebuchet MS"/>
                <a:cs typeface="Trebuchet MS"/>
              </a:rPr>
              <a:t>Finally,</a:t>
            </a:r>
            <a:r>
              <a:rPr sz="3200" spc="-105" dirty="0">
                <a:solidFill>
                  <a:srgbClr val="292959"/>
                </a:solidFill>
                <a:latin typeface="Trebuchet MS"/>
                <a:cs typeface="Trebuchet MS"/>
              </a:rPr>
              <a:t> </a:t>
            </a:r>
            <a:r>
              <a:rPr sz="3200" spc="-155">
                <a:solidFill>
                  <a:srgbClr val="292959"/>
                </a:solidFill>
                <a:latin typeface="Trebuchet MS"/>
                <a:cs typeface="Trebuchet MS"/>
              </a:rPr>
              <a:t>in</a:t>
            </a:r>
            <a:r>
              <a:rPr sz="3200" spc="-105" dirty="0">
                <a:solidFill>
                  <a:srgbClr val="292959"/>
                </a:solidFill>
                <a:latin typeface="Trebuchet MS"/>
                <a:cs typeface="Trebuchet MS"/>
              </a:rPr>
              <a:t> </a:t>
            </a:r>
            <a:r>
              <a:rPr sz="3200" spc="-65">
                <a:solidFill>
                  <a:srgbClr val="292959"/>
                </a:solidFill>
                <a:latin typeface="Trebuchet MS"/>
                <a:cs typeface="Trebuchet MS"/>
              </a:rPr>
              <a:t>establishing</a:t>
            </a:r>
            <a:r>
              <a:rPr sz="3200" spc="-110" dirty="0">
                <a:solidFill>
                  <a:srgbClr val="292959"/>
                </a:solidFill>
                <a:latin typeface="Trebuchet MS"/>
                <a:cs typeface="Trebuchet MS"/>
              </a:rPr>
              <a:t> </a:t>
            </a:r>
            <a:r>
              <a:rPr sz="3200" spc="-120">
                <a:solidFill>
                  <a:srgbClr val="292959"/>
                </a:solidFill>
                <a:latin typeface="Trebuchet MS"/>
                <a:cs typeface="Trebuchet MS"/>
              </a:rPr>
              <a:t>proprietary</a:t>
            </a:r>
            <a:r>
              <a:rPr sz="3200" spc="-110" dirty="0">
                <a:solidFill>
                  <a:srgbClr val="292959"/>
                </a:solidFill>
                <a:latin typeface="Trebuchet MS"/>
                <a:cs typeface="Trebuchet MS"/>
              </a:rPr>
              <a:t> </a:t>
            </a:r>
            <a:r>
              <a:rPr sz="3200" spc="-105">
                <a:solidFill>
                  <a:srgbClr val="292959"/>
                </a:solidFill>
                <a:latin typeface="Trebuchet MS"/>
                <a:cs typeface="Trebuchet MS"/>
              </a:rPr>
              <a:t>estoppel, </a:t>
            </a:r>
            <a:r>
              <a:rPr sz="3200" spc="-160">
                <a:solidFill>
                  <a:srgbClr val="292959"/>
                </a:solidFill>
                <a:latin typeface="Trebuchet MS"/>
                <a:cs typeface="Trebuchet MS"/>
              </a:rPr>
              <a:t>must</a:t>
            </a:r>
            <a:r>
              <a:rPr sz="3200" spc="-105" dirty="0">
                <a:solidFill>
                  <a:srgbClr val="292959"/>
                </a:solidFill>
                <a:latin typeface="Trebuchet MS"/>
                <a:cs typeface="Trebuchet MS"/>
              </a:rPr>
              <a:t> </a:t>
            </a:r>
            <a:r>
              <a:rPr sz="3200" spc="-25">
                <a:solidFill>
                  <a:srgbClr val="292959"/>
                </a:solidFill>
                <a:latin typeface="Trebuchet MS"/>
                <a:cs typeface="Trebuchet MS"/>
              </a:rPr>
              <a:t>show</a:t>
            </a:r>
            <a:r>
              <a:rPr sz="3200" spc="-105" dirty="0">
                <a:solidFill>
                  <a:srgbClr val="292959"/>
                </a:solidFill>
                <a:latin typeface="Trebuchet MS"/>
                <a:cs typeface="Trebuchet MS"/>
              </a:rPr>
              <a:t> </a:t>
            </a:r>
            <a:r>
              <a:rPr sz="3200" spc="-110">
                <a:solidFill>
                  <a:srgbClr val="292959"/>
                </a:solidFill>
                <a:latin typeface="Trebuchet MS"/>
                <a:cs typeface="Trebuchet MS"/>
              </a:rPr>
              <a:t>that</a:t>
            </a:r>
            <a:r>
              <a:rPr sz="3200" spc="-105" dirty="0">
                <a:solidFill>
                  <a:srgbClr val="292959"/>
                </a:solidFill>
                <a:latin typeface="Trebuchet MS"/>
                <a:cs typeface="Trebuchet MS"/>
              </a:rPr>
              <a:t> </a:t>
            </a:r>
            <a:r>
              <a:rPr sz="3200" spc="-215">
                <a:solidFill>
                  <a:srgbClr val="292959"/>
                </a:solidFill>
                <a:latin typeface="Trebuchet MS"/>
                <a:cs typeface="Trebuchet MS"/>
              </a:rPr>
              <a:t>it</a:t>
            </a:r>
            <a:r>
              <a:rPr sz="3200" spc="-105" dirty="0">
                <a:solidFill>
                  <a:srgbClr val="292959"/>
                </a:solidFill>
                <a:latin typeface="Trebuchet MS"/>
                <a:cs typeface="Trebuchet MS"/>
              </a:rPr>
              <a:t> </a:t>
            </a:r>
            <a:r>
              <a:rPr sz="3200" spc="-70">
                <a:solidFill>
                  <a:srgbClr val="292959"/>
                </a:solidFill>
                <a:latin typeface="Trebuchet MS"/>
                <a:cs typeface="Trebuchet MS"/>
              </a:rPr>
              <a:t>would</a:t>
            </a:r>
            <a:r>
              <a:rPr sz="3200" spc="-105" dirty="0">
                <a:solidFill>
                  <a:srgbClr val="292959"/>
                </a:solidFill>
                <a:latin typeface="Trebuchet MS"/>
                <a:cs typeface="Trebuchet MS"/>
              </a:rPr>
              <a:t> </a:t>
            </a:r>
            <a:r>
              <a:rPr sz="3200">
                <a:solidFill>
                  <a:srgbClr val="292959"/>
                </a:solidFill>
                <a:latin typeface="Trebuchet MS"/>
                <a:cs typeface="Trebuchet MS"/>
              </a:rPr>
              <a:t>be</a:t>
            </a:r>
            <a:r>
              <a:rPr sz="3200" spc="-105" dirty="0">
                <a:solidFill>
                  <a:srgbClr val="292959"/>
                </a:solidFill>
                <a:latin typeface="Trebuchet MS"/>
                <a:cs typeface="Trebuchet MS"/>
              </a:rPr>
              <a:t> </a:t>
            </a:r>
            <a:r>
              <a:rPr sz="3200" spc="-45">
                <a:solidFill>
                  <a:srgbClr val="292959"/>
                </a:solidFill>
                <a:latin typeface="Trebuchet MS"/>
                <a:cs typeface="Trebuchet MS"/>
              </a:rPr>
              <a:t>unconscionable</a:t>
            </a:r>
            <a:r>
              <a:rPr sz="3200" spc="-110" dirty="0">
                <a:solidFill>
                  <a:srgbClr val="292959"/>
                </a:solidFill>
                <a:latin typeface="Trebuchet MS"/>
                <a:cs typeface="Trebuchet MS"/>
              </a:rPr>
              <a:t> </a:t>
            </a:r>
            <a:r>
              <a:rPr sz="3200" spc="-25">
                <a:solidFill>
                  <a:srgbClr val="292959"/>
                </a:solidFill>
                <a:latin typeface="Trebuchet MS"/>
                <a:cs typeface="Trebuchet MS"/>
              </a:rPr>
              <a:t>to </a:t>
            </a:r>
            <a:r>
              <a:rPr sz="3200" spc="-75">
                <a:solidFill>
                  <a:srgbClr val="292959"/>
                </a:solidFill>
                <a:latin typeface="Trebuchet MS"/>
                <a:cs typeface="Trebuchet MS"/>
              </a:rPr>
              <a:t>allow</a:t>
            </a:r>
            <a:r>
              <a:rPr sz="3200" spc="-135" dirty="0">
                <a:solidFill>
                  <a:srgbClr val="292959"/>
                </a:solidFill>
                <a:latin typeface="Trebuchet MS"/>
                <a:cs typeface="Trebuchet MS"/>
              </a:rPr>
              <a:t> </a:t>
            </a:r>
            <a:r>
              <a:rPr sz="3200" spc="-125">
                <a:solidFill>
                  <a:srgbClr val="292959"/>
                </a:solidFill>
                <a:latin typeface="Trebuchet MS"/>
                <a:cs typeface="Trebuchet MS"/>
              </a:rPr>
              <a:t>the</a:t>
            </a:r>
            <a:r>
              <a:rPr sz="3200" spc="-114" dirty="0">
                <a:solidFill>
                  <a:srgbClr val="292959"/>
                </a:solidFill>
                <a:latin typeface="Trebuchet MS"/>
                <a:cs typeface="Trebuchet MS"/>
              </a:rPr>
              <a:t> </a:t>
            </a:r>
            <a:r>
              <a:rPr sz="3200" spc="-70">
                <a:solidFill>
                  <a:srgbClr val="292959"/>
                </a:solidFill>
                <a:latin typeface="Trebuchet MS"/>
                <a:cs typeface="Trebuchet MS"/>
              </a:rPr>
              <a:t>landowner</a:t>
            </a:r>
            <a:r>
              <a:rPr sz="3200" spc="-120" dirty="0">
                <a:solidFill>
                  <a:srgbClr val="292959"/>
                </a:solidFill>
                <a:latin typeface="Trebuchet MS"/>
                <a:cs typeface="Trebuchet MS"/>
              </a:rPr>
              <a:t> </a:t>
            </a:r>
            <a:r>
              <a:rPr sz="3200" spc="-65">
                <a:solidFill>
                  <a:srgbClr val="292959"/>
                </a:solidFill>
                <a:latin typeface="Trebuchet MS"/>
                <a:cs typeface="Trebuchet MS"/>
              </a:rPr>
              <a:t>to</a:t>
            </a:r>
            <a:r>
              <a:rPr sz="3200" spc="-120" dirty="0">
                <a:solidFill>
                  <a:srgbClr val="292959"/>
                </a:solidFill>
                <a:latin typeface="Trebuchet MS"/>
                <a:cs typeface="Trebuchet MS"/>
              </a:rPr>
              <a:t> </a:t>
            </a:r>
            <a:r>
              <a:rPr sz="3200" spc="-70">
                <a:solidFill>
                  <a:srgbClr val="292959"/>
                </a:solidFill>
                <a:latin typeface="Trebuchet MS"/>
                <a:cs typeface="Trebuchet MS"/>
              </a:rPr>
              <a:t>deny</a:t>
            </a:r>
            <a:r>
              <a:rPr sz="3200" spc="-120" dirty="0">
                <a:solidFill>
                  <a:srgbClr val="292959"/>
                </a:solidFill>
                <a:latin typeface="Trebuchet MS"/>
                <a:cs typeface="Trebuchet MS"/>
              </a:rPr>
              <a:t> </a:t>
            </a:r>
            <a:r>
              <a:rPr sz="3200" spc="-125">
                <a:solidFill>
                  <a:srgbClr val="292959"/>
                </a:solidFill>
                <a:latin typeface="Trebuchet MS"/>
                <a:cs typeface="Trebuchet MS"/>
              </a:rPr>
              <a:t>the</a:t>
            </a:r>
            <a:r>
              <a:rPr sz="3200" spc="-120" dirty="0">
                <a:solidFill>
                  <a:srgbClr val="292959"/>
                </a:solidFill>
                <a:latin typeface="Trebuchet MS"/>
                <a:cs typeface="Trebuchet MS"/>
              </a:rPr>
              <a:t> </a:t>
            </a:r>
            <a:r>
              <a:rPr sz="3200" spc="-90">
                <a:solidFill>
                  <a:srgbClr val="292959"/>
                </a:solidFill>
                <a:latin typeface="Trebuchet MS"/>
                <a:cs typeface="Trebuchet MS"/>
              </a:rPr>
              <a:t>claimant</a:t>
            </a:r>
            <a:r>
              <a:rPr sz="3200" spc="-120" dirty="0">
                <a:solidFill>
                  <a:srgbClr val="292959"/>
                </a:solidFill>
                <a:latin typeface="Trebuchet MS"/>
                <a:cs typeface="Trebuchet MS"/>
              </a:rPr>
              <a:t> </a:t>
            </a:r>
            <a:r>
              <a:rPr sz="3200" spc="135">
                <a:solidFill>
                  <a:srgbClr val="292959"/>
                </a:solidFill>
                <a:latin typeface="Trebuchet MS"/>
                <a:cs typeface="Trebuchet MS"/>
              </a:rPr>
              <a:t>a</a:t>
            </a:r>
            <a:r>
              <a:rPr sz="3200" spc="-120">
                <a:solidFill>
                  <a:srgbClr val="292959"/>
                </a:solidFill>
                <a:latin typeface="Trebuchet MS"/>
                <a:cs typeface="Trebuchet MS"/>
              </a:rPr>
              <a:t> proprietary </a:t>
            </a:r>
            <a:r>
              <a:rPr sz="3200" spc="-10">
                <a:solidFill>
                  <a:srgbClr val="292959"/>
                </a:solidFill>
                <a:latin typeface="Trebuchet MS"/>
                <a:cs typeface="Trebuchet MS"/>
              </a:rPr>
              <a:t>right.</a:t>
            </a:r>
            <a:endParaRPr sz="3200">
              <a:latin typeface="Trebuchet MS"/>
              <a:cs typeface="Trebuchet MS"/>
            </a:endParaRPr>
          </a:p>
          <a:p>
            <a:pPr marL="12700">
              <a:lnSpc>
                <a:spcPct val="100000"/>
              </a:lnSpc>
              <a:spcBef>
                <a:spcPts val="1410"/>
              </a:spcBef>
            </a:pPr>
            <a:r>
              <a:rPr sz="3200" b="1">
                <a:solidFill>
                  <a:srgbClr val="292959"/>
                </a:solidFill>
                <a:latin typeface="Trebuchet MS"/>
                <a:cs typeface="Trebuchet MS"/>
              </a:rPr>
              <a:t>Yeoman’s</a:t>
            </a:r>
            <a:r>
              <a:rPr sz="3200" b="1" spc="-135" dirty="0">
                <a:solidFill>
                  <a:srgbClr val="292959"/>
                </a:solidFill>
                <a:latin typeface="Trebuchet MS"/>
                <a:cs typeface="Trebuchet MS"/>
              </a:rPr>
              <a:t> </a:t>
            </a:r>
            <a:r>
              <a:rPr sz="3200" b="1" spc="-70">
                <a:solidFill>
                  <a:srgbClr val="292959"/>
                </a:solidFill>
                <a:latin typeface="Trebuchet MS"/>
                <a:cs typeface="Trebuchet MS"/>
              </a:rPr>
              <a:t>Row</a:t>
            </a:r>
            <a:r>
              <a:rPr sz="3200" b="1" spc="-135" dirty="0">
                <a:solidFill>
                  <a:srgbClr val="292959"/>
                </a:solidFill>
                <a:latin typeface="Trebuchet MS"/>
                <a:cs typeface="Trebuchet MS"/>
              </a:rPr>
              <a:t> </a:t>
            </a:r>
            <a:r>
              <a:rPr sz="3200" b="1" spc="85">
                <a:solidFill>
                  <a:srgbClr val="292959"/>
                </a:solidFill>
                <a:latin typeface="Trebuchet MS"/>
                <a:cs typeface="Trebuchet MS"/>
              </a:rPr>
              <a:t>Management</a:t>
            </a:r>
            <a:r>
              <a:rPr sz="3200" b="1" spc="-135" dirty="0">
                <a:solidFill>
                  <a:srgbClr val="292959"/>
                </a:solidFill>
                <a:latin typeface="Trebuchet MS"/>
                <a:cs typeface="Trebuchet MS"/>
              </a:rPr>
              <a:t> </a:t>
            </a:r>
            <a:r>
              <a:rPr sz="3200" b="1" spc="-105">
                <a:solidFill>
                  <a:srgbClr val="292959"/>
                </a:solidFill>
                <a:latin typeface="Trebuchet MS"/>
                <a:cs typeface="Trebuchet MS"/>
              </a:rPr>
              <a:t>Ltd</a:t>
            </a:r>
            <a:r>
              <a:rPr sz="3200" b="1" spc="-135" dirty="0">
                <a:solidFill>
                  <a:srgbClr val="292959"/>
                </a:solidFill>
                <a:latin typeface="Trebuchet MS"/>
                <a:cs typeface="Trebuchet MS"/>
              </a:rPr>
              <a:t> </a:t>
            </a:r>
            <a:r>
              <a:rPr sz="3200" b="1" spc="-125">
                <a:solidFill>
                  <a:srgbClr val="292959"/>
                </a:solidFill>
                <a:latin typeface="Trebuchet MS"/>
                <a:cs typeface="Trebuchet MS"/>
              </a:rPr>
              <a:t>v</a:t>
            </a:r>
            <a:r>
              <a:rPr sz="3200" b="1" spc="-130" dirty="0">
                <a:solidFill>
                  <a:srgbClr val="292959"/>
                </a:solidFill>
                <a:latin typeface="Trebuchet MS"/>
                <a:cs typeface="Trebuchet MS"/>
              </a:rPr>
              <a:t> </a:t>
            </a:r>
            <a:r>
              <a:rPr sz="3200" b="1" spc="114">
                <a:solidFill>
                  <a:srgbClr val="292959"/>
                </a:solidFill>
                <a:latin typeface="Trebuchet MS"/>
                <a:cs typeface="Trebuchet MS"/>
              </a:rPr>
              <a:t>Cobbe</a:t>
            </a:r>
            <a:r>
              <a:rPr sz="3200" b="1" spc="-135" dirty="0">
                <a:solidFill>
                  <a:srgbClr val="292959"/>
                </a:solidFill>
                <a:latin typeface="Trebuchet MS"/>
                <a:cs typeface="Trebuchet MS"/>
              </a:rPr>
              <a:t> </a:t>
            </a:r>
            <a:r>
              <a:rPr sz="3200" b="1" spc="-114">
                <a:solidFill>
                  <a:srgbClr val="292959"/>
                </a:solidFill>
                <a:latin typeface="Trebuchet MS"/>
                <a:cs typeface="Trebuchet MS"/>
              </a:rPr>
              <a:t>[2008]</a:t>
            </a:r>
            <a:r>
              <a:rPr sz="3200" b="1" spc="-135" dirty="0">
                <a:solidFill>
                  <a:srgbClr val="292959"/>
                </a:solidFill>
                <a:latin typeface="Trebuchet MS"/>
                <a:cs typeface="Trebuchet MS"/>
              </a:rPr>
              <a:t> </a:t>
            </a:r>
            <a:r>
              <a:rPr sz="3200" b="1" spc="-125">
                <a:solidFill>
                  <a:srgbClr val="292959"/>
                </a:solidFill>
                <a:latin typeface="Trebuchet MS"/>
                <a:cs typeface="Trebuchet MS"/>
              </a:rPr>
              <a:t>UKHL</a:t>
            </a:r>
            <a:r>
              <a:rPr sz="3200" b="1" spc="-135" dirty="0">
                <a:solidFill>
                  <a:srgbClr val="292959"/>
                </a:solidFill>
                <a:latin typeface="Trebuchet MS"/>
                <a:cs typeface="Trebuchet MS"/>
              </a:rPr>
              <a:t> </a:t>
            </a:r>
            <a:r>
              <a:rPr sz="3200" b="1" spc="-25">
                <a:solidFill>
                  <a:srgbClr val="292959"/>
                </a:solidFill>
                <a:latin typeface="Trebuchet MS"/>
                <a:cs typeface="Trebuchet MS"/>
              </a:rPr>
              <a:t>55:</a:t>
            </a:r>
            <a:endParaRPr sz="3200">
              <a:latin typeface="Trebuchet MS"/>
              <a:cs typeface="Trebuchet MS"/>
            </a:endParaRPr>
          </a:p>
          <a:p>
            <a:pPr marL="702945" marR="262890">
              <a:lnSpc>
                <a:spcPct val="136700"/>
              </a:lnSpc>
            </a:pPr>
            <a:r>
              <a:rPr sz="3200" spc="-65" dirty="0">
                <a:solidFill>
                  <a:srgbClr val="292959"/>
                </a:solidFill>
                <a:latin typeface="Trebuchet MS"/>
                <a:cs typeface="Trebuchet MS"/>
              </a:rPr>
              <a:t>to</a:t>
            </a:r>
            <a:r>
              <a:rPr sz="3200" spc="-155" dirty="0">
                <a:solidFill>
                  <a:srgbClr val="292959"/>
                </a:solidFill>
                <a:latin typeface="Trebuchet MS"/>
                <a:cs typeface="Trebuchet MS"/>
              </a:rPr>
              <a:t> </a:t>
            </a:r>
            <a:r>
              <a:rPr sz="3200" dirty="0">
                <a:solidFill>
                  <a:srgbClr val="292959"/>
                </a:solidFill>
                <a:latin typeface="Trebuchet MS"/>
                <a:cs typeface="Trebuchet MS"/>
              </a:rPr>
              <a:t>be</a:t>
            </a:r>
            <a:r>
              <a:rPr sz="3200" spc="-130" dirty="0">
                <a:solidFill>
                  <a:srgbClr val="292959"/>
                </a:solidFill>
                <a:latin typeface="Trebuchet MS"/>
                <a:cs typeface="Trebuchet MS"/>
              </a:rPr>
              <a:t> </a:t>
            </a:r>
            <a:r>
              <a:rPr sz="3200" spc="-110" dirty="0">
                <a:solidFill>
                  <a:srgbClr val="292959"/>
                </a:solidFill>
                <a:latin typeface="Trebuchet MS"/>
                <a:cs typeface="Trebuchet MS"/>
              </a:rPr>
              <a:t>sufficient</a:t>
            </a:r>
            <a:r>
              <a:rPr sz="3200" spc="-125" dirty="0">
                <a:solidFill>
                  <a:srgbClr val="292959"/>
                </a:solidFill>
                <a:latin typeface="Trebuchet MS"/>
                <a:cs typeface="Trebuchet MS"/>
              </a:rPr>
              <a:t> </a:t>
            </a:r>
            <a:r>
              <a:rPr sz="3200" spc="-65" dirty="0">
                <a:solidFill>
                  <a:srgbClr val="292959"/>
                </a:solidFill>
                <a:latin typeface="Trebuchet MS"/>
                <a:cs typeface="Trebuchet MS"/>
              </a:rPr>
              <a:t>to</a:t>
            </a:r>
            <a:r>
              <a:rPr sz="3200" spc="-125" dirty="0">
                <a:solidFill>
                  <a:srgbClr val="292959"/>
                </a:solidFill>
                <a:latin typeface="Trebuchet MS"/>
                <a:cs typeface="Trebuchet MS"/>
              </a:rPr>
              <a:t> </a:t>
            </a:r>
            <a:r>
              <a:rPr sz="3200" spc="-75" dirty="0">
                <a:solidFill>
                  <a:srgbClr val="292959"/>
                </a:solidFill>
                <a:latin typeface="Trebuchet MS"/>
                <a:cs typeface="Trebuchet MS"/>
              </a:rPr>
              <a:t>establish</a:t>
            </a:r>
            <a:r>
              <a:rPr sz="3200" spc="-130" dirty="0">
                <a:solidFill>
                  <a:srgbClr val="292959"/>
                </a:solidFill>
                <a:latin typeface="Trebuchet MS"/>
                <a:cs typeface="Trebuchet MS"/>
              </a:rPr>
              <a:t> </a:t>
            </a:r>
            <a:r>
              <a:rPr sz="3200" dirty="0">
                <a:solidFill>
                  <a:srgbClr val="292959"/>
                </a:solidFill>
                <a:latin typeface="Trebuchet MS"/>
                <a:cs typeface="Trebuchet MS"/>
              </a:rPr>
              <a:t>an</a:t>
            </a:r>
            <a:r>
              <a:rPr sz="3200" spc="-125" dirty="0">
                <a:solidFill>
                  <a:srgbClr val="292959"/>
                </a:solidFill>
                <a:latin typeface="Trebuchet MS"/>
                <a:cs typeface="Trebuchet MS"/>
              </a:rPr>
              <a:t> </a:t>
            </a:r>
            <a:r>
              <a:rPr sz="3200" spc="-105" dirty="0">
                <a:solidFill>
                  <a:srgbClr val="292959"/>
                </a:solidFill>
                <a:latin typeface="Trebuchet MS"/>
                <a:cs typeface="Trebuchet MS"/>
              </a:rPr>
              <a:t>estoppel,</a:t>
            </a:r>
            <a:r>
              <a:rPr sz="3200" spc="-130" dirty="0">
                <a:solidFill>
                  <a:srgbClr val="292959"/>
                </a:solidFill>
                <a:latin typeface="Trebuchet MS"/>
                <a:cs typeface="Trebuchet MS"/>
              </a:rPr>
              <a:t> </a:t>
            </a:r>
            <a:r>
              <a:rPr sz="3200" spc="-125" dirty="0">
                <a:solidFill>
                  <a:srgbClr val="292959"/>
                </a:solidFill>
                <a:latin typeface="Trebuchet MS"/>
                <a:cs typeface="Trebuchet MS"/>
              </a:rPr>
              <a:t>the</a:t>
            </a:r>
            <a:r>
              <a:rPr sz="3200" spc="-114" dirty="0">
                <a:solidFill>
                  <a:srgbClr val="292959"/>
                </a:solidFill>
                <a:latin typeface="Trebuchet MS"/>
                <a:cs typeface="Trebuchet MS"/>
              </a:rPr>
              <a:t> </a:t>
            </a:r>
            <a:r>
              <a:rPr sz="3200" spc="-85" dirty="0" err="1">
                <a:solidFill>
                  <a:srgbClr val="292959"/>
                </a:solidFill>
                <a:latin typeface="Trebuchet MS"/>
                <a:cs typeface="Trebuchet MS"/>
              </a:rPr>
              <a:t>behaviour</a:t>
            </a:r>
            <a:r>
              <a:rPr sz="3200" spc="-125" dirty="0">
                <a:solidFill>
                  <a:srgbClr val="292959"/>
                </a:solidFill>
                <a:latin typeface="Trebuchet MS"/>
                <a:cs typeface="Trebuchet MS"/>
              </a:rPr>
              <a:t> </a:t>
            </a:r>
            <a:r>
              <a:rPr sz="3200" dirty="0">
                <a:solidFill>
                  <a:srgbClr val="292959"/>
                </a:solidFill>
                <a:latin typeface="Trebuchet MS"/>
                <a:cs typeface="Trebuchet MS"/>
              </a:rPr>
              <a:t>of</a:t>
            </a:r>
            <a:r>
              <a:rPr sz="3200" spc="-125" dirty="0">
                <a:solidFill>
                  <a:srgbClr val="292959"/>
                </a:solidFill>
                <a:latin typeface="Trebuchet MS"/>
                <a:cs typeface="Trebuchet MS"/>
              </a:rPr>
              <a:t> </a:t>
            </a:r>
            <a:r>
              <a:rPr sz="3200" spc="135" dirty="0">
                <a:solidFill>
                  <a:srgbClr val="292959"/>
                </a:solidFill>
                <a:latin typeface="Trebuchet MS"/>
                <a:cs typeface="Trebuchet MS"/>
              </a:rPr>
              <a:t>a</a:t>
            </a:r>
            <a:r>
              <a:rPr sz="3200" spc="-130" dirty="0">
                <a:solidFill>
                  <a:srgbClr val="292959"/>
                </a:solidFill>
                <a:latin typeface="Trebuchet MS"/>
                <a:cs typeface="Trebuchet MS"/>
              </a:rPr>
              <a:t> </a:t>
            </a:r>
            <a:r>
              <a:rPr sz="3200" spc="-50" dirty="0">
                <a:solidFill>
                  <a:srgbClr val="292959"/>
                </a:solidFill>
                <a:latin typeface="Trebuchet MS"/>
                <a:cs typeface="Trebuchet MS"/>
              </a:rPr>
              <a:t>person</a:t>
            </a:r>
            <a:r>
              <a:rPr sz="3200" spc="-125" dirty="0">
                <a:solidFill>
                  <a:srgbClr val="292959"/>
                </a:solidFill>
                <a:latin typeface="Trebuchet MS"/>
                <a:cs typeface="Trebuchet MS"/>
              </a:rPr>
              <a:t> </a:t>
            </a:r>
            <a:r>
              <a:rPr sz="3200" spc="-60" dirty="0">
                <a:solidFill>
                  <a:srgbClr val="292959"/>
                </a:solidFill>
                <a:latin typeface="Trebuchet MS"/>
                <a:cs typeface="Trebuchet MS"/>
              </a:rPr>
              <a:t>seeking</a:t>
            </a:r>
            <a:r>
              <a:rPr sz="3200" spc="-130" dirty="0">
                <a:solidFill>
                  <a:srgbClr val="292959"/>
                </a:solidFill>
                <a:latin typeface="Trebuchet MS"/>
                <a:cs typeface="Trebuchet MS"/>
              </a:rPr>
              <a:t> </a:t>
            </a:r>
            <a:r>
              <a:rPr sz="3200" spc="-65" dirty="0">
                <a:solidFill>
                  <a:srgbClr val="292959"/>
                </a:solidFill>
                <a:latin typeface="Trebuchet MS"/>
                <a:cs typeface="Trebuchet MS"/>
              </a:rPr>
              <a:t>to</a:t>
            </a:r>
            <a:r>
              <a:rPr lang="en-GB" sz="3200" spc="-125" dirty="0">
                <a:solidFill>
                  <a:srgbClr val="292959"/>
                </a:solidFill>
                <a:latin typeface="Trebuchet MS"/>
                <a:cs typeface="Trebuchet MS"/>
              </a:rPr>
              <a:t> withdraw </a:t>
            </a:r>
            <a:r>
              <a:rPr lang="en-GB" sz="3200" spc="-130" dirty="0">
                <a:solidFill>
                  <a:srgbClr val="292959"/>
                </a:solidFill>
                <a:latin typeface="Trebuchet MS"/>
                <a:cs typeface="Trebuchet MS"/>
              </a:rPr>
              <a:t> </a:t>
            </a:r>
            <a:r>
              <a:rPr sz="3200" spc="-20" dirty="0">
                <a:solidFill>
                  <a:srgbClr val="292959"/>
                </a:solidFill>
                <a:latin typeface="Trebuchet MS"/>
                <a:cs typeface="Trebuchet MS"/>
              </a:rPr>
              <a:t>from </a:t>
            </a:r>
            <a:r>
              <a:rPr sz="3200" dirty="0">
                <a:solidFill>
                  <a:srgbClr val="292959"/>
                </a:solidFill>
                <a:latin typeface="Trebuchet MS"/>
                <a:cs typeface="Trebuchet MS"/>
              </a:rPr>
              <a:t>an</a:t>
            </a:r>
            <a:r>
              <a:rPr sz="3200" spc="-215" dirty="0">
                <a:solidFill>
                  <a:srgbClr val="292959"/>
                </a:solidFill>
                <a:latin typeface="Trebuchet MS"/>
                <a:cs typeface="Trebuchet MS"/>
              </a:rPr>
              <a:t> </a:t>
            </a:r>
            <a:r>
              <a:rPr sz="3200" spc="-20" dirty="0">
                <a:solidFill>
                  <a:srgbClr val="292959"/>
                </a:solidFill>
                <a:latin typeface="Trebuchet MS"/>
                <a:cs typeface="Trebuchet MS"/>
              </a:rPr>
              <a:t>assurance</a:t>
            </a:r>
            <a:r>
              <a:rPr sz="3200" spc="-140" dirty="0">
                <a:solidFill>
                  <a:srgbClr val="292959"/>
                </a:solidFill>
                <a:latin typeface="Trebuchet MS"/>
                <a:cs typeface="Trebuchet MS"/>
              </a:rPr>
              <a:t> </a:t>
            </a:r>
            <a:r>
              <a:rPr sz="3200" spc="-75" dirty="0">
                <a:solidFill>
                  <a:srgbClr val="292959"/>
                </a:solidFill>
                <a:latin typeface="Trebuchet MS"/>
                <a:cs typeface="Trebuchet MS"/>
              </a:rPr>
              <a:t>should</a:t>
            </a:r>
            <a:r>
              <a:rPr sz="3200" spc="-140" dirty="0">
                <a:solidFill>
                  <a:srgbClr val="292959"/>
                </a:solidFill>
                <a:latin typeface="Trebuchet MS"/>
                <a:cs typeface="Trebuchet MS"/>
              </a:rPr>
              <a:t> </a:t>
            </a:r>
            <a:r>
              <a:rPr sz="3200" dirty="0">
                <a:solidFill>
                  <a:srgbClr val="292959"/>
                </a:solidFill>
                <a:latin typeface="Trebuchet MS"/>
                <a:cs typeface="Trebuchet MS"/>
              </a:rPr>
              <a:t>be</a:t>
            </a:r>
            <a:r>
              <a:rPr sz="3200" spc="-135" dirty="0">
                <a:solidFill>
                  <a:srgbClr val="292959"/>
                </a:solidFill>
                <a:latin typeface="Trebuchet MS"/>
                <a:cs typeface="Trebuchet MS"/>
              </a:rPr>
              <a:t> </a:t>
            </a:r>
            <a:r>
              <a:rPr sz="3200" spc="-10" dirty="0">
                <a:solidFill>
                  <a:srgbClr val="292959"/>
                </a:solidFill>
                <a:latin typeface="Trebuchet MS"/>
                <a:cs typeface="Trebuchet MS"/>
              </a:rPr>
              <a:t>enough</a:t>
            </a:r>
            <a:r>
              <a:rPr sz="3200" spc="-140" dirty="0">
                <a:solidFill>
                  <a:srgbClr val="292959"/>
                </a:solidFill>
                <a:latin typeface="Trebuchet MS"/>
                <a:cs typeface="Trebuchet MS"/>
              </a:rPr>
              <a:t> </a:t>
            </a:r>
            <a:r>
              <a:rPr sz="3200" spc="-65" dirty="0">
                <a:solidFill>
                  <a:srgbClr val="292959"/>
                </a:solidFill>
                <a:latin typeface="Trebuchet MS"/>
                <a:cs typeface="Trebuchet MS"/>
              </a:rPr>
              <a:t>to</a:t>
            </a:r>
            <a:r>
              <a:rPr sz="3200" spc="-135" dirty="0">
                <a:solidFill>
                  <a:srgbClr val="292959"/>
                </a:solidFill>
                <a:latin typeface="Trebuchet MS"/>
                <a:cs typeface="Trebuchet MS"/>
              </a:rPr>
              <a:t> </a:t>
            </a:r>
            <a:r>
              <a:rPr sz="3200" spc="-150" dirty="0">
                <a:solidFill>
                  <a:srgbClr val="292959"/>
                </a:solidFill>
                <a:latin typeface="Trebuchet MS"/>
                <a:cs typeface="Trebuchet MS"/>
              </a:rPr>
              <a:t>‘shock</a:t>
            </a:r>
            <a:r>
              <a:rPr sz="3200" spc="-105" dirty="0">
                <a:solidFill>
                  <a:srgbClr val="292959"/>
                </a:solidFill>
                <a:latin typeface="Trebuchet MS"/>
                <a:cs typeface="Trebuchet MS"/>
              </a:rPr>
              <a:t> </a:t>
            </a:r>
            <a:r>
              <a:rPr sz="3200" spc="-125" dirty="0">
                <a:solidFill>
                  <a:srgbClr val="292959"/>
                </a:solidFill>
                <a:latin typeface="Trebuchet MS"/>
                <a:cs typeface="Trebuchet MS"/>
              </a:rPr>
              <a:t>the</a:t>
            </a:r>
            <a:r>
              <a:rPr sz="3200" spc="-114" dirty="0">
                <a:solidFill>
                  <a:srgbClr val="292959"/>
                </a:solidFill>
                <a:latin typeface="Trebuchet MS"/>
                <a:cs typeface="Trebuchet MS"/>
              </a:rPr>
              <a:t> </a:t>
            </a:r>
            <a:r>
              <a:rPr sz="3200" spc="-20" dirty="0">
                <a:solidFill>
                  <a:srgbClr val="292959"/>
                </a:solidFill>
                <a:latin typeface="Trebuchet MS"/>
                <a:cs typeface="Trebuchet MS"/>
              </a:rPr>
              <a:t>conscience</a:t>
            </a:r>
            <a:r>
              <a:rPr sz="3200" spc="-140" dirty="0">
                <a:solidFill>
                  <a:srgbClr val="292959"/>
                </a:solidFill>
                <a:latin typeface="Trebuchet MS"/>
                <a:cs typeface="Trebuchet MS"/>
              </a:rPr>
              <a:t> </a:t>
            </a:r>
            <a:r>
              <a:rPr sz="3200" dirty="0">
                <a:solidFill>
                  <a:srgbClr val="292959"/>
                </a:solidFill>
                <a:latin typeface="Trebuchet MS"/>
                <a:cs typeface="Trebuchet MS"/>
              </a:rPr>
              <a:t>of</a:t>
            </a:r>
            <a:r>
              <a:rPr sz="3200" spc="-135" dirty="0">
                <a:solidFill>
                  <a:srgbClr val="292959"/>
                </a:solidFill>
                <a:latin typeface="Trebuchet MS"/>
                <a:cs typeface="Trebuchet MS"/>
              </a:rPr>
              <a:t> </a:t>
            </a:r>
            <a:r>
              <a:rPr sz="3200" spc="-125" dirty="0">
                <a:solidFill>
                  <a:srgbClr val="292959"/>
                </a:solidFill>
                <a:latin typeface="Trebuchet MS"/>
                <a:cs typeface="Trebuchet MS"/>
              </a:rPr>
              <a:t>the</a:t>
            </a:r>
            <a:r>
              <a:rPr sz="3200" spc="-120" dirty="0">
                <a:solidFill>
                  <a:srgbClr val="292959"/>
                </a:solidFill>
                <a:latin typeface="Trebuchet MS"/>
                <a:cs typeface="Trebuchet MS"/>
              </a:rPr>
              <a:t> </a:t>
            </a:r>
            <a:r>
              <a:rPr sz="3200" spc="-20" dirty="0">
                <a:solidFill>
                  <a:srgbClr val="292959"/>
                </a:solidFill>
                <a:latin typeface="Trebuchet MS"/>
                <a:cs typeface="Trebuchet MS"/>
              </a:rPr>
              <a:t>court’.</a:t>
            </a:r>
            <a:endParaRPr sz="3200" dirty="0">
              <a:latin typeface="Trebuchet MS"/>
              <a:cs typeface="Trebuchet MS"/>
            </a:endParaRPr>
          </a:p>
          <a:p>
            <a:pPr marL="12700" marR="1247775">
              <a:lnSpc>
                <a:spcPct val="136700"/>
              </a:lnSpc>
            </a:pPr>
            <a:r>
              <a:rPr sz="3200" dirty="0">
                <a:solidFill>
                  <a:srgbClr val="292959"/>
                </a:solidFill>
                <a:latin typeface="Trebuchet MS"/>
                <a:cs typeface="Trebuchet MS"/>
              </a:rPr>
              <a:t>Might</a:t>
            </a:r>
            <a:r>
              <a:rPr sz="3200" spc="-204" dirty="0">
                <a:solidFill>
                  <a:srgbClr val="292959"/>
                </a:solidFill>
                <a:latin typeface="Trebuchet MS"/>
                <a:cs typeface="Trebuchet MS"/>
              </a:rPr>
              <a:t> </a:t>
            </a:r>
            <a:r>
              <a:rPr sz="3200" dirty="0">
                <a:solidFill>
                  <a:srgbClr val="292959"/>
                </a:solidFill>
                <a:latin typeface="Trebuchet MS"/>
                <a:cs typeface="Trebuchet MS"/>
              </a:rPr>
              <a:t>be</a:t>
            </a:r>
            <a:r>
              <a:rPr sz="3200" spc="-135" dirty="0">
                <a:solidFill>
                  <a:srgbClr val="292959"/>
                </a:solidFill>
                <a:latin typeface="Trebuchet MS"/>
                <a:cs typeface="Trebuchet MS"/>
              </a:rPr>
              <a:t> </a:t>
            </a:r>
            <a:r>
              <a:rPr sz="3200" spc="-110" dirty="0">
                <a:solidFill>
                  <a:srgbClr val="292959"/>
                </a:solidFill>
                <a:latin typeface="Trebuchet MS"/>
                <a:cs typeface="Trebuchet MS"/>
              </a:rPr>
              <a:t>that</a:t>
            </a:r>
            <a:r>
              <a:rPr sz="3200" spc="-130" dirty="0">
                <a:solidFill>
                  <a:srgbClr val="292959"/>
                </a:solidFill>
                <a:latin typeface="Trebuchet MS"/>
                <a:cs typeface="Trebuchet MS"/>
              </a:rPr>
              <a:t> </a:t>
            </a:r>
            <a:r>
              <a:rPr sz="3200" spc="-120" dirty="0">
                <a:solidFill>
                  <a:srgbClr val="292959"/>
                </a:solidFill>
                <a:latin typeface="Trebuchet MS"/>
                <a:cs typeface="Trebuchet MS"/>
              </a:rPr>
              <a:t>all </a:t>
            </a:r>
            <a:r>
              <a:rPr sz="3200" spc="-125" dirty="0">
                <a:solidFill>
                  <a:srgbClr val="292959"/>
                </a:solidFill>
                <a:latin typeface="Trebuchet MS"/>
                <a:cs typeface="Trebuchet MS"/>
              </a:rPr>
              <a:t>other</a:t>
            </a:r>
            <a:r>
              <a:rPr sz="3200" spc="-114" dirty="0">
                <a:solidFill>
                  <a:srgbClr val="292959"/>
                </a:solidFill>
                <a:latin typeface="Trebuchet MS"/>
                <a:cs typeface="Trebuchet MS"/>
              </a:rPr>
              <a:t> </a:t>
            </a:r>
            <a:r>
              <a:rPr sz="3200" spc="-120" dirty="0">
                <a:solidFill>
                  <a:srgbClr val="292959"/>
                </a:solidFill>
                <a:latin typeface="Trebuchet MS"/>
                <a:cs typeface="Trebuchet MS"/>
              </a:rPr>
              <a:t>elements </a:t>
            </a:r>
            <a:r>
              <a:rPr sz="3200" spc="-10" dirty="0">
                <a:solidFill>
                  <a:srgbClr val="292959"/>
                </a:solidFill>
                <a:latin typeface="Trebuchet MS"/>
                <a:cs typeface="Trebuchet MS"/>
              </a:rPr>
              <a:t>are</a:t>
            </a:r>
            <a:r>
              <a:rPr sz="3200" spc="-135" dirty="0">
                <a:solidFill>
                  <a:srgbClr val="292959"/>
                </a:solidFill>
                <a:latin typeface="Trebuchet MS"/>
                <a:cs typeface="Trebuchet MS"/>
              </a:rPr>
              <a:t> </a:t>
            </a:r>
            <a:r>
              <a:rPr sz="3200" spc="-240" dirty="0">
                <a:solidFill>
                  <a:srgbClr val="292959"/>
                </a:solidFill>
                <a:latin typeface="Trebuchet MS"/>
                <a:cs typeface="Trebuchet MS"/>
              </a:rPr>
              <a:t>met,</a:t>
            </a:r>
            <a:r>
              <a:rPr sz="3200" spc="-105" dirty="0">
                <a:solidFill>
                  <a:srgbClr val="292959"/>
                </a:solidFill>
                <a:latin typeface="Trebuchet MS"/>
                <a:cs typeface="Trebuchet MS"/>
              </a:rPr>
              <a:t> </a:t>
            </a:r>
            <a:r>
              <a:rPr sz="3200" spc="-100" dirty="0">
                <a:solidFill>
                  <a:srgbClr val="292959"/>
                </a:solidFill>
                <a:latin typeface="Trebuchet MS"/>
                <a:cs typeface="Trebuchet MS"/>
              </a:rPr>
              <a:t>but</a:t>
            </a:r>
            <a:r>
              <a:rPr sz="3200" spc="-130" dirty="0">
                <a:solidFill>
                  <a:srgbClr val="292959"/>
                </a:solidFill>
                <a:latin typeface="Trebuchet MS"/>
                <a:cs typeface="Trebuchet MS"/>
              </a:rPr>
              <a:t> </a:t>
            </a:r>
            <a:r>
              <a:rPr sz="3200" spc="-70" dirty="0">
                <a:solidFill>
                  <a:srgbClr val="292959"/>
                </a:solidFill>
                <a:latin typeface="Trebuchet MS"/>
                <a:cs typeface="Trebuchet MS"/>
              </a:rPr>
              <a:t>would</a:t>
            </a:r>
            <a:r>
              <a:rPr sz="3200" spc="-135" dirty="0">
                <a:solidFill>
                  <a:srgbClr val="292959"/>
                </a:solidFill>
                <a:latin typeface="Trebuchet MS"/>
                <a:cs typeface="Trebuchet MS"/>
              </a:rPr>
              <a:t> </a:t>
            </a:r>
            <a:r>
              <a:rPr sz="3200" spc="-100" dirty="0">
                <a:solidFill>
                  <a:srgbClr val="292959"/>
                </a:solidFill>
                <a:latin typeface="Trebuchet MS"/>
                <a:cs typeface="Trebuchet MS"/>
              </a:rPr>
              <a:t>not</a:t>
            </a:r>
            <a:r>
              <a:rPr sz="3200" spc="-135" dirty="0">
                <a:solidFill>
                  <a:srgbClr val="292959"/>
                </a:solidFill>
                <a:latin typeface="Trebuchet MS"/>
                <a:cs typeface="Trebuchet MS"/>
              </a:rPr>
              <a:t> </a:t>
            </a:r>
            <a:r>
              <a:rPr sz="3200" dirty="0">
                <a:solidFill>
                  <a:srgbClr val="292959"/>
                </a:solidFill>
                <a:latin typeface="Trebuchet MS"/>
                <a:cs typeface="Trebuchet MS"/>
              </a:rPr>
              <a:t>be</a:t>
            </a:r>
            <a:r>
              <a:rPr sz="3200" spc="-130" dirty="0">
                <a:solidFill>
                  <a:srgbClr val="292959"/>
                </a:solidFill>
                <a:latin typeface="Trebuchet MS"/>
                <a:cs typeface="Trebuchet MS"/>
              </a:rPr>
              <a:t> </a:t>
            </a:r>
            <a:r>
              <a:rPr sz="3200" spc="-45" dirty="0">
                <a:solidFill>
                  <a:srgbClr val="292959"/>
                </a:solidFill>
                <a:latin typeface="Trebuchet MS"/>
                <a:cs typeface="Trebuchet MS"/>
              </a:rPr>
              <a:t>unconscionable</a:t>
            </a:r>
            <a:r>
              <a:rPr sz="3200" spc="-135" dirty="0">
                <a:solidFill>
                  <a:srgbClr val="292959"/>
                </a:solidFill>
                <a:latin typeface="Trebuchet MS"/>
                <a:cs typeface="Trebuchet MS"/>
              </a:rPr>
              <a:t> </a:t>
            </a:r>
            <a:r>
              <a:rPr sz="3200" spc="-65" dirty="0">
                <a:solidFill>
                  <a:srgbClr val="292959"/>
                </a:solidFill>
                <a:latin typeface="Trebuchet MS"/>
                <a:cs typeface="Trebuchet MS"/>
              </a:rPr>
              <a:t>to</a:t>
            </a:r>
            <a:r>
              <a:rPr sz="3200" spc="-130" dirty="0">
                <a:solidFill>
                  <a:srgbClr val="292959"/>
                </a:solidFill>
                <a:latin typeface="Trebuchet MS"/>
                <a:cs typeface="Trebuchet MS"/>
              </a:rPr>
              <a:t> </a:t>
            </a:r>
            <a:r>
              <a:rPr sz="3200" spc="-70" dirty="0">
                <a:solidFill>
                  <a:srgbClr val="292959"/>
                </a:solidFill>
                <a:latin typeface="Trebuchet MS"/>
                <a:cs typeface="Trebuchet MS"/>
              </a:rPr>
              <a:t>deny</a:t>
            </a:r>
            <a:r>
              <a:rPr sz="3200" spc="-135" dirty="0">
                <a:solidFill>
                  <a:srgbClr val="292959"/>
                </a:solidFill>
                <a:latin typeface="Trebuchet MS"/>
                <a:cs typeface="Trebuchet MS"/>
              </a:rPr>
              <a:t> </a:t>
            </a:r>
            <a:r>
              <a:rPr sz="3200" spc="-25" dirty="0">
                <a:solidFill>
                  <a:srgbClr val="292959"/>
                </a:solidFill>
                <a:latin typeface="Trebuchet MS"/>
                <a:cs typeface="Trebuchet MS"/>
              </a:rPr>
              <a:t>the </a:t>
            </a:r>
            <a:r>
              <a:rPr sz="3200" spc="-130" dirty="0">
                <a:solidFill>
                  <a:srgbClr val="292959"/>
                </a:solidFill>
                <a:latin typeface="Trebuchet MS"/>
                <a:cs typeface="Trebuchet MS"/>
              </a:rPr>
              <a:t>claimant’s</a:t>
            </a:r>
            <a:r>
              <a:rPr sz="3200" spc="-65" dirty="0">
                <a:solidFill>
                  <a:srgbClr val="292959"/>
                </a:solidFill>
                <a:latin typeface="Trebuchet MS"/>
                <a:cs typeface="Trebuchet MS"/>
              </a:rPr>
              <a:t> </a:t>
            </a:r>
            <a:r>
              <a:rPr sz="3200" spc="-120" dirty="0">
                <a:solidFill>
                  <a:srgbClr val="292959"/>
                </a:solidFill>
                <a:latin typeface="Trebuchet MS"/>
                <a:cs typeface="Trebuchet MS"/>
              </a:rPr>
              <a:t>proprietary</a:t>
            </a:r>
            <a:r>
              <a:rPr sz="3200" spc="-65" dirty="0">
                <a:solidFill>
                  <a:srgbClr val="292959"/>
                </a:solidFill>
                <a:latin typeface="Trebuchet MS"/>
                <a:cs typeface="Trebuchet MS"/>
              </a:rPr>
              <a:t> </a:t>
            </a:r>
            <a:r>
              <a:rPr sz="3200" spc="-140" dirty="0">
                <a:solidFill>
                  <a:srgbClr val="292959"/>
                </a:solidFill>
                <a:latin typeface="Trebuchet MS"/>
                <a:cs typeface="Trebuchet MS"/>
              </a:rPr>
              <a:t>rights.</a:t>
            </a:r>
            <a:r>
              <a:rPr sz="3200" spc="-60" dirty="0">
                <a:solidFill>
                  <a:srgbClr val="292959"/>
                </a:solidFill>
                <a:latin typeface="Trebuchet MS"/>
                <a:cs typeface="Trebuchet MS"/>
              </a:rPr>
              <a:t> </a:t>
            </a:r>
            <a:r>
              <a:rPr sz="3200" spc="-10" dirty="0">
                <a:solidFill>
                  <a:srgbClr val="292959"/>
                </a:solidFill>
                <a:latin typeface="Trebuchet MS"/>
                <a:cs typeface="Trebuchet MS"/>
              </a:rPr>
              <a:t>e.g.:</a:t>
            </a:r>
            <a:endParaRPr sz="3200" dirty="0">
              <a:latin typeface="Trebuchet MS"/>
              <a:cs typeface="Trebuchet MS"/>
            </a:endParaRPr>
          </a:p>
          <a:p>
            <a:pPr marL="702945" marR="111125">
              <a:lnSpc>
                <a:spcPct val="136700"/>
              </a:lnSpc>
            </a:pPr>
            <a:r>
              <a:rPr sz="3200" spc="-150">
                <a:solidFill>
                  <a:srgbClr val="292959"/>
                </a:solidFill>
                <a:latin typeface="Trebuchet MS"/>
                <a:cs typeface="Trebuchet MS"/>
              </a:rPr>
              <a:t>If</a:t>
            </a:r>
            <a:r>
              <a:rPr sz="3200" spc="-105" dirty="0">
                <a:solidFill>
                  <a:srgbClr val="292959"/>
                </a:solidFill>
                <a:latin typeface="Trebuchet MS"/>
                <a:cs typeface="Trebuchet MS"/>
              </a:rPr>
              <a:t> </a:t>
            </a:r>
            <a:r>
              <a:rPr sz="3200" spc="-70">
                <a:solidFill>
                  <a:srgbClr val="292959"/>
                </a:solidFill>
                <a:latin typeface="Trebuchet MS"/>
                <a:cs typeface="Trebuchet MS"/>
              </a:rPr>
              <a:t>landowner</a:t>
            </a:r>
            <a:r>
              <a:rPr sz="3200" spc="-145" dirty="0">
                <a:solidFill>
                  <a:srgbClr val="292959"/>
                </a:solidFill>
                <a:latin typeface="Trebuchet MS"/>
                <a:cs typeface="Trebuchet MS"/>
              </a:rPr>
              <a:t> </a:t>
            </a:r>
            <a:r>
              <a:rPr sz="3200" spc="-114">
                <a:solidFill>
                  <a:srgbClr val="292959"/>
                </a:solidFill>
                <a:latin typeface="Trebuchet MS"/>
                <a:cs typeface="Trebuchet MS"/>
              </a:rPr>
              <a:t>sells</a:t>
            </a:r>
            <a:r>
              <a:rPr sz="3200" spc="-120" dirty="0">
                <a:solidFill>
                  <a:srgbClr val="292959"/>
                </a:solidFill>
                <a:latin typeface="Trebuchet MS"/>
                <a:cs typeface="Trebuchet MS"/>
              </a:rPr>
              <a:t> </a:t>
            </a:r>
            <a:r>
              <a:rPr sz="3200" spc="-125">
                <a:solidFill>
                  <a:srgbClr val="292959"/>
                </a:solidFill>
                <a:latin typeface="Trebuchet MS"/>
                <a:cs typeface="Trebuchet MS"/>
              </a:rPr>
              <a:t>the</a:t>
            </a:r>
            <a:r>
              <a:rPr sz="3200" spc="-114" dirty="0">
                <a:solidFill>
                  <a:srgbClr val="292959"/>
                </a:solidFill>
                <a:latin typeface="Trebuchet MS"/>
                <a:cs typeface="Trebuchet MS"/>
              </a:rPr>
              <a:t> </a:t>
            </a:r>
            <a:r>
              <a:rPr sz="3200" spc="-35">
                <a:solidFill>
                  <a:srgbClr val="292959"/>
                </a:solidFill>
                <a:latin typeface="Trebuchet MS"/>
                <a:cs typeface="Trebuchet MS"/>
              </a:rPr>
              <a:t>land</a:t>
            </a:r>
            <a:r>
              <a:rPr sz="3200" spc="-120" dirty="0">
                <a:solidFill>
                  <a:srgbClr val="292959"/>
                </a:solidFill>
                <a:latin typeface="Trebuchet MS"/>
                <a:cs typeface="Trebuchet MS"/>
              </a:rPr>
              <a:t> </a:t>
            </a:r>
            <a:r>
              <a:rPr sz="3200" spc="-110">
                <a:solidFill>
                  <a:srgbClr val="292959"/>
                </a:solidFill>
                <a:latin typeface="Trebuchet MS"/>
                <a:cs typeface="Trebuchet MS"/>
              </a:rPr>
              <a:t>for</a:t>
            </a:r>
            <a:r>
              <a:rPr sz="3200" spc="-120" dirty="0">
                <a:solidFill>
                  <a:srgbClr val="292959"/>
                </a:solidFill>
                <a:latin typeface="Trebuchet MS"/>
                <a:cs typeface="Trebuchet MS"/>
              </a:rPr>
              <a:t> </a:t>
            </a:r>
            <a:r>
              <a:rPr sz="3200" spc="-75">
                <a:solidFill>
                  <a:srgbClr val="292959"/>
                </a:solidFill>
                <a:latin typeface="Trebuchet MS"/>
                <a:cs typeface="Trebuchet MS"/>
              </a:rPr>
              <a:t>charitable</a:t>
            </a:r>
            <a:r>
              <a:rPr sz="3200" spc="-120" dirty="0">
                <a:solidFill>
                  <a:srgbClr val="292959"/>
                </a:solidFill>
                <a:latin typeface="Trebuchet MS"/>
                <a:cs typeface="Trebuchet MS"/>
              </a:rPr>
              <a:t> </a:t>
            </a:r>
            <a:r>
              <a:rPr sz="3200" spc="-100">
                <a:solidFill>
                  <a:srgbClr val="292959"/>
                </a:solidFill>
                <a:latin typeface="Trebuchet MS"/>
                <a:cs typeface="Trebuchet MS"/>
              </a:rPr>
              <a:t>purpose,</a:t>
            </a:r>
            <a:r>
              <a:rPr sz="3200" spc="-120" dirty="0">
                <a:solidFill>
                  <a:srgbClr val="292959"/>
                </a:solidFill>
                <a:latin typeface="Trebuchet MS"/>
                <a:cs typeface="Trebuchet MS"/>
              </a:rPr>
              <a:t> </a:t>
            </a:r>
            <a:r>
              <a:rPr sz="3200" spc="-105">
                <a:solidFill>
                  <a:srgbClr val="292959"/>
                </a:solidFill>
                <a:latin typeface="Trebuchet MS"/>
                <a:cs typeface="Trebuchet MS"/>
              </a:rPr>
              <a:t>may</a:t>
            </a:r>
            <a:r>
              <a:rPr sz="3200" spc="-120" dirty="0">
                <a:solidFill>
                  <a:srgbClr val="292959"/>
                </a:solidFill>
                <a:latin typeface="Trebuchet MS"/>
                <a:cs typeface="Trebuchet MS"/>
              </a:rPr>
              <a:t> </a:t>
            </a:r>
            <a:r>
              <a:rPr sz="3200" spc="-100">
                <a:solidFill>
                  <a:srgbClr val="292959"/>
                </a:solidFill>
                <a:latin typeface="Trebuchet MS"/>
                <a:cs typeface="Trebuchet MS"/>
              </a:rPr>
              <a:t>not</a:t>
            </a:r>
            <a:r>
              <a:rPr sz="3200" spc="-120" dirty="0">
                <a:solidFill>
                  <a:srgbClr val="292959"/>
                </a:solidFill>
                <a:latin typeface="Trebuchet MS"/>
                <a:cs typeface="Trebuchet MS"/>
              </a:rPr>
              <a:t> </a:t>
            </a:r>
            <a:r>
              <a:rPr sz="3200">
                <a:solidFill>
                  <a:srgbClr val="292959"/>
                </a:solidFill>
                <a:latin typeface="Trebuchet MS"/>
                <a:cs typeface="Trebuchet MS"/>
              </a:rPr>
              <a:t>be</a:t>
            </a:r>
            <a:r>
              <a:rPr sz="3200" spc="-125" dirty="0">
                <a:solidFill>
                  <a:srgbClr val="292959"/>
                </a:solidFill>
                <a:latin typeface="Trebuchet MS"/>
                <a:cs typeface="Trebuchet MS"/>
              </a:rPr>
              <a:t> </a:t>
            </a:r>
            <a:r>
              <a:rPr sz="3200" spc="-45">
                <a:solidFill>
                  <a:srgbClr val="292959"/>
                </a:solidFill>
                <a:latin typeface="Trebuchet MS"/>
                <a:cs typeface="Trebuchet MS"/>
              </a:rPr>
              <a:t>considered</a:t>
            </a:r>
            <a:r>
              <a:rPr sz="3200" spc="-120" dirty="0">
                <a:solidFill>
                  <a:srgbClr val="292959"/>
                </a:solidFill>
                <a:latin typeface="Trebuchet MS"/>
                <a:cs typeface="Trebuchet MS"/>
              </a:rPr>
              <a:t> </a:t>
            </a:r>
            <a:r>
              <a:rPr sz="3200" spc="-10">
                <a:solidFill>
                  <a:srgbClr val="292959"/>
                </a:solidFill>
                <a:latin typeface="Trebuchet MS"/>
                <a:cs typeface="Trebuchet MS"/>
              </a:rPr>
              <a:t>unconscionable </a:t>
            </a:r>
            <a:r>
              <a:rPr sz="3200" spc="-65">
                <a:solidFill>
                  <a:srgbClr val="292959"/>
                </a:solidFill>
                <a:latin typeface="Trebuchet MS"/>
                <a:cs typeface="Trebuchet MS"/>
              </a:rPr>
              <a:t>to</a:t>
            </a:r>
            <a:r>
              <a:rPr sz="3200" spc="-125" dirty="0">
                <a:solidFill>
                  <a:srgbClr val="292959"/>
                </a:solidFill>
                <a:latin typeface="Trebuchet MS"/>
                <a:cs typeface="Trebuchet MS"/>
              </a:rPr>
              <a:t> </a:t>
            </a:r>
            <a:r>
              <a:rPr sz="3200" spc="-70">
                <a:solidFill>
                  <a:srgbClr val="292959"/>
                </a:solidFill>
                <a:latin typeface="Trebuchet MS"/>
                <a:cs typeface="Trebuchet MS"/>
              </a:rPr>
              <a:t>deny</a:t>
            </a:r>
            <a:r>
              <a:rPr sz="3200" spc="-120" dirty="0">
                <a:solidFill>
                  <a:srgbClr val="292959"/>
                </a:solidFill>
                <a:latin typeface="Trebuchet MS"/>
                <a:cs typeface="Trebuchet MS"/>
              </a:rPr>
              <a:t> </a:t>
            </a:r>
            <a:r>
              <a:rPr sz="3200" spc="-110">
                <a:solidFill>
                  <a:srgbClr val="292959"/>
                </a:solidFill>
                <a:latin typeface="Trebuchet MS"/>
                <a:cs typeface="Trebuchet MS"/>
              </a:rPr>
              <a:t>someone’s</a:t>
            </a:r>
            <a:r>
              <a:rPr sz="3200" spc="-120" dirty="0">
                <a:solidFill>
                  <a:srgbClr val="292959"/>
                </a:solidFill>
                <a:latin typeface="Trebuchet MS"/>
                <a:cs typeface="Trebuchet MS"/>
              </a:rPr>
              <a:t> </a:t>
            </a:r>
            <a:r>
              <a:rPr sz="3200" spc="-35">
                <a:solidFill>
                  <a:srgbClr val="292959"/>
                </a:solidFill>
                <a:latin typeface="Trebuchet MS"/>
                <a:cs typeface="Trebuchet MS"/>
              </a:rPr>
              <a:t>expected</a:t>
            </a:r>
            <a:r>
              <a:rPr sz="3200" spc="-120">
                <a:solidFill>
                  <a:srgbClr val="292959"/>
                </a:solidFill>
                <a:latin typeface="Trebuchet MS"/>
                <a:cs typeface="Trebuchet MS"/>
              </a:rPr>
              <a:t> proprietary </a:t>
            </a:r>
            <a:r>
              <a:rPr sz="3200" spc="-10">
                <a:solidFill>
                  <a:srgbClr val="292959"/>
                </a:solidFill>
                <a:latin typeface="Trebuchet MS"/>
                <a:cs typeface="Trebuchet MS"/>
              </a:rPr>
              <a:t>right</a:t>
            </a:r>
            <a:endParaRPr sz="3200">
              <a:latin typeface="Trebuchet MS"/>
              <a:cs typeface="Trebuchet MS"/>
            </a:endParaRPr>
          </a:p>
          <a:p>
            <a:pPr marL="12700">
              <a:lnSpc>
                <a:spcPct val="100000"/>
              </a:lnSpc>
              <a:spcBef>
                <a:spcPts val="1410"/>
              </a:spcBef>
            </a:pPr>
            <a:r>
              <a:rPr sz="3200" spc="-65" dirty="0">
                <a:solidFill>
                  <a:srgbClr val="292959"/>
                </a:solidFill>
                <a:latin typeface="Trebuchet MS"/>
                <a:cs typeface="Trebuchet MS"/>
              </a:rPr>
              <a:t>Dixon</a:t>
            </a:r>
            <a:r>
              <a:rPr sz="3200" spc="-180" dirty="0">
                <a:solidFill>
                  <a:srgbClr val="292959"/>
                </a:solidFill>
                <a:latin typeface="Trebuchet MS"/>
                <a:cs typeface="Trebuchet MS"/>
              </a:rPr>
              <a:t> </a:t>
            </a:r>
            <a:r>
              <a:rPr sz="3200" spc="-120" dirty="0">
                <a:solidFill>
                  <a:srgbClr val="292959"/>
                </a:solidFill>
                <a:latin typeface="Trebuchet MS"/>
                <a:cs typeface="Trebuchet MS"/>
              </a:rPr>
              <a:t>(2010) </a:t>
            </a:r>
            <a:r>
              <a:rPr sz="3200" spc="125" dirty="0">
                <a:solidFill>
                  <a:srgbClr val="292959"/>
                </a:solidFill>
                <a:latin typeface="Trebuchet MS"/>
                <a:cs typeface="Trebuchet MS"/>
              </a:rPr>
              <a:t>-</a:t>
            </a:r>
            <a:r>
              <a:rPr sz="3200" spc="-130" dirty="0">
                <a:solidFill>
                  <a:srgbClr val="292959"/>
                </a:solidFill>
                <a:latin typeface="Trebuchet MS"/>
                <a:cs typeface="Trebuchet MS"/>
              </a:rPr>
              <a:t> </a:t>
            </a:r>
            <a:r>
              <a:rPr sz="3200" spc="-85" dirty="0">
                <a:solidFill>
                  <a:srgbClr val="292959"/>
                </a:solidFill>
                <a:latin typeface="Trebuchet MS"/>
                <a:cs typeface="Trebuchet MS"/>
              </a:rPr>
              <a:t>unconscionability</a:t>
            </a:r>
            <a:r>
              <a:rPr sz="3200" spc="-125" dirty="0">
                <a:solidFill>
                  <a:srgbClr val="292959"/>
                </a:solidFill>
                <a:latin typeface="Trebuchet MS"/>
                <a:cs typeface="Trebuchet MS"/>
              </a:rPr>
              <a:t> </a:t>
            </a:r>
            <a:r>
              <a:rPr lang="en-GB" sz="3200" spc="-35">
                <a:solidFill>
                  <a:srgbClr val="292959"/>
                </a:solidFill>
                <a:latin typeface="Trebuchet MS"/>
                <a:cs typeface="Trebuchet MS"/>
              </a:rPr>
              <a:t>has</a:t>
            </a:r>
            <a:r>
              <a:rPr sz="3200" spc="-130" dirty="0">
                <a:solidFill>
                  <a:srgbClr val="292959"/>
                </a:solidFill>
                <a:latin typeface="Trebuchet MS"/>
                <a:cs typeface="Trebuchet MS"/>
              </a:rPr>
              <a:t> </a:t>
            </a:r>
            <a:r>
              <a:rPr sz="3200" spc="135" dirty="0">
                <a:solidFill>
                  <a:srgbClr val="292959"/>
                </a:solidFill>
                <a:latin typeface="Trebuchet MS"/>
                <a:cs typeface="Trebuchet MS"/>
              </a:rPr>
              <a:t>a</a:t>
            </a:r>
            <a:r>
              <a:rPr sz="3200" spc="-130" dirty="0">
                <a:solidFill>
                  <a:srgbClr val="292959"/>
                </a:solidFill>
                <a:latin typeface="Trebuchet MS"/>
                <a:cs typeface="Trebuchet MS"/>
              </a:rPr>
              <a:t> </a:t>
            </a:r>
            <a:r>
              <a:rPr sz="3200" spc="-55" dirty="0">
                <a:solidFill>
                  <a:srgbClr val="292959"/>
                </a:solidFill>
                <a:latin typeface="Trebuchet MS"/>
                <a:cs typeface="Trebuchet MS"/>
              </a:rPr>
              <a:t>clear</a:t>
            </a:r>
            <a:r>
              <a:rPr sz="3200" spc="-130" dirty="0">
                <a:solidFill>
                  <a:srgbClr val="292959"/>
                </a:solidFill>
                <a:latin typeface="Trebuchet MS"/>
                <a:cs typeface="Trebuchet MS"/>
              </a:rPr>
              <a:t> </a:t>
            </a:r>
            <a:r>
              <a:rPr sz="3200" spc="-40" dirty="0">
                <a:solidFill>
                  <a:srgbClr val="292959"/>
                </a:solidFill>
                <a:latin typeface="Trebuchet MS"/>
                <a:cs typeface="Trebuchet MS"/>
              </a:rPr>
              <a:t>meaning</a:t>
            </a:r>
            <a:r>
              <a:rPr sz="3200" spc="-130" dirty="0">
                <a:solidFill>
                  <a:srgbClr val="292959"/>
                </a:solidFill>
                <a:latin typeface="Trebuchet MS"/>
                <a:cs typeface="Trebuchet MS"/>
              </a:rPr>
              <a:t> </a:t>
            </a:r>
            <a:r>
              <a:rPr sz="3200" spc="-65" dirty="0">
                <a:solidFill>
                  <a:srgbClr val="292959"/>
                </a:solidFill>
                <a:latin typeface="Trebuchet MS"/>
                <a:cs typeface="Trebuchet MS"/>
              </a:rPr>
              <a:t>foundational</a:t>
            </a:r>
            <a:r>
              <a:rPr sz="3200" spc="-125" dirty="0">
                <a:solidFill>
                  <a:srgbClr val="292959"/>
                </a:solidFill>
                <a:latin typeface="Trebuchet MS"/>
                <a:cs typeface="Trebuchet MS"/>
              </a:rPr>
              <a:t> </a:t>
            </a:r>
            <a:r>
              <a:rPr sz="3200" spc="-65" dirty="0">
                <a:solidFill>
                  <a:srgbClr val="292959"/>
                </a:solidFill>
                <a:latin typeface="Trebuchet MS"/>
                <a:cs typeface="Trebuchet MS"/>
              </a:rPr>
              <a:t>to</a:t>
            </a:r>
            <a:r>
              <a:rPr sz="3200" spc="-130" dirty="0">
                <a:solidFill>
                  <a:srgbClr val="292959"/>
                </a:solidFill>
                <a:latin typeface="Trebuchet MS"/>
                <a:cs typeface="Trebuchet MS"/>
              </a:rPr>
              <a:t> </a:t>
            </a:r>
            <a:r>
              <a:rPr sz="3200" spc="-10" dirty="0">
                <a:solidFill>
                  <a:srgbClr val="292959"/>
                </a:solidFill>
                <a:latin typeface="Trebuchet MS"/>
                <a:cs typeface="Trebuchet MS"/>
              </a:rPr>
              <a:t>estoppel</a:t>
            </a:r>
            <a:endParaRPr sz="3200" dirty="0">
              <a:latin typeface="Trebuchet MS"/>
              <a:cs typeface="Trebuchet MS"/>
            </a:endParaRPr>
          </a:p>
        </p:txBody>
      </p:sp>
      <p:sp>
        <p:nvSpPr>
          <p:cNvPr id="9" name="object 9" descr="$PPTXTitle"/>
          <p:cNvSpPr txBox="1">
            <a:spLocks noGrp="1"/>
          </p:cNvSpPr>
          <p:nvPr>
            <p:ph type="title"/>
          </p:nvPr>
        </p:nvSpPr>
        <p:spPr>
          <a:xfrm>
            <a:off x="597084" y="827977"/>
            <a:ext cx="9588500" cy="1168400"/>
          </a:xfrm>
          <a:prstGeom prst="rect">
            <a:avLst/>
          </a:prstGeom>
        </p:spPr>
        <p:txBody>
          <a:bodyPr vert="horz" wrap="square" lIns="0" tIns="12700" rIns="0" bIns="0" rtlCol="0">
            <a:spAutoFit/>
          </a:bodyPr>
          <a:lstStyle/>
          <a:p>
            <a:pPr marL="12700">
              <a:lnSpc>
                <a:spcPct val="100000"/>
              </a:lnSpc>
              <a:spcBef>
                <a:spcPts val="100"/>
              </a:spcBef>
            </a:pPr>
            <a:r>
              <a:rPr sz="7500" spc="135">
                <a:solidFill>
                  <a:srgbClr val="E65385"/>
                </a:solidFill>
              </a:rPr>
              <a:t>UNCONSCIONABILITY</a:t>
            </a:r>
            <a:endParaRPr sz="75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71734" y="2342673"/>
            <a:ext cx="123825" cy="123824"/>
          </a:xfrm>
          <a:prstGeom prst="rect">
            <a:avLst/>
          </a:prstGeom>
        </p:spPr>
      </p:pic>
      <p:pic>
        <p:nvPicPr>
          <p:cNvPr id="3" name="object 3"/>
          <p:cNvPicPr/>
          <p:nvPr/>
        </p:nvPicPr>
        <p:blipFill>
          <a:blip r:embed="rId2" cstate="print"/>
          <a:stretch>
            <a:fillRect/>
          </a:stretch>
        </p:blipFill>
        <p:spPr>
          <a:xfrm>
            <a:off x="971734" y="2990373"/>
            <a:ext cx="123825" cy="123824"/>
          </a:xfrm>
          <a:prstGeom prst="rect">
            <a:avLst/>
          </a:prstGeom>
        </p:spPr>
      </p:pic>
      <p:pic>
        <p:nvPicPr>
          <p:cNvPr id="4" name="object 4"/>
          <p:cNvPicPr/>
          <p:nvPr/>
        </p:nvPicPr>
        <p:blipFill>
          <a:blip r:embed="rId2" cstate="print"/>
          <a:stretch>
            <a:fillRect/>
          </a:stretch>
        </p:blipFill>
        <p:spPr>
          <a:xfrm>
            <a:off x="971734" y="4285773"/>
            <a:ext cx="123825" cy="123824"/>
          </a:xfrm>
          <a:prstGeom prst="rect">
            <a:avLst/>
          </a:prstGeom>
        </p:spPr>
      </p:pic>
      <p:pic>
        <p:nvPicPr>
          <p:cNvPr id="5" name="object 5"/>
          <p:cNvPicPr/>
          <p:nvPr/>
        </p:nvPicPr>
        <p:blipFill>
          <a:blip r:embed="rId3" cstate="print"/>
          <a:stretch>
            <a:fillRect/>
          </a:stretch>
        </p:blipFill>
        <p:spPr>
          <a:xfrm>
            <a:off x="1643246" y="5576411"/>
            <a:ext cx="133349" cy="133349"/>
          </a:xfrm>
          <a:prstGeom prst="rect">
            <a:avLst/>
          </a:prstGeom>
        </p:spPr>
      </p:pic>
      <p:pic>
        <p:nvPicPr>
          <p:cNvPr id="6" name="object 6"/>
          <p:cNvPicPr/>
          <p:nvPr/>
        </p:nvPicPr>
        <p:blipFill>
          <a:blip r:embed="rId4" cstate="print"/>
          <a:stretch>
            <a:fillRect/>
          </a:stretch>
        </p:blipFill>
        <p:spPr>
          <a:xfrm>
            <a:off x="1643246" y="6871810"/>
            <a:ext cx="133349" cy="133349"/>
          </a:xfrm>
          <a:prstGeom prst="rect">
            <a:avLst/>
          </a:prstGeom>
        </p:spPr>
      </p:pic>
      <p:pic>
        <p:nvPicPr>
          <p:cNvPr id="7" name="object 7"/>
          <p:cNvPicPr/>
          <p:nvPr/>
        </p:nvPicPr>
        <p:blipFill>
          <a:blip r:embed="rId5" cstate="print"/>
          <a:stretch>
            <a:fillRect/>
          </a:stretch>
        </p:blipFill>
        <p:spPr>
          <a:xfrm>
            <a:off x="1643246" y="8814910"/>
            <a:ext cx="133349" cy="133349"/>
          </a:xfrm>
          <a:prstGeom prst="rect">
            <a:avLst/>
          </a:prstGeom>
        </p:spPr>
      </p:pic>
      <p:sp>
        <p:nvSpPr>
          <p:cNvPr id="8" name="object 8"/>
          <p:cNvSpPr txBox="1"/>
          <p:nvPr/>
        </p:nvSpPr>
        <p:spPr>
          <a:xfrm>
            <a:off x="1266364" y="1941982"/>
            <a:ext cx="16529050" cy="7797800"/>
          </a:xfrm>
          <a:prstGeom prst="rect">
            <a:avLst/>
          </a:prstGeom>
        </p:spPr>
        <p:txBody>
          <a:bodyPr vert="horz" wrap="square" lIns="0" tIns="187960" rIns="0" bIns="0" rtlCol="0">
            <a:spAutoFit/>
          </a:bodyPr>
          <a:lstStyle/>
          <a:p>
            <a:pPr marL="12700">
              <a:lnSpc>
                <a:spcPct val="100000"/>
              </a:lnSpc>
              <a:spcBef>
                <a:spcPts val="1480"/>
              </a:spcBef>
            </a:pPr>
            <a:r>
              <a:rPr sz="3100">
                <a:solidFill>
                  <a:srgbClr val="292959"/>
                </a:solidFill>
                <a:latin typeface="Trebuchet MS"/>
                <a:cs typeface="Trebuchet MS"/>
              </a:rPr>
              <a:t>Some</a:t>
            </a:r>
            <a:r>
              <a:rPr sz="3100" spc="-155">
                <a:solidFill>
                  <a:srgbClr val="292959"/>
                </a:solidFill>
                <a:latin typeface="Trebuchet MS"/>
                <a:cs typeface="Trebuchet MS"/>
              </a:rPr>
              <a:t> </a:t>
            </a:r>
            <a:r>
              <a:rPr sz="3100" spc="-55">
                <a:solidFill>
                  <a:srgbClr val="292959"/>
                </a:solidFill>
                <a:latin typeface="Trebuchet MS"/>
                <a:cs typeface="Trebuchet MS"/>
              </a:rPr>
              <a:t>examples</a:t>
            </a:r>
            <a:r>
              <a:rPr sz="3100" spc="-135">
                <a:solidFill>
                  <a:srgbClr val="292959"/>
                </a:solidFill>
                <a:latin typeface="Trebuchet MS"/>
                <a:cs typeface="Trebuchet MS"/>
              </a:rPr>
              <a:t> </a:t>
            </a:r>
            <a:r>
              <a:rPr sz="3100">
                <a:solidFill>
                  <a:srgbClr val="292959"/>
                </a:solidFill>
                <a:latin typeface="Trebuchet MS"/>
                <a:cs typeface="Trebuchet MS"/>
              </a:rPr>
              <a:t>of</a:t>
            </a:r>
            <a:r>
              <a:rPr sz="3100" spc="-135">
                <a:solidFill>
                  <a:srgbClr val="292959"/>
                </a:solidFill>
                <a:latin typeface="Trebuchet MS"/>
                <a:cs typeface="Trebuchet MS"/>
              </a:rPr>
              <a:t> </a:t>
            </a:r>
            <a:r>
              <a:rPr sz="3100" spc="-75">
                <a:solidFill>
                  <a:srgbClr val="292959"/>
                </a:solidFill>
                <a:latin typeface="Trebuchet MS"/>
                <a:cs typeface="Trebuchet MS"/>
              </a:rPr>
              <a:t>behaviour</a:t>
            </a:r>
            <a:r>
              <a:rPr sz="3100" spc="-135">
                <a:solidFill>
                  <a:srgbClr val="292959"/>
                </a:solidFill>
                <a:latin typeface="Trebuchet MS"/>
                <a:cs typeface="Trebuchet MS"/>
              </a:rPr>
              <a:t> </a:t>
            </a:r>
            <a:r>
              <a:rPr sz="3100" spc="-100">
                <a:solidFill>
                  <a:srgbClr val="292959"/>
                </a:solidFill>
                <a:latin typeface="Trebuchet MS"/>
                <a:cs typeface="Trebuchet MS"/>
              </a:rPr>
              <a:t>that</a:t>
            </a:r>
            <a:r>
              <a:rPr sz="3100" spc="-135">
                <a:solidFill>
                  <a:srgbClr val="292959"/>
                </a:solidFill>
                <a:latin typeface="Trebuchet MS"/>
                <a:cs typeface="Trebuchet MS"/>
              </a:rPr>
              <a:t> </a:t>
            </a:r>
            <a:r>
              <a:rPr sz="3100" spc="-114">
                <a:solidFill>
                  <a:srgbClr val="292959"/>
                </a:solidFill>
                <a:latin typeface="Trebuchet MS"/>
                <a:cs typeface="Trebuchet MS"/>
              </a:rPr>
              <a:t>the</a:t>
            </a:r>
            <a:r>
              <a:rPr sz="3100" spc="-120">
                <a:solidFill>
                  <a:srgbClr val="292959"/>
                </a:solidFill>
                <a:latin typeface="Trebuchet MS"/>
                <a:cs typeface="Trebuchet MS"/>
              </a:rPr>
              <a:t> </a:t>
            </a:r>
            <a:r>
              <a:rPr sz="3100" spc="-80">
                <a:solidFill>
                  <a:srgbClr val="292959"/>
                </a:solidFill>
                <a:latin typeface="Trebuchet MS"/>
                <a:cs typeface="Trebuchet MS"/>
              </a:rPr>
              <a:t>courts</a:t>
            </a:r>
            <a:r>
              <a:rPr sz="3100" spc="-135">
                <a:solidFill>
                  <a:srgbClr val="292959"/>
                </a:solidFill>
                <a:latin typeface="Trebuchet MS"/>
                <a:cs typeface="Trebuchet MS"/>
              </a:rPr>
              <a:t> </a:t>
            </a:r>
            <a:r>
              <a:rPr sz="3100" spc="-30">
                <a:solidFill>
                  <a:srgbClr val="292959"/>
                </a:solidFill>
                <a:latin typeface="Trebuchet MS"/>
                <a:cs typeface="Trebuchet MS"/>
              </a:rPr>
              <a:t>have</a:t>
            </a:r>
            <a:r>
              <a:rPr sz="3100" spc="-135">
                <a:solidFill>
                  <a:srgbClr val="292959"/>
                </a:solidFill>
                <a:latin typeface="Trebuchet MS"/>
                <a:cs typeface="Trebuchet MS"/>
              </a:rPr>
              <a:t> </a:t>
            </a:r>
            <a:r>
              <a:rPr sz="3100" spc="-75">
                <a:solidFill>
                  <a:srgbClr val="292959"/>
                </a:solidFill>
                <a:latin typeface="Trebuchet MS"/>
                <a:cs typeface="Trebuchet MS"/>
              </a:rPr>
              <a:t>held</a:t>
            </a:r>
            <a:r>
              <a:rPr sz="3100" spc="-135">
                <a:solidFill>
                  <a:srgbClr val="292959"/>
                </a:solidFill>
                <a:latin typeface="Trebuchet MS"/>
                <a:cs typeface="Trebuchet MS"/>
              </a:rPr>
              <a:t> </a:t>
            </a:r>
            <a:r>
              <a:rPr sz="3100" spc="-50">
                <a:solidFill>
                  <a:srgbClr val="292959"/>
                </a:solidFill>
                <a:latin typeface="Trebuchet MS"/>
                <a:cs typeface="Trebuchet MS"/>
              </a:rPr>
              <a:t>to</a:t>
            </a:r>
            <a:r>
              <a:rPr sz="3100" spc="-140">
                <a:solidFill>
                  <a:srgbClr val="292959"/>
                </a:solidFill>
                <a:latin typeface="Trebuchet MS"/>
                <a:cs typeface="Trebuchet MS"/>
              </a:rPr>
              <a:t> </a:t>
            </a:r>
            <a:r>
              <a:rPr sz="3100">
                <a:solidFill>
                  <a:srgbClr val="292959"/>
                </a:solidFill>
                <a:latin typeface="Trebuchet MS"/>
                <a:cs typeface="Trebuchet MS"/>
              </a:rPr>
              <a:t>be</a:t>
            </a:r>
            <a:r>
              <a:rPr sz="3100" spc="-135">
                <a:solidFill>
                  <a:srgbClr val="292959"/>
                </a:solidFill>
                <a:latin typeface="Trebuchet MS"/>
                <a:cs typeface="Trebuchet MS"/>
              </a:rPr>
              <a:t> </a:t>
            </a:r>
            <a:r>
              <a:rPr sz="3100" spc="-10">
                <a:solidFill>
                  <a:srgbClr val="292959"/>
                </a:solidFill>
                <a:latin typeface="Trebuchet MS"/>
                <a:cs typeface="Trebuchet MS"/>
              </a:rPr>
              <a:t>unconscionable:</a:t>
            </a:r>
            <a:endParaRPr sz="3100">
              <a:latin typeface="Trebuchet MS"/>
              <a:cs typeface="Trebuchet MS"/>
            </a:endParaRPr>
          </a:p>
          <a:p>
            <a:pPr marL="12700" marR="24765">
              <a:lnSpc>
                <a:spcPct val="137100"/>
              </a:lnSpc>
              <a:tabLst>
                <a:tab pos="4995545" algn="l"/>
              </a:tabLst>
            </a:pPr>
            <a:r>
              <a:rPr sz="3100" spc="-85">
                <a:solidFill>
                  <a:srgbClr val="292959"/>
                </a:solidFill>
                <a:latin typeface="Trebuchet MS"/>
                <a:cs typeface="Trebuchet MS"/>
              </a:rPr>
              <a:t>Landowner</a:t>
            </a:r>
            <a:r>
              <a:rPr sz="3100" spc="-125">
                <a:solidFill>
                  <a:srgbClr val="292959"/>
                </a:solidFill>
                <a:latin typeface="Trebuchet MS"/>
                <a:cs typeface="Trebuchet MS"/>
              </a:rPr>
              <a:t> </a:t>
            </a:r>
            <a:r>
              <a:rPr sz="3100" spc="-30">
                <a:solidFill>
                  <a:srgbClr val="292959"/>
                </a:solidFill>
                <a:latin typeface="Trebuchet MS"/>
                <a:cs typeface="Trebuchet MS"/>
              </a:rPr>
              <a:t>giving</a:t>
            </a:r>
            <a:r>
              <a:rPr sz="3100" spc="-125">
                <a:solidFill>
                  <a:srgbClr val="292959"/>
                </a:solidFill>
                <a:latin typeface="Trebuchet MS"/>
                <a:cs typeface="Trebuchet MS"/>
              </a:rPr>
              <a:t> </a:t>
            </a:r>
            <a:r>
              <a:rPr sz="3100" spc="-10">
                <a:solidFill>
                  <a:srgbClr val="292959"/>
                </a:solidFill>
                <a:latin typeface="Trebuchet MS"/>
                <a:cs typeface="Trebuchet MS"/>
              </a:rPr>
              <a:t>assurance</a:t>
            </a:r>
            <a:r>
              <a:rPr sz="3100">
                <a:solidFill>
                  <a:srgbClr val="292959"/>
                </a:solidFill>
                <a:latin typeface="Trebuchet MS"/>
                <a:cs typeface="Trebuchet MS"/>
              </a:rPr>
              <a:t>	of</a:t>
            </a:r>
            <a:r>
              <a:rPr sz="3100" spc="-160">
                <a:solidFill>
                  <a:srgbClr val="292959"/>
                </a:solidFill>
                <a:latin typeface="Trebuchet MS"/>
                <a:cs typeface="Trebuchet MS"/>
              </a:rPr>
              <a:t> </a:t>
            </a:r>
            <a:r>
              <a:rPr sz="3100">
                <a:solidFill>
                  <a:srgbClr val="292959"/>
                </a:solidFill>
                <a:latin typeface="Trebuchet MS"/>
                <a:cs typeface="Trebuchet MS"/>
              </a:rPr>
              <a:t>an</a:t>
            </a:r>
            <a:r>
              <a:rPr sz="3100" spc="-110">
                <a:solidFill>
                  <a:srgbClr val="292959"/>
                </a:solidFill>
                <a:latin typeface="Trebuchet MS"/>
                <a:cs typeface="Trebuchet MS"/>
              </a:rPr>
              <a:t> </a:t>
            </a:r>
            <a:r>
              <a:rPr sz="3100" spc="-130">
                <a:solidFill>
                  <a:srgbClr val="292959"/>
                </a:solidFill>
                <a:latin typeface="Trebuchet MS"/>
                <a:cs typeface="Trebuchet MS"/>
              </a:rPr>
              <a:t>interest</a:t>
            </a:r>
            <a:r>
              <a:rPr sz="3100" spc="-105">
                <a:solidFill>
                  <a:srgbClr val="292959"/>
                </a:solidFill>
                <a:latin typeface="Trebuchet MS"/>
                <a:cs typeface="Trebuchet MS"/>
              </a:rPr>
              <a:t> </a:t>
            </a:r>
            <a:r>
              <a:rPr sz="3100" spc="-170">
                <a:solidFill>
                  <a:srgbClr val="292959"/>
                </a:solidFill>
                <a:latin typeface="Trebuchet MS"/>
                <a:cs typeface="Trebuchet MS"/>
              </a:rPr>
              <a:t>in</a:t>
            </a:r>
            <a:r>
              <a:rPr sz="3100" spc="-100">
                <a:solidFill>
                  <a:srgbClr val="292959"/>
                </a:solidFill>
                <a:latin typeface="Trebuchet MS"/>
                <a:cs typeface="Trebuchet MS"/>
              </a:rPr>
              <a:t> </a:t>
            </a:r>
            <a:r>
              <a:rPr sz="3100" spc="-130">
                <a:solidFill>
                  <a:srgbClr val="292959"/>
                </a:solidFill>
                <a:latin typeface="Trebuchet MS"/>
                <a:cs typeface="Trebuchet MS"/>
              </a:rPr>
              <a:t>land,</a:t>
            </a:r>
            <a:r>
              <a:rPr sz="3100" spc="-100">
                <a:solidFill>
                  <a:srgbClr val="292959"/>
                </a:solidFill>
                <a:latin typeface="Trebuchet MS"/>
                <a:cs typeface="Trebuchet MS"/>
              </a:rPr>
              <a:t> </a:t>
            </a:r>
            <a:r>
              <a:rPr sz="3100">
                <a:solidFill>
                  <a:srgbClr val="292959"/>
                </a:solidFill>
                <a:latin typeface="Trebuchet MS"/>
                <a:cs typeface="Trebuchet MS"/>
              </a:rPr>
              <a:t>and</a:t>
            </a:r>
            <a:r>
              <a:rPr sz="3100" spc="-114">
                <a:solidFill>
                  <a:srgbClr val="292959"/>
                </a:solidFill>
                <a:latin typeface="Trebuchet MS"/>
                <a:cs typeface="Trebuchet MS"/>
              </a:rPr>
              <a:t> the</a:t>
            </a:r>
            <a:r>
              <a:rPr sz="3100" spc="-110">
                <a:solidFill>
                  <a:srgbClr val="292959"/>
                </a:solidFill>
                <a:latin typeface="Trebuchet MS"/>
                <a:cs typeface="Trebuchet MS"/>
              </a:rPr>
              <a:t> </a:t>
            </a:r>
            <a:r>
              <a:rPr sz="3100" spc="-114">
                <a:solidFill>
                  <a:srgbClr val="292959"/>
                </a:solidFill>
                <a:latin typeface="Trebuchet MS"/>
                <a:cs typeface="Trebuchet MS"/>
              </a:rPr>
              <a:t>individual</a:t>
            </a:r>
            <a:r>
              <a:rPr sz="3100" spc="-110">
                <a:solidFill>
                  <a:srgbClr val="292959"/>
                </a:solidFill>
                <a:latin typeface="Trebuchet MS"/>
                <a:cs typeface="Trebuchet MS"/>
              </a:rPr>
              <a:t> </a:t>
            </a:r>
            <a:r>
              <a:rPr sz="3100">
                <a:solidFill>
                  <a:srgbClr val="292959"/>
                </a:solidFill>
                <a:latin typeface="Trebuchet MS"/>
                <a:cs typeface="Trebuchet MS"/>
              </a:rPr>
              <a:t>acts</a:t>
            </a:r>
            <a:r>
              <a:rPr sz="3100" spc="-110">
                <a:solidFill>
                  <a:srgbClr val="292959"/>
                </a:solidFill>
                <a:latin typeface="Trebuchet MS"/>
                <a:cs typeface="Trebuchet MS"/>
              </a:rPr>
              <a:t> </a:t>
            </a:r>
            <a:r>
              <a:rPr sz="3100">
                <a:solidFill>
                  <a:srgbClr val="292959"/>
                </a:solidFill>
                <a:latin typeface="Trebuchet MS"/>
                <a:cs typeface="Trebuchet MS"/>
              </a:rPr>
              <a:t>on</a:t>
            </a:r>
            <a:r>
              <a:rPr sz="3100" spc="-110">
                <a:solidFill>
                  <a:srgbClr val="292959"/>
                </a:solidFill>
                <a:latin typeface="Trebuchet MS"/>
                <a:cs typeface="Trebuchet MS"/>
              </a:rPr>
              <a:t> </a:t>
            </a:r>
            <a:r>
              <a:rPr sz="3100" spc="-204">
                <a:solidFill>
                  <a:srgbClr val="292959"/>
                </a:solidFill>
                <a:latin typeface="Trebuchet MS"/>
                <a:cs typeface="Trebuchet MS"/>
              </a:rPr>
              <a:t>it</a:t>
            </a:r>
            <a:r>
              <a:rPr sz="3100" spc="-100">
                <a:solidFill>
                  <a:srgbClr val="292959"/>
                </a:solidFill>
                <a:latin typeface="Trebuchet MS"/>
                <a:cs typeface="Trebuchet MS"/>
              </a:rPr>
              <a:t> </a:t>
            </a:r>
            <a:r>
              <a:rPr sz="3100" spc="-50">
                <a:solidFill>
                  <a:srgbClr val="292959"/>
                </a:solidFill>
                <a:latin typeface="Trebuchet MS"/>
                <a:cs typeface="Trebuchet MS"/>
              </a:rPr>
              <a:t>to</a:t>
            </a:r>
            <a:r>
              <a:rPr sz="3100" spc="-110">
                <a:solidFill>
                  <a:srgbClr val="292959"/>
                </a:solidFill>
                <a:latin typeface="Trebuchet MS"/>
                <a:cs typeface="Trebuchet MS"/>
              </a:rPr>
              <a:t> </a:t>
            </a:r>
            <a:r>
              <a:rPr sz="3100" spc="-160">
                <a:solidFill>
                  <a:srgbClr val="292959"/>
                </a:solidFill>
                <a:latin typeface="Trebuchet MS"/>
                <a:cs typeface="Trebuchet MS"/>
              </a:rPr>
              <a:t>their</a:t>
            </a:r>
            <a:r>
              <a:rPr sz="3100" spc="-100">
                <a:solidFill>
                  <a:srgbClr val="292959"/>
                </a:solidFill>
                <a:latin typeface="Trebuchet MS"/>
                <a:cs typeface="Trebuchet MS"/>
              </a:rPr>
              <a:t> </a:t>
            </a:r>
            <a:r>
              <a:rPr sz="3100" spc="-114">
                <a:solidFill>
                  <a:srgbClr val="292959"/>
                </a:solidFill>
                <a:latin typeface="Trebuchet MS"/>
                <a:cs typeface="Trebuchet MS"/>
              </a:rPr>
              <a:t>detriment, </a:t>
            </a:r>
            <a:r>
              <a:rPr sz="3100" spc="-145">
                <a:solidFill>
                  <a:srgbClr val="292959"/>
                </a:solidFill>
                <a:latin typeface="Trebuchet MS"/>
                <a:cs typeface="Trebuchet MS"/>
              </a:rPr>
              <a:t>this</a:t>
            </a:r>
            <a:r>
              <a:rPr sz="3100" spc="-85">
                <a:solidFill>
                  <a:srgbClr val="292959"/>
                </a:solidFill>
                <a:latin typeface="Trebuchet MS"/>
                <a:cs typeface="Trebuchet MS"/>
              </a:rPr>
              <a:t> </a:t>
            </a:r>
            <a:r>
              <a:rPr sz="3100">
                <a:solidFill>
                  <a:srgbClr val="292959"/>
                </a:solidFill>
                <a:latin typeface="Trebuchet MS"/>
                <a:cs typeface="Trebuchet MS"/>
              </a:rPr>
              <a:t>can</a:t>
            </a:r>
            <a:r>
              <a:rPr sz="3100" spc="-80">
                <a:solidFill>
                  <a:srgbClr val="292959"/>
                </a:solidFill>
                <a:latin typeface="Trebuchet MS"/>
                <a:cs typeface="Trebuchet MS"/>
              </a:rPr>
              <a:t> </a:t>
            </a:r>
            <a:r>
              <a:rPr sz="3100" spc="-65">
                <a:solidFill>
                  <a:srgbClr val="292959"/>
                </a:solidFill>
                <a:latin typeface="Trebuchet MS"/>
                <a:cs typeface="Trebuchet MS"/>
              </a:rPr>
              <a:t>establish</a:t>
            </a:r>
            <a:r>
              <a:rPr sz="3100" spc="-80">
                <a:solidFill>
                  <a:srgbClr val="292959"/>
                </a:solidFill>
                <a:latin typeface="Trebuchet MS"/>
                <a:cs typeface="Trebuchet MS"/>
              </a:rPr>
              <a:t> </a:t>
            </a:r>
            <a:r>
              <a:rPr sz="3100" spc="130">
                <a:solidFill>
                  <a:srgbClr val="292959"/>
                </a:solidFill>
                <a:latin typeface="Trebuchet MS"/>
                <a:cs typeface="Trebuchet MS"/>
              </a:rPr>
              <a:t>a</a:t>
            </a:r>
            <a:r>
              <a:rPr sz="3100" spc="-80">
                <a:solidFill>
                  <a:srgbClr val="292959"/>
                </a:solidFill>
                <a:latin typeface="Trebuchet MS"/>
                <a:cs typeface="Trebuchet MS"/>
              </a:rPr>
              <a:t> </a:t>
            </a:r>
            <a:r>
              <a:rPr sz="3100" spc="-135">
                <a:solidFill>
                  <a:srgbClr val="292959"/>
                </a:solidFill>
                <a:latin typeface="Trebuchet MS"/>
                <a:cs typeface="Trebuchet MS"/>
              </a:rPr>
              <a:t>claim:</a:t>
            </a:r>
            <a:r>
              <a:rPr sz="3100" spc="-80">
                <a:solidFill>
                  <a:srgbClr val="292959"/>
                </a:solidFill>
                <a:latin typeface="Trebuchet MS"/>
                <a:cs typeface="Trebuchet MS"/>
              </a:rPr>
              <a:t> </a:t>
            </a:r>
            <a:r>
              <a:rPr sz="3100" b="1" i="1" spc="-105">
                <a:solidFill>
                  <a:srgbClr val="292959"/>
                </a:solidFill>
                <a:latin typeface="Trebuchet MS"/>
                <a:cs typeface="Trebuchet MS"/>
              </a:rPr>
              <a:t>Gillett</a:t>
            </a:r>
            <a:r>
              <a:rPr sz="3100" b="1" i="1" spc="-140">
                <a:solidFill>
                  <a:srgbClr val="292959"/>
                </a:solidFill>
                <a:latin typeface="Trebuchet MS"/>
                <a:cs typeface="Trebuchet MS"/>
              </a:rPr>
              <a:t> </a:t>
            </a:r>
            <a:r>
              <a:rPr sz="3100" b="1" i="1" spc="-195">
                <a:solidFill>
                  <a:srgbClr val="292959"/>
                </a:solidFill>
                <a:latin typeface="Trebuchet MS"/>
                <a:cs typeface="Trebuchet MS"/>
              </a:rPr>
              <a:t>v</a:t>
            </a:r>
            <a:r>
              <a:rPr sz="3100" b="1" i="1" spc="-145">
                <a:solidFill>
                  <a:srgbClr val="292959"/>
                </a:solidFill>
                <a:latin typeface="Trebuchet MS"/>
                <a:cs typeface="Trebuchet MS"/>
              </a:rPr>
              <a:t> </a:t>
            </a:r>
            <a:r>
              <a:rPr sz="3100" b="1" i="1" spc="-140">
                <a:solidFill>
                  <a:srgbClr val="292959"/>
                </a:solidFill>
                <a:latin typeface="Trebuchet MS"/>
                <a:cs typeface="Trebuchet MS"/>
              </a:rPr>
              <a:t>Holt </a:t>
            </a:r>
            <a:r>
              <a:rPr sz="3100" b="1" spc="-240">
                <a:solidFill>
                  <a:srgbClr val="292959"/>
                </a:solidFill>
                <a:latin typeface="Trebuchet MS"/>
                <a:cs typeface="Trebuchet MS"/>
              </a:rPr>
              <a:t>[2001]</a:t>
            </a:r>
            <a:r>
              <a:rPr sz="3100" b="1" spc="-140">
                <a:solidFill>
                  <a:srgbClr val="292959"/>
                </a:solidFill>
                <a:latin typeface="Trebuchet MS"/>
                <a:cs typeface="Trebuchet MS"/>
              </a:rPr>
              <a:t> </a:t>
            </a:r>
            <a:r>
              <a:rPr sz="3100" b="1" spc="130">
                <a:solidFill>
                  <a:srgbClr val="292959"/>
                </a:solidFill>
                <a:latin typeface="Trebuchet MS"/>
                <a:cs typeface="Trebuchet MS"/>
              </a:rPr>
              <a:t>Ch</a:t>
            </a:r>
            <a:r>
              <a:rPr sz="3100" b="1" spc="-145">
                <a:solidFill>
                  <a:srgbClr val="292959"/>
                </a:solidFill>
                <a:latin typeface="Trebuchet MS"/>
                <a:cs typeface="Trebuchet MS"/>
              </a:rPr>
              <a:t> </a:t>
            </a:r>
            <a:r>
              <a:rPr sz="3100" b="1" spc="-365">
                <a:solidFill>
                  <a:srgbClr val="292959"/>
                </a:solidFill>
                <a:latin typeface="Trebuchet MS"/>
                <a:cs typeface="Trebuchet MS"/>
              </a:rPr>
              <a:t>210</a:t>
            </a:r>
            <a:endParaRPr sz="3100">
              <a:latin typeface="Trebuchet MS"/>
              <a:cs typeface="Trebuchet MS"/>
            </a:endParaRPr>
          </a:p>
          <a:p>
            <a:pPr marL="12700" marR="1250950">
              <a:lnSpc>
                <a:spcPct val="137100"/>
              </a:lnSpc>
            </a:pPr>
            <a:r>
              <a:rPr sz="3100" spc="-130">
                <a:solidFill>
                  <a:srgbClr val="292959"/>
                </a:solidFill>
                <a:latin typeface="Trebuchet MS"/>
                <a:cs typeface="Trebuchet MS"/>
              </a:rPr>
              <a:t>Detriment</a:t>
            </a:r>
            <a:r>
              <a:rPr sz="3100" spc="-105">
                <a:solidFill>
                  <a:srgbClr val="292959"/>
                </a:solidFill>
                <a:latin typeface="Trebuchet MS"/>
                <a:cs typeface="Trebuchet MS"/>
              </a:rPr>
              <a:t> </a:t>
            </a:r>
            <a:r>
              <a:rPr sz="3100" spc="-50">
                <a:solidFill>
                  <a:srgbClr val="292959"/>
                </a:solidFill>
                <a:latin typeface="Trebuchet MS"/>
                <a:cs typeface="Trebuchet MS"/>
              </a:rPr>
              <a:t>to</a:t>
            </a:r>
            <a:r>
              <a:rPr sz="3100" spc="-185">
                <a:solidFill>
                  <a:srgbClr val="292959"/>
                </a:solidFill>
                <a:latin typeface="Trebuchet MS"/>
                <a:cs typeface="Trebuchet MS"/>
              </a:rPr>
              <a:t> </a:t>
            </a:r>
            <a:r>
              <a:rPr sz="3100" spc="-35">
                <a:solidFill>
                  <a:srgbClr val="292959"/>
                </a:solidFill>
                <a:latin typeface="Trebuchet MS"/>
                <a:cs typeface="Trebuchet MS"/>
              </a:rPr>
              <a:t>someone</a:t>
            </a:r>
            <a:r>
              <a:rPr sz="3100" spc="-195">
                <a:solidFill>
                  <a:srgbClr val="292959"/>
                </a:solidFill>
                <a:latin typeface="Trebuchet MS"/>
                <a:cs typeface="Trebuchet MS"/>
              </a:rPr>
              <a:t> </a:t>
            </a:r>
            <a:r>
              <a:rPr sz="3100" spc="-25">
                <a:solidFill>
                  <a:srgbClr val="292959"/>
                </a:solidFill>
                <a:latin typeface="Trebuchet MS"/>
                <a:cs typeface="Trebuchet MS"/>
              </a:rPr>
              <a:t>who</a:t>
            </a:r>
            <a:r>
              <a:rPr sz="3100" spc="-150">
                <a:solidFill>
                  <a:srgbClr val="292959"/>
                </a:solidFill>
                <a:latin typeface="Trebuchet MS"/>
                <a:cs typeface="Trebuchet MS"/>
              </a:rPr>
              <a:t> </a:t>
            </a:r>
            <a:r>
              <a:rPr sz="3100">
                <a:solidFill>
                  <a:srgbClr val="292959"/>
                </a:solidFill>
                <a:latin typeface="Trebuchet MS"/>
                <a:cs typeface="Trebuchet MS"/>
              </a:rPr>
              <a:t>has</a:t>
            </a:r>
            <a:r>
              <a:rPr sz="3100" spc="-150">
                <a:solidFill>
                  <a:srgbClr val="292959"/>
                </a:solidFill>
                <a:latin typeface="Trebuchet MS"/>
                <a:cs typeface="Trebuchet MS"/>
              </a:rPr>
              <a:t> </a:t>
            </a:r>
            <a:r>
              <a:rPr sz="3100">
                <a:solidFill>
                  <a:srgbClr val="292959"/>
                </a:solidFill>
                <a:latin typeface="Trebuchet MS"/>
                <a:cs typeface="Trebuchet MS"/>
              </a:rPr>
              <a:t>been</a:t>
            </a:r>
            <a:r>
              <a:rPr sz="3100" spc="-150">
                <a:solidFill>
                  <a:srgbClr val="292959"/>
                </a:solidFill>
                <a:latin typeface="Trebuchet MS"/>
                <a:cs typeface="Trebuchet MS"/>
              </a:rPr>
              <a:t> </a:t>
            </a:r>
            <a:r>
              <a:rPr sz="3100" spc="-50">
                <a:solidFill>
                  <a:srgbClr val="292959"/>
                </a:solidFill>
                <a:latin typeface="Trebuchet MS"/>
                <a:cs typeface="Trebuchet MS"/>
              </a:rPr>
              <a:t>given</a:t>
            </a:r>
            <a:r>
              <a:rPr sz="3100" spc="-150">
                <a:solidFill>
                  <a:srgbClr val="292959"/>
                </a:solidFill>
                <a:latin typeface="Trebuchet MS"/>
                <a:cs typeface="Trebuchet MS"/>
              </a:rPr>
              <a:t> </a:t>
            </a:r>
            <a:r>
              <a:rPr sz="3100" spc="-20">
                <a:solidFill>
                  <a:srgbClr val="292959"/>
                </a:solidFill>
                <a:latin typeface="Trebuchet MS"/>
                <a:cs typeface="Trebuchet MS"/>
              </a:rPr>
              <a:t>assurance</a:t>
            </a:r>
            <a:r>
              <a:rPr sz="3100" spc="-150">
                <a:solidFill>
                  <a:srgbClr val="292959"/>
                </a:solidFill>
                <a:latin typeface="Trebuchet MS"/>
                <a:cs typeface="Trebuchet MS"/>
              </a:rPr>
              <a:t> </a:t>
            </a:r>
            <a:r>
              <a:rPr sz="3100" spc="-50">
                <a:solidFill>
                  <a:srgbClr val="292959"/>
                </a:solidFill>
                <a:latin typeface="Trebuchet MS"/>
                <a:cs typeface="Trebuchet MS"/>
              </a:rPr>
              <a:t>outweighs</a:t>
            </a:r>
            <a:r>
              <a:rPr sz="3100" spc="-150">
                <a:solidFill>
                  <a:srgbClr val="292959"/>
                </a:solidFill>
                <a:latin typeface="Trebuchet MS"/>
                <a:cs typeface="Trebuchet MS"/>
              </a:rPr>
              <a:t> </a:t>
            </a:r>
            <a:r>
              <a:rPr sz="3100" spc="-120">
                <a:solidFill>
                  <a:srgbClr val="292959"/>
                </a:solidFill>
                <a:latin typeface="Trebuchet MS"/>
                <a:cs typeface="Trebuchet MS"/>
              </a:rPr>
              <a:t>benefit.</a:t>
            </a:r>
            <a:r>
              <a:rPr sz="3100" spc="-114">
                <a:solidFill>
                  <a:srgbClr val="292959"/>
                </a:solidFill>
                <a:latin typeface="Trebuchet MS"/>
                <a:cs typeface="Trebuchet MS"/>
              </a:rPr>
              <a:t> </a:t>
            </a:r>
            <a:r>
              <a:rPr sz="3100" b="1" i="1" spc="-20">
                <a:solidFill>
                  <a:srgbClr val="292959"/>
                </a:solidFill>
                <a:latin typeface="Trebuchet MS"/>
                <a:cs typeface="Trebuchet MS"/>
              </a:rPr>
              <a:t>Yeoman’s</a:t>
            </a:r>
            <a:r>
              <a:rPr sz="3100" b="1" i="1" spc="-204">
                <a:solidFill>
                  <a:srgbClr val="292959"/>
                </a:solidFill>
                <a:latin typeface="Trebuchet MS"/>
                <a:cs typeface="Trebuchet MS"/>
              </a:rPr>
              <a:t> </a:t>
            </a:r>
            <a:r>
              <a:rPr sz="3100" b="1" i="1" spc="-25">
                <a:solidFill>
                  <a:srgbClr val="292959"/>
                </a:solidFill>
                <a:latin typeface="Trebuchet MS"/>
                <a:cs typeface="Trebuchet MS"/>
              </a:rPr>
              <a:t>Row </a:t>
            </a:r>
            <a:r>
              <a:rPr sz="3100" b="1" i="1" spc="45">
                <a:solidFill>
                  <a:srgbClr val="292959"/>
                </a:solidFill>
                <a:latin typeface="Trebuchet MS"/>
                <a:cs typeface="Trebuchet MS"/>
              </a:rPr>
              <a:t>Management</a:t>
            </a:r>
            <a:r>
              <a:rPr sz="3100" b="1" i="1" spc="-135">
                <a:solidFill>
                  <a:srgbClr val="292959"/>
                </a:solidFill>
                <a:latin typeface="Trebuchet MS"/>
                <a:cs typeface="Trebuchet MS"/>
              </a:rPr>
              <a:t> </a:t>
            </a:r>
            <a:r>
              <a:rPr sz="3100" b="1" i="1" spc="-130">
                <a:solidFill>
                  <a:srgbClr val="292959"/>
                </a:solidFill>
                <a:latin typeface="Trebuchet MS"/>
                <a:cs typeface="Trebuchet MS"/>
              </a:rPr>
              <a:t>Ltd</a:t>
            </a:r>
            <a:r>
              <a:rPr sz="3100" b="1" i="1" spc="-135">
                <a:solidFill>
                  <a:srgbClr val="292959"/>
                </a:solidFill>
                <a:latin typeface="Trebuchet MS"/>
                <a:cs typeface="Trebuchet MS"/>
              </a:rPr>
              <a:t> </a:t>
            </a:r>
            <a:r>
              <a:rPr sz="3100" b="1" i="1" spc="-195">
                <a:solidFill>
                  <a:srgbClr val="292959"/>
                </a:solidFill>
                <a:latin typeface="Trebuchet MS"/>
                <a:cs typeface="Trebuchet MS"/>
              </a:rPr>
              <a:t>v</a:t>
            </a:r>
            <a:r>
              <a:rPr sz="3100" b="1" i="1" spc="-130">
                <a:solidFill>
                  <a:srgbClr val="292959"/>
                </a:solidFill>
                <a:latin typeface="Trebuchet MS"/>
                <a:cs typeface="Trebuchet MS"/>
              </a:rPr>
              <a:t> </a:t>
            </a:r>
            <a:r>
              <a:rPr sz="3100" b="1" i="1" spc="105">
                <a:solidFill>
                  <a:srgbClr val="292959"/>
                </a:solidFill>
                <a:latin typeface="Trebuchet MS"/>
                <a:cs typeface="Trebuchet MS"/>
              </a:rPr>
              <a:t>Cobbe</a:t>
            </a:r>
            <a:r>
              <a:rPr sz="3100" b="1" i="1" spc="-135">
                <a:solidFill>
                  <a:srgbClr val="292959"/>
                </a:solidFill>
                <a:latin typeface="Trebuchet MS"/>
                <a:cs typeface="Trebuchet MS"/>
              </a:rPr>
              <a:t> </a:t>
            </a:r>
            <a:r>
              <a:rPr sz="3100" b="1" spc="-105">
                <a:solidFill>
                  <a:srgbClr val="292959"/>
                </a:solidFill>
                <a:latin typeface="Trebuchet MS"/>
                <a:cs typeface="Trebuchet MS"/>
              </a:rPr>
              <a:t>[2008]</a:t>
            </a:r>
            <a:r>
              <a:rPr sz="3100" b="1" spc="-135">
                <a:solidFill>
                  <a:srgbClr val="292959"/>
                </a:solidFill>
                <a:latin typeface="Trebuchet MS"/>
                <a:cs typeface="Trebuchet MS"/>
              </a:rPr>
              <a:t> </a:t>
            </a:r>
            <a:r>
              <a:rPr sz="3100" b="1" spc="-110">
                <a:solidFill>
                  <a:srgbClr val="292959"/>
                </a:solidFill>
                <a:latin typeface="Trebuchet MS"/>
                <a:cs typeface="Trebuchet MS"/>
              </a:rPr>
              <a:t>UKHL</a:t>
            </a:r>
            <a:r>
              <a:rPr sz="3100" b="1" spc="-130">
                <a:solidFill>
                  <a:srgbClr val="292959"/>
                </a:solidFill>
                <a:latin typeface="Trebuchet MS"/>
                <a:cs typeface="Trebuchet MS"/>
              </a:rPr>
              <a:t> </a:t>
            </a:r>
            <a:r>
              <a:rPr sz="3100" b="1" spc="-160">
                <a:solidFill>
                  <a:srgbClr val="292959"/>
                </a:solidFill>
                <a:latin typeface="Trebuchet MS"/>
                <a:cs typeface="Trebuchet MS"/>
              </a:rPr>
              <a:t>55;</a:t>
            </a:r>
            <a:r>
              <a:rPr sz="3100" b="1" spc="-135">
                <a:solidFill>
                  <a:srgbClr val="292959"/>
                </a:solidFill>
                <a:latin typeface="Trebuchet MS"/>
                <a:cs typeface="Trebuchet MS"/>
              </a:rPr>
              <a:t> </a:t>
            </a:r>
            <a:r>
              <a:rPr sz="3100" b="1" i="1">
                <a:solidFill>
                  <a:srgbClr val="292959"/>
                </a:solidFill>
                <a:latin typeface="Trebuchet MS"/>
                <a:cs typeface="Trebuchet MS"/>
              </a:rPr>
              <a:t>Sledmore</a:t>
            </a:r>
            <a:r>
              <a:rPr sz="3100" b="1" i="1" spc="-135">
                <a:solidFill>
                  <a:srgbClr val="292959"/>
                </a:solidFill>
                <a:latin typeface="Trebuchet MS"/>
                <a:cs typeface="Trebuchet MS"/>
              </a:rPr>
              <a:t> </a:t>
            </a:r>
            <a:r>
              <a:rPr sz="3100" b="1" i="1" spc="-195">
                <a:solidFill>
                  <a:srgbClr val="292959"/>
                </a:solidFill>
                <a:latin typeface="Trebuchet MS"/>
                <a:cs typeface="Trebuchet MS"/>
              </a:rPr>
              <a:t>v</a:t>
            </a:r>
            <a:r>
              <a:rPr sz="3100" b="1" i="1" spc="-130">
                <a:solidFill>
                  <a:srgbClr val="292959"/>
                </a:solidFill>
                <a:latin typeface="Trebuchet MS"/>
                <a:cs typeface="Trebuchet MS"/>
              </a:rPr>
              <a:t> </a:t>
            </a:r>
            <a:r>
              <a:rPr sz="3100" b="1" i="1" spc="-60">
                <a:solidFill>
                  <a:srgbClr val="292959"/>
                </a:solidFill>
                <a:latin typeface="Trebuchet MS"/>
                <a:cs typeface="Trebuchet MS"/>
              </a:rPr>
              <a:t>Dalby</a:t>
            </a:r>
            <a:r>
              <a:rPr sz="3100" b="1" i="1" spc="-135">
                <a:solidFill>
                  <a:srgbClr val="292959"/>
                </a:solidFill>
                <a:latin typeface="Trebuchet MS"/>
                <a:cs typeface="Trebuchet MS"/>
              </a:rPr>
              <a:t> </a:t>
            </a:r>
            <a:r>
              <a:rPr sz="3100" b="1" spc="-275">
                <a:solidFill>
                  <a:srgbClr val="292959"/>
                </a:solidFill>
                <a:latin typeface="Trebuchet MS"/>
                <a:cs typeface="Trebuchet MS"/>
              </a:rPr>
              <a:t>(1996)</a:t>
            </a:r>
            <a:r>
              <a:rPr sz="3100" b="1" spc="-135">
                <a:solidFill>
                  <a:srgbClr val="292959"/>
                </a:solidFill>
                <a:latin typeface="Trebuchet MS"/>
                <a:cs typeface="Trebuchet MS"/>
              </a:rPr>
              <a:t> </a:t>
            </a:r>
            <a:r>
              <a:rPr sz="3100" b="1" spc="-180">
                <a:solidFill>
                  <a:srgbClr val="292959"/>
                </a:solidFill>
                <a:latin typeface="Trebuchet MS"/>
                <a:cs typeface="Trebuchet MS"/>
              </a:rPr>
              <a:t>72</a:t>
            </a:r>
            <a:r>
              <a:rPr sz="3100" b="1" spc="-130">
                <a:solidFill>
                  <a:srgbClr val="292959"/>
                </a:solidFill>
                <a:latin typeface="Trebuchet MS"/>
                <a:cs typeface="Trebuchet MS"/>
              </a:rPr>
              <a:t> </a:t>
            </a:r>
            <a:r>
              <a:rPr sz="3100" b="1" spc="-10">
                <a:solidFill>
                  <a:srgbClr val="292959"/>
                </a:solidFill>
                <a:latin typeface="Trebuchet MS"/>
                <a:cs typeface="Trebuchet MS"/>
              </a:rPr>
              <a:t>P&amp;CR</a:t>
            </a:r>
            <a:r>
              <a:rPr sz="3100" b="1" spc="-135">
                <a:solidFill>
                  <a:srgbClr val="292959"/>
                </a:solidFill>
                <a:latin typeface="Trebuchet MS"/>
                <a:cs typeface="Trebuchet MS"/>
              </a:rPr>
              <a:t> </a:t>
            </a:r>
            <a:r>
              <a:rPr sz="3100" b="1" spc="-350">
                <a:solidFill>
                  <a:srgbClr val="292959"/>
                </a:solidFill>
                <a:latin typeface="Trebuchet MS"/>
                <a:cs typeface="Trebuchet MS"/>
              </a:rPr>
              <a:t>196</a:t>
            </a:r>
            <a:r>
              <a:rPr sz="3100" b="1" spc="-135">
                <a:solidFill>
                  <a:srgbClr val="292959"/>
                </a:solidFill>
                <a:latin typeface="Trebuchet MS"/>
                <a:cs typeface="Trebuchet MS"/>
              </a:rPr>
              <a:t> </a:t>
            </a:r>
            <a:r>
              <a:rPr sz="3100" b="1" spc="-20">
                <a:solidFill>
                  <a:srgbClr val="292959"/>
                </a:solidFill>
                <a:latin typeface="Trebuchet MS"/>
                <a:cs typeface="Trebuchet MS"/>
              </a:rPr>
              <a:t>e.g.:</a:t>
            </a:r>
            <a:endParaRPr sz="3100">
              <a:latin typeface="Trebuchet MS"/>
              <a:cs typeface="Trebuchet MS"/>
            </a:endParaRPr>
          </a:p>
          <a:p>
            <a:pPr marL="681355" marR="69215">
              <a:lnSpc>
                <a:spcPct val="137100"/>
              </a:lnSpc>
            </a:pPr>
            <a:r>
              <a:rPr sz="3100" spc="70">
                <a:solidFill>
                  <a:srgbClr val="292959"/>
                </a:solidFill>
                <a:latin typeface="Trebuchet MS"/>
                <a:cs typeface="Trebuchet MS"/>
              </a:rPr>
              <a:t>A</a:t>
            </a:r>
            <a:r>
              <a:rPr sz="3100" spc="-150">
                <a:solidFill>
                  <a:srgbClr val="292959"/>
                </a:solidFill>
                <a:latin typeface="Trebuchet MS"/>
                <a:cs typeface="Trebuchet MS"/>
              </a:rPr>
              <a:t> </a:t>
            </a:r>
            <a:r>
              <a:rPr sz="3100" spc="-135">
                <a:solidFill>
                  <a:srgbClr val="292959"/>
                </a:solidFill>
                <a:latin typeface="Trebuchet MS"/>
                <a:cs typeface="Trebuchet MS"/>
              </a:rPr>
              <a:t>worker</a:t>
            </a:r>
            <a:r>
              <a:rPr sz="3100" spc="-100">
                <a:solidFill>
                  <a:srgbClr val="292959"/>
                </a:solidFill>
                <a:latin typeface="Trebuchet MS"/>
                <a:cs typeface="Trebuchet MS"/>
              </a:rPr>
              <a:t> </a:t>
            </a:r>
            <a:r>
              <a:rPr sz="3100" spc="-75">
                <a:solidFill>
                  <a:srgbClr val="292959"/>
                </a:solidFill>
                <a:latin typeface="Trebuchet MS"/>
                <a:cs typeface="Trebuchet MS"/>
              </a:rPr>
              <a:t>receiving</a:t>
            </a:r>
            <a:r>
              <a:rPr sz="3100" spc="-105">
                <a:solidFill>
                  <a:srgbClr val="292959"/>
                </a:solidFill>
                <a:latin typeface="Trebuchet MS"/>
                <a:cs typeface="Trebuchet MS"/>
              </a:rPr>
              <a:t> </a:t>
            </a:r>
            <a:r>
              <a:rPr sz="3100">
                <a:solidFill>
                  <a:srgbClr val="292959"/>
                </a:solidFill>
                <a:latin typeface="Trebuchet MS"/>
                <a:cs typeface="Trebuchet MS"/>
              </a:rPr>
              <a:t>board</a:t>
            </a:r>
            <a:r>
              <a:rPr sz="3100" spc="-110">
                <a:solidFill>
                  <a:srgbClr val="292959"/>
                </a:solidFill>
                <a:latin typeface="Trebuchet MS"/>
                <a:cs typeface="Trebuchet MS"/>
              </a:rPr>
              <a:t> </a:t>
            </a:r>
            <a:r>
              <a:rPr sz="3100">
                <a:solidFill>
                  <a:srgbClr val="292959"/>
                </a:solidFill>
                <a:latin typeface="Trebuchet MS"/>
                <a:cs typeface="Trebuchet MS"/>
              </a:rPr>
              <a:t>and</a:t>
            </a:r>
            <a:r>
              <a:rPr sz="3100" spc="-105">
                <a:solidFill>
                  <a:srgbClr val="292959"/>
                </a:solidFill>
                <a:latin typeface="Trebuchet MS"/>
                <a:cs typeface="Trebuchet MS"/>
              </a:rPr>
              <a:t> </a:t>
            </a:r>
            <a:r>
              <a:rPr sz="3100">
                <a:solidFill>
                  <a:srgbClr val="292959"/>
                </a:solidFill>
                <a:latin typeface="Trebuchet MS"/>
                <a:cs typeface="Trebuchet MS"/>
              </a:rPr>
              <a:t>lodging</a:t>
            </a:r>
            <a:r>
              <a:rPr sz="3100" spc="-110">
                <a:solidFill>
                  <a:srgbClr val="292959"/>
                </a:solidFill>
                <a:latin typeface="Trebuchet MS"/>
                <a:cs typeface="Trebuchet MS"/>
              </a:rPr>
              <a:t> </a:t>
            </a:r>
            <a:r>
              <a:rPr sz="3100" spc="-100">
                <a:solidFill>
                  <a:srgbClr val="292959"/>
                </a:solidFill>
                <a:latin typeface="Trebuchet MS"/>
                <a:cs typeface="Trebuchet MS"/>
              </a:rPr>
              <a:t>may</a:t>
            </a:r>
            <a:r>
              <a:rPr sz="3100" spc="-110">
                <a:solidFill>
                  <a:srgbClr val="292959"/>
                </a:solidFill>
                <a:latin typeface="Trebuchet MS"/>
                <a:cs typeface="Trebuchet MS"/>
              </a:rPr>
              <a:t> </a:t>
            </a:r>
            <a:r>
              <a:rPr sz="3100" spc="-220">
                <a:solidFill>
                  <a:srgbClr val="292959"/>
                </a:solidFill>
                <a:latin typeface="Trebuchet MS"/>
                <a:cs typeface="Trebuchet MS"/>
              </a:rPr>
              <a:t>limit</a:t>
            </a:r>
            <a:r>
              <a:rPr sz="3100" spc="-100">
                <a:solidFill>
                  <a:srgbClr val="292959"/>
                </a:solidFill>
                <a:latin typeface="Trebuchet MS"/>
                <a:cs typeface="Trebuchet MS"/>
              </a:rPr>
              <a:t> </a:t>
            </a:r>
            <a:r>
              <a:rPr sz="3100" spc="-130">
                <a:solidFill>
                  <a:srgbClr val="292959"/>
                </a:solidFill>
                <a:latin typeface="Trebuchet MS"/>
                <a:cs typeface="Trebuchet MS"/>
              </a:rPr>
              <a:t>claims,</a:t>
            </a:r>
            <a:r>
              <a:rPr sz="3100" spc="-105">
                <a:solidFill>
                  <a:srgbClr val="292959"/>
                </a:solidFill>
                <a:latin typeface="Trebuchet MS"/>
                <a:cs typeface="Trebuchet MS"/>
              </a:rPr>
              <a:t> </a:t>
            </a:r>
            <a:r>
              <a:rPr sz="3100" spc="-100">
                <a:solidFill>
                  <a:srgbClr val="292959"/>
                </a:solidFill>
                <a:latin typeface="Trebuchet MS"/>
                <a:cs typeface="Trebuchet MS"/>
              </a:rPr>
              <a:t>but</a:t>
            </a:r>
            <a:r>
              <a:rPr sz="3100" spc="-105">
                <a:solidFill>
                  <a:srgbClr val="292959"/>
                </a:solidFill>
                <a:latin typeface="Trebuchet MS"/>
                <a:cs typeface="Trebuchet MS"/>
              </a:rPr>
              <a:t> </a:t>
            </a:r>
            <a:r>
              <a:rPr sz="3100" spc="-145">
                <a:solidFill>
                  <a:srgbClr val="292959"/>
                </a:solidFill>
                <a:latin typeface="Trebuchet MS"/>
                <a:cs typeface="Trebuchet MS"/>
              </a:rPr>
              <a:t>if</a:t>
            </a:r>
            <a:r>
              <a:rPr sz="3100" spc="-100">
                <a:solidFill>
                  <a:srgbClr val="292959"/>
                </a:solidFill>
                <a:latin typeface="Trebuchet MS"/>
                <a:cs typeface="Trebuchet MS"/>
              </a:rPr>
              <a:t> </a:t>
            </a:r>
            <a:r>
              <a:rPr sz="3100" spc="-150">
                <a:solidFill>
                  <a:srgbClr val="292959"/>
                </a:solidFill>
                <a:latin typeface="Trebuchet MS"/>
                <a:cs typeface="Trebuchet MS"/>
              </a:rPr>
              <a:t>they</a:t>
            </a:r>
            <a:r>
              <a:rPr sz="3100" spc="-100">
                <a:solidFill>
                  <a:srgbClr val="292959"/>
                </a:solidFill>
                <a:latin typeface="Trebuchet MS"/>
                <a:cs typeface="Trebuchet MS"/>
              </a:rPr>
              <a:t> </a:t>
            </a:r>
            <a:r>
              <a:rPr sz="3100">
                <a:solidFill>
                  <a:srgbClr val="292959"/>
                </a:solidFill>
                <a:latin typeface="Trebuchet MS"/>
                <a:cs typeface="Trebuchet MS"/>
              </a:rPr>
              <a:t>forgo</a:t>
            </a:r>
            <a:r>
              <a:rPr sz="3100" spc="-110">
                <a:solidFill>
                  <a:srgbClr val="292959"/>
                </a:solidFill>
                <a:latin typeface="Trebuchet MS"/>
                <a:cs typeface="Trebuchet MS"/>
              </a:rPr>
              <a:t> </a:t>
            </a:r>
            <a:r>
              <a:rPr sz="3100" spc="-40">
                <a:solidFill>
                  <a:srgbClr val="292959"/>
                </a:solidFill>
                <a:latin typeface="Trebuchet MS"/>
                <a:cs typeface="Trebuchet MS"/>
              </a:rPr>
              <a:t>earning</a:t>
            </a:r>
            <a:r>
              <a:rPr sz="3100" spc="-110">
                <a:solidFill>
                  <a:srgbClr val="292959"/>
                </a:solidFill>
                <a:latin typeface="Trebuchet MS"/>
                <a:cs typeface="Trebuchet MS"/>
              </a:rPr>
              <a:t> </a:t>
            </a:r>
            <a:r>
              <a:rPr sz="3100" spc="-40">
                <a:solidFill>
                  <a:srgbClr val="292959"/>
                </a:solidFill>
                <a:latin typeface="Trebuchet MS"/>
                <a:cs typeface="Trebuchet MS"/>
              </a:rPr>
              <a:t>opportunities </a:t>
            </a:r>
            <a:r>
              <a:rPr sz="3100" spc="-120">
                <a:solidFill>
                  <a:srgbClr val="292959"/>
                </a:solidFill>
                <a:latin typeface="Trebuchet MS"/>
                <a:cs typeface="Trebuchet MS"/>
              </a:rPr>
              <a:t>elsewhere,</a:t>
            </a:r>
            <a:r>
              <a:rPr sz="3100" spc="-75">
                <a:solidFill>
                  <a:srgbClr val="292959"/>
                </a:solidFill>
                <a:latin typeface="Trebuchet MS"/>
                <a:cs typeface="Trebuchet MS"/>
              </a:rPr>
              <a:t> </a:t>
            </a:r>
            <a:r>
              <a:rPr sz="3100" spc="-140">
                <a:solidFill>
                  <a:srgbClr val="292959"/>
                </a:solidFill>
                <a:latin typeface="Trebuchet MS"/>
                <a:cs typeface="Trebuchet MS"/>
              </a:rPr>
              <a:t>detriment</a:t>
            </a:r>
            <a:r>
              <a:rPr sz="3100" spc="-70">
                <a:solidFill>
                  <a:srgbClr val="292959"/>
                </a:solidFill>
                <a:latin typeface="Trebuchet MS"/>
                <a:cs typeface="Trebuchet MS"/>
              </a:rPr>
              <a:t> </a:t>
            </a:r>
            <a:r>
              <a:rPr sz="3100" spc="-100">
                <a:solidFill>
                  <a:srgbClr val="292959"/>
                </a:solidFill>
                <a:latin typeface="Trebuchet MS"/>
                <a:cs typeface="Trebuchet MS"/>
              </a:rPr>
              <a:t>may</a:t>
            </a:r>
            <a:r>
              <a:rPr sz="3100" spc="-75">
                <a:solidFill>
                  <a:srgbClr val="292959"/>
                </a:solidFill>
                <a:latin typeface="Trebuchet MS"/>
                <a:cs typeface="Trebuchet MS"/>
              </a:rPr>
              <a:t> </a:t>
            </a:r>
            <a:r>
              <a:rPr sz="3100">
                <a:solidFill>
                  <a:srgbClr val="292959"/>
                </a:solidFill>
                <a:latin typeface="Trebuchet MS"/>
                <a:cs typeface="Trebuchet MS"/>
              </a:rPr>
              <a:t>be</a:t>
            </a:r>
            <a:r>
              <a:rPr sz="3100" spc="-70">
                <a:solidFill>
                  <a:srgbClr val="292959"/>
                </a:solidFill>
                <a:latin typeface="Trebuchet MS"/>
                <a:cs typeface="Trebuchet MS"/>
              </a:rPr>
              <a:t> </a:t>
            </a:r>
            <a:r>
              <a:rPr sz="3100" spc="-10">
                <a:solidFill>
                  <a:srgbClr val="292959"/>
                </a:solidFill>
                <a:latin typeface="Trebuchet MS"/>
                <a:cs typeface="Trebuchet MS"/>
              </a:rPr>
              <a:t>established.</a:t>
            </a:r>
            <a:endParaRPr sz="3100">
              <a:latin typeface="Trebuchet MS"/>
              <a:cs typeface="Trebuchet MS"/>
            </a:endParaRPr>
          </a:p>
          <a:p>
            <a:pPr marL="681355" marR="5080">
              <a:lnSpc>
                <a:spcPct val="137100"/>
              </a:lnSpc>
            </a:pPr>
            <a:r>
              <a:rPr sz="3100" spc="-150">
                <a:solidFill>
                  <a:srgbClr val="292959"/>
                </a:solidFill>
                <a:latin typeface="Trebuchet MS"/>
                <a:cs typeface="Trebuchet MS"/>
              </a:rPr>
              <a:t>If</a:t>
            </a:r>
            <a:r>
              <a:rPr sz="3100" spc="-100">
                <a:solidFill>
                  <a:srgbClr val="292959"/>
                </a:solidFill>
                <a:latin typeface="Trebuchet MS"/>
                <a:cs typeface="Trebuchet MS"/>
              </a:rPr>
              <a:t> </a:t>
            </a:r>
            <a:r>
              <a:rPr sz="3100" spc="130">
                <a:solidFill>
                  <a:srgbClr val="292959"/>
                </a:solidFill>
                <a:latin typeface="Trebuchet MS"/>
                <a:cs typeface="Trebuchet MS"/>
              </a:rPr>
              <a:t>a</a:t>
            </a:r>
            <a:r>
              <a:rPr sz="3100" spc="-135">
                <a:solidFill>
                  <a:srgbClr val="292959"/>
                </a:solidFill>
                <a:latin typeface="Trebuchet MS"/>
                <a:cs typeface="Trebuchet MS"/>
              </a:rPr>
              <a:t> </a:t>
            </a:r>
            <a:r>
              <a:rPr sz="3100" spc="-95">
                <a:solidFill>
                  <a:srgbClr val="292959"/>
                </a:solidFill>
                <a:latin typeface="Trebuchet MS"/>
                <a:cs typeface="Trebuchet MS"/>
              </a:rPr>
              <a:t>tenant</a:t>
            </a:r>
            <a:r>
              <a:rPr sz="3100" spc="-110">
                <a:solidFill>
                  <a:srgbClr val="292959"/>
                </a:solidFill>
                <a:latin typeface="Trebuchet MS"/>
                <a:cs typeface="Trebuchet MS"/>
              </a:rPr>
              <a:t> </a:t>
            </a:r>
            <a:r>
              <a:rPr sz="3100" spc="-105">
                <a:solidFill>
                  <a:srgbClr val="292959"/>
                </a:solidFill>
                <a:latin typeface="Trebuchet MS"/>
                <a:cs typeface="Trebuchet MS"/>
              </a:rPr>
              <a:t>improves</a:t>
            </a:r>
            <a:r>
              <a:rPr sz="3100" spc="-110">
                <a:solidFill>
                  <a:srgbClr val="292959"/>
                </a:solidFill>
                <a:latin typeface="Trebuchet MS"/>
                <a:cs typeface="Trebuchet MS"/>
              </a:rPr>
              <a:t> </a:t>
            </a:r>
            <a:r>
              <a:rPr sz="3100" spc="130">
                <a:solidFill>
                  <a:srgbClr val="292959"/>
                </a:solidFill>
                <a:latin typeface="Trebuchet MS"/>
                <a:cs typeface="Trebuchet MS"/>
              </a:rPr>
              <a:t>a</a:t>
            </a:r>
            <a:r>
              <a:rPr sz="3100" spc="-110">
                <a:solidFill>
                  <a:srgbClr val="292959"/>
                </a:solidFill>
                <a:latin typeface="Trebuchet MS"/>
                <a:cs typeface="Trebuchet MS"/>
              </a:rPr>
              <a:t> </a:t>
            </a:r>
            <a:r>
              <a:rPr sz="3100" spc="-105">
                <a:solidFill>
                  <a:srgbClr val="292959"/>
                </a:solidFill>
                <a:latin typeface="Trebuchet MS"/>
                <a:cs typeface="Trebuchet MS"/>
              </a:rPr>
              <a:t>property</a:t>
            </a:r>
            <a:r>
              <a:rPr sz="3100" spc="-110">
                <a:solidFill>
                  <a:srgbClr val="292959"/>
                </a:solidFill>
                <a:latin typeface="Trebuchet MS"/>
                <a:cs typeface="Trebuchet MS"/>
              </a:rPr>
              <a:t> </a:t>
            </a:r>
            <a:r>
              <a:rPr sz="3100" spc="-35">
                <a:solidFill>
                  <a:srgbClr val="292959"/>
                </a:solidFill>
                <a:latin typeface="Trebuchet MS"/>
                <a:cs typeface="Trebuchet MS"/>
              </a:rPr>
              <a:t>expecting</a:t>
            </a:r>
            <a:r>
              <a:rPr sz="3100" spc="-114">
                <a:solidFill>
                  <a:srgbClr val="292959"/>
                </a:solidFill>
                <a:latin typeface="Trebuchet MS"/>
                <a:cs typeface="Trebuchet MS"/>
              </a:rPr>
              <a:t> </a:t>
            </a:r>
            <a:r>
              <a:rPr sz="3100" spc="-70">
                <a:solidFill>
                  <a:srgbClr val="292959"/>
                </a:solidFill>
                <a:latin typeface="Trebuchet MS"/>
                <a:cs typeface="Trebuchet MS"/>
              </a:rPr>
              <a:t>tenancy</a:t>
            </a:r>
            <a:r>
              <a:rPr sz="3100" spc="-110">
                <a:solidFill>
                  <a:srgbClr val="292959"/>
                </a:solidFill>
                <a:latin typeface="Trebuchet MS"/>
                <a:cs typeface="Trebuchet MS"/>
              </a:rPr>
              <a:t> </a:t>
            </a:r>
            <a:r>
              <a:rPr sz="3100" spc="-130">
                <a:solidFill>
                  <a:srgbClr val="292959"/>
                </a:solidFill>
                <a:latin typeface="Trebuchet MS"/>
                <a:cs typeface="Trebuchet MS"/>
              </a:rPr>
              <a:t>extension,</a:t>
            </a:r>
            <a:r>
              <a:rPr sz="3100" spc="-105">
                <a:solidFill>
                  <a:srgbClr val="292959"/>
                </a:solidFill>
                <a:latin typeface="Trebuchet MS"/>
                <a:cs typeface="Trebuchet MS"/>
              </a:rPr>
              <a:t> </a:t>
            </a:r>
            <a:r>
              <a:rPr sz="3100" spc="-114">
                <a:solidFill>
                  <a:srgbClr val="292959"/>
                </a:solidFill>
                <a:latin typeface="Trebuchet MS"/>
                <a:cs typeface="Trebuchet MS"/>
              </a:rPr>
              <a:t>the</a:t>
            </a:r>
            <a:r>
              <a:rPr sz="3100" spc="-110">
                <a:solidFill>
                  <a:srgbClr val="292959"/>
                </a:solidFill>
                <a:latin typeface="Trebuchet MS"/>
                <a:cs typeface="Trebuchet MS"/>
              </a:rPr>
              <a:t> </a:t>
            </a:r>
            <a:r>
              <a:rPr sz="3100">
                <a:solidFill>
                  <a:srgbClr val="292959"/>
                </a:solidFill>
                <a:latin typeface="Trebuchet MS"/>
                <a:cs typeface="Trebuchet MS"/>
              </a:rPr>
              <a:t>cost</a:t>
            </a:r>
            <a:r>
              <a:rPr sz="3100" spc="-110">
                <a:solidFill>
                  <a:srgbClr val="292959"/>
                </a:solidFill>
                <a:latin typeface="Trebuchet MS"/>
                <a:cs typeface="Trebuchet MS"/>
              </a:rPr>
              <a:t> </a:t>
            </a:r>
            <a:r>
              <a:rPr sz="3100">
                <a:solidFill>
                  <a:srgbClr val="292959"/>
                </a:solidFill>
                <a:latin typeface="Trebuchet MS"/>
                <a:cs typeface="Trebuchet MS"/>
              </a:rPr>
              <a:t>of</a:t>
            </a:r>
            <a:r>
              <a:rPr sz="3100" spc="-110">
                <a:solidFill>
                  <a:srgbClr val="292959"/>
                </a:solidFill>
                <a:latin typeface="Trebuchet MS"/>
                <a:cs typeface="Trebuchet MS"/>
              </a:rPr>
              <a:t> </a:t>
            </a:r>
            <a:r>
              <a:rPr sz="3100" spc="-125">
                <a:solidFill>
                  <a:srgbClr val="292959"/>
                </a:solidFill>
                <a:latin typeface="Trebuchet MS"/>
                <a:cs typeface="Trebuchet MS"/>
              </a:rPr>
              <a:t>improvements</a:t>
            </a:r>
            <a:r>
              <a:rPr sz="3100" spc="-110">
                <a:solidFill>
                  <a:srgbClr val="292959"/>
                </a:solidFill>
                <a:latin typeface="Trebuchet MS"/>
                <a:cs typeface="Trebuchet MS"/>
              </a:rPr>
              <a:t> </a:t>
            </a:r>
            <a:r>
              <a:rPr sz="3100" spc="-10">
                <a:solidFill>
                  <a:srgbClr val="292959"/>
                </a:solidFill>
                <a:latin typeface="Trebuchet MS"/>
                <a:cs typeface="Trebuchet MS"/>
              </a:rPr>
              <a:t>counts </a:t>
            </a:r>
            <a:r>
              <a:rPr sz="3100" spc="55">
                <a:solidFill>
                  <a:srgbClr val="292959"/>
                </a:solidFill>
                <a:latin typeface="Trebuchet MS"/>
                <a:cs typeface="Trebuchet MS"/>
              </a:rPr>
              <a:t>as</a:t>
            </a:r>
            <a:r>
              <a:rPr sz="3100" spc="-110">
                <a:solidFill>
                  <a:srgbClr val="292959"/>
                </a:solidFill>
                <a:latin typeface="Trebuchet MS"/>
                <a:cs typeface="Trebuchet MS"/>
              </a:rPr>
              <a:t> </a:t>
            </a:r>
            <a:r>
              <a:rPr sz="3100" spc="-170">
                <a:solidFill>
                  <a:srgbClr val="292959"/>
                </a:solidFill>
                <a:latin typeface="Trebuchet MS"/>
                <a:cs typeface="Trebuchet MS"/>
              </a:rPr>
              <a:t>detriment,</a:t>
            </a:r>
            <a:r>
              <a:rPr sz="3100" spc="-100">
                <a:solidFill>
                  <a:srgbClr val="292959"/>
                </a:solidFill>
                <a:latin typeface="Trebuchet MS"/>
                <a:cs typeface="Trebuchet MS"/>
              </a:rPr>
              <a:t> </a:t>
            </a:r>
            <a:r>
              <a:rPr sz="3100" spc="-10">
                <a:solidFill>
                  <a:srgbClr val="292959"/>
                </a:solidFill>
                <a:latin typeface="Trebuchet MS"/>
                <a:cs typeface="Trebuchet MS"/>
              </a:rPr>
              <a:t>depending</a:t>
            </a:r>
            <a:r>
              <a:rPr sz="3100" spc="-105">
                <a:solidFill>
                  <a:srgbClr val="292959"/>
                </a:solidFill>
                <a:latin typeface="Trebuchet MS"/>
                <a:cs typeface="Trebuchet MS"/>
              </a:rPr>
              <a:t> </a:t>
            </a:r>
            <a:r>
              <a:rPr sz="3100">
                <a:solidFill>
                  <a:srgbClr val="292959"/>
                </a:solidFill>
                <a:latin typeface="Trebuchet MS"/>
                <a:cs typeface="Trebuchet MS"/>
              </a:rPr>
              <a:t>on</a:t>
            </a:r>
            <a:r>
              <a:rPr sz="3100" spc="-100">
                <a:solidFill>
                  <a:srgbClr val="292959"/>
                </a:solidFill>
                <a:latin typeface="Trebuchet MS"/>
                <a:cs typeface="Trebuchet MS"/>
              </a:rPr>
              <a:t> </a:t>
            </a:r>
            <a:r>
              <a:rPr sz="3100" spc="-114">
                <a:solidFill>
                  <a:srgbClr val="292959"/>
                </a:solidFill>
                <a:latin typeface="Trebuchet MS"/>
                <a:cs typeface="Trebuchet MS"/>
              </a:rPr>
              <a:t>the</a:t>
            </a:r>
            <a:r>
              <a:rPr sz="3100" spc="-105">
                <a:solidFill>
                  <a:srgbClr val="292959"/>
                </a:solidFill>
                <a:latin typeface="Trebuchet MS"/>
                <a:cs typeface="Trebuchet MS"/>
              </a:rPr>
              <a:t> </a:t>
            </a:r>
            <a:r>
              <a:rPr sz="3100" spc="-85">
                <a:solidFill>
                  <a:srgbClr val="292959"/>
                </a:solidFill>
                <a:latin typeface="Trebuchet MS"/>
                <a:cs typeface="Trebuchet MS"/>
              </a:rPr>
              <a:t>benefit</a:t>
            </a:r>
            <a:r>
              <a:rPr sz="3100" spc="-105">
                <a:solidFill>
                  <a:srgbClr val="292959"/>
                </a:solidFill>
                <a:latin typeface="Trebuchet MS"/>
                <a:cs typeface="Trebuchet MS"/>
              </a:rPr>
              <a:t> </a:t>
            </a:r>
            <a:r>
              <a:rPr sz="3100" spc="-145">
                <a:solidFill>
                  <a:srgbClr val="292959"/>
                </a:solidFill>
                <a:latin typeface="Trebuchet MS"/>
                <a:cs typeface="Trebuchet MS"/>
              </a:rPr>
              <a:t>from</a:t>
            </a:r>
            <a:r>
              <a:rPr sz="3100" spc="-100">
                <a:solidFill>
                  <a:srgbClr val="292959"/>
                </a:solidFill>
                <a:latin typeface="Trebuchet MS"/>
                <a:cs typeface="Trebuchet MS"/>
              </a:rPr>
              <a:t> </a:t>
            </a:r>
            <a:r>
              <a:rPr sz="3100" spc="-114">
                <a:solidFill>
                  <a:srgbClr val="292959"/>
                </a:solidFill>
                <a:latin typeface="Trebuchet MS"/>
                <a:cs typeface="Trebuchet MS"/>
              </a:rPr>
              <a:t>the</a:t>
            </a:r>
            <a:r>
              <a:rPr sz="3100" spc="-100">
                <a:solidFill>
                  <a:srgbClr val="292959"/>
                </a:solidFill>
                <a:latin typeface="Trebuchet MS"/>
                <a:cs typeface="Trebuchet MS"/>
              </a:rPr>
              <a:t> </a:t>
            </a:r>
            <a:r>
              <a:rPr sz="3100" spc="-125">
                <a:solidFill>
                  <a:srgbClr val="292959"/>
                </a:solidFill>
                <a:latin typeface="Trebuchet MS"/>
                <a:cs typeface="Trebuchet MS"/>
              </a:rPr>
              <a:t>improvements</a:t>
            </a:r>
            <a:r>
              <a:rPr sz="3100" spc="-105">
                <a:solidFill>
                  <a:srgbClr val="292959"/>
                </a:solidFill>
                <a:latin typeface="Trebuchet MS"/>
                <a:cs typeface="Trebuchet MS"/>
              </a:rPr>
              <a:t> </a:t>
            </a:r>
            <a:r>
              <a:rPr sz="3100" spc="-70">
                <a:solidFill>
                  <a:srgbClr val="292959"/>
                </a:solidFill>
                <a:latin typeface="Trebuchet MS"/>
                <a:cs typeface="Trebuchet MS"/>
              </a:rPr>
              <a:t>during</a:t>
            </a:r>
            <a:r>
              <a:rPr sz="3100" spc="-100">
                <a:solidFill>
                  <a:srgbClr val="292959"/>
                </a:solidFill>
                <a:latin typeface="Trebuchet MS"/>
                <a:cs typeface="Trebuchet MS"/>
              </a:rPr>
              <a:t> </a:t>
            </a:r>
            <a:r>
              <a:rPr sz="3100" spc="-105">
                <a:solidFill>
                  <a:srgbClr val="292959"/>
                </a:solidFill>
                <a:latin typeface="Trebuchet MS"/>
                <a:cs typeface="Trebuchet MS"/>
              </a:rPr>
              <a:t>tenancy: </a:t>
            </a:r>
            <a:r>
              <a:rPr sz="3100" b="1" i="1" spc="-10">
                <a:solidFill>
                  <a:srgbClr val="292959"/>
                </a:solidFill>
                <a:latin typeface="Trebuchet MS"/>
                <a:cs typeface="Trebuchet MS"/>
              </a:rPr>
              <a:t>Taylors </a:t>
            </a:r>
            <a:r>
              <a:rPr sz="3100" b="1" i="1" spc="-20">
                <a:solidFill>
                  <a:srgbClr val="292959"/>
                </a:solidFill>
                <a:latin typeface="Trebuchet MS"/>
                <a:cs typeface="Trebuchet MS"/>
              </a:rPr>
              <a:t>Fashions</a:t>
            </a:r>
            <a:r>
              <a:rPr sz="3100" b="1" i="1" spc="-130">
                <a:solidFill>
                  <a:srgbClr val="292959"/>
                </a:solidFill>
                <a:latin typeface="Trebuchet MS"/>
                <a:cs typeface="Trebuchet MS"/>
              </a:rPr>
              <a:t> Ltd </a:t>
            </a:r>
            <a:r>
              <a:rPr sz="3100" b="1" i="1" spc="-195">
                <a:solidFill>
                  <a:srgbClr val="292959"/>
                </a:solidFill>
                <a:latin typeface="Trebuchet MS"/>
                <a:cs typeface="Trebuchet MS"/>
              </a:rPr>
              <a:t>v</a:t>
            </a:r>
            <a:r>
              <a:rPr sz="3100" b="1" i="1" spc="-130">
                <a:solidFill>
                  <a:srgbClr val="292959"/>
                </a:solidFill>
                <a:latin typeface="Trebuchet MS"/>
                <a:cs typeface="Trebuchet MS"/>
              </a:rPr>
              <a:t> </a:t>
            </a:r>
            <a:r>
              <a:rPr sz="3100" b="1" i="1" spc="-95">
                <a:solidFill>
                  <a:srgbClr val="292959"/>
                </a:solidFill>
                <a:latin typeface="Trebuchet MS"/>
                <a:cs typeface="Trebuchet MS"/>
              </a:rPr>
              <a:t>Liverpool</a:t>
            </a:r>
            <a:r>
              <a:rPr sz="3100" b="1" i="1" spc="-130">
                <a:solidFill>
                  <a:srgbClr val="292959"/>
                </a:solidFill>
                <a:latin typeface="Trebuchet MS"/>
                <a:cs typeface="Trebuchet MS"/>
              </a:rPr>
              <a:t> </a:t>
            </a:r>
            <a:r>
              <a:rPr sz="3100" b="1" i="1" spc="-75">
                <a:solidFill>
                  <a:srgbClr val="292959"/>
                </a:solidFill>
                <a:latin typeface="Trebuchet MS"/>
                <a:cs typeface="Trebuchet MS"/>
              </a:rPr>
              <a:t>Victoria</a:t>
            </a:r>
            <a:r>
              <a:rPr sz="3100" b="1" i="1" spc="-130">
                <a:solidFill>
                  <a:srgbClr val="292959"/>
                </a:solidFill>
                <a:latin typeface="Trebuchet MS"/>
                <a:cs typeface="Trebuchet MS"/>
              </a:rPr>
              <a:t> </a:t>
            </a:r>
            <a:r>
              <a:rPr sz="3100" b="1" i="1" spc="-85">
                <a:solidFill>
                  <a:srgbClr val="292959"/>
                </a:solidFill>
                <a:latin typeface="Trebuchet MS"/>
                <a:cs typeface="Trebuchet MS"/>
              </a:rPr>
              <a:t>Trustees</a:t>
            </a:r>
            <a:r>
              <a:rPr sz="3100" b="1" i="1" spc="-125">
                <a:solidFill>
                  <a:srgbClr val="292959"/>
                </a:solidFill>
                <a:latin typeface="Trebuchet MS"/>
                <a:cs typeface="Trebuchet MS"/>
              </a:rPr>
              <a:t> </a:t>
            </a:r>
            <a:r>
              <a:rPr sz="3100" b="1" i="1" spc="195">
                <a:solidFill>
                  <a:srgbClr val="292959"/>
                </a:solidFill>
                <a:latin typeface="Trebuchet MS"/>
                <a:cs typeface="Trebuchet MS"/>
              </a:rPr>
              <a:t>Co</a:t>
            </a:r>
            <a:r>
              <a:rPr sz="3100" b="1" i="1" spc="-130">
                <a:solidFill>
                  <a:srgbClr val="292959"/>
                </a:solidFill>
                <a:latin typeface="Trebuchet MS"/>
                <a:cs typeface="Trebuchet MS"/>
              </a:rPr>
              <a:t> Ltd </a:t>
            </a:r>
            <a:r>
              <a:rPr sz="3100" b="1" spc="-300">
                <a:solidFill>
                  <a:srgbClr val="292959"/>
                </a:solidFill>
                <a:latin typeface="Trebuchet MS"/>
                <a:cs typeface="Trebuchet MS"/>
              </a:rPr>
              <a:t>(1982)</a:t>
            </a:r>
            <a:r>
              <a:rPr sz="3100" b="1" spc="-130">
                <a:solidFill>
                  <a:srgbClr val="292959"/>
                </a:solidFill>
                <a:latin typeface="Trebuchet MS"/>
                <a:cs typeface="Trebuchet MS"/>
              </a:rPr>
              <a:t> </a:t>
            </a:r>
            <a:r>
              <a:rPr sz="3100" b="1" spc="-25">
                <a:solidFill>
                  <a:srgbClr val="292959"/>
                </a:solidFill>
                <a:latin typeface="Trebuchet MS"/>
                <a:cs typeface="Trebuchet MS"/>
              </a:rPr>
              <a:t>QB.</a:t>
            </a:r>
            <a:endParaRPr sz="3100">
              <a:latin typeface="Trebuchet MS"/>
              <a:cs typeface="Trebuchet MS"/>
            </a:endParaRPr>
          </a:p>
          <a:p>
            <a:pPr marL="681355" marR="724535" indent="106045">
              <a:lnSpc>
                <a:spcPct val="137100"/>
              </a:lnSpc>
            </a:pPr>
            <a:r>
              <a:rPr sz="3100" spc="-65">
                <a:solidFill>
                  <a:srgbClr val="292959"/>
                </a:solidFill>
                <a:latin typeface="Trebuchet MS"/>
                <a:cs typeface="Trebuchet MS"/>
              </a:rPr>
              <a:t>Surrendering</a:t>
            </a:r>
            <a:r>
              <a:rPr sz="3100" spc="-170">
                <a:solidFill>
                  <a:srgbClr val="292959"/>
                </a:solidFill>
                <a:latin typeface="Trebuchet MS"/>
                <a:cs typeface="Trebuchet MS"/>
              </a:rPr>
              <a:t> </a:t>
            </a:r>
            <a:r>
              <a:rPr sz="3100" spc="130">
                <a:solidFill>
                  <a:srgbClr val="292959"/>
                </a:solidFill>
                <a:latin typeface="Trebuchet MS"/>
                <a:cs typeface="Trebuchet MS"/>
              </a:rPr>
              <a:t>a</a:t>
            </a:r>
            <a:r>
              <a:rPr sz="3100" spc="-160">
                <a:solidFill>
                  <a:srgbClr val="292959"/>
                </a:solidFill>
                <a:latin typeface="Trebuchet MS"/>
                <a:cs typeface="Trebuchet MS"/>
              </a:rPr>
              <a:t> </a:t>
            </a:r>
            <a:r>
              <a:rPr sz="3100" spc="-40">
                <a:solidFill>
                  <a:srgbClr val="292959"/>
                </a:solidFill>
                <a:latin typeface="Trebuchet MS"/>
                <a:cs typeface="Trebuchet MS"/>
              </a:rPr>
              <a:t>secure</a:t>
            </a:r>
            <a:r>
              <a:rPr sz="3100" spc="-130">
                <a:solidFill>
                  <a:srgbClr val="292959"/>
                </a:solidFill>
                <a:latin typeface="Trebuchet MS"/>
                <a:cs typeface="Trebuchet MS"/>
              </a:rPr>
              <a:t> </a:t>
            </a:r>
            <a:r>
              <a:rPr sz="3100" spc="-70">
                <a:solidFill>
                  <a:srgbClr val="292959"/>
                </a:solidFill>
                <a:latin typeface="Trebuchet MS"/>
                <a:cs typeface="Trebuchet MS"/>
              </a:rPr>
              <a:t>tenancy</a:t>
            </a:r>
            <a:r>
              <a:rPr sz="3100" spc="-130">
                <a:solidFill>
                  <a:srgbClr val="292959"/>
                </a:solidFill>
                <a:latin typeface="Trebuchet MS"/>
                <a:cs typeface="Trebuchet MS"/>
              </a:rPr>
              <a:t> </a:t>
            </a:r>
            <a:r>
              <a:rPr sz="3100" spc="-50">
                <a:solidFill>
                  <a:srgbClr val="292959"/>
                </a:solidFill>
                <a:latin typeface="Trebuchet MS"/>
                <a:cs typeface="Trebuchet MS"/>
              </a:rPr>
              <a:t>to</a:t>
            </a:r>
            <a:r>
              <a:rPr sz="3100" spc="-130">
                <a:solidFill>
                  <a:srgbClr val="292959"/>
                </a:solidFill>
                <a:latin typeface="Trebuchet MS"/>
                <a:cs typeface="Trebuchet MS"/>
              </a:rPr>
              <a:t> </a:t>
            </a:r>
            <a:r>
              <a:rPr sz="3100" spc="-95">
                <a:solidFill>
                  <a:srgbClr val="292959"/>
                </a:solidFill>
                <a:latin typeface="Trebuchet MS"/>
                <a:cs typeface="Trebuchet MS"/>
              </a:rPr>
              <a:t>move</a:t>
            </a:r>
            <a:r>
              <a:rPr sz="3100" spc="-135">
                <a:solidFill>
                  <a:srgbClr val="292959"/>
                </a:solidFill>
                <a:latin typeface="Trebuchet MS"/>
                <a:cs typeface="Trebuchet MS"/>
              </a:rPr>
              <a:t> </a:t>
            </a:r>
            <a:r>
              <a:rPr sz="3100" spc="-170">
                <a:solidFill>
                  <a:srgbClr val="292959"/>
                </a:solidFill>
                <a:latin typeface="Trebuchet MS"/>
                <a:cs typeface="Trebuchet MS"/>
              </a:rPr>
              <a:t>in</a:t>
            </a:r>
            <a:r>
              <a:rPr sz="3100" spc="-100">
                <a:solidFill>
                  <a:srgbClr val="292959"/>
                </a:solidFill>
                <a:latin typeface="Trebuchet MS"/>
                <a:cs typeface="Trebuchet MS"/>
              </a:rPr>
              <a:t> </a:t>
            </a:r>
            <a:r>
              <a:rPr sz="3100" spc="-155">
                <a:solidFill>
                  <a:srgbClr val="292959"/>
                </a:solidFill>
                <a:latin typeface="Trebuchet MS"/>
                <a:cs typeface="Trebuchet MS"/>
              </a:rPr>
              <a:t>with</a:t>
            </a:r>
            <a:r>
              <a:rPr sz="3100" spc="-100">
                <a:solidFill>
                  <a:srgbClr val="292959"/>
                </a:solidFill>
                <a:latin typeface="Trebuchet MS"/>
                <a:cs typeface="Trebuchet MS"/>
              </a:rPr>
              <a:t> </a:t>
            </a:r>
            <a:r>
              <a:rPr sz="3100" spc="130">
                <a:solidFill>
                  <a:srgbClr val="292959"/>
                </a:solidFill>
                <a:latin typeface="Trebuchet MS"/>
                <a:cs typeface="Trebuchet MS"/>
              </a:rPr>
              <a:t>a</a:t>
            </a:r>
            <a:r>
              <a:rPr sz="3100" spc="-130">
                <a:solidFill>
                  <a:srgbClr val="292959"/>
                </a:solidFill>
                <a:latin typeface="Trebuchet MS"/>
                <a:cs typeface="Trebuchet MS"/>
              </a:rPr>
              <a:t> </a:t>
            </a:r>
            <a:r>
              <a:rPr sz="3100" spc="-105">
                <a:solidFill>
                  <a:srgbClr val="292959"/>
                </a:solidFill>
                <a:latin typeface="Trebuchet MS"/>
                <a:cs typeface="Trebuchet MS"/>
              </a:rPr>
              <a:t>property</a:t>
            </a:r>
            <a:r>
              <a:rPr sz="3100" spc="-130">
                <a:solidFill>
                  <a:srgbClr val="292959"/>
                </a:solidFill>
                <a:latin typeface="Trebuchet MS"/>
                <a:cs typeface="Trebuchet MS"/>
              </a:rPr>
              <a:t> </a:t>
            </a:r>
            <a:r>
              <a:rPr sz="3100" spc="-80">
                <a:solidFill>
                  <a:srgbClr val="292959"/>
                </a:solidFill>
                <a:latin typeface="Trebuchet MS"/>
                <a:cs typeface="Trebuchet MS"/>
              </a:rPr>
              <a:t>owner</a:t>
            </a:r>
            <a:r>
              <a:rPr sz="3100" spc="-130">
                <a:solidFill>
                  <a:srgbClr val="292959"/>
                </a:solidFill>
                <a:latin typeface="Trebuchet MS"/>
                <a:cs typeface="Trebuchet MS"/>
              </a:rPr>
              <a:t> </a:t>
            </a:r>
            <a:r>
              <a:rPr sz="3100">
                <a:solidFill>
                  <a:srgbClr val="292959"/>
                </a:solidFill>
                <a:latin typeface="Trebuchet MS"/>
                <a:cs typeface="Trebuchet MS"/>
              </a:rPr>
              <a:t>on</a:t>
            </a:r>
            <a:r>
              <a:rPr sz="3100" spc="-130">
                <a:solidFill>
                  <a:srgbClr val="292959"/>
                </a:solidFill>
                <a:latin typeface="Trebuchet MS"/>
                <a:cs typeface="Trebuchet MS"/>
              </a:rPr>
              <a:t> </a:t>
            </a:r>
            <a:r>
              <a:rPr sz="3100">
                <a:solidFill>
                  <a:srgbClr val="292959"/>
                </a:solidFill>
                <a:latin typeface="Trebuchet MS"/>
                <a:cs typeface="Trebuchet MS"/>
              </a:rPr>
              <a:t>an</a:t>
            </a:r>
            <a:r>
              <a:rPr sz="3100" spc="-130">
                <a:solidFill>
                  <a:srgbClr val="292959"/>
                </a:solidFill>
                <a:latin typeface="Trebuchet MS"/>
                <a:cs typeface="Trebuchet MS"/>
              </a:rPr>
              <a:t> </a:t>
            </a:r>
            <a:r>
              <a:rPr sz="3100" spc="-20">
                <a:solidFill>
                  <a:srgbClr val="292959"/>
                </a:solidFill>
                <a:latin typeface="Trebuchet MS"/>
                <a:cs typeface="Trebuchet MS"/>
              </a:rPr>
              <a:t>assurance</a:t>
            </a:r>
            <a:r>
              <a:rPr sz="3100" spc="-135">
                <a:solidFill>
                  <a:srgbClr val="292959"/>
                </a:solidFill>
                <a:latin typeface="Trebuchet MS"/>
                <a:cs typeface="Trebuchet MS"/>
              </a:rPr>
              <a:t> </a:t>
            </a:r>
            <a:r>
              <a:rPr sz="3100">
                <a:solidFill>
                  <a:srgbClr val="292959"/>
                </a:solidFill>
                <a:latin typeface="Trebuchet MS"/>
                <a:cs typeface="Trebuchet MS"/>
              </a:rPr>
              <a:t>of</a:t>
            </a:r>
            <a:r>
              <a:rPr sz="3100" spc="-130">
                <a:solidFill>
                  <a:srgbClr val="292959"/>
                </a:solidFill>
                <a:latin typeface="Trebuchet MS"/>
                <a:cs typeface="Trebuchet MS"/>
              </a:rPr>
              <a:t> </a:t>
            </a:r>
            <a:r>
              <a:rPr sz="3100" spc="80">
                <a:solidFill>
                  <a:srgbClr val="292959"/>
                </a:solidFill>
                <a:latin typeface="Trebuchet MS"/>
                <a:cs typeface="Trebuchet MS"/>
              </a:rPr>
              <a:t>a </a:t>
            </a:r>
            <a:r>
              <a:rPr sz="3100" spc="-95">
                <a:solidFill>
                  <a:srgbClr val="292959"/>
                </a:solidFill>
                <a:latin typeface="Trebuchet MS"/>
                <a:cs typeface="Trebuchet MS"/>
              </a:rPr>
              <a:t>permanent</a:t>
            </a:r>
            <a:r>
              <a:rPr sz="3100" spc="-90">
                <a:solidFill>
                  <a:srgbClr val="292959"/>
                </a:solidFill>
                <a:latin typeface="Trebuchet MS"/>
                <a:cs typeface="Trebuchet MS"/>
              </a:rPr>
              <a:t> </a:t>
            </a:r>
            <a:r>
              <a:rPr sz="3100" spc="-75">
                <a:solidFill>
                  <a:srgbClr val="292959"/>
                </a:solidFill>
                <a:latin typeface="Trebuchet MS"/>
                <a:cs typeface="Trebuchet MS"/>
              </a:rPr>
              <a:t>home</a:t>
            </a:r>
            <a:r>
              <a:rPr sz="3100" spc="-85">
                <a:solidFill>
                  <a:srgbClr val="292959"/>
                </a:solidFill>
                <a:latin typeface="Trebuchet MS"/>
                <a:cs typeface="Trebuchet MS"/>
              </a:rPr>
              <a:t> </a:t>
            </a:r>
            <a:r>
              <a:rPr sz="3100">
                <a:solidFill>
                  <a:srgbClr val="292959"/>
                </a:solidFill>
                <a:latin typeface="Trebuchet MS"/>
                <a:cs typeface="Trebuchet MS"/>
              </a:rPr>
              <a:t>can</a:t>
            </a:r>
            <a:r>
              <a:rPr sz="3100" spc="-90">
                <a:solidFill>
                  <a:srgbClr val="292959"/>
                </a:solidFill>
                <a:latin typeface="Trebuchet MS"/>
                <a:cs typeface="Trebuchet MS"/>
              </a:rPr>
              <a:t> </a:t>
            </a:r>
            <a:r>
              <a:rPr sz="3100" spc="-65">
                <a:solidFill>
                  <a:srgbClr val="292959"/>
                </a:solidFill>
                <a:latin typeface="Trebuchet MS"/>
                <a:cs typeface="Trebuchet MS"/>
              </a:rPr>
              <a:t>establish</a:t>
            </a:r>
            <a:r>
              <a:rPr sz="3100" spc="-85">
                <a:solidFill>
                  <a:srgbClr val="292959"/>
                </a:solidFill>
                <a:latin typeface="Trebuchet MS"/>
                <a:cs typeface="Trebuchet MS"/>
              </a:rPr>
              <a:t> </a:t>
            </a:r>
            <a:r>
              <a:rPr sz="3100" spc="-160">
                <a:solidFill>
                  <a:srgbClr val="292959"/>
                </a:solidFill>
                <a:latin typeface="Trebuchet MS"/>
                <a:cs typeface="Trebuchet MS"/>
              </a:rPr>
              <a:t>detriment:</a:t>
            </a:r>
            <a:r>
              <a:rPr sz="3100" spc="-85">
                <a:solidFill>
                  <a:srgbClr val="292959"/>
                </a:solidFill>
                <a:latin typeface="Trebuchet MS"/>
                <a:cs typeface="Trebuchet MS"/>
              </a:rPr>
              <a:t> </a:t>
            </a:r>
            <a:r>
              <a:rPr sz="3100" b="1" i="1" spc="-20">
                <a:solidFill>
                  <a:srgbClr val="292959"/>
                </a:solidFill>
                <a:latin typeface="Trebuchet MS"/>
                <a:cs typeface="Trebuchet MS"/>
              </a:rPr>
              <a:t>Southwell</a:t>
            </a:r>
            <a:r>
              <a:rPr sz="3100" b="1" i="1" spc="-150">
                <a:solidFill>
                  <a:srgbClr val="292959"/>
                </a:solidFill>
                <a:latin typeface="Trebuchet MS"/>
                <a:cs typeface="Trebuchet MS"/>
              </a:rPr>
              <a:t> </a:t>
            </a:r>
            <a:r>
              <a:rPr sz="3100" b="1" i="1" spc="-195">
                <a:solidFill>
                  <a:srgbClr val="292959"/>
                </a:solidFill>
                <a:latin typeface="Trebuchet MS"/>
                <a:cs typeface="Trebuchet MS"/>
              </a:rPr>
              <a:t>v</a:t>
            </a:r>
            <a:r>
              <a:rPr sz="3100" b="1" i="1" spc="-145">
                <a:solidFill>
                  <a:srgbClr val="292959"/>
                </a:solidFill>
                <a:latin typeface="Trebuchet MS"/>
                <a:cs typeface="Trebuchet MS"/>
              </a:rPr>
              <a:t> </a:t>
            </a:r>
            <a:r>
              <a:rPr sz="3100" b="1" i="1" spc="-35">
                <a:solidFill>
                  <a:srgbClr val="292959"/>
                </a:solidFill>
                <a:latin typeface="Trebuchet MS"/>
                <a:cs typeface="Trebuchet MS"/>
              </a:rPr>
              <a:t>Blackburn</a:t>
            </a:r>
            <a:r>
              <a:rPr sz="3100" b="1" i="1" spc="-150">
                <a:solidFill>
                  <a:srgbClr val="292959"/>
                </a:solidFill>
                <a:latin typeface="Trebuchet MS"/>
                <a:cs typeface="Trebuchet MS"/>
              </a:rPr>
              <a:t> </a:t>
            </a:r>
            <a:r>
              <a:rPr sz="3100" b="1" spc="-245">
                <a:solidFill>
                  <a:srgbClr val="292959"/>
                </a:solidFill>
                <a:latin typeface="Trebuchet MS"/>
                <a:cs typeface="Trebuchet MS"/>
              </a:rPr>
              <a:t>[2014]</a:t>
            </a:r>
            <a:r>
              <a:rPr sz="3100" b="1" spc="-150">
                <a:solidFill>
                  <a:srgbClr val="292959"/>
                </a:solidFill>
                <a:latin typeface="Trebuchet MS"/>
                <a:cs typeface="Trebuchet MS"/>
              </a:rPr>
              <a:t> </a:t>
            </a:r>
            <a:r>
              <a:rPr sz="3100" b="1" spc="110">
                <a:solidFill>
                  <a:srgbClr val="292959"/>
                </a:solidFill>
                <a:latin typeface="Trebuchet MS"/>
                <a:cs typeface="Trebuchet MS"/>
              </a:rPr>
              <a:t>EWCA</a:t>
            </a:r>
            <a:r>
              <a:rPr sz="3100" b="1" spc="-145">
                <a:solidFill>
                  <a:srgbClr val="292959"/>
                </a:solidFill>
                <a:latin typeface="Trebuchet MS"/>
                <a:cs typeface="Trebuchet MS"/>
              </a:rPr>
              <a:t> </a:t>
            </a:r>
            <a:r>
              <a:rPr sz="3100" b="1" spc="70">
                <a:solidFill>
                  <a:srgbClr val="292959"/>
                </a:solidFill>
                <a:latin typeface="Trebuchet MS"/>
                <a:cs typeface="Trebuchet MS"/>
              </a:rPr>
              <a:t>Civ</a:t>
            </a:r>
            <a:r>
              <a:rPr sz="3100" b="1" spc="-150">
                <a:solidFill>
                  <a:srgbClr val="292959"/>
                </a:solidFill>
                <a:latin typeface="Trebuchet MS"/>
                <a:cs typeface="Trebuchet MS"/>
              </a:rPr>
              <a:t> </a:t>
            </a:r>
            <a:r>
              <a:rPr sz="3100" b="1" spc="-300">
                <a:solidFill>
                  <a:srgbClr val="292959"/>
                </a:solidFill>
                <a:latin typeface="Trebuchet MS"/>
                <a:cs typeface="Trebuchet MS"/>
              </a:rPr>
              <a:t>1347</a:t>
            </a:r>
            <a:endParaRPr sz="3100">
              <a:latin typeface="Trebuchet MS"/>
              <a:cs typeface="Trebuchet MS"/>
            </a:endParaRPr>
          </a:p>
        </p:txBody>
      </p:sp>
      <p:sp>
        <p:nvSpPr>
          <p:cNvPr id="9" name="object 9" descr="$PPTXTitle"/>
          <p:cNvSpPr txBox="1">
            <a:spLocks noGrp="1"/>
          </p:cNvSpPr>
          <p:nvPr>
            <p:ph type="title"/>
          </p:nvPr>
        </p:nvSpPr>
        <p:spPr>
          <a:xfrm>
            <a:off x="597084" y="827977"/>
            <a:ext cx="9588500" cy="1168400"/>
          </a:xfrm>
          <a:prstGeom prst="rect">
            <a:avLst/>
          </a:prstGeom>
        </p:spPr>
        <p:txBody>
          <a:bodyPr vert="horz" wrap="square" lIns="0" tIns="12700" rIns="0" bIns="0" rtlCol="0">
            <a:spAutoFit/>
          </a:bodyPr>
          <a:lstStyle/>
          <a:p>
            <a:pPr marL="12700">
              <a:lnSpc>
                <a:spcPct val="100000"/>
              </a:lnSpc>
              <a:spcBef>
                <a:spcPts val="100"/>
              </a:spcBef>
            </a:pPr>
            <a:r>
              <a:rPr sz="7500" spc="135">
                <a:solidFill>
                  <a:srgbClr val="E65385"/>
                </a:solidFill>
              </a:rPr>
              <a:t>UNCONSCIONABILITY</a:t>
            </a:r>
            <a:endParaRPr sz="75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81259" y="2358866"/>
            <a:ext cx="133350" cy="133349"/>
          </a:xfrm>
          <a:prstGeom prst="rect">
            <a:avLst/>
          </a:prstGeom>
        </p:spPr>
      </p:pic>
      <p:pic>
        <p:nvPicPr>
          <p:cNvPr id="3" name="object 3"/>
          <p:cNvPicPr/>
          <p:nvPr/>
        </p:nvPicPr>
        <p:blipFill>
          <a:blip r:embed="rId3" cstate="print"/>
          <a:stretch>
            <a:fillRect/>
          </a:stretch>
        </p:blipFill>
        <p:spPr>
          <a:xfrm>
            <a:off x="1662296" y="3687603"/>
            <a:ext cx="142875" cy="142874"/>
          </a:xfrm>
          <a:prstGeom prst="rect">
            <a:avLst/>
          </a:prstGeom>
        </p:spPr>
      </p:pic>
      <p:pic>
        <p:nvPicPr>
          <p:cNvPr id="4" name="object 4"/>
          <p:cNvPicPr/>
          <p:nvPr/>
        </p:nvPicPr>
        <p:blipFill>
          <a:blip r:embed="rId4" cstate="print"/>
          <a:stretch>
            <a:fillRect/>
          </a:stretch>
        </p:blipFill>
        <p:spPr>
          <a:xfrm>
            <a:off x="1662296" y="5687853"/>
            <a:ext cx="142875" cy="142874"/>
          </a:xfrm>
          <a:prstGeom prst="rect">
            <a:avLst/>
          </a:prstGeom>
        </p:spPr>
      </p:pic>
      <p:sp>
        <p:nvSpPr>
          <p:cNvPr id="5" name="object 5"/>
          <p:cNvSpPr txBox="1"/>
          <p:nvPr/>
        </p:nvSpPr>
        <p:spPr>
          <a:xfrm>
            <a:off x="1287944" y="1951184"/>
            <a:ext cx="16619219" cy="3986476"/>
          </a:xfrm>
          <a:prstGeom prst="rect">
            <a:avLst/>
          </a:prstGeom>
        </p:spPr>
        <p:txBody>
          <a:bodyPr vert="horz" wrap="square" lIns="0" tIns="12700" rIns="0" bIns="0" rtlCol="0" anchor="t">
            <a:spAutoFit/>
          </a:bodyPr>
          <a:lstStyle/>
          <a:p>
            <a:pPr marL="12700" marR="1412240" algn="just">
              <a:lnSpc>
                <a:spcPct val="136700"/>
              </a:lnSpc>
              <a:spcBef>
                <a:spcPts val="100"/>
              </a:spcBef>
            </a:pPr>
            <a:r>
              <a:rPr sz="3200" spc="75">
                <a:solidFill>
                  <a:srgbClr val="292959"/>
                </a:solidFill>
                <a:latin typeface="Trebuchet MS"/>
                <a:cs typeface="Trebuchet MS"/>
              </a:rPr>
              <a:t>A</a:t>
            </a:r>
            <a:r>
              <a:rPr sz="3200" spc="-245">
                <a:solidFill>
                  <a:srgbClr val="292959"/>
                </a:solidFill>
                <a:latin typeface="Trebuchet MS"/>
                <a:cs typeface="Trebuchet MS"/>
              </a:rPr>
              <a:t> </a:t>
            </a:r>
            <a:r>
              <a:rPr sz="3200" spc="-70">
                <a:solidFill>
                  <a:srgbClr val="292959"/>
                </a:solidFill>
                <a:latin typeface="Trebuchet MS"/>
                <a:cs typeface="Trebuchet MS"/>
              </a:rPr>
              <a:t>landowner</a:t>
            </a:r>
            <a:r>
              <a:rPr sz="3200" spc="-130">
                <a:solidFill>
                  <a:srgbClr val="292959"/>
                </a:solidFill>
                <a:latin typeface="Trebuchet MS"/>
                <a:cs typeface="Trebuchet MS"/>
              </a:rPr>
              <a:t> </a:t>
            </a:r>
            <a:r>
              <a:rPr sz="3200" spc="-105">
                <a:solidFill>
                  <a:srgbClr val="292959"/>
                </a:solidFill>
                <a:latin typeface="Trebuchet MS"/>
                <a:cs typeface="Trebuchet MS"/>
              </a:rPr>
              <a:t>may</a:t>
            </a:r>
            <a:r>
              <a:rPr sz="3200" spc="-120">
                <a:solidFill>
                  <a:srgbClr val="292959"/>
                </a:solidFill>
                <a:latin typeface="Trebuchet MS"/>
                <a:cs typeface="Trebuchet MS"/>
              </a:rPr>
              <a:t> </a:t>
            </a:r>
            <a:r>
              <a:rPr sz="3200" spc="-204">
                <a:solidFill>
                  <a:srgbClr val="292959"/>
                </a:solidFill>
                <a:latin typeface="Trebuchet MS"/>
                <a:cs typeface="Trebuchet MS"/>
              </a:rPr>
              <a:t>still</a:t>
            </a:r>
            <a:r>
              <a:rPr sz="3200" spc="-35">
                <a:solidFill>
                  <a:srgbClr val="292959"/>
                </a:solidFill>
                <a:latin typeface="Trebuchet MS"/>
                <a:cs typeface="Trebuchet MS"/>
              </a:rPr>
              <a:t> </a:t>
            </a:r>
            <a:r>
              <a:rPr sz="3200">
                <a:solidFill>
                  <a:srgbClr val="292959"/>
                </a:solidFill>
                <a:latin typeface="Trebuchet MS"/>
                <a:cs typeface="Trebuchet MS"/>
              </a:rPr>
              <a:t>be</a:t>
            </a:r>
            <a:r>
              <a:rPr sz="3200" spc="-120">
                <a:solidFill>
                  <a:srgbClr val="292959"/>
                </a:solidFill>
                <a:latin typeface="Trebuchet MS"/>
                <a:cs typeface="Trebuchet MS"/>
              </a:rPr>
              <a:t> </a:t>
            </a:r>
            <a:r>
              <a:rPr sz="3200" spc="-45">
                <a:solidFill>
                  <a:srgbClr val="292959"/>
                </a:solidFill>
                <a:latin typeface="Trebuchet MS"/>
                <a:cs typeface="Trebuchet MS"/>
              </a:rPr>
              <a:t>considered</a:t>
            </a:r>
            <a:r>
              <a:rPr sz="3200" spc="-120">
                <a:solidFill>
                  <a:srgbClr val="292959"/>
                </a:solidFill>
                <a:latin typeface="Trebuchet MS"/>
                <a:cs typeface="Trebuchet MS"/>
              </a:rPr>
              <a:t> </a:t>
            </a:r>
            <a:r>
              <a:rPr sz="3200" spc="-45">
                <a:solidFill>
                  <a:srgbClr val="292959"/>
                </a:solidFill>
                <a:latin typeface="Trebuchet MS"/>
                <a:cs typeface="Trebuchet MS"/>
              </a:rPr>
              <a:t>unconscionable</a:t>
            </a:r>
            <a:r>
              <a:rPr sz="3200" spc="-120">
                <a:solidFill>
                  <a:srgbClr val="292959"/>
                </a:solidFill>
                <a:latin typeface="Trebuchet MS"/>
                <a:cs typeface="Trebuchet MS"/>
              </a:rPr>
              <a:t> </a:t>
            </a:r>
            <a:r>
              <a:rPr sz="3200" spc="-85">
                <a:solidFill>
                  <a:srgbClr val="292959"/>
                </a:solidFill>
                <a:latin typeface="Trebuchet MS"/>
                <a:cs typeface="Trebuchet MS"/>
              </a:rPr>
              <a:t>even</a:t>
            </a:r>
            <a:r>
              <a:rPr sz="3200" spc="-120">
                <a:solidFill>
                  <a:srgbClr val="292959"/>
                </a:solidFill>
                <a:latin typeface="Trebuchet MS"/>
                <a:cs typeface="Trebuchet MS"/>
              </a:rPr>
              <a:t> </a:t>
            </a:r>
            <a:r>
              <a:rPr sz="3200" spc="-165">
                <a:solidFill>
                  <a:srgbClr val="292959"/>
                </a:solidFill>
                <a:latin typeface="Trebuchet MS"/>
                <a:cs typeface="Trebuchet MS"/>
              </a:rPr>
              <a:t>if</a:t>
            </a:r>
            <a:r>
              <a:rPr sz="3200" spc="-75">
                <a:solidFill>
                  <a:srgbClr val="292959"/>
                </a:solidFill>
                <a:latin typeface="Trebuchet MS"/>
                <a:cs typeface="Trebuchet MS"/>
              </a:rPr>
              <a:t> </a:t>
            </a:r>
            <a:r>
              <a:rPr sz="3200" spc="-40">
                <a:solidFill>
                  <a:srgbClr val="292959"/>
                </a:solidFill>
                <a:latin typeface="Trebuchet MS"/>
                <a:cs typeface="Trebuchet MS"/>
              </a:rPr>
              <a:t>unaware</a:t>
            </a:r>
            <a:r>
              <a:rPr sz="3200" spc="-120">
                <a:solidFill>
                  <a:srgbClr val="292959"/>
                </a:solidFill>
                <a:latin typeface="Trebuchet MS"/>
                <a:cs typeface="Trebuchet MS"/>
              </a:rPr>
              <a:t> </a:t>
            </a:r>
            <a:r>
              <a:rPr sz="3200">
                <a:solidFill>
                  <a:srgbClr val="292959"/>
                </a:solidFill>
                <a:latin typeface="Trebuchet MS"/>
                <a:cs typeface="Trebuchet MS"/>
              </a:rPr>
              <a:t>of</a:t>
            </a:r>
            <a:r>
              <a:rPr sz="3200" spc="-120">
                <a:solidFill>
                  <a:srgbClr val="292959"/>
                </a:solidFill>
                <a:latin typeface="Trebuchet MS"/>
                <a:cs typeface="Trebuchet MS"/>
              </a:rPr>
              <a:t> </a:t>
            </a:r>
            <a:r>
              <a:rPr sz="3200" spc="-125">
                <a:solidFill>
                  <a:srgbClr val="292959"/>
                </a:solidFill>
                <a:latin typeface="Trebuchet MS"/>
                <a:cs typeface="Trebuchet MS"/>
              </a:rPr>
              <a:t>the</a:t>
            </a:r>
            <a:r>
              <a:rPr sz="3200" spc="-114">
                <a:solidFill>
                  <a:srgbClr val="292959"/>
                </a:solidFill>
                <a:latin typeface="Trebuchet MS"/>
                <a:cs typeface="Trebuchet MS"/>
              </a:rPr>
              <a:t> </a:t>
            </a:r>
            <a:r>
              <a:rPr sz="3200" spc="-85">
                <a:solidFill>
                  <a:srgbClr val="292959"/>
                </a:solidFill>
                <a:latin typeface="Trebuchet MS"/>
                <a:cs typeface="Trebuchet MS"/>
              </a:rPr>
              <a:t>individual’s reliance</a:t>
            </a:r>
            <a:r>
              <a:rPr sz="3200" spc="-155">
                <a:solidFill>
                  <a:srgbClr val="292959"/>
                </a:solidFill>
                <a:latin typeface="Trebuchet MS"/>
                <a:cs typeface="Trebuchet MS"/>
              </a:rPr>
              <a:t> </a:t>
            </a:r>
            <a:r>
              <a:rPr sz="3200">
                <a:solidFill>
                  <a:srgbClr val="292959"/>
                </a:solidFill>
                <a:latin typeface="Trebuchet MS"/>
                <a:cs typeface="Trebuchet MS"/>
              </a:rPr>
              <a:t>on</a:t>
            </a:r>
            <a:r>
              <a:rPr sz="3200" spc="-135">
                <a:solidFill>
                  <a:srgbClr val="292959"/>
                </a:solidFill>
                <a:latin typeface="Trebuchet MS"/>
                <a:cs typeface="Trebuchet MS"/>
              </a:rPr>
              <a:t> </a:t>
            </a:r>
            <a:r>
              <a:rPr sz="3200" spc="-125">
                <a:solidFill>
                  <a:srgbClr val="292959"/>
                </a:solidFill>
                <a:latin typeface="Trebuchet MS"/>
                <a:cs typeface="Trebuchet MS"/>
              </a:rPr>
              <a:t>the</a:t>
            </a:r>
            <a:r>
              <a:rPr sz="3200" spc="-114">
                <a:solidFill>
                  <a:srgbClr val="292959"/>
                </a:solidFill>
                <a:latin typeface="Trebuchet MS"/>
                <a:cs typeface="Trebuchet MS"/>
              </a:rPr>
              <a:t> </a:t>
            </a:r>
            <a:r>
              <a:rPr sz="3200" spc="-10">
                <a:solidFill>
                  <a:srgbClr val="292959"/>
                </a:solidFill>
                <a:latin typeface="Trebuchet MS"/>
                <a:cs typeface="Trebuchet MS"/>
              </a:rPr>
              <a:t>assurance:</a:t>
            </a:r>
            <a:endParaRPr sz="3200">
              <a:latin typeface="Trebuchet MS"/>
              <a:cs typeface="Trebuchet MS"/>
            </a:endParaRPr>
          </a:p>
          <a:p>
            <a:pPr marL="702945" marR="31115" algn="just">
              <a:lnSpc>
                <a:spcPct val="136700"/>
              </a:lnSpc>
            </a:pPr>
            <a:r>
              <a:rPr sz="3200" spc="-55">
                <a:solidFill>
                  <a:srgbClr val="292959"/>
                </a:solidFill>
                <a:latin typeface="Trebuchet MS"/>
                <a:cs typeface="Trebuchet MS"/>
              </a:rPr>
              <a:t>Constructing</a:t>
            </a:r>
            <a:r>
              <a:rPr sz="3200" spc="-105">
                <a:solidFill>
                  <a:srgbClr val="292959"/>
                </a:solidFill>
                <a:latin typeface="Trebuchet MS"/>
                <a:cs typeface="Trebuchet MS"/>
              </a:rPr>
              <a:t> </a:t>
            </a:r>
            <a:r>
              <a:rPr sz="3200" spc="-130">
                <a:solidFill>
                  <a:srgbClr val="292959"/>
                </a:solidFill>
                <a:latin typeface="Trebuchet MS"/>
                <a:cs typeface="Trebuchet MS"/>
              </a:rPr>
              <a:t>structures</a:t>
            </a:r>
            <a:r>
              <a:rPr sz="3200" spc="-105">
                <a:solidFill>
                  <a:srgbClr val="292959"/>
                </a:solidFill>
                <a:latin typeface="Trebuchet MS"/>
                <a:cs typeface="Trebuchet MS"/>
              </a:rPr>
              <a:t> </a:t>
            </a:r>
            <a:r>
              <a:rPr sz="3200" spc="-185">
                <a:solidFill>
                  <a:srgbClr val="292959"/>
                </a:solidFill>
                <a:latin typeface="Trebuchet MS"/>
                <a:cs typeface="Trebuchet MS"/>
              </a:rPr>
              <a:t>like</a:t>
            </a:r>
            <a:r>
              <a:rPr sz="3200" spc="-105">
                <a:solidFill>
                  <a:srgbClr val="292959"/>
                </a:solidFill>
                <a:latin typeface="Trebuchet MS"/>
                <a:cs typeface="Trebuchet MS"/>
              </a:rPr>
              <a:t> </a:t>
            </a:r>
            <a:r>
              <a:rPr sz="3200" spc="135">
                <a:solidFill>
                  <a:srgbClr val="292959"/>
                </a:solidFill>
                <a:latin typeface="Trebuchet MS"/>
                <a:cs typeface="Trebuchet MS"/>
              </a:rPr>
              <a:t>a</a:t>
            </a:r>
            <a:r>
              <a:rPr sz="3200" spc="-105">
                <a:solidFill>
                  <a:srgbClr val="292959"/>
                </a:solidFill>
                <a:latin typeface="Trebuchet MS"/>
                <a:cs typeface="Trebuchet MS"/>
              </a:rPr>
              <a:t> </a:t>
            </a:r>
            <a:r>
              <a:rPr sz="3200" spc="-40">
                <a:solidFill>
                  <a:srgbClr val="292959"/>
                </a:solidFill>
                <a:latin typeface="Trebuchet MS"/>
                <a:cs typeface="Trebuchet MS"/>
              </a:rPr>
              <a:t>shed</a:t>
            </a:r>
            <a:r>
              <a:rPr lang="en-GB" sz="3200" spc="-40">
                <a:solidFill>
                  <a:srgbClr val="292959"/>
                </a:solidFill>
                <a:latin typeface="Trebuchet MS"/>
                <a:cs typeface="Trebuchet MS"/>
              </a:rPr>
              <a:t>, garage, driveway, access road, extension </a:t>
            </a:r>
            <a:r>
              <a:rPr lang="en-GB" sz="3200" spc="25">
                <a:solidFill>
                  <a:srgbClr val="292959"/>
                </a:solidFill>
                <a:latin typeface="Trebuchet MS"/>
                <a:cs typeface="Trebuchet MS"/>
              </a:rPr>
              <a:t>based</a:t>
            </a:r>
            <a:r>
              <a:rPr sz="3200" spc="-105">
                <a:solidFill>
                  <a:srgbClr val="292959"/>
                </a:solidFill>
                <a:latin typeface="Trebuchet MS"/>
                <a:cs typeface="Trebuchet MS"/>
              </a:rPr>
              <a:t> </a:t>
            </a:r>
            <a:r>
              <a:rPr sz="3200" spc="-50">
                <a:solidFill>
                  <a:srgbClr val="292959"/>
                </a:solidFill>
                <a:latin typeface="Trebuchet MS"/>
                <a:cs typeface="Trebuchet MS"/>
              </a:rPr>
              <a:t>on</a:t>
            </a:r>
            <a:r>
              <a:rPr sz="3200" spc="-105">
                <a:solidFill>
                  <a:srgbClr val="292959"/>
                </a:solidFill>
                <a:latin typeface="Trebuchet MS"/>
                <a:cs typeface="Trebuchet MS"/>
              </a:rPr>
              <a:t> </a:t>
            </a:r>
            <a:r>
              <a:rPr sz="3200">
                <a:solidFill>
                  <a:srgbClr val="292959"/>
                </a:solidFill>
                <a:latin typeface="Trebuchet MS"/>
                <a:cs typeface="Trebuchet MS"/>
              </a:rPr>
              <a:t>an</a:t>
            </a:r>
            <a:r>
              <a:rPr sz="3200" spc="-105">
                <a:solidFill>
                  <a:srgbClr val="292959"/>
                </a:solidFill>
                <a:latin typeface="Trebuchet MS"/>
                <a:cs typeface="Trebuchet MS"/>
              </a:rPr>
              <a:t> </a:t>
            </a:r>
            <a:r>
              <a:rPr sz="3200" spc="-30">
                <a:solidFill>
                  <a:srgbClr val="292959"/>
                </a:solidFill>
                <a:latin typeface="Trebuchet MS"/>
                <a:cs typeface="Trebuchet MS"/>
              </a:rPr>
              <a:t>assurance</a:t>
            </a:r>
            <a:r>
              <a:rPr sz="3200" spc="-105">
                <a:solidFill>
                  <a:srgbClr val="292959"/>
                </a:solidFill>
                <a:latin typeface="Trebuchet MS"/>
                <a:cs typeface="Trebuchet MS"/>
              </a:rPr>
              <a:t> </a:t>
            </a:r>
            <a:r>
              <a:rPr sz="3200" spc="-114">
                <a:solidFill>
                  <a:srgbClr val="292959"/>
                </a:solidFill>
                <a:latin typeface="Trebuchet MS"/>
                <a:cs typeface="Trebuchet MS"/>
              </a:rPr>
              <a:t>may</a:t>
            </a:r>
            <a:r>
              <a:rPr sz="3200" spc="-105">
                <a:solidFill>
                  <a:srgbClr val="292959"/>
                </a:solidFill>
                <a:latin typeface="Trebuchet MS"/>
                <a:cs typeface="Trebuchet MS"/>
              </a:rPr>
              <a:t> </a:t>
            </a:r>
            <a:r>
              <a:rPr sz="3200" spc="-80">
                <a:solidFill>
                  <a:srgbClr val="292959"/>
                </a:solidFill>
                <a:latin typeface="Trebuchet MS"/>
                <a:cs typeface="Trebuchet MS"/>
              </a:rPr>
              <a:t>count</a:t>
            </a:r>
            <a:r>
              <a:rPr sz="3200" spc="-105">
                <a:solidFill>
                  <a:srgbClr val="292959"/>
                </a:solidFill>
                <a:latin typeface="Trebuchet MS"/>
                <a:cs typeface="Trebuchet MS"/>
              </a:rPr>
              <a:t> </a:t>
            </a:r>
            <a:r>
              <a:rPr sz="3200" spc="50">
                <a:solidFill>
                  <a:srgbClr val="292959"/>
                </a:solidFill>
                <a:latin typeface="Trebuchet MS"/>
                <a:cs typeface="Trebuchet MS"/>
              </a:rPr>
              <a:t>as</a:t>
            </a:r>
            <a:r>
              <a:rPr sz="3200" spc="-105">
                <a:solidFill>
                  <a:srgbClr val="292959"/>
                </a:solidFill>
                <a:latin typeface="Trebuchet MS"/>
                <a:cs typeface="Trebuchet MS"/>
              </a:rPr>
              <a:t> </a:t>
            </a:r>
            <a:r>
              <a:rPr sz="3200" spc="-175">
                <a:solidFill>
                  <a:srgbClr val="292959"/>
                </a:solidFill>
                <a:latin typeface="Trebuchet MS"/>
                <a:cs typeface="Trebuchet MS"/>
              </a:rPr>
              <a:t>detriment,</a:t>
            </a:r>
            <a:r>
              <a:rPr sz="3200" spc="-105">
                <a:solidFill>
                  <a:srgbClr val="292959"/>
                </a:solidFill>
                <a:latin typeface="Trebuchet MS"/>
                <a:cs typeface="Trebuchet MS"/>
              </a:rPr>
              <a:t> </a:t>
            </a:r>
            <a:r>
              <a:rPr sz="3200" spc="-85">
                <a:solidFill>
                  <a:srgbClr val="292959"/>
                </a:solidFill>
                <a:latin typeface="Trebuchet MS"/>
                <a:cs typeface="Trebuchet MS"/>
              </a:rPr>
              <a:t>making</a:t>
            </a:r>
            <a:r>
              <a:rPr sz="3200" spc="130">
                <a:solidFill>
                  <a:srgbClr val="292959"/>
                </a:solidFill>
                <a:latin typeface="Trebuchet MS"/>
                <a:cs typeface="Trebuchet MS"/>
              </a:rPr>
              <a:t> </a:t>
            </a:r>
            <a:r>
              <a:rPr sz="3200" spc="-210">
                <a:solidFill>
                  <a:srgbClr val="292959"/>
                </a:solidFill>
                <a:latin typeface="Trebuchet MS"/>
                <a:cs typeface="Trebuchet MS"/>
              </a:rPr>
              <a:t>it</a:t>
            </a:r>
            <a:r>
              <a:rPr sz="3200" spc="-105">
                <a:solidFill>
                  <a:srgbClr val="292959"/>
                </a:solidFill>
                <a:latin typeface="Trebuchet MS"/>
                <a:cs typeface="Trebuchet MS"/>
              </a:rPr>
              <a:t> </a:t>
            </a:r>
            <a:r>
              <a:rPr sz="3200" spc="-45">
                <a:solidFill>
                  <a:srgbClr val="292959"/>
                </a:solidFill>
                <a:latin typeface="Trebuchet MS"/>
                <a:cs typeface="Trebuchet MS"/>
              </a:rPr>
              <a:t>unconscionable</a:t>
            </a:r>
            <a:r>
              <a:rPr sz="3200" spc="-105">
                <a:solidFill>
                  <a:srgbClr val="292959"/>
                </a:solidFill>
                <a:latin typeface="Trebuchet MS"/>
                <a:cs typeface="Trebuchet MS"/>
              </a:rPr>
              <a:t> to </a:t>
            </a:r>
            <a:r>
              <a:rPr sz="3200" spc="-85">
                <a:solidFill>
                  <a:srgbClr val="292959"/>
                </a:solidFill>
                <a:latin typeface="Trebuchet MS"/>
                <a:cs typeface="Trebuchet MS"/>
              </a:rPr>
              <a:t>deny</a:t>
            </a:r>
            <a:r>
              <a:rPr sz="3200" spc="-105">
                <a:solidFill>
                  <a:srgbClr val="292959"/>
                </a:solidFill>
                <a:latin typeface="Trebuchet MS"/>
                <a:cs typeface="Trebuchet MS"/>
              </a:rPr>
              <a:t> </a:t>
            </a:r>
            <a:r>
              <a:rPr sz="3200" spc="-165">
                <a:solidFill>
                  <a:srgbClr val="292959"/>
                </a:solidFill>
                <a:latin typeface="Trebuchet MS"/>
                <a:cs typeface="Trebuchet MS"/>
              </a:rPr>
              <a:t>interest:</a:t>
            </a:r>
            <a:r>
              <a:rPr sz="3200" spc="-100">
                <a:solidFill>
                  <a:srgbClr val="292959"/>
                </a:solidFill>
                <a:latin typeface="Trebuchet MS"/>
                <a:cs typeface="Trebuchet MS"/>
              </a:rPr>
              <a:t> </a:t>
            </a:r>
            <a:endParaRPr lang="en-GB" sz="3200" spc="-85">
              <a:solidFill>
                <a:srgbClr val="292959"/>
              </a:solidFill>
              <a:latin typeface="Trebuchet MS"/>
              <a:cs typeface="Trebuchet MS"/>
            </a:endParaRPr>
          </a:p>
          <a:p>
            <a:pPr marL="702945" marR="31115" algn="just">
              <a:lnSpc>
                <a:spcPct val="136700"/>
              </a:lnSpc>
            </a:pPr>
            <a:r>
              <a:rPr sz="3200" spc="-20">
                <a:solidFill>
                  <a:srgbClr val="292959"/>
                </a:solidFill>
                <a:latin typeface="Trebuchet MS"/>
                <a:cs typeface="Trebuchet MS"/>
              </a:rPr>
              <a:t>Using</a:t>
            </a:r>
            <a:r>
              <a:rPr sz="3200" spc="-225">
                <a:solidFill>
                  <a:srgbClr val="292959"/>
                </a:solidFill>
                <a:latin typeface="Trebuchet MS"/>
                <a:cs typeface="Trebuchet MS"/>
              </a:rPr>
              <a:t> </a:t>
            </a:r>
            <a:r>
              <a:rPr sz="3200" spc="135">
                <a:solidFill>
                  <a:srgbClr val="292959"/>
                </a:solidFill>
                <a:latin typeface="Trebuchet MS"/>
                <a:cs typeface="Trebuchet MS"/>
              </a:rPr>
              <a:t>a</a:t>
            </a:r>
            <a:r>
              <a:rPr sz="3200" spc="-240">
                <a:solidFill>
                  <a:srgbClr val="292959"/>
                </a:solidFill>
                <a:latin typeface="Trebuchet MS"/>
                <a:cs typeface="Trebuchet MS"/>
              </a:rPr>
              <a:t> </a:t>
            </a:r>
            <a:r>
              <a:rPr sz="3200" spc="-114">
                <a:solidFill>
                  <a:srgbClr val="292959"/>
                </a:solidFill>
                <a:latin typeface="Trebuchet MS"/>
                <a:cs typeface="Trebuchet MS"/>
              </a:rPr>
              <a:t>right</a:t>
            </a:r>
            <a:r>
              <a:rPr sz="3200" spc="-125">
                <a:solidFill>
                  <a:srgbClr val="292959"/>
                </a:solidFill>
                <a:latin typeface="Trebuchet MS"/>
                <a:cs typeface="Trebuchet MS"/>
              </a:rPr>
              <a:t> </a:t>
            </a:r>
            <a:r>
              <a:rPr sz="3200">
                <a:solidFill>
                  <a:srgbClr val="292959"/>
                </a:solidFill>
                <a:latin typeface="Trebuchet MS"/>
                <a:cs typeface="Trebuchet MS"/>
              </a:rPr>
              <a:t>of</a:t>
            </a:r>
            <a:r>
              <a:rPr sz="3200" spc="-135">
                <a:solidFill>
                  <a:srgbClr val="292959"/>
                </a:solidFill>
                <a:latin typeface="Trebuchet MS"/>
                <a:cs typeface="Trebuchet MS"/>
              </a:rPr>
              <a:t> </a:t>
            </a:r>
            <a:r>
              <a:rPr sz="3200" spc="-20">
                <a:solidFill>
                  <a:srgbClr val="292959"/>
                </a:solidFill>
                <a:latin typeface="Trebuchet MS"/>
                <a:cs typeface="Trebuchet MS"/>
              </a:rPr>
              <a:t>way</a:t>
            </a:r>
            <a:r>
              <a:rPr sz="3200" spc="-140">
                <a:solidFill>
                  <a:srgbClr val="292959"/>
                </a:solidFill>
                <a:latin typeface="Trebuchet MS"/>
                <a:cs typeface="Trebuchet MS"/>
              </a:rPr>
              <a:t> </a:t>
            </a:r>
            <a:r>
              <a:rPr sz="3200">
                <a:solidFill>
                  <a:srgbClr val="292959"/>
                </a:solidFill>
                <a:latin typeface="Trebuchet MS"/>
                <a:cs typeface="Trebuchet MS"/>
              </a:rPr>
              <a:t>due</a:t>
            </a:r>
            <a:r>
              <a:rPr sz="3200" spc="-140">
                <a:solidFill>
                  <a:srgbClr val="292959"/>
                </a:solidFill>
                <a:latin typeface="Trebuchet MS"/>
                <a:cs typeface="Trebuchet MS"/>
              </a:rPr>
              <a:t> </a:t>
            </a:r>
            <a:r>
              <a:rPr sz="3200" spc="-65">
                <a:solidFill>
                  <a:srgbClr val="292959"/>
                </a:solidFill>
                <a:latin typeface="Trebuchet MS"/>
                <a:cs typeface="Trebuchet MS"/>
              </a:rPr>
              <a:t>to</a:t>
            </a:r>
            <a:r>
              <a:rPr sz="3200" spc="-135">
                <a:solidFill>
                  <a:srgbClr val="292959"/>
                </a:solidFill>
                <a:latin typeface="Trebuchet MS"/>
                <a:cs typeface="Trebuchet MS"/>
              </a:rPr>
              <a:t> </a:t>
            </a:r>
            <a:r>
              <a:rPr sz="3200">
                <a:solidFill>
                  <a:srgbClr val="292959"/>
                </a:solidFill>
                <a:latin typeface="Trebuchet MS"/>
                <a:cs typeface="Trebuchet MS"/>
              </a:rPr>
              <a:t>an</a:t>
            </a:r>
            <a:r>
              <a:rPr sz="3200" spc="-140">
                <a:solidFill>
                  <a:srgbClr val="292959"/>
                </a:solidFill>
                <a:latin typeface="Trebuchet MS"/>
                <a:cs typeface="Trebuchet MS"/>
              </a:rPr>
              <a:t> </a:t>
            </a:r>
            <a:r>
              <a:rPr sz="3200" spc="-20">
                <a:solidFill>
                  <a:srgbClr val="292959"/>
                </a:solidFill>
                <a:latin typeface="Trebuchet MS"/>
                <a:cs typeface="Trebuchet MS"/>
              </a:rPr>
              <a:t>assurance</a:t>
            </a:r>
            <a:r>
              <a:rPr sz="3200" spc="-140">
                <a:solidFill>
                  <a:srgbClr val="292959"/>
                </a:solidFill>
                <a:latin typeface="Trebuchet MS"/>
                <a:cs typeface="Trebuchet MS"/>
              </a:rPr>
              <a:t> </a:t>
            </a:r>
            <a:r>
              <a:rPr sz="3200" spc="-105">
                <a:solidFill>
                  <a:srgbClr val="292959"/>
                </a:solidFill>
                <a:latin typeface="Trebuchet MS"/>
                <a:cs typeface="Trebuchet MS"/>
              </a:rPr>
              <a:t>may</a:t>
            </a:r>
            <a:r>
              <a:rPr sz="3200" spc="-135">
                <a:solidFill>
                  <a:srgbClr val="292959"/>
                </a:solidFill>
                <a:latin typeface="Trebuchet MS"/>
                <a:cs typeface="Trebuchet MS"/>
              </a:rPr>
              <a:t> </a:t>
            </a:r>
            <a:r>
              <a:rPr sz="3200" spc="-75">
                <a:solidFill>
                  <a:srgbClr val="292959"/>
                </a:solidFill>
                <a:latin typeface="Trebuchet MS"/>
                <a:cs typeface="Trebuchet MS"/>
              </a:rPr>
              <a:t>establish</a:t>
            </a:r>
            <a:r>
              <a:rPr sz="3200" spc="-135">
                <a:solidFill>
                  <a:srgbClr val="292959"/>
                </a:solidFill>
                <a:latin typeface="Trebuchet MS"/>
                <a:cs typeface="Trebuchet MS"/>
              </a:rPr>
              <a:t> </a:t>
            </a:r>
            <a:r>
              <a:rPr sz="3200">
                <a:solidFill>
                  <a:srgbClr val="292959"/>
                </a:solidFill>
                <a:latin typeface="Trebuchet MS"/>
                <a:cs typeface="Trebuchet MS"/>
              </a:rPr>
              <a:t>an</a:t>
            </a:r>
            <a:r>
              <a:rPr sz="3200" spc="-140">
                <a:solidFill>
                  <a:srgbClr val="292959"/>
                </a:solidFill>
                <a:latin typeface="Trebuchet MS"/>
                <a:cs typeface="Trebuchet MS"/>
              </a:rPr>
              <a:t> </a:t>
            </a:r>
            <a:r>
              <a:rPr sz="3200" spc="-185">
                <a:solidFill>
                  <a:srgbClr val="292959"/>
                </a:solidFill>
                <a:latin typeface="Trebuchet MS"/>
                <a:cs typeface="Trebuchet MS"/>
              </a:rPr>
              <a:t>interest,</a:t>
            </a:r>
            <a:r>
              <a:rPr sz="3200" spc="-55">
                <a:solidFill>
                  <a:srgbClr val="292959"/>
                </a:solidFill>
                <a:latin typeface="Trebuchet MS"/>
                <a:cs typeface="Trebuchet MS"/>
              </a:rPr>
              <a:t> </a:t>
            </a:r>
            <a:r>
              <a:rPr sz="3200" spc="-85">
                <a:solidFill>
                  <a:srgbClr val="292959"/>
                </a:solidFill>
                <a:latin typeface="Trebuchet MS"/>
                <a:cs typeface="Trebuchet MS"/>
              </a:rPr>
              <a:t>even</a:t>
            </a:r>
            <a:r>
              <a:rPr sz="3200" spc="-140">
                <a:solidFill>
                  <a:srgbClr val="292959"/>
                </a:solidFill>
                <a:latin typeface="Trebuchet MS"/>
                <a:cs typeface="Trebuchet MS"/>
              </a:rPr>
              <a:t> </a:t>
            </a:r>
            <a:r>
              <a:rPr sz="3200" spc="-165">
                <a:solidFill>
                  <a:srgbClr val="292959"/>
                </a:solidFill>
                <a:latin typeface="Trebuchet MS"/>
                <a:cs typeface="Trebuchet MS"/>
              </a:rPr>
              <a:t>if</a:t>
            </a:r>
            <a:r>
              <a:rPr sz="3200" spc="-75">
                <a:solidFill>
                  <a:srgbClr val="292959"/>
                </a:solidFill>
                <a:latin typeface="Trebuchet MS"/>
                <a:cs typeface="Trebuchet MS"/>
              </a:rPr>
              <a:t> </a:t>
            </a:r>
            <a:r>
              <a:rPr sz="3200" spc="-125">
                <a:solidFill>
                  <a:srgbClr val="292959"/>
                </a:solidFill>
                <a:latin typeface="Trebuchet MS"/>
                <a:cs typeface="Trebuchet MS"/>
              </a:rPr>
              <a:t>the</a:t>
            </a:r>
            <a:r>
              <a:rPr sz="3200" spc="-114">
                <a:solidFill>
                  <a:srgbClr val="292959"/>
                </a:solidFill>
                <a:latin typeface="Trebuchet MS"/>
                <a:cs typeface="Trebuchet MS"/>
              </a:rPr>
              <a:t> </a:t>
            </a:r>
            <a:r>
              <a:rPr sz="3200" spc="-10">
                <a:solidFill>
                  <a:srgbClr val="292959"/>
                </a:solidFill>
                <a:latin typeface="Trebuchet MS"/>
                <a:cs typeface="Trebuchet MS"/>
              </a:rPr>
              <a:t>landowner </a:t>
            </a:r>
            <a:r>
              <a:rPr sz="3200">
                <a:solidFill>
                  <a:srgbClr val="292959"/>
                </a:solidFill>
                <a:latin typeface="Trebuchet MS"/>
                <a:cs typeface="Trebuchet MS"/>
              </a:rPr>
              <a:t>was</a:t>
            </a:r>
            <a:r>
              <a:rPr sz="3200" spc="-90">
                <a:solidFill>
                  <a:srgbClr val="292959"/>
                </a:solidFill>
                <a:latin typeface="Trebuchet MS"/>
                <a:cs typeface="Trebuchet MS"/>
              </a:rPr>
              <a:t> </a:t>
            </a:r>
            <a:r>
              <a:rPr sz="3200" spc="-40">
                <a:solidFill>
                  <a:srgbClr val="292959"/>
                </a:solidFill>
                <a:latin typeface="Trebuchet MS"/>
                <a:cs typeface="Trebuchet MS"/>
              </a:rPr>
              <a:t>unaware</a:t>
            </a:r>
            <a:r>
              <a:rPr sz="3200" spc="-85">
                <a:solidFill>
                  <a:srgbClr val="292959"/>
                </a:solidFill>
                <a:latin typeface="Trebuchet MS"/>
                <a:cs typeface="Trebuchet MS"/>
              </a:rPr>
              <a:t> </a:t>
            </a:r>
            <a:r>
              <a:rPr sz="3200">
                <a:solidFill>
                  <a:srgbClr val="292959"/>
                </a:solidFill>
                <a:latin typeface="Trebuchet MS"/>
                <a:cs typeface="Trebuchet MS"/>
              </a:rPr>
              <a:t>of</a:t>
            </a:r>
            <a:r>
              <a:rPr sz="3200" spc="-90">
                <a:solidFill>
                  <a:srgbClr val="292959"/>
                </a:solidFill>
                <a:latin typeface="Trebuchet MS"/>
                <a:cs typeface="Trebuchet MS"/>
              </a:rPr>
              <a:t> </a:t>
            </a:r>
            <a:r>
              <a:rPr sz="3200" spc="-125">
                <a:solidFill>
                  <a:srgbClr val="292959"/>
                </a:solidFill>
                <a:latin typeface="Trebuchet MS"/>
                <a:cs typeface="Trebuchet MS"/>
              </a:rPr>
              <a:t>the</a:t>
            </a:r>
            <a:r>
              <a:rPr sz="3200" spc="-85">
                <a:solidFill>
                  <a:srgbClr val="292959"/>
                </a:solidFill>
                <a:latin typeface="Trebuchet MS"/>
                <a:cs typeface="Trebuchet MS"/>
              </a:rPr>
              <a:t> </a:t>
            </a:r>
            <a:r>
              <a:rPr sz="3200" spc="-10">
                <a:solidFill>
                  <a:srgbClr val="292959"/>
                </a:solidFill>
                <a:latin typeface="Trebuchet MS"/>
                <a:cs typeface="Trebuchet MS"/>
              </a:rPr>
              <a:t>usage</a:t>
            </a:r>
            <a:r>
              <a:rPr lang="en-GB" sz="3200" spc="-10">
                <a:solidFill>
                  <a:srgbClr val="292959"/>
                </a:solidFill>
                <a:latin typeface="Trebuchet MS"/>
                <a:cs typeface="Trebuchet MS"/>
              </a:rPr>
              <a:t>.</a:t>
            </a:r>
            <a:endParaRPr lang="en-GB" sz="3200" spc="-85">
              <a:solidFill>
                <a:srgbClr val="292959"/>
              </a:solidFill>
              <a:latin typeface="Trebuchet MS"/>
              <a:cs typeface="Trebuchet MS"/>
            </a:endParaRPr>
          </a:p>
        </p:txBody>
      </p:sp>
      <p:sp>
        <p:nvSpPr>
          <p:cNvPr id="6" name="object 6" descr="$PPTXTitle"/>
          <p:cNvSpPr txBox="1">
            <a:spLocks noGrp="1"/>
          </p:cNvSpPr>
          <p:nvPr>
            <p:ph type="title"/>
          </p:nvPr>
        </p:nvSpPr>
        <p:spPr>
          <a:xfrm>
            <a:off x="597084" y="827977"/>
            <a:ext cx="9588500" cy="1168400"/>
          </a:xfrm>
          <a:prstGeom prst="rect">
            <a:avLst/>
          </a:prstGeom>
        </p:spPr>
        <p:txBody>
          <a:bodyPr vert="horz" wrap="square" lIns="0" tIns="12700" rIns="0" bIns="0" rtlCol="0">
            <a:spAutoFit/>
          </a:bodyPr>
          <a:lstStyle/>
          <a:p>
            <a:pPr marL="12700">
              <a:lnSpc>
                <a:spcPct val="100000"/>
              </a:lnSpc>
              <a:spcBef>
                <a:spcPts val="100"/>
              </a:spcBef>
            </a:pPr>
            <a:r>
              <a:rPr sz="7500" spc="135">
                <a:solidFill>
                  <a:srgbClr val="E65385"/>
                </a:solidFill>
              </a:rPr>
              <a:t>UNCONSCIONABILITY</a:t>
            </a:r>
            <a:endParaRPr sz="75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11730421" y="5261336"/>
            <a:ext cx="6441440" cy="4144010"/>
          </a:xfrm>
          <a:prstGeom prst="rect">
            <a:avLst/>
          </a:prstGeom>
        </p:spPr>
        <p:txBody>
          <a:bodyPr vert="horz" wrap="square" lIns="0" tIns="367030" rIns="0" bIns="0" rtlCol="0">
            <a:spAutoFit/>
          </a:bodyPr>
          <a:lstStyle/>
          <a:p>
            <a:pPr marL="12700" marR="5080" indent="2528570" algn="r">
              <a:lnSpc>
                <a:spcPct val="74000"/>
              </a:lnSpc>
              <a:spcBef>
                <a:spcPts val="2890"/>
              </a:spcBef>
            </a:pPr>
            <a:r>
              <a:rPr sz="8950" spc="-300"/>
              <a:t>PART</a:t>
            </a:r>
            <a:r>
              <a:rPr sz="8950" spc="-450"/>
              <a:t> </a:t>
            </a:r>
            <a:r>
              <a:rPr sz="8950" spc="-555"/>
              <a:t>3: </a:t>
            </a:r>
            <a:r>
              <a:rPr sz="8950" spc="215">
                <a:solidFill>
                  <a:srgbClr val="FFFFFF"/>
                </a:solidFill>
              </a:rPr>
              <a:t>SATISFYING </a:t>
            </a:r>
            <a:r>
              <a:rPr sz="8950" spc="-480">
                <a:solidFill>
                  <a:srgbClr val="FFFFFF"/>
                </a:solidFill>
              </a:rPr>
              <a:t>THE</a:t>
            </a:r>
            <a:r>
              <a:rPr sz="8950" spc="-455">
                <a:solidFill>
                  <a:srgbClr val="FFFFFF"/>
                </a:solidFill>
              </a:rPr>
              <a:t> </a:t>
            </a:r>
            <a:r>
              <a:rPr sz="8950" spc="-10">
                <a:solidFill>
                  <a:srgbClr val="FFFFFF"/>
                </a:solidFill>
              </a:rPr>
              <a:t>EQUITY</a:t>
            </a:r>
            <a:endParaRPr sz="8950"/>
          </a:p>
          <a:p>
            <a:pPr marL="45720">
              <a:lnSpc>
                <a:spcPct val="100000"/>
              </a:lnSpc>
              <a:spcBef>
                <a:spcPts val="1650"/>
              </a:spcBef>
            </a:pPr>
            <a:r>
              <a:rPr sz="3450" spc="-110">
                <a:solidFill>
                  <a:srgbClr val="FFFFFF"/>
                </a:solidFill>
              </a:rPr>
              <a:t>UNIT</a:t>
            </a:r>
            <a:r>
              <a:rPr sz="3450" spc="-160">
                <a:solidFill>
                  <a:srgbClr val="FFFFFF"/>
                </a:solidFill>
              </a:rPr>
              <a:t> </a:t>
            </a:r>
            <a:r>
              <a:rPr sz="3450" spc="-80">
                <a:solidFill>
                  <a:srgbClr val="FFFFFF"/>
                </a:solidFill>
              </a:rPr>
              <a:t>4:</a:t>
            </a:r>
            <a:r>
              <a:rPr sz="3450" spc="-160">
                <a:solidFill>
                  <a:srgbClr val="FFFFFF"/>
                </a:solidFill>
              </a:rPr>
              <a:t> </a:t>
            </a:r>
            <a:r>
              <a:rPr sz="3450" spc="-80">
                <a:solidFill>
                  <a:srgbClr val="FFFFFF"/>
                </a:solidFill>
              </a:rPr>
              <a:t>PROPRIETARY</a:t>
            </a:r>
            <a:r>
              <a:rPr sz="3450" spc="-160">
                <a:solidFill>
                  <a:srgbClr val="FFFFFF"/>
                </a:solidFill>
              </a:rPr>
              <a:t> </a:t>
            </a:r>
            <a:r>
              <a:rPr sz="3450" spc="-30">
                <a:solidFill>
                  <a:srgbClr val="FFFFFF"/>
                </a:solidFill>
              </a:rPr>
              <a:t>ESTOPPEL</a:t>
            </a:r>
            <a:endParaRPr sz="345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8373725" cy="9822180"/>
            <a:chOff x="0" y="0"/>
            <a:chExt cx="18373725" cy="9822180"/>
          </a:xfrm>
        </p:grpSpPr>
        <p:pic>
          <p:nvPicPr>
            <p:cNvPr id="3" name="object 3"/>
            <p:cNvPicPr/>
            <p:nvPr/>
          </p:nvPicPr>
          <p:blipFill>
            <a:blip r:embed="rId2" cstate="print"/>
            <a:stretch>
              <a:fillRect/>
            </a:stretch>
          </p:blipFill>
          <p:spPr>
            <a:xfrm>
              <a:off x="11589837" y="771525"/>
              <a:ext cx="6696075" cy="7534274"/>
            </a:xfrm>
            <a:prstGeom prst="rect">
              <a:avLst/>
            </a:prstGeom>
          </p:spPr>
        </p:pic>
        <p:sp>
          <p:nvSpPr>
            <p:cNvPr id="4" name="object 4"/>
            <p:cNvSpPr/>
            <p:nvPr/>
          </p:nvSpPr>
          <p:spPr>
            <a:xfrm>
              <a:off x="11589831" y="7696058"/>
              <a:ext cx="6698615" cy="2040255"/>
            </a:xfrm>
            <a:custGeom>
              <a:avLst/>
              <a:gdLst/>
              <a:ahLst/>
              <a:cxnLst/>
              <a:rect l="l" t="t" r="r" b="b"/>
              <a:pathLst>
                <a:path w="6698615" h="2040254">
                  <a:moveTo>
                    <a:pt x="3349081" y="0"/>
                  </a:moveTo>
                  <a:lnTo>
                    <a:pt x="6698162" y="433982"/>
                  </a:lnTo>
                  <a:lnTo>
                    <a:pt x="6698162" y="2040054"/>
                  </a:lnTo>
                  <a:lnTo>
                    <a:pt x="0" y="2040054"/>
                  </a:lnTo>
                  <a:lnTo>
                    <a:pt x="0" y="433982"/>
                  </a:lnTo>
                  <a:lnTo>
                    <a:pt x="3349081" y="0"/>
                  </a:lnTo>
                  <a:close/>
                </a:path>
              </a:pathLst>
            </a:custGeom>
            <a:solidFill>
              <a:srgbClr val="00B3AF"/>
            </a:solidFill>
          </p:spPr>
          <p:txBody>
            <a:bodyPr wrap="square" lIns="0" tIns="0" rIns="0" bIns="0" rtlCol="0"/>
            <a:lstStyle/>
            <a:p>
              <a:endParaRPr/>
            </a:p>
          </p:txBody>
        </p:sp>
        <p:sp>
          <p:nvSpPr>
            <p:cNvPr id="5" name="object 5"/>
            <p:cNvSpPr/>
            <p:nvPr/>
          </p:nvSpPr>
          <p:spPr>
            <a:xfrm>
              <a:off x="11591921" y="7697827"/>
              <a:ext cx="6696075" cy="2038350"/>
            </a:xfrm>
            <a:custGeom>
              <a:avLst/>
              <a:gdLst/>
              <a:ahLst/>
              <a:cxnLst/>
              <a:rect l="l" t="t" r="r" b="b"/>
              <a:pathLst>
                <a:path w="6696075" h="2038350">
                  <a:moveTo>
                    <a:pt x="8" y="432008"/>
                  </a:moveTo>
                  <a:lnTo>
                    <a:pt x="3333851" y="0"/>
                  </a:lnTo>
                </a:path>
                <a:path w="6696075" h="2038350">
                  <a:moveTo>
                    <a:pt x="3360135" y="0"/>
                  </a:moveTo>
                  <a:lnTo>
                    <a:pt x="6696074" y="432266"/>
                  </a:lnTo>
                  <a:lnTo>
                    <a:pt x="6695966" y="2038284"/>
                  </a:lnTo>
                  <a:lnTo>
                    <a:pt x="0" y="2038284"/>
                  </a:lnTo>
                </a:path>
              </a:pathLst>
            </a:custGeom>
            <a:ln w="171449">
              <a:solidFill>
                <a:srgbClr val="FED307"/>
              </a:solidFill>
            </a:ln>
          </p:spPr>
          <p:txBody>
            <a:bodyPr wrap="square" lIns="0" tIns="0" rIns="0" bIns="0" rtlCol="0"/>
            <a:lstStyle/>
            <a:p>
              <a:endParaRPr/>
            </a:p>
          </p:txBody>
        </p:sp>
      </p:grpSp>
      <p:sp>
        <p:nvSpPr>
          <p:cNvPr id="6" name="object 6"/>
          <p:cNvSpPr txBox="1"/>
          <p:nvPr/>
        </p:nvSpPr>
        <p:spPr>
          <a:xfrm>
            <a:off x="12380188" y="8132603"/>
            <a:ext cx="5117465" cy="1067435"/>
          </a:xfrm>
          <a:prstGeom prst="rect">
            <a:avLst/>
          </a:prstGeom>
        </p:spPr>
        <p:txBody>
          <a:bodyPr vert="horz" wrap="square" lIns="0" tIns="12700" rIns="0" bIns="0" rtlCol="0">
            <a:spAutoFit/>
          </a:bodyPr>
          <a:lstStyle/>
          <a:p>
            <a:pPr algn="ctr">
              <a:lnSpc>
                <a:spcPct val="100000"/>
              </a:lnSpc>
              <a:spcBef>
                <a:spcPts val="100"/>
              </a:spcBef>
            </a:pPr>
            <a:r>
              <a:rPr sz="3400" b="1" spc="-50">
                <a:solidFill>
                  <a:srgbClr val="FFFFFF"/>
                </a:solidFill>
                <a:latin typeface="Trebuchet MS"/>
                <a:cs typeface="Trebuchet MS"/>
              </a:rPr>
              <a:t>Key</a:t>
            </a:r>
            <a:r>
              <a:rPr sz="3400" b="1" spc="-200">
                <a:solidFill>
                  <a:srgbClr val="FFFFFF"/>
                </a:solidFill>
                <a:latin typeface="Trebuchet MS"/>
                <a:cs typeface="Trebuchet MS"/>
              </a:rPr>
              <a:t> </a:t>
            </a:r>
            <a:r>
              <a:rPr sz="3400" b="1">
                <a:solidFill>
                  <a:srgbClr val="FFFFFF"/>
                </a:solidFill>
                <a:latin typeface="Trebuchet MS"/>
                <a:cs typeface="Trebuchet MS"/>
              </a:rPr>
              <a:t>source:</a:t>
            </a:r>
            <a:r>
              <a:rPr sz="3400" b="1" spc="-135">
                <a:solidFill>
                  <a:srgbClr val="FFFFFF"/>
                </a:solidFill>
                <a:latin typeface="Trebuchet MS"/>
                <a:cs typeface="Trebuchet MS"/>
              </a:rPr>
              <a:t> </a:t>
            </a:r>
            <a:r>
              <a:rPr sz="3400" i="1" spc="285">
                <a:solidFill>
                  <a:srgbClr val="FFFFFF"/>
                </a:solidFill>
                <a:latin typeface="Gill Sans MT"/>
                <a:cs typeface="Gill Sans MT"/>
              </a:rPr>
              <a:t>Guest</a:t>
            </a:r>
            <a:r>
              <a:rPr sz="3400" i="1" spc="-50">
                <a:solidFill>
                  <a:srgbClr val="FFFFFF"/>
                </a:solidFill>
                <a:latin typeface="Gill Sans MT"/>
                <a:cs typeface="Gill Sans MT"/>
              </a:rPr>
              <a:t> </a:t>
            </a:r>
            <a:r>
              <a:rPr sz="3400" i="1" spc="165">
                <a:solidFill>
                  <a:srgbClr val="FFFFFF"/>
                </a:solidFill>
                <a:latin typeface="Gill Sans MT"/>
                <a:cs typeface="Gill Sans MT"/>
              </a:rPr>
              <a:t>v</a:t>
            </a:r>
            <a:r>
              <a:rPr sz="3400" i="1" spc="-55">
                <a:solidFill>
                  <a:srgbClr val="FFFFFF"/>
                </a:solidFill>
                <a:latin typeface="Gill Sans MT"/>
                <a:cs typeface="Gill Sans MT"/>
              </a:rPr>
              <a:t> </a:t>
            </a:r>
            <a:r>
              <a:rPr sz="3400" i="1" spc="275">
                <a:solidFill>
                  <a:srgbClr val="FFFFFF"/>
                </a:solidFill>
                <a:latin typeface="Gill Sans MT"/>
                <a:cs typeface="Gill Sans MT"/>
              </a:rPr>
              <a:t>Guest</a:t>
            </a:r>
            <a:endParaRPr sz="3400">
              <a:latin typeface="Gill Sans MT"/>
              <a:cs typeface="Gill Sans MT"/>
            </a:endParaRPr>
          </a:p>
          <a:p>
            <a:pPr algn="ctr">
              <a:lnSpc>
                <a:spcPct val="100000"/>
              </a:lnSpc>
              <a:spcBef>
                <a:spcPts val="45"/>
              </a:spcBef>
            </a:pPr>
            <a:r>
              <a:rPr sz="3400" spc="140">
                <a:solidFill>
                  <a:srgbClr val="FFFFFF"/>
                </a:solidFill>
                <a:latin typeface="Trebuchet MS"/>
                <a:cs typeface="Trebuchet MS"/>
              </a:rPr>
              <a:t>[2022]</a:t>
            </a:r>
            <a:r>
              <a:rPr sz="3400" spc="-95">
                <a:solidFill>
                  <a:srgbClr val="FFFFFF"/>
                </a:solidFill>
                <a:latin typeface="Trebuchet MS"/>
                <a:cs typeface="Trebuchet MS"/>
              </a:rPr>
              <a:t> </a:t>
            </a:r>
            <a:r>
              <a:rPr sz="3400" spc="70">
                <a:solidFill>
                  <a:srgbClr val="FFFFFF"/>
                </a:solidFill>
                <a:latin typeface="Trebuchet MS"/>
                <a:cs typeface="Trebuchet MS"/>
              </a:rPr>
              <a:t>UKSC</a:t>
            </a:r>
            <a:r>
              <a:rPr sz="3400" spc="-90">
                <a:solidFill>
                  <a:srgbClr val="FFFFFF"/>
                </a:solidFill>
                <a:latin typeface="Trebuchet MS"/>
                <a:cs typeface="Trebuchet MS"/>
              </a:rPr>
              <a:t> </a:t>
            </a:r>
            <a:r>
              <a:rPr sz="3400" spc="55">
                <a:solidFill>
                  <a:srgbClr val="FFFFFF"/>
                </a:solidFill>
                <a:latin typeface="Trebuchet MS"/>
                <a:cs typeface="Trebuchet MS"/>
              </a:rPr>
              <a:t>27</a:t>
            </a:r>
            <a:endParaRPr sz="3400">
              <a:latin typeface="Trebuchet MS"/>
              <a:cs typeface="Trebuchet MS"/>
            </a:endParaRPr>
          </a:p>
        </p:txBody>
      </p:sp>
      <p:grpSp>
        <p:nvGrpSpPr>
          <p:cNvPr id="7" name="object 7"/>
          <p:cNvGrpSpPr/>
          <p:nvPr/>
        </p:nvGrpSpPr>
        <p:grpSpPr>
          <a:xfrm>
            <a:off x="952684" y="2336006"/>
            <a:ext cx="776605" cy="7553325"/>
            <a:chOff x="952684" y="2336006"/>
            <a:chExt cx="776605" cy="7553325"/>
          </a:xfrm>
        </p:grpSpPr>
        <p:pic>
          <p:nvPicPr>
            <p:cNvPr id="8" name="object 8"/>
            <p:cNvPicPr/>
            <p:nvPr/>
          </p:nvPicPr>
          <p:blipFill>
            <a:blip r:embed="rId3" cstate="print"/>
            <a:stretch>
              <a:fillRect/>
            </a:stretch>
          </p:blipFill>
          <p:spPr>
            <a:xfrm>
              <a:off x="952684" y="2336006"/>
              <a:ext cx="123825" cy="123824"/>
            </a:xfrm>
            <a:prstGeom prst="rect">
              <a:avLst/>
            </a:prstGeom>
          </p:spPr>
        </p:pic>
        <p:pic>
          <p:nvPicPr>
            <p:cNvPr id="9" name="object 9"/>
            <p:cNvPicPr/>
            <p:nvPr/>
          </p:nvPicPr>
          <p:blipFill>
            <a:blip r:embed="rId3" cstate="print"/>
            <a:stretch>
              <a:fillRect/>
            </a:stretch>
          </p:blipFill>
          <p:spPr>
            <a:xfrm>
              <a:off x="952684" y="3574256"/>
              <a:ext cx="123825" cy="123824"/>
            </a:xfrm>
            <a:prstGeom prst="rect">
              <a:avLst/>
            </a:prstGeom>
          </p:spPr>
        </p:pic>
        <p:pic>
          <p:nvPicPr>
            <p:cNvPr id="10" name="object 10"/>
            <p:cNvPicPr/>
            <p:nvPr/>
          </p:nvPicPr>
          <p:blipFill>
            <a:blip r:embed="rId4" cstate="print"/>
            <a:stretch>
              <a:fillRect/>
            </a:stretch>
          </p:blipFill>
          <p:spPr>
            <a:xfrm>
              <a:off x="952684" y="4812506"/>
              <a:ext cx="123825" cy="123824"/>
            </a:xfrm>
            <a:prstGeom prst="rect">
              <a:avLst/>
            </a:prstGeom>
          </p:spPr>
        </p:pic>
        <p:pic>
          <p:nvPicPr>
            <p:cNvPr id="11" name="object 11"/>
            <p:cNvPicPr/>
            <p:nvPr/>
          </p:nvPicPr>
          <p:blipFill>
            <a:blip r:embed="rId5" cstate="print"/>
            <a:stretch>
              <a:fillRect/>
            </a:stretch>
          </p:blipFill>
          <p:spPr>
            <a:xfrm>
              <a:off x="952684" y="6050756"/>
              <a:ext cx="123825" cy="123824"/>
            </a:xfrm>
            <a:prstGeom prst="rect">
              <a:avLst/>
            </a:prstGeom>
          </p:spPr>
        </p:pic>
        <p:pic>
          <p:nvPicPr>
            <p:cNvPr id="12" name="object 12"/>
            <p:cNvPicPr/>
            <p:nvPr/>
          </p:nvPicPr>
          <p:blipFill>
            <a:blip r:embed="rId6" cstate="print"/>
            <a:stretch>
              <a:fillRect/>
            </a:stretch>
          </p:blipFill>
          <p:spPr>
            <a:xfrm>
              <a:off x="1595621" y="6665118"/>
              <a:ext cx="133350" cy="133349"/>
            </a:xfrm>
            <a:prstGeom prst="rect">
              <a:avLst/>
            </a:prstGeom>
          </p:spPr>
        </p:pic>
        <p:pic>
          <p:nvPicPr>
            <p:cNvPr id="13" name="object 13"/>
            <p:cNvPicPr/>
            <p:nvPr/>
          </p:nvPicPr>
          <p:blipFill>
            <a:blip r:embed="rId7" cstate="print"/>
            <a:stretch>
              <a:fillRect/>
            </a:stretch>
          </p:blipFill>
          <p:spPr>
            <a:xfrm>
              <a:off x="1595621" y="7284243"/>
              <a:ext cx="133350" cy="133349"/>
            </a:xfrm>
            <a:prstGeom prst="rect">
              <a:avLst/>
            </a:prstGeom>
          </p:spPr>
        </p:pic>
        <p:pic>
          <p:nvPicPr>
            <p:cNvPr id="14" name="object 14"/>
            <p:cNvPicPr/>
            <p:nvPr/>
          </p:nvPicPr>
          <p:blipFill>
            <a:blip r:embed="rId8" cstate="print"/>
            <a:stretch>
              <a:fillRect/>
            </a:stretch>
          </p:blipFill>
          <p:spPr>
            <a:xfrm>
              <a:off x="952684" y="7908131"/>
              <a:ext cx="123825" cy="123824"/>
            </a:xfrm>
            <a:prstGeom prst="rect">
              <a:avLst/>
            </a:prstGeom>
          </p:spPr>
        </p:pic>
        <p:pic>
          <p:nvPicPr>
            <p:cNvPr id="15" name="object 15"/>
            <p:cNvPicPr/>
            <p:nvPr/>
          </p:nvPicPr>
          <p:blipFill>
            <a:blip r:embed="rId7" cstate="print"/>
            <a:stretch>
              <a:fillRect/>
            </a:stretch>
          </p:blipFill>
          <p:spPr>
            <a:xfrm>
              <a:off x="1595621" y="8522493"/>
              <a:ext cx="133350" cy="133349"/>
            </a:xfrm>
            <a:prstGeom prst="rect">
              <a:avLst/>
            </a:prstGeom>
          </p:spPr>
        </p:pic>
        <p:pic>
          <p:nvPicPr>
            <p:cNvPr id="16" name="object 16"/>
            <p:cNvPicPr/>
            <p:nvPr/>
          </p:nvPicPr>
          <p:blipFill>
            <a:blip r:embed="rId9" cstate="print"/>
            <a:stretch>
              <a:fillRect/>
            </a:stretch>
          </p:blipFill>
          <p:spPr>
            <a:xfrm>
              <a:off x="1595621" y="9141618"/>
              <a:ext cx="133350" cy="133349"/>
            </a:xfrm>
            <a:prstGeom prst="rect">
              <a:avLst/>
            </a:prstGeom>
          </p:spPr>
        </p:pic>
        <p:pic>
          <p:nvPicPr>
            <p:cNvPr id="17" name="object 17"/>
            <p:cNvPicPr/>
            <p:nvPr/>
          </p:nvPicPr>
          <p:blipFill>
            <a:blip r:embed="rId8" cstate="print"/>
            <a:stretch>
              <a:fillRect/>
            </a:stretch>
          </p:blipFill>
          <p:spPr>
            <a:xfrm>
              <a:off x="952684" y="9765505"/>
              <a:ext cx="123825" cy="123824"/>
            </a:xfrm>
            <a:prstGeom prst="rect">
              <a:avLst/>
            </a:prstGeom>
          </p:spPr>
        </p:pic>
      </p:grpSp>
      <p:sp>
        <p:nvSpPr>
          <p:cNvPr id="18" name="object 18"/>
          <p:cNvSpPr txBox="1"/>
          <p:nvPr/>
        </p:nvSpPr>
        <p:spPr>
          <a:xfrm>
            <a:off x="1244635" y="1961337"/>
            <a:ext cx="10151110" cy="8074025"/>
          </a:xfrm>
          <a:prstGeom prst="rect">
            <a:avLst/>
          </a:prstGeom>
        </p:spPr>
        <p:txBody>
          <a:bodyPr vert="horz" wrap="square" lIns="0" tIns="12700" rIns="0" bIns="0" rtlCol="0">
            <a:spAutoFit/>
          </a:bodyPr>
          <a:lstStyle/>
          <a:p>
            <a:pPr marL="12700" marR="748030">
              <a:lnSpc>
                <a:spcPct val="135400"/>
              </a:lnSpc>
              <a:spcBef>
                <a:spcPts val="100"/>
              </a:spcBef>
            </a:pPr>
            <a:r>
              <a:rPr sz="3000" spc="60">
                <a:solidFill>
                  <a:srgbClr val="292959"/>
                </a:solidFill>
                <a:latin typeface="Trebuchet MS"/>
                <a:cs typeface="Trebuchet MS"/>
              </a:rPr>
              <a:t>Once</a:t>
            </a:r>
            <a:r>
              <a:rPr sz="3000" spc="-145">
                <a:solidFill>
                  <a:srgbClr val="292959"/>
                </a:solidFill>
                <a:latin typeface="Trebuchet MS"/>
                <a:cs typeface="Trebuchet MS"/>
              </a:rPr>
              <a:t> </a:t>
            </a:r>
            <a:r>
              <a:rPr sz="3000" spc="-110">
                <a:solidFill>
                  <a:srgbClr val="292959"/>
                </a:solidFill>
                <a:latin typeface="Trebuchet MS"/>
                <a:cs typeface="Trebuchet MS"/>
              </a:rPr>
              <a:t>the </a:t>
            </a:r>
            <a:r>
              <a:rPr sz="3000" spc="-80">
                <a:solidFill>
                  <a:srgbClr val="292959"/>
                </a:solidFill>
                <a:latin typeface="Trebuchet MS"/>
                <a:cs typeface="Trebuchet MS"/>
              </a:rPr>
              <a:t>claimant</a:t>
            </a:r>
            <a:r>
              <a:rPr sz="3000" spc="-110">
                <a:solidFill>
                  <a:srgbClr val="292959"/>
                </a:solidFill>
                <a:latin typeface="Trebuchet MS"/>
                <a:cs typeface="Trebuchet MS"/>
              </a:rPr>
              <a:t> </a:t>
            </a:r>
            <a:r>
              <a:rPr sz="3000">
                <a:solidFill>
                  <a:srgbClr val="292959"/>
                </a:solidFill>
                <a:latin typeface="Trebuchet MS"/>
                <a:cs typeface="Trebuchet MS"/>
              </a:rPr>
              <a:t>has</a:t>
            </a:r>
            <a:r>
              <a:rPr sz="3000" spc="-114">
                <a:solidFill>
                  <a:srgbClr val="292959"/>
                </a:solidFill>
                <a:latin typeface="Trebuchet MS"/>
                <a:cs typeface="Trebuchet MS"/>
              </a:rPr>
              <a:t> </a:t>
            </a:r>
            <a:r>
              <a:rPr sz="3000" spc="-85">
                <a:solidFill>
                  <a:srgbClr val="292959"/>
                </a:solidFill>
                <a:latin typeface="Trebuchet MS"/>
                <a:cs typeface="Trebuchet MS"/>
              </a:rPr>
              <a:t>proven</a:t>
            </a:r>
            <a:r>
              <a:rPr sz="3000" spc="-110">
                <a:solidFill>
                  <a:srgbClr val="292959"/>
                </a:solidFill>
                <a:latin typeface="Trebuchet MS"/>
                <a:cs typeface="Trebuchet MS"/>
              </a:rPr>
              <a:t> </a:t>
            </a:r>
            <a:r>
              <a:rPr sz="3000" spc="-95">
                <a:solidFill>
                  <a:srgbClr val="292959"/>
                </a:solidFill>
                <a:latin typeface="Trebuchet MS"/>
                <a:cs typeface="Trebuchet MS"/>
              </a:rPr>
              <a:t>that</a:t>
            </a:r>
            <a:r>
              <a:rPr sz="3000" spc="-110">
                <a:solidFill>
                  <a:srgbClr val="292959"/>
                </a:solidFill>
                <a:latin typeface="Trebuchet MS"/>
                <a:cs typeface="Trebuchet MS"/>
              </a:rPr>
              <a:t> </a:t>
            </a:r>
            <a:r>
              <a:rPr sz="3000" spc="-140">
                <a:solidFill>
                  <a:srgbClr val="292959"/>
                </a:solidFill>
                <a:latin typeface="Trebuchet MS"/>
                <a:cs typeface="Trebuchet MS"/>
              </a:rPr>
              <a:t>they</a:t>
            </a:r>
            <a:r>
              <a:rPr sz="3000" spc="-95">
                <a:solidFill>
                  <a:srgbClr val="292959"/>
                </a:solidFill>
                <a:latin typeface="Trebuchet MS"/>
                <a:cs typeface="Trebuchet MS"/>
              </a:rPr>
              <a:t> </a:t>
            </a:r>
            <a:r>
              <a:rPr sz="3000" spc="-10">
                <a:solidFill>
                  <a:srgbClr val="292959"/>
                </a:solidFill>
                <a:latin typeface="Trebuchet MS"/>
                <a:cs typeface="Trebuchet MS"/>
              </a:rPr>
              <a:t>are</a:t>
            </a:r>
            <a:r>
              <a:rPr sz="3000" spc="-114">
                <a:solidFill>
                  <a:srgbClr val="292959"/>
                </a:solidFill>
                <a:latin typeface="Trebuchet MS"/>
                <a:cs typeface="Trebuchet MS"/>
              </a:rPr>
              <a:t> </a:t>
            </a:r>
            <a:r>
              <a:rPr sz="3000" spc="-125">
                <a:solidFill>
                  <a:srgbClr val="292959"/>
                </a:solidFill>
                <a:latin typeface="Trebuchet MS"/>
                <a:cs typeface="Trebuchet MS"/>
              </a:rPr>
              <a:t>entitled</a:t>
            </a:r>
            <a:r>
              <a:rPr sz="3000" spc="-100">
                <a:solidFill>
                  <a:srgbClr val="292959"/>
                </a:solidFill>
                <a:latin typeface="Trebuchet MS"/>
                <a:cs typeface="Trebuchet MS"/>
              </a:rPr>
              <a:t> </a:t>
            </a:r>
            <a:r>
              <a:rPr sz="3000" spc="-50">
                <a:solidFill>
                  <a:srgbClr val="292959"/>
                </a:solidFill>
                <a:latin typeface="Trebuchet MS"/>
                <a:cs typeface="Trebuchet MS"/>
              </a:rPr>
              <a:t>to</a:t>
            </a:r>
            <a:r>
              <a:rPr sz="3000" spc="-110">
                <a:solidFill>
                  <a:srgbClr val="292959"/>
                </a:solidFill>
                <a:latin typeface="Trebuchet MS"/>
                <a:cs typeface="Trebuchet MS"/>
              </a:rPr>
              <a:t> </a:t>
            </a:r>
            <a:r>
              <a:rPr sz="3000" spc="75">
                <a:solidFill>
                  <a:srgbClr val="292959"/>
                </a:solidFill>
                <a:latin typeface="Trebuchet MS"/>
                <a:cs typeface="Trebuchet MS"/>
              </a:rPr>
              <a:t>a </a:t>
            </a:r>
            <a:r>
              <a:rPr sz="3000" spc="-105">
                <a:solidFill>
                  <a:srgbClr val="292959"/>
                </a:solidFill>
                <a:latin typeface="Trebuchet MS"/>
                <a:cs typeface="Trebuchet MS"/>
              </a:rPr>
              <a:t>proprietary</a:t>
            </a:r>
            <a:r>
              <a:rPr sz="3000" spc="-120">
                <a:solidFill>
                  <a:srgbClr val="292959"/>
                </a:solidFill>
                <a:latin typeface="Trebuchet MS"/>
                <a:cs typeface="Trebuchet MS"/>
              </a:rPr>
              <a:t> </a:t>
            </a:r>
            <a:r>
              <a:rPr sz="3000" spc="-45">
                <a:solidFill>
                  <a:srgbClr val="292959"/>
                </a:solidFill>
                <a:latin typeface="Trebuchet MS"/>
                <a:cs typeface="Trebuchet MS"/>
              </a:rPr>
              <a:t>estoppel</a:t>
            </a:r>
            <a:r>
              <a:rPr sz="3000" spc="-155">
                <a:solidFill>
                  <a:srgbClr val="292959"/>
                </a:solidFill>
                <a:latin typeface="Trebuchet MS"/>
                <a:cs typeface="Trebuchet MS"/>
              </a:rPr>
              <a:t> </a:t>
            </a:r>
            <a:r>
              <a:rPr sz="3000" spc="-70">
                <a:solidFill>
                  <a:srgbClr val="292959"/>
                </a:solidFill>
                <a:latin typeface="Trebuchet MS"/>
                <a:cs typeface="Trebuchet MS"/>
              </a:rPr>
              <a:t>(step</a:t>
            </a:r>
            <a:r>
              <a:rPr sz="3000" spc="-114">
                <a:solidFill>
                  <a:srgbClr val="292959"/>
                </a:solidFill>
                <a:latin typeface="Trebuchet MS"/>
                <a:cs typeface="Trebuchet MS"/>
              </a:rPr>
              <a:t> </a:t>
            </a:r>
            <a:r>
              <a:rPr sz="3000" spc="-455">
                <a:solidFill>
                  <a:srgbClr val="292959"/>
                </a:solidFill>
                <a:latin typeface="Trebuchet MS"/>
                <a:cs typeface="Trebuchet MS"/>
              </a:rPr>
              <a:t>1)</a:t>
            </a:r>
            <a:r>
              <a:rPr sz="3000" spc="-95">
                <a:solidFill>
                  <a:srgbClr val="292959"/>
                </a:solidFill>
                <a:latin typeface="Trebuchet MS"/>
                <a:cs typeface="Trebuchet MS"/>
              </a:rPr>
              <a:t> </a:t>
            </a:r>
            <a:r>
              <a:rPr sz="3000" spc="-140">
                <a:solidFill>
                  <a:srgbClr val="292959"/>
                </a:solidFill>
                <a:latin typeface="Trebuchet MS"/>
                <a:cs typeface="Trebuchet MS"/>
              </a:rPr>
              <a:t>they</a:t>
            </a:r>
            <a:r>
              <a:rPr sz="3000" spc="-95">
                <a:solidFill>
                  <a:srgbClr val="292959"/>
                </a:solidFill>
                <a:latin typeface="Trebuchet MS"/>
                <a:cs typeface="Trebuchet MS"/>
              </a:rPr>
              <a:t> </a:t>
            </a:r>
            <a:r>
              <a:rPr sz="3000" spc="-40">
                <a:solidFill>
                  <a:srgbClr val="292959"/>
                </a:solidFill>
                <a:latin typeface="Trebuchet MS"/>
                <a:cs typeface="Trebuchet MS"/>
              </a:rPr>
              <a:t>have</a:t>
            </a:r>
            <a:r>
              <a:rPr sz="3000" spc="-114">
                <a:solidFill>
                  <a:srgbClr val="292959"/>
                </a:solidFill>
                <a:latin typeface="Trebuchet MS"/>
                <a:cs typeface="Trebuchet MS"/>
              </a:rPr>
              <a:t> </a:t>
            </a:r>
            <a:r>
              <a:rPr sz="3000">
                <a:solidFill>
                  <a:srgbClr val="292959"/>
                </a:solidFill>
                <a:latin typeface="Trebuchet MS"/>
                <a:cs typeface="Trebuchet MS"/>
              </a:rPr>
              <a:t>an</a:t>
            </a:r>
            <a:r>
              <a:rPr sz="3000" spc="-114">
                <a:solidFill>
                  <a:srgbClr val="292959"/>
                </a:solidFill>
                <a:latin typeface="Trebuchet MS"/>
                <a:cs typeface="Trebuchet MS"/>
              </a:rPr>
              <a:t> </a:t>
            </a:r>
            <a:r>
              <a:rPr sz="3000" spc="-45">
                <a:solidFill>
                  <a:srgbClr val="292959"/>
                </a:solidFill>
                <a:latin typeface="Trebuchet MS"/>
                <a:cs typeface="Trebuchet MS"/>
              </a:rPr>
              <a:t>estoppel</a:t>
            </a:r>
            <a:r>
              <a:rPr sz="3000" spc="-114">
                <a:solidFill>
                  <a:srgbClr val="292959"/>
                </a:solidFill>
                <a:latin typeface="Trebuchet MS"/>
                <a:cs typeface="Trebuchet MS"/>
              </a:rPr>
              <a:t> </a:t>
            </a:r>
            <a:r>
              <a:rPr sz="3000" spc="-45">
                <a:solidFill>
                  <a:srgbClr val="292959"/>
                </a:solidFill>
                <a:latin typeface="Trebuchet MS"/>
                <a:cs typeface="Trebuchet MS"/>
              </a:rPr>
              <a:t>equity</a:t>
            </a:r>
            <a:endParaRPr sz="3000">
              <a:latin typeface="Trebuchet MS"/>
              <a:cs typeface="Trebuchet MS"/>
            </a:endParaRPr>
          </a:p>
          <a:p>
            <a:pPr marL="12700" marR="28575">
              <a:lnSpc>
                <a:spcPct val="135400"/>
              </a:lnSpc>
            </a:pPr>
            <a:r>
              <a:rPr sz="3000" spc="-195">
                <a:solidFill>
                  <a:srgbClr val="292959"/>
                </a:solidFill>
                <a:latin typeface="Trebuchet MS"/>
                <a:cs typeface="Trebuchet MS"/>
              </a:rPr>
              <a:t>This</a:t>
            </a:r>
            <a:r>
              <a:rPr sz="3000" spc="-95">
                <a:solidFill>
                  <a:srgbClr val="292959"/>
                </a:solidFill>
                <a:latin typeface="Trebuchet MS"/>
                <a:cs typeface="Trebuchet MS"/>
              </a:rPr>
              <a:t> </a:t>
            </a:r>
            <a:r>
              <a:rPr sz="3000" spc="-100">
                <a:solidFill>
                  <a:srgbClr val="292959"/>
                </a:solidFill>
                <a:latin typeface="Trebuchet MS"/>
                <a:cs typeface="Trebuchet MS"/>
              </a:rPr>
              <a:t>prevents</a:t>
            </a:r>
            <a:r>
              <a:rPr sz="3000" spc="-125">
                <a:solidFill>
                  <a:srgbClr val="292959"/>
                </a:solidFill>
                <a:latin typeface="Trebuchet MS"/>
                <a:cs typeface="Trebuchet MS"/>
              </a:rPr>
              <a:t> </a:t>
            </a:r>
            <a:r>
              <a:rPr sz="3000" spc="-110">
                <a:solidFill>
                  <a:srgbClr val="292959"/>
                </a:solidFill>
                <a:latin typeface="Trebuchet MS"/>
                <a:cs typeface="Trebuchet MS"/>
              </a:rPr>
              <a:t>the</a:t>
            </a:r>
            <a:r>
              <a:rPr sz="3000" spc="-105">
                <a:solidFill>
                  <a:srgbClr val="292959"/>
                </a:solidFill>
                <a:latin typeface="Trebuchet MS"/>
                <a:cs typeface="Trebuchet MS"/>
              </a:rPr>
              <a:t> </a:t>
            </a:r>
            <a:r>
              <a:rPr sz="3000" spc="-70">
                <a:solidFill>
                  <a:srgbClr val="292959"/>
                </a:solidFill>
                <a:latin typeface="Trebuchet MS"/>
                <a:cs typeface="Trebuchet MS"/>
              </a:rPr>
              <a:t>landowner</a:t>
            </a:r>
            <a:r>
              <a:rPr sz="3000" spc="-105">
                <a:solidFill>
                  <a:srgbClr val="292959"/>
                </a:solidFill>
                <a:latin typeface="Trebuchet MS"/>
                <a:cs typeface="Trebuchet MS"/>
              </a:rPr>
              <a:t> </a:t>
            </a:r>
            <a:r>
              <a:rPr sz="3000" spc="-45">
                <a:solidFill>
                  <a:srgbClr val="292959"/>
                </a:solidFill>
                <a:latin typeface="Trebuchet MS"/>
                <a:cs typeface="Trebuchet MS"/>
              </a:rPr>
              <a:t>enforcing</a:t>
            </a:r>
            <a:r>
              <a:rPr sz="3000" spc="-105">
                <a:solidFill>
                  <a:srgbClr val="292959"/>
                </a:solidFill>
                <a:latin typeface="Trebuchet MS"/>
                <a:cs typeface="Trebuchet MS"/>
              </a:rPr>
              <a:t> </a:t>
            </a:r>
            <a:r>
              <a:rPr sz="3000" spc="-160">
                <a:solidFill>
                  <a:srgbClr val="292959"/>
                </a:solidFill>
                <a:latin typeface="Trebuchet MS"/>
                <a:cs typeface="Trebuchet MS"/>
              </a:rPr>
              <a:t>their</a:t>
            </a:r>
            <a:r>
              <a:rPr sz="3000" spc="-95">
                <a:solidFill>
                  <a:srgbClr val="292959"/>
                </a:solidFill>
                <a:latin typeface="Trebuchet MS"/>
                <a:cs typeface="Trebuchet MS"/>
              </a:rPr>
              <a:t> </a:t>
            </a:r>
            <a:r>
              <a:rPr sz="3000" spc="-105">
                <a:solidFill>
                  <a:srgbClr val="292959"/>
                </a:solidFill>
                <a:latin typeface="Trebuchet MS"/>
                <a:cs typeface="Trebuchet MS"/>
              </a:rPr>
              <a:t>formal </a:t>
            </a:r>
            <a:r>
              <a:rPr sz="3000" spc="-10">
                <a:solidFill>
                  <a:srgbClr val="292959"/>
                </a:solidFill>
                <a:latin typeface="Trebuchet MS"/>
                <a:cs typeface="Trebuchet MS"/>
              </a:rPr>
              <a:t>legal</a:t>
            </a:r>
            <a:r>
              <a:rPr sz="3000" spc="-105">
                <a:solidFill>
                  <a:srgbClr val="292959"/>
                </a:solidFill>
                <a:latin typeface="Trebuchet MS"/>
                <a:cs typeface="Trebuchet MS"/>
              </a:rPr>
              <a:t> </a:t>
            </a:r>
            <a:r>
              <a:rPr sz="3000" spc="-10">
                <a:solidFill>
                  <a:srgbClr val="292959"/>
                </a:solidFill>
                <a:latin typeface="Trebuchet MS"/>
                <a:cs typeface="Trebuchet MS"/>
              </a:rPr>
              <a:t>rights </a:t>
            </a:r>
            <a:r>
              <a:rPr sz="3000">
                <a:solidFill>
                  <a:srgbClr val="292959"/>
                </a:solidFill>
                <a:latin typeface="Trebuchet MS"/>
                <a:cs typeface="Trebuchet MS"/>
              </a:rPr>
              <a:t>against</a:t>
            </a:r>
            <a:r>
              <a:rPr sz="3000" spc="-140">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10">
                <a:solidFill>
                  <a:srgbClr val="292959"/>
                </a:solidFill>
                <a:latin typeface="Trebuchet MS"/>
                <a:cs typeface="Trebuchet MS"/>
              </a:rPr>
              <a:t>claimant</a:t>
            </a:r>
            <a:endParaRPr sz="3000">
              <a:latin typeface="Trebuchet MS"/>
              <a:cs typeface="Trebuchet MS"/>
            </a:endParaRPr>
          </a:p>
          <a:p>
            <a:pPr marL="12700" marR="5080">
              <a:lnSpc>
                <a:spcPct val="135400"/>
              </a:lnSpc>
            </a:pPr>
            <a:r>
              <a:rPr sz="3000" spc="-105">
                <a:solidFill>
                  <a:srgbClr val="292959"/>
                </a:solidFill>
                <a:latin typeface="Trebuchet MS"/>
                <a:cs typeface="Trebuchet MS"/>
              </a:rPr>
              <a:t>Equity</a:t>
            </a:r>
            <a:r>
              <a:rPr sz="3000" spc="-120">
                <a:solidFill>
                  <a:srgbClr val="292959"/>
                </a:solidFill>
                <a:latin typeface="Trebuchet MS"/>
                <a:cs typeface="Trebuchet MS"/>
              </a:rPr>
              <a:t> </a:t>
            </a:r>
            <a:r>
              <a:rPr sz="3000" spc="-60">
                <a:solidFill>
                  <a:srgbClr val="292959"/>
                </a:solidFill>
                <a:latin typeface="Trebuchet MS"/>
                <a:cs typeface="Trebuchet MS"/>
              </a:rPr>
              <a:t>is</a:t>
            </a:r>
            <a:r>
              <a:rPr sz="3000" spc="-165">
                <a:solidFill>
                  <a:srgbClr val="292959"/>
                </a:solidFill>
                <a:latin typeface="Trebuchet MS"/>
                <a:cs typeface="Trebuchet MS"/>
              </a:rPr>
              <a:t> </a:t>
            </a:r>
            <a:r>
              <a:rPr sz="3000" spc="-20">
                <a:solidFill>
                  <a:srgbClr val="292959"/>
                </a:solidFill>
                <a:latin typeface="Trebuchet MS"/>
                <a:cs typeface="Trebuchet MS"/>
              </a:rPr>
              <a:t>deemed</a:t>
            </a:r>
            <a:r>
              <a:rPr sz="3000" spc="-175">
                <a:solidFill>
                  <a:srgbClr val="292959"/>
                </a:solidFill>
                <a:latin typeface="Trebuchet MS"/>
                <a:cs typeface="Trebuchet MS"/>
              </a:rPr>
              <a:t> </a:t>
            </a:r>
            <a:r>
              <a:rPr sz="3000" spc="-50">
                <a:solidFill>
                  <a:srgbClr val="292959"/>
                </a:solidFill>
                <a:latin typeface="Trebuchet MS"/>
                <a:cs typeface="Trebuchet MS"/>
              </a:rPr>
              <a:t>to</a:t>
            </a:r>
            <a:r>
              <a:rPr sz="3000" spc="-125">
                <a:solidFill>
                  <a:srgbClr val="292959"/>
                </a:solidFill>
                <a:latin typeface="Trebuchet MS"/>
                <a:cs typeface="Trebuchet MS"/>
              </a:rPr>
              <a:t> </a:t>
            </a:r>
            <a:r>
              <a:rPr sz="3000" spc="-40">
                <a:solidFill>
                  <a:srgbClr val="292959"/>
                </a:solidFill>
                <a:latin typeface="Trebuchet MS"/>
                <a:cs typeface="Trebuchet MS"/>
              </a:rPr>
              <a:t>have</a:t>
            </a:r>
            <a:r>
              <a:rPr sz="3000" spc="-125">
                <a:solidFill>
                  <a:srgbClr val="292959"/>
                </a:solidFill>
                <a:latin typeface="Trebuchet MS"/>
                <a:cs typeface="Trebuchet MS"/>
              </a:rPr>
              <a:t> </a:t>
            </a:r>
            <a:r>
              <a:rPr sz="3000" spc="-80">
                <a:solidFill>
                  <a:srgbClr val="292959"/>
                </a:solidFill>
                <a:latin typeface="Trebuchet MS"/>
                <a:cs typeface="Trebuchet MS"/>
              </a:rPr>
              <a:t>existed</a:t>
            </a:r>
            <a:r>
              <a:rPr sz="3000" spc="-125">
                <a:solidFill>
                  <a:srgbClr val="292959"/>
                </a:solidFill>
                <a:latin typeface="Trebuchet MS"/>
                <a:cs typeface="Trebuchet MS"/>
              </a:rPr>
              <a:t> </a:t>
            </a:r>
            <a:r>
              <a:rPr sz="3000" spc="-135">
                <a:solidFill>
                  <a:srgbClr val="292959"/>
                </a:solidFill>
                <a:latin typeface="Trebuchet MS"/>
                <a:cs typeface="Trebuchet MS"/>
              </a:rPr>
              <a:t>from</a:t>
            </a:r>
            <a:r>
              <a:rPr sz="3000" spc="-95">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155">
                <a:solidFill>
                  <a:srgbClr val="292959"/>
                </a:solidFill>
                <a:latin typeface="Trebuchet MS"/>
                <a:cs typeface="Trebuchet MS"/>
              </a:rPr>
              <a:t>time</a:t>
            </a:r>
            <a:r>
              <a:rPr sz="3000" spc="-95">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25">
                <a:solidFill>
                  <a:srgbClr val="292959"/>
                </a:solidFill>
                <a:latin typeface="Trebuchet MS"/>
                <a:cs typeface="Trebuchet MS"/>
              </a:rPr>
              <a:t>landowner </a:t>
            </a:r>
            <a:r>
              <a:rPr sz="3000">
                <a:solidFill>
                  <a:srgbClr val="292959"/>
                </a:solidFill>
                <a:latin typeface="Trebuchet MS"/>
                <a:cs typeface="Trebuchet MS"/>
              </a:rPr>
              <a:t>gave</a:t>
            </a:r>
            <a:r>
              <a:rPr sz="3000" spc="-95">
                <a:solidFill>
                  <a:srgbClr val="292959"/>
                </a:solidFill>
                <a:latin typeface="Trebuchet MS"/>
                <a:cs typeface="Trebuchet MS"/>
              </a:rPr>
              <a:t> </a:t>
            </a:r>
            <a:r>
              <a:rPr sz="3000" spc="-45">
                <a:solidFill>
                  <a:srgbClr val="292959"/>
                </a:solidFill>
                <a:latin typeface="Trebuchet MS"/>
                <a:cs typeface="Trebuchet MS"/>
              </a:rPr>
              <a:t>assurance:</a:t>
            </a:r>
            <a:r>
              <a:rPr sz="3000" spc="-90">
                <a:solidFill>
                  <a:srgbClr val="292959"/>
                </a:solidFill>
                <a:latin typeface="Trebuchet MS"/>
                <a:cs typeface="Trebuchet MS"/>
              </a:rPr>
              <a:t> </a:t>
            </a:r>
            <a:r>
              <a:rPr sz="3000" b="1" i="1" spc="65">
                <a:solidFill>
                  <a:srgbClr val="292959"/>
                </a:solidFill>
                <a:latin typeface="Trebuchet MS"/>
                <a:cs typeface="Trebuchet MS"/>
              </a:rPr>
              <a:t>Crabb</a:t>
            </a:r>
            <a:r>
              <a:rPr sz="3000" b="1" i="1" spc="-150">
                <a:solidFill>
                  <a:srgbClr val="292959"/>
                </a:solidFill>
                <a:latin typeface="Trebuchet MS"/>
                <a:cs typeface="Trebuchet MS"/>
              </a:rPr>
              <a:t> </a:t>
            </a:r>
            <a:r>
              <a:rPr sz="3000" b="1" i="1" spc="-204">
                <a:solidFill>
                  <a:srgbClr val="292959"/>
                </a:solidFill>
                <a:latin typeface="Trebuchet MS"/>
                <a:cs typeface="Trebuchet MS"/>
              </a:rPr>
              <a:t>v</a:t>
            </a:r>
            <a:r>
              <a:rPr sz="3000" b="1" i="1" spc="-150">
                <a:solidFill>
                  <a:srgbClr val="292959"/>
                </a:solidFill>
                <a:latin typeface="Trebuchet MS"/>
                <a:cs typeface="Trebuchet MS"/>
              </a:rPr>
              <a:t> </a:t>
            </a:r>
            <a:r>
              <a:rPr sz="3000" b="1" i="1">
                <a:solidFill>
                  <a:srgbClr val="292959"/>
                </a:solidFill>
                <a:latin typeface="Trebuchet MS"/>
                <a:cs typeface="Trebuchet MS"/>
              </a:rPr>
              <a:t>Arun</a:t>
            </a:r>
            <a:r>
              <a:rPr sz="3000" b="1" i="1" spc="-155">
                <a:solidFill>
                  <a:srgbClr val="292959"/>
                </a:solidFill>
                <a:latin typeface="Trebuchet MS"/>
                <a:cs typeface="Trebuchet MS"/>
              </a:rPr>
              <a:t> </a:t>
            </a:r>
            <a:r>
              <a:rPr sz="3000" b="1" i="1" spc="190">
                <a:solidFill>
                  <a:srgbClr val="292959"/>
                </a:solidFill>
                <a:latin typeface="Trebuchet MS"/>
                <a:cs typeface="Trebuchet MS"/>
              </a:rPr>
              <a:t>DC</a:t>
            </a:r>
            <a:r>
              <a:rPr sz="3000" b="1" i="1" spc="-150">
                <a:solidFill>
                  <a:srgbClr val="292959"/>
                </a:solidFill>
                <a:latin typeface="Trebuchet MS"/>
                <a:cs typeface="Trebuchet MS"/>
              </a:rPr>
              <a:t> </a:t>
            </a:r>
            <a:r>
              <a:rPr sz="3000" b="1" spc="-265">
                <a:solidFill>
                  <a:srgbClr val="292959"/>
                </a:solidFill>
                <a:latin typeface="Trebuchet MS"/>
                <a:cs typeface="Trebuchet MS"/>
              </a:rPr>
              <a:t>[1976]</a:t>
            </a:r>
            <a:r>
              <a:rPr sz="3000" b="1" spc="-150">
                <a:solidFill>
                  <a:srgbClr val="292959"/>
                </a:solidFill>
                <a:latin typeface="Trebuchet MS"/>
                <a:cs typeface="Trebuchet MS"/>
              </a:rPr>
              <a:t> </a:t>
            </a:r>
            <a:r>
              <a:rPr sz="3000" b="1" spc="125">
                <a:solidFill>
                  <a:srgbClr val="292959"/>
                </a:solidFill>
                <a:latin typeface="Trebuchet MS"/>
                <a:cs typeface="Trebuchet MS"/>
              </a:rPr>
              <a:t>Ch</a:t>
            </a:r>
            <a:r>
              <a:rPr sz="3000" b="1" spc="-155">
                <a:solidFill>
                  <a:srgbClr val="292959"/>
                </a:solidFill>
                <a:latin typeface="Trebuchet MS"/>
                <a:cs typeface="Trebuchet MS"/>
              </a:rPr>
              <a:t> </a:t>
            </a:r>
            <a:r>
              <a:rPr sz="3000" b="1" spc="-390">
                <a:solidFill>
                  <a:srgbClr val="292959"/>
                </a:solidFill>
                <a:latin typeface="Trebuchet MS"/>
                <a:cs typeface="Trebuchet MS"/>
              </a:rPr>
              <a:t>179</a:t>
            </a:r>
            <a:endParaRPr sz="3000">
              <a:latin typeface="Trebuchet MS"/>
              <a:cs typeface="Trebuchet MS"/>
            </a:endParaRPr>
          </a:p>
          <a:p>
            <a:pPr marL="659765" marR="1563370" indent="-647700">
              <a:lnSpc>
                <a:spcPct val="135400"/>
              </a:lnSpc>
            </a:pPr>
            <a:r>
              <a:rPr sz="3000" spc="-10">
                <a:solidFill>
                  <a:srgbClr val="292959"/>
                </a:solidFill>
                <a:latin typeface="Trebuchet MS"/>
                <a:cs typeface="Trebuchet MS"/>
              </a:rPr>
              <a:t>Court</a:t>
            </a:r>
            <a:r>
              <a:rPr sz="3000" spc="-215">
                <a:solidFill>
                  <a:srgbClr val="292959"/>
                </a:solidFill>
                <a:latin typeface="Trebuchet MS"/>
                <a:cs typeface="Trebuchet MS"/>
              </a:rPr>
              <a:t> </a:t>
            </a:r>
            <a:r>
              <a:rPr sz="3000" spc="-145">
                <a:solidFill>
                  <a:srgbClr val="292959"/>
                </a:solidFill>
                <a:latin typeface="Trebuchet MS"/>
                <a:cs typeface="Trebuchet MS"/>
              </a:rPr>
              <a:t>must</a:t>
            </a:r>
            <a:r>
              <a:rPr sz="3000" spc="-95">
                <a:solidFill>
                  <a:srgbClr val="292959"/>
                </a:solidFill>
                <a:latin typeface="Trebuchet MS"/>
                <a:cs typeface="Trebuchet MS"/>
              </a:rPr>
              <a:t> </a:t>
            </a:r>
            <a:r>
              <a:rPr sz="3000" spc="-135">
                <a:solidFill>
                  <a:srgbClr val="292959"/>
                </a:solidFill>
                <a:latin typeface="Trebuchet MS"/>
                <a:cs typeface="Trebuchet MS"/>
              </a:rPr>
              <a:t>next</a:t>
            </a:r>
            <a:r>
              <a:rPr sz="3000" spc="-95">
                <a:solidFill>
                  <a:srgbClr val="292959"/>
                </a:solidFill>
                <a:latin typeface="Trebuchet MS"/>
                <a:cs typeface="Trebuchet MS"/>
              </a:rPr>
              <a:t> </a:t>
            </a:r>
            <a:r>
              <a:rPr sz="3000">
                <a:solidFill>
                  <a:srgbClr val="292959"/>
                </a:solidFill>
                <a:latin typeface="Trebuchet MS"/>
                <a:cs typeface="Trebuchet MS"/>
              </a:rPr>
              <a:t>decide</a:t>
            </a:r>
            <a:r>
              <a:rPr sz="3000" spc="-165">
                <a:solidFill>
                  <a:srgbClr val="292959"/>
                </a:solidFill>
                <a:latin typeface="Trebuchet MS"/>
                <a:cs typeface="Trebuchet MS"/>
              </a:rPr>
              <a:t> </a:t>
            </a:r>
            <a:r>
              <a:rPr sz="3000" spc="-20">
                <a:solidFill>
                  <a:srgbClr val="292959"/>
                </a:solidFill>
                <a:latin typeface="Trebuchet MS"/>
                <a:cs typeface="Trebuchet MS"/>
              </a:rPr>
              <a:t>how</a:t>
            </a:r>
            <a:r>
              <a:rPr sz="3000" spc="-135">
                <a:solidFill>
                  <a:srgbClr val="292959"/>
                </a:solidFill>
                <a:latin typeface="Trebuchet MS"/>
                <a:cs typeface="Trebuchet MS"/>
              </a:rPr>
              <a:t> </a:t>
            </a:r>
            <a:r>
              <a:rPr sz="3000" spc="-50">
                <a:solidFill>
                  <a:srgbClr val="292959"/>
                </a:solidFill>
                <a:latin typeface="Trebuchet MS"/>
                <a:cs typeface="Trebuchet MS"/>
              </a:rPr>
              <a:t>to</a:t>
            </a:r>
            <a:r>
              <a:rPr sz="3000" spc="-135">
                <a:solidFill>
                  <a:srgbClr val="292959"/>
                </a:solidFill>
                <a:latin typeface="Trebuchet MS"/>
                <a:cs typeface="Trebuchet MS"/>
              </a:rPr>
              <a:t> </a:t>
            </a:r>
            <a:r>
              <a:rPr sz="3000" spc="-85">
                <a:solidFill>
                  <a:srgbClr val="292959"/>
                </a:solidFill>
                <a:latin typeface="Trebuchet MS"/>
                <a:cs typeface="Trebuchet MS"/>
              </a:rPr>
              <a:t>satisfy</a:t>
            </a:r>
            <a:r>
              <a:rPr sz="3000" spc="-135">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10">
                <a:solidFill>
                  <a:srgbClr val="292959"/>
                </a:solidFill>
                <a:latin typeface="Trebuchet MS"/>
                <a:cs typeface="Trebuchet MS"/>
              </a:rPr>
              <a:t>equity </a:t>
            </a:r>
            <a:r>
              <a:rPr sz="3000" spc="-55">
                <a:solidFill>
                  <a:srgbClr val="292959"/>
                </a:solidFill>
                <a:latin typeface="Trebuchet MS"/>
                <a:cs typeface="Trebuchet MS"/>
              </a:rPr>
              <a:t>what</a:t>
            </a:r>
            <a:r>
              <a:rPr sz="3000" spc="-170">
                <a:solidFill>
                  <a:srgbClr val="292959"/>
                </a:solidFill>
                <a:latin typeface="Trebuchet MS"/>
                <a:cs typeface="Trebuchet MS"/>
              </a:rPr>
              <a:t> </a:t>
            </a:r>
            <a:r>
              <a:rPr sz="3000" spc="-60">
                <a:solidFill>
                  <a:srgbClr val="292959"/>
                </a:solidFill>
                <a:latin typeface="Trebuchet MS"/>
                <a:cs typeface="Trebuchet MS"/>
              </a:rPr>
              <a:t>is</a:t>
            </a:r>
            <a:r>
              <a:rPr sz="3000" spc="-165">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125">
                <a:solidFill>
                  <a:srgbClr val="292959"/>
                </a:solidFill>
                <a:latin typeface="Trebuchet MS"/>
                <a:cs typeface="Trebuchet MS"/>
              </a:rPr>
              <a:t>extent</a:t>
            </a:r>
            <a:r>
              <a:rPr sz="3000" spc="-100">
                <a:solidFill>
                  <a:srgbClr val="292959"/>
                </a:solidFill>
                <a:latin typeface="Trebuchet MS"/>
                <a:cs typeface="Trebuchet MS"/>
              </a:rPr>
              <a:t> </a:t>
            </a:r>
            <a:r>
              <a:rPr sz="3000">
                <a:solidFill>
                  <a:srgbClr val="292959"/>
                </a:solidFill>
                <a:latin typeface="Trebuchet MS"/>
                <a:cs typeface="Trebuchet MS"/>
              </a:rPr>
              <a:t>of</a:t>
            </a:r>
            <a:r>
              <a:rPr sz="3000" spc="-135">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60">
                <a:solidFill>
                  <a:srgbClr val="292959"/>
                </a:solidFill>
                <a:latin typeface="Trebuchet MS"/>
                <a:cs typeface="Trebuchet MS"/>
              </a:rPr>
              <a:t>equitable</a:t>
            </a:r>
            <a:r>
              <a:rPr sz="3000" spc="-135">
                <a:solidFill>
                  <a:srgbClr val="292959"/>
                </a:solidFill>
                <a:latin typeface="Trebuchet MS"/>
                <a:cs typeface="Trebuchet MS"/>
              </a:rPr>
              <a:t> </a:t>
            </a:r>
            <a:r>
              <a:rPr sz="3000" spc="-85">
                <a:solidFill>
                  <a:srgbClr val="292959"/>
                </a:solidFill>
                <a:latin typeface="Trebuchet MS"/>
                <a:cs typeface="Trebuchet MS"/>
              </a:rPr>
              <a:t>interest/right </a:t>
            </a:r>
            <a:r>
              <a:rPr sz="3000" spc="-55">
                <a:solidFill>
                  <a:srgbClr val="292959"/>
                </a:solidFill>
                <a:latin typeface="Trebuchet MS"/>
                <a:cs typeface="Trebuchet MS"/>
              </a:rPr>
              <a:t>what</a:t>
            </a:r>
            <a:r>
              <a:rPr sz="3000" spc="-170">
                <a:solidFill>
                  <a:srgbClr val="292959"/>
                </a:solidFill>
                <a:latin typeface="Trebuchet MS"/>
                <a:cs typeface="Trebuchet MS"/>
              </a:rPr>
              <a:t> </a:t>
            </a:r>
            <a:r>
              <a:rPr sz="3000" spc="-95">
                <a:solidFill>
                  <a:srgbClr val="292959"/>
                </a:solidFill>
                <a:latin typeface="Trebuchet MS"/>
                <a:cs typeface="Trebuchet MS"/>
              </a:rPr>
              <a:t>type</a:t>
            </a:r>
            <a:r>
              <a:rPr sz="3000" spc="-130">
                <a:solidFill>
                  <a:srgbClr val="292959"/>
                </a:solidFill>
                <a:latin typeface="Trebuchet MS"/>
                <a:cs typeface="Trebuchet MS"/>
              </a:rPr>
              <a:t> </a:t>
            </a:r>
            <a:r>
              <a:rPr sz="3000">
                <a:solidFill>
                  <a:srgbClr val="292959"/>
                </a:solidFill>
                <a:latin typeface="Trebuchet MS"/>
                <a:cs typeface="Trebuchet MS"/>
              </a:rPr>
              <a:t>of</a:t>
            </a:r>
            <a:r>
              <a:rPr sz="3000" spc="-150">
                <a:solidFill>
                  <a:srgbClr val="292959"/>
                </a:solidFill>
                <a:latin typeface="Trebuchet MS"/>
                <a:cs typeface="Trebuchet MS"/>
              </a:rPr>
              <a:t> </a:t>
            </a:r>
            <a:r>
              <a:rPr sz="3000" spc="-110">
                <a:solidFill>
                  <a:srgbClr val="292959"/>
                </a:solidFill>
                <a:latin typeface="Trebuchet MS"/>
                <a:cs typeface="Trebuchet MS"/>
              </a:rPr>
              <a:t>remedy</a:t>
            </a:r>
            <a:r>
              <a:rPr sz="3000" spc="-114">
                <a:solidFill>
                  <a:srgbClr val="292959"/>
                </a:solidFill>
                <a:latin typeface="Trebuchet MS"/>
                <a:cs typeface="Trebuchet MS"/>
              </a:rPr>
              <a:t> </a:t>
            </a:r>
            <a:r>
              <a:rPr sz="3000" spc="-50">
                <a:solidFill>
                  <a:srgbClr val="292959"/>
                </a:solidFill>
                <a:latin typeface="Trebuchet MS"/>
                <a:cs typeface="Trebuchet MS"/>
              </a:rPr>
              <a:t>to</a:t>
            </a:r>
            <a:r>
              <a:rPr sz="3000" spc="-140">
                <a:solidFill>
                  <a:srgbClr val="292959"/>
                </a:solidFill>
                <a:latin typeface="Trebuchet MS"/>
                <a:cs typeface="Trebuchet MS"/>
              </a:rPr>
              <a:t> </a:t>
            </a:r>
            <a:r>
              <a:rPr sz="3000" spc="-10">
                <a:solidFill>
                  <a:srgbClr val="292959"/>
                </a:solidFill>
                <a:latin typeface="Trebuchet MS"/>
                <a:cs typeface="Trebuchet MS"/>
              </a:rPr>
              <a:t>award</a:t>
            </a:r>
            <a:endParaRPr sz="3000">
              <a:latin typeface="Trebuchet MS"/>
              <a:cs typeface="Trebuchet MS"/>
            </a:endParaRPr>
          </a:p>
          <a:p>
            <a:pPr marL="12700">
              <a:lnSpc>
                <a:spcPct val="100000"/>
              </a:lnSpc>
              <a:spcBef>
                <a:spcPts val="1275"/>
              </a:spcBef>
            </a:pPr>
            <a:r>
              <a:rPr sz="3000" spc="-114">
                <a:solidFill>
                  <a:srgbClr val="292959"/>
                </a:solidFill>
                <a:latin typeface="Trebuchet MS"/>
                <a:cs typeface="Trebuchet MS"/>
              </a:rPr>
              <a:t>Minimum</a:t>
            </a:r>
            <a:r>
              <a:rPr sz="3000" spc="-105">
                <a:solidFill>
                  <a:srgbClr val="292959"/>
                </a:solidFill>
                <a:latin typeface="Trebuchet MS"/>
                <a:cs typeface="Trebuchet MS"/>
              </a:rPr>
              <a:t> </a:t>
            </a:r>
            <a:r>
              <a:rPr sz="3000" spc="-45">
                <a:solidFill>
                  <a:srgbClr val="292959"/>
                </a:solidFill>
                <a:latin typeface="Trebuchet MS"/>
                <a:cs typeface="Trebuchet MS"/>
              </a:rPr>
              <a:t>necessary</a:t>
            </a:r>
            <a:r>
              <a:rPr sz="3000" spc="-105">
                <a:solidFill>
                  <a:srgbClr val="292959"/>
                </a:solidFill>
                <a:latin typeface="Trebuchet MS"/>
                <a:cs typeface="Trebuchet MS"/>
              </a:rPr>
              <a:t> </a:t>
            </a:r>
            <a:r>
              <a:rPr sz="3000" spc="-50">
                <a:solidFill>
                  <a:srgbClr val="292959"/>
                </a:solidFill>
                <a:latin typeface="Trebuchet MS"/>
                <a:cs typeface="Trebuchet MS"/>
              </a:rPr>
              <a:t>to</a:t>
            </a:r>
            <a:r>
              <a:rPr sz="3000" spc="-105">
                <a:solidFill>
                  <a:srgbClr val="292959"/>
                </a:solidFill>
                <a:latin typeface="Trebuchet MS"/>
                <a:cs typeface="Trebuchet MS"/>
              </a:rPr>
              <a:t> </a:t>
            </a:r>
            <a:r>
              <a:rPr sz="3000">
                <a:solidFill>
                  <a:srgbClr val="292959"/>
                </a:solidFill>
                <a:latin typeface="Trebuchet MS"/>
                <a:cs typeface="Trebuchet MS"/>
              </a:rPr>
              <a:t>do</a:t>
            </a:r>
            <a:r>
              <a:rPr sz="3000" spc="-105">
                <a:solidFill>
                  <a:srgbClr val="292959"/>
                </a:solidFill>
                <a:latin typeface="Trebuchet MS"/>
                <a:cs typeface="Trebuchet MS"/>
              </a:rPr>
              <a:t> </a:t>
            </a:r>
            <a:r>
              <a:rPr sz="3000" spc="-10">
                <a:solidFill>
                  <a:srgbClr val="292959"/>
                </a:solidFill>
                <a:latin typeface="Trebuchet MS"/>
                <a:cs typeface="Trebuchet MS"/>
              </a:rPr>
              <a:t>justice</a:t>
            </a:r>
            <a:endParaRPr sz="3000">
              <a:latin typeface="Trebuchet MS"/>
              <a:cs typeface="Trebuchet MS"/>
            </a:endParaRPr>
          </a:p>
          <a:p>
            <a:pPr marL="659765">
              <a:lnSpc>
                <a:spcPct val="100000"/>
              </a:lnSpc>
              <a:spcBef>
                <a:spcPts val="1275"/>
              </a:spcBef>
            </a:pPr>
            <a:r>
              <a:rPr sz="3000">
                <a:solidFill>
                  <a:srgbClr val="292959"/>
                </a:solidFill>
                <a:latin typeface="Trebuchet MS"/>
                <a:cs typeface="Trebuchet MS"/>
              </a:rPr>
              <a:t>no</a:t>
            </a:r>
            <a:r>
              <a:rPr sz="3000" spc="-150">
                <a:solidFill>
                  <a:srgbClr val="292959"/>
                </a:solidFill>
                <a:latin typeface="Trebuchet MS"/>
                <a:cs typeface="Trebuchet MS"/>
              </a:rPr>
              <a:t> </a:t>
            </a:r>
            <a:r>
              <a:rPr sz="3000" spc="-110">
                <a:solidFill>
                  <a:srgbClr val="292959"/>
                </a:solidFill>
                <a:latin typeface="Trebuchet MS"/>
                <a:cs typeface="Trebuchet MS"/>
              </a:rPr>
              <a:t>more</a:t>
            </a:r>
            <a:r>
              <a:rPr sz="3000" spc="-114">
                <a:solidFill>
                  <a:srgbClr val="292959"/>
                </a:solidFill>
                <a:latin typeface="Trebuchet MS"/>
                <a:cs typeface="Trebuchet MS"/>
              </a:rPr>
              <a:t> </a:t>
            </a:r>
            <a:r>
              <a:rPr sz="3000" spc="-65">
                <a:solidFill>
                  <a:srgbClr val="292959"/>
                </a:solidFill>
                <a:latin typeface="Trebuchet MS"/>
                <a:cs typeface="Trebuchet MS"/>
              </a:rPr>
              <a:t>than</a:t>
            </a:r>
            <a:r>
              <a:rPr sz="3000" spc="-130">
                <a:solidFill>
                  <a:srgbClr val="292959"/>
                </a:solidFill>
                <a:latin typeface="Trebuchet MS"/>
                <a:cs typeface="Trebuchet MS"/>
              </a:rPr>
              <a:t> </a:t>
            </a:r>
            <a:r>
              <a:rPr sz="3000" spc="-70">
                <a:solidFill>
                  <a:srgbClr val="292959"/>
                </a:solidFill>
                <a:latin typeface="Trebuchet MS"/>
                <a:cs typeface="Trebuchet MS"/>
              </a:rPr>
              <a:t>promised</a:t>
            </a:r>
            <a:r>
              <a:rPr sz="3000" spc="-130">
                <a:solidFill>
                  <a:srgbClr val="292959"/>
                </a:solidFill>
                <a:latin typeface="Trebuchet MS"/>
                <a:cs typeface="Trebuchet MS"/>
              </a:rPr>
              <a:t> </a:t>
            </a:r>
            <a:r>
              <a:rPr sz="3000" spc="-85">
                <a:solidFill>
                  <a:srgbClr val="292959"/>
                </a:solidFill>
                <a:latin typeface="Trebuchet MS"/>
                <a:cs typeface="Trebuchet MS"/>
              </a:rPr>
              <a:t>or</a:t>
            </a:r>
            <a:r>
              <a:rPr sz="3000" spc="-130">
                <a:solidFill>
                  <a:srgbClr val="292959"/>
                </a:solidFill>
                <a:latin typeface="Trebuchet MS"/>
                <a:cs typeface="Trebuchet MS"/>
              </a:rPr>
              <a:t> </a:t>
            </a:r>
            <a:r>
              <a:rPr sz="3000" spc="-10">
                <a:solidFill>
                  <a:srgbClr val="292959"/>
                </a:solidFill>
                <a:latin typeface="Trebuchet MS"/>
                <a:cs typeface="Trebuchet MS"/>
              </a:rPr>
              <a:t>assured</a:t>
            </a:r>
            <a:endParaRPr sz="3000">
              <a:latin typeface="Trebuchet MS"/>
              <a:cs typeface="Trebuchet MS"/>
            </a:endParaRPr>
          </a:p>
          <a:p>
            <a:pPr marL="12700" marR="473709" indent="647700">
              <a:lnSpc>
                <a:spcPct val="135400"/>
              </a:lnSpc>
            </a:pPr>
            <a:r>
              <a:rPr sz="3000" spc="-90">
                <a:solidFill>
                  <a:srgbClr val="292959"/>
                </a:solidFill>
                <a:latin typeface="Trebuchet MS"/>
                <a:cs typeface="Trebuchet MS"/>
              </a:rPr>
              <a:t>but</a:t>
            </a:r>
            <a:r>
              <a:rPr sz="3000" spc="-110">
                <a:solidFill>
                  <a:srgbClr val="292959"/>
                </a:solidFill>
                <a:latin typeface="Trebuchet MS"/>
                <a:cs typeface="Trebuchet MS"/>
              </a:rPr>
              <a:t> </a:t>
            </a:r>
            <a:r>
              <a:rPr sz="3000" spc="-95">
                <a:solidFill>
                  <a:srgbClr val="292959"/>
                </a:solidFill>
                <a:latin typeface="Trebuchet MS"/>
                <a:cs typeface="Trebuchet MS"/>
              </a:rPr>
              <a:t>equally</a:t>
            </a:r>
            <a:r>
              <a:rPr sz="3000" spc="-100">
                <a:solidFill>
                  <a:srgbClr val="292959"/>
                </a:solidFill>
                <a:latin typeface="Trebuchet MS"/>
                <a:cs typeface="Trebuchet MS"/>
              </a:rPr>
              <a:t> </a:t>
            </a:r>
            <a:r>
              <a:rPr sz="3000">
                <a:solidFill>
                  <a:srgbClr val="292959"/>
                </a:solidFill>
                <a:latin typeface="Trebuchet MS"/>
                <a:cs typeface="Trebuchet MS"/>
              </a:rPr>
              <a:t>no</a:t>
            </a:r>
            <a:r>
              <a:rPr sz="3000" spc="-100">
                <a:solidFill>
                  <a:srgbClr val="292959"/>
                </a:solidFill>
                <a:latin typeface="Trebuchet MS"/>
                <a:cs typeface="Trebuchet MS"/>
              </a:rPr>
              <a:t> windfall for </a:t>
            </a:r>
            <a:r>
              <a:rPr sz="3000" spc="-145">
                <a:solidFill>
                  <a:srgbClr val="292959"/>
                </a:solidFill>
                <a:latin typeface="Trebuchet MS"/>
                <a:cs typeface="Trebuchet MS"/>
              </a:rPr>
              <a:t>minimal</a:t>
            </a:r>
            <a:r>
              <a:rPr sz="3000" spc="-95">
                <a:solidFill>
                  <a:srgbClr val="292959"/>
                </a:solidFill>
                <a:latin typeface="Trebuchet MS"/>
                <a:cs typeface="Trebuchet MS"/>
              </a:rPr>
              <a:t> </a:t>
            </a:r>
            <a:r>
              <a:rPr sz="3000" spc="-120">
                <a:solidFill>
                  <a:srgbClr val="292959"/>
                </a:solidFill>
                <a:latin typeface="Trebuchet MS"/>
                <a:cs typeface="Trebuchet MS"/>
              </a:rPr>
              <a:t>detrimental</a:t>
            </a:r>
            <a:r>
              <a:rPr sz="3000" spc="-105">
                <a:solidFill>
                  <a:srgbClr val="292959"/>
                </a:solidFill>
                <a:latin typeface="Trebuchet MS"/>
                <a:cs typeface="Trebuchet MS"/>
              </a:rPr>
              <a:t> </a:t>
            </a:r>
            <a:r>
              <a:rPr sz="3000" spc="-30">
                <a:solidFill>
                  <a:srgbClr val="292959"/>
                </a:solidFill>
                <a:latin typeface="Trebuchet MS"/>
                <a:cs typeface="Trebuchet MS"/>
              </a:rPr>
              <a:t>reliance </a:t>
            </a:r>
            <a:r>
              <a:rPr sz="3000" spc="60">
                <a:solidFill>
                  <a:srgbClr val="292959"/>
                </a:solidFill>
                <a:latin typeface="Trebuchet MS"/>
                <a:cs typeface="Trebuchet MS"/>
              </a:rPr>
              <a:t>UKSC</a:t>
            </a:r>
            <a:r>
              <a:rPr sz="3000" spc="-110">
                <a:solidFill>
                  <a:srgbClr val="292959"/>
                </a:solidFill>
                <a:latin typeface="Trebuchet MS"/>
                <a:cs typeface="Trebuchet MS"/>
              </a:rPr>
              <a:t> </a:t>
            </a:r>
            <a:r>
              <a:rPr sz="3000">
                <a:solidFill>
                  <a:srgbClr val="292959"/>
                </a:solidFill>
                <a:latin typeface="Trebuchet MS"/>
                <a:cs typeface="Trebuchet MS"/>
              </a:rPr>
              <a:t>has</a:t>
            </a:r>
            <a:r>
              <a:rPr sz="3000" spc="-105">
                <a:solidFill>
                  <a:srgbClr val="292959"/>
                </a:solidFill>
                <a:latin typeface="Trebuchet MS"/>
                <a:cs typeface="Trebuchet MS"/>
              </a:rPr>
              <a:t> </a:t>
            </a:r>
            <a:r>
              <a:rPr sz="3000" spc="-75">
                <a:solidFill>
                  <a:srgbClr val="292959"/>
                </a:solidFill>
                <a:latin typeface="Trebuchet MS"/>
                <a:cs typeface="Trebuchet MS"/>
              </a:rPr>
              <a:t>clarified</a:t>
            </a:r>
            <a:r>
              <a:rPr sz="3000" spc="-110">
                <a:solidFill>
                  <a:srgbClr val="292959"/>
                </a:solidFill>
                <a:latin typeface="Trebuchet MS"/>
                <a:cs typeface="Trebuchet MS"/>
              </a:rPr>
              <a:t> the</a:t>
            </a:r>
            <a:r>
              <a:rPr sz="3000" spc="-105">
                <a:solidFill>
                  <a:srgbClr val="292959"/>
                </a:solidFill>
                <a:latin typeface="Trebuchet MS"/>
                <a:cs typeface="Trebuchet MS"/>
              </a:rPr>
              <a:t> </a:t>
            </a:r>
            <a:r>
              <a:rPr sz="3000">
                <a:solidFill>
                  <a:srgbClr val="292959"/>
                </a:solidFill>
                <a:latin typeface="Trebuchet MS"/>
                <a:cs typeface="Trebuchet MS"/>
              </a:rPr>
              <a:t>approach</a:t>
            </a:r>
            <a:r>
              <a:rPr sz="3000" spc="-110">
                <a:solidFill>
                  <a:srgbClr val="292959"/>
                </a:solidFill>
                <a:latin typeface="Trebuchet MS"/>
                <a:cs typeface="Trebuchet MS"/>
              </a:rPr>
              <a:t> </a:t>
            </a:r>
            <a:r>
              <a:rPr sz="3000" spc="-50">
                <a:solidFill>
                  <a:srgbClr val="292959"/>
                </a:solidFill>
                <a:latin typeface="Trebuchet MS"/>
                <a:cs typeface="Trebuchet MS"/>
              </a:rPr>
              <a:t>to</a:t>
            </a:r>
            <a:r>
              <a:rPr sz="3000" spc="-105">
                <a:solidFill>
                  <a:srgbClr val="292959"/>
                </a:solidFill>
                <a:latin typeface="Trebuchet MS"/>
                <a:cs typeface="Trebuchet MS"/>
              </a:rPr>
              <a:t> </a:t>
            </a:r>
            <a:r>
              <a:rPr sz="3000">
                <a:solidFill>
                  <a:srgbClr val="292959"/>
                </a:solidFill>
                <a:latin typeface="Trebuchet MS"/>
                <a:cs typeface="Trebuchet MS"/>
              </a:rPr>
              <a:t>be</a:t>
            </a:r>
            <a:r>
              <a:rPr sz="3000" spc="-110">
                <a:solidFill>
                  <a:srgbClr val="292959"/>
                </a:solidFill>
                <a:latin typeface="Trebuchet MS"/>
                <a:cs typeface="Trebuchet MS"/>
              </a:rPr>
              <a:t> </a:t>
            </a:r>
            <a:r>
              <a:rPr sz="3000" spc="-10">
                <a:solidFill>
                  <a:srgbClr val="292959"/>
                </a:solidFill>
                <a:latin typeface="Trebuchet MS"/>
                <a:cs typeface="Trebuchet MS"/>
              </a:rPr>
              <a:t>taken</a:t>
            </a:r>
            <a:endParaRPr sz="3000">
              <a:latin typeface="Trebuchet MS"/>
              <a:cs typeface="Trebuchet MS"/>
            </a:endParaRPr>
          </a:p>
        </p:txBody>
      </p:sp>
      <p:sp>
        <p:nvSpPr>
          <p:cNvPr id="19" name="object 19" descr="$PPTXTitle"/>
          <p:cNvSpPr txBox="1">
            <a:spLocks noGrp="1"/>
          </p:cNvSpPr>
          <p:nvPr>
            <p:ph type="title"/>
          </p:nvPr>
        </p:nvSpPr>
        <p:spPr>
          <a:xfrm>
            <a:off x="597084" y="832390"/>
            <a:ext cx="10869295" cy="1107440"/>
          </a:xfrm>
          <a:prstGeom prst="rect">
            <a:avLst/>
          </a:prstGeom>
        </p:spPr>
        <p:txBody>
          <a:bodyPr vert="horz" wrap="square" lIns="0" tIns="12700" rIns="0" bIns="0" rtlCol="0">
            <a:spAutoFit/>
          </a:bodyPr>
          <a:lstStyle/>
          <a:p>
            <a:pPr marL="12700">
              <a:lnSpc>
                <a:spcPct val="100000"/>
              </a:lnSpc>
              <a:spcBef>
                <a:spcPts val="100"/>
              </a:spcBef>
            </a:pPr>
            <a:r>
              <a:rPr sz="7100" spc="315">
                <a:solidFill>
                  <a:srgbClr val="E65385"/>
                </a:solidFill>
              </a:rPr>
              <a:t>CLAIMING</a:t>
            </a:r>
            <a:r>
              <a:rPr sz="7100" spc="-325">
                <a:solidFill>
                  <a:srgbClr val="E65385"/>
                </a:solidFill>
              </a:rPr>
              <a:t> </a:t>
            </a:r>
            <a:r>
              <a:rPr sz="7100" spc="160">
                <a:solidFill>
                  <a:srgbClr val="292959"/>
                </a:solidFill>
              </a:rPr>
              <a:t>SATISFACTION</a:t>
            </a:r>
            <a:endParaRPr sz="71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8181320" cy="8162925"/>
            <a:chOff x="0" y="0"/>
            <a:chExt cx="18181320" cy="8162925"/>
          </a:xfrm>
        </p:grpSpPr>
        <p:pic>
          <p:nvPicPr>
            <p:cNvPr id="3" name="object 3"/>
            <p:cNvPicPr/>
            <p:nvPr/>
          </p:nvPicPr>
          <p:blipFill>
            <a:blip r:embed="rId2" cstate="print"/>
            <a:stretch>
              <a:fillRect/>
            </a:stretch>
          </p:blipFill>
          <p:spPr>
            <a:xfrm>
              <a:off x="11589837" y="771525"/>
              <a:ext cx="6591300" cy="7391399"/>
            </a:xfrm>
            <a:prstGeom prst="rect">
              <a:avLst/>
            </a:prstGeom>
          </p:spPr>
        </p:pic>
        <p:pic>
          <p:nvPicPr>
            <p:cNvPr id="4" name="object 4"/>
            <p:cNvPicPr/>
            <p:nvPr/>
          </p:nvPicPr>
          <p:blipFill>
            <a:blip r:embed="rId3" cstate="print"/>
            <a:stretch>
              <a:fillRect/>
            </a:stretch>
          </p:blipFill>
          <p:spPr>
            <a:xfrm>
              <a:off x="943159" y="2338863"/>
              <a:ext cx="114299" cy="114299"/>
            </a:xfrm>
            <a:prstGeom prst="rect">
              <a:avLst/>
            </a:prstGeom>
          </p:spPr>
        </p:pic>
        <p:pic>
          <p:nvPicPr>
            <p:cNvPr id="5" name="object 5"/>
            <p:cNvPicPr/>
            <p:nvPr/>
          </p:nvPicPr>
          <p:blipFill>
            <a:blip r:embed="rId3" cstate="print"/>
            <a:stretch>
              <a:fillRect/>
            </a:stretch>
          </p:blipFill>
          <p:spPr>
            <a:xfrm>
              <a:off x="943159" y="3539013"/>
              <a:ext cx="114299" cy="114299"/>
            </a:xfrm>
            <a:prstGeom prst="rect">
              <a:avLst/>
            </a:prstGeom>
          </p:spPr>
        </p:pic>
        <p:pic>
          <p:nvPicPr>
            <p:cNvPr id="6" name="object 6"/>
            <p:cNvPicPr/>
            <p:nvPr/>
          </p:nvPicPr>
          <p:blipFill>
            <a:blip r:embed="rId3" cstate="print"/>
            <a:stretch>
              <a:fillRect/>
            </a:stretch>
          </p:blipFill>
          <p:spPr>
            <a:xfrm>
              <a:off x="943159" y="4739163"/>
              <a:ext cx="114299" cy="114299"/>
            </a:xfrm>
            <a:prstGeom prst="rect">
              <a:avLst/>
            </a:prstGeom>
          </p:spPr>
        </p:pic>
        <p:pic>
          <p:nvPicPr>
            <p:cNvPr id="7" name="object 7"/>
            <p:cNvPicPr/>
            <p:nvPr/>
          </p:nvPicPr>
          <p:blipFill>
            <a:blip r:embed="rId3" cstate="print"/>
            <a:stretch>
              <a:fillRect/>
            </a:stretch>
          </p:blipFill>
          <p:spPr>
            <a:xfrm>
              <a:off x="943159" y="5939313"/>
              <a:ext cx="114299" cy="114299"/>
            </a:xfrm>
            <a:prstGeom prst="rect">
              <a:avLst/>
            </a:prstGeom>
          </p:spPr>
        </p:pic>
        <p:pic>
          <p:nvPicPr>
            <p:cNvPr id="8" name="object 8"/>
            <p:cNvPicPr/>
            <p:nvPr/>
          </p:nvPicPr>
          <p:blipFill>
            <a:blip r:embed="rId3" cstate="print"/>
            <a:stretch>
              <a:fillRect/>
            </a:stretch>
          </p:blipFill>
          <p:spPr>
            <a:xfrm>
              <a:off x="943159" y="6539388"/>
              <a:ext cx="114299" cy="114299"/>
            </a:xfrm>
            <a:prstGeom prst="rect">
              <a:avLst/>
            </a:prstGeom>
          </p:spPr>
        </p:pic>
        <p:pic>
          <p:nvPicPr>
            <p:cNvPr id="9" name="object 9"/>
            <p:cNvPicPr/>
            <p:nvPr/>
          </p:nvPicPr>
          <p:blipFill>
            <a:blip r:embed="rId3" cstate="print"/>
            <a:stretch>
              <a:fillRect/>
            </a:stretch>
          </p:blipFill>
          <p:spPr>
            <a:xfrm>
              <a:off x="943159" y="7739538"/>
              <a:ext cx="114299" cy="114299"/>
            </a:xfrm>
            <a:prstGeom prst="rect">
              <a:avLst/>
            </a:prstGeom>
          </p:spPr>
        </p:pic>
      </p:grpSp>
      <p:pic>
        <p:nvPicPr>
          <p:cNvPr id="10" name="object 10"/>
          <p:cNvPicPr/>
          <p:nvPr/>
        </p:nvPicPr>
        <p:blipFill>
          <a:blip r:embed="rId4" cstate="print"/>
          <a:stretch>
            <a:fillRect/>
          </a:stretch>
        </p:blipFill>
        <p:spPr>
          <a:xfrm>
            <a:off x="933634" y="8930163"/>
            <a:ext cx="104775" cy="104774"/>
          </a:xfrm>
          <a:prstGeom prst="rect">
            <a:avLst/>
          </a:prstGeom>
        </p:spPr>
      </p:pic>
      <p:sp>
        <p:nvSpPr>
          <p:cNvPr id="11" name="object 11"/>
          <p:cNvSpPr txBox="1"/>
          <p:nvPr/>
        </p:nvSpPr>
        <p:spPr>
          <a:xfrm>
            <a:off x="1201475" y="1971186"/>
            <a:ext cx="10460355" cy="7195184"/>
          </a:xfrm>
          <a:prstGeom prst="rect">
            <a:avLst/>
          </a:prstGeom>
        </p:spPr>
        <p:txBody>
          <a:bodyPr vert="horz" wrap="square" lIns="0" tIns="12700" rIns="0" bIns="0" rtlCol="0">
            <a:spAutoFit/>
          </a:bodyPr>
          <a:lstStyle/>
          <a:p>
            <a:pPr marL="33655" marR="991869">
              <a:lnSpc>
                <a:spcPct val="135800"/>
              </a:lnSpc>
              <a:spcBef>
                <a:spcPts val="100"/>
              </a:spcBef>
            </a:pPr>
            <a:r>
              <a:rPr sz="2900">
                <a:solidFill>
                  <a:srgbClr val="292959"/>
                </a:solidFill>
                <a:latin typeface="Trebuchet MS"/>
                <a:cs typeface="Trebuchet MS"/>
              </a:rPr>
              <a:t>Mr</a:t>
            </a:r>
            <a:r>
              <a:rPr sz="2900" spc="-114">
                <a:solidFill>
                  <a:srgbClr val="292959"/>
                </a:solidFill>
                <a:latin typeface="Trebuchet MS"/>
                <a:cs typeface="Trebuchet MS"/>
              </a:rPr>
              <a:t> </a:t>
            </a:r>
            <a:r>
              <a:rPr sz="2900" spc="-95">
                <a:solidFill>
                  <a:srgbClr val="292959"/>
                </a:solidFill>
                <a:latin typeface="Trebuchet MS"/>
                <a:cs typeface="Trebuchet MS"/>
              </a:rPr>
              <a:t>Jennings</a:t>
            </a:r>
            <a:r>
              <a:rPr sz="2900" spc="-114">
                <a:solidFill>
                  <a:srgbClr val="292959"/>
                </a:solidFill>
                <a:latin typeface="Trebuchet MS"/>
                <a:cs typeface="Trebuchet MS"/>
              </a:rPr>
              <a:t> </a:t>
            </a:r>
            <a:r>
              <a:rPr sz="2900" spc="-85">
                <a:solidFill>
                  <a:srgbClr val="292959"/>
                </a:solidFill>
                <a:latin typeface="Trebuchet MS"/>
                <a:cs typeface="Trebuchet MS"/>
              </a:rPr>
              <a:t>worked</a:t>
            </a:r>
            <a:r>
              <a:rPr sz="2900" spc="-110">
                <a:solidFill>
                  <a:srgbClr val="292959"/>
                </a:solidFill>
                <a:latin typeface="Trebuchet MS"/>
                <a:cs typeface="Trebuchet MS"/>
              </a:rPr>
              <a:t> </a:t>
            </a:r>
            <a:r>
              <a:rPr sz="2900" spc="50">
                <a:solidFill>
                  <a:srgbClr val="292959"/>
                </a:solidFill>
                <a:latin typeface="Trebuchet MS"/>
                <a:cs typeface="Trebuchet MS"/>
              </a:rPr>
              <a:t>as</a:t>
            </a:r>
            <a:r>
              <a:rPr sz="2900" spc="-114">
                <a:solidFill>
                  <a:srgbClr val="292959"/>
                </a:solidFill>
                <a:latin typeface="Trebuchet MS"/>
                <a:cs typeface="Trebuchet MS"/>
              </a:rPr>
              <a:t> </a:t>
            </a:r>
            <a:r>
              <a:rPr sz="2900" spc="120">
                <a:solidFill>
                  <a:srgbClr val="292959"/>
                </a:solidFill>
                <a:latin typeface="Trebuchet MS"/>
                <a:cs typeface="Trebuchet MS"/>
              </a:rPr>
              <a:t>a</a:t>
            </a:r>
            <a:r>
              <a:rPr sz="2900" spc="-110">
                <a:solidFill>
                  <a:srgbClr val="292959"/>
                </a:solidFill>
                <a:latin typeface="Trebuchet MS"/>
                <a:cs typeface="Trebuchet MS"/>
              </a:rPr>
              <a:t> </a:t>
            </a:r>
            <a:r>
              <a:rPr sz="2900" spc="-25">
                <a:solidFill>
                  <a:srgbClr val="292959"/>
                </a:solidFill>
                <a:latin typeface="Trebuchet MS"/>
                <a:cs typeface="Trebuchet MS"/>
              </a:rPr>
              <a:t>gardener</a:t>
            </a:r>
            <a:r>
              <a:rPr sz="2900" spc="-114">
                <a:solidFill>
                  <a:srgbClr val="292959"/>
                </a:solidFill>
                <a:latin typeface="Trebuchet MS"/>
                <a:cs typeface="Trebuchet MS"/>
              </a:rPr>
              <a:t> </a:t>
            </a:r>
            <a:r>
              <a:rPr sz="2900">
                <a:solidFill>
                  <a:srgbClr val="292959"/>
                </a:solidFill>
                <a:latin typeface="Trebuchet MS"/>
                <a:cs typeface="Trebuchet MS"/>
              </a:rPr>
              <a:t>and</a:t>
            </a:r>
            <a:r>
              <a:rPr sz="2900" spc="-110">
                <a:solidFill>
                  <a:srgbClr val="292959"/>
                </a:solidFill>
                <a:latin typeface="Trebuchet MS"/>
                <a:cs typeface="Trebuchet MS"/>
              </a:rPr>
              <a:t> </a:t>
            </a:r>
            <a:r>
              <a:rPr sz="2900" spc="-30">
                <a:solidFill>
                  <a:srgbClr val="292959"/>
                </a:solidFill>
                <a:latin typeface="Trebuchet MS"/>
                <a:cs typeface="Trebuchet MS"/>
              </a:rPr>
              <a:t>unpaid</a:t>
            </a:r>
            <a:r>
              <a:rPr sz="2900" spc="-114">
                <a:solidFill>
                  <a:srgbClr val="292959"/>
                </a:solidFill>
                <a:latin typeface="Trebuchet MS"/>
                <a:cs typeface="Trebuchet MS"/>
              </a:rPr>
              <a:t> </a:t>
            </a:r>
            <a:r>
              <a:rPr sz="2900" spc="-50">
                <a:solidFill>
                  <a:srgbClr val="292959"/>
                </a:solidFill>
                <a:latin typeface="Trebuchet MS"/>
                <a:cs typeface="Trebuchet MS"/>
              </a:rPr>
              <a:t>carer</a:t>
            </a:r>
            <a:r>
              <a:rPr sz="2900" spc="-110">
                <a:solidFill>
                  <a:srgbClr val="292959"/>
                </a:solidFill>
                <a:latin typeface="Trebuchet MS"/>
                <a:cs typeface="Trebuchet MS"/>
              </a:rPr>
              <a:t> </a:t>
            </a:r>
            <a:r>
              <a:rPr sz="2900" spc="-95">
                <a:solidFill>
                  <a:srgbClr val="292959"/>
                </a:solidFill>
                <a:latin typeface="Trebuchet MS"/>
                <a:cs typeface="Trebuchet MS"/>
              </a:rPr>
              <a:t>for</a:t>
            </a:r>
            <a:r>
              <a:rPr sz="2900" spc="-114">
                <a:solidFill>
                  <a:srgbClr val="292959"/>
                </a:solidFill>
                <a:latin typeface="Trebuchet MS"/>
                <a:cs typeface="Trebuchet MS"/>
              </a:rPr>
              <a:t> </a:t>
            </a:r>
            <a:r>
              <a:rPr sz="2900" spc="-25">
                <a:solidFill>
                  <a:srgbClr val="292959"/>
                </a:solidFill>
                <a:latin typeface="Trebuchet MS"/>
                <a:cs typeface="Trebuchet MS"/>
              </a:rPr>
              <a:t>Mrs </a:t>
            </a:r>
            <a:r>
              <a:rPr sz="2900" spc="-120">
                <a:solidFill>
                  <a:srgbClr val="292959"/>
                </a:solidFill>
                <a:latin typeface="Trebuchet MS"/>
                <a:cs typeface="Trebuchet MS"/>
              </a:rPr>
              <a:t>Royale,</a:t>
            </a:r>
            <a:r>
              <a:rPr sz="2900" spc="-100">
                <a:solidFill>
                  <a:srgbClr val="292959"/>
                </a:solidFill>
                <a:latin typeface="Trebuchet MS"/>
                <a:cs typeface="Trebuchet MS"/>
              </a:rPr>
              <a:t> </a:t>
            </a:r>
            <a:r>
              <a:rPr sz="2900" spc="-65">
                <a:solidFill>
                  <a:srgbClr val="292959"/>
                </a:solidFill>
                <a:latin typeface="Trebuchet MS"/>
                <a:cs typeface="Trebuchet MS"/>
              </a:rPr>
              <a:t>including</a:t>
            </a:r>
            <a:r>
              <a:rPr sz="2900" spc="-145">
                <a:solidFill>
                  <a:srgbClr val="292959"/>
                </a:solidFill>
                <a:latin typeface="Trebuchet MS"/>
                <a:cs typeface="Trebuchet MS"/>
              </a:rPr>
              <a:t> </a:t>
            </a:r>
            <a:r>
              <a:rPr sz="2900" spc="-100">
                <a:solidFill>
                  <a:srgbClr val="292959"/>
                </a:solidFill>
                <a:latin typeface="Trebuchet MS"/>
                <a:cs typeface="Trebuchet MS"/>
              </a:rPr>
              <a:t>overnight</a:t>
            </a:r>
            <a:r>
              <a:rPr sz="2900" spc="-120">
                <a:solidFill>
                  <a:srgbClr val="292959"/>
                </a:solidFill>
                <a:latin typeface="Trebuchet MS"/>
                <a:cs typeface="Trebuchet MS"/>
              </a:rPr>
              <a:t> </a:t>
            </a:r>
            <a:r>
              <a:rPr sz="2900" spc="-60">
                <a:solidFill>
                  <a:srgbClr val="292959"/>
                </a:solidFill>
                <a:latin typeface="Trebuchet MS"/>
                <a:cs typeface="Trebuchet MS"/>
              </a:rPr>
              <a:t>stays</a:t>
            </a:r>
            <a:r>
              <a:rPr sz="2900" spc="-120">
                <a:solidFill>
                  <a:srgbClr val="292959"/>
                </a:solidFill>
                <a:latin typeface="Trebuchet MS"/>
                <a:cs typeface="Trebuchet MS"/>
              </a:rPr>
              <a:t> </a:t>
            </a:r>
            <a:r>
              <a:rPr sz="2900" spc="-60">
                <a:solidFill>
                  <a:srgbClr val="292959"/>
                </a:solidFill>
                <a:latin typeface="Trebuchet MS"/>
                <a:cs typeface="Trebuchet MS"/>
              </a:rPr>
              <a:t>to</a:t>
            </a:r>
            <a:r>
              <a:rPr sz="2900" spc="-120">
                <a:solidFill>
                  <a:srgbClr val="292959"/>
                </a:solidFill>
                <a:latin typeface="Trebuchet MS"/>
                <a:cs typeface="Trebuchet MS"/>
              </a:rPr>
              <a:t> </a:t>
            </a:r>
            <a:r>
              <a:rPr sz="2900" spc="-40">
                <a:solidFill>
                  <a:srgbClr val="292959"/>
                </a:solidFill>
                <a:latin typeface="Trebuchet MS"/>
                <a:cs typeface="Trebuchet MS"/>
              </a:rPr>
              <a:t>assist</a:t>
            </a:r>
            <a:r>
              <a:rPr sz="2900" spc="-120">
                <a:solidFill>
                  <a:srgbClr val="292959"/>
                </a:solidFill>
                <a:latin typeface="Trebuchet MS"/>
                <a:cs typeface="Trebuchet MS"/>
              </a:rPr>
              <a:t> </a:t>
            </a:r>
            <a:r>
              <a:rPr sz="2900" spc="-20">
                <a:solidFill>
                  <a:srgbClr val="292959"/>
                </a:solidFill>
                <a:latin typeface="Trebuchet MS"/>
                <a:cs typeface="Trebuchet MS"/>
              </a:rPr>
              <a:t>her.</a:t>
            </a:r>
            <a:endParaRPr sz="2900">
              <a:latin typeface="Trebuchet MS"/>
              <a:cs typeface="Trebuchet MS"/>
            </a:endParaRPr>
          </a:p>
          <a:p>
            <a:pPr marL="33655" marR="348615">
              <a:lnSpc>
                <a:spcPct val="135800"/>
              </a:lnSpc>
            </a:pPr>
            <a:r>
              <a:rPr sz="2900">
                <a:solidFill>
                  <a:srgbClr val="292959"/>
                </a:solidFill>
                <a:latin typeface="Trebuchet MS"/>
                <a:cs typeface="Trebuchet MS"/>
              </a:rPr>
              <a:t>Mrs</a:t>
            </a:r>
            <a:r>
              <a:rPr sz="2900" spc="-200">
                <a:solidFill>
                  <a:srgbClr val="292959"/>
                </a:solidFill>
                <a:latin typeface="Trebuchet MS"/>
                <a:cs typeface="Trebuchet MS"/>
              </a:rPr>
              <a:t> </a:t>
            </a:r>
            <a:r>
              <a:rPr sz="2900" spc="-65">
                <a:solidFill>
                  <a:srgbClr val="292959"/>
                </a:solidFill>
                <a:latin typeface="Trebuchet MS"/>
                <a:cs typeface="Trebuchet MS"/>
              </a:rPr>
              <a:t>Royale</a:t>
            </a:r>
            <a:r>
              <a:rPr sz="2900" spc="-114">
                <a:solidFill>
                  <a:srgbClr val="292959"/>
                </a:solidFill>
                <a:latin typeface="Trebuchet MS"/>
                <a:cs typeface="Trebuchet MS"/>
              </a:rPr>
              <a:t> </a:t>
            </a:r>
            <a:r>
              <a:rPr sz="2900" spc="-45">
                <a:solidFill>
                  <a:srgbClr val="292959"/>
                </a:solidFill>
                <a:latin typeface="Trebuchet MS"/>
                <a:cs typeface="Trebuchet MS"/>
              </a:rPr>
              <a:t>indicated</a:t>
            </a:r>
            <a:r>
              <a:rPr sz="2900" spc="-114">
                <a:solidFill>
                  <a:srgbClr val="292959"/>
                </a:solidFill>
                <a:latin typeface="Trebuchet MS"/>
                <a:cs typeface="Trebuchet MS"/>
              </a:rPr>
              <a:t> </a:t>
            </a:r>
            <a:r>
              <a:rPr sz="2900" spc="-30">
                <a:solidFill>
                  <a:srgbClr val="292959"/>
                </a:solidFill>
                <a:latin typeface="Trebuchet MS"/>
                <a:cs typeface="Trebuchet MS"/>
              </a:rPr>
              <a:t>he</a:t>
            </a:r>
            <a:r>
              <a:rPr sz="2900" spc="-120">
                <a:solidFill>
                  <a:srgbClr val="292959"/>
                </a:solidFill>
                <a:latin typeface="Trebuchet MS"/>
                <a:cs typeface="Trebuchet MS"/>
              </a:rPr>
              <a:t> </a:t>
            </a:r>
            <a:r>
              <a:rPr sz="2900" spc="-65">
                <a:solidFill>
                  <a:srgbClr val="292959"/>
                </a:solidFill>
                <a:latin typeface="Trebuchet MS"/>
                <a:cs typeface="Trebuchet MS"/>
              </a:rPr>
              <a:t>would</a:t>
            </a:r>
            <a:r>
              <a:rPr sz="2900" spc="-114">
                <a:solidFill>
                  <a:srgbClr val="292959"/>
                </a:solidFill>
                <a:latin typeface="Trebuchet MS"/>
                <a:cs typeface="Trebuchet MS"/>
              </a:rPr>
              <a:t> </a:t>
            </a:r>
            <a:r>
              <a:rPr sz="2900" spc="-160">
                <a:solidFill>
                  <a:srgbClr val="292959"/>
                </a:solidFill>
                <a:latin typeface="Trebuchet MS"/>
                <a:cs typeface="Trebuchet MS"/>
              </a:rPr>
              <a:t>inherit</a:t>
            </a:r>
            <a:r>
              <a:rPr sz="2900" spc="-95">
                <a:solidFill>
                  <a:srgbClr val="292959"/>
                </a:solidFill>
                <a:latin typeface="Trebuchet MS"/>
                <a:cs typeface="Trebuchet MS"/>
              </a:rPr>
              <a:t> </a:t>
            </a:r>
            <a:r>
              <a:rPr sz="2900" spc="-130">
                <a:solidFill>
                  <a:srgbClr val="292959"/>
                </a:solidFill>
                <a:latin typeface="Trebuchet MS"/>
                <a:cs typeface="Trebuchet MS"/>
              </a:rPr>
              <a:t>her</a:t>
            </a:r>
            <a:r>
              <a:rPr sz="2900" spc="-95">
                <a:solidFill>
                  <a:srgbClr val="292959"/>
                </a:solidFill>
                <a:latin typeface="Trebuchet MS"/>
                <a:cs typeface="Trebuchet MS"/>
              </a:rPr>
              <a:t> </a:t>
            </a:r>
            <a:r>
              <a:rPr sz="2900" spc="-114">
                <a:solidFill>
                  <a:srgbClr val="292959"/>
                </a:solidFill>
                <a:latin typeface="Trebuchet MS"/>
                <a:cs typeface="Trebuchet MS"/>
              </a:rPr>
              <a:t>house,</a:t>
            </a:r>
            <a:r>
              <a:rPr sz="2900" spc="-105">
                <a:solidFill>
                  <a:srgbClr val="292959"/>
                </a:solidFill>
                <a:latin typeface="Trebuchet MS"/>
                <a:cs typeface="Trebuchet MS"/>
              </a:rPr>
              <a:t> </a:t>
            </a:r>
            <a:r>
              <a:rPr sz="2900" spc="-100">
                <a:solidFill>
                  <a:srgbClr val="292959"/>
                </a:solidFill>
                <a:latin typeface="Trebuchet MS"/>
                <a:cs typeface="Trebuchet MS"/>
              </a:rPr>
              <a:t>but</a:t>
            </a:r>
            <a:r>
              <a:rPr sz="2900" spc="-114">
                <a:solidFill>
                  <a:srgbClr val="292959"/>
                </a:solidFill>
                <a:latin typeface="Trebuchet MS"/>
                <a:cs typeface="Trebuchet MS"/>
              </a:rPr>
              <a:t> </a:t>
            </a:r>
            <a:r>
              <a:rPr sz="2900">
                <a:solidFill>
                  <a:srgbClr val="292959"/>
                </a:solidFill>
                <a:latin typeface="Trebuchet MS"/>
                <a:cs typeface="Trebuchet MS"/>
              </a:rPr>
              <a:t>no</a:t>
            </a:r>
            <a:r>
              <a:rPr sz="2900" spc="-120">
                <a:solidFill>
                  <a:srgbClr val="292959"/>
                </a:solidFill>
                <a:latin typeface="Trebuchet MS"/>
                <a:cs typeface="Trebuchet MS"/>
              </a:rPr>
              <a:t> </a:t>
            </a:r>
            <a:r>
              <a:rPr sz="2900" spc="-175">
                <a:solidFill>
                  <a:srgbClr val="292959"/>
                </a:solidFill>
                <a:latin typeface="Trebuchet MS"/>
                <a:cs typeface="Trebuchet MS"/>
              </a:rPr>
              <a:t>will</a:t>
            </a:r>
            <a:r>
              <a:rPr sz="2900" spc="-95">
                <a:solidFill>
                  <a:srgbClr val="292959"/>
                </a:solidFill>
                <a:latin typeface="Trebuchet MS"/>
                <a:cs typeface="Trebuchet MS"/>
              </a:rPr>
              <a:t> </a:t>
            </a:r>
            <a:r>
              <a:rPr sz="2900" spc="-25">
                <a:solidFill>
                  <a:srgbClr val="292959"/>
                </a:solidFill>
                <a:latin typeface="Trebuchet MS"/>
                <a:cs typeface="Trebuchet MS"/>
              </a:rPr>
              <a:t>was </a:t>
            </a:r>
            <a:r>
              <a:rPr sz="2900">
                <a:solidFill>
                  <a:srgbClr val="292959"/>
                </a:solidFill>
                <a:latin typeface="Trebuchet MS"/>
                <a:cs typeface="Trebuchet MS"/>
              </a:rPr>
              <a:t>made</a:t>
            </a:r>
            <a:r>
              <a:rPr sz="2900" spc="-190">
                <a:solidFill>
                  <a:srgbClr val="292959"/>
                </a:solidFill>
                <a:latin typeface="Trebuchet MS"/>
                <a:cs typeface="Trebuchet MS"/>
              </a:rPr>
              <a:t> </a:t>
            </a:r>
            <a:r>
              <a:rPr sz="2900" spc="-60">
                <a:solidFill>
                  <a:srgbClr val="292959"/>
                </a:solidFill>
                <a:latin typeface="Trebuchet MS"/>
                <a:cs typeface="Trebuchet MS"/>
              </a:rPr>
              <a:t>to</a:t>
            </a:r>
            <a:r>
              <a:rPr sz="2900" spc="-145">
                <a:solidFill>
                  <a:srgbClr val="292959"/>
                </a:solidFill>
                <a:latin typeface="Trebuchet MS"/>
                <a:cs typeface="Trebuchet MS"/>
              </a:rPr>
              <a:t> </a:t>
            </a:r>
            <a:r>
              <a:rPr sz="2900" spc="-135">
                <a:solidFill>
                  <a:srgbClr val="292959"/>
                </a:solidFill>
                <a:latin typeface="Trebuchet MS"/>
                <a:cs typeface="Trebuchet MS"/>
              </a:rPr>
              <a:t>this</a:t>
            </a:r>
            <a:r>
              <a:rPr sz="2900" spc="-95">
                <a:solidFill>
                  <a:srgbClr val="292959"/>
                </a:solidFill>
                <a:latin typeface="Trebuchet MS"/>
                <a:cs typeface="Trebuchet MS"/>
              </a:rPr>
              <a:t> </a:t>
            </a:r>
            <a:r>
              <a:rPr sz="2900" spc="-10">
                <a:solidFill>
                  <a:srgbClr val="292959"/>
                </a:solidFill>
                <a:latin typeface="Trebuchet MS"/>
                <a:cs typeface="Trebuchet MS"/>
              </a:rPr>
              <a:t>effect.</a:t>
            </a:r>
            <a:endParaRPr sz="2900">
              <a:latin typeface="Trebuchet MS"/>
              <a:cs typeface="Trebuchet MS"/>
            </a:endParaRPr>
          </a:p>
          <a:p>
            <a:pPr marL="33655" marR="5080">
              <a:lnSpc>
                <a:spcPct val="135800"/>
              </a:lnSpc>
            </a:pPr>
            <a:r>
              <a:rPr sz="2900" spc="-95">
                <a:solidFill>
                  <a:srgbClr val="292959"/>
                </a:solidFill>
                <a:latin typeface="Trebuchet MS"/>
                <a:cs typeface="Trebuchet MS"/>
              </a:rPr>
              <a:t>After</a:t>
            </a:r>
            <a:r>
              <a:rPr sz="2900" spc="-120">
                <a:solidFill>
                  <a:srgbClr val="292959"/>
                </a:solidFill>
                <a:latin typeface="Trebuchet MS"/>
                <a:cs typeface="Trebuchet MS"/>
              </a:rPr>
              <a:t> </a:t>
            </a:r>
            <a:r>
              <a:rPr sz="2900">
                <a:solidFill>
                  <a:srgbClr val="292959"/>
                </a:solidFill>
                <a:latin typeface="Trebuchet MS"/>
                <a:cs typeface="Trebuchet MS"/>
              </a:rPr>
              <a:t>Mrs</a:t>
            </a:r>
            <a:r>
              <a:rPr sz="2900" spc="-105">
                <a:solidFill>
                  <a:srgbClr val="292959"/>
                </a:solidFill>
                <a:latin typeface="Trebuchet MS"/>
                <a:cs typeface="Trebuchet MS"/>
              </a:rPr>
              <a:t> </a:t>
            </a:r>
            <a:r>
              <a:rPr sz="2900" spc="-120">
                <a:solidFill>
                  <a:srgbClr val="292959"/>
                </a:solidFill>
                <a:latin typeface="Trebuchet MS"/>
                <a:cs typeface="Trebuchet MS"/>
              </a:rPr>
              <a:t>Royale’s</a:t>
            </a:r>
            <a:r>
              <a:rPr sz="2900" spc="-100">
                <a:solidFill>
                  <a:srgbClr val="292959"/>
                </a:solidFill>
                <a:latin typeface="Trebuchet MS"/>
                <a:cs typeface="Trebuchet MS"/>
              </a:rPr>
              <a:t> </a:t>
            </a:r>
            <a:r>
              <a:rPr sz="2900" spc="-105">
                <a:solidFill>
                  <a:srgbClr val="292959"/>
                </a:solidFill>
                <a:latin typeface="Trebuchet MS"/>
                <a:cs typeface="Trebuchet MS"/>
              </a:rPr>
              <a:t>death, </a:t>
            </a:r>
            <a:r>
              <a:rPr sz="2900">
                <a:solidFill>
                  <a:srgbClr val="292959"/>
                </a:solidFill>
                <a:latin typeface="Trebuchet MS"/>
                <a:cs typeface="Trebuchet MS"/>
              </a:rPr>
              <a:t>Mr</a:t>
            </a:r>
            <a:r>
              <a:rPr sz="2900" spc="-105">
                <a:solidFill>
                  <a:srgbClr val="292959"/>
                </a:solidFill>
                <a:latin typeface="Trebuchet MS"/>
                <a:cs typeface="Trebuchet MS"/>
              </a:rPr>
              <a:t> </a:t>
            </a:r>
            <a:r>
              <a:rPr sz="2900" spc="-95">
                <a:solidFill>
                  <a:srgbClr val="292959"/>
                </a:solidFill>
                <a:latin typeface="Trebuchet MS"/>
                <a:cs typeface="Trebuchet MS"/>
              </a:rPr>
              <a:t>Jennings</a:t>
            </a:r>
            <a:r>
              <a:rPr sz="2900" spc="-105">
                <a:solidFill>
                  <a:srgbClr val="292959"/>
                </a:solidFill>
                <a:latin typeface="Trebuchet MS"/>
                <a:cs typeface="Trebuchet MS"/>
              </a:rPr>
              <a:t> </a:t>
            </a:r>
            <a:r>
              <a:rPr sz="2900" spc="-50">
                <a:solidFill>
                  <a:srgbClr val="292959"/>
                </a:solidFill>
                <a:latin typeface="Trebuchet MS"/>
                <a:cs typeface="Trebuchet MS"/>
              </a:rPr>
              <a:t>claimed</a:t>
            </a:r>
            <a:r>
              <a:rPr sz="2900" spc="-110">
                <a:solidFill>
                  <a:srgbClr val="292959"/>
                </a:solidFill>
                <a:latin typeface="Trebuchet MS"/>
                <a:cs typeface="Trebuchet MS"/>
              </a:rPr>
              <a:t> </a:t>
            </a:r>
            <a:r>
              <a:rPr sz="2900" spc="120">
                <a:solidFill>
                  <a:srgbClr val="292959"/>
                </a:solidFill>
                <a:latin typeface="Trebuchet MS"/>
                <a:cs typeface="Trebuchet MS"/>
              </a:rPr>
              <a:t>a</a:t>
            </a:r>
            <a:r>
              <a:rPr sz="2900" spc="-105">
                <a:solidFill>
                  <a:srgbClr val="292959"/>
                </a:solidFill>
                <a:latin typeface="Trebuchet MS"/>
                <a:cs typeface="Trebuchet MS"/>
              </a:rPr>
              <a:t> right </a:t>
            </a:r>
            <a:r>
              <a:rPr sz="2900" spc="-60">
                <a:solidFill>
                  <a:srgbClr val="292959"/>
                </a:solidFill>
                <a:latin typeface="Trebuchet MS"/>
                <a:cs typeface="Trebuchet MS"/>
              </a:rPr>
              <a:t>to</a:t>
            </a:r>
            <a:r>
              <a:rPr sz="2900" spc="-105">
                <a:solidFill>
                  <a:srgbClr val="292959"/>
                </a:solidFill>
                <a:latin typeface="Trebuchet MS"/>
                <a:cs typeface="Trebuchet MS"/>
              </a:rPr>
              <a:t> </a:t>
            </a:r>
            <a:r>
              <a:rPr sz="2900" spc="-120">
                <a:solidFill>
                  <a:srgbClr val="292959"/>
                </a:solidFill>
                <a:latin typeface="Trebuchet MS"/>
                <a:cs typeface="Trebuchet MS"/>
              </a:rPr>
              <a:t>the</a:t>
            </a:r>
            <a:r>
              <a:rPr sz="2900" spc="-100">
                <a:solidFill>
                  <a:srgbClr val="292959"/>
                </a:solidFill>
                <a:latin typeface="Trebuchet MS"/>
                <a:cs typeface="Trebuchet MS"/>
              </a:rPr>
              <a:t> </a:t>
            </a:r>
            <a:r>
              <a:rPr sz="2900" spc="-10">
                <a:solidFill>
                  <a:srgbClr val="292959"/>
                </a:solidFill>
                <a:latin typeface="Trebuchet MS"/>
                <a:cs typeface="Trebuchet MS"/>
              </a:rPr>
              <a:t>house </a:t>
            </a:r>
            <a:r>
              <a:rPr sz="2900">
                <a:solidFill>
                  <a:srgbClr val="292959"/>
                </a:solidFill>
                <a:latin typeface="Trebuchet MS"/>
                <a:cs typeface="Trebuchet MS"/>
              </a:rPr>
              <a:t>based</a:t>
            </a:r>
            <a:r>
              <a:rPr sz="2900" spc="-90">
                <a:solidFill>
                  <a:srgbClr val="292959"/>
                </a:solidFill>
                <a:latin typeface="Trebuchet MS"/>
                <a:cs typeface="Trebuchet MS"/>
              </a:rPr>
              <a:t> </a:t>
            </a:r>
            <a:r>
              <a:rPr sz="2900">
                <a:solidFill>
                  <a:srgbClr val="292959"/>
                </a:solidFill>
                <a:latin typeface="Trebuchet MS"/>
                <a:cs typeface="Trebuchet MS"/>
              </a:rPr>
              <a:t>on</a:t>
            </a:r>
            <a:r>
              <a:rPr sz="2900" spc="-80">
                <a:solidFill>
                  <a:srgbClr val="292959"/>
                </a:solidFill>
                <a:latin typeface="Trebuchet MS"/>
                <a:cs typeface="Trebuchet MS"/>
              </a:rPr>
              <a:t> </a:t>
            </a:r>
            <a:r>
              <a:rPr sz="2900" spc="-130">
                <a:solidFill>
                  <a:srgbClr val="292959"/>
                </a:solidFill>
                <a:latin typeface="Trebuchet MS"/>
                <a:cs typeface="Trebuchet MS"/>
              </a:rPr>
              <a:t>her</a:t>
            </a:r>
            <a:r>
              <a:rPr sz="2900" spc="-75">
                <a:solidFill>
                  <a:srgbClr val="292959"/>
                </a:solidFill>
                <a:latin typeface="Trebuchet MS"/>
                <a:cs typeface="Trebuchet MS"/>
              </a:rPr>
              <a:t> </a:t>
            </a:r>
            <a:r>
              <a:rPr sz="2900" spc="-10">
                <a:solidFill>
                  <a:srgbClr val="292959"/>
                </a:solidFill>
                <a:latin typeface="Trebuchet MS"/>
                <a:cs typeface="Trebuchet MS"/>
              </a:rPr>
              <a:t>assurances.</a:t>
            </a:r>
            <a:endParaRPr sz="2900">
              <a:latin typeface="Trebuchet MS"/>
              <a:cs typeface="Trebuchet MS"/>
            </a:endParaRPr>
          </a:p>
          <a:p>
            <a:pPr marL="33655" marR="1355725">
              <a:lnSpc>
                <a:spcPct val="135800"/>
              </a:lnSpc>
            </a:pPr>
            <a:r>
              <a:rPr sz="2900" spc="210">
                <a:solidFill>
                  <a:srgbClr val="292959"/>
                </a:solidFill>
                <a:latin typeface="Trebuchet MS"/>
                <a:cs typeface="Trebuchet MS"/>
              </a:rPr>
              <a:t>CA</a:t>
            </a:r>
            <a:r>
              <a:rPr sz="2900" spc="-130">
                <a:solidFill>
                  <a:srgbClr val="292959"/>
                </a:solidFill>
                <a:latin typeface="Trebuchet MS"/>
                <a:cs typeface="Trebuchet MS"/>
              </a:rPr>
              <a:t> </a:t>
            </a:r>
            <a:r>
              <a:rPr sz="2900" spc="-20">
                <a:solidFill>
                  <a:srgbClr val="292959"/>
                </a:solidFill>
                <a:latin typeface="Trebuchet MS"/>
                <a:cs typeface="Trebuchet MS"/>
              </a:rPr>
              <a:t>recognised</a:t>
            </a:r>
            <a:r>
              <a:rPr sz="2900" spc="-105">
                <a:solidFill>
                  <a:srgbClr val="292959"/>
                </a:solidFill>
                <a:latin typeface="Trebuchet MS"/>
                <a:cs typeface="Trebuchet MS"/>
              </a:rPr>
              <a:t> </a:t>
            </a:r>
            <a:r>
              <a:rPr sz="2900">
                <a:solidFill>
                  <a:srgbClr val="292959"/>
                </a:solidFill>
                <a:latin typeface="Trebuchet MS"/>
                <a:cs typeface="Trebuchet MS"/>
              </a:rPr>
              <a:t>an</a:t>
            </a:r>
            <a:r>
              <a:rPr sz="2900" spc="-110">
                <a:solidFill>
                  <a:srgbClr val="292959"/>
                </a:solidFill>
                <a:latin typeface="Trebuchet MS"/>
                <a:cs typeface="Trebuchet MS"/>
              </a:rPr>
              <a:t> </a:t>
            </a:r>
            <a:r>
              <a:rPr sz="2900" spc="-40">
                <a:solidFill>
                  <a:srgbClr val="292959"/>
                </a:solidFill>
                <a:latin typeface="Trebuchet MS"/>
                <a:cs typeface="Trebuchet MS"/>
              </a:rPr>
              <a:t>estoppel</a:t>
            </a:r>
            <a:r>
              <a:rPr sz="2900" spc="-110">
                <a:solidFill>
                  <a:srgbClr val="292959"/>
                </a:solidFill>
                <a:latin typeface="Trebuchet MS"/>
                <a:cs typeface="Trebuchet MS"/>
              </a:rPr>
              <a:t> </a:t>
            </a:r>
            <a:r>
              <a:rPr sz="2900" spc="-120">
                <a:solidFill>
                  <a:srgbClr val="292959"/>
                </a:solidFill>
                <a:latin typeface="Trebuchet MS"/>
                <a:cs typeface="Trebuchet MS"/>
              </a:rPr>
              <a:t>equity</a:t>
            </a:r>
            <a:r>
              <a:rPr sz="2900" spc="-100">
                <a:solidFill>
                  <a:srgbClr val="292959"/>
                </a:solidFill>
                <a:latin typeface="Trebuchet MS"/>
                <a:cs typeface="Trebuchet MS"/>
              </a:rPr>
              <a:t> </a:t>
            </a:r>
            <a:r>
              <a:rPr sz="2900" spc="-155">
                <a:solidFill>
                  <a:srgbClr val="292959"/>
                </a:solidFill>
                <a:latin typeface="Trebuchet MS"/>
                <a:cs typeface="Trebuchet MS"/>
              </a:rPr>
              <a:t>in</a:t>
            </a:r>
            <a:r>
              <a:rPr sz="2900" spc="-95">
                <a:solidFill>
                  <a:srgbClr val="292959"/>
                </a:solidFill>
                <a:latin typeface="Trebuchet MS"/>
                <a:cs typeface="Trebuchet MS"/>
              </a:rPr>
              <a:t> </a:t>
            </a:r>
            <a:r>
              <a:rPr sz="2900">
                <a:solidFill>
                  <a:srgbClr val="292959"/>
                </a:solidFill>
                <a:latin typeface="Trebuchet MS"/>
                <a:cs typeface="Trebuchet MS"/>
              </a:rPr>
              <a:t>Mr</a:t>
            </a:r>
            <a:r>
              <a:rPr sz="2900" spc="-105">
                <a:solidFill>
                  <a:srgbClr val="292959"/>
                </a:solidFill>
                <a:latin typeface="Trebuchet MS"/>
                <a:cs typeface="Trebuchet MS"/>
              </a:rPr>
              <a:t> </a:t>
            </a:r>
            <a:r>
              <a:rPr sz="2900" spc="-80">
                <a:solidFill>
                  <a:srgbClr val="292959"/>
                </a:solidFill>
                <a:latin typeface="Trebuchet MS"/>
                <a:cs typeface="Trebuchet MS"/>
              </a:rPr>
              <a:t>Jennings'</a:t>
            </a:r>
            <a:r>
              <a:rPr sz="2900" spc="-110">
                <a:solidFill>
                  <a:srgbClr val="292959"/>
                </a:solidFill>
                <a:latin typeface="Trebuchet MS"/>
                <a:cs typeface="Trebuchet MS"/>
              </a:rPr>
              <a:t> </a:t>
            </a:r>
            <a:r>
              <a:rPr sz="2900" spc="-10">
                <a:solidFill>
                  <a:srgbClr val="292959"/>
                </a:solidFill>
                <a:latin typeface="Trebuchet MS"/>
                <a:cs typeface="Trebuchet MS"/>
              </a:rPr>
              <a:t>favour. Awarding</a:t>
            </a:r>
            <a:r>
              <a:rPr sz="2900" spc="-95">
                <a:solidFill>
                  <a:srgbClr val="292959"/>
                </a:solidFill>
                <a:latin typeface="Trebuchet MS"/>
                <a:cs typeface="Trebuchet MS"/>
              </a:rPr>
              <a:t> </a:t>
            </a:r>
            <a:r>
              <a:rPr sz="2900" spc="-120">
                <a:solidFill>
                  <a:srgbClr val="292959"/>
                </a:solidFill>
                <a:latin typeface="Trebuchet MS"/>
                <a:cs typeface="Trebuchet MS"/>
              </a:rPr>
              <a:t>the</a:t>
            </a:r>
            <a:r>
              <a:rPr sz="2900" spc="-95">
                <a:solidFill>
                  <a:srgbClr val="292959"/>
                </a:solidFill>
                <a:latin typeface="Trebuchet MS"/>
                <a:cs typeface="Trebuchet MS"/>
              </a:rPr>
              <a:t> </a:t>
            </a:r>
            <a:r>
              <a:rPr sz="2900" spc="-135">
                <a:solidFill>
                  <a:srgbClr val="292959"/>
                </a:solidFill>
                <a:latin typeface="Trebuchet MS"/>
                <a:cs typeface="Trebuchet MS"/>
              </a:rPr>
              <a:t>entire</a:t>
            </a:r>
            <a:r>
              <a:rPr sz="2900" spc="-95">
                <a:solidFill>
                  <a:srgbClr val="292959"/>
                </a:solidFill>
                <a:latin typeface="Trebuchet MS"/>
                <a:cs typeface="Trebuchet MS"/>
              </a:rPr>
              <a:t> </a:t>
            </a:r>
            <a:r>
              <a:rPr sz="2900" spc="-105">
                <a:solidFill>
                  <a:srgbClr val="292959"/>
                </a:solidFill>
                <a:latin typeface="Trebuchet MS"/>
                <a:cs typeface="Trebuchet MS"/>
              </a:rPr>
              <a:t>property</a:t>
            </a:r>
            <a:r>
              <a:rPr sz="2900" spc="-95">
                <a:solidFill>
                  <a:srgbClr val="292959"/>
                </a:solidFill>
                <a:latin typeface="Trebuchet MS"/>
                <a:cs typeface="Trebuchet MS"/>
              </a:rPr>
              <a:t> </a:t>
            </a:r>
            <a:r>
              <a:rPr sz="2900" spc="-85">
                <a:solidFill>
                  <a:srgbClr val="292959"/>
                </a:solidFill>
                <a:latin typeface="Trebuchet MS"/>
                <a:cs typeface="Trebuchet MS"/>
              </a:rPr>
              <a:t>or</a:t>
            </a:r>
            <a:r>
              <a:rPr sz="2900" spc="-95">
                <a:solidFill>
                  <a:srgbClr val="292959"/>
                </a:solidFill>
                <a:latin typeface="Trebuchet MS"/>
                <a:cs typeface="Trebuchet MS"/>
              </a:rPr>
              <a:t> </a:t>
            </a:r>
            <a:r>
              <a:rPr sz="2900" spc="-140">
                <a:solidFill>
                  <a:srgbClr val="292959"/>
                </a:solidFill>
                <a:latin typeface="Trebuchet MS"/>
                <a:cs typeface="Trebuchet MS"/>
              </a:rPr>
              <a:t>its</a:t>
            </a:r>
            <a:r>
              <a:rPr sz="2900" spc="-95">
                <a:solidFill>
                  <a:srgbClr val="292959"/>
                </a:solidFill>
                <a:latin typeface="Trebuchet MS"/>
                <a:cs typeface="Trebuchet MS"/>
              </a:rPr>
              <a:t> </a:t>
            </a:r>
            <a:r>
              <a:rPr sz="2900" spc="-175">
                <a:solidFill>
                  <a:srgbClr val="292959"/>
                </a:solidFill>
                <a:latin typeface="Trebuchet MS"/>
                <a:cs typeface="Trebuchet MS"/>
              </a:rPr>
              <a:t>full</a:t>
            </a:r>
            <a:r>
              <a:rPr sz="2900" spc="-95">
                <a:solidFill>
                  <a:srgbClr val="292959"/>
                </a:solidFill>
                <a:latin typeface="Trebuchet MS"/>
                <a:cs typeface="Trebuchet MS"/>
              </a:rPr>
              <a:t> </a:t>
            </a:r>
            <a:r>
              <a:rPr sz="2900" spc="-85">
                <a:solidFill>
                  <a:srgbClr val="292959"/>
                </a:solidFill>
                <a:latin typeface="Trebuchet MS"/>
                <a:cs typeface="Trebuchet MS"/>
              </a:rPr>
              <a:t>value</a:t>
            </a:r>
            <a:r>
              <a:rPr sz="2900" spc="-95">
                <a:solidFill>
                  <a:srgbClr val="292959"/>
                </a:solidFill>
                <a:latin typeface="Trebuchet MS"/>
                <a:cs typeface="Trebuchet MS"/>
              </a:rPr>
              <a:t> </a:t>
            </a:r>
            <a:r>
              <a:rPr sz="2900">
                <a:solidFill>
                  <a:srgbClr val="292959"/>
                </a:solidFill>
                <a:latin typeface="Trebuchet MS"/>
                <a:cs typeface="Trebuchet MS"/>
              </a:rPr>
              <a:t>was</a:t>
            </a:r>
            <a:r>
              <a:rPr sz="2900" spc="-95">
                <a:solidFill>
                  <a:srgbClr val="292959"/>
                </a:solidFill>
                <a:latin typeface="Trebuchet MS"/>
                <a:cs typeface="Trebuchet MS"/>
              </a:rPr>
              <a:t> </a:t>
            </a:r>
            <a:r>
              <a:rPr sz="2900" spc="-10">
                <a:solidFill>
                  <a:srgbClr val="292959"/>
                </a:solidFill>
                <a:latin typeface="Trebuchet MS"/>
                <a:cs typeface="Trebuchet MS"/>
              </a:rPr>
              <a:t>deemed </a:t>
            </a:r>
            <a:r>
              <a:rPr sz="2900" spc="-70">
                <a:solidFill>
                  <a:srgbClr val="292959"/>
                </a:solidFill>
                <a:latin typeface="Trebuchet MS"/>
                <a:cs typeface="Trebuchet MS"/>
              </a:rPr>
              <a:t>disproportionate</a:t>
            </a:r>
            <a:r>
              <a:rPr sz="2900" spc="-95">
                <a:solidFill>
                  <a:srgbClr val="292959"/>
                </a:solidFill>
                <a:latin typeface="Trebuchet MS"/>
                <a:cs typeface="Trebuchet MS"/>
              </a:rPr>
              <a:t> </a:t>
            </a:r>
            <a:r>
              <a:rPr sz="2900" spc="-60">
                <a:solidFill>
                  <a:srgbClr val="292959"/>
                </a:solidFill>
                <a:latin typeface="Trebuchet MS"/>
                <a:cs typeface="Trebuchet MS"/>
              </a:rPr>
              <a:t>to</a:t>
            </a:r>
            <a:r>
              <a:rPr sz="2900" spc="-90">
                <a:solidFill>
                  <a:srgbClr val="292959"/>
                </a:solidFill>
                <a:latin typeface="Trebuchet MS"/>
                <a:cs typeface="Trebuchet MS"/>
              </a:rPr>
              <a:t> </a:t>
            </a:r>
            <a:r>
              <a:rPr sz="2900" spc="-120">
                <a:solidFill>
                  <a:srgbClr val="292959"/>
                </a:solidFill>
                <a:latin typeface="Trebuchet MS"/>
                <a:cs typeface="Trebuchet MS"/>
              </a:rPr>
              <a:t>the</a:t>
            </a:r>
            <a:r>
              <a:rPr sz="2900" spc="-90">
                <a:solidFill>
                  <a:srgbClr val="292959"/>
                </a:solidFill>
                <a:latin typeface="Trebuchet MS"/>
                <a:cs typeface="Trebuchet MS"/>
              </a:rPr>
              <a:t> </a:t>
            </a:r>
            <a:r>
              <a:rPr sz="2900" spc="-140">
                <a:solidFill>
                  <a:srgbClr val="292959"/>
                </a:solidFill>
                <a:latin typeface="Trebuchet MS"/>
                <a:cs typeface="Trebuchet MS"/>
              </a:rPr>
              <a:t>detriment</a:t>
            </a:r>
            <a:r>
              <a:rPr sz="2900" spc="-90">
                <a:solidFill>
                  <a:srgbClr val="292959"/>
                </a:solidFill>
                <a:latin typeface="Trebuchet MS"/>
                <a:cs typeface="Trebuchet MS"/>
              </a:rPr>
              <a:t> </a:t>
            </a:r>
            <a:r>
              <a:rPr sz="2900" spc="-10">
                <a:solidFill>
                  <a:srgbClr val="292959"/>
                </a:solidFill>
                <a:latin typeface="Trebuchet MS"/>
                <a:cs typeface="Trebuchet MS"/>
              </a:rPr>
              <a:t>suffered.</a:t>
            </a:r>
            <a:endParaRPr sz="2900">
              <a:latin typeface="Trebuchet MS"/>
              <a:cs typeface="Trebuchet MS"/>
            </a:endParaRPr>
          </a:p>
          <a:p>
            <a:pPr marL="33655" marR="485140">
              <a:lnSpc>
                <a:spcPct val="135800"/>
              </a:lnSpc>
            </a:pPr>
            <a:r>
              <a:rPr sz="2900">
                <a:solidFill>
                  <a:srgbClr val="292959"/>
                </a:solidFill>
                <a:latin typeface="Trebuchet MS"/>
                <a:cs typeface="Trebuchet MS"/>
              </a:rPr>
              <a:t>Mr</a:t>
            </a:r>
            <a:r>
              <a:rPr sz="2900" spc="-100">
                <a:solidFill>
                  <a:srgbClr val="292959"/>
                </a:solidFill>
                <a:latin typeface="Trebuchet MS"/>
                <a:cs typeface="Trebuchet MS"/>
              </a:rPr>
              <a:t> </a:t>
            </a:r>
            <a:r>
              <a:rPr sz="2900" spc="-140">
                <a:solidFill>
                  <a:srgbClr val="292959"/>
                </a:solidFill>
                <a:latin typeface="Trebuchet MS"/>
                <a:cs typeface="Trebuchet MS"/>
              </a:rPr>
              <a:t>Jennings’</a:t>
            </a:r>
            <a:r>
              <a:rPr sz="2900" spc="-95">
                <a:solidFill>
                  <a:srgbClr val="292959"/>
                </a:solidFill>
                <a:latin typeface="Trebuchet MS"/>
                <a:cs typeface="Trebuchet MS"/>
              </a:rPr>
              <a:t> </a:t>
            </a:r>
            <a:r>
              <a:rPr sz="2900" spc="-120">
                <a:solidFill>
                  <a:srgbClr val="292959"/>
                </a:solidFill>
                <a:latin typeface="Trebuchet MS"/>
                <a:cs typeface="Trebuchet MS"/>
              </a:rPr>
              <a:t>equity</a:t>
            </a:r>
            <a:r>
              <a:rPr sz="2900" spc="-95">
                <a:solidFill>
                  <a:srgbClr val="292959"/>
                </a:solidFill>
                <a:latin typeface="Trebuchet MS"/>
                <a:cs typeface="Trebuchet MS"/>
              </a:rPr>
              <a:t> </a:t>
            </a:r>
            <a:r>
              <a:rPr sz="2900">
                <a:solidFill>
                  <a:srgbClr val="292959"/>
                </a:solidFill>
                <a:latin typeface="Trebuchet MS"/>
                <a:cs typeface="Trebuchet MS"/>
              </a:rPr>
              <a:t>was</a:t>
            </a:r>
            <a:r>
              <a:rPr sz="2900" spc="-95">
                <a:solidFill>
                  <a:srgbClr val="292959"/>
                </a:solidFill>
                <a:latin typeface="Trebuchet MS"/>
                <a:cs typeface="Trebuchet MS"/>
              </a:rPr>
              <a:t> </a:t>
            </a:r>
            <a:r>
              <a:rPr sz="2900" spc="-70">
                <a:solidFill>
                  <a:srgbClr val="292959"/>
                </a:solidFill>
                <a:latin typeface="Trebuchet MS"/>
                <a:cs typeface="Trebuchet MS"/>
              </a:rPr>
              <a:t>valued</a:t>
            </a:r>
            <a:r>
              <a:rPr sz="2900" spc="-95">
                <a:solidFill>
                  <a:srgbClr val="292959"/>
                </a:solidFill>
                <a:latin typeface="Trebuchet MS"/>
                <a:cs typeface="Trebuchet MS"/>
              </a:rPr>
              <a:t> </a:t>
            </a:r>
            <a:r>
              <a:rPr sz="2900">
                <a:solidFill>
                  <a:srgbClr val="292959"/>
                </a:solidFill>
                <a:latin typeface="Trebuchet MS"/>
                <a:cs typeface="Trebuchet MS"/>
              </a:rPr>
              <a:t>at</a:t>
            </a:r>
            <a:r>
              <a:rPr sz="2900" spc="-95">
                <a:solidFill>
                  <a:srgbClr val="292959"/>
                </a:solidFill>
                <a:latin typeface="Trebuchet MS"/>
                <a:cs typeface="Trebuchet MS"/>
              </a:rPr>
              <a:t> </a:t>
            </a:r>
            <a:r>
              <a:rPr sz="2900">
                <a:solidFill>
                  <a:srgbClr val="292959"/>
                </a:solidFill>
                <a:latin typeface="Garamond"/>
                <a:cs typeface="Garamond"/>
              </a:rPr>
              <a:t>£</a:t>
            </a:r>
            <a:r>
              <a:rPr sz="2900">
                <a:solidFill>
                  <a:srgbClr val="292959"/>
                </a:solidFill>
                <a:latin typeface="Trebuchet MS"/>
                <a:cs typeface="Trebuchet MS"/>
              </a:rPr>
              <a:t>200,000;</a:t>
            </a:r>
            <a:r>
              <a:rPr sz="2900" spc="-95">
                <a:solidFill>
                  <a:srgbClr val="292959"/>
                </a:solidFill>
                <a:latin typeface="Trebuchet MS"/>
                <a:cs typeface="Trebuchet MS"/>
              </a:rPr>
              <a:t> </a:t>
            </a:r>
            <a:r>
              <a:rPr sz="2900" spc="-120">
                <a:solidFill>
                  <a:srgbClr val="292959"/>
                </a:solidFill>
                <a:latin typeface="Trebuchet MS"/>
                <a:cs typeface="Trebuchet MS"/>
              </a:rPr>
              <a:t>the</a:t>
            </a:r>
            <a:r>
              <a:rPr sz="2900" spc="-95">
                <a:solidFill>
                  <a:srgbClr val="292959"/>
                </a:solidFill>
                <a:latin typeface="Trebuchet MS"/>
                <a:cs typeface="Trebuchet MS"/>
              </a:rPr>
              <a:t> </a:t>
            </a:r>
            <a:r>
              <a:rPr sz="2900" spc="-114">
                <a:solidFill>
                  <a:srgbClr val="292959"/>
                </a:solidFill>
                <a:latin typeface="Trebuchet MS"/>
                <a:cs typeface="Trebuchet MS"/>
              </a:rPr>
              <a:t>remedy</a:t>
            </a:r>
            <a:r>
              <a:rPr sz="2900" spc="-95">
                <a:solidFill>
                  <a:srgbClr val="292959"/>
                </a:solidFill>
                <a:latin typeface="Trebuchet MS"/>
                <a:cs typeface="Trebuchet MS"/>
              </a:rPr>
              <a:t> </a:t>
            </a:r>
            <a:r>
              <a:rPr sz="2900">
                <a:solidFill>
                  <a:srgbClr val="292959"/>
                </a:solidFill>
                <a:latin typeface="Trebuchet MS"/>
                <a:cs typeface="Trebuchet MS"/>
              </a:rPr>
              <a:t>was</a:t>
            </a:r>
            <a:r>
              <a:rPr sz="2900" spc="-95">
                <a:solidFill>
                  <a:srgbClr val="292959"/>
                </a:solidFill>
                <a:latin typeface="Trebuchet MS"/>
                <a:cs typeface="Trebuchet MS"/>
              </a:rPr>
              <a:t> </a:t>
            </a:r>
            <a:r>
              <a:rPr sz="2900" spc="70">
                <a:solidFill>
                  <a:srgbClr val="292959"/>
                </a:solidFill>
                <a:latin typeface="Trebuchet MS"/>
                <a:cs typeface="Trebuchet MS"/>
              </a:rPr>
              <a:t>a </a:t>
            </a:r>
            <a:r>
              <a:rPr sz="2900" spc="-114">
                <a:solidFill>
                  <a:srgbClr val="292959"/>
                </a:solidFill>
                <a:latin typeface="Trebuchet MS"/>
                <a:cs typeface="Trebuchet MS"/>
              </a:rPr>
              <a:t>monetary</a:t>
            </a:r>
            <a:r>
              <a:rPr sz="2900" spc="-85">
                <a:solidFill>
                  <a:srgbClr val="292959"/>
                </a:solidFill>
                <a:latin typeface="Trebuchet MS"/>
                <a:cs typeface="Trebuchet MS"/>
              </a:rPr>
              <a:t> </a:t>
            </a:r>
            <a:r>
              <a:rPr sz="2900" spc="-125">
                <a:solidFill>
                  <a:srgbClr val="292959"/>
                </a:solidFill>
                <a:latin typeface="Trebuchet MS"/>
                <a:cs typeface="Trebuchet MS"/>
              </a:rPr>
              <a:t>sum</a:t>
            </a:r>
            <a:r>
              <a:rPr sz="2900" spc="-80">
                <a:solidFill>
                  <a:srgbClr val="292959"/>
                </a:solidFill>
                <a:latin typeface="Trebuchet MS"/>
                <a:cs typeface="Trebuchet MS"/>
              </a:rPr>
              <a:t> </a:t>
            </a:r>
            <a:r>
              <a:rPr sz="2900" spc="-120">
                <a:solidFill>
                  <a:srgbClr val="292959"/>
                </a:solidFill>
                <a:latin typeface="Trebuchet MS"/>
                <a:cs typeface="Trebuchet MS"/>
              </a:rPr>
              <a:t>rather</a:t>
            </a:r>
            <a:r>
              <a:rPr sz="2900" spc="-80">
                <a:solidFill>
                  <a:srgbClr val="292959"/>
                </a:solidFill>
                <a:latin typeface="Trebuchet MS"/>
                <a:cs typeface="Trebuchet MS"/>
              </a:rPr>
              <a:t> than</a:t>
            </a:r>
            <a:r>
              <a:rPr sz="2900" spc="-85">
                <a:solidFill>
                  <a:srgbClr val="292959"/>
                </a:solidFill>
                <a:latin typeface="Trebuchet MS"/>
                <a:cs typeface="Trebuchet MS"/>
              </a:rPr>
              <a:t> </a:t>
            </a:r>
            <a:r>
              <a:rPr sz="2900" spc="-105">
                <a:solidFill>
                  <a:srgbClr val="292959"/>
                </a:solidFill>
                <a:latin typeface="Trebuchet MS"/>
                <a:cs typeface="Trebuchet MS"/>
              </a:rPr>
              <a:t>property</a:t>
            </a:r>
            <a:r>
              <a:rPr sz="2900" spc="-80">
                <a:solidFill>
                  <a:srgbClr val="292959"/>
                </a:solidFill>
                <a:latin typeface="Trebuchet MS"/>
                <a:cs typeface="Trebuchet MS"/>
              </a:rPr>
              <a:t> </a:t>
            </a:r>
            <a:r>
              <a:rPr sz="2900" spc="-10">
                <a:solidFill>
                  <a:srgbClr val="292959"/>
                </a:solidFill>
                <a:latin typeface="Trebuchet MS"/>
                <a:cs typeface="Trebuchet MS"/>
              </a:rPr>
              <a:t>transfer.</a:t>
            </a:r>
            <a:endParaRPr sz="2900">
              <a:latin typeface="Trebuchet MS"/>
              <a:cs typeface="Trebuchet MS"/>
            </a:endParaRPr>
          </a:p>
          <a:p>
            <a:pPr marL="12700">
              <a:lnSpc>
                <a:spcPct val="100000"/>
              </a:lnSpc>
              <a:spcBef>
                <a:spcPts val="1115"/>
              </a:spcBef>
            </a:pPr>
            <a:r>
              <a:rPr sz="2800" spc="-180">
                <a:solidFill>
                  <a:srgbClr val="292959"/>
                </a:solidFill>
                <a:latin typeface="Trebuchet MS"/>
                <a:cs typeface="Trebuchet MS"/>
              </a:rPr>
              <a:t>The</a:t>
            </a:r>
            <a:r>
              <a:rPr sz="2800" spc="-85">
                <a:solidFill>
                  <a:srgbClr val="292959"/>
                </a:solidFill>
                <a:latin typeface="Trebuchet MS"/>
                <a:cs typeface="Trebuchet MS"/>
              </a:rPr>
              <a:t> court</a:t>
            </a:r>
            <a:r>
              <a:rPr sz="2800" spc="-80">
                <a:solidFill>
                  <a:srgbClr val="292959"/>
                </a:solidFill>
                <a:latin typeface="Trebuchet MS"/>
                <a:cs typeface="Trebuchet MS"/>
              </a:rPr>
              <a:t> </a:t>
            </a:r>
            <a:r>
              <a:rPr sz="2800" spc="-35">
                <a:solidFill>
                  <a:srgbClr val="292959"/>
                </a:solidFill>
                <a:latin typeface="Trebuchet MS"/>
                <a:cs typeface="Trebuchet MS"/>
              </a:rPr>
              <a:t>considered</a:t>
            </a:r>
            <a:r>
              <a:rPr sz="2800" spc="-85">
                <a:solidFill>
                  <a:srgbClr val="292959"/>
                </a:solidFill>
                <a:latin typeface="Trebuchet MS"/>
                <a:cs typeface="Trebuchet MS"/>
              </a:rPr>
              <a:t> </a:t>
            </a:r>
            <a:r>
              <a:rPr sz="2800">
                <a:solidFill>
                  <a:srgbClr val="292959"/>
                </a:solidFill>
                <a:latin typeface="Trebuchet MS"/>
                <a:cs typeface="Trebuchet MS"/>
              </a:rPr>
              <a:t>Mr</a:t>
            </a:r>
            <a:r>
              <a:rPr sz="2800" spc="-80">
                <a:solidFill>
                  <a:srgbClr val="292959"/>
                </a:solidFill>
                <a:latin typeface="Trebuchet MS"/>
                <a:cs typeface="Trebuchet MS"/>
              </a:rPr>
              <a:t> </a:t>
            </a:r>
            <a:r>
              <a:rPr sz="2800" spc="-130">
                <a:solidFill>
                  <a:srgbClr val="292959"/>
                </a:solidFill>
                <a:latin typeface="Trebuchet MS"/>
                <a:cs typeface="Trebuchet MS"/>
              </a:rPr>
              <a:t>Jennings’</a:t>
            </a:r>
            <a:r>
              <a:rPr sz="2800" spc="-85">
                <a:solidFill>
                  <a:srgbClr val="292959"/>
                </a:solidFill>
                <a:latin typeface="Trebuchet MS"/>
                <a:cs typeface="Trebuchet MS"/>
              </a:rPr>
              <a:t> </a:t>
            </a:r>
            <a:r>
              <a:rPr sz="2800" spc="-50">
                <a:solidFill>
                  <a:srgbClr val="292959"/>
                </a:solidFill>
                <a:latin typeface="Trebuchet MS"/>
                <a:cs typeface="Trebuchet MS"/>
              </a:rPr>
              <a:t>expectation</a:t>
            </a:r>
            <a:r>
              <a:rPr sz="2800" spc="-80">
                <a:solidFill>
                  <a:srgbClr val="292959"/>
                </a:solidFill>
                <a:latin typeface="Trebuchet MS"/>
                <a:cs typeface="Trebuchet MS"/>
              </a:rPr>
              <a:t> </a:t>
            </a:r>
            <a:r>
              <a:rPr sz="2800" spc="-90">
                <a:solidFill>
                  <a:srgbClr val="292959"/>
                </a:solidFill>
                <a:latin typeface="Trebuchet MS"/>
                <a:cs typeface="Trebuchet MS"/>
              </a:rPr>
              <a:t>but</a:t>
            </a:r>
            <a:r>
              <a:rPr sz="2800" spc="-85">
                <a:solidFill>
                  <a:srgbClr val="292959"/>
                </a:solidFill>
                <a:latin typeface="Trebuchet MS"/>
                <a:cs typeface="Trebuchet MS"/>
              </a:rPr>
              <a:t> </a:t>
            </a:r>
            <a:r>
              <a:rPr sz="2800">
                <a:solidFill>
                  <a:srgbClr val="292959"/>
                </a:solidFill>
                <a:latin typeface="Trebuchet MS"/>
                <a:cs typeface="Trebuchet MS"/>
              </a:rPr>
              <a:t>based</a:t>
            </a:r>
            <a:r>
              <a:rPr sz="2800" spc="-80">
                <a:solidFill>
                  <a:srgbClr val="292959"/>
                </a:solidFill>
                <a:latin typeface="Trebuchet MS"/>
                <a:cs typeface="Trebuchet MS"/>
              </a:rPr>
              <a:t> </a:t>
            </a:r>
            <a:r>
              <a:rPr sz="2800" spc="-100">
                <a:solidFill>
                  <a:srgbClr val="292959"/>
                </a:solidFill>
                <a:latin typeface="Trebuchet MS"/>
                <a:cs typeface="Trebuchet MS"/>
              </a:rPr>
              <a:t>the</a:t>
            </a:r>
            <a:r>
              <a:rPr sz="2800" spc="-80">
                <a:solidFill>
                  <a:srgbClr val="292959"/>
                </a:solidFill>
                <a:latin typeface="Trebuchet MS"/>
                <a:cs typeface="Trebuchet MS"/>
              </a:rPr>
              <a:t> </a:t>
            </a:r>
            <a:r>
              <a:rPr sz="2800" spc="-10">
                <a:solidFill>
                  <a:srgbClr val="292959"/>
                </a:solidFill>
                <a:latin typeface="Trebuchet MS"/>
                <a:cs typeface="Trebuchet MS"/>
              </a:rPr>
              <a:t>award</a:t>
            </a:r>
            <a:endParaRPr sz="2800">
              <a:latin typeface="Trebuchet MS"/>
              <a:cs typeface="Trebuchet MS"/>
            </a:endParaRPr>
          </a:p>
        </p:txBody>
      </p:sp>
      <p:sp>
        <p:nvSpPr>
          <p:cNvPr id="12" name="object 12"/>
          <p:cNvSpPr txBox="1"/>
          <p:nvPr/>
        </p:nvSpPr>
        <p:spPr>
          <a:xfrm>
            <a:off x="1201475" y="9295320"/>
            <a:ext cx="4483100" cy="452120"/>
          </a:xfrm>
          <a:prstGeom prst="rect">
            <a:avLst/>
          </a:prstGeom>
        </p:spPr>
        <p:txBody>
          <a:bodyPr vert="horz" wrap="square" lIns="0" tIns="12700" rIns="0" bIns="0" rtlCol="0">
            <a:spAutoFit/>
          </a:bodyPr>
          <a:lstStyle/>
          <a:p>
            <a:pPr marL="12700">
              <a:lnSpc>
                <a:spcPct val="100000"/>
              </a:lnSpc>
              <a:spcBef>
                <a:spcPts val="100"/>
              </a:spcBef>
            </a:pPr>
            <a:r>
              <a:rPr sz="2800">
                <a:solidFill>
                  <a:srgbClr val="292959"/>
                </a:solidFill>
                <a:latin typeface="Trebuchet MS"/>
                <a:cs typeface="Trebuchet MS"/>
              </a:rPr>
              <a:t>on</a:t>
            </a:r>
            <a:r>
              <a:rPr sz="2800" spc="-200">
                <a:solidFill>
                  <a:srgbClr val="292959"/>
                </a:solidFill>
                <a:latin typeface="Trebuchet MS"/>
                <a:cs typeface="Trebuchet MS"/>
              </a:rPr>
              <a:t> </a:t>
            </a:r>
            <a:r>
              <a:rPr sz="2800" spc="-100">
                <a:solidFill>
                  <a:srgbClr val="292959"/>
                </a:solidFill>
                <a:latin typeface="Trebuchet MS"/>
                <a:cs typeface="Trebuchet MS"/>
              </a:rPr>
              <a:t>the</a:t>
            </a:r>
            <a:r>
              <a:rPr sz="2800" spc="-110">
                <a:solidFill>
                  <a:srgbClr val="292959"/>
                </a:solidFill>
                <a:latin typeface="Trebuchet MS"/>
                <a:cs typeface="Trebuchet MS"/>
              </a:rPr>
              <a:t> </a:t>
            </a:r>
            <a:r>
              <a:rPr sz="2800" spc="-125">
                <a:solidFill>
                  <a:srgbClr val="292959"/>
                </a:solidFill>
                <a:latin typeface="Trebuchet MS"/>
                <a:cs typeface="Trebuchet MS"/>
              </a:rPr>
              <a:t>detriment</a:t>
            </a:r>
            <a:r>
              <a:rPr sz="2800" spc="-90">
                <a:solidFill>
                  <a:srgbClr val="292959"/>
                </a:solidFill>
                <a:latin typeface="Trebuchet MS"/>
                <a:cs typeface="Trebuchet MS"/>
              </a:rPr>
              <a:t> </a:t>
            </a:r>
            <a:r>
              <a:rPr sz="2800">
                <a:solidFill>
                  <a:srgbClr val="292959"/>
                </a:solidFill>
                <a:latin typeface="Trebuchet MS"/>
                <a:cs typeface="Trebuchet MS"/>
              </a:rPr>
              <a:t>he</a:t>
            </a:r>
            <a:r>
              <a:rPr sz="2800" spc="-130">
                <a:solidFill>
                  <a:srgbClr val="292959"/>
                </a:solidFill>
                <a:latin typeface="Trebuchet MS"/>
                <a:cs typeface="Trebuchet MS"/>
              </a:rPr>
              <a:t> </a:t>
            </a:r>
            <a:r>
              <a:rPr sz="2800" spc="-65">
                <a:solidFill>
                  <a:srgbClr val="292959"/>
                </a:solidFill>
                <a:latin typeface="Trebuchet MS"/>
                <a:cs typeface="Trebuchet MS"/>
              </a:rPr>
              <a:t>suffered.</a:t>
            </a:r>
            <a:endParaRPr sz="2800">
              <a:latin typeface="Trebuchet MS"/>
              <a:cs typeface="Trebuchet MS"/>
            </a:endParaRPr>
          </a:p>
        </p:txBody>
      </p:sp>
      <p:grpSp>
        <p:nvGrpSpPr>
          <p:cNvPr id="13" name="object 13"/>
          <p:cNvGrpSpPr/>
          <p:nvPr/>
        </p:nvGrpSpPr>
        <p:grpSpPr>
          <a:xfrm>
            <a:off x="11506196" y="7545291"/>
            <a:ext cx="6867525" cy="2276475"/>
            <a:chOff x="11506196" y="7545291"/>
            <a:chExt cx="6867525" cy="2276475"/>
          </a:xfrm>
        </p:grpSpPr>
        <p:sp>
          <p:nvSpPr>
            <p:cNvPr id="14" name="object 14"/>
            <p:cNvSpPr/>
            <p:nvPr/>
          </p:nvSpPr>
          <p:spPr>
            <a:xfrm>
              <a:off x="11589833" y="7630879"/>
              <a:ext cx="6698615" cy="2105660"/>
            </a:xfrm>
            <a:custGeom>
              <a:avLst/>
              <a:gdLst/>
              <a:ahLst/>
              <a:cxnLst/>
              <a:rect l="l" t="t" r="r" b="b"/>
              <a:pathLst>
                <a:path w="6698615" h="2105659">
                  <a:moveTo>
                    <a:pt x="3349081" y="0"/>
                  </a:moveTo>
                  <a:lnTo>
                    <a:pt x="6698162" y="433982"/>
                  </a:lnTo>
                  <a:lnTo>
                    <a:pt x="6698162" y="2105162"/>
                  </a:lnTo>
                  <a:lnTo>
                    <a:pt x="0" y="2105162"/>
                  </a:lnTo>
                  <a:lnTo>
                    <a:pt x="0" y="433982"/>
                  </a:lnTo>
                  <a:lnTo>
                    <a:pt x="3349081" y="0"/>
                  </a:lnTo>
                  <a:close/>
                </a:path>
              </a:pathLst>
            </a:custGeom>
            <a:solidFill>
              <a:srgbClr val="00B3AF"/>
            </a:solidFill>
          </p:spPr>
          <p:txBody>
            <a:bodyPr wrap="square" lIns="0" tIns="0" rIns="0" bIns="0" rtlCol="0"/>
            <a:lstStyle/>
            <a:p>
              <a:endParaRPr/>
            </a:p>
          </p:txBody>
        </p:sp>
        <p:sp>
          <p:nvSpPr>
            <p:cNvPr id="15" name="object 15"/>
            <p:cNvSpPr/>
            <p:nvPr/>
          </p:nvSpPr>
          <p:spPr>
            <a:xfrm>
              <a:off x="11591921" y="7631016"/>
              <a:ext cx="6696075" cy="2105025"/>
            </a:xfrm>
            <a:custGeom>
              <a:avLst/>
              <a:gdLst/>
              <a:ahLst/>
              <a:cxnLst/>
              <a:rect l="l" t="t" r="r" b="b"/>
              <a:pathLst>
                <a:path w="6696075" h="2105025">
                  <a:moveTo>
                    <a:pt x="0" y="433712"/>
                  </a:moveTo>
                  <a:lnTo>
                    <a:pt x="3346995" y="0"/>
                  </a:lnTo>
                  <a:lnTo>
                    <a:pt x="6695858" y="433954"/>
                  </a:lnTo>
                  <a:lnTo>
                    <a:pt x="6695857" y="2105024"/>
                  </a:lnTo>
                  <a:lnTo>
                    <a:pt x="0" y="2105024"/>
                  </a:lnTo>
                </a:path>
              </a:pathLst>
            </a:custGeom>
            <a:ln w="171449">
              <a:solidFill>
                <a:srgbClr val="FED307"/>
              </a:solidFill>
            </a:ln>
          </p:spPr>
          <p:txBody>
            <a:bodyPr wrap="square" lIns="0" tIns="0" rIns="0" bIns="0" rtlCol="0"/>
            <a:lstStyle/>
            <a:p>
              <a:endParaRPr/>
            </a:p>
          </p:txBody>
        </p:sp>
      </p:grpSp>
      <p:sp>
        <p:nvSpPr>
          <p:cNvPr id="16" name="object 16"/>
          <p:cNvSpPr txBox="1"/>
          <p:nvPr/>
        </p:nvSpPr>
        <p:spPr>
          <a:xfrm>
            <a:off x="12082829" y="8097940"/>
            <a:ext cx="5712460" cy="1067435"/>
          </a:xfrm>
          <a:prstGeom prst="rect">
            <a:avLst/>
          </a:prstGeom>
        </p:spPr>
        <p:txBody>
          <a:bodyPr vert="horz" wrap="square" lIns="0" tIns="12700" rIns="0" bIns="0" rtlCol="0">
            <a:spAutoFit/>
          </a:bodyPr>
          <a:lstStyle/>
          <a:p>
            <a:pPr algn="ctr">
              <a:lnSpc>
                <a:spcPct val="100000"/>
              </a:lnSpc>
              <a:spcBef>
                <a:spcPts val="100"/>
              </a:spcBef>
            </a:pPr>
            <a:r>
              <a:rPr sz="3400" b="1" spc="-50">
                <a:solidFill>
                  <a:srgbClr val="FFFFFF"/>
                </a:solidFill>
                <a:latin typeface="Trebuchet MS"/>
                <a:cs typeface="Trebuchet MS"/>
              </a:rPr>
              <a:t>Key</a:t>
            </a:r>
            <a:r>
              <a:rPr sz="3400" b="1" spc="-150">
                <a:solidFill>
                  <a:srgbClr val="FFFFFF"/>
                </a:solidFill>
                <a:latin typeface="Trebuchet MS"/>
                <a:cs typeface="Trebuchet MS"/>
              </a:rPr>
              <a:t> </a:t>
            </a:r>
            <a:r>
              <a:rPr sz="3400" b="1">
                <a:solidFill>
                  <a:srgbClr val="FFFFFF"/>
                </a:solidFill>
                <a:latin typeface="Trebuchet MS"/>
                <a:cs typeface="Trebuchet MS"/>
              </a:rPr>
              <a:t>sources:</a:t>
            </a:r>
            <a:r>
              <a:rPr sz="3400" b="1" spc="-75">
                <a:solidFill>
                  <a:srgbClr val="FFFFFF"/>
                </a:solidFill>
                <a:latin typeface="Trebuchet MS"/>
                <a:cs typeface="Trebuchet MS"/>
              </a:rPr>
              <a:t> </a:t>
            </a:r>
            <a:r>
              <a:rPr sz="3400" spc="-350">
                <a:solidFill>
                  <a:srgbClr val="FFFFFF"/>
                </a:solidFill>
                <a:latin typeface="Trebuchet MS"/>
                <a:cs typeface="Trebuchet MS"/>
              </a:rPr>
              <a:t>:</a:t>
            </a:r>
            <a:r>
              <a:rPr sz="3400" spc="-80">
                <a:solidFill>
                  <a:srgbClr val="FFFFFF"/>
                </a:solidFill>
                <a:latin typeface="Trebuchet MS"/>
                <a:cs typeface="Trebuchet MS"/>
              </a:rPr>
              <a:t> </a:t>
            </a:r>
            <a:r>
              <a:rPr sz="3400" i="1" spc="245">
                <a:solidFill>
                  <a:srgbClr val="FFFFFF"/>
                </a:solidFill>
                <a:latin typeface="Gill Sans MT"/>
                <a:cs typeface="Gill Sans MT"/>
              </a:rPr>
              <a:t>Jennings</a:t>
            </a:r>
            <a:r>
              <a:rPr sz="3400" i="1" spc="5">
                <a:solidFill>
                  <a:srgbClr val="FFFFFF"/>
                </a:solidFill>
                <a:latin typeface="Gill Sans MT"/>
                <a:cs typeface="Gill Sans MT"/>
              </a:rPr>
              <a:t> </a:t>
            </a:r>
            <a:r>
              <a:rPr sz="3400" i="1" spc="165">
                <a:solidFill>
                  <a:srgbClr val="FFFFFF"/>
                </a:solidFill>
                <a:latin typeface="Gill Sans MT"/>
                <a:cs typeface="Gill Sans MT"/>
              </a:rPr>
              <a:t>v</a:t>
            </a:r>
            <a:r>
              <a:rPr sz="3400" i="1" spc="5">
                <a:solidFill>
                  <a:srgbClr val="FFFFFF"/>
                </a:solidFill>
                <a:latin typeface="Gill Sans MT"/>
                <a:cs typeface="Gill Sans MT"/>
              </a:rPr>
              <a:t> </a:t>
            </a:r>
            <a:r>
              <a:rPr sz="3400" i="1" spc="220">
                <a:solidFill>
                  <a:srgbClr val="FFFFFF"/>
                </a:solidFill>
                <a:latin typeface="Gill Sans MT"/>
                <a:cs typeface="Gill Sans MT"/>
              </a:rPr>
              <a:t>Rice</a:t>
            </a:r>
            <a:endParaRPr sz="3400">
              <a:latin typeface="Gill Sans MT"/>
              <a:cs typeface="Gill Sans MT"/>
            </a:endParaRPr>
          </a:p>
          <a:p>
            <a:pPr algn="ctr">
              <a:lnSpc>
                <a:spcPct val="100000"/>
              </a:lnSpc>
              <a:spcBef>
                <a:spcPts val="45"/>
              </a:spcBef>
            </a:pPr>
            <a:r>
              <a:rPr sz="3400" spc="110">
                <a:solidFill>
                  <a:srgbClr val="FFFFFF"/>
                </a:solidFill>
                <a:latin typeface="Trebuchet MS"/>
                <a:cs typeface="Trebuchet MS"/>
              </a:rPr>
              <a:t>[2002]</a:t>
            </a:r>
            <a:r>
              <a:rPr sz="3400" spc="-105">
                <a:solidFill>
                  <a:srgbClr val="FFFFFF"/>
                </a:solidFill>
                <a:latin typeface="Trebuchet MS"/>
                <a:cs typeface="Trebuchet MS"/>
              </a:rPr>
              <a:t> </a:t>
            </a:r>
            <a:r>
              <a:rPr sz="3400" spc="75">
                <a:solidFill>
                  <a:srgbClr val="FFFFFF"/>
                </a:solidFill>
                <a:latin typeface="Trebuchet MS"/>
                <a:cs typeface="Trebuchet MS"/>
              </a:rPr>
              <a:t>EWCA</a:t>
            </a:r>
            <a:r>
              <a:rPr sz="3400" spc="-100">
                <a:solidFill>
                  <a:srgbClr val="FFFFFF"/>
                </a:solidFill>
                <a:latin typeface="Trebuchet MS"/>
                <a:cs typeface="Trebuchet MS"/>
              </a:rPr>
              <a:t> </a:t>
            </a:r>
            <a:r>
              <a:rPr sz="3400">
                <a:solidFill>
                  <a:srgbClr val="FFFFFF"/>
                </a:solidFill>
                <a:latin typeface="Trebuchet MS"/>
                <a:cs typeface="Trebuchet MS"/>
              </a:rPr>
              <a:t>Civ</a:t>
            </a:r>
            <a:r>
              <a:rPr sz="3400" spc="-105">
                <a:solidFill>
                  <a:srgbClr val="FFFFFF"/>
                </a:solidFill>
                <a:latin typeface="Trebuchet MS"/>
                <a:cs typeface="Trebuchet MS"/>
              </a:rPr>
              <a:t> </a:t>
            </a:r>
            <a:r>
              <a:rPr sz="3400" spc="-295">
                <a:solidFill>
                  <a:srgbClr val="FFFFFF"/>
                </a:solidFill>
                <a:latin typeface="Trebuchet MS"/>
                <a:cs typeface="Trebuchet MS"/>
              </a:rPr>
              <a:t>159</a:t>
            </a:r>
            <a:endParaRPr sz="3400">
              <a:latin typeface="Trebuchet MS"/>
              <a:cs typeface="Trebuchet MS"/>
            </a:endParaRPr>
          </a:p>
        </p:txBody>
      </p:sp>
      <p:sp>
        <p:nvSpPr>
          <p:cNvPr id="17" name="object 17" descr="$PPTXTitle"/>
          <p:cNvSpPr txBox="1">
            <a:spLocks noGrp="1"/>
          </p:cNvSpPr>
          <p:nvPr>
            <p:ph type="title"/>
          </p:nvPr>
        </p:nvSpPr>
        <p:spPr>
          <a:xfrm>
            <a:off x="597084" y="841216"/>
            <a:ext cx="10683875" cy="985519"/>
          </a:xfrm>
          <a:prstGeom prst="rect">
            <a:avLst/>
          </a:prstGeom>
        </p:spPr>
        <p:txBody>
          <a:bodyPr vert="horz" wrap="square" lIns="0" tIns="12700" rIns="0" bIns="0" rtlCol="0">
            <a:spAutoFit/>
          </a:bodyPr>
          <a:lstStyle/>
          <a:p>
            <a:pPr marL="12700">
              <a:lnSpc>
                <a:spcPct val="100000"/>
              </a:lnSpc>
              <a:spcBef>
                <a:spcPts val="100"/>
              </a:spcBef>
            </a:pPr>
            <a:r>
              <a:rPr sz="6300">
                <a:solidFill>
                  <a:srgbClr val="E65385"/>
                </a:solidFill>
              </a:rPr>
              <a:t>LEADING</a:t>
            </a:r>
            <a:r>
              <a:rPr sz="6300" spc="-310">
                <a:solidFill>
                  <a:srgbClr val="E65385"/>
                </a:solidFill>
              </a:rPr>
              <a:t> </a:t>
            </a:r>
            <a:r>
              <a:rPr sz="6300">
                <a:solidFill>
                  <a:srgbClr val="E65385"/>
                </a:solidFill>
              </a:rPr>
              <a:t>TO</a:t>
            </a:r>
            <a:r>
              <a:rPr sz="6300" spc="-310">
                <a:solidFill>
                  <a:srgbClr val="E65385"/>
                </a:solidFill>
              </a:rPr>
              <a:t> </a:t>
            </a:r>
            <a:r>
              <a:rPr sz="6300" spc="95">
                <a:solidFill>
                  <a:srgbClr val="292959"/>
                </a:solidFill>
              </a:rPr>
              <a:t>GUEST</a:t>
            </a:r>
            <a:r>
              <a:rPr sz="6300" spc="-310">
                <a:solidFill>
                  <a:srgbClr val="292959"/>
                </a:solidFill>
              </a:rPr>
              <a:t> </a:t>
            </a:r>
            <a:r>
              <a:rPr sz="6300" spc="390">
                <a:solidFill>
                  <a:srgbClr val="292959"/>
                </a:solidFill>
              </a:rPr>
              <a:t>V</a:t>
            </a:r>
            <a:r>
              <a:rPr sz="6300" spc="-310">
                <a:solidFill>
                  <a:srgbClr val="292959"/>
                </a:solidFill>
              </a:rPr>
              <a:t> </a:t>
            </a:r>
            <a:r>
              <a:rPr sz="6300" spc="85">
                <a:solidFill>
                  <a:srgbClr val="292959"/>
                </a:solidFill>
              </a:rPr>
              <a:t>GUEST</a:t>
            </a:r>
            <a:endParaRPr sz="63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14584" y="2335053"/>
            <a:ext cx="104775" cy="104774"/>
          </a:xfrm>
          <a:prstGeom prst="rect">
            <a:avLst/>
          </a:prstGeom>
        </p:spPr>
      </p:pic>
      <p:pic>
        <p:nvPicPr>
          <p:cNvPr id="3" name="object 3"/>
          <p:cNvPicPr/>
          <p:nvPr/>
        </p:nvPicPr>
        <p:blipFill>
          <a:blip r:embed="rId3" cstate="print"/>
          <a:stretch>
            <a:fillRect/>
          </a:stretch>
        </p:blipFill>
        <p:spPr>
          <a:xfrm>
            <a:off x="1490846" y="3454241"/>
            <a:ext cx="114299" cy="114299"/>
          </a:xfrm>
          <a:prstGeom prst="rect">
            <a:avLst/>
          </a:prstGeom>
        </p:spPr>
      </p:pic>
      <p:pic>
        <p:nvPicPr>
          <p:cNvPr id="4" name="object 4"/>
          <p:cNvPicPr/>
          <p:nvPr/>
        </p:nvPicPr>
        <p:blipFill>
          <a:blip r:embed="rId2" cstate="print"/>
          <a:stretch>
            <a:fillRect/>
          </a:stretch>
        </p:blipFill>
        <p:spPr>
          <a:xfrm>
            <a:off x="914584" y="5144928"/>
            <a:ext cx="104775" cy="104774"/>
          </a:xfrm>
          <a:prstGeom prst="rect">
            <a:avLst/>
          </a:prstGeom>
        </p:spPr>
      </p:pic>
      <p:pic>
        <p:nvPicPr>
          <p:cNvPr id="5" name="object 5"/>
          <p:cNvPicPr/>
          <p:nvPr/>
        </p:nvPicPr>
        <p:blipFill>
          <a:blip r:embed="rId4" cstate="print"/>
          <a:stretch>
            <a:fillRect/>
          </a:stretch>
        </p:blipFill>
        <p:spPr>
          <a:xfrm>
            <a:off x="914584" y="6268878"/>
            <a:ext cx="104775" cy="104774"/>
          </a:xfrm>
          <a:prstGeom prst="rect">
            <a:avLst/>
          </a:prstGeom>
        </p:spPr>
      </p:pic>
      <p:sp>
        <p:nvSpPr>
          <p:cNvPr id="6" name="object 6"/>
          <p:cNvSpPr txBox="1"/>
          <p:nvPr/>
        </p:nvSpPr>
        <p:spPr>
          <a:xfrm>
            <a:off x="1179895" y="1981358"/>
            <a:ext cx="10407015" cy="5083175"/>
          </a:xfrm>
          <a:prstGeom prst="rect">
            <a:avLst/>
          </a:prstGeom>
        </p:spPr>
        <p:txBody>
          <a:bodyPr vert="horz" wrap="square" lIns="0" tIns="12700" rIns="0" bIns="0" rtlCol="0">
            <a:spAutoFit/>
          </a:bodyPr>
          <a:lstStyle/>
          <a:p>
            <a:pPr marL="12700" marR="868680">
              <a:lnSpc>
                <a:spcPct val="136600"/>
              </a:lnSpc>
              <a:spcBef>
                <a:spcPts val="100"/>
              </a:spcBef>
            </a:pPr>
            <a:r>
              <a:rPr sz="2700" spc="-80">
                <a:solidFill>
                  <a:srgbClr val="292959"/>
                </a:solidFill>
                <a:latin typeface="Trebuchet MS"/>
                <a:cs typeface="Trebuchet MS"/>
              </a:rPr>
              <a:t>Jennings </a:t>
            </a:r>
            <a:r>
              <a:rPr sz="2700">
                <a:solidFill>
                  <a:srgbClr val="292959"/>
                </a:solidFill>
                <a:latin typeface="Trebuchet MS"/>
                <a:cs typeface="Trebuchet MS"/>
              </a:rPr>
              <a:t>approach</a:t>
            </a:r>
            <a:r>
              <a:rPr sz="2700" spc="-75">
                <a:solidFill>
                  <a:srgbClr val="292959"/>
                </a:solidFill>
                <a:latin typeface="Trebuchet MS"/>
                <a:cs typeface="Trebuchet MS"/>
              </a:rPr>
              <a:t> </a:t>
            </a:r>
            <a:r>
              <a:rPr sz="2700">
                <a:solidFill>
                  <a:srgbClr val="292959"/>
                </a:solidFill>
                <a:latin typeface="Trebuchet MS"/>
                <a:cs typeface="Trebuchet MS"/>
              </a:rPr>
              <a:t>was</a:t>
            </a:r>
            <a:r>
              <a:rPr sz="2700" spc="-75">
                <a:solidFill>
                  <a:srgbClr val="292959"/>
                </a:solidFill>
                <a:latin typeface="Trebuchet MS"/>
                <a:cs typeface="Trebuchet MS"/>
              </a:rPr>
              <a:t> </a:t>
            </a:r>
            <a:r>
              <a:rPr sz="2700" spc="-65">
                <a:solidFill>
                  <a:srgbClr val="292959"/>
                </a:solidFill>
                <a:latin typeface="Trebuchet MS"/>
                <a:cs typeface="Trebuchet MS"/>
              </a:rPr>
              <a:t>confirmed</a:t>
            </a:r>
            <a:r>
              <a:rPr sz="2700" spc="-80">
                <a:solidFill>
                  <a:srgbClr val="292959"/>
                </a:solidFill>
                <a:latin typeface="Trebuchet MS"/>
                <a:cs typeface="Trebuchet MS"/>
              </a:rPr>
              <a:t> </a:t>
            </a:r>
            <a:r>
              <a:rPr sz="2700" spc="-135">
                <a:solidFill>
                  <a:srgbClr val="292959"/>
                </a:solidFill>
                <a:latin typeface="Trebuchet MS"/>
                <a:cs typeface="Trebuchet MS"/>
              </a:rPr>
              <a:t>in</a:t>
            </a:r>
            <a:r>
              <a:rPr sz="2700" spc="-75">
                <a:solidFill>
                  <a:srgbClr val="292959"/>
                </a:solidFill>
                <a:latin typeface="Trebuchet MS"/>
                <a:cs typeface="Trebuchet MS"/>
              </a:rPr>
              <a:t> </a:t>
            </a:r>
            <a:r>
              <a:rPr sz="2700" i="1" spc="145">
                <a:solidFill>
                  <a:srgbClr val="292959"/>
                </a:solidFill>
                <a:latin typeface="Gill Sans MT"/>
                <a:cs typeface="Gill Sans MT"/>
              </a:rPr>
              <a:t>Davies</a:t>
            </a:r>
            <a:r>
              <a:rPr sz="2700" i="1" spc="-15">
                <a:solidFill>
                  <a:srgbClr val="292959"/>
                </a:solidFill>
                <a:latin typeface="Gill Sans MT"/>
                <a:cs typeface="Gill Sans MT"/>
              </a:rPr>
              <a:t> </a:t>
            </a:r>
            <a:r>
              <a:rPr sz="2700" i="1" spc="130">
                <a:solidFill>
                  <a:srgbClr val="292959"/>
                </a:solidFill>
                <a:latin typeface="Gill Sans MT"/>
                <a:cs typeface="Gill Sans MT"/>
              </a:rPr>
              <a:t>v</a:t>
            </a:r>
            <a:r>
              <a:rPr sz="2700" i="1" spc="-15">
                <a:solidFill>
                  <a:srgbClr val="292959"/>
                </a:solidFill>
                <a:latin typeface="Gill Sans MT"/>
                <a:cs typeface="Gill Sans MT"/>
              </a:rPr>
              <a:t> </a:t>
            </a:r>
            <a:r>
              <a:rPr sz="2700" i="1" spc="150">
                <a:solidFill>
                  <a:srgbClr val="292959"/>
                </a:solidFill>
                <a:latin typeface="Gill Sans MT"/>
                <a:cs typeface="Gill Sans MT"/>
              </a:rPr>
              <a:t>Davies.</a:t>
            </a:r>
            <a:r>
              <a:rPr sz="2700" i="1" spc="-20">
                <a:solidFill>
                  <a:srgbClr val="292959"/>
                </a:solidFill>
                <a:latin typeface="Gill Sans MT"/>
                <a:cs typeface="Gill Sans MT"/>
              </a:rPr>
              <a:t> </a:t>
            </a:r>
            <a:r>
              <a:rPr sz="2700" spc="-85">
                <a:solidFill>
                  <a:srgbClr val="292959"/>
                </a:solidFill>
                <a:latin typeface="Trebuchet MS"/>
                <a:cs typeface="Trebuchet MS"/>
              </a:rPr>
              <a:t>Lewison</a:t>
            </a:r>
            <a:r>
              <a:rPr sz="2700" spc="-75">
                <a:solidFill>
                  <a:srgbClr val="292959"/>
                </a:solidFill>
                <a:latin typeface="Trebuchet MS"/>
                <a:cs typeface="Trebuchet MS"/>
              </a:rPr>
              <a:t> </a:t>
            </a:r>
            <a:r>
              <a:rPr sz="2700" spc="-320">
                <a:solidFill>
                  <a:srgbClr val="292959"/>
                </a:solidFill>
                <a:latin typeface="Trebuchet MS"/>
                <a:cs typeface="Trebuchet MS"/>
              </a:rPr>
              <a:t>LJ </a:t>
            </a:r>
            <a:r>
              <a:rPr sz="2700">
                <a:solidFill>
                  <a:srgbClr val="292959"/>
                </a:solidFill>
                <a:latin typeface="Trebuchet MS"/>
                <a:cs typeface="Trebuchet MS"/>
              </a:rPr>
              <a:t>proposed</a:t>
            </a:r>
            <a:r>
              <a:rPr sz="2700" spc="-80">
                <a:solidFill>
                  <a:srgbClr val="292959"/>
                </a:solidFill>
                <a:latin typeface="Trebuchet MS"/>
                <a:cs typeface="Trebuchet MS"/>
              </a:rPr>
              <a:t> </a:t>
            </a:r>
            <a:r>
              <a:rPr sz="2700" spc="110">
                <a:solidFill>
                  <a:srgbClr val="292959"/>
                </a:solidFill>
                <a:latin typeface="Trebuchet MS"/>
                <a:cs typeface="Trebuchet MS"/>
              </a:rPr>
              <a:t>a</a:t>
            </a:r>
            <a:r>
              <a:rPr sz="2700" spc="-75">
                <a:solidFill>
                  <a:srgbClr val="292959"/>
                </a:solidFill>
                <a:latin typeface="Trebuchet MS"/>
                <a:cs typeface="Trebuchet MS"/>
              </a:rPr>
              <a:t> </a:t>
            </a:r>
            <a:r>
              <a:rPr sz="2700" spc="-95">
                <a:solidFill>
                  <a:srgbClr val="292959"/>
                </a:solidFill>
                <a:latin typeface="Trebuchet MS"/>
                <a:cs typeface="Trebuchet MS"/>
              </a:rPr>
              <a:t>proportionality</a:t>
            </a:r>
            <a:r>
              <a:rPr sz="2700" spc="-75">
                <a:solidFill>
                  <a:srgbClr val="292959"/>
                </a:solidFill>
                <a:latin typeface="Trebuchet MS"/>
                <a:cs typeface="Trebuchet MS"/>
              </a:rPr>
              <a:t> </a:t>
            </a:r>
            <a:r>
              <a:rPr sz="2700">
                <a:solidFill>
                  <a:srgbClr val="292959"/>
                </a:solidFill>
                <a:latin typeface="Trebuchet MS"/>
                <a:cs typeface="Trebuchet MS"/>
              </a:rPr>
              <a:t>approach</a:t>
            </a:r>
            <a:r>
              <a:rPr sz="2700" spc="-75">
                <a:solidFill>
                  <a:srgbClr val="292959"/>
                </a:solidFill>
                <a:latin typeface="Trebuchet MS"/>
                <a:cs typeface="Trebuchet MS"/>
              </a:rPr>
              <a:t> </a:t>
            </a:r>
            <a:r>
              <a:rPr sz="2700" spc="50">
                <a:solidFill>
                  <a:srgbClr val="292959"/>
                </a:solidFill>
                <a:latin typeface="Trebuchet MS"/>
                <a:cs typeface="Trebuchet MS"/>
              </a:rPr>
              <a:t>as</a:t>
            </a:r>
            <a:r>
              <a:rPr sz="2700" spc="-80">
                <a:solidFill>
                  <a:srgbClr val="292959"/>
                </a:solidFill>
                <a:latin typeface="Trebuchet MS"/>
                <a:cs typeface="Trebuchet MS"/>
              </a:rPr>
              <a:t> </a:t>
            </a:r>
            <a:r>
              <a:rPr sz="2700">
                <a:solidFill>
                  <a:srgbClr val="292959"/>
                </a:solidFill>
                <a:latin typeface="Trebuchet MS"/>
                <a:cs typeface="Trebuchet MS"/>
              </a:rPr>
              <a:t>an</a:t>
            </a:r>
            <a:r>
              <a:rPr sz="2700" spc="-75">
                <a:solidFill>
                  <a:srgbClr val="292959"/>
                </a:solidFill>
                <a:latin typeface="Trebuchet MS"/>
                <a:cs typeface="Trebuchet MS"/>
              </a:rPr>
              <a:t> </a:t>
            </a:r>
            <a:r>
              <a:rPr sz="2700" spc="-105">
                <a:solidFill>
                  <a:srgbClr val="292959"/>
                </a:solidFill>
                <a:latin typeface="Trebuchet MS"/>
                <a:cs typeface="Trebuchet MS"/>
              </a:rPr>
              <a:t>alternative</a:t>
            </a:r>
            <a:r>
              <a:rPr sz="2700" spc="-75">
                <a:solidFill>
                  <a:srgbClr val="292959"/>
                </a:solidFill>
                <a:latin typeface="Trebuchet MS"/>
                <a:cs typeface="Trebuchet MS"/>
              </a:rPr>
              <a:t> </a:t>
            </a:r>
            <a:r>
              <a:rPr sz="2700" spc="-10">
                <a:solidFill>
                  <a:srgbClr val="292959"/>
                </a:solidFill>
                <a:latin typeface="Trebuchet MS"/>
                <a:cs typeface="Trebuchet MS"/>
              </a:rPr>
              <a:t>approach</a:t>
            </a:r>
            <a:endParaRPr sz="2700">
              <a:latin typeface="Trebuchet MS"/>
              <a:cs typeface="Trebuchet MS"/>
            </a:endParaRPr>
          </a:p>
          <a:p>
            <a:pPr marL="595630" marR="5080">
              <a:lnSpc>
                <a:spcPct val="136600"/>
              </a:lnSpc>
            </a:pPr>
            <a:r>
              <a:rPr sz="2700" spc="-170">
                <a:solidFill>
                  <a:srgbClr val="292959"/>
                </a:solidFill>
                <a:latin typeface="Trebuchet MS"/>
                <a:cs typeface="Trebuchet MS"/>
              </a:rPr>
              <a:t>The</a:t>
            </a:r>
            <a:r>
              <a:rPr sz="2700" spc="-75">
                <a:solidFill>
                  <a:srgbClr val="292959"/>
                </a:solidFill>
                <a:latin typeface="Trebuchet MS"/>
                <a:cs typeface="Trebuchet MS"/>
              </a:rPr>
              <a:t> </a:t>
            </a:r>
            <a:r>
              <a:rPr sz="2700" spc="-95">
                <a:solidFill>
                  <a:srgbClr val="292959"/>
                </a:solidFill>
                <a:latin typeface="Trebuchet MS"/>
                <a:cs typeface="Trebuchet MS"/>
              </a:rPr>
              <a:t>proportionality</a:t>
            </a:r>
            <a:r>
              <a:rPr sz="2700" spc="-70">
                <a:solidFill>
                  <a:srgbClr val="292959"/>
                </a:solidFill>
                <a:latin typeface="Trebuchet MS"/>
                <a:cs typeface="Trebuchet MS"/>
              </a:rPr>
              <a:t> </a:t>
            </a:r>
            <a:r>
              <a:rPr sz="2700">
                <a:solidFill>
                  <a:srgbClr val="292959"/>
                </a:solidFill>
                <a:latin typeface="Trebuchet MS"/>
                <a:cs typeface="Trebuchet MS"/>
              </a:rPr>
              <a:t>approach</a:t>
            </a:r>
            <a:r>
              <a:rPr sz="2700" spc="-70">
                <a:solidFill>
                  <a:srgbClr val="292959"/>
                </a:solidFill>
                <a:latin typeface="Trebuchet MS"/>
                <a:cs typeface="Trebuchet MS"/>
              </a:rPr>
              <a:t> </a:t>
            </a:r>
            <a:r>
              <a:rPr sz="2700" spc="-40">
                <a:solidFill>
                  <a:srgbClr val="292959"/>
                </a:solidFill>
                <a:latin typeface="Trebuchet MS"/>
                <a:cs typeface="Trebuchet MS"/>
              </a:rPr>
              <a:t>considers</a:t>
            </a:r>
            <a:r>
              <a:rPr sz="2700" spc="-70">
                <a:solidFill>
                  <a:srgbClr val="292959"/>
                </a:solidFill>
                <a:latin typeface="Trebuchet MS"/>
                <a:cs typeface="Trebuchet MS"/>
              </a:rPr>
              <a:t> </a:t>
            </a:r>
            <a:r>
              <a:rPr sz="2700" spc="-125">
                <a:solidFill>
                  <a:srgbClr val="292959"/>
                </a:solidFill>
                <a:latin typeface="Trebuchet MS"/>
                <a:cs typeface="Trebuchet MS"/>
              </a:rPr>
              <a:t>if</a:t>
            </a:r>
            <a:r>
              <a:rPr sz="2700" spc="-70">
                <a:solidFill>
                  <a:srgbClr val="292959"/>
                </a:solidFill>
                <a:latin typeface="Trebuchet MS"/>
                <a:cs typeface="Trebuchet MS"/>
              </a:rPr>
              <a:t> </a:t>
            </a:r>
            <a:r>
              <a:rPr sz="2700" spc="-100">
                <a:solidFill>
                  <a:srgbClr val="292959"/>
                </a:solidFill>
                <a:latin typeface="Trebuchet MS"/>
                <a:cs typeface="Trebuchet MS"/>
              </a:rPr>
              <a:t>the</a:t>
            </a:r>
            <a:r>
              <a:rPr sz="2700" spc="-75">
                <a:solidFill>
                  <a:srgbClr val="292959"/>
                </a:solidFill>
                <a:latin typeface="Trebuchet MS"/>
                <a:cs typeface="Trebuchet MS"/>
              </a:rPr>
              <a:t> </a:t>
            </a:r>
            <a:r>
              <a:rPr sz="2700" spc="-110">
                <a:solidFill>
                  <a:srgbClr val="292959"/>
                </a:solidFill>
                <a:latin typeface="Trebuchet MS"/>
                <a:cs typeface="Trebuchet MS"/>
              </a:rPr>
              <a:t>equity</a:t>
            </a:r>
            <a:r>
              <a:rPr sz="2700" spc="-70">
                <a:solidFill>
                  <a:srgbClr val="292959"/>
                </a:solidFill>
                <a:latin typeface="Trebuchet MS"/>
                <a:cs typeface="Trebuchet MS"/>
              </a:rPr>
              <a:t> </a:t>
            </a:r>
            <a:r>
              <a:rPr sz="2700" spc="-125">
                <a:solidFill>
                  <a:srgbClr val="292959"/>
                </a:solidFill>
                <a:latin typeface="Trebuchet MS"/>
                <a:cs typeface="Trebuchet MS"/>
              </a:rPr>
              <a:t>(interest</a:t>
            </a:r>
            <a:r>
              <a:rPr sz="2700" spc="-70">
                <a:solidFill>
                  <a:srgbClr val="292959"/>
                </a:solidFill>
                <a:latin typeface="Trebuchet MS"/>
                <a:cs typeface="Trebuchet MS"/>
              </a:rPr>
              <a:t> </a:t>
            </a:r>
            <a:r>
              <a:rPr sz="2700" spc="-135">
                <a:solidFill>
                  <a:srgbClr val="292959"/>
                </a:solidFill>
                <a:latin typeface="Trebuchet MS"/>
                <a:cs typeface="Trebuchet MS"/>
              </a:rPr>
              <a:t>in</a:t>
            </a:r>
            <a:r>
              <a:rPr sz="2700" spc="-70">
                <a:solidFill>
                  <a:srgbClr val="292959"/>
                </a:solidFill>
                <a:latin typeface="Trebuchet MS"/>
                <a:cs typeface="Trebuchet MS"/>
              </a:rPr>
              <a:t> </a:t>
            </a:r>
            <a:r>
              <a:rPr sz="2700" spc="-25">
                <a:solidFill>
                  <a:srgbClr val="292959"/>
                </a:solidFill>
                <a:latin typeface="Trebuchet MS"/>
                <a:cs typeface="Trebuchet MS"/>
              </a:rPr>
              <a:t>the </a:t>
            </a:r>
            <a:r>
              <a:rPr sz="2700" spc="-105">
                <a:solidFill>
                  <a:srgbClr val="292959"/>
                </a:solidFill>
                <a:latin typeface="Trebuchet MS"/>
                <a:cs typeface="Trebuchet MS"/>
              </a:rPr>
              <a:t>property)</a:t>
            </a:r>
            <a:r>
              <a:rPr sz="2700" spc="-100">
                <a:solidFill>
                  <a:srgbClr val="292959"/>
                </a:solidFill>
                <a:latin typeface="Trebuchet MS"/>
                <a:cs typeface="Trebuchet MS"/>
              </a:rPr>
              <a:t> </a:t>
            </a:r>
            <a:r>
              <a:rPr sz="2700" spc="-60">
                <a:solidFill>
                  <a:srgbClr val="292959"/>
                </a:solidFill>
                <a:latin typeface="Trebuchet MS"/>
                <a:cs typeface="Trebuchet MS"/>
              </a:rPr>
              <a:t>is</a:t>
            </a:r>
            <a:r>
              <a:rPr sz="2700" spc="-145">
                <a:solidFill>
                  <a:srgbClr val="292959"/>
                </a:solidFill>
                <a:latin typeface="Trebuchet MS"/>
                <a:cs typeface="Trebuchet MS"/>
              </a:rPr>
              <a:t> </a:t>
            </a:r>
            <a:r>
              <a:rPr sz="2700" spc="-65">
                <a:solidFill>
                  <a:srgbClr val="292959"/>
                </a:solidFill>
                <a:latin typeface="Trebuchet MS"/>
                <a:cs typeface="Trebuchet MS"/>
              </a:rPr>
              <a:t>proportionate</a:t>
            </a:r>
            <a:r>
              <a:rPr sz="2700" spc="-114">
                <a:solidFill>
                  <a:srgbClr val="292959"/>
                </a:solidFill>
                <a:latin typeface="Trebuchet MS"/>
                <a:cs typeface="Trebuchet MS"/>
              </a:rPr>
              <a:t> </a:t>
            </a:r>
            <a:r>
              <a:rPr sz="2700" spc="-50">
                <a:solidFill>
                  <a:srgbClr val="292959"/>
                </a:solidFill>
                <a:latin typeface="Trebuchet MS"/>
                <a:cs typeface="Trebuchet MS"/>
              </a:rPr>
              <a:t>to</a:t>
            </a:r>
            <a:r>
              <a:rPr sz="2700" spc="-114">
                <a:solidFill>
                  <a:srgbClr val="292959"/>
                </a:solidFill>
                <a:latin typeface="Trebuchet MS"/>
                <a:cs typeface="Trebuchet MS"/>
              </a:rPr>
              <a:t> </a:t>
            </a:r>
            <a:r>
              <a:rPr sz="2700" spc="-45">
                <a:solidFill>
                  <a:srgbClr val="292959"/>
                </a:solidFill>
                <a:latin typeface="Trebuchet MS"/>
                <a:cs typeface="Trebuchet MS"/>
              </a:rPr>
              <a:t>both</a:t>
            </a:r>
            <a:r>
              <a:rPr sz="2700" spc="-114">
                <a:solidFill>
                  <a:srgbClr val="292959"/>
                </a:solidFill>
                <a:latin typeface="Trebuchet MS"/>
                <a:cs typeface="Trebuchet MS"/>
              </a:rPr>
              <a:t> </a:t>
            </a:r>
            <a:r>
              <a:rPr sz="2700" spc="-100">
                <a:solidFill>
                  <a:srgbClr val="292959"/>
                </a:solidFill>
                <a:latin typeface="Trebuchet MS"/>
                <a:cs typeface="Trebuchet MS"/>
              </a:rPr>
              <a:t>the</a:t>
            </a:r>
            <a:r>
              <a:rPr sz="2700" spc="-105">
                <a:solidFill>
                  <a:srgbClr val="292959"/>
                </a:solidFill>
                <a:latin typeface="Trebuchet MS"/>
                <a:cs typeface="Trebuchet MS"/>
              </a:rPr>
              <a:t> </a:t>
            </a:r>
            <a:r>
              <a:rPr sz="2700" spc="-50">
                <a:solidFill>
                  <a:srgbClr val="292959"/>
                </a:solidFill>
                <a:latin typeface="Trebuchet MS"/>
                <a:cs typeface="Trebuchet MS"/>
              </a:rPr>
              <a:t>claimant's</a:t>
            </a:r>
            <a:r>
              <a:rPr sz="2700" spc="-114">
                <a:solidFill>
                  <a:srgbClr val="292959"/>
                </a:solidFill>
                <a:latin typeface="Trebuchet MS"/>
                <a:cs typeface="Trebuchet MS"/>
              </a:rPr>
              <a:t> </a:t>
            </a:r>
            <a:r>
              <a:rPr sz="2700" spc="-50">
                <a:solidFill>
                  <a:srgbClr val="292959"/>
                </a:solidFill>
                <a:latin typeface="Trebuchet MS"/>
                <a:cs typeface="Trebuchet MS"/>
              </a:rPr>
              <a:t>expectation</a:t>
            </a:r>
            <a:r>
              <a:rPr sz="2700" spc="-114">
                <a:solidFill>
                  <a:srgbClr val="292959"/>
                </a:solidFill>
                <a:latin typeface="Trebuchet MS"/>
                <a:cs typeface="Trebuchet MS"/>
              </a:rPr>
              <a:t> </a:t>
            </a:r>
            <a:r>
              <a:rPr sz="2700" spc="-25">
                <a:solidFill>
                  <a:srgbClr val="292959"/>
                </a:solidFill>
                <a:latin typeface="Trebuchet MS"/>
                <a:cs typeface="Trebuchet MS"/>
              </a:rPr>
              <a:t>and </a:t>
            </a:r>
            <a:r>
              <a:rPr sz="2700" spc="-100">
                <a:solidFill>
                  <a:srgbClr val="292959"/>
                </a:solidFill>
                <a:latin typeface="Trebuchet MS"/>
                <a:cs typeface="Trebuchet MS"/>
              </a:rPr>
              <a:t>the</a:t>
            </a:r>
            <a:r>
              <a:rPr sz="2700" spc="-80">
                <a:solidFill>
                  <a:srgbClr val="292959"/>
                </a:solidFill>
                <a:latin typeface="Trebuchet MS"/>
                <a:cs typeface="Trebuchet MS"/>
              </a:rPr>
              <a:t> </a:t>
            </a:r>
            <a:r>
              <a:rPr sz="2700" spc="-120">
                <a:solidFill>
                  <a:srgbClr val="292959"/>
                </a:solidFill>
                <a:latin typeface="Trebuchet MS"/>
                <a:cs typeface="Trebuchet MS"/>
              </a:rPr>
              <a:t>detriment</a:t>
            </a:r>
            <a:r>
              <a:rPr sz="2700" spc="-75">
                <a:solidFill>
                  <a:srgbClr val="292959"/>
                </a:solidFill>
                <a:latin typeface="Trebuchet MS"/>
                <a:cs typeface="Trebuchet MS"/>
              </a:rPr>
              <a:t> </a:t>
            </a:r>
            <a:r>
              <a:rPr sz="2700" spc="-10">
                <a:solidFill>
                  <a:srgbClr val="292959"/>
                </a:solidFill>
                <a:latin typeface="Trebuchet MS"/>
                <a:cs typeface="Trebuchet MS"/>
              </a:rPr>
              <a:t>suffered.</a:t>
            </a:r>
            <a:endParaRPr sz="2700">
              <a:latin typeface="Trebuchet MS"/>
              <a:cs typeface="Trebuchet MS"/>
            </a:endParaRPr>
          </a:p>
          <a:p>
            <a:pPr marL="12700" marR="620395">
              <a:lnSpc>
                <a:spcPct val="136600"/>
              </a:lnSpc>
            </a:pPr>
            <a:r>
              <a:rPr sz="2700" spc="-45">
                <a:solidFill>
                  <a:srgbClr val="292959"/>
                </a:solidFill>
                <a:latin typeface="Trebuchet MS"/>
                <a:cs typeface="Trebuchet MS"/>
              </a:rPr>
              <a:t>Bevan</a:t>
            </a:r>
            <a:r>
              <a:rPr sz="2700" spc="-125">
                <a:solidFill>
                  <a:srgbClr val="292959"/>
                </a:solidFill>
                <a:latin typeface="Trebuchet MS"/>
                <a:cs typeface="Trebuchet MS"/>
              </a:rPr>
              <a:t> </a:t>
            </a:r>
            <a:r>
              <a:rPr sz="2700" spc="80">
                <a:solidFill>
                  <a:srgbClr val="292959"/>
                </a:solidFill>
                <a:latin typeface="Trebuchet MS"/>
                <a:cs typeface="Trebuchet MS"/>
              </a:rPr>
              <a:t>(2022)</a:t>
            </a:r>
            <a:r>
              <a:rPr sz="2700" spc="-100">
                <a:solidFill>
                  <a:srgbClr val="292959"/>
                </a:solidFill>
                <a:latin typeface="Trebuchet MS"/>
                <a:cs typeface="Trebuchet MS"/>
              </a:rPr>
              <a:t> </a:t>
            </a:r>
            <a:r>
              <a:rPr sz="2700" spc="-85">
                <a:solidFill>
                  <a:srgbClr val="292959"/>
                </a:solidFill>
                <a:latin typeface="Trebuchet MS"/>
                <a:cs typeface="Trebuchet MS"/>
              </a:rPr>
              <a:t>identifies</a:t>
            </a:r>
            <a:r>
              <a:rPr sz="2700" spc="-105">
                <a:solidFill>
                  <a:srgbClr val="292959"/>
                </a:solidFill>
                <a:latin typeface="Trebuchet MS"/>
                <a:cs typeface="Trebuchet MS"/>
              </a:rPr>
              <a:t> </a:t>
            </a:r>
            <a:r>
              <a:rPr sz="2700" spc="-55">
                <a:solidFill>
                  <a:srgbClr val="292959"/>
                </a:solidFill>
                <a:latin typeface="Trebuchet MS"/>
                <a:cs typeface="Trebuchet MS"/>
              </a:rPr>
              <a:t>two</a:t>
            </a:r>
            <a:r>
              <a:rPr sz="2700" spc="-105">
                <a:solidFill>
                  <a:srgbClr val="292959"/>
                </a:solidFill>
                <a:latin typeface="Trebuchet MS"/>
                <a:cs typeface="Trebuchet MS"/>
              </a:rPr>
              <a:t> </a:t>
            </a:r>
            <a:r>
              <a:rPr sz="2700" spc="-55">
                <a:solidFill>
                  <a:srgbClr val="292959"/>
                </a:solidFill>
                <a:latin typeface="Trebuchet MS"/>
                <a:cs typeface="Trebuchet MS"/>
              </a:rPr>
              <a:t>strands</a:t>
            </a:r>
            <a:r>
              <a:rPr sz="2700" spc="-100">
                <a:solidFill>
                  <a:srgbClr val="292959"/>
                </a:solidFill>
                <a:latin typeface="Trebuchet MS"/>
                <a:cs typeface="Trebuchet MS"/>
              </a:rPr>
              <a:t> </a:t>
            </a:r>
            <a:r>
              <a:rPr sz="2700" spc="-135">
                <a:solidFill>
                  <a:srgbClr val="292959"/>
                </a:solidFill>
                <a:latin typeface="Trebuchet MS"/>
                <a:cs typeface="Trebuchet MS"/>
              </a:rPr>
              <a:t>in</a:t>
            </a:r>
            <a:r>
              <a:rPr sz="2700" spc="-85">
                <a:solidFill>
                  <a:srgbClr val="292959"/>
                </a:solidFill>
                <a:latin typeface="Trebuchet MS"/>
                <a:cs typeface="Trebuchet MS"/>
              </a:rPr>
              <a:t> </a:t>
            </a:r>
            <a:r>
              <a:rPr sz="2700" spc="-80">
                <a:solidFill>
                  <a:srgbClr val="292959"/>
                </a:solidFill>
                <a:latin typeface="Trebuchet MS"/>
                <a:cs typeface="Trebuchet MS"/>
              </a:rPr>
              <a:t>court</a:t>
            </a:r>
            <a:r>
              <a:rPr sz="2700" spc="-105">
                <a:solidFill>
                  <a:srgbClr val="292959"/>
                </a:solidFill>
                <a:latin typeface="Trebuchet MS"/>
                <a:cs typeface="Trebuchet MS"/>
              </a:rPr>
              <a:t> </a:t>
            </a:r>
            <a:r>
              <a:rPr sz="2700" spc="-20">
                <a:solidFill>
                  <a:srgbClr val="292959"/>
                </a:solidFill>
                <a:latin typeface="Trebuchet MS"/>
                <a:cs typeface="Trebuchet MS"/>
              </a:rPr>
              <a:t>approaches:</a:t>
            </a:r>
            <a:r>
              <a:rPr sz="2700" spc="-105">
                <a:solidFill>
                  <a:srgbClr val="292959"/>
                </a:solidFill>
                <a:latin typeface="Trebuchet MS"/>
                <a:cs typeface="Trebuchet MS"/>
              </a:rPr>
              <a:t> </a:t>
            </a:r>
            <a:r>
              <a:rPr sz="2700" spc="-65">
                <a:solidFill>
                  <a:srgbClr val="292959"/>
                </a:solidFill>
                <a:latin typeface="Trebuchet MS"/>
                <a:cs typeface="Trebuchet MS"/>
              </a:rPr>
              <a:t>‘bargain’ </a:t>
            </a:r>
            <a:r>
              <a:rPr sz="2700">
                <a:solidFill>
                  <a:srgbClr val="292959"/>
                </a:solidFill>
                <a:latin typeface="Trebuchet MS"/>
                <a:cs typeface="Trebuchet MS"/>
              </a:rPr>
              <a:t>cases</a:t>
            </a:r>
            <a:r>
              <a:rPr sz="2700" spc="-10">
                <a:solidFill>
                  <a:srgbClr val="292959"/>
                </a:solidFill>
                <a:latin typeface="Trebuchet MS"/>
                <a:cs typeface="Trebuchet MS"/>
              </a:rPr>
              <a:t> </a:t>
            </a:r>
            <a:r>
              <a:rPr sz="2700">
                <a:solidFill>
                  <a:srgbClr val="292959"/>
                </a:solidFill>
                <a:latin typeface="Trebuchet MS"/>
                <a:cs typeface="Trebuchet MS"/>
              </a:rPr>
              <a:t>and</a:t>
            </a:r>
            <a:r>
              <a:rPr sz="2700" spc="-5">
                <a:solidFill>
                  <a:srgbClr val="292959"/>
                </a:solidFill>
                <a:latin typeface="Trebuchet MS"/>
                <a:cs typeface="Trebuchet MS"/>
              </a:rPr>
              <a:t> </a:t>
            </a:r>
            <a:r>
              <a:rPr sz="2700" spc="-110">
                <a:solidFill>
                  <a:srgbClr val="292959"/>
                </a:solidFill>
                <a:latin typeface="Trebuchet MS"/>
                <a:cs typeface="Trebuchet MS"/>
              </a:rPr>
              <a:t>‘non-</a:t>
            </a:r>
            <a:r>
              <a:rPr sz="2700" spc="-60">
                <a:solidFill>
                  <a:srgbClr val="292959"/>
                </a:solidFill>
                <a:latin typeface="Trebuchet MS"/>
                <a:cs typeface="Trebuchet MS"/>
              </a:rPr>
              <a:t>bargain’</a:t>
            </a:r>
            <a:r>
              <a:rPr sz="2700" spc="-5">
                <a:solidFill>
                  <a:srgbClr val="292959"/>
                </a:solidFill>
                <a:latin typeface="Trebuchet MS"/>
                <a:cs typeface="Trebuchet MS"/>
              </a:rPr>
              <a:t> </a:t>
            </a:r>
            <a:r>
              <a:rPr sz="2700" spc="-10">
                <a:solidFill>
                  <a:srgbClr val="292959"/>
                </a:solidFill>
                <a:latin typeface="Trebuchet MS"/>
                <a:cs typeface="Trebuchet MS"/>
              </a:rPr>
              <a:t>cases.</a:t>
            </a:r>
            <a:endParaRPr sz="2700">
              <a:latin typeface="Trebuchet MS"/>
              <a:cs typeface="Trebuchet MS"/>
            </a:endParaRPr>
          </a:p>
          <a:p>
            <a:pPr marL="12700" marR="1041400">
              <a:lnSpc>
                <a:spcPct val="136600"/>
              </a:lnSpc>
            </a:pPr>
            <a:r>
              <a:rPr sz="2700">
                <a:solidFill>
                  <a:srgbClr val="292959"/>
                </a:solidFill>
                <a:latin typeface="Trebuchet MS"/>
                <a:cs typeface="Trebuchet MS"/>
              </a:rPr>
              <a:t>Gardner</a:t>
            </a:r>
            <a:r>
              <a:rPr sz="2700" spc="-100">
                <a:solidFill>
                  <a:srgbClr val="292959"/>
                </a:solidFill>
                <a:latin typeface="Trebuchet MS"/>
                <a:cs typeface="Trebuchet MS"/>
              </a:rPr>
              <a:t> </a:t>
            </a:r>
            <a:r>
              <a:rPr sz="2700">
                <a:solidFill>
                  <a:srgbClr val="292959"/>
                </a:solidFill>
                <a:latin typeface="Trebuchet MS"/>
                <a:cs typeface="Trebuchet MS"/>
              </a:rPr>
              <a:t>(2006)</a:t>
            </a:r>
            <a:r>
              <a:rPr sz="2700" spc="-95">
                <a:solidFill>
                  <a:srgbClr val="292959"/>
                </a:solidFill>
                <a:latin typeface="Trebuchet MS"/>
                <a:cs typeface="Trebuchet MS"/>
              </a:rPr>
              <a:t> </a:t>
            </a:r>
            <a:r>
              <a:rPr sz="2700">
                <a:solidFill>
                  <a:srgbClr val="292959"/>
                </a:solidFill>
                <a:latin typeface="Trebuchet MS"/>
                <a:cs typeface="Trebuchet MS"/>
              </a:rPr>
              <a:t>suggests</a:t>
            </a:r>
            <a:r>
              <a:rPr sz="2700" spc="-90">
                <a:solidFill>
                  <a:srgbClr val="292959"/>
                </a:solidFill>
                <a:latin typeface="Trebuchet MS"/>
                <a:cs typeface="Trebuchet MS"/>
              </a:rPr>
              <a:t> </a:t>
            </a:r>
            <a:r>
              <a:rPr sz="2700" spc="-70">
                <a:solidFill>
                  <a:srgbClr val="292959"/>
                </a:solidFill>
                <a:latin typeface="Trebuchet MS"/>
                <a:cs typeface="Trebuchet MS"/>
              </a:rPr>
              <a:t>courts</a:t>
            </a:r>
            <a:r>
              <a:rPr sz="2700" spc="-95">
                <a:solidFill>
                  <a:srgbClr val="292959"/>
                </a:solidFill>
                <a:latin typeface="Trebuchet MS"/>
                <a:cs typeface="Trebuchet MS"/>
              </a:rPr>
              <a:t> </a:t>
            </a:r>
            <a:r>
              <a:rPr sz="2700" spc="-50">
                <a:solidFill>
                  <a:srgbClr val="292959"/>
                </a:solidFill>
                <a:latin typeface="Trebuchet MS"/>
                <a:cs typeface="Trebuchet MS"/>
              </a:rPr>
              <a:t>should</a:t>
            </a:r>
            <a:r>
              <a:rPr sz="2700" spc="-90">
                <a:solidFill>
                  <a:srgbClr val="292959"/>
                </a:solidFill>
                <a:latin typeface="Trebuchet MS"/>
                <a:cs typeface="Trebuchet MS"/>
              </a:rPr>
              <a:t> </a:t>
            </a:r>
            <a:r>
              <a:rPr sz="2700" spc="-80">
                <a:solidFill>
                  <a:srgbClr val="292959"/>
                </a:solidFill>
                <a:latin typeface="Trebuchet MS"/>
                <a:cs typeface="Trebuchet MS"/>
              </a:rPr>
              <a:t>move</a:t>
            </a:r>
            <a:r>
              <a:rPr sz="2700" spc="-95">
                <a:solidFill>
                  <a:srgbClr val="292959"/>
                </a:solidFill>
                <a:latin typeface="Trebuchet MS"/>
                <a:cs typeface="Trebuchet MS"/>
              </a:rPr>
              <a:t> </a:t>
            </a:r>
            <a:r>
              <a:rPr sz="2700">
                <a:solidFill>
                  <a:srgbClr val="292959"/>
                </a:solidFill>
                <a:latin typeface="Trebuchet MS"/>
                <a:cs typeface="Trebuchet MS"/>
              </a:rPr>
              <a:t>away</a:t>
            </a:r>
            <a:r>
              <a:rPr sz="2700" spc="-90">
                <a:solidFill>
                  <a:srgbClr val="292959"/>
                </a:solidFill>
                <a:latin typeface="Trebuchet MS"/>
                <a:cs typeface="Trebuchet MS"/>
              </a:rPr>
              <a:t> </a:t>
            </a:r>
            <a:r>
              <a:rPr sz="2700" spc="-120">
                <a:solidFill>
                  <a:srgbClr val="292959"/>
                </a:solidFill>
                <a:latin typeface="Trebuchet MS"/>
                <a:cs typeface="Trebuchet MS"/>
              </a:rPr>
              <a:t>from</a:t>
            </a:r>
            <a:r>
              <a:rPr sz="2700" spc="-85">
                <a:solidFill>
                  <a:srgbClr val="292959"/>
                </a:solidFill>
                <a:latin typeface="Trebuchet MS"/>
                <a:cs typeface="Trebuchet MS"/>
              </a:rPr>
              <a:t> </a:t>
            </a:r>
            <a:r>
              <a:rPr sz="2700" spc="110">
                <a:solidFill>
                  <a:srgbClr val="292959"/>
                </a:solidFill>
                <a:latin typeface="Trebuchet MS"/>
                <a:cs typeface="Trebuchet MS"/>
              </a:rPr>
              <a:t>a</a:t>
            </a:r>
            <a:r>
              <a:rPr sz="2700" spc="-90">
                <a:solidFill>
                  <a:srgbClr val="292959"/>
                </a:solidFill>
                <a:latin typeface="Trebuchet MS"/>
                <a:cs typeface="Trebuchet MS"/>
              </a:rPr>
              <a:t> </a:t>
            </a:r>
            <a:r>
              <a:rPr sz="2700" spc="-75">
                <a:solidFill>
                  <a:srgbClr val="292959"/>
                </a:solidFill>
                <a:latin typeface="Trebuchet MS"/>
                <a:cs typeface="Trebuchet MS"/>
              </a:rPr>
              <a:t>strict </a:t>
            </a:r>
            <a:r>
              <a:rPr sz="2700" spc="-50">
                <a:solidFill>
                  <a:srgbClr val="292959"/>
                </a:solidFill>
                <a:latin typeface="Trebuchet MS"/>
                <a:cs typeface="Trebuchet MS"/>
              </a:rPr>
              <a:t>expectations</a:t>
            </a:r>
            <a:r>
              <a:rPr sz="2700" spc="-85">
                <a:solidFill>
                  <a:srgbClr val="292959"/>
                </a:solidFill>
                <a:latin typeface="Trebuchet MS"/>
                <a:cs typeface="Trebuchet MS"/>
              </a:rPr>
              <a:t> </a:t>
            </a:r>
            <a:r>
              <a:rPr sz="2700" spc="-80">
                <a:solidFill>
                  <a:srgbClr val="292959"/>
                </a:solidFill>
                <a:latin typeface="Trebuchet MS"/>
                <a:cs typeface="Trebuchet MS"/>
              </a:rPr>
              <a:t>or </a:t>
            </a:r>
            <a:r>
              <a:rPr sz="2700" spc="-120">
                <a:solidFill>
                  <a:srgbClr val="292959"/>
                </a:solidFill>
                <a:latin typeface="Trebuchet MS"/>
                <a:cs typeface="Trebuchet MS"/>
              </a:rPr>
              <a:t>detriment</a:t>
            </a:r>
            <a:r>
              <a:rPr sz="2700" spc="-80">
                <a:solidFill>
                  <a:srgbClr val="292959"/>
                </a:solidFill>
                <a:latin typeface="Trebuchet MS"/>
                <a:cs typeface="Trebuchet MS"/>
              </a:rPr>
              <a:t> </a:t>
            </a:r>
            <a:r>
              <a:rPr sz="2700">
                <a:solidFill>
                  <a:srgbClr val="292959"/>
                </a:solidFill>
                <a:latin typeface="Trebuchet MS"/>
                <a:cs typeface="Trebuchet MS"/>
              </a:rPr>
              <a:t>approach</a:t>
            </a:r>
            <a:r>
              <a:rPr sz="2700" spc="-80">
                <a:solidFill>
                  <a:srgbClr val="292959"/>
                </a:solidFill>
                <a:latin typeface="Trebuchet MS"/>
                <a:cs typeface="Trebuchet MS"/>
              </a:rPr>
              <a:t> </a:t>
            </a:r>
            <a:r>
              <a:rPr sz="2700">
                <a:solidFill>
                  <a:srgbClr val="292959"/>
                </a:solidFill>
                <a:latin typeface="Trebuchet MS"/>
                <a:cs typeface="Trebuchet MS"/>
              </a:rPr>
              <a:t>and</a:t>
            </a:r>
            <a:r>
              <a:rPr sz="2700" spc="-80">
                <a:solidFill>
                  <a:srgbClr val="292959"/>
                </a:solidFill>
                <a:latin typeface="Trebuchet MS"/>
                <a:cs typeface="Trebuchet MS"/>
              </a:rPr>
              <a:t> </a:t>
            </a:r>
            <a:r>
              <a:rPr sz="2700" spc="-40">
                <a:solidFill>
                  <a:srgbClr val="292959"/>
                </a:solidFill>
                <a:latin typeface="Trebuchet MS"/>
                <a:cs typeface="Trebuchet MS"/>
              </a:rPr>
              <a:t>instead</a:t>
            </a:r>
            <a:r>
              <a:rPr sz="2700" spc="-80">
                <a:solidFill>
                  <a:srgbClr val="292959"/>
                </a:solidFill>
                <a:latin typeface="Trebuchet MS"/>
                <a:cs typeface="Trebuchet MS"/>
              </a:rPr>
              <a:t> </a:t>
            </a:r>
            <a:r>
              <a:rPr sz="2700" spc="-10">
                <a:solidFill>
                  <a:srgbClr val="292959"/>
                </a:solidFill>
                <a:latin typeface="Trebuchet MS"/>
                <a:cs typeface="Trebuchet MS"/>
              </a:rPr>
              <a:t>assess</a:t>
            </a:r>
            <a:endParaRPr sz="2700">
              <a:latin typeface="Trebuchet MS"/>
              <a:cs typeface="Trebuchet MS"/>
            </a:endParaRPr>
          </a:p>
        </p:txBody>
      </p:sp>
      <p:pic>
        <p:nvPicPr>
          <p:cNvPr id="7" name="object 7"/>
          <p:cNvPicPr/>
          <p:nvPr/>
        </p:nvPicPr>
        <p:blipFill>
          <a:blip r:embed="rId4" cstate="print"/>
          <a:stretch>
            <a:fillRect/>
          </a:stretch>
        </p:blipFill>
        <p:spPr>
          <a:xfrm>
            <a:off x="914584" y="8516777"/>
            <a:ext cx="104775" cy="104774"/>
          </a:xfrm>
          <a:prstGeom prst="rect">
            <a:avLst/>
          </a:prstGeom>
        </p:spPr>
      </p:pic>
      <p:sp>
        <p:nvSpPr>
          <p:cNvPr id="8" name="object 8"/>
          <p:cNvSpPr txBox="1"/>
          <p:nvPr/>
        </p:nvSpPr>
        <p:spPr>
          <a:xfrm>
            <a:off x="1179895" y="7039133"/>
            <a:ext cx="10146665" cy="2835275"/>
          </a:xfrm>
          <a:prstGeom prst="rect">
            <a:avLst/>
          </a:prstGeom>
        </p:spPr>
        <p:txBody>
          <a:bodyPr vert="horz" wrap="square" lIns="0" tIns="12700" rIns="0" bIns="0" rtlCol="0">
            <a:spAutoFit/>
          </a:bodyPr>
          <a:lstStyle/>
          <a:p>
            <a:pPr marL="12700" marR="758825">
              <a:lnSpc>
                <a:spcPct val="136600"/>
              </a:lnSpc>
              <a:spcBef>
                <a:spcPts val="100"/>
              </a:spcBef>
            </a:pPr>
            <a:r>
              <a:rPr sz="2700" spc="-80">
                <a:solidFill>
                  <a:srgbClr val="292959"/>
                </a:solidFill>
                <a:latin typeface="Trebuchet MS"/>
                <a:cs typeface="Trebuchet MS"/>
              </a:rPr>
              <a:t>unconscionability. </a:t>
            </a:r>
            <a:r>
              <a:rPr sz="2700" spc="-170">
                <a:solidFill>
                  <a:srgbClr val="292959"/>
                </a:solidFill>
                <a:latin typeface="Trebuchet MS"/>
                <a:cs typeface="Trebuchet MS"/>
              </a:rPr>
              <a:t>This</a:t>
            </a:r>
            <a:r>
              <a:rPr sz="2700" spc="-80">
                <a:solidFill>
                  <a:srgbClr val="292959"/>
                </a:solidFill>
                <a:latin typeface="Trebuchet MS"/>
                <a:cs typeface="Trebuchet MS"/>
              </a:rPr>
              <a:t> </a:t>
            </a:r>
            <a:r>
              <a:rPr sz="2700" spc="-20">
                <a:solidFill>
                  <a:srgbClr val="292959"/>
                </a:solidFill>
                <a:latin typeface="Trebuchet MS"/>
                <a:cs typeface="Trebuchet MS"/>
              </a:rPr>
              <a:t>could</a:t>
            </a:r>
            <a:r>
              <a:rPr sz="2700" spc="-80">
                <a:solidFill>
                  <a:srgbClr val="292959"/>
                </a:solidFill>
                <a:latin typeface="Trebuchet MS"/>
                <a:cs typeface="Trebuchet MS"/>
              </a:rPr>
              <a:t> </a:t>
            </a:r>
            <a:r>
              <a:rPr sz="2700" spc="-35">
                <a:solidFill>
                  <a:srgbClr val="292959"/>
                </a:solidFill>
                <a:latin typeface="Trebuchet MS"/>
                <a:cs typeface="Trebuchet MS"/>
              </a:rPr>
              <a:t>increase</a:t>
            </a:r>
            <a:r>
              <a:rPr sz="2700" spc="-75">
                <a:solidFill>
                  <a:srgbClr val="292959"/>
                </a:solidFill>
                <a:latin typeface="Trebuchet MS"/>
                <a:cs typeface="Trebuchet MS"/>
              </a:rPr>
              <a:t> </a:t>
            </a:r>
            <a:r>
              <a:rPr sz="2700" spc="-110">
                <a:solidFill>
                  <a:srgbClr val="292959"/>
                </a:solidFill>
                <a:latin typeface="Trebuchet MS"/>
                <a:cs typeface="Trebuchet MS"/>
              </a:rPr>
              <a:t>equity</a:t>
            </a:r>
            <a:r>
              <a:rPr sz="2700" spc="-80">
                <a:solidFill>
                  <a:srgbClr val="292959"/>
                </a:solidFill>
                <a:latin typeface="Trebuchet MS"/>
                <a:cs typeface="Trebuchet MS"/>
              </a:rPr>
              <a:t> </a:t>
            </a:r>
            <a:r>
              <a:rPr sz="2700" spc="-135">
                <a:solidFill>
                  <a:srgbClr val="292959"/>
                </a:solidFill>
                <a:latin typeface="Trebuchet MS"/>
                <a:cs typeface="Trebuchet MS"/>
              </a:rPr>
              <a:t>in</a:t>
            </a:r>
            <a:r>
              <a:rPr sz="2700" spc="-80">
                <a:solidFill>
                  <a:srgbClr val="292959"/>
                </a:solidFill>
                <a:latin typeface="Trebuchet MS"/>
                <a:cs typeface="Trebuchet MS"/>
              </a:rPr>
              <a:t> </a:t>
            </a:r>
            <a:r>
              <a:rPr sz="2700">
                <a:solidFill>
                  <a:srgbClr val="292959"/>
                </a:solidFill>
                <a:latin typeface="Trebuchet MS"/>
                <a:cs typeface="Trebuchet MS"/>
              </a:rPr>
              <a:t>cases</a:t>
            </a:r>
            <a:r>
              <a:rPr sz="2700" spc="-75">
                <a:solidFill>
                  <a:srgbClr val="292959"/>
                </a:solidFill>
                <a:latin typeface="Trebuchet MS"/>
                <a:cs typeface="Trebuchet MS"/>
              </a:rPr>
              <a:t> </a:t>
            </a:r>
            <a:r>
              <a:rPr sz="2700" spc="-135">
                <a:solidFill>
                  <a:srgbClr val="292959"/>
                </a:solidFill>
                <a:latin typeface="Trebuchet MS"/>
                <a:cs typeface="Trebuchet MS"/>
              </a:rPr>
              <a:t>with</a:t>
            </a:r>
            <a:r>
              <a:rPr sz="2700" spc="-80">
                <a:solidFill>
                  <a:srgbClr val="292959"/>
                </a:solidFill>
                <a:latin typeface="Trebuchet MS"/>
                <a:cs typeface="Trebuchet MS"/>
              </a:rPr>
              <a:t> </a:t>
            </a:r>
            <a:r>
              <a:rPr sz="2700" spc="-35">
                <a:solidFill>
                  <a:srgbClr val="292959"/>
                </a:solidFill>
                <a:latin typeface="Trebuchet MS"/>
                <a:cs typeface="Trebuchet MS"/>
              </a:rPr>
              <a:t>lower </a:t>
            </a:r>
            <a:r>
              <a:rPr sz="2700" spc="-110">
                <a:solidFill>
                  <a:srgbClr val="292959"/>
                </a:solidFill>
                <a:latin typeface="Trebuchet MS"/>
                <a:cs typeface="Trebuchet MS"/>
              </a:rPr>
              <a:t>detrimental</a:t>
            </a:r>
            <a:r>
              <a:rPr sz="2700" spc="-80">
                <a:solidFill>
                  <a:srgbClr val="292959"/>
                </a:solidFill>
                <a:latin typeface="Trebuchet MS"/>
                <a:cs typeface="Trebuchet MS"/>
              </a:rPr>
              <a:t> </a:t>
            </a:r>
            <a:r>
              <a:rPr sz="2700" spc="-105">
                <a:solidFill>
                  <a:srgbClr val="292959"/>
                </a:solidFill>
                <a:latin typeface="Trebuchet MS"/>
                <a:cs typeface="Trebuchet MS"/>
              </a:rPr>
              <a:t>reliance,</a:t>
            </a:r>
            <a:r>
              <a:rPr sz="2700" spc="-75">
                <a:solidFill>
                  <a:srgbClr val="292959"/>
                </a:solidFill>
                <a:latin typeface="Trebuchet MS"/>
                <a:cs typeface="Trebuchet MS"/>
              </a:rPr>
              <a:t> </a:t>
            </a:r>
            <a:r>
              <a:rPr sz="2700" spc="-25">
                <a:solidFill>
                  <a:srgbClr val="292959"/>
                </a:solidFill>
                <a:latin typeface="Trebuchet MS"/>
                <a:cs typeface="Trebuchet MS"/>
              </a:rPr>
              <a:t>avoiding</a:t>
            </a:r>
            <a:r>
              <a:rPr sz="2700" spc="-75">
                <a:solidFill>
                  <a:srgbClr val="292959"/>
                </a:solidFill>
                <a:latin typeface="Trebuchet MS"/>
                <a:cs typeface="Trebuchet MS"/>
              </a:rPr>
              <a:t> </a:t>
            </a:r>
            <a:r>
              <a:rPr sz="2700" spc="-50">
                <a:solidFill>
                  <a:srgbClr val="292959"/>
                </a:solidFill>
                <a:latin typeface="Trebuchet MS"/>
                <a:cs typeface="Trebuchet MS"/>
              </a:rPr>
              <a:t>overgenerous</a:t>
            </a:r>
            <a:r>
              <a:rPr sz="2700" spc="-75">
                <a:solidFill>
                  <a:srgbClr val="292959"/>
                </a:solidFill>
                <a:latin typeface="Trebuchet MS"/>
                <a:cs typeface="Trebuchet MS"/>
              </a:rPr>
              <a:t> </a:t>
            </a:r>
            <a:r>
              <a:rPr sz="2700" spc="-10">
                <a:solidFill>
                  <a:srgbClr val="292959"/>
                </a:solidFill>
                <a:latin typeface="Trebuchet MS"/>
                <a:cs typeface="Trebuchet MS"/>
              </a:rPr>
              <a:t>awards.</a:t>
            </a:r>
            <a:endParaRPr sz="2700">
              <a:latin typeface="Trebuchet MS"/>
              <a:cs typeface="Trebuchet MS"/>
            </a:endParaRPr>
          </a:p>
          <a:p>
            <a:pPr marL="12700" marR="5080">
              <a:lnSpc>
                <a:spcPct val="136600"/>
              </a:lnSpc>
            </a:pPr>
            <a:r>
              <a:rPr sz="2700" spc="-140">
                <a:solidFill>
                  <a:srgbClr val="292959"/>
                </a:solidFill>
                <a:latin typeface="Trebuchet MS"/>
                <a:cs typeface="Trebuchet MS"/>
              </a:rPr>
              <a:t>In</a:t>
            </a:r>
            <a:r>
              <a:rPr sz="2700" spc="-50">
                <a:solidFill>
                  <a:srgbClr val="292959"/>
                </a:solidFill>
                <a:latin typeface="Trebuchet MS"/>
                <a:cs typeface="Trebuchet MS"/>
              </a:rPr>
              <a:t> </a:t>
            </a:r>
            <a:r>
              <a:rPr sz="2700" i="1" spc="125">
                <a:solidFill>
                  <a:srgbClr val="292959"/>
                </a:solidFill>
                <a:latin typeface="Gill Sans MT"/>
                <a:cs typeface="Gill Sans MT"/>
              </a:rPr>
              <a:t>Guest</a:t>
            </a:r>
            <a:r>
              <a:rPr sz="2700" spc="125">
                <a:solidFill>
                  <a:srgbClr val="292959"/>
                </a:solidFill>
                <a:latin typeface="Trebuchet MS"/>
                <a:cs typeface="Trebuchet MS"/>
              </a:rPr>
              <a:t>,</a:t>
            </a:r>
            <a:r>
              <a:rPr sz="2700" spc="-50">
                <a:solidFill>
                  <a:srgbClr val="292959"/>
                </a:solidFill>
                <a:latin typeface="Trebuchet MS"/>
                <a:cs typeface="Trebuchet MS"/>
              </a:rPr>
              <a:t> </a:t>
            </a:r>
            <a:r>
              <a:rPr sz="2700" spc="-100">
                <a:solidFill>
                  <a:srgbClr val="292959"/>
                </a:solidFill>
                <a:latin typeface="Trebuchet MS"/>
                <a:cs typeface="Trebuchet MS"/>
              </a:rPr>
              <a:t>the</a:t>
            </a:r>
            <a:r>
              <a:rPr sz="2700" spc="-50">
                <a:solidFill>
                  <a:srgbClr val="292959"/>
                </a:solidFill>
                <a:latin typeface="Trebuchet MS"/>
                <a:cs typeface="Trebuchet MS"/>
              </a:rPr>
              <a:t> </a:t>
            </a:r>
            <a:r>
              <a:rPr sz="2700" spc="60">
                <a:solidFill>
                  <a:srgbClr val="292959"/>
                </a:solidFill>
                <a:latin typeface="Trebuchet MS"/>
                <a:cs typeface="Trebuchet MS"/>
              </a:rPr>
              <a:t>UKSC</a:t>
            </a:r>
            <a:r>
              <a:rPr sz="2700" spc="-50">
                <a:solidFill>
                  <a:srgbClr val="292959"/>
                </a:solidFill>
                <a:latin typeface="Trebuchet MS"/>
                <a:cs typeface="Trebuchet MS"/>
              </a:rPr>
              <a:t> </a:t>
            </a:r>
            <a:r>
              <a:rPr sz="2700" spc="-45">
                <a:solidFill>
                  <a:srgbClr val="292959"/>
                </a:solidFill>
                <a:latin typeface="Trebuchet MS"/>
                <a:cs typeface="Trebuchet MS"/>
              </a:rPr>
              <a:t>established</a:t>
            </a:r>
            <a:r>
              <a:rPr sz="2700" spc="-50">
                <a:solidFill>
                  <a:srgbClr val="292959"/>
                </a:solidFill>
                <a:latin typeface="Trebuchet MS"/>
                <a:cs typeface="Trebuchet MS"/>
              </a:rPr>
              <a:t> </a:t>
            </a:r>
            <a:r>
              <a:rPr sz="2700" spc="-100">
                <a:solidFill>
                  <a:srgbClr val="292959"/>
                </a:solidFill>
                <a:latin typeface="Trebuchet MS"/>
                <a:cs typeface="Trebuchet MS"/>
              </a:rPr>
              <a:t>the</a:t>
            </a:r>
            <a:r>
              <a:rPr sz="2700" spc="-50">
                <a:solidFill>
                  <a:srgbClr val="292959"/>
                </a:solidFill>
                <a:latin typeface="Trebuchet MS"/>
                <a:cs typeface="Trebuchet MS"/>
              </a:rPr>
              <a:t> </a:t>
            </a:r>
            <a:r>
              <a:rPr sz="2700" spc="-45">
                <a:solidFill>
                  <a:srgbClr val="292959"/>
                </a:solidFill>
                <a:latin typeface="Trebuchet MS"/>
                <a:cs typeface="Trebuchet MS"/>
              </a:rPr>
              <a:t>expectations-</a:t>
            </a:r>
            <a:r>
              <a:rPr sz="2700">
                <a:solidFill>
                  <a:srgbClr val="292959"/>
                </a:solidFill>
                <a:latin typeface="Trebuchet MS"/>
                <a:cs typeface="Trebuchet MS"/>
              </a:rPr>
              <a:t>based</a:t>
            </a:r>
            <a:r>
              <a:rPr sz="2700" spc="-50">
                <a:solidFill>
                  <a:srgbClr val="292959"/>
                </a:solidFill>
                <a:latin typeface="Trebuchet MS"/>
                <a:cs typeface="Trebuchet MS"/>
              </a:rPr>
              <a:t> </a:t>
            </a:r>
            <a:r>
              <a:rPr sz="2700">
                <a:solidFill>
                  <a:srgbClr val="292959"/>
                </a:solidFill>
                <a:latin typeface="Trebuchet MS"/>
                <a:cs typeface="Trebuchet MS"/>
              </a:rPr>
              <a:t>approach</a:t>
            </a:r>
            <a:r>
              <a:rPr sz="2700" spc="-50">
                <a:solidFill>
                  <a:srgbClr val="292959"/>
                </a:solidFill>
                <a:latin typeface="Trebuchet MS"/>
                <a:cs typeface="Trebuchet MS"/>
              </a:rPr>
              <a:t> </a:t>
            </a:r>
            <a:r>
              <a:rPr sz="2700" spc="25">
                <a:solidFill>
                  <a:srgbClr val="292959"/>
                </a:solidFill>
                <a:latin typeface="Trebuchet MS"/>
                <a:cs typeface="Trebuchet MS"/>
              </a:rPr>
              <a:t>as </a:t>
            </a:r>
            <a:r>
              <a:rPr sz="2700" spc="-110">
                <a:solidFill>
                  <a:srgbClr val="292959"/>
                </a:solidFill>
                <a:latin typeface="Trebuchet MS"/>
                <a:cs typeface="Trebuchet MS"/>
              </a:rPr>
              <a:t>the </a:t>
            </a:r>
            <a:r>
              <a:rPr sz="2700" b="1">
                <a:solidFill>
                  <a:srgbClr val="292959"/>
                </a:solidFill>
                <a:latin typeface="Trebuchet MS"/>
                <a:cs typeface="Trebuchet MS"/>
              </a:rPr>
              <a:t>starting</a:t>
            </a:r>
            <a:r>
              <a:rPr sz="2700" b="1" spc="-110">
                <a:solidFill>
                  <a:srgbClr val="292959"/>
                </a:solidFill>
                <a:latin typeface="Trebuchet MS"/>
                <a:cs typeface="Trebuchet MS"/>
              </a:rPr>
              <a:t> </a:t>
            </a:r>
            <a:r>
              <a:rPr sz="2700" b="1" spc="-45">
                <a:solidFill>
                  <a:srgbClr val="292959"/>
                </a:solidFill>
                <a:latin typeface="Trebuchet MS"/>
                <a:cs typeface="Trebuchet MS"/>
              </a:rPr>
              <a:t>point</a:t>
            </a:r>
            <a:r>
              <a:rPr sz="2700" b="1" spc="-110">
                <a:solidFill>
                  <a:srgbClr val="292959"/>
                </a:solidFill>
                <a:latin typeface="Trebuchet MS"/>
                <a:cs typeface="Trebuchet MS"/>
              </a:rPr>
              <a:t> </a:t>
            </a:r>
            <a:r>
              <a:rPr sz="2700" spc="-135">
                <a:solidFill>
                  <a:srgbClr val="292959"/>
                </a:solidFill>
                <a:latin typeface="Trebuchet MS"/>
                <a:cs typeface="Trebuchet MS"/>
              </a:rPr>
              <a:t>in</a:t>
            </a:r>
            <a:r>
              <a:rPr sz="2700" spc="-50">
                <a:solidFill>
                  <a:srgbClr val="292959"/>
                </a:solidFill>
                <a:latin typeface="Trebuchet MS"/>
                <a:cs typeface="Trebuchet MS"/>
              </a:rPr>
              <a:t> </a:t>
            </a:r>
            <a:r>
              <a:rPr sz="2700">
                <a:solidFill>
                  <a:srgbClr val="292959"/>
                </a:solidFill>
                <a:latin typeface="Trebuchet MS"/>
                <a:cs typeface="Trebuchet MS"/>
              </a:rPr>
              <a:t>assessing</a:t>
            </a:r>
            <a:r>
              <a:rPr sz="2700" spc="-50">
                <a:solidFill>
                  <a:srgbClr val="292959"/>
                </a:solidFill>
                <a:latin typeface="Trebuchet MS"/>
                <a:cs typeface="Trebuchet MS"/>
              </a:rPr>
              <a:t> </a:t>
            </a:r>
            <a:r>
              <a:rPr sz="2700" spc="-75">
                <a:solidFill>
                  <a:srgbClr val="292959"/>
                </a:solidFill>
                <a:latin typeface="Trebuchet MS"/>
                <a:cs typeface="Trebuchet MS"/>
              </a:rPr>
              <a:t>remedies</a:t>
            </a:r>
            <a:r>
              <a:rPr sz="2700" spc="-50">
                <a:solidFill>
                  <a:srgbClr val="292959"/>
                </a:solidFill>
                <a:latin typeface="Trebuchet MS"/>
                <a:cs typeface="Trebuchet MS"/>
              </a:rPr>
              <a:t> </a:t>
            </a:r>
            <a:r>
              <a:rPr sz="2700" spc="-85">
                <a:solidFill>
                  <a:srgbClr val="292959"/>
                </a:solidFill>
                <a:latin typeface="Trebuchet MS"/>
                <a:cs typeface="Trebuchet MS"/>
              </a:rPr>
              <a:t>for</a:t>
            </a:r>
            <a:r>
              <a:rPr sz="2700" spc="-55">
                <a:solidFill>
                  <a:srgbClr val="292959"/>
                </a:solidFill>
                <a:latin typeface="Trebuchet MS"/>
                <a:cs typeface="Trebuchet MS"/>
              </a:rPr>
              <a:t> </a:t>
            </a:r>
            <a:r>
              <a:rPr sz="2700" spc="-100">
                <a:solidFill>
                  <a:srgbClr val="292959"/>
                </a:solidFill>
                <a:latin typeface="Trebuchet MS"/>
                <a:cs typeface="Trebuchet MS"/>
              </a:rPr>
              <a:t>proprietary</a:t>
            </a:r>
            <a:r>
              <a:rPr sz="2700" spc="-50">
                <a:solidFill>
                  <a:srgbClr val="292959"/>
                </a:solidFill>
                <a:latin typeface="Trebuchet MS"/>
                <a:cs typeface="Trebuchet MS"/>
              </a:rPr>
              <a:t> </a:t>
            </a:r>
            <a:r>
              <a:rPr sz="2700" spc="-10">
                <a:solidFill>
                  <a:srgbClr val="292959"/>
                </a:solidFill>
                <a:latin typeface="Trebuchet MS"/>
                <a:cs typeface="Trebuchet MS"/>
              </a:rPr>
              <a:t>estoppel cases.</a:t>
            </a:r>
            <a:endParaRPr sz="2700">
              <a:latin typeface="Trebuchet MS"/>
              <a:cs typeface="Trebuchet MS"/>
            </a:endParaRPr>
          </a:p>
        </p:txBody>
      </p:sp>
      <p:grpSp>
        <p:nvGrpSpPr>
          <p:cNvPr id="9" name="object 9"/>
          <p:cNvGrpSpPr/>
          <p:nvPr/>
        </p:nvGrpSpPr>
        <p:grpSpPr>
          <a:xfrm>
            <a:off x="11506196" y="771525"/>
            <a:ext cx="6867525" cy="9050655"/>
            <a:chOff x="11506196" y="771525"/>
            <a:chExt cx="6867525" cy="9050655"/>
          </a:xfrm>
        </p:grpSpPr>
        <p:pic>
          <p:nvPicPr>
            <p:cNvPr id="10" name="object 10"/>
            <p:cNvPicPr/>
            <p:nvPr/>
          </p:nvPicPr>
          <p:blipFill>
            <a:blip r:embed="rId5" cstate="print"/>
            <a:stretch>
              <a:fillRect/>
            </a:stretch>
          </p:blipFill>
          <p:spPr>
            <a:xfrm>
              <a:off x="11589837" y="771525"/>
              <a:ext cx="6696075" cy="6953249"/>
            </a:xfrm>
            <a:prstGeom prst="rect">
              <a:avLst/>
            </a:prstGeom>
          </p:spPr>
        </p:pic>
        <p:sp>
          <p:nvSpPr>
            <p:cNvPr id="11" name="object 11"/>
            <p:cNvSpPr/>
            <p:nvPr/>
          </p:nvSpPr>
          <p:spPr>
            <a:xfrm>
              <a:off x="11589832" y="6947326"/>
              <a:ext cx="6698615" cy="2788920"/>
            </a:xfrm>
            <a:custGeom>
              <a:avLst/>
              <a:gdLst/>
              <a:ahLst/>
              <a:cxnLst/>
              <a:rect l="l" t="t" r="r" b="b"/>
              <a:pathLst>
                <a:path w="6698615" h="2788920">
                  <a:moveTo>
                    <a:pt x="3349081" y="0"/>
                  </a:moveTo>
                  <a:lnTo>
                    <a:pt x="6698163" y="433982"/>
                  </a:lnTo>
                  <a:lnTo>
                    <a:pt x="6698163" y="2788797"/>
                  </a:lnTo>
                  <a:lnTo>
                    <a:pt x="0" y="2788797"/>
                  </a:lnTo>
                  <a:lnTo>
                    <a:pt x="0" y="433982"/>
                  </a:lnTo>
                  <a:lnTo>
                    <a:pt x="3349081" y="0"/>
                  </a:lnTo>
                  <a:close/>
                </a:path>
              </a:pathLst>
            </a:custGeom>
            <a:solidFill>
              <a:srgbClr val="00B3AF"/>
            </a:solidFill>
          </p:spPr>
          <p:txBody>
            <a:bodyPr wrap="square" lIns="0" tIns="0" rIns="0" bIns="0" rtlCol="0"/>
            <a:lstStyle/>
            <a:p>
              <a:endParaRPr/>
            </a:p>
          </p:txBody>
        </p:sp>
        <p:sp>
          <p:nvSpPr>
            <p:cNvPr id="12" name="object 12"/>
            <p:cNvSpPr/>
            <p:nvPr/>
          </p:nvSpPr>
          <p:spPr>
            <a:xfrm>
              <a:off x="11591921" y="6947327"/>
              <a:ext cx="6696075" cy="2788920"/>
            </a:xfrm>
            <a:custGeom>
              <a:avLst/>
              <a:gdLst/>
              <a:ahLst/>
              <a:cxnLst/>
              <a:rect l="l" t="t" r="r" b="b"/>
              <a:pathLst>
                <a:path w="6696075" h="2788920">
                  <a:moveTo>
                    <a:pt x="7" y="433766"/>
                  </a:moveTo>
                  <a:lnTo>
                    <a:pt x="3347002" y="0"/>
                  </a:lnTo>
                  <a:lnTo>
                    <a:pt x="6696075" y="434028"/>
                  </a:lnTo>
                  <a:lnTo>
                    <a:pt x="6696009" y="2788796"/>
                  </a:lnTo>
                  <a:lnTo>
                    <a:pt x="0" y="2788795"/>
                  </a:lnTo>
                </a:path>
              </a:pathLst>
            </a:custGeom>
            <a:ln w="171450">
              <a:solidFill>
                <a:srgbClr val="FED307"/>
              </a:solidFill>
            </a:ln>
          </p:spPr>
          <p:txBody>
            <a:bodyPr wrap="square" lIns="0" tIns="0" rIns="0" bIns="0" rtlCol="0"/>
            <a:lstStyle/>
            <a:p>
              <a:endParaRPr/>
            </a:p>
          </p:txBody>
        </p:sp>
      </p:grpSp>
      <p:sp>
        <p:nvSpPr>
          <p:cNvPr id="13" name="object 13"/>
          <p:cNvSpPr txBox="1"/>
          <p:nvPr/>
        </p:nvSpPr>
        <p:spPr>
          <a:xfrm>
            <a:off x="12043836" y="7467287"/>
            <a:ext cx="5789930" cy="2115185"/>
          </a:xfrm>
          <a:prstGeom prst="rect">
            <a:avLst/>
          </a:prstGeom>
        </p:spPr>
        <p:txBody>
          <a:bodyPr vert="horz" wrap="square" lIns="0" tIns="12700" rIns="0" bIns="0" rtlCol="0">
            <a:spAutoFit/>
          </a:bodyPr>
          <a:lstStyle/>
          <a:p>
            <a:pPr algn="ctr">
              <a:lnSpc>
                <a:spcPct val="100000"/>
              </a:lnSpc>
              <a:spcBef>
                <a:spcPts val="100"/>
              </a:spcBef>
            </a:pPr>
            <a:r>
              <a:rPr sz="3400" b="1" spc="-50">
                <a:solidFill>
                  <a:srgbClr val="FFFFFF"/>
                </a:solidFill>
                <a:latin typeface="Trebuchet MS"/>
                <a:cs typeface="Trebuchet MS"/>
              </a:rPr>
              <a:t>Key</a:t>
            </a:r>
            <a:r>
              <a:rPr sz="3400" b="1" spc="-210">
                <a:solidFill>
                  <a:srgbClr val="FFFFFF"/>
                </a:solidFill>
                <a:latin typeface="Trebuchet MS"/>
                <a:cs typeface="Trebuchet MS"/>
              </a:rPr>
              <a:t> </a:t>
            </a:r>
            <a:r>
              <a:rPr sz="3400" b="1" spc="-10">
                <a:solidFill>
                  <a:srgbClr val="FFFFFF"/>
                </a:solidFill>
                <a:latin typeface="Trebuchet MS"/>
                <a:cs typeface="Trebuchet MS"/>
              </a:rPr>
              <a:t>sources:</a:t>
            </a:r>
            <a:endParaRPr sz="3400">
              <a:latin typeface="Trebuchet MS"/>
              <a:cs typeface="Trebuchet MS"/>
            </a:endParaRPr>
          </a:p>
          <a:p>
            <a:pPr marL="12065" marR="5080" algn="ctr">
              <a:lnSpc>
                <a:spcPct val="101099"/>
              </a:lnSpc>
            </a:pPr>
            <a:r>
              <a:rPr sz="3400" i="1" spc="185">
                <a:solidFill>
                  <a:srgbClr val="FFFFFF"/>
                </a:solidFill>
                <a:latin typeface="Gill Sans MT"/>
                <a:cs typeface="Gill Sans MT"/>
              </a:rPr>
              <a:t>Davies</a:t>
            </a:r>
            <a:r>
              <a:rPr sz="3400" i="1" spc="-20">
                <a:solidFill>
                  <a:srgbClr val="FFFFFF"/>
                </a:solidFill>
                <a:latin typeface="Gill Sans MT"/>
                <a:cs typeface="Gill Sans MT"/>
              </a:rPr>
              <a:t> </a:t>
            </a:r>
            <a:r>
              <a:rPr sz="3400" i="1" spc="165">
                <a:solidFill>
                  <a:srgbClr val="FFFFFF"/>
                </a:solidFill>
                <a:latin typeface="Gill Sans MT"/>
                <a:cs typeface="Gill Sans MT"/>
              </a:rPr>
              <a:t>v</a:t>
            </a:r>
            <a:r>
              <a:rPr sz="3400" i="1" spc="-20">
                <a:solidFill>
                  <a:srgbClr val="FFFFFF"/>
                </a:solidFill>
                <a:latin typeface="Gill Sans MT"/>
                <a:cs typeface="Gill Sans MT"/>
              </a:rPr>
              <a:t> </a:t>
            </a:r>
            <a:r>
              <a:rPr sz="3400" i="1" spc="185">
                <a:solidFill>
                  <a:srgbClr val="FFFFFF"/>
                </a:solidFill>
                <a:latin typeface="Gill Sans MT"/>
                <a:cs typeface="Gill Sans MT"/>
              </a:rPr>
              <a:t>Davies</a:t>
            </a:r>
            <a:r>
              <a:rPr sz="3400" i="1" spc="-15">
                <a:solidFill>
                  <a:srgbClr val="FFFFFF"/>
                </a:solidFill>
                <a:latin typeface="Gill Sans MT"/>
                <a:cs typeface="Gill Sans MT"/>
              </a:rPr>
              <a:t> </a:t>
            </a:r>
            <a:r>
              <a:rPr sz="3400" spc="-95">
                <a:solidFill>
                  <a:srgbClr val="FFFFFF"/>
                </a:solidFill>
                <a:latin typeface="Trebuchet MS"/>
                <a:cs typeface="Trebuchet MS"/>
              </a:rPr>
              <a:t>[2016]</a:t>
            </a:r>
            <a:r>
              <a:rPr sz="3400" spc="-100">
                <a:solidFill>
                  <a:srgbClr val="FFFFFF"/>
                </a:solidFill>
                <a:latin typeface="Trebuchet MS"/>
                <a:cs typeface="Trebuchet MS"/>
              </a:rPr>
              <a:t> </a:t>
            </a:r>
            <a:r>
              <a:rPr sz="3400" spc="55">
                <a:solidFill>
                  <a:srgbClr val="FFFFFF"/>
                </a:solidFill>
                <a:latin typeface="Trebuchet MS"/>
                <a:cs typeface="Trebuchet MS"/>
              </a:rPr>
              <a:t>EWCA </a:t>
            </a:r>
            <a:r>
              <a:rPr sz="3400">
                <a:solidFill>
                  <a:srgbClr val="FFFFFF"/>
                </a:solidFill>
                <a:latin typeface="Trebuchet MS"/>
                <a:cs typeface="Trebuchet MS"/>
              </a:rPr>
              <a:t>Civ</a:t>
            </a:r>
            <a:r>
              <a:rPr sz="3400" spc="-125">
                <a:solidFill>
                  <a:srgbClr val="FFFFFF"/>
                </a:solidFill>
                <a:latin typeface="Trebuchet MS"/>
                <a:cs typeface="Trebuchet MS"/>
              </a:rPr>
              <a:t> </a:t>
            </a:r>
            <a:r>
              <a:rPr sz="3400" spc="-10">
                <a:solidFill>
                  <a:srgbClr val="FFFFFF"/>
                </a:solidFill>
                <a:latin typeface="Trebuchet MS"/>
                <a:cs typeface="Trebuchet MS"/>
              </a:rPr>
              <a:t>463;</a:t>
            </a:r>
            <a:r>
              <a:rPr sz="3400" spc="-125">
                <a:solidFill>
                  <a:srgbClr val="FFFFFF"/>
                </a:solidFill>
                <a:latin typeface="Trebuchet MS"/>
                <a:cs typeface="Trebuchet MS"/>
              </a:rPr>
              <a:t> </a:t>
            </a:r>
            <a:r>
              <a:rPr sz="3400" i="1" spc="285">
                <a:solidFill>
                  <a:srgbClr val="FFFFFF"/>
                </a:solidFill>
                <a:latin typeface="Gill Sans MT"/>
                <a:cs typeface="Gill Sans MT"/>
              </a:rPr>
              <a:t>Guest</a:t>
            </a:r>
            <a:r>
              <a:rPr sz="3400" i="1" spc="-40">
                <a:solidFill>
                  <a:srgbClr val="FFFFFF"/>
                </a:solidFill>
                <a:latin typeface="Gill Sans MT"/>
                <a:cs typeface="Gill Sans MT"/>
              </a:rPr>
              <a:t> </a:t>
            </a:r>
            <a:r>
              <a:rPr sz="3400" i="1" spc="165">
                <a:solidFill>
                  <a:srgbClr val="FFFFFF"/>
                </a:solidFill>
                <a:latin typeface="Gill Sans MT"/>
                <a:cs typeface="Gill Sans MT"/>
              </a:rPr>
              <a:t>v</a:t>
            </a:r>
            <a:r>
              <a:rPr sz="3400" i="1" spc="-45">
                <a:solidFill>
                  <a:srgbClr val="FFFFFF"/>
                </a:solidFill>
                <a:latin typeface="Gill Sans MT"/>
                <a:cs typeface="Gill Sans MT"/>
              </a:rPr>
              <a:t> </a:t>
            </a:r>
            <a:r>
              <a:rPr sz="3400" i="1" spc="285">
                <a:solidFill>
                  <a:srgbClr val="FFFFFF"/>
                </a:solidFill>
                <a:latin typeface="Gill Sans MT"/>
                <a:cs typeface="Gill Sans MT"/>
              </a:rPr>
              <a:t>Guest</a:t>
            </a:r>
            <a:r>
              <a:rPr sz="3400" i="1" spc="-40">
                <a:solidFill>
                  <a:srgbClr val="FFFFFF"/>
                </a:solidFill>
                <a:latin typeface="Gill Sans MT"/>
                <a:cs typeface="Gill Sans MT"/>
              </a:rPr>
              <a:t> </a:t>
            </a:r>
            <a:r>
              <a:rPr sz="3400" spc="130">
                <a:solidFill>
                  <a:srgbClr val="FFFFFF"/>
                </a:solidFill>
                <a:latin typeface="Trebuchet MS"/>
                <a:cs typeface="Trebuchet MS"/>
              </a:rPr>
              <a:t>[2022]</a:t>
            </a:r>
            <a:endParaRPr sz="3400">
              <a:latin typeface="Trebuchet MS"/>
              <a:cs typeface="Trebuchet MS"/>
            </a:endParaRPr>
          </a:p>
          <a:p>
            <a:pPr algn="ctr">
              <a:lnSpc>
                <a:spcPct val="100000"/>
              </a:lnSpc>
              <a:spcBef>
                <a:spcPts val="45"/>
              </a:spcBef>
            </a:pPr>
            <a:r>
              <a:rPr sz="3400" spc="70">
                <a:solidFill>
                  <a:srgbClr val="FFFFFF"/>
                </a:solidFill>
                <a:latin typeface="Trebuchet MS"/>
                <a:cs typeface="Trebuchet MS"/>
              </a:rPr>
              <a:t>UKSC</a:t>
            </a:r>
            <a:r>
              <a:rPr sz="3400" spc="-85">
                <a:solidFill>
                  <a:srgbClr val="FFFFFF"/>
                </a:solidFill>
                <a:latin typeface="Trebuchet MS"/>
                <a:cs typeface="Trebuchet MS"/>
              </a:rPr>
              <a:t> </a:t>
            </a:r>
            <a:r>
              <a:rPr sz="3400" spc="55">
                <a:solidFill>
                  <a:srgbClr val="FFFFFF"/>
                </a:solidFill>
                <a:latin typeface="Trebuchet MS"/>
                <a:cs typeface="Trebuchet MS"/>
              </a:rPr>
              <a:t>27</a:t>
            </a:r>
            <a:endParaRPr sz="3400">
              <a:latin typeface="Trebuchet MS"/>
              <a:cs typeface="Trebuchet MS"/>
            </a:endParaRPr>
          </a:p>
        </p:txBody>
      </p:sp>
      <p:sp>
        <p:nvSpPr>
          <p:cNvPr id="14" name="object 14" descr="$PPTXTitle"/>
          <p:cNvSpPr txBox="1">
            <a:spLocks noGrp="1"/>
          </p:cNvSpPr>
          <p:nvPr>
            <p:ph type="title"/>
          </p:nvPr>
        </p:nvSpPr>
        <p:spPr>
          <a:xfrm>
            <a:off x="597084" y="841216"/>
            <a:ext cx="10683875" cy="985519"/>
          </a:xfrm>
          <a:prstGeom prst="rect">
            <a:avLst/>
          </a:prstGeom>
        </p:spPr>
        <p:txBody>
          <a:bodyPr vert="horz" wrap="square" lIns="0" tIns="12700" rIns="0" bIns="0" rtlCol="0">
            <a:spAutoFit/>
          </a:bodyPr>
          <a:lstStyle/>
          <a:p>
            <a:pPr marL="12700">
              <a:lnSpc>
                <a:spcPct val="100000"/>
              </a:lnSpc>
              <a:spcBef>
                <a:spcPts val="100"/>
              </a:spcBef>
            </a:pPr>
            <a:r>
              <a:rPr sz="6300">
                <a:solidFill>
                  <a:srgbClr val="E65385"/>
                </a:solidFill>
              </a:rPr>
              <a:t>LEADING</a:t>
            </a:r>
            <a:r>
              <a:rPr sz="6300" spc="-310">
                <a:solidFill>
                  <a:srgbClr val="E65385"/>
                </a:solidFill>
              </a:rPr>
              <a:t> </a:t>
            </a:r>
            <a:r>
              <a:rPr sz="6300">
                <a:solidFill>
                  <a:srgbClr val="E65385"/>
                </a:solidFill>
              </a:rPr>
              <a:t>TO</a:t>
            </a:r>
            <a:r>
              <a:rPr sz="6300" spc="-310">
                <a:solidFill>
                  <a:srgbClr val="E65385"/>
                </a:solidFill>
              </a:rPr>
              <a:t> </a:t>
            </a:r>
            <a:r>
              <a:rPr sz="6300" spc="95">
                <a:solidFill>
                  <a:srgbClr val="292959"/>
                </a:solidFill>
              </a:rPr>
              <a:t>GUEST</a:t>
            </a:r>
            <a:r>
              <a:rPr sz="6300" spc="-310">
                <a:solidFill>
                  <a:srgbClr val="292959"/>
                </a:solidFill>
              </a:rPr>
              <a:t> </a:t>
            </a:r>
            <a:r>
              <a:rPr sz="6300" spc="390">
                <a:solidFill>
                  <a:srgbClr val="292959"/>
                </a:solidFill>
              </a:rPr>
              <a:t>V</a:t>
            </a:r>
            <a:r>
              <a:rPr sz="6300" spc="-310">
                <a:solidFill>
                  <a:srgbClr val="292959"/>
                </a:solidFill>
              </a:rPr>
              <a:t> </a:t>
            </a:r>
            <a:r>
              <a:rPr sz="6300" spc="85">
                <a:solidFill>
                  <a:srgbClr val="292959"/>
                </a:solidFill>
              </a:rPr>
              <a:t>GUEST</a:t>
            </a:r>
            <a:endParaRPr sz="63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8373725" cy="9822180"/>
            <a:chOff x="0" y="0"/>
            <a:chExt cx="18373725" cy="9822180"/>
          </a:xfrm>
        </p:grpSpPr>
        <p:pic>
          <p:nvPicPr>
            <p:cNvPr id="3" name="object 3"/>
            <p:cNvPicPr/>
            <p:nvPr/>
          </p:nvPicPr>
          <p:blipFill>
            <a:blip r:embed="rId2" cstate="print"/>
            <a:stretch>
              <a:fillRect/>
            </a:stretch>
          </p:blipFill>
          <p:spPr>
            <a:xfrm>
              <a:off x="11608670" y="771525"/>
              <a:ext cx="6677025" cy="7715249"/>
            </a:xfrm>
            <a:prstGeom prst="rect">
              <a:avLst/>
            </a:prstGeom>
          </p:spPr>
        </p:pic>
        <p:sp>
          <p:nvSpPr>
            <p:cNvPr id="4" name="object 4"/>
            <p:cNvSpPr/>
            <p:nvPr/>
          </p:nvSpPr>
          <p:spPr>
            <a:xfrm>
              <a:off x="11590991" y="7894636"/>
              <a:ext cx="6697345" cy="1841500"/>
            </a:xfrm>
            <a:custGeom>
              <a:avLst/>
              <a:gdLst/>
              <a:ahLst/>
              <a:cxnLst/>
              <a:rect l="l" t="t" r="r" b="b"/>
              <a:pathLst>
                <a:path w="6697344" h="1841500">
                  <a:moveTo>
                    <a:pt x="3347923" y="0"/>
                  </a:moveTo>
                  <a:lnTo>
                    <a:pt x="6697004" y="433982"/>
                  </a:lnTo>
                  <a:lnTo>
                    <a:pt x="6697004" y="1841496"/>
                  </a:lnTo>
                  <a:lnTo>
                    <a:pt x="0" y="1841496"/>
                  </a:lnTo>
                  <a:lnTo>
                    <a:pt x="0" y="433832"/>
                  </a:lnTo>
                  <a:lnTo>
                    <a:pt x="3347923" y="0"/>
                  </a:lnTo>
                  <a:close/>
                </a:path>
              </a:pathLst>
            </a:custGeom>
            <a:solidFill>
              <a:srgbClr val="00B3AF"/>
            </a:solidFill>
          </p:spPr>
          <p:txBody>
            <a:bodyPr wrap="square" lIns="0" tIns="0" rIns="0" bIns="0" rtlCol="0"/>
            <a:lstStyle/>
            <a:p>
              <a:endParaRPr/>
            </a:p>
          </p:txBody>
        </p:sp>
        <p:sp>
          <p:nvSpPr>
            <p:cNvPr id="5" name="object 5"/>
            <p:cNvSpPr/>
            <p:nvPr/>
          </p:nvSpPr>
          <p:spPr>
            <a:xfrm>
              <a:off x="11591921" y="7897853"/>
              <a:ext cx="6696075" cy="1838325"/>
            </a:xfrm>
            <a:custGeom>
              <a:avLst/>
              <a:gdLst/>
              <a:ahLst/>
              <a:cxnLst/>
              <a:rect l="l" t="t" r="r" b="b"/>
              <a:pathLst>
                <a:path w="6696075" h="1838325">
                  <a:moveTo>
                    <a:pt x="5" y="430541"/>
                  </a:moveTo>
                  <a:lnTo>
                    <a:pt x="3322525" y="0"/>
                  </a:lnTo>
                </a:path>
                <a:path w="6696075" h="1838325">
                  <a:moveTo>
                    <a:pt x="3371460" y="0"/>
                  </a:moveTo>
                  <a:lnTo>
                    <a:pt x="6696074" y="430802"/>
                  </a:lnTo>
                  <a:lnTo>
                    <a:pt x="6695992" y="1838280"/>
                  </a:lnTo>
                  <a:lnTo>
                    <a:pt x="0" y="1838280"/>
                  </a:lnTo>
                </a:path>
              </a:pathLst>
            </a:custGeom>
            <a:ln w="171449">
              <a:solidFill>
                <a:srgbClr val="FED307"/>
              </a:solidFill>
            </a:ln>
          </p:spPr>
          <p:txBody>
            <a:bodyPr wrap="square" lIns="0" tIns="0" rIns="0" bIns="0" rtlCol="0"/>
            <a:lstStyle/>
            <a:p>
              <a:endParaRPr/>
            </a:p>
          </p:txBody>
        </p:sp>
      </p:grpSp>
      <p:sp>
        <p:nvSpPr>
          <p:cNvPr id="6" name="object 6"/>
          <p:cNvSpPr txBox="1"/>
          <p:nvPr/>
        </p:nvSpPr>
        <p:spPr>
          <a:xfrm>
            <a:off x="11995616" y="8248782"/>
            <a:ext cx="5887085" cy="1067435"/>
          </a:xfrm>
          <a:prstGeom prst="rect">
            <a:avLst/>
          </a:prstGeom>
        </p:spPr>
        <p:txBody>
          <a:bodyPr vert="horz" wrap="square" lIns="0" tIns="12700" rIns="0" bIns="0" rtlCol="0">
            <a:spAutoFit/>
          </a:bodyPr>
          <a:lstStyle/>
          <a:p>
            <a:pPr algn="ctr">
              <a:lnSpc>
                <a:spcPct val="100000"/>
              </a:lnSpc>
              <a:spcBef>
                <a:spcPts val="100"/>
              </a:spcBef>
            </a:pPr>
            <a:r>
              <a:rPr sz="3400" b="1" spc="-50">
                <a:solidFill>
                  <a:srgbClr val="FFFFFF"/>
                </a:solidFill>
                <a:latin typeface="Trebuchet MS"/>
                <a:cs typeface="Trebuchet MS"/>
              </a:rPr>
              <a:t>Key</a:t>
            </a:r>
            <a:r>
              <a:rPr sz="3400" b="1" spc="-210">
                <a:solidFill>
                  <a:srgbClr val="FFFFFF"/>
                </a:solidFill>
                <a:latin typeface="Trebuchet MS"/>
                <a:cs typeface="Trebuchet MS"/>
              </a:rPr>
              <a:t> </a:t>
            </a:r>
            <a:r>
              <a:rPr sz="3400" b="1" spc="-10">
                <a:solidFill>
                  <a:srgbClr val="FFFFFF"/>
                </a:solidFill>
                <a:latin typeface="Trebuchet MS"/>
                <a:cs typeface="Trebuchet MS"/>
              </a:rPr>
              <a:t>sources:</a:t>
            </a:r>
            <a:endParaRPr sz="3400">
              <a:latin typeface="Trebuchet MS"/>
              <a:cs typeface="Trebuchet MS"/>
            </a:endParaRPr>
          </a:p>
          <a:p>
            <a:pPr algn="ctr">
              <a:lnSpc>
                <a:spcPct val="100000"/>
              </a:lnSpc>
              <a:spcBef>
                <a:spcPts val="45"/>
              </a:spcBef>
            </a:pPr>
            <a:r>
              <a:rPr sz="3400" i="1" spc="285">
                <a:solidFill>
                  <a:srgbClr val="FFFFFF"/>
                </a:solidFill>
                <a:latin typeface="Gill Sans MT"/>
                <a:cs typeface="Gill Sans MT"/>
              </a:rPr>
              <a:t>Guest</a:t>
            </a:r>
            <a:r>
              <a:rPr sz="3400" i="1" spc="-15">
                <a:solidFill>
                  <a:srgbClr val="FFFFFF"/>
                </a:solidFill>
                <a:latin typeface="Gill Sans MT"/>
                <a:cs typeface="Gill Sans MT"/>
              </a:rPr>
              <a:t> </a:t>
            </a:r>
            <a:r>
              <a:rPr sz="3400" i="1" spc="165">
                <a:solidFill>
                  <a:srgbClr val="FFFFFF"/>
                </a:solidFill>
                <a:latin typeface="Gill Sans MT"/>
                <a:cs typeface="Gill Sans MT"/>
              </a:rPr>
              <a:t>v</a:t>
            </a:r>
            <a:r>
              <a:rPr sz="3400" i="1" spc="-10">
                <a:solidFill>
                  <a:srgbClr val="FFFFFF"/>
                </a:solidFill>
                <a:latin typeface="Gill Sans MT"/>
                <a:cs typeface="Gill Sans MT"/>
              </a:rPr>
              <a:t> </a:t>
            </a:r>
            <a:r>
              <a:rPr sz="3400" i="1" spc="285">
                <a:solidFill>
                  <a:srgbClr val="FFFFFF"/>
                </a:solidFill>
                <a:latin typeface="Gill Sans MT"/>
                <a:cs typeface="Gill Sans MT"/>
              </a:rPr>
              <a:t>Guest</a:t>
            </a:r>
            <a:r>
              <a:rPr sz="3400" i="1" spc="-10">
                <a:solidFill>
                  <a:srgbClr val="FFFFFF"/>
                </a:solidFill>
                <a:latin typeface="Gill Sans MT"/>
                <a:cs typeface="Gill Sans MT"/>
              </a:rPr>
              <a:t> </a:t>
            </a:r>
            <a:r>
              <a:rPr sz="3400" spc="140">
                <a:solidFill>
                  <a:srgbClr val="FFFFFF"/>
                </a:solidFill>
                <a:latin typeface="Trebuchet MS"/>
                <a:cs typeface="Trebuchet MS"/>
              </a:rPr>
              <a:t>[2022]</a:t>
            </a:r>
            <a:r>
              <a:rPr sz="3400" spc="-90">
                <a:solidFill>
                  <a:srgbClr val="FFFFFF"/>
                </a:solidFill>
                <a:latin typeface="Trebuchet MS"/>
                <a:cs typeface="Trebuchet MS"/>
              </a:rPr>
              <a:t> </a:t>
            </a:r>
            <a:r>
              <a:rPr sz="3400" spc="70">
                <a:solidFill>
                  <a:srgbClr val="FFFFFF"/>
                </a:solidFill>
                <a:latin typeface="Trebuchet MS"/>
                <a:cs typeface="Trebuchet MS"/>
              </a:rPr>
              <a:t>UKSC</a:t>
            </a:r>
            <a:r>
              <a:rPr sz="3400" spc="-95">
                <a:solidFill>
                  <a:srgbClr val="FFFFFF"/>
                </a:solidFill>
                <a:latin typeface="Trebuchet MS"/>
                <a:cs typeface="Trebuchet MS"/>
              </a:rPr>
              <a:t> </a:t>
            </a:r>
            <a:r>
              <a:rPr sz="3400" spc="55">
                <a:solidFill>
                  <a:srgbClr val="FFFFFF"/>
                </a:solidFill>
                <a:latin typeface="Trebuchet MS"/>
                <a:cs typeface="Trebuchet MS"/>
              </a:rPr>
              <a:t>27</a:t>
            </a:r>
            <a:endParaRPr sz="3400">
              <a:latin typeface="Trebuchet MS"/>
              <a:cs typeface="Trebuchet MS"/>
            </a:endParaRPr>
          </a:p>
        </p:txBody>
      </p:sp>
      <p:grpSp>
        <p:nvGrpSpPr>
          <p:cNvPr id="7" name="object 7"/>
          <p:cNvGrpSpPr/>
          <p:nvPr/>
        </p:nvGrpSpPr>
        <p:grpSpPr>
          <a:xfrm>
            <a:off x="971734" y="2342673"/>
            <a:ext cx="805180" cy="5305425"/>
            <a:chOff x="971734" y="2342673"/>
            <a:chExt cx="805180" cy="5305425"/>
          </a:xfrm>
        </p:grpSpPr>
        <p:pic>
          <p:nvPicPr>
            <p:cNvPr id="8" name="object 8"/>
            <p:cNvPicPr/>
            <p:nvPr/>
          </p:nvPicPr>
          <p:blipFill>
            <a:blip r:embed="rId3" cstate="print"/>
            <a:stretch>
              <a:fillRect/>
            </a:stretch>
          </p:blipFill>
          <p:spPr>
            <a:xfrm>
              <a:off x="971734" y="2342673"/>
              <a:ext cx="123825" cy="123824"/>
            </a:xfrm>
            <a:prstGeom prst="rect">
              <a:avLst/>
            </a:prstGeom>
          </p:spPr>
        </p:pic>
        <p:pic>
          <p:nvPicPr>
            <p:cNvPr id="9" name="object 9"/>
            <p:cNvPicPr/>
            <p:nvPr/>
          </p:nvPicPr>
          <p:blipFill>
            <a:blip r:embed="rId4" cstate="print"/>
            <a:stretch>
              <a:fillRect/>
            </a:stretch>
          </p:blipFill>
          <p:spPr>
            <a:xfrm>
              <a:off x="1643246" y="2985611"/>
              <a:ext cx="133349" cy="133349"/>
            </a:xfrm>
            <a:prstGeom prst="rect">
              <a:avLst/>
            </a:prstGeom>
          </p:spPr>
        </p:pic>
        <p:pic>
          <p:nvPicPr>
            <p:cNvPr id="10" name="object 10"/>
            <p:cNvPicPr/>
            <p:nvPr/>
          </p:nvPicPr>
          <p:blipFill>
            <a:blip r:embed="rId5" cstate="print"/>
            <a:stretch>
              <a:fillRect/>
            </a:stretch>
          </p:blipFill>
          <p:spPr>
            <a:xfrm>
              <a:off x="1643246" y="4281011"/>
              <a:ext cx="133349" cy="133349"/>
            </a:xfrm>
            <a:prstGeom prst="rect">
              <a:avLst/>
            </a:prstGeom>
          </p:spPr>
        </p:pic>
        <p:pic>
          <p:nvPicPr>
            <p:cNvPr id="11" name="object 11"/>
            <p:cNvPicPr/>
            <p:nvPr/>
          </p:nvPicPr>
          <p:blipFill>
            <a:blip r:embed="rId3" cstate="print"/>
            <a:stretch>
              <a:fillRect/>
            </a:stretch>
          </p:blipFill>
          <p:spPr>
            <a:xfrm>
              <a:off x="971734" y="5581173"/>
              <a:ext cx="123825" cy="123824"/>
            </a:xfrm>
            <a:prstGeom prst="rect">
              <a:avLst/>
            </a:prstGeom>
          </p:spPr>
        </p:pic>
        <p:pic>
          <p:nvPicPr>
            <p:cNvPr id="12" name="object 12"/>
            <p:cNvPicPr/>
            <p:nvPr/>
          </p:nvPicPr>
          <p:blipFill>
            <a:blip r:embed="rId6" cstate="print"/>
            <a:stretch>
              <a:fillRect/>
            </a:stretch>
          </p:blipFill>
          <p:spPr>
            <a:xfrm>
              <a:off x="971734" y="7524273"/>
              <a:ext cx="123825" cy="123823"/>
            </a:xfrm>
            <a:prstGeom prst="rect">
              <a:avLst/>
            </a:prstGeom>
          </p:spPr>
        </p:pic>
      </p:grpSp>
      <p:sp>
        <p:nvSpPr>
          <p:cNvPr id="13" name="object 13"/>
          <p:cNvSpPr txBox="1"/>
          <p:nvPr/>
        </p:nvSpPr>
        <p:spPr>
          <a:xfrm>
            <a:off x="1266364" y="1941982"/>
            <a:ext cx="10093325" cy="5854700"/>
          </a:xfrm>
          <a:prstGeom prst="rect">
            <a:avLst/>
          </a:prstGeom>
        </p:spPr>
        <p:txBody>
          <a:bodyPr vert="horz" wrap="square" lIns="0" tIns="12700" rIns="0" bIns="0" rtlCol="0">
            <a:spAutoFit/>
          </a:bodyPr>
          <a:lstStyle/>
          <a:p>
            <a:pPr marL="681355" marR="40640" indent="-669290" algn="just">
              <a:lnSpc>
                <a:spcPct val="137100"/>
              </a:lnSpc>
              <a:spcBef>
                <a:spcPts val="100"/>
              </a:spcBef>
            </a:pPr>
            <a:r>
              <a:rPr sz="3100" spc="-130">
                <a:solidFill>
                  <a:srgbClr val="292959"/>
                </a:solidFill>
                <a:latin typeface="Trebuchet MS"/>
                <a:cs typeface="Trebuchet MS"/>
              </a:rPr>
              <a:t>Lord</a:t>
            </a:r>
            <a:r>
              <a:rPr sz="3100" spc="-105">
                <a:solidFill>
                  <a:srgbClr val="292959"/>
                </a:solidFill>
                <a:latin typeface="Trebuchet MS"/>
                <a:cs typeface="Trebuchet MS"/>
              </a:rPr>
              <a:t> </a:t>
            </a:r>
            <a:r>
              <a:rPr sz="3100">
                <a:solidFill>
                  <a:srgbClr val="292959"/>
                </a:solidFill>
                <a:latin typeface="Trebuchet MS"/>
                <a:cs typeface="Trebuchet MS"/>
              </a:rPr>
              <a:t>Briggs</a:t>
            </a:r>
            <a:r>
              <a:rPr sz="3100" spc="-225">
                <a:solidFill>
                  <a:srgbClr val="292959"/>
                </a:solidFill>
                <a:latin typeface="Trebuchet MS"/>
                <a:cs typeface="Trebuchet MS"/>
              </a:rPr>
              <a:t> </a:t>
            </a:r>
            <a:r>
              <a:rPr sz="3100" spc="-175">
                <a:solidFill>
                  <a:srgbClr val="292959"/>
                </a:solidFill>
                <a:latin typeface="Trebuchet MS"/>
                <a:cs typeface="Trebuchet MS"/>
              </a:rPr>
              <a:t>(with</a:t>
            </a:r>
            <a:r>
              <a:rPr sz="3100" spc="-55">
                <a:solidFill>
                  <a:srgbClr val="292959"/>
                </a:solidFill>
                <a:latin typeface="Trebuchet MS"/>
                <a:cs typeface="Trebuchet MS"/>
              </a:rPr>
              <a:t> </a:t>
            </a:r>
            <a:r>
              <a:rPr sz="3100" spc="-95">
                <a:solidFill>
                  <a:srgbClr val="292959"/>
                </a:solidFill>
                <a:latin typeface="Trebuchet MS"/>
                <a:cs typeface="Trebuchet MS"/>
              </a:rPr>
              <a:t>whom</a:t>
            </a:r>
            <a:r>
              <a:rPr sz="3100" spc="-130">
                <a:solidFill>
                  <a:srgbClr val="292959"/>
                </a:solidFill>
                <a:latin typeface="Trebuchet MS"/>
                <a:cs typeface="Trebuchet MS"/>
              </a:rPr>
              <a:t> </a:t>
            </a:r>
            <a:r>
              <a:rPr sz="3100" spc="-85">
                <a:solidFill>
                  <a:srgbClr val="292959"/>
                </a:solidFill>
                <a:latin typeface="Trebuchet MS"/>
                <a:cs typeface="Trebuchet MS"/>
              </a:rPr>
              <a:t>Lady</a:t>
            </a:r>
            <a:r>
              <a:rPr sz="3100" spc="-130">
                <a:solidFill>
                  <a:srgbClr val="292959"/>
                </a:solidFill>
                <a:latin typeface="Trebuchet MS"/>
                <a:cs typeface="Trebuchet MS"/>
              </a:rPr>
              <a:t> </a:t>
            </a:r>
            <a:r>
              <a:rPr sz="3100" spc="-45">
                <a:solidFill>
                  <a:srgbClr val="292959"/>
                </a:solidFill>
                <a:latin typeface="Trebuchet MS"/>
                <a:cs typeface="Trebuchet MS"/>
              </a:rPr>
              <a:t>Arden</a:t>
            </a:r>
            <a:r>
              <a:rPr sz="3100" spc="-125">
                <a:solidFill>
                  <a:srgbClr val="292959"/>
                </a:solidFill>
                <a:latin typeface="Trebuchet MS"/>
                <a:cs typeface="Trebuchet MS"/>
              </a:rPr>
              <a:t> </a:t>
            </a:r>
            <a:r>
              <a:rPr sz="3100">
                <a:solidFill>
                  <a:srgbClr val="292959"/>
                </a:solidFill>
                <a:latin typeface="Trebuchet MS"/>
                <a:cs typeface="Trebuchet MS"/>
              </a:rPr>
              <a:t>and</a:t>
            </a:r>
            <a:r>
              <a:rPr sz="3100" spc="-130">
                <a:solidFill>
                  <a:srgbClr val="292959"/>
                </a:solidFill>
                <a:latin typeface="Trebuchet MS"/>
                <a:cs typeface="Trebuchet MS"/>
              </a:rPr>
              <a:t> </a:t>
            </a:r>
            <a:r>
              <a:rPr sz="3100" spc="-85">
                <a:solidFill>
                  <a:srgbClr val="292959"/>
                </a:solidFill>
                <a:latin typeface="Trebuchet MS"/>
                <a:cs typeface="Trebuchet MS"/>
              </a:rPr>
              <a:t>Lady</a:t>
            </a:r>
            <a:r>
              <a:rPr sz="3100" spc="-130">
                <a:solidFill>
                  <a:srgbClr val="292959"/>
                </a:solidFill>
                <a:latin typeface="Trebuchet MS"/>
                <a:cs typeface="Trebuchet MS"/>
              </a:rPr>
              <a:t> </a:t>
            </a:r>
            <a:r>
              <a:rPr sz="3100">
                <a:solidFill>
                  <a:srgbClr val="292959"/>
                </a:solidFill>
                <a:latin typeface="Trebuchet MS"/>
                <a:cs typeface="Trebuchet MS"/>
              </a:rPr>
              <a:t>Rose</a:t>
            </a:r>
            <a:r>
              <a:rPr sz="3100" spc="-125">
                <a:solidFill>
                  <a:srgbClr val="292959"/>
                </a:solidFill>
                <a:latin typeface="Trebuchet MS"/>
                <a:cs typeface="Trebuchet MS"/>
              </a:rPr>
              <a:t> </a:t>
            </a:r>
            <a:r>
              <a:rPr sz="3100" spc="-10">
                <a:solidFill>
                  <a:srgbClr val="292959"/>
                </a:solidFill>
                <a:latin typeface="Trebuchet MS"/>
                <a:cs typeface="Trebuchet MS"/>
              </a:rPr>
              <a:t>agreed): </a:t>
            </a:r>
            <a:r>
              <a:rPr sz="3100" spc="-85">
                <a:solidFill>
                  <a:srgbClr val="292959"/>
                </a:solidFill>
                <a:latin typeface="Trebuchet MS"/>
                <a:cs typeface="Trebuchet MS"/>
              </a:rPr>
              <a:t>remedies</a:t>
            </a:r>
            <a:r>
              <a:rPr sz="3100" spc="-145">
                <a:solidFill>
                  <a:srgbClr val="292959"/>
                </a:solidFill>
                <a:latin typeface="Trebuchet MS"/>
                <a:cs typeface="Trebuchet MS"/>
              </a:rPr>
              <a:t> </a:t>
            </a:r>
            <a:r>
              <a:rPr sz="3100" spc="-190">
                <a:solidFill>
                  <a:srgbClr val="292959"/>
                </a:solidFill>
                <a:latin typeface="Trebuchet MS"/>
                <a:cs typeface="Trebuchet MS"/>
              </a:rPr>
              <a:t>in</a:t>
            </a:r>
            <a:r>
              <a:rPr sz="3100" spc="-45">
                <a:solidFill>
                  <a:srgbClr val="292959"/>
                </a:solidFill>
                <a:latin typeface="Trebuchet MS"/>
                <a:cs typeface="Trebuchet MS"/>
              </a:rPr>
              <a:t> </a:t>
            </a:r>
            <a:r>
              <a:rPr sz="3100" spc="-105">
                <a:solidFill>
                  <a:srgbClr val="292959"/>
                </a:solidFill>
                <a:latin typeface="Trebuchet MS"/>
                <a:cs typeface="Trebuchet MS"/>
              </a:rPr>
              <a:t>proprietary</a:t>
            </a:r>
            <a:r>
              <a:rPr sz="3100" spc="-95">
                <a:solidFill>
                  <a:srgbClr val="292959"/>
                </a:solidFill>
                <a:latin typeface="Trebuchet MS"/>
                <a:cs typeface="Trebuchet MS"/>
              </a:rPr>
              <a:t> </a:t>
            </a:r>
            <a:r>
              <a:rPr sz="3100" spc="-40">
                <a:solidFill>
                  <a:srgbClr val="292959"/>
                </a:solidFill>
                <a:latin typeface="Trebuchet MS"/>
                <a:cs typeface="Trebuchet MS"/>
              </a:rPr>
              <a:t>estoppel</a:t>
            </a:r>
            <a:r>
              <a:rPr sz="3100" spc="-90">
                <a:solidFill>
                  <a:srgbClr val="292959"/>
                </a:solidFill>
                <a:latin typeface="Trebuchet MS"/>
                <a:cs typeface="Trebuchet MS"/>
              </a:rPr>
              <a:t> </a:t>
            </a:r>
            <a:r>
              <a:rPr sz="3100" spc="-75">
                <a:solidFill>
                  <a:srgbClr val="292959"/>
                </a:solidFill>
                <a:latin typeface="Trebuchet MS"/>
                <a:cs typeface="Trebuchet MS"/>
              </a:rPr>
              <a:t>should</a:t>
            </a:r>
            <a:r>
              <a:rPr sz="3100" spc="-95">
                <a:solidFill>
                  <a:srgbClr val="292959"/>
                </a:solidFill>
                <a:latin typeface="Trebuchet MS"/>
                <a:cs typeface="Trebuchet MS"/>
              </a:rPr>
              <a:t> </a:t>
            </a:r>
            <a:r>
              <a:rPr sz="3100">
                <a:solidFill>
                  <a:srgbClr val="292959"/>
                </a:solidFill>
                <a:latin typeface="Trebuchet MS"/>
                <a:cs typeface="Trebuchet MS"/>
              </a:rPr>
              <a:t>be</a:t>
            </a:r>
            <a:r>
              <a:rPr sz="3100" spc="-95">
                <a:solidFill>
                  <a:srgbClr val="292959"/>
                </a:solidFill>
                <a:latin typeface="Trebuchet MS"/>
                <a:cs typeface="Trebuchet MS"/>
              </a:rPr>
              <a:t> </a:t>
            </a:r>
            <a:r>
              <a:rPr sz="3100">
                <a:solidFill>
                  <a:srgbClr val="292959"/>
                </a:solidFill>
                <a:latin typeface="Trebuchet MS"/>
                <a:cs typeface="Trebuchet MS"/>
              </a:rPr>
              <a:t>awarded</a:t>
            </a:r>
            <a:r>
              <a:rPr sz="3100" spc="-90">
                <a:solidFill>
                  <a:srgbClr val="292959"/>
                </a:solidFill>
                <a:latin typeface="Trebuchet MS"/>
                <a:cs typeface="Trebuchet MS"/>
              </a:rPr>
              <a:t> </a:t>
            </a:r>
            <a:r>
              <a:rPr sz="3100" spc="-25">
                <a:solidFill>
                  <a:srgbClr val="292959"/>
                </a:solidFill>
                <a:latin typeface="Trebuchet MS"/>
                <a:cs typeface="Trebuchet MS"/>
              </a:rPr>
              <a:t>on </a:t>
            </a:r>
            <a:r>
              <a:rPr sz="3100">
                <a:solidFill>
                  <a:srgbClr val="292959"/>
                </a:solidFill>
                <a:latin typeface="Trebuchet MS"/>
                <a:cs typeface="Trebuchet MS"/>
              </a:rPr>
              <a:t>an</a:t>
            </a:r>
            <a:r>
              <a:rPr sz="3100" spc="-10">
                <a:solidFill>
                  <a:srgbClr val="292959"/>
                </a:solidFill>
                <a:latin typeface="Trebuchet MS"/>
                <a:cs typeface="Trebuchet MS"/>
              </a:rPr>
              <a:t> </a:t>
            </a:r>
            <a:r>
              <a:rPr sz="3100" spc="-55">
                <a:solidFill>
                  <a:srgbClr val="292959"/>
                </a:solidFill>
                <a:latin typeface="Trebuchet MS"/>
                <a:cs typeface="Trebuchet MS"/>
              </a:rPr>
              <a:t>expectation-</a:t>
            </a:r>
            <a:r>
              <a:rPr sz="3100" spc="-10">
                <a:solidFill>
                  <a:srgbClr val="292959"/>
                </a:solidFill>
                <a:latin typeface="Trebuchet MS"/>
                <a:cs typeface="Trebuchet MS"/>
              </a:rPr>
              <a:t>basis.</a:t>
            </a:r>
            <a:endParaRPr sz="3100">
              <a:latin typeface="Trebuchet MS"/>
              <a:cs typeface="Trebuchet MS"/>
            </a:endParaRPr>
          </a:p>
          <a:p>
            <a:pPr marL="681355" marR="1064260" algn="just">
              <a:lnSpc>
                <a:spcPct val="137100"/>
              </a:lnSpc>
            </a:pPr>
            <a:r>
              <a:rPr sz="3100" spc="-240">
                <a:solidFill>
                  <a:srgbClr val="292959"/>
                </a:solidFill>
                <a:latin typeface="Trebuchet MS"/>
                <a:cs typeface="Trebuchet MS"/>
              </a:rPr>
              <a:t>The</a:t>
            </a:r>
            <a:r>
              <a:rPr sz="3100" spc="5">
                <a:solidFill>
                  <a:srgbClr val="292959"/>
                </a:solidFill>
                <a:latin typeface="Trebuchet MS"/>
                <a:cs typeface="Trebuchet MS"/>
              </a:rPr>
              <a:t> </a:t>
            </a:r>
            <a:r>
              <a:rPr sz="3100" spc="-110">
                <a:solidFill>
                  <a:srgbClr val="292959"/>
                </a:solidFill>
                <a:latin typeface="Trebuchet MS"/>
                <a:cs typeface="Trebuchet MS"/>
              </a:rPr>
              <a:t>remedy</a:t>
            </a:r>
            <a:r>
              <a:rPr sz="3100" spc="-125">
                <a:solidFill>
                  <a:srgbClr val="292959"/>
                </a:solidFill>
                <a:latin typeface="Trebuchet MS"/>
                <a:cs typeface="Trebuchet MS"/>
              </a:rPr>
              <a:t> </a:t>
            </a:r>
            <a:r>
              <a:rPr sz="3100" spc="-65">
                <a:solidFill>
                  <a:srgbClr val="292959"/>
                </a:solidFill>
                <a:latin typeface="Trebuchet MS"/>
                <a:cs typeface="Trebuchet MS"/>
              </a:rPr>
              <a:t>is</a:t>
            </a:r>
            <a:r>
              <a:rPr sz="3100" spc="-170">
                <a:solidFill>
                  <a:srgbClr val="292959"/>
                </a:solidFill>
                <a:latin typeface="Trebuchet MS"/>
                <a:cs typeface="Trebuchet MS"/>
              </a:rPr>
              <a:t> </a:t>
            </a:r>
            <a:r>
              <a:rPr sz="3100" spc="-50">
                <a:solidFill>
                  <a:srgbClr val="292959"/>
                </a:solidFill>
                <a:latin typeface="Trebuchet MS"/>
                <a:cs typeface="Trebuchet MS"/>
              </a:rPr>
              <a:t>to</a:t>
            </a:r>
            <a:r>
              <a:rPr sz="3100" spc="-170">
                <a:solidFill>
                  <a:srgbClr val="292959"/>
                </a:solidFill>
                <a:latin typeface="Trebuchet MS"/>
                <a:cs typeface="Trebuchet MS"/>
              </a:rPr>
              <a:t> </a:t>
            </a:r>
            <a:r>
              <a:rPr sz="3100" spc="-30">
                <a:solidFill>
                  <a:srgbClr val="292959"/>
                </a:solidFill>
                <a:latin typeface="Trebuchet MS"/>
                <a:cs typeface="Trebuchet MS"/>
              </a:rPr>
              <a:t>compensate</a:t>
            </a:r>
            <a:r>
              <a:rPr sz="3100" spc="-114">
                <a:solidFill>
                  <a:srgbClr val="292959"/>
                </a:solidFill>
                <a:latin typeface="Trebuchet MS"/>
                <a:cs typeface="Trebuchet MS"/>
              </a:rPr>
              <a:t> the </a:t>
            </a:r>
            <a:r>
              <a:rPr sz="3100" spc="-25">
                <a:solidFill>
                  <a:srgbClr val="292959"/>
                </a:solidFill>
                <a:latin typeface="Trebuchet MS"/>
                <a:cs typeface="Trebuchet MS"/>
              </a:rPr>
              <a:t>unconscionable </a:t>
            </a:r>
            <a:r>
              <a:rPr sz="3100" spc="-90">
                <a:solidFill>
                  <a:srgbClr val="292959"/>
                </a:solidFill>
                <a:latin typeface="Trebuchet MS"/>
                <a:cs typeface="Trebuchet MS"/>
              </a:rPr>
              <a:t>conduct, </a:t>
            </a:r>
            <a:r>
              <a:rPr sz="3100" spc="-100">
                <a:solidFill>
                  <a:srgbClr val="292959"/>
                </a:solidFill>
                <a:latin typeface="Trebuchet MS"/>
                <a:cs typeface="Trebuchet MS"/>
              </a:rPr>
              <a:t>not</a:t>
            </a:r>
            <a:r>
              <a:rPr sz="3100" spc="-90">
                <a:solidFill>
                  <a:srgbClr val="292959"/>
                </a:solidFill>
                <a:latin typeface="Trebuchet MS"/>
                <a:cs typeface="Trebuchet MS"/>
              </a:rPr>
              <a:t> </a:t>
            </a:r>
            <a:r>
              <a:rPr sz="3100" spc="-114">
                <a:solidFill>
                  <a:srgbClr val="292959"/>
                </a:solidFill>
                <a:latin typeface="Trebuchet MS"/>
                <a:cs typeface="Trebuchet MS"/>
              </a:rPr>
              <a:t>the</a:t>
            </a:r>
            <a:r>
              <a:rPr sz="3100" spc="-90">
                <a:solidFill>
                  <a:srgbClr val="292959"/>
                </a:solidFill>
                <a:latin typeface="Trebuchet MS"/>
                <a:cs typeface="Trebuchet MS"/>
              </a:rPr>
              <a:t> </a:t>
            </a:r>
            <a:r>
              <a:rPr sz="3100" spc="-140">
                <a:solidFill>
                  <a:srgbClr val="292959"/>
                </a:solidFill>
                <a:latin typeface="Trebuchet MS"/>
                <a:cs typeface="Trebuchet MS"/>
              </a:rPr>
              <a:t>detriment</a:t>
            </a:r>
            <a:r>
              <a:rPr sz="3100" spc="-90">
                <a:solidFill>
                  <a:srgbClr val="292959"/>
                </a:solidFill>
                <a:latin typeface="Trebuchet MS"/>
                <a:cs typeface="Trebuchet MS"/>
              </a:rPr>
              <a:t> </a:t>
            </a:r>
            <a:r>
              <a:rPr sz="3100" spc="-10">
                <a:solidFill>
                  <a:srgbClr val="292959"/>
                </a:solidFill>
                <a:latin typeface="Trebuchet MS"/>
                <a:cs typeface="Trebuchet MS"/>
              </a:rPr>
              <a:t>suffered.</a:t>
            </a:r>
            <a:endParaRPr sz="3100">
              <a:latin typeface="Trebuchet MS"/>
              <a:cs typeface="Trebuchet MS"/>
            </a:endParaRPr>
          </a:p>
          <a:p>
            <a:pPr marL="12700" marR="5080">
              <a:lnSpc>
                <a:spcPct val="137100"/>
              </a:lnSpc>
            </a:pPr>
            <a:r>
              <a:rPr sz="3100" spc="-35">
                <a:solidFill>
                  <a:srgbClr val="292959"/>
                </a:solidFill>
                <a:latin typeface="Trebuchet MS"/>
                <a:cs typeface="Trebuchet MS"/>
              </a:rPr>
              <a:t>Starting</a:t>
            </a:r>
            <a:r>
              <a:rPr sz="3100" spc="-145">
                <a:solidFill>
                  <a:srgbClr val="292959"/>
                </a:solidFill>
                <a:latin typeface="Trebuchet MS"/>
                <a:cs typeface="Trebuchet MS"/>
              </a:rPr>
              <a:t> </a:t>
            </a:r>
            <a:r>
              <a:rPr sz="3100" spc="-70">
                <a:solidFill>
                  <a:srgbClr val="292959"/>
                </a:solidFill>
                <a:latin typeface="Trebuchet MS"/>
                <a:cs typeface="Trebuchet MS"/>
              </a:rPr>
              <a:t>assumption</a:t>
            </a:r>
            <a:r>
              <a:rPr sz="3100" spc="-135">
                <a:solidFill>
                  <a:srgbClr val="292959"/>
                </a:solidFill>
                <a:latin typeface="Trebuchet MS"/>
                <a:cs typeface="Trebuchet MS"/>
              </a:rPr>
              <a:t> </a:t>
            </a:r>
            <a:r>
              <a:rPr sz="3100" spc="-65">
                <a:solidFill>
                  <a:srgbClr val="292959"/>
                </a:solidFill>
                <a:latin typeface="Trebuchet MS"/>
                <a:cs typeface="Trebuchet MS"/>
              </a:rPr>
              <a:t>is</a:t>
            </a:r>
            <a:r>
              <a:rPr sz="3100" spc="-130">
                <a:solidFill>
                  <a:srgbClr val="292959"/>
                </a:solidFill>
                <a:latin typeface="Trebuchet MS"/>
                <a:cs typeface="Trebuchet MS"/>
              </a:rPr>
              <a:t> </a:t>
            </a:r>
            <a:r>
              <a:rPr sz="3100" spc="-100">
                <a:solidFill>
                  <a:srgbClr val="292959"/>
                </a:solidFill>
                <a:latin typeface="Trebuchet MS"/>
                <a:cs typeface="Trebuchet MS"/>
              </a:rPr>
              <a:t>that</a:t>
            </a:r>
            <a:r>
              <a:rPr sz="3100" spc="-130">
                <a:solidFill>
                  <a:srgbClr val="292959"/>
                </a:solidFill>
                <a:latin typeface="Trebuchet MS"/>
                <a:cs typeface="Trebuchet MS"/>
              </a:rPr>
              <a:t> </a:t>
            </a:r>
            <a:r>
              <a:rPr sz="3100" spc="-114">
                <a:solidFill>
                  <a:srgbClr val="292959"/>
                </a:solidFill>
                <a:latin typeface="Trebuchet MS"/>
                <a:cs typeface="Trebuchet MS"/>
              </a:rPr>
              <a:t>the</a:t>
            </a:r>
            <a:r>
              <a:rPr sz="3100" spc="-120">
                <a:solidFill>
                  <a:srgbClr val="292959"/>
                </a:solidFill>
                <a:latin typeface="Trebuchet MS"/>
                <a:cs typeface="Trebuchet MS"/>
              </a:rPr>
              <a:t> </a:t>
            </a:r>
            <a:r>
              <a:rPr sz="3100" spc="-85">
                <a:solidFill>
                  <a:srgbClr val="292959"/>
                </a:solidFill>
                <a:latin typeface="Trebuchet MS"/>
                <a:cs typeface="Trebuchet MS"/>
              </a:rPr>
              <a:t>promise</a:t>
            </a:r>
            <a:r>
              <a:rPr sz="3100" spc="-130">
                <a:solidFill>
                  <a:srgbClr val="292959"/>
                </a:solidFill>
                <a:latin typeface="Trebuchet MS"/>
                <a:cs typeface="Trebuchet MS"/>
              </a:rPr>
              <a:t> </a:t>
            </a:r>
            <a:r>
              <a:rPr sz="3100" spc="-75">
                <a:solidFill>
                  <a:srgbClr val="292959"/>
                </a:solidFill>
                <a:latin typeface="Trebuchet MS"/>
                <a:cs typeface="Trebuchet MS"/>
              </a:rPr>
              <a:t>should</a:t>
            </a:r>
            <a:r>
              <a:rPr sz="3100" spc="-135">
                <a:solidFill>
                  <a:srgbClr val="292959"/>
                </a:solidFill>
                <a:latin typeface="Trebuchet MS"/>
                <a:cs typeface="Trebuchet MS"/>
              </a:rPr>
              <a:t> </a:t>
            </a:r>
            <a:r>
              <a:rPr sz="3100">
                <a:solidFill>
                  <a:srgbClr val="292959"/>
                </a:solidFill>
                <a:latin typeface="Trebuchet MS"/>
                <a:cs typeface="Trebuchet MS"/>
              </a:rPr>
              <a:t>be</a:t>
            </a:r>
            <a:r>
              <a:rPr sz="3100" spc="-130">
                <a:solidFill>
                  <a:srgbClr val="292959"/>
                </a:solidFill>
                <a:latin typeface="Trebuchet MS"/>
                <a:cs typeface="Trebuchet MS"/>
              </a:rPr>
              <a:t> </a:t>
            </a:r>
            <a:r>
              <a:rPr sz="3100" spc="-25">
                <a:solidFill>
                  <a:srgbClr val="292959"/>
                </a:solidFill>
                <a:latin typeface="Trebuchet MS"/>
                <a:cs typeface="Trebuchet MS"/>
              </a:rPr>
              <a:t>enforced: </a:t>
            </a:r>
            <a:r>
              <a:rPr sz="3100" spc="-85">
                <a:solidFill>
                  <a:srgbClr val="292959"/>
                </a:solidFill>
                <a:latin typeface="Trebuchet MS"/>
                <a:cs typeface="Trebuchet MS"/>
              </a:rPr>
              <a:t>claimant</a:t>
            </a:r>
            <a:r>
              <a:rPr sz="3100" spc="-130">
                <a:solidFill>
                  <a:srgbClr val="292959"/>
                </a:solidFill>
                <a:latin typeface="Trebuchet MS"/>
                <a:cs typeface="Trebuchet MS"/>
              </a:rPr>
              <a:t> </a:t>
            </a:r>
            <a:r>
              <a:rPr sz="3100" spc="-190">
                <a:solidFill>
                  <a:srgbClr val="292959"/>
                </a:solidFill>
                <a:latin typeface="Trebuchet MS"/>
                <a:cs typeface="Trebuchet MS"/>
              </a:rPr>
              <a:t>will</a:t>
            </a:r>
            <a:r>
              <a:rPr sz="3100" spc="-100">
                <a:solidFill>
                  <a:srgbClr val="292959"/>
                </a:solidFill>
                <a:latin typeface="Trebuchet MS"/>
                <a:cs typeface="Trebuchet MS"/>
              </a:rPr>
              <a:t> </a:t>
            </a:r>
            <a:r>
              <a:rPr sz="3100" spc="-80">
                <a:solidFill>
                  <a:srgbClr val="292959"/>
                </a:solidFill>
                <a:latin typeface="Trebuchet MS"/>
                <a:cs typeface="Trebuchet MS"/>
              </a:rPr>
              <a:t>receive</a:t>
            </a:r>
            <a:r>
              <a:rPr sz="3100" spc="-110">
                <a:solidFill>
                  <a:srgbClr val="292959"/>
                </a:solidFill>
                <a:latin typeface="Trebuchet MS"/>
                <a:cs typeface="Trebuchet MS"/>
              </a:rPr>
              <a:t> </a:t>
            </a:r>
            <a:r>
              <a:rPr sz="3100" spc="-60">
                <a:solidFill>
                  <a:srgbClr val="292959"/>
                </a:solidFill>
                <a:latin typeface="Trebuchet MS"/>
                <a:cs typeface="Trebuchet MS"/>
              </a:rPr>
              <a:t>what</a:t>
            </a:r>
            <a:r>
              <a:rPr sz="3100" spc="-110">
                <a:solidFill>
                  <a:srgbClr val="292959"/>
                </a:solidFill>
                <a:latin typeface="Trebuchet MS"/>
                <a:cs typeface="Trebuchet MS"/>
              </a:rPr>
              <a:t> </a:t>
            </a:r>
            <a:r>
              <a:rPr sz="3100" spc="-150">
                <a:solidFill>
                  <a:srgbClr val="292959"/>
                </a:solidFill>
                <a:latin typeface="Trebuchet MS"/>
                <a:cs typeface="Trebuchet MS"/>
              </a:rPr>
              <a:t>they</a:t>
            </a:r>
            <a:r>
              <a:rPr sz="3100" spc="-100">
                <a:solidFill>
                  <a:srgbClr val="292959"/>
                </a:solidFill>
                <a:latin typeface="Trebuchet MS"/>
                <a:cs typeface="Trebuchet MS"/>
              </a:rPr>
              <a:t> </a:t>
            </a:r>
            <a:r>
              <a:rPr sz="3100" spc="-65">
                <a:solidFill>
                  <a:srgbClr val="292959"/>
                </a:solidFill>
                <a:latin typeface="Trebuchet MS"/>
                <a:cs typeface="Trebuchet MS"/>
              </a:rPr>
              <a:t>were</a:t>
            </a:r>
            <a:r>
              <a:rPr sz="3100" spc="-110">
                <a:solidFill>
                  <a:srgbClr val="292959"/>
                </a:solidFill>
                <a:latin typeface="Trebuchet MS"/>
                <a:cs typeface="Trebuchet MS"/>
              </a:rPr>
              <a:t> </a:t>
            </a:r>
            <a:r>
              <a:rPr sz="3100" spc="-75">
                <a:solidFill>
                  <a:srgbClr val="292959"/>
                </a:solidFill>
                <a:latin typeface="Trebuchet MS"/>
                <a:cs typeface="Trebuchet MS"/>
              </a:rPr>
              <a:t>promised</a:t>
            </a:r>
            <a:r>
              <a:rPr sz="3100" spc="-110">
                <a:solidFill>
                  <a:srgbClr val="292959"/>
                </a:solidFill>
                <a:latin typeface="Trebuchet MS"/>
                <a:cs typeface="Trebuchet MS"/>
              </a:rPr>
              <a:t> </a:t>
            </a:r>
            <a:r>
              <a:rPr sz="3100" spc="-10">
                <a:solidFill>
                  <a:srgbClr val="292959"/>
                </a:solidFill>
                <a:latin typeface="Trebuchet MS"/>
                <a:cs typeface="Trebuchet MS"/>
              </a:rPr>
              <a:t>(prevent </a:t>
            </a:r>
            <a:r>
              <a:rPr sz="3100" spc="-75">
                <a:solidFill>
                  <a:srgbClr val="292959"/>
                </a:solidFill>
                <a:latin typeface="Trebuchet MS"/>
                <a:cs typeface="Trebuchet MS"/>
              </a:rPr>
              <a:t>landowner</a:t>
            </a:r>
            <a:r>
              <a:rPr sz="3100" spc="-90">
                <a:solidFill>
                  <a:srgbClr val="292959"/>
                </a:solidFill>
                <a:latin typeface="Trebuchet MS"/>
                <a:cs typeface="Trebuchet MS"/>
              </a:rPr>
              <a:t> </a:t>
            </a:r>
            <a:r>
              <a:rPr sz="3100">
                <a:solidFill>
                  <a:srgbClr val="292959"/>
                </a:solidFill>
                <a:latin typeface="Trebuchet MS"/>
                <a:cs typeface="Trebuchet MS"/>
              </a:rPr>
              <a:t>going</a:t>
            </a:r>
            <a:r>
              <a:rPr sz="3100" spc="-90">
                <a:solidFill>
                  <a:srgbClr val="292959"/>
                </a:solidFill>
                <a:latin typeface="Trebuchet MS"/>
                <a:cs typeface="Trebuchet MS"/>
              </a:rPr>
              <a:t> </a:t>
            </a:r>
            <a:r>
              <a:rPr sz="3100">
                <a:solidFill>
                  <a:srgbClr val="292959"/>
                </a:solidFill>
                <a:latin typeface="Trebuchet MS"/>
                <a:cs typeface="Trebuchet MS"/>
              </a:rPr>
              <a:t>back</a:t>
            </a:r>
            <a:r>
              <a:rPr sz="3100" spc="-90">
                <a:solidFill>
                  <a:srgbClr val="292959"/>
                </a:solidFill>
                <a:latin typeface="Trebuchet MS"/>
                <a:cs typeface="Trebuchet MS"/>
              </a:rPr>
              <a:t> </a:t>
            </a:r>
            <a:r>
              <a:rPr sz="3100">
                <a:solidFill>
                  <a:srgbClr val="292959"/>
                </a:solidFill>
                <a:latin typeface="Trebuchet MS"/>
                <a:cs typeface="Trebuchet MS"/>
              </a:rPr>
              <a:t>on</a:t>
            </a:r>
            <a:r>
              <a:rPr sz="3100" spc="-90">
                <a:solidFill>
                  <a:srgbClr val="292959"/>
                </a:solidFill>
                <a:latin typeface="Trebuchet MS"/>
                <a:cs typeface="Trebuchet MS"/>
              </a:rPr>
              <a:t> </a:t>
            </a:r>
            <a:r>
              <a:rPr sz="3100" spc="-160">
                <a:solidFill>
                  <a:srgbClr val="292959"/>
                </a:solidFill>
                <a:latin typeface="Trebuchet MS"/>
                <a:cs typeface="Trebuchet MS"/>
              </a:rPr>
              <a:t>their</a:t>
            </a:r>
            <a:r>
              <a:rPr sz="3100" spc="-90">
                <a:solidFill>
                  <a:srgbClr val="292959"/>
                </a:solidFill>
                <a:latin typeface="Trebuchet MS"/>
                <a:cs typeface="Trebuchet MS"/>
              </a:rPr>
              <a:t> </a:t>
            </a:r>
            <a:r>
              <a:rPr sz="3100" spc="-10">
                <a:solidFill>
                  <a:srgbClr val="292959"/>
                </a:solidFill>
                <a:latin typeface="Trebuchet MS"/>
                <a:cs typeface="Trebuchet MS"/>
              </a:rPr>
              <a:t>promise).</a:t>
            </a:r>
            <a:endParaRPr sz="3100">
              <a:latin typeface="Trebuchet MS"/>
              <a:cs typeface="Trebuchet MS"/>
            </a:endParaRPr>
          </a:p>
          <a:p>
            <a:pPr marL="12700">
              <a:lnSpc>
                <a:spcPct val="100000"/>
              </a:lnSpc>
              <a:spcBef>
                <a:spcPts val="1380"/>
              </a:spcBef>
            </a:pPr>
            <a:r>
              <a:rPr sz="3100" spc="-204">
                <a:solidFill>
                  <a:srgbClr val="292959"/>
                </a:solidFill>
                <a:latin typeface="Trebuchet MS"/>
                <a:cs typeface="Trebuchet MS"/>
              </a:rPr>
              <a:t>This</a:t>
            </a:r>
            <a:r>
              <a:rPr sz="3100" spc="-100">
                <a:solidFill>
                  <a:srgbClr val="292959"/>
                </a:solidFill>
                <a:latin typeface="Trebuchet MS"/>
                <a:cs typeface="Trebuchet MS"/>
              </a:rPr>
              <a:t> </a:t>
            </a:r>
            <a:r>
              <a:rPr sz="3100" spc="-160">
                <a:solidFill>
                  <a:srgbClr val="292959"/>
                </a:solidFill>
                <a:latin typeface="Trebuchet MS"/>
                <a:cs typeface="Trebuchet MS"/>
              </a:rPr>
              <a:t>rule</a:t>
            </a:r>
            <a:r>
              <a:rPr sz="3100" spc="-100">
                <a:solidFill>
                  <a:srgbClr val="292959"/>
                </a:solidFill>
                <a:latin typeface="Trebuchet MS"/>
                <a:cs typeface="Trebuchet MS"/>
              </a:rPr>
              <a:t> </a:t>
            </a:r>
            <a:r>
              <a:rPr sz="3100" spc="-25">
                <a:solidFill>
                  <a:srgbClr val="292959"/>
                </a:solidFill>
                <a:latin typeface="Trebuchet MS"/>
                <a:cs typeface="Trebuchet MS"/>
              </a:rPr>
              <a:t>applies</a:t>
            </a:r>
            <a:r>
              <a:rPr sz="3100" spc="-210">
                <a:solidFill>
                  <a:srgbClr val="292959"/>
                </a:solidFill>
                <a:latin typeface="Trebuchet MS"/>
                <a:cs typeface="Trebuchet MS"/>
              </a:rPr>
              <a:t> </a:t>
            </a:r>
            <a:r>
              <a:rPr sz="3100" b="1" spc="-10">
                <a:solidFill>
                  <a:srgbClr val="292959"/>
                </a:solidFill>
                <a:latin typeface="Trebuchet MS"/>
                <a:cs typeface="Trebuchet MS"/>
              </a:rPr>
              <a:t>except</a:t>
            </a:r>
            <a:r>
              <a:rPr sz="3100" b="1" spc="-140">
                <a:solidFill>
                  <a:srgbClr val="292959"/>
                </a:solidFill>
                <a:latin typeface="Trebuchet MS"/>
                <a:cs typeface="Trebuchet MS"/>
              </a:rPr>
              <a:t> </a:t>
            </a:r>
            <a:r>
              <a:rPr sz="3100" spc="-145">
                <a:solidFill>
                  <a:srgbClr val="292959"/>
                </a:solidFill>
                <a:latin typeface="Trebuchet MS"/>
                <a:cs typeface="Trebuchet MS"/>
              </a:rPr>
              <a:t>if</a:t>
            </a:r>
            <a:r>
              <a:rPr sz="3100" spc="-100">
                <a:solidFill>
                  <a:srgbClr val="292959"/>
                </a:solidFill>
                <a:latin typeface="Trebuchet MS"/>
                <a:cs typeface="Trebuchet MS"/>
              </a:rPr>
              <a:t> </a:t>
            </a:r>
            <a:r>
              <a:rPr sz="3100" spc="-114">
                <a:solidFill>
                  <a:srgbClr val="292959"/>
                </a:solidFill>
                <a:latin typeface="Trebuchet MS"/>
                <a:cs typeface="Trebuchet MS"/>
              </a:rPr>
              <a:t>the</a:t>
            </a:r>
            <a:r>
              <a:rPr sz="3100" spc="-120">
                <a:solidFill>
                  <a:srgbClr val="292959"/>
                </a:solidFill>
                <a:latin typeface="Trebuchet MS"/>
                <a:cs typeface="Trebuchet MS"/>
              </a:rPr>
              <a:t> </a:t>
            </a:r>
            <a:r>
              <a:rPr sz="3100" spc="-85">
                <a:solidFill>
                  <a:srgbClr val="292959"/>
                </a:solidFill>
                <a:latin typeface="Trebuchet MS"/>
                <a:cs typeface="Trebuchet MS"/>
              </a:rPr>
              <a:t>promise</a:t>
            </a:r>
            <a:r>
              <a:rPr sz="3100" spc="-125">
                <a:solidFill>
                  <a:srgbClr val="292959"/>
                </a:solidFill>
                <a:latin typeface="Trebuchet MS"/>
                <a:cs typeface="Trebuchet MS"/>
              </a:rPr>
              <a:t> </a:t>
            </a:r>
            <a:r>
              <a:rPr sz="3100" spc="-65">
                <a:solidFill>
                  <a:srgbClr val="292959"/>
                </a:solidFill>
                <a:latin typeface="Trebuchet MS"/>
                <a:cs typeface="Trebuchet MS"/>
              </a:rPr>
              <a:t>is</a:t>
            </a:r>
            <a:r>
              <a:rPr sz="3100" spc="-120">
                <a:solidFill>
                  <a:srgbClr val="292959"/>
                </a:solidFill>
                <a:latin typeface="Trebuchet MS"/>
                <a:cs typeface="Trebuchet MS"/>
              </a:rPr>
              <a:t> </a:t>
            </a:r>
            <a:r>
              <a:rPr sz="3100" b="1" spc="-85">
                <a:solidFill>
                  <a:srgbClr val="292959"/>
                </a:solidFill>
                <a:latin typeface="Trebuchet MS"/>
                <a:cs typeface="Trebuchet MS"/>
              </a:rPr>
              <a:t>out</a:t>
            </a:r>
            <a:r>
              <a:rPr sz="3100" b="1" spc="-160">
                <a:solidFill>
                  <a:srgbClr val="292959"/>
                </a:solidFill>
                <a:latin typeface="Trebuchet MS"/>
                <a:cs typeface="Trebuchet MS"/>
              </a:rPr>
              <a:t> </a:t>
            </a:r>
            <a:r>
              <a:rPr sz="3100" b="1">
                <a:solidFill>
                  <a:srgbClr val="292959"/>
                </a:solidFill>
                <a:latin typeface="Trebuchet MS"/>
                <a:cs typeface="Trebuchet MS"/>
              </a:rPr>
              <a:t>of</a:t>
            </a:r>
            <a:r>
              <a:rPr sz="3100" b="1" spc="-185">
                <a:solidFill>
                  <a:srgbClr val="292959"/>
                </a:solidFill>
                <a:latin typeface="Trebuchet MS"/>
                <a:cs typeface="Trebuchet MS"/>
              </a:rPr>
              <a:t> </a:t>
            </a:r>
            <a:r>
              <a:rPr sz="3100" b="1" spc="-25">
                <a:solidFill>
                  <a:srgbClr val="292959"/>
                </a:solidFill>
                <a:latin typeface="Trebuchet MS"/>
                <a:cs typeface="Trebuchet MS"/>
              </a:rPr>
              <a:t>all</a:t>
            </a:r>
            <a:endParaRPr sz="3100">
              <a:latin typeface="Trebuchet MS"/>
              <a:cs typeface="Trebuchet MS"/>
            </a:endParaRPr>
          </a:p>
        </p:txBody>
      </p:sp>
      <p:sp>
        <p:nvSpPr>
          <p:cNvPr id="14" name="object 14"/>
          <p:cNvSpPr txBox="1"/>
          <p:nvPr/>
        </p:nvSpPr>
        <p:spPr>
          <a:xfrm>
            <a:off x="1266364" y="7771282"/>
            <a:ext cx="10216515" cy="1968500"/>
          </a:xfrm>
          <a:prstGeom prst="rect">
            <a:avLst/>
          </a:prstGeom>
        </p:spPr>
        <p:txBody>
          <a:bodyPr vert="horz" wrap="square" lIns="0" tIns="12700" rIns="0" bIns="0" rtlCol="0">
            <a:spAutoFit/>
          </a:bodyPr>
          <a:lstStyle/>
          <a:p>
            <a:pPr marL="12700" marR="5080">
              <a:lnSpc>
                <a:spcPct val="137100"/>
              </a:lnSpc>
              <a:spcBef>
                <a:spcPts val="100"/>
              </a:spcBef>
            </a:pPr>
            <a:r>
              <a:rPr sz="3100" b="1" spc="-35">
                <a:solidFill>
                  <a:srgbClr val="292959"/>
                </a:solidFill>
                <a:latin typeface="Trebuchet MS"/>
                <a:cs typeface="Trebuchet MS"/>
              </a:rPr>
              <a:t>proportion</a:t>
            </a:r>
            <a:r>
              <a:rPr sz="3100" b="1" spc="-160">
                <a:solidFill>
                  <a:srgbClr val="292959"/>
                </a:solidFill>
                <a:latin typeface="Trebuchet MS"/>
                <a:cs typeface="Trebuchet MS"/>
              </a:rPr>
              <a:t> </a:t>
            </a:r>
            <a:r>
              <a:rPr sz="3100" spc="-50">
                <a:solidFill>
                  <a:srgbClr val="292959"/>
                </a:solidFill>
                <a:latin typeface="Trebuchet MS"/>
                <a:cs typeface="Trebuchet MS"/>
              </a:rPr>
              <a:t>to</a:t>
            </a:r>
            <a:r>
              <a:rPr sz="3100" spc="-114">
                <a:solidFill>
                  <a:srgbClr val="292959"/>
                </a:solidFill>
                <a:latin typeface="Trebuchet MS"/>
                <a:cs typeface="Trebuchet MS"/>
              </a:rPr>
              <a:t> the</a:t>
            </a:r>
            <a:r>
              <a:rPr sz="3100" spc="-120">
                <a:solidFill>
                  <a:srgbClr val="292959"/>
                </a:solidFill>
                <a:latin typeface="Trebuchet MS"/>
                <a:cs typeface="Trebuchet MS"/>
              </a:rPr>
              <a:t> </a:t>
            </a:r>
            <a:r>
              <a:rPr sz="3100" spc="-140">
                <a:solidFill>
                  <a:srgbClr val="292959"/>
                </a:solidFill>
                <a:latin typeface="Trebuchet MS"/>
                <a:cs typeface="Trebuchet MS"/>
              </a:rPr>
              <a:t>detriment</a:t>
            </a:r>
            <a:r>
              <a:rPr sz="3100" spc="-100">
                <a:solidFill>
                  <a:srgbClr val="292959"/>
                </a:solidFill>
                <a:latin typeface="Trebuchet MS"/>
                <a:cs typeface="Trebuchet MS"/>
              </a:rPr>
              <a:t> </a:t>
            </a:r>
            <a:r>
              <a:rPr sz="3100" spc="-105">
                <a:solidFill>
                  <a:srgbClr val="292959"/>
                </a:solidFill>
                <a:latin typeface="Trebuchet MS"/>
                <a:cs typeface="Trebuchet MS"/>
              </a:rPr>
              <a:t>suffered.</a:t>
            </a:r>
            <a:r>
              <a:rPr sz="3100" spc="-120">
                <a:solidFill>
                  <a:srgbClr val="292959"/>
                </a:solidFill>
                <a:latin typeface="Trebuchet MS"/>
                <a:cs typeface="Trebuchet MS"/>
              </a:rPr>
              <a:t> </a:t>
            </a:r>
            <a:r>
              <a:rPr sz="3100" spc="-165">
                <a:solidFill>
                  <a:srgbClr val="292959"/>
                </a:solidFill>
                <a:latin typeface="Trebuchet MS"/>
                <a:cs typeface="Trebuchet MS"/>
              </a:rPr>
              <a:t>In</a:t>
            </a:r>
            <a:r>
              <a:rPr sz="3100" spc="-100">
                <a:solidFill>
                  <a:srgbClr val="292959"/>
                </a:solidFill>
                <a:latin typeface="Trebuchet MS"/>
                <a:cs typeface="Trebuchet MS"/>
              </a:rPr>
              <a:t> that</a:t>
            </a:r>
            <a:r>
              <a:rPr sz="3100" spc="-114">
                <a:solidFill>
                  <a:srgbClr val="292959"/>
                </a:solidFill>
                <a:latin typeface="Trebuchet MS"/>
                <a:cs typeface="Trebuchet MS"/>
              </a:rPr>
              <a:t> </a:t>
            </a:r>
            <a:r>
              <a:rPr sz="3100" spc="-30">
                <a:solidFill>
                  <a:srgbClr val="292959"/>
                </a:solidFill>
                <a:latin typeface="Trebuchet MS"/>
                <a:cs typeface="Trebuchet MS"/>
              </a:rPr>
              <a:t>case,</a:t>
            </a:r>
            <a:r>
              <a:rPr sz="3100" spc="-120">
                <a:solidFill>
                  <a:srgbClr val="292959"/>
                </a:solidFill>
                <a:latin typeface="Trebuchet MS"/>
                <a:cs typeface="Trebuchet MS"/>
              </a:rPr>
              <a:t> </a:t>
            </a:r>
            <a:r>
              <a:rPr sz="3100" spc="-114">
                <a:solidFill>
                  <a:srgbClr val="292959"/>
                </a:solidFill>
                <a:latin typeface="Trebuchet MS"/>
                <a:cs typeface="Trebuchet MS"/>
              </a:rPr>
              <a:t>the</a:t>
            </a:r>
            <a:r>
              <a:rPr sz="3100" spc="-120">
                <a:solidFill>
                  <a:srgbClr val="292959"/>
                </a:solidFill>
                <a:latin typeface="Trebuchet MS"/>
                <a:cs typeface="Trebuchet MS"/>
              </a:rPr>
              <a:t> </a:t>
            </a:r>
            <a:r>
              <a:rPr sz="3100" spc="-10">
                <a:solidFill>
                  <a:srgbClr val="292959"/>
                </a:solidFill>
                <a:latin typeface="Trebuchet MS"/>
                <a:cs typeface="Trebuchet MS"/>
              </a:rPr>
              <a:t>court </a:t>
            </a:r>
            <a:r>
              <a:rPr sz="3100" spc="-190">
                <a:solidFill>
                  <a:srgbClr val="292959"/>
                </a:solidFill>
                <a:latin typeface="Trebuchet MS"/>
                <a:cs typeface="Trebuchet MS"/>
              </a:rPr>
              <a:t>will</a:t>
            </a:r>
            <a:r>
              <a:rPr sz="3100" spc="-100">
                <a:solidFill>
                  <a:srgbClr val="292959"/>
                </a:solidFill>
                <a:latin typeface="Trebuchet MS"/>
                <a:cs typeface="Trebuchet MS"/>
              </a:rPr>
              <a:t> </a:t>
            </a:r>
            <a:r>
              <a:rPr sz="3100">
                <a:solidFill>
                  <a:srgbClr val="292959"/>
                </a:solidFill>
                <a:latin typeface="Trebuchet MS"/>
                <a:cs typeface="Trebuchet MS"/>
              </a:rPr>
              <a:t>need</a:t>
            </a:r>
            <a:r>
              <a:rPr sz="3100" spc="-235">
                <a:solidFill>
                  <a:srgbClr val="292959"/>
                </a:solidFill>
                <a:latin typeface="Trebuchet MS"/>
                <a:cs typeface="Trebuchet MS"/>
              </a:rPr>
              <a:t> </a:t>
            </a:r>
            <a:r>
              <a:rPr sz="3100" spc="-50">
                <a:solidFill>
                  <a:srgbClr val="292959"/>
                </a:solidFill>
                <a:latin typeface="Trebuchet MS"/>
                <a:cs typeface="Trebuchet MS"/>
              </a:rPr>
              <a:t>to</a:t>
            </a:r>
            <a:r>
              <a:rPr sz="3100" spc="-170">
                <a:solidFill>
                  <a:srgbClr val="292959"/>
                </a:solidFill>
                <a:latin typeface="Trebuchet MS"/>
                <a:cs typeface="Trebuchet MS"/>
              </a:rPr>
              <a:t> </a:t>
            </a:r>
            <a:r>
              <a:rPr sz="3100" spc="-50">
                <a:solidFill>
                  <a:srgbClr val="292959"/>
                </a:solidFill>
                <a:latin typeface="Trebuchet MS"/>
                <a:cs typeface="Trebuchet MS"/>
              </a:rPr>
              <a:t>consider</a:t>
            </a:r>
            <a:r>
              <a:rPr sz="3100" spc="-150">
                <a:solidFill>
                  <a:srgbClr val="292959"/>
                </a:solidFill>
                <a:latin typeface="Trebuchet MS"/>
                <a:cs typeface="Trebuchet MS"/>
              </a:rPr>
              <a:t> </a:t>
            </a:r>
            <a:r>
              <a:rPr sz="3100" spc="-40">
                <a:solidFill>
                  <a:srgbClr val="292959"/>
                </a:solidFill>
                <a:latin typeface="Trebuchet MS"/>
                <a:cs typeface="Trebuchet MS"/>
              </a:rPr>
              <a:t>reducing</a:t>
            </a:r>
            <a:r>
              <a:rPr sz="3100" spc="-155">
                <a:solidFill>
                  <a:srgbClr val="292959"/>
                </a:solidFill>
                <a:latin typeface="Trebuchet MS"/>
                <a:cs typeface="Trebuchet MS"/>
              </a:rPr>
              <a:t> </a:t>
            </a:r>
            <a:r>
              <a:rPr sz="3100" spc="-114">
                <a:solidFill>
                  <a:srgbClr val="292959"/>
                </a:solidFill>
                <a:latin typeface="Trebuchet MS"/>
                <a:cs typeface="Trebuchet MS"/>
              </a:rPr>
              <a:t>the </a:t>
            </a:r>
            <a:r>
              <a:rPr sz="3100" spc="-70">
                <a:solidFill>
                  <a:srgbClr val="292959"/>
                </a:solidFill>
                <a:latin typeface="Trebuchet MS"/>
                <a:cs typeface="Trebuchet MS"/>
              </a:rPr>
              <a:t>award,</a:t>
            </a:r>
            <a:r>
              <a:rPr sz="3100" spc="-155">
                <a:solidFill>
                  <a:srgbClr val="292959"/>
                </a:solidFill>
                <a:latin typeface="Trebuchet MS"/>
                <a:cs typeface="Trebuchet MS"/>
              </a:rPr>
              <a:t> </a:t>
            </a:r>
            <a:r>
              <a:rPr sz="3100" spc="-30">
                <a:solidFill>
                  <a:srgbClr val="292959"/>
                </a:solidFill>
                <a:latin typeface="Trebuchet MS"/>
                <a:cs typeface="Trebuchet MS"/>
              </a:rPr>
              <a:t>such</a:t>
            </a:r>
            <a:r>
              <a:rPr sz="3100" spc="-150">
                <a:solidFill>
                  <a:srgbClr val="292959"/>
                </a:solidFill>
                <a:latin typeface="Trebuchet MS"/>
                <a:cs typeface="Trebuchet MS"/>
              </a:rPr>
              <a:t> </a:t>
            </a:r>
            <a:r>
              <a:rPr sz="3100" spc="-100">
                <a:solidFill>
                  <a:srgbClr val="292959"/>
                </a:solidFill>
                <a:latin typeface="Trebuchet MS"/>
                <a:cs typeface="Trebuchet MS"/>
              </a:rPr>
              <a:t>that</a:t>
            </a:r>
            <a:r>
              <a:rPr sz="3100" spc="-135">
                <a:solidFill>
                  <a:srgbClr val="292959"/>
                </a:solidFill>
                <a:latin typeface="Trebuchet MS"/>
                <a:cs typeface="Trebuchet MS"/>
              </a:rPr>
              <a:t> </a:t>
            </a:r>
            <a:r>
              <a:rPr sz="3100" spc="-20">
                <a:solidFill>
                  <a:srgbClr val="292959"/>
                </a:solidFill>
                <a:latin typeface="Trebuchet MS"/>
                <a:cs typeface="Trebuchet MS"/>
              </a:rPr>
              <a:t>only </a:t>
            </a:r>
            <a:r>
              <a:rPr sz="3100" spc="-85">
                <a:solidFill>
                  <a:srgbClr val="292959"/>
                </a:solidFill>
                <a:latin typeface="Trebuchet MS"/>
                <a:cs typeface="Trebuchet MS"/>
              </a:rPr>
              <a:t>unconscionability</a:t>
            </a:r>
            <a:r>
              <a:rPr sz="3100" spc="-135">
                <a:solidFill>
                  <a:srgbClr val="292959"/>
                </a:solidFill>
                <a:latin typeface="Trebuchet MS"/>
                <a:cs typeface="Trebuchet MS"/>
              </a:rPr>
              <a:t> </a:t>
            </a:r>
            <a:r>
              <a:rPr sz="3100" spc="-65">
                <a:solidFill>
                  <a:srgbClr val="292959"/>
                </a:solidFill>
                <a:latin typeface="Trebuchet MS"/>
                <a:cs typeface="Trebuchet MS"/>
              </a:rPr>
              <a:t>is</a:t>
            </a:r>
            <a:r>
              <a:rPr sz="3100" spc="-135">
                <a:solidFill>
                  <a:srgbClr val="292959"/>
                </a:solidFill>
                <a:latin typeface="Trebuchet MS"/>
                <a:cs typeface="Trebuchet MS"/>
              </a:rPr>
              <a:t> </a:t>
            </a:r>
            <a:r>
              <a:rPr sz="3100" spc="-10">
                <a:solidFill>
                  <a:srgbClr val="292959"/>
                </a:solidFill>
                <a:latin typeface="Trebuchet MS"/>
                <a:cs typeface="Trebuchet MS"/>
              </a:rPr>
              <a:t>satisfied.</a:t>
            </a:r>
            <a:endParaRPr sz="3100">
              <a:latin typeface="Trebuchet MS"/>
              <a:cs typeface="Trebuchet MS"/>
            </a:endParaRPr>
          </a:p>
        </p:txBody>
      </p:sp>
      <p:sp>
        <p:nvSpPr>
          <p:cNvPr id="15" name="object 15" descr="$PPTXTitle"/>
          <p:cNvSpPr txBox="1">
            <a:spLocks noGrp="1"/>
          </p:cNvSpPr>
          <p:nvPr>
            <p:ph type="title"/>
          </p:nvPr>
        </p:nvSpPr>
        <p:spPr>
          <a:xfrm>
            <a:off x="597084" y="827977"/>
            <a:ext cx="7127240" cy="1168400"/>
          </a:xfrm>
          <a:prstGeom prst="rect">
            <a:avLst/>
          </a:prstGeom>
        </p:spPr>
        <p:txBody>
          <a:bodyPr vert="horz" wrap="square" lIns="0" tIns="12700" rIns="0" bIns="0" rtlCol="0">
            <a:spAutoFit/>
          </a:bodyPr>
          <a:lstStyle/>
          <a:p>
            <a:pPr marL="12700">
              <a:lnSpc>
                <a:spcPct val="100000"/>
              </a:lnSpc>
              <a:spcBef>
                <a:spcPts val="100"/>
              </a:spcBef>
            </a:pPr>
            <a:r>
              <a:rPr sz="7500" spc="110">
                <a:solidFill>
                  <a:srgbClr val="E65385"/>
                </a:solidFill>
              </a:rPr>
              <a:t>GUEST</a:t>
            </a:r>
            <a:r>
              <a:rPr sz="7500" spc="-360">
                <a:solidFill>
                  <a:srgbClr val="E65385"/>
                </a:solidFill>
              </a:rPr>
              <a:t> </a:t>
            </a:r>
            <a:r>
              <a:rPr sz="7500" spc="465">
                <a:solidFill>
                  <a:srgbClr val="E65385"/>
                </a:solidFill>
              </a:rPr>
              <a:t>V</a:t>
            </a:r>
            <a:r>
              <a:rPr sz="7500" spc="-355">
                <a:solidFill>
                  <a:srgbClr val="E65385"/>
                </a:solidFill>
              </a:rPr>
              <a:t> </a:t>
            </a:r>
            <a:r>
              <a:rPr sz="7500" spc="100">
                <a:solidFill>
                  <a:srgbClr val="292959"/>
                </a:solidFill>
              </a:rPr>
              <a:t>GUEST</a:t>
            </a:r>
            <a:endParaRPr sz="75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671638" rIns="0" bIns="0" rtlCol="0">
            <a:spAutoFit/>
          </a:bodyPr>
          <a:lstStyle/>
          <a:p>
            <a:pPr marL="579755">
              <a:lnSpc>
                <a:spcPct val="100000"/>
              </a:lnSpc>
              <a:spcBef>
                <a:spcPts val="100"/>
              </a:spcBef>
            </a:pPr>
            <a:r>
              <a:rPr sz="7500" spc="155">
                <a:solidFill>
                  <a:srgbClr val="E65385"/>
                </a:solidFill>
              </a:rPr>
              <a:t>EXAMPLES</a:t>
            </a:r>
            <a:r>
              <a:rPr sz="7500" spc="-420">
                <a:solidFill>
                  <a:srgbClr val="E65385"/>
                </a:solidFill>
              </a:rPr>
              <a:t> </a:t>
            </a:r>
            <a:r>
              <a:rPr sz="7500">
                <a:solidFill>
                  <a:srgbClr val="292959"/>
                </a:solidFill>
              </a:rPr>
              <a:t>OF</a:t>
            </a:r>
            <a:r>
              <a:rPr sz="7500" spc="-420">
                <a:solidFill>
                  <a:srgbClr val="292959"/>
                </a:solidFill>
              </a:rPr>
              <a:t> </a:t>
            </a:r>
            <a:r>
              <a:rPr sz="7500" spc="-10">
                <a:solidFill>
                  <a:srgbClr val="292959"/>
                </a:solidFill>
              </a:rPr>
              <a:t>REMEDIES</a:t>
            </a:r>
            <a:endParaRPr sz="7500"/>
          </a:p>
        </p:txBody>
      </p:sp>
      <p:sp>
        <p:nvSpPr>
          <p:cNvPr id="3" name="object 3"/>
          <p:cNvSpPr txBox="1"/>
          <p:nvPr/>
        </p:nvSpPr>
        <p:spPr>
          <a:xfrm>
            <a:off x="1371371" y="2254787"/>
            <a:ext cx="6595745" cy="7232108"/>
          </a:xfrm>
          <a:prstGeom prst="rect">
            <a:avLst/>
          </a:prstGeom>
        </p:spPr>
        <p:txBody>
          <a:bodyPr vert="horz" wrap="square" lIns="0" tIns="12700" rIns="0" bIns="0" rtlCol="0" anchor="t">
            <a:spAutoFit/>
          </a:bodyPr>
          <a:lstStyle/>
          <a:p>
            <a:pPr marR="2199005" algn="r">
              <a:lnSpc>
                <a:spcPct val="100000"/>
              </a:lnSpc>
              <a:spcBef>
                <a:spcPts val="100"/>
              </a:spcBef>
            </a:pPr>
            <a:r>
              <a:rPr sz="2600" b="1" spc="-10">
                <a:solidFill>
                  <a:srgbClr val="292959"/>
                </a:solidFill>
                <a:latin typeface="Trebuchet MS"/>
                <a:cs typeface="Trebuchet MS"/>
              </a:rPr>
              <a:t>Remedy</a:t>
            </a:r>
            <a:endParaRPr sz="2600">
              <a:latin typeface="Trebuchet MS"/>
              <a:cs typeface="Trebuchet MS"/>
            </a:endParaRPr>
          </a:p>
          <a:p>
            <a:pPr marL="12700" marR="2354580">
              <a:lnSpc>
                <a:spcPts val="6380"/>
              </a:lnSpc>
              <a:spcBef>
                <a:spcPts val="509"/>
              </a:spcBef>
            </a:pPr>
            <a:r>
              <a:rPr sz="2400" spc="-110">
                <a:solidFill>
                  <a:srgbClr val="292959"/>
                </a:solidFill>
                <a:latin typeface="Trebuchet MS"/>
                <a:cs typeface="Trebuchet MS"/>
              </a:rPr>
              <a:t>Transfer</a:t>
            </a:r>
            <a:r>
              <a:rPr sz="2400" spc="-75">
                <a:solidFill>
                  <a:srgbClr val="292959"/>
                </a:solidFill>
                <a:latin typeface="Trebuchet MS"/>
                <a:cs typeface="Trebuchet MS"/>
              </a:rPr>
              <a:t> </a:t>
            </a:r>
            <a:r>
              <a:rPr sz="2400">
                <a:solidFill>
                  <a:srgbClr val="292959"/>
                </a:solidFill>
                <a:latin typeface="Trebuchet MS"/>
                <a:cs typeface="Trebuchet MS"/>
              </a:rPr>
              <a:t>of</a:t>
            </a:r>
            <a:r>
              <a:rPr sz="2400" spc="-95">
                <a:solidFill>
                  <a:srgbClr val="292959"/>
                </a:solidFill>
                <a:latin typeface="Trebuchet MS"/>
                <a:cs typeface="Trebuchet MS"/>
              </a:rPr>
              <a:t> </a:t>
            </a:r>
            <a:r>
              <a:rPr sz="2400" spc="-60">
                <a:solidFill>
                  <a:srgbClr val="292959"/>
                </a:solidFill>
                <a:latin typeface="Trebuchet MS"/>
                <a:cs typeface="Trebuchet MS"/>
              </a:rPr>
              <a:t>freehold</a:t>
            </a:r>
            <a:r>
              <a:rPr sz="2400" spc="-85">
                <a:solidFill>
                  <a:srgbClr val="292959"/>
                </a:solidFill>
                <a:latin typeface="Trebuchet MS"/>
                <a:cs typeface="Trebuchet MS"/>
              </a:rPr>
              <a:t> </a:t>
            </a:r>
            <a:r>
              <a:rPr sz="2400" spc="-10">
                <a:solidFill>
                  <a:srgbClr val="292959"/>
                </a:solidFill>
                <a:latin typeface="Trebuchet MS"/>
                <a:cs typeface="Trebuchet MS"/>
              </a:rPr>
              <a:t>estate </a:t>
            </a:r>
            <a:r>
              <a:rPr sz="2400">
                <a:solidFill>
                  <a:srgbClr val="292959"/>
                </a:solidFill>
                <a:latin typeface="Trebuchet MS"/>
                <a:cs typeface="Trebuchet MS"/>
              </a:rPr>
              <a:t>Grant</a:t>
            </a:r>
            <a:r>
              <a:rPr sz="2400" spc="-155">
                <a:solidFill>
                  <a:srgbClr val="292959"/>
                </a:solidFill>
                <a:latin typeface="Trebuchet MS"/>
                <a:cs typeface="Trebuchet MS"/>
              </a:rPr>
              <a:t> </a:t>
            </a:r>
            <a:r>
              <a:rPr sz="2400">
                <a:solidFill>
                  <a:srgbClr val="292959"/>
                </a:solidFill>
                <a:latin typeface="Trebuchet MS"/>
                <a:cs typeface="Trebuchet MS"/>
              </a:rPr>
              <a:t>of</a:t>
            </a:r>
            <a:r>
              <a:rPr sz="2400" spc="-110">
                <a:solidFill>
                  <a:srgbClr val="292959"/>
                </a:solidFill>
                <a:latin typeface="Trebuchet MS"/>
                <a:cs typeface="Trebuchet MS"/>
              </a:rPr>
              <a:t> </a:t>
            </a:r>
            <a:r>
              <a:rPr sz="2400">
                <a:solidFill>
                  <a:srgbClr val="292959"/>
                </a:solidFill>
                <a:latin typeface="Trebuchet MS"/>
                <a:cs typeface="Trebuchet MS"/>
              </a:rPr>
              <a:t>99</a:t>
            </a:r>
            <a:r>
              <a:rPr sz="2400" spc="-110">
                <a:solidFill>
                  <a:srgbClr val="292959"/>
                </a:solidFill>
                <a:latin typeface="Trebuchet MS"/>
                <a:cs typeface="Trebuchet MS"/>
              </a:rPr>
              <a:t> </a:t>
            </a:r>
            <a:r>
              <a:rPr sz="2400" spc="-65">
                <a:solidFill>
                  <a:srgbClr val="292959"/>
                </a:solidFill>
                <a:latin typeface="Trebuchet MS"/>
                <a:cs typeface="Trebuchet MS"/>
              </a:rPr>
              <a:t>year</a:t>
            </a:r>
            <a:r>
              <a:rPr sz="2400" spc="-110">
                <a:solidFill>
                  <a:srgbClr val="292959"/>
                </a:solidFill>
                <a:latin typeface="Trebuchet MS"/>
                <a:cs typeface="Trebuchet MS"/>
              </a:rPr>
              <a:t> </a:t>
            </a:r>
            <a:r>
              <a:rPr sz="2400" spc="-80">
                <a:solidFill>
                  <a:srgbClr val="292959"/>
                </a:solidFill>
                <a:latin typeface="Trebuchet MS"/>
                <a:cs typeface="Trebuchet MS"/>
              </a:rPr>
              <a:t>lease,</a:t>
            </a:r>
            <a:r>
              <a:rPr sz="2400" spc="-100">
                <a:solidFill>
                  <a:srgbClr val="292959"/>
                </a:solidFill>
                <a:latin typeface="Trebuchet MS"/>
                <a:cs typeface="Trebuchet MS"/>
              </a:rPr>
              <a:t> </a:t>
            </a:r>
            <a:r>
              <a:rPr sz="2400" spc="-120">
                <a:solidFill>
                  <a:srgbClr val="292959"/>
                </a:solidFill>
                <a:latin typeface="Trebuchet MS"/>
                <a:cs typeface="Trebuchet MS"/>
              </a:rPr>
              <a:t>rent</a:t>
            </a:r>
            <a:r>
              <a:rPr sz="2400" spc="-75">
                <a:solidFill>
                  <a:srgbClr val="292959"/>
                </a:solidFill>
                <a:latin typeface="Trebuchet MS"/>
                <a:cs typeface="Trebuchet MS"/>
              </a:rPr>
              <a:t> </a:t>
            </a:r>
            <a:r>
              <a:rPr sz="2400" spc="-55">
                <a:solidFill>
                  <a:srgbClr val="292959"/>
                </a:solidFill>
                <a:latin typeface="Trebuchet MS"/>
                <a:cs typeface="Trebuchet MS"/>
              </a:rPr>
              <a:t>free </a:t>
            </a:r>
            <a:r>
              <a:rPr sz="2400">
                <a:solidFill>
                  <a:srgbClr val="292959"/>
                </a:solidFill>
                <a:latin typeface="Trebuchet MS"/>
                <a:cs typeface="Trebuchet MS"/>
              </a:rPr>
              <a:t>Grant</a:t>
            </a:r>
            <a:r>
              <a:rPr sz="2400" spc="-150">
                <a:solidFill>
                  <a:srgbClr val="292959"/>
                </a:solidFill>
                <a:latin typeface="Trebuchet MS"/>
                <a:cs typeface="Trebuchet MS"/>
              </a:rPr>
              <a:t> </a:t>
            </a:r>
            <a:r>
              <a:rPr sz="2400">
                <a:solidFill>
                  <a:srgbClr val="292959"/>
                </a:solidFill>
                <a:latin typeface="Trebuchet MS"/>
                <a:cs typeface="Trebuchet MS"/>
              </a:rPr>
              <a:t>of</a:t>
            </a:r>
            <a:r>
              <a:rPr sz="2400" spc="-130">
                <a:solidFill>
                  <a:srgbClr val="292959"/>
                </a:solidFill>
                <a:latin typeface="Trebuchet MS"/>
                <a:cs typeface="Trebuchet MS"/>
              </a:rPr>
              <a:t> </a:t>
            </a:r>
            <a:r>
              <a:rPr sz="2400" spc="-40">
                <a:solidFill>
                  <a:srgbClr val="292959"/>
                </a:solidFill>
                <a:latin typeface="Trebuchet MS"/>
                <a:cs typeface="Trebuchet MS"/>
              </a:rPr>
              <a:t>licence</a:t>
            </a:r>
            <a:r>
              <a:rPr sz="2400" spc="-125">
                <a:solidFill>
                  <a:srgbClr val="292959"/>
                </a:solidFill>
                <a:latin typeface="Trebuchet MS"/>
                <a:cs typeface="Trebuchet MS"/>
              </a:rPr>
              <a:t> </a:t>
            </a:r>
            <a:r>
              <a:rPr sz="2400" spc="-70">
                <a:solidFill>
                  <a:srgbClr val="292959"/>
                </a:solidFill>
                <a:latin typeface="Trebuchet MS"/>
                <a:cs typeface="Trebuchet MS"/>
              </a:rPr>
              <a:t>for</a:t>
            </a:r>
            <a:r>
              <a:rPr sz="2400" spc="-114">
                <a:solidFill>
                  <a:srgbClr val="292959"/>
                </a:solidFill>
                <a:latin typeface="Trebuchet MS"/>
                <a:cs typeface="Trebuchet MS"/>
              </a:rPr>
              <a:t> </a:t>
            </a:r>
            <a:r>
              <a:rPr lang="en-GB" sz="2400" spc="-20">
                <a:solidFill>
                  <a:srgbClr val="292959"/>
                </a:solidFill>
                <a:latin typeface="Trebuchet MS"/>
                <a:cs typeface="Trebuchet MS"/>
              </a:rPr>
              <a:t>life</a:t>
            </a:r>
            <a:endParaRPr lang="en-GB" sz="2400">
              <a:solidFill>
                <a:srgbClr val="000000"/>
              </a:solidFill>
              <a:latin typeface="Trebuchet MS"/>
              <a:cs typeface="Trebuchet MS"/>
            </a:endParaRPr>
          </a:p>
          <a:p>
            <a:pPr marR="2265680" algn="r">
              <a:spcBef>
                <a:spcPts val="2690"/>
              </a:spcBef>
            </a:pPr>
            <a:r>
              <a:rPr lang="en-GB" sz="2400">
                <a:solidFill>
                  <a:srgbClr val="292959"/>
                </a:solidFill>
                <a:latin typeface="Trebuchet MS"/>
                <a:cs typeface="Trebuchet MS"/>
              </a:rPr>
              <a:t>Grant</a:t>
            </a:r>
            <a:r>
              <a:rPr sz="2400" spc="-155">
                <a:solidFill>
                  <a:srgbClr val="292959"/>
                </a:solidFill>
                <a:latin typeface="Trebuchet MS"/>
                <a:cs typeface="Trebuchet MS"/>
              </a:rPr>
              <a:t> </a:t>
            </a:r>
            <a:r>
              <a:rPr sz="2400">
                <a:solidFill>
                  <a:srgbClr val="292959"/>
                </a:solidFill>
                <a:latin typeface="Trebuchet MS"/>
                <a:cs typeface="Trebuchet MS"/>
              </a:rPr>
              <a:t>of</a:t>
            </a:r>
            <a:r>
              <a:rPr sz="2400" spc="-120">
                <a:solidFill>
                  <a:srgbClr val="292959"/>
                </a:solidFill>
                <a:latin typeface="Trebuchet MS"/>
                <a:cs typeface="Trebuchet MS"/>
              </a:rPr>
              <a:t> </a:t>
            </a:r>
            <a:r>
              <a:rPr sz="2400" spc="-40">
                <a:solidFill>
                  <a:srgbClr val="292959"/>
                </a:solidFill>
                <a:latin typeface="Trebuchet MS"/>
                <a:cs typeface="Trebuchet MS"/>
              </a:rPr>
              <a:t>easement</a:t>
            </a:r>
            <a:r>
              <a:rPr sz="2400" spc="-120">
                <a:solidFill>
                  <a:srgbClr val="292959"/>
                </a:solidFill>
                <a:latin typeface="Trebuchet MS"/>
                <a:cs typeface="Trebuchet MS"/>
              </a:rPr>
              <a:t> </a:t>
            </a:r>
            <a:r>
              <a:rPr sz="2400" spc="-95">
                <a:solidFill>
                  <a:srgbClr val="292959"/>
                </a:solidFill>
                <a:latin typeface="Trebuchet MS"/>
                <a:cs typeface="Trebuchet MS"/>
              </a:rPr>
              <a:t>(right</a:t>
            </a:r>
            <a:r>
              <a:rPr sz="2400" spc="-90">
                <a:solidFill>
                  <a:srgbClr val="292959"/>
                </a:solidFill>
                <a:latin typeface="Trebuchet MS"/>
                <a:cs typeface="Trebuchet MS"/>
              </a:rPr>
              <a:t> </a:t>
            </a:r>
            <a:r>
              <a:rPr lang="en-GB" sz="2400">
                <a:solidFill>
                  <a:srgbClr val="292959"/>
                </a:solidFill>
                <a:latin typeface="Trebuchet MS"/>
                <a:cs typeface="Trebuchet MS"/>
              </a:rPr>
              <a:t>of</a:t>
            </a:r>
            <a:r>
              <a:rPr lang="en-GB" sz="2400" spc="-120">
                <a:solidFill>
                  <a:srgbClr val="292959"/>
                </a:solidFill>
                <a:latin typeface="Trebuchet MS"/>
                <a:cs typeface="Trebuchet MS"/>
              </a:rPr>
              <a:t> </a:t>
            </a:r>
            <a:r>
              <a:rPr lang="en-GB" sz="2400" spc="-35">
                <a:solidFill>
                  <a:srgbClr val="292959"/>
                </a:solidFill>
                <a:latin typeface="Trebuchet MS"/>
                <a:cs typeface="Trebuchet MS"/>
              </a:rPr>
              <a:t>way</a:t>
            </a:r>
            <a:r>
              <a:rPr sz="2400" spc="-35">
                <a:solidFill>
                  <a:srgbClr val="292959"/>
                </a:solidFill>
                <a:latin typeface="Trebuchet MS"/>
                <a:cs typeface="Trebuchet MS"/>
              </a:rPr>
              <a:t>)</a:t>
            </a:r>
            <a:endParaRPr sz="2400">
              <a:latin typeface="Trebuchet MS"/>
              <a:cs typeface="Trebuchet MS"/>
            </a:endParaRPr>
          </a:p>
          <a:p>
            <a:pPr>
              <a:lnSpc>
                <a:spcPct val="100000"/>
              </a:lnSpc>
              <a:spcBef>
                <a:spcPts val="705"/>
              </a:spcBef>
            </a:pPr>
            <a:endParaRPr sz="2400">
              <a:latin typeface="Trebuchet MS"/>
              <a:cs typeface="Trebuchet MS"/>
            </a:endParaRPr>
          </a:p>
          <a:p>
            <a:pPr marL="12700">
              <a:lnSpc>
                <a:spcPct val="100000"/>
              </a:lnSpc>
            </a:pPr>
            <a:r>
              <a:rPr sz="2400" spc="-50">
                <a:solidFill>
                  <a:srgbClr val="292959"/>
                </a:solidFill>
                <a:latin typeface="Trebuchet MS"/>
                <a:cs typeface="Trebuchet MS"/>
              </a:rPr>
              <a:t>Financial</a:t>
            </a:r>
            <a:r>
              <a:rPr sz="2400" spc="-100">
                <a:solidFill>
                  <a:srgbClr val="292959"/>
                </a:solidFill>
                <a:latin typeface="Trebuchet MS"/>
                <a:cs typeface="Trebuchet MS"/>
              </a:rPr>
              <a:t> </a:t>
            </a:r>
            <a:r>
              <a:rPr sz="2400" spc="-10">
                <a:solidFill>
                  <a:srgbClr val="292959"/>
                </a:solidFill>
                <a:latin typeface="Trebuchet MS"/>
                <a:cs typeface="Trebuchet MS"/>
              </a:rPr>
              <a:t>compensation</a:t>
            </a:r>
            <a:endParaRPr sz="2400">
              <a:latin typeface="Trebuchet MS"/>
              <a:cs typeface="Trebuchet MS"/>
            </a:endParaRPr>
          </a:p>
          <a:p>
            <a:pPr>
              <a:lnSpc>
                <a:spcPct val="100000"/>
              </a:lnSpc>
              <a:spcBef>
                <a:spcPts val="509"/>
              </a:spcBef>
            </a:pPr>
            <a:endParaRPr sz="2400">
              <a:latin typeface="Trebuchet MS"/>
              <a:cs typeface="Trebuchet MS"/>
            </a:endParaRPr>
          </a:p>
          <a:p>
            <a:pPr marL="12700" marR="5080">
              <a:lnSpc>
                <a:spcPct val="221400"/>
              </a:lnSpc>
              <a:spcBef>
                <a:spcPts val="5"/>
              </a:spcBef>
            </a:pPr>
            <a:r>
              <a:rPr sz="2400" spc="-55">
                <a:solidFill>
                  <a:srgbClr val="292959"/>
                </a:solidFill>
                <a:latin typeface="Trebuchet MS"/>
                <a:cs typeface="Trebuchet MS"/>
              </a:rPr>
              <a:t>Landowners</a:t>
            </a:r>
            <a:r>
              <a:rPr sz="2400" spc="-130">
                <a:solidFill>
                  <a:srgbClr val="292959"/>
                </a:solidFill>
                <a:latin typeface="Trebuchet MS"/>
                <a:cs typeface="Trebuchet MS"/>
              </a:rPr>
              <a:t> </a:t>
            </a:r>
            <a:r>
              <a:rPr sz="2400" spc="-35">
                <a:solidFill>
                  <a:srgbClr val="292959"/>
                </a:solidFill>
                <a:latin typeface="Trebuchet MS"/>
                <a:cs typeface="Trebuchet MS"/>
              </a:rPr>
              <a:t>given</a:t>
            </a:r>
            <a:r>
              <a:rPr sz="2400" spc="-130">
                <a:solidFill>
                  <a:srgbClr val="292959"/>
                </a:solidFill>
                <a:latin typeface="Trebuchet MS"/>
                <a:cs typeface="Trebuchet MS"/>
              </a:rPr>
              <a:t> </a:t>
            </a:r>
            <a:r>
              <a:rPr sz="2400">
                <a:solidFill>
                  <a:srgbClr val="292959"/>
                </a:solidFill>
                <a:latin typeface="Trebuchet MS"/>
                <a:cs typeface="Trebuchet MS"/>
              </a:rPr>
              <a:t>choice</a:t>
            </a:r>
            <a:r>
              <a:rPr sz="2400" spc="-110">
                <a:solidFill>
                  <a:srgbClr val="292959"/>
                </a:solidFill>
                <a:latin typeface="Trebuchet MS"/>
                <a:cs typeface="Trebuchet MS"/>
              </a:rPr>
              <a:t> </a:t>
            </a:r>
            <a:r>
              <a:rPr sz="2400">
                <a:solidFill>
                  <a:srgbClr val="292959"/>
                </a:solidFill>
                <a:latin typeface="Trebuchet MS"/>
                <a:cs typeface="Trebuchet MS"/>
              </a:rPr>
              <a:t>of</a:t>
            </a:r>
            <a:r>
              <a:rPr sz="2400" spc="-110">
                <a:solidFill>
                  <a:srgbClr val="292959"/>
                </a:solidFill>
                <a:latin typeface="Trebuchet MS"/>
                <a:cs typeface="Trebuchet MS"/>
              </a:rPr>
              <a:t> </a:t>
            </a:r>
            <a:r>
              <a:rPr sz="2400" spc="-135">
                <a:solidFill>
                  <a:srgbClr val="292959"/>
                </a:solidFill>
                <a:latin typeface="Trebuchet MS"/>
                <a:cs typeface="Trebuchet MS"/>
              </a:rPr>
              <a:t>trust</a:t>
            </a:r>
            <a:r>
              <a:rPr sz="2400" spc="-75">
                <a:solidFill>
                  <a:srgbClr val="292959"/>
                </a:solidFill>
                <a:latin typeface="Trebuchet MS"/>
                <a:cs typeface="Trebuchet MS"/>
              </a:rPr>
              <a:t> </a:t>
            </a:r>
            <a:r>
              <a:rPr sz="2400" spc="-65">
                <a:solidFill>
                  <a:srgbClr val="292959"/>
                </a:solidFill>
                <a:latin typeface="Trebuchet MS"/>
                <a:cs typeface="Trebuchet MS"/>
              </a:rPr>
              <a:t>or</a:t>
            </a:r>
            <a:r>
              <a:rPr sz="2400" spc="-110">
                <a:solidFill>
                  <a:srgbClr val="292959"/>
                </a:solidFill>
                <a:latin typeface="Trebuchet MS"/>
                <a:cs typeface="Trebuchet MS"/>
              </a:rPr>
              <a:t> </a:t>
            </a:r>
            <a:r>
              <a:rPr sz="2400" spc="-30">
                <a:solidFill>
                  <a:srgbClr val="292959"/>
                </a:solidFill>
                <a:latin typeface="Trebuchet MS"/>
                <a:cs typeface="Trebuchet MS"/>
              </a:rPr>
              <a:t>compensation </a:t>
            </a:r>
            <a:r>
              <a:rPr sz="2400" spc="-100">
                <a:solidFill>
                  <a:srgbClr val="292959"/>
                </a:solidFill>
                <a:latin typeface="Trebuchet MS"/>
                <a:cs typeface="Trebuchet MS"/>
              </a:rPr>
              <a:t>Where</a:t>
            </a:r>
            <a:r>
              <a:rPr sz="2400" spc="-85">
                <a:solidFill>
                  <a:srgbClr val="292959"/>
                </a:solidFill>
                <a:latin typeface="Trebuchet MS"/>
                <a:cs typeface="Trebuchet MS"/>
              </a:rPr>
              <a:t> </a:t>
            </a:r>
            <a:r>
              <a:rPr sz="2400" spc="-110">
                <a:solidFill>
                  <a:srgbClr val="292959"/>
                </a:solidFill>
                <a:latin typeface="Trebuchet MS"/>
                <a:cs typeface="Trebuchet MS"/>
              </a:rPr>
              <a:t>acrimony,</a:t>
            </a:r>
            <a:r>
              <a:rPr sz="2400" spc="-75">
                <a:solidFill>
                  <a:srgbClr val="292959"/>
                </a:solidFill>
                <a:latin typeface="Trebuchet MS"/>
                <a:cs typeface="Trebuchet MS"/>
              </a:rPr>
              <a:t> </a:t>
            </a:r>
            <a:r>
              <a:rPr sz="2400" spc="-10">
                <a:solidFill>
                  <a:srgbClr val="292959"/>
                </a:solidFill>
                <a:latin typeface="Trebuchet MS"/>
                <a:cs typeface="Trebuchet MS"/>
              </a:rPr>
              <a:t>clean</a:t>
            </a:r>
            <a:r>
              <a:rPr sz="2400" spc="-95">
                <a:solidFill>
                  <a:srgbClr val="292959"/>
                </a:solidFill>
                <a:latin typeface="Trebuchet MS"/>
                <a:cs typeface="Trebuchet MS"/>
              </a:rPr>
              <a:t> </a:t>
            </a:r>
            <a:r>
              <a:rPr sz="2400" spc="-55">
                <a:solidFill>
                  <a:srgbClr val="292959"/>
                </a:solidFill>
                <a:latin typeface="Trebuchet MS"/>
                <a:cs typeface="Trebuchet MS"/>
              </a:rPr>
              <a:t>break</a:t>
            </a:r>
            <a:r>
              <a:rPr sz="2400" spc="-80">
                <a:solidFill>
                  <a:srgbClr val="292959"/>
                </a:solidFill>
                <a:latin typeface="Trebuchet MS"/>
                <a:cs typeface="Trebuchet MS"/>
              </a:rPr>
              <a:t> </a:t>
            </a:r>
            <a:r>
              <a:rPr sz="2400" spc="-65">
                <a:solidFill>
                  <a:srgbClr val="292959"/>
                </a:solidFill>
                <a:latin typeface="Trebuchet MS"/>
                <a:cs typeface="Trebuchet MS"/>
              </a:rPr>
              <a:t>may</a:t>
            </a:r>
            <a:r>
              <a:rPr sz="2400" spc="-85">
                <a:solidFill>
                  <a:srgbClr val="292959"/>
                </a:solidFill>
                <a:latin typeface="Trebuchet MS"/>
                <a:cs typeface="Trebuchet MS"/>
              </a:rPr>
              <a:t> </a:t>
            </a:r>
            <a:r>
              <a:rPr sz="2400">
                <a:solidFill>
                  <a:srgbClr val="292959"/>
                </a:solidFill>
                <a:latin typeface="Trebuchet MS"/>
                <a:cs typeface="Trebuchet MS"/>
              </a:rPr>
              <a:t>be</a:t>
            </a:r>
            <a:r>
              <a:rPr sz="2400" spc="-85">
                <a:solidFill>
                  <a:srgbClr val="292959"/>
                </a:solidFill>
                <a:latin typeface="Trebuchet MS"/>
                <a:cs typeface="Trebuchet MS"/>
              </a:rPr>
              <a:t> </a:t>
            </a:r>
            <a:r>
              <a:rPr sz="2400" spc="-10">
                <a:solidFill>
                  <a:srgbClr val="292959"/>
                </a:solidFill>
                <a:latin typeface="Trebuchet MS"/>
                <a:cs typeface="Trebuchet MS"/>
              </a:rPr>
              <a:t>supported </a:t>
            </a:r>
            <a:r>
              <a:rPr sz="2400">
                <a:solidFill>
                  <a:srgbClr val="292959"/>
                </a:solidFill>
                <a:latin typeface="Trebuchet MS"/>
                <a:cs typeface="Trebuchet MS"/>
              </a:rPr>
              <a:t>No</a:t>
            </a:r>
            <a:r>
              <a:rPr sz="2400" spc="-160">
                <a:solidFill>
                  <a:srgbClr val="292959"/>
                </a:solidFill>
                <a:latin typeface="Trebuchet MS"/>
                <a:cs typeface="Trebuchet MS"/>
              </a:rPr>
              <a:t> </a:t>
            </a:r>
            <a:r>
              <a:rPr sz="2400" spc="-10">
                <a:solidFill>
                  <a:srgbClr val="292959"/>
                </a:solidFill>
                <a:latin typeface="Trebuchet MS"/>
                <a:cs typeface="Trebuchet MS"/>
              </a:rPr>
              <a:t>remedy</a:t>
            </a:r>
            <a:endParaRPr sz="2400">
              <a:latin typeface="Trebuchet MS"/>
              <a:cs typeface="Trebuchet MS"/>
            </a:endParaRPr>
          </a:p>
        </p:txBody>
      </p:sp>
      <p:sp>
        <p:nvSpPr>
          <p:cNvPr id="4" name="object 4"/>
          <p:cNvSpPr txBox="1"/>
          <p:nvPr/>
        </p:nvSpPr>
        <p:spPr>
          <a:xfrm>
            <a:off x="9309998" y="2254787"/>
            <a:ext cx="6795770" cy="7282180"/>
          </a:xfrm>
          <a:prstGeom prst="rect">
            <a:avLst/>
          </a:prstGeom>
        </p:spPr>
        <p:txBody>
          <a:bodyPr vert="horz" wrap="square" lIns="0" tIns="12700" rIns="0" bIns="0" rtlCol="0">
            <a:spAutoFit/>
          </a:bodyPr>
          <a:lstStyle/>
          <a:p>
            <a:pPr marL="2699385">
              <a:lnSpc>
                <a:spcPct val="100000"/>
              </a:lnSpc>
              <a:spcBef>
                <a:spcPts val="100"/>
              </a:spcBef>
            </a:pPr>
            <a:r>
              <a:rPr sz="2600" b="1" spc="170">
                <a:solidFill>
                  <a:srgbClr val="292959"/>
                </a:solidFill>
                <a:latin typeface="Trebuchet MS"/>
                <a:cs typeface="Trebuchet MS"/>
              </a:rPr>
              <a:t>Case</a:t>
            </a:r>
            <a:r>
              <a:rPr sz="2600" b="1" spc="-125">
                <a:solidFill>
                  <a:srgbClr val="292959"/>
                </a:solidFill>
                <a:latin typeface="Trebuchet MS"/>
                <a:cs typeface="Trebuchet MS"/>
              </a:rPr>
              <a:t> </a:t>
            </a:r>
            <a:r>
              <a:rPr sz="2600" b="1" spc="-10">
                <a:solidFill>
                  <a:srgbClr val="292959"/>
                </a:solidFill>
                <a:latin typeface="Trebuchet MS"/>
                <a:cs typeface="Trebuchet MS"/>
              </a:rPr>
              <a:t>example</a:t>
            </a:r>
            <a:endParaRPr sz="2600">
              <a:latin typeface="Trebuchet MS"/>
              <a:cs typeface="Trebuchet MS"/>
            </a:endParaRPr>
          </a:p>
          <a:p>
            <a:pPr>
              <a:lnSpc>
                <a:spcPct val="100000"/>
              </a:lnSpc>
              <a:spcBef>
                <a:spcPts val="195"/>
              </a:spcBef>
            </a:pPr>
            <a:endParaRPr sz="2600">
              <a:latin typeface="Trebuchet MS"/>
              <a:cs typeface="Trebuchet MS"/>
            </a:endParaRPr>
          </a:p>
          <a:p>
            <a:pPr marL="12700">
              <a:lnSpc>
                <a:spcPct val="100000"/>
              </a:lnSpc>
            </a:pPr>
            <a:r>
              <a:rPr sz="2400" i="1" spc="225">
                <a:solidFill>
                  <a:srgbClr val="292959"/>
                </a:solidFill>
                <a:latin typeface="Gill Sans MT"/>
                <a:cs typeface="Gill Sans MT"/>
              </a:rPr>
              <a:t>Pascoe</a:t>
            </a:r>
            <a:r>
              <a:rPr sz="2400" i="1" spc="25">
                <a:solidFill>
                  <a:srgbClr val="292959"/>
                </a:solidFill>
                <a:latin typeface="Gill Sans MT"/>
                <a:cs typeface="Gill Sans MT"/>
              </a:rPr>
              <a:t> </a:t>
            </a:r>
            <a:r>
              <a:rPr sz="2400" i="1" spc="114">
                <a:solidFill>
                  <a:srgbClr val="292959"/>
                </a:solidFill>
                <a:latin typeface="Gill Sans MT"/>
                <a:cs typeface="Gill Sans MT"/>
              </a:rPr>
              <a:t>v</a:t>
            </a:r>
            <a:r>
              <a:rPr sz="2400" i="1" spc="30">
                <a:solidFill>
                  <a:srgbClr val="292959"/>
                </a:solidFill>
                <a:latin typeface="Gill Sans MT"/>
                <a:cs typeface="Gill Sans MT"/>
              </a:rPr>
              <a:t> </a:t>
            </a:r>
            <a:r>
              <a:rPr sz="2400" i="1">
                <a:solidFill>
                  <a:srgbClr val="292959"/>
                </a:solidFill>
                <a:latin typeface="Gill Sans MT"/>
                <a:cs typeface="Gill Sans MT"/>
              </a:rPr>
              <a:t>Turner</a:t>
            </a:r>
            <a:r>
              <a:rPr sz="2400" i="1" spc="25">
                <a:solidFill>
                  <a:srgbClr val="292959"/>
                </a:solidFill>
                <a:latin typeface="Gill Sans MT"/>
                <a:cs typeface="Gill Sans MT"/>
              </a:rPr>
              <a:t> </a:t>
            </a:r>
            <a:r>
              <a:rPr sz="2400" spc="-145">
                <a:solidFill>
                  <a:srgbClr val="292959"/>
                </a:solidFill>
                <a:latin typeface="Trebuchet MS"/>
                <a:cs typeface="Trebuchet MS"/>
              </a:rPr>
              <a:t>[1979]</a:t>
            </a:r>
            <a:r>
              <a:rPr sz="2400" spc="-25">
                <a:solidFill>
                  <a:srgbClr val="292959"/>
                </a:solidFill>
                <a:latin typeface="Trebuchet MS"/>
                <a:cs typeface="Trebuchet MS"/>
              </a:rPr>
              <a:t> </a:t>
            </a:r>
            <a:r>
              <a:rPr sz="2400" spc="-585">
                <a:solidFill>
                  <a:srgbClr val="292959"/>
                </a:solidFill>
                <a:latin typeface="Trebuchet MS"/>
                <a:cs typeface="Trebuchet MS"/>
              </a:rPr>
              <a:t>1</a:t>
            </a:r>
            <a:r>
              <a:rPr sz="2400" spc="-25">
                <a:solidFill>
                  <a:srgbClr val="292959"/>
                </a:solidFill>
                <a:latin typeface="Trebuchet MS"/>
                <a:cs typeface="Trebuchet MS"/>
              </a:rPr>
              <a:t> </a:t>
            </a:r>
            <a:r>
              <a:rPr sz="2400" spc="-175">
                <a:solidFill>
                  <a:srgbClr val="292959"/>
                </a:solidFill>
                <a:latin typeface="Trebuchet MS"/>
                <a:cs typeface="Trebuchet MS"/>
              </a:rPr>
              <a:t>WLR</a:t>
            </a:r>
            <a:r>
              <a:rPr sz="2400" spc="-25">
                <a:solidFill>
                  <a:srgbClr val="292959"/>
                </a:solidFill>
                <a:latin typeface="Trebuchet MS"/>
                <a:cs typeface="Trebuchet MS"/>
              </a:rPr>
              <a:t> </a:t>
            </a:r>
            <a:r>
              <a:rPr sz="2400" spc="-20">
                <a:solidFill>
                  <a:srgbClr val="292959"/>
                </a:solidFill>
                <a:latin typeface="Trebuchet MS"/>
                <a:cs typeface="Trebuchet MS"/>
              </a:rPr>
              <a:t>431.</a:t>
            </a:r>
            <a:endParaRPr sz="2400">
              <a:latin typeface="Trebuchet MS"/>
              <a:cs typeface="Trebuchet MS"/>
            </a:endParaRPr>
          </a:p>
          <a:p>
            <a:pPr>
              <a:lnSpc>
                <a:spcPct val="100000"/>
              </a:lnSpc>
              <a:spcBef>
                <a:spcPts val="705"/>
              </a:spcBef>
            </a:pPr>
            <a:endParaRPr sz="2400">
              <a:latin typeface="Trebuchet MS"/>
              <a:cs typeface="Trebuchet MS"/>
            </a:endParaRPr>
          </a:p>
          <a:p>
            <a:pPr marL="12700">
              <a:lnSpc>
                <a:spcPct val="100000"/>
              </a:lnSpc>
            </a:pPr>
            <a:r>
              <a:rPr sz="2400" i="1" spc="165">
                <a:solidFill>
                  <a:srgbClr val="292959"/>
                </a:solidFill>
                <a:latin typeface="Gill Sans MT"/>
                <a:cs typeface="Gill Sans MT"/>
              </a:rPr>
              <a:t>Yaxley</a:t>
            </a:r>
            <a:r>
              <a:rPr sz="2400" i="1" spc="-15">
                <a:solidFill>
                  <a:srgbClr val="292959"/>
                </a:solidFill>
                <a:latin typeface="Gill Sans MT"/>
                <a:cs typeface="Gill Sans MT"/>
              </a:rPr>
              <a:t> </a:t>
            </a:r>
            <a:r>
              <a:rPr sz="2400" i="1" spc="114">
                <a:solidFill>
                  <a:srgbClr val="292959"/>
                </a:solidFill>
                <a:latin typeface="Gill Sans MT"/>
                <a:cs typeface="Gill Sans MT"/>
              </a:rPr>
              <a:t>v</a:t>
            </a:r>
            <a:r>
              <a:rPr sz="2400" i="1" spc="-15">
                <a:solidFill>
                  <a:srgbClr val="292959"/>
                </a:solidFill>
                <a:latin typeface="Gill Sans MT"/>
                <a:cs typeface="Gill Sans MT"/>
              </a:rPr>
              <a:t> </a:t>
            </a:r>
            <a:r>
              <a:rPr sz="2400" i="1" spc="195">
                <a:solidFill>
                  <a:srgbClr val="292959"/>
                </a:solidFill>
                <a:latin typeface="Gill Sans MT"/>
                <a:cs typeface="Gill Sans MT"/>
              </a:rPr>
              <a:t>Gotts</a:t>
            </a:r>
            <a:r>
              <a:rPr sz="2400" i="1" spc="-10">
                <a:solidFill>
                  <a:srgbClr val="292959"/>
                </a:solidFill>
                <a:latin typeface="Gill Sans MT"/>
                <a:cs typeface="Gill Sans MT"/>
              </a:rPr>
              <a:t> </a:t>
            </a:r>
            <a:r>
              <a:rPr sz="2400" spc="55">
                <a:solidFill>
                  <a:srgbClr val="292959"/>
                </a:solidFill>
                <a:latin typeface="Trebuchet MS"/>
                <a:cs typeface="Trebuchet MS"/>
              </a:rPr>
              <a:t>[2000]</a:t>
            </a:r>
            <a:r>
              <a:rPr sz="2400" spc="-70">
                <a:solidFill>
                  <a:srgbClr val="292959"/>
                </a:solidFill>
                <a:latin typeface="Trebuchet MS"/>
                <a:cs typeface="Trebuchet MS"/>
              </a:rPr>
              <a:t> </a:t>
            </a:r>
            <a:r>
              <a:rPr sz="2400" spc="-585">
                <a:solidFill>
                  <a:srgbClr val="292959"/>
                </a:solidFill>
                <a:latin typeface="Trebuchet MS"/>
                <a:cs typeface="Trebuchet MS"/>
              </a:rPr>
              <a:t>1</a:t>
            </a:r>
            <a:r>
              <a:rPr sz="2400" spc="-65">
                <a:solidFill>
                  <a:srgbClr val="292959"/>
                </a:solidFill>
                <a:latin typeface="Trebuchet MS"/>
                <a:cs typeface="Trebuchet MS"/>
              </a:rPr>
              <a:t> </a:t>
            </a:r>
            <a:r>
              <a:rPr sz="2400" spc="105">
                <a:solidFill>
                  <a:srgbClr val="292959"/>
                </a:solidFill>
                <a:latin typeface="Trebuchet MS"/>
                <a:cs typeface="Trebuchet MS"/>
              </a:rPr>
              <a:t>Ch</a:t>
            </a:r>
            <a:r>
              <a:rPr sz="2400" spc="-70">
                <a:solidFill>
                  <a:srgbClr val="292959"/>
                </a:solidFill>
                <a:latin typeface="Trebuchet MS"/>
                <a:cs typeface="Trebuchet MS"/>
              </a:rPr>
              <a:t> </a:t>
            </a:r>
            <a:r>
              <a:rPr sz="2400" spc="-25">
                <a:solidFill>
                  <a:srgbClr val="292959"/>
                </a:solidFill>
                <a:latin typeface="Trebuchet MS"/>
                <a:cs typeface="Trebuchet MS"/>
              </a:rPr>
              <a:t>162</a:t>
            </a:r>
            <a:endParaRPr sz="2400">
              <a:latin typeface="Trebuchet MS"/>
              <a:cs typeface="Trebuchet MS"/>
            </a:endParaRPr>
          </a:p>
          <a:p>
            <a:pPr>
              <a:lnSpc>
                <a:spcPct val="100000"/>
              </a:lnSpc>
              <a:spcBef>
                <a:spcPts val="710"/>
              </a:spcBef>
            </a:pPr>
            <a:endParaRPr sz="2400">
              <a:latin typeface="Trebuchet MS"/>
              <a:cs typeface="Trebuchet MS"/>
            </a:endParaRPr>
          </a:p>
          <a:p>
            <a:pPr marL="12700">
              <a:lnSpc>
                <a:spcPct val="100000"/>
              </a:lnSpc>
            </a:pPr>
            <a:r>
              <a:rPr sz="2400" i="1" spc="95">
                <a:solidFill>
                  <a:srgbClr val="292959"/>
                </a:solidFill>
                <a:latin typeface="Gill Sans MT"/>
                <a:cs typeface="Gill Sans MT"/>
              </a:rPr>
              <a:t>Matharu</a:t>
            </a:r>
            <a:r>
              <a:rPr sz="2400" i="1" spc="-5">
                <a:solidFill>
                  <a:srgbClr val="292959"/>
                </a:solidFill>
                <a:latin typeface="Gill Sans MT"/>
                <a:cs typeface="Gill Sans MT"/>
              </a:rPr>
              <a:t> </a:t>
            </a:r>
            <a:r>
              <a:rPr sz="2400" i="1" spc="114">
                <a:solidFill>
                  <a:srgbClr val="292959"/>
                </a:solidFill>
                <a:latin typeface="Gill Sans MT"/>
                <a:cs typeface="Gill Sans MT"/>
              </a:rPr>
              <a:t>v</a:t>
            </a:r>
            <a:r>
              <a:rPr sz="2400" i="1" spc="-5">
                <a:solidFill>
                  <a:srgbClr val="292959"/>
                </a:solidFill>
                <a:latin typeface="Gill Sans MT"/>
                <a:cs typeface="Gill Sans MT"/>
              </a:rPr>
              <a:t> </a:t>
            </a:r>
            <a:r>
              <a:rPr sz="2400" i="1" spc="95">
                <a:solidFill>
                  <a:srgbClr val="292959"/>
                </a:solidFill>
                <a:latin typeface="Gill Sans MT"/>
                <a:cs typeface="Gill Sans MT"/>
              </a:rPr>
              <a:t>Matharu</a:t>
            </a:r>
            <a:r>
              <a:rPr sz="2400" i="1" spc="-5">
                <a:solidFill>
                  <a:srgbClr val="292959"/>
                </a:solidFill>
                <a:latin typeface="Gill Sans MT"/>
                <a:cs typeface="Gill Sans MT"/>
              </a:rPr>
              <a:t> </a:t>
            </a:r>
            <a:r>
              <a:rPr sz="2400" spc="-135">
                <a:solidFill>
                  <a:srgbClr val="292959"/>
                </a:solidFill>
                <a:latin typeface="Trebuchet MS"/>
                <a:cs typeface="Trebuchet MS"/>
              </a:rPr>
              <a:t>(1994)</a:t>
            </a:r>
            <a:r>
              <a:rPr sz="2400" spc="-60">
                <a:solidFill>
                  <a:srgbClr val="292959"/>
                </a:solidFill>
                <a:latin typeface="Trebuchet MS"/>
                <a:cs typeface="Trebuchet MS"/>
              </a:rPr>
              <a:t> </a:t>
            </a:r>
            <a:r>
              <a:rPr sz="2400" spc="80">
                <a:solidFill>
                  <a:srgbClr val="292959"/>
                </a:solidFill>
                <a:latin typeface="Trebuchet MS"/>
                <a:cs typeface="Trebuchet MS"/>
              </a:rPr>
              <a:t>26</a:t>
            </a:r>
            <a:r>
              <a:rPr sz="2400" spc="-60">
                <a:solidFill>
                  <a:srgbClr val="292959"/>
                </a:solidFill>
                <a:latin typeface="Trebuchet MS"/>
                <a:cs typeface="Trebuchet MS"/>
              </a:rPr>
              <a:t> </a:t>
            </a:r>
            <a:r>
              <a:rPr sz="2400" spc="-170">
                <a:solidFill>
                  <a:srgbClr val="292959"/>
                </a:solidFill>
                <a:latin typeface="Trebuchet MS"/>
                <a:cs typeface="Trebuchet MS"/>
              </a:rPr>
              <a:t>HLR</a:t>
            </a:r>
            <a:r>
              <a:rPr sz="2400" spc="-55">
                <a:solidFill>
                  <a:srgbClr val="292959"/>
                </a:solidFill>
                <a:latin typeface="Trebuchet MS"/>
                <a:cs typeface="Trebuchet MS"/>
              </a:rPr>
              <a:t> </a:t>
            </a:r>
            <a:r>
              <a:rPr sz="2400" spc="-25">
                <a:solidFill>
                  <a:srgbClr val="292959"/>
                </a:solidFill>
                <a:latin typeface="Trebuchet MS"/>
                <a:cs typeface="Trebuchet MS"/>
              </a:rPr>
              <a:t>648</a:t>
            </a:r>
            <a:endParaRPr sz="2400">
              <a:latin typeface="Trebuchet MS"/>
              <a:cs typeface="Trebuchet MS"/>
            </a:endParaRPr>
          </a:p>
          <a:p>
            <a:pPr>
              <a:lnSpc>
                <a:spcPct val="100000"/>
              </a:lnSpc>
              <a:spcBef>
                <a:spcPts val="710"/>
              </a:spcBef>
            </a:pPr>
            <a:endParaRPr sz="2400">
              <a:latin typeface="Trebuchet MS"/>
              <a:cs typeface="Trebuchet MS"/>
            </a:endParaRPr>
          </a:p>
          <a:p>
            <a:pPr marL="12700">
              <a:lnSpc>
                <a:spcPct val="100000"/>
              </a:lnSpc>
            </a:pPr>
            <a:r>
              <a:rPr sz="2400" i="1" spc="225">
                <a:solidFill>
                  <a:srgbClr val="292959"/>
                </a:solidFill>
                <a:latin typeface="Gill Sans MT"/>
                <a:cs typeface="Gill Sans MT"/>
              </a:rPr>
              <a:t>Crabb</a:t>
            </a:r>
            <a:r>
              <a:rPr sz="2400" i="1" spc="-15">
                <a:solidFill>
                  <a:srgbClr val="292959"/>
                </a:solidFill>
                <a:latin typeface="Gill Sans MT"/>
                <a:cs typeface="Gill Sans MT"/>
              </a:rPr>
              <a:t> </a:t>
            </a:r>
            <a:r>
              <a:rPr sz="2400" i="1" spc="114">
                <a:solidFill>
                  <a:srgbClr val="292959"/>
                </a:solidFill>
                <a:latin typeface="Gill Sans MT"/>
                <a:cs typeface="Gill Sans MT"/>
              </a:rPr>
              <a:t>v</a:t>
            </a:r>
            <a:r>
              <a:rPr sz="2400" i="1" spc="-10">
                <a:solidFill>
                  <a:srgbClr val="292959"/>
                </a:solidFill>
                <a:latin typeface="Gill Sans MT"/>
                <a:cs typeface="Gill Sans MT"/>
              </a:rPr>
              <a:t> </a:t>
            </a:r>
            <a:r>
              <a:rPr sz="2400" i="1" spc="95">
                <a:solidFill>
                  <a:srgbClr val="292959"/>
                </a:solidFill>
                <a:latin typeface="Gill Sans MT"/>
                <a:cs typeface="Gill Sans MT"/>
              </a:rPr>
              <a:t>Arun</a:t>
            </a:r>
            <a:r>
              <a:rPr sz="2400" i="1" spc="-10">
                <a:solidFill>
                  <a:srgbClr val="292959"/>
                </a:solidFill>
                <a:latin typeface="Gill Sans MT"/>
                <a:cs typeface="Gill Sans MT"/>
              </a:rPr>
              <a:t> </a:t>
            </a:r>
            <a:r>
              <a:rPr sz="2400" i="1" spc="195">
                <a:solidFill>
                  <a:srgbClr val="292959"/>
                </a:solidFill>
                <a:latin typeface="Gill Sans MT"/>
                <a:cs typeface="Gill Sans MT"/>
              </a:rPr>
              <a:t>DC</a:t>
            </a:r>
            <a:r>
              <a:rPr sz="2400" i="1" spc="-10">
                <a:solidFill>
                  <a:srgbClr val="292959"/>
                </a:solidFill>
                <a:latin typeface="Gill Sans MT"/>
                <a:cs typeface="Gill Sans MT"/>
              </a:rPr>
              <a:t> </a:t>
            </a:r>
            <a:r>
              <a:rPr sz="2400" spc="-145">
                <a:solidFill>
                  <a:srgbClr val="292959"/>
                </a:solidFill>
                <a:latin typeface="Trebuchet MS"/>
                <a:cs typeface="Trebuchet MS"/>
              </a:rPr>
              <a:t>[1976]</a:t>
            </a:r>
            <a:r>
              <a:rPr sz="2400" spc="-65">
                <a:solidFill>
                  <a:srgbClr val="292959"/>
                </a:solidFill>
                <a:latin typeface="Trebuchet MS"/>
                <a:cs typeface="Trebuchet MS"/>
              </a:rPr>
              <a:t> </a:t>
            </a:r>
            <a:r>
              <a:rPr sz="2400" spc="105">
                <a:solidFill>
                  <a:srgbClr val="292959"/>
                </a:solidFill>
                <a:latin typeface="Trebuchet MS"/>
                <a:cs typeface="Trebuchet MS"/>
              </a:rPr>
              <a:t>Ch</a:t>
            </a:r>
            <a:r>
              <a:rPr sz="2400" spc="-65">
                <a:solidFill>
                  <a:srgbClr val="292959"/>
                </a:solidFill>
                <a:latin typeface="Trebuchet MS"/>
                <a:cs typeface="Trebuchet MS"/>
              </a:rPr>
              <a:t> </a:t>
            </a:r>
            <a:r>
              <a:rPr sz="2400" spc="-25">
                <a:solidFill>
                  <a:srgbClr val="292959"/>
                </a:solidFill>
                <a:latin typeface="Trebuchet MS"/>
                <a:cs typeface="Trebuchet MS"/>
              </a:rPr>
              <a:t>179</a:t>
            </a:r>
            <a:endParaRPr sz="2400">
              <a:latin typeface="Trebuchet MS"/>
              <a:cs typeface="Trebuchet MS"/>
            </a:endParaRPr>
          </a:p>
          <a:p>
            <a:pPr>
              <a:lnSpc>
                <a:spcPct val="100000"/>
              </a:lnSpc>
              <a:spcBef>
                <a:spcPts val="285"/>
              </a:spcBef>
            </a:pPr>
            <a:endParaRPr sz="2400">
              <a:latin typeface="Trebuchet MS"/>
              <a:cs typeface="Trebuchet MS"/>
            </a:endParaRPr>
          </a:p>
          <a:p>
            <a:pPr marL="12700" marR="5080">
              <a:lnSpc>
                <a:spcPct val="114599"/>
              </a:lnSpc>
            </a:pPr>
            <a:r>
              <a:rPr sz="2400" spc="100">
                <a:solidFill>
                  <a:srgbClr val="292959"/>
                </a:solidFill>
                <a:latin typeface="Trebuchet MS"/>
                <a:cs typeface="Trebuchet MS"/>
              </a:rPr>
              <a:t>J</a:t>
            </a:r>
            <a:r>
              <a:rPr sz="2400" i="1" spc="100">
                <a:solidFill>
                  <a:srgbClr val="292959"/>
                </a:solidFill>
                <a:latin typeface="Gill Sans MT"/>
                <a:cs typeface="Gill Sans MT"/>
              </a:rPr>
              <a:t>ennings</a:t>
            </a:r>
            <a:r>
              <a:rPr sz="2400" i="1" spc="20">
                <a:solidFill>
                  <a:srgbClr val="292959"/>
                </a:solidFill>
                <a:latin typeface="Gill Sans MT"/>
                <a:cs typeface="Gill Sans MT"/>
              </a:rPr>
              <a:t> </a:t>
            </a:r>
            <a:r>
              <a:rPr sz="2400" i="1" spc="114">
                <a:solidFill>
                  <a:srgbClr val="292959"/>
                </a:solidFill>
                <a:latin typeface="Gill Sans MT"/>
                <a:cs typeface="Gill Sans MT"/>
              </a:rPr>
              <a:t>v</a:t>
            </a:r>
            <a:r>
              <a:rPr sz="2400" i="1" spc="20">
                <a:solidFill>
                  <a:srgbClr val="292959"/>
                </a:solidFill>
                <a:latin typeface="Gill Sans MT"/>
                <a:cs typeface="Gill Sans MT"/>
              </a:rPr>
              <a:t> </a:t>
            </a:r>
            <a:r>
              <a:rPr sz="2400" i="1" spc="175">
                <a:solidFill>
                  <a:srgbClr val="292959"/>
                </a:solidFill>
                <a:latin typeface="Gill Sans MT"/>
                <a:cs typeface="Gill Sans MT"/>
              </a:rPr>
              <a:t>Rice</a:t>
            </a:r>
            <a:r>
              <a:rPr sz="2400" i="1" spc="20">
                <a:solidFill>
                  <a:srgbClr val="292959"/>
                </a:solidFill>
                <a:latin typeface="Gill Sans MT"/>
                <a:cs typeface="Gill Sans MT"/>
              </a:rPr>
              <a:t> </a:t>
            </a:r>
            <a:r>
              <a:rPr sz="2400">
                <a:solidFill>
                  <a:srgbClr val="292959"/>
                </a:solidFill>
                <a:latin typeface="Trebuchet MS"/>
                <a:cs typeface="Trebuchet MS"/>
              </a:rPr>
              <a:t>(2002)</a:t>
            </a:r>
            <a:r>
              <a:rPr sz="2400" spc="-30">
                <a:solidFill>
                  <a:srgbClr val="292959"/>
                </a:solidFill>
                <a:latin typeface="Trebuchet MS"/>
                <a:cs typeface="Trebuchet MS"/>
              </a:rPr>
              <a:t> </a:t>
            </a:r>
            <a:r>
              <a:rPr sz="2400" spc="50">
                <a:solidFill>
                  <a:srgbClr val="292959"/>
                </a:solidFill>
                <a:latin typeface="Trebuchet MS"/>
                <a:cs typeface="Trebuchet MS"/>
              </a:rPr>
              <a:t>EWCA</a:t>
            </a:r>
            <a:r>
              <a:rPr sz="2400" spc="-35">
                <a:solidFill>
                  <a:srgbClr val="292959"/>
                </a:solidFill>
                <a:latin typeface="Trebuchet MS"/>
                <a:cs typeface="Trebuchet MS"/>
              </a:rPr>
              <a:t> </a:t>
            </a:r>
            <a:r>
              <a:rPr sz="2400">
                <a:solidFill>
                  <a:srgbClr val="292959"/>
                </a:solidFill>
                <a:latin typeface="Trebuchet MS"/>
                <a:cs typeface="Trebuchet MS"/>
              </a:rPr>
              <a:t>Civ</a:t>
            </a:r>
            <a:r>
              <a:rPr sz="2400" spc="-35">
                <a:solidFill>
                  <a:srgbClr val="292959"/>
                </a:solidFill>
                <a:latin typeface="Trebuchet MS"/>
                <a:cs typeface="Trebuchet MS"/>
              </a:rPr>
              <a:t> </a:t>
            </a:r>
            <a:r>
              <a:rPr sz="2400" spc="-210">
                <a:solidFill>
                  <a:srgbClr val="292959"/>
                </a:solidFill>
                <a:latin typeface="Trebuchet MS"/>
                <a:cs typeface="Trebuchet MS"/>
              </a:rPr>
              <a:t>159;</a:t>
            </a:r>
            <a:r>
              <a:rPr sz="2400" spc="-30">
                <a:solidFill>
                  <a:srgbClr val="292959"/>
                </a:solidFill>
                <a:latin typeface="Trebuchet MS"/>
                <a:cs typeface="Trebuchet MS"/>
              </a:rPr>
              <a:t> </a:t>
            </a:r>
            <a:r>
              <a:rPr sz="2400" i="1" spc="135">
                <a:solidFill>
                  <a:srgbClr val="292959"/>
                </a:solidFill>
                <a:latin typeface="Gill Sans MT"/>
                <a:cs typeface="Gill Sans MT"/>
              </a:rPr>
              <a:t>Habberfield</a:t>
            </a:r>
            <a:r>
              <a:rPr sz="2400" i="1" spc="20">
                <a:solidFill>
                  <a:srgbClr val="292959"/>
                </a:solidFill>
                <a:latin typeface="Gill Sans MT"/>
                <a:cs typeface="Gill Sans MT"/>
              </a:rPr>
              <a:t> </a:t>
            </a:r>
            <a:r>
              <a:rPr sz="2400" i="1" spc="65">
                <a:solidFill>
                  <a:srgbClr val="292959"/>
                </a:solidFill>
                <a:latin typeface="Gill Sans MT"/>
                <a:cs typeface="Gill Sans MT"/>
              </a:rPr>
              <a:t>v </a:t>
            </a:r>
            <a:r>
              <a:rPr sz="2400" i="1" spc="135">
                <a:solidFill>
                  <a:srgbClr val="292959"/>
                </a:solidFill>
                <a:latin typeface="Gill Sans MT"/>
                <a:cs typeface="Gill Sans MT"/>
              </a:rPr>
              <a:t>Habberfield</a:t>
            </a:r>
            <a:r>
              <a:rPr sz="2400" i="1" spc="-15">
                <a:solidFill>
                  <a:srgbClr val="292959"/>
                </a:solidFill>
                <a:latin typeface="Gill Sans MT"/>
                <a:cs typeface="Gill Sans MT"/>
              </a:rPr>
              <a:t> </a:t>
            </a:r>
            <a:r>
              <a:rPr sz="2400" spc="-70">
                <a:solidFill>
                  <a:srgbClr val="292959"/>
                </a:solidFill>
                <a:latin typeface="Trebuchet MS"/>
                <a:cs typeface="Trebuchet MS"/>
              </a:rPr>
              <a:t>[2019]</a:t>
            </a:r>
            <a:r>
              <a:rPr sz="2400" spc="-65">
                <a:solidFill>
                  <a:srgbClr val="292959"/>
                </a:solidFill>
                <a:latin typeface="Trebuchet MS"/>
                <a:cs typeface="Trebuchet MS"/>
              </a:rPr>
              <a:t> </a:t>
            </a:r>
            <a:r>
              <a:rPr sz="2400" spc="50">
                <a:solidFill>
                  <a:srgbClr val="292959"/>
                </a:solidFill>
                <a:latin typeface="Trebuchet MS"/>
                <a:cs typeface="Trebuchet MS"/>
              </a:rPr>
              <a:t>EWCA</a:t>
            </a:r>
            <a:r>
              <a:rPr sz="2400" spc="-65">
                <a:solidFill>
                  <a:srgbClr val="292959"/>
                </a:solidFill>
                <a:latin typeface="Trebuchet MS"/>
                <a:cs typeface="Trebuchet MS"/>
              </a:rPr>
              <a:t> </a:t>
            </a:r>
            <a:r>
              <a:rPr sz="2400">
                <a:solidFill>
                  <a:srgbClr val="292959"/>
                </a:solidFill>
                <a:latin typeface="Trebuchet MS"/>
                <a:cs typeface="Trebuchet MS"/>
              </a:rPr>
              <a:t>Civ</a:t>
            </a:r>
            <a:r>
              <a:rPr sz="2400" spc="-65">
                <a:solidFill>
                  <a:srgbClr val="292959"/>
                </a:solidFill>
                <a:latin typeface="Trebuchet MS"/>
                <a:cs typeface="Trebuchet MS"/>
              </a:rPr>
              <a:t> </a:t>
            </a:r>
            <a:r>
              <a:rPr sz="2400" spc="-25">
                <a:solidFill>
                  <a:srgbClr val="292959"/>
                </a:solidFill>
                <a:latin typeface="Trebuchet MS"/>
                <a:cs typeface="Trebuchet MS"/>
              </a:rPr>
              <a:t>890</a:t>
            </a:r>
            <a:endParaRPr sz="2400">
              <a:latin typeface="Trebuchet MS"/>
              <a:cs typeface="Trebuchet MS"/>
            </a:endParaRPr>
          </a:p>
          <a:p>
            <a:pPr>
              <a:lnSpc>
                <a:spcPct val="100000"/>
              </a:lnSpc>
              <a:spcBef>
                <a:spcPts val="710"/>
              </a:spcBef>
            </a:pPr>
            <a:endParaRPr sz="2400">
              <a:latin typeface="Trebuchet MS"/>
              <a:cs typeface="Trebuchet MS"/>
            </a:endParaRPr>
          </a:p>
          <a:p>
            <a:pPr marL="12700">
              <a:lnSpc>
                <a:spcPct val="100000"/>
              </a:lnSpc>
            </a:pPr>
            <a:r>
              <a:rPr sz="2400" i="1" spc="195">
                <a:solidFill>
                  <a:srgbClr val="292959"/>
                </a:solidFill>
                <a:latin typeface="Gill Sans MT"/>
                <a:cs typeface="Gill Sans MT"/>
              </a:rPr>
              <a:t>Guest</a:t>
            </a:r>
            <a:r>
              <a:rPr sz="2400" i="1" spc="30">
                <a:solidFill>
                  <a:srgbClr val="292959"/>
                </a:solidFill>
                <a:latin typeface="Gill Sans MT"/>
                <a:cs typeface="Gill Sans MT"/>
              </a:rPr>
              <a:t> </a:t>
            </a:r>
            <a:r>
              <a:rPr sz="2400" i="1" spc="114">
                <a:solidFill>
                  <a:srgbClr val="292959"/>
                </a:solidFill>
                <a:latin typeface="Gill Sans MT"/>
                <a:cs typeface="Gill Sans MT"/>
              </a:rPr>
              <a:t>v</a:t>
            </a:r>
            <a:r>
              <a:rPr sz="2400" i="1" spc="30">
                <a:solidFill>
                  <a:srgbClr val="292959"/>
                </a:solidFill>
                <a:latin typeface="Gill Sans MT"/>
                <a:cs typeface="Gill Sans MT"/>
              </a:rPr>
              <a:t> </a:t>
            </a:r>
            <a:r>
              <a:rPr sz="2400" i="1" spc="195">
                <a:solidFill>
                  <a:srgbClr val="292959"/>
                </a:solidFill>
                <a:latin typeface="Gill Sans MT"/>
                <a:cs typeface="Gill Sans MT"/>
              </a:rPr>
              <a:t>Guest</a:t>
            </a:r>
            <a:r>
              <a:rPr sz="2400" i="1" spc="35">
                <a:solidFill>
                  <a:srgbClr val="292959"/>
                </a:solidFill>
                <a:latin typeface="Gill Sans MT"/>
                <a:cs typeface="Gill Sans MT"/>
              </a:rPr>
              <a:t> </a:t>
            </a:r>
            <a:r>
              <a:rPr sz="2400" spc="95">
                <a:solidFill>
                  <a:srgbClr val="292959"/>
                </a:solidFill>
                <a:latin typeface="Trebuchet MS"/>
                <a:cs typeface="Trebuchet MS"/>
              </a:rPr>
              <a:t>[2022]</a:t>
            </a:r>
            <a:r>
              <a:rPr sz="2400" spc="-25">
                <a:solidFill>
                  <a:srgbClr val="292959"/>
                </a:solidFill>
                <a:latin typeface="Trebuchet MS"/>
                <a:cs typeface="Trebuchet MS"/>
              </a:rPr>
              <a:t> </a:t>
            </a:r>
            <a:r>
              <a:rPr sz="2400">
                <a:solidFill>
                  <a:srgbClr val="292959"/>
                </a:solidFill>
                <a:latin typeface="Trebuchet MS"/>
                <a:cs typeface="Trebuchet MS"/>
              </a:rPr>
              <a:t>UKSC</a:t>
            </a:r>
            <a:r>
              <a:rPr sz="2400" spc="-20">
                <a:solidFill>
                  <a:srgbClr val="292959"/>
                </a:solidFill>
                <a:latin typeface="Trebuchet MS"/>
                <a:cs typeface="Trebuchet MS"/>
              </a:rPr>
              <a:t> </a:t>
            </a:r>
            <a:r>
              <a:rPr sz="2400" spc="30">
                <a:solidFill>
                  <a:srgbClr val="292959"/>
                </a:solidFill>
                <a:latin typeface="Trebuchet MS"/>
                <a:cs typeface="Trebuchet MS"/>
              </a:rPr>
              <a:t>27</a:t>
            </a:r>
            <a:endParaRPr sz="2400">
              <a:latin typeface="Trebuchet MS"/>
              <a:cs typeface="Trebuchet MS"/>
            </a:endParaRPr>
          </a:p>
          <a:p>
            <a:pPr>
              <a:lnSpc>
                <a:spcPct val="100000"/>
              </a:lnSpc>
              <a:spcBef>
                <a:spcPts val="705"/>
              </a:spcBef>
            </a:pPr>
            <a:endParaRPr sz="2400">
              <a:latin typeface="Trebuchet MS"/>
              <a:cs typeface="Trebuchet MS"/>
            </a:endParaRPr>
          </a:p>
          <a:p>
            <a:pPr marL="12700">
              <a:lnSpc>
                <a:spcPct val="100000"/>
              </a:lnSpc>
              <a:spcBef>
                <a:spcPts val="5"/>
              </a:spcBef>
            </a:pPr>
            <a:r>
              <a:rPr sz="2400" i="1" spc="195">
                <a:solidFill>
                  <a:srgbClr val="292959"/>
                </a:solidFill>
                <a:latin typeface="Gill Sans MT"/>
                <a:cs typeface="Gill Sans MT"/>
              </a:rPr>
              <a:t>Guest</a:t>
            </a:r>
            <a:r>
              <a:rPr sz="2400" i="1" spc="30">
                <a:solidFill>
                  <a:srgbClr val="292959"/>
                </a:solidFill>
                <a:latin typeface="Gill Sans MT"/>
                <a:cs typeface="Gill Sans MT"/>
              </a:rPr>
              <a:t> </a:t>
            </a:r>
            <a:r>
              <a:rPr sz="2400" i="1" spc="114">
                <a:solidFill>
                  <a:srgbClr val="292959"/>
                </a:solidFill>
                <a:latin typeface="Gill Sans MT"/>
                <a:cs typeface="Gill Sans MT"/>
              </a:rPr>
              <a:t>v</a:t>
            </a:r>
            <a:r>
              <a:rPr sz="2400" i="1" spc="30">
                <a:solidFill>
                  <a:srgbClr val="292959"/>
                </a:solidFill>
                <a:latin typeface="Gill Sans MT"/>
                <a:cs typeface="Gill Sans MT"/>
              </a:rPr>
              <a:t> </a:t>
            </a:r>
            <a:r>
              <a:rPr sz="2400" i="1" spc="195">
                <a:solidFill>
                  <a:srgbClr val="292959"/>
                </a:solidFill>
                <a:latin typeface="Gill Sans MT"/>
                <a:cs typeface="Gill Sans MT"/>
              </a:rPr>
              <a:t>Guest</a:t>
            </a:r>
            <a:r>
              <a:rPr sz="2400" i="1" spc="35">
                <a:solidFill>
                  <a:srgbClr val="292959"/>
                </a:solidFill>
                <a:latin typeface="Gill Sans MT"/>
                <a:cs typeface="Gill Sans MT"/>
              </a:rPr>
              <a:t> </a:t>
            </a:r>
            <a:r>
              <a:rPr sz="2400" spc="95">
                <a:solidFill>
                  <a:srgbClr val="292959"/>
                </a:solidFill>
                <a:latin typeface="Trebuchet MS"/>
                <a:cs typeface="Trebuchet MS"/>
              </a:rPr>
              <a:t>[2022]</a:t>
            </a:r>
            <a:r>
              <a:rPr sz="2400" spc="-25">
                <a:solidFill>
                  <a:srgbClr val="292959"/>
                </a:solidFill>
                <a:latin typeface="Trebuchet MS"/>
                <a:cs typeface="Trebuchet MS"/>
              </a:rPr>
              <a:t> </a:t>
            </a:r>
            <a:r>
              <a:rPr sz="2400">
                <a:solidFill>
                  <a:srgbClr val="292959"/>
                </a:solidFill>
                <a:latin typeface="Trebuchet MS"/>
                <a:cs typeface="Trebuchet MS"/>
              </a:rPr>
              <a:t>UKSC</a:t>
            </a:r>
            <a:r>
              <a:rPr sz="2400" spc="-20">
                <a:solidFill>
                  <a:srgbClr val="292959"/>
                </a:solidFill>
                <a:latin typeface="Trebuchet MS"/>
                <a:cs typeface="Trebuchet MS"/>
              </a:rPr>
              <a:t> </a:t>
            </a:r>
            <a:r>
              <a:rPr sz="2400" spc="30">
                <a:solidFill>
                  <a:srgbClr val="292959"/>
                </a:solidFill>
                <a:latin typeface="Trebuchet MS"/>
                <a:cs typeface="Trebuchet MS"/>
              </a:rPr>
              <a:t>27</a:t>
            </a:r>
            <a:endParaRPr sz="2400">
              <a:latin typeface="Trebuchet MS"/>
              <a:cs typeface="Trebuchet MS"/>
            </a:endParaRPr>
          </a:p>
          <a:p>
            <a:pPr>
              <a:lnSpc>
                <a:spcPct val="100000"/>
              </a:lnSpc>
              <a:spcBef>
                <a:spcPts val="705"/>
              </a:spcBef>
            </a:pPr>
            <a:endParaRPr sz="2400">
              <a:latin typeface="Trebuchet MS"/>
              <a:cs typeface="Trebuchet MS"/>
            </a:endParaRPr>
          </a:p>
          <a:p>
            <a:pPr marL="12700">
              <a:lnSpc>
                <a:spcPct val="100000"/>
              </a:lnSpc>
            </a:pPr>
            <a:r>
              <a:rPr sz="2400" i="1" spc="170">
                <a:solidFill>
                  <a:srgbClr val="292959"/>
                </a:solidFill>
                <a:latin typeface="Gill Sans MT"/>
                <a:cs typeface="Gill Sans MT"/>
              </a:rPr>
              <a:t>Sledmore</a:t>
            </a:r>
            <a:r>
              <a:rPr sz="2400" i="1" spc="5">
                <a:solidFill>
                  <a:srgbClr val="292959"/>
                </a:solidFill>
                <a:latin typeface="Gill Sans MT"/>
                <a:cs typeface="Gill Sans MT"/>
              </a:rPr>
              <a:t> </a:t>
            </a:r>
            <a:r>
              <a:rPr sz="2400" i="1" spc="114">
                <a:solidFill>
                  <a:srgbClr val="292959"/>
                </a:solidFill>
                <a:latin typeface="Gill Sans MT"/>
                <a:cs typeface="Gill Sans MT"/>
              </a:rPr>
              <a:t>v</a:t>
            </a:r>
            <a:r>
              <a:rPr sz="2400" i="1" spc="5">
                <a:solidFill>
                  <a:srgbClr val="292959"/>
                </a:solidFill>
                <a:latin typeface="Gill Sans MT"/>
                <a:cs typeface="Gill Sans MT"/>
              </a:rPr>
              <a:t> </a:t>
            </a:r>
            <a:r>
              <a:rPr sz="2400" i="1" spc="125">
                <a:solidFill>
                  <a:srgbClr val="292959"/>
                </a:solidFill>
                <a:latin typeface="Gill Sans MT"/>
                <a:cs typeface="Gill Sans MT"/>
              </a:rPr>
              <a:t>Dalby</a:t>
            </a:r>
            <a:r>
              <a:rPr sz="2400" i="1" spc="5">
                <a:solidFill>
                  <a:srgbClr val="292959"/>
                </a:solidFill>
                <a:latin typeface="Gill Sans MT"/>
                <a:cs typeface="Gill Sans MT"/>
              </a:rPr>
              <a:t> </a:t>
            </a:r>
            <a:r>
              <a:rPr sz="2400" spc="-175">
                <a:solidFill>
                  <a:srgbClr val="292959"/>
                </a:solidFill>
                <a:latin typeface="Trebuchet MS"/>
                <a:cs typeface="Trebuchet MS"/>
              </a:rPr>
              <a:t>(1996)</a:t>
            </a:r>
            <a:r>
              <a:rPr sz="2400" spc="-50">
                <a:solidFill>
                  <a:srgbClr val="292959"/>
                </a:solidFill>
                <a:latin typeface="Trebuchet MS"/>
                <a:cs typeface="Trebuchet MS"/>
              </a:rPr>
              <a:t> </a:t>
            </a:r>
            <a:r>
              <a:rPr sz="2400" spc="55">
                <a:solidFill>
                  <a:srgbClr val="292959"/>
                </a:solidFill>
                <a:latin typeface="Trebuchet MS"/>
                <a:cs typeface="Trebuchet MS"/>
              </a:rPr>
              <a:t>72</a:t>
            </a:r>
            <a:r>
              <a:rPr sz="2400" spc="-50">
                <a:solidFill>
                  <a:srgbClr val="292959"/>
                </a:solidFill>
                <a:latin typeface="Trebuchet MS"/>
                <a:cs typeface="Trebuchet MS"/>
              </a:rPr>
              <a:t> </a:t>
            </a:r>
            <a:r>
              <a:rPr sz="2400">
                <a:solidFill>
                  <a:srgbClr val="292959"/>
                </a:solidFill>
                <a:latin typeface="Trebuchet MS"/>
                <a:cs typeface="Trebuchet MS"/>
              </a:rPr>
              <a:t>P&amp;CR</a:t>
            </a:r>
            <a:r>
              <a:rPr sz="2400" spc="-45">
                <a:solidFill>
                  <a:srgbClr val="292959"/>
                </a:solidFill>
                <a:latin typeface="Trebuchet MS"/>
                <a:cs typeface="Trebuchet MS"/>
              </a:rPr>
              <a:t> </a:t>
            </a:r>
            <a:r>
              <a:rPr sz="2400" spc="-25">
                <a:solidFill>
                  <a:srgbClr val="292959"/>
                </a:solidFill>
                <a:latin typeface="Trebuchet MS"/>
                <a:cs typeface="Trebuchet MS"/>
              </a:rPr>
              <a:t>196</a:t>
            </a:r>
            <a:endParaRPr sz="2400">
              <a:latin typeface="Trebuchet MS"/>
              <a:cs typeface="Trebuchet MS"/>
            </a:endParaRPr>
          </a:p>
        </p:txBody>
      </p:sp>
      <p:sp>
        <p:nvSpPr>
          <p:cNvPr id="5" name="object 5"/>
          <p:cNvSpPr/>
          <p:nvPr/>
        </p:nvSpPr>
        <p:spPr>
          <a:xfrm>
            <a:off x="9127435" y="2054699"/>
            <a:ext cx="0" cy="7844155"/>
          </a:xfrm>
          <a:custGeom>
            <a:avLst/>
            <a:gdLst/>
            <a:ahLst/>
            <a:cxnLst/>
            <a:rect l="l" t="t" r="r" b="b"/>
            <a:pathLst>
              <a:path h="7844155">
                <a:moveTo>
                  <a:pt x="0" y="0"/>
                </a:moveTo>
                <a:lnTo>
                  <a:pt x="0" y="7843996"/>
                </a:lnTo>
              </a:path>
            </a:pathLst>
          </a:custGeom>
          <a:ln w="9524">
            <a:solidFill>
              <a:srgbClr val="292959"/>
            </a:solidFill>
          </a:ln>
        </p:spPr>
        <p:txBody>
          <a:bodyPr wrap="square" lIns="0" tIns="0" rIns="0" bIns="0" rtlCol="0"/>
          <a:lstStyle/>
          <a:p>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9F5EF"/>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grpSp>
        <p:nvGrpSpPr>
          <p:cNvPr id="4" name="object 4"/>
          <p:cNvGrpSpPr/>
          <p:nvPr/>
        </p:nvGrpSpPr>
        <p:grpSpPr>
          <a:xfrm>
            <a:off x="0" y="0"/>
            <a:ext cx="18373725" cy="9822180"/>
            <a:chOff x="0" y="0"/>
            <a:chExt cx="18373725" cy="9822180"/>
          </a:xfrm>
        </p:grpSpPr>
        <p:pic>
          <p:nvPicPr>
            <p:cNvPr id="5" name="object 5"/>
            <p:cNvPicPr/>
            <p:nvPr/>
          </p:nvPicPr>
          <p:blipFill>
            <a:blip r:embed="rId2" cstate="print"/>
            <a:stretch>
              <a:fillRect/>
            </a:stretch>
          </p:blipFill>
          <p:spPr>
            <a:xfrm>
              <a:off x="11589837" y="771525"/>
              <a:ext cx="6696075" cy="7648574"/>
            </a:xfrm>
            <a:prstGeom prst="rect">
              <a:avLst/>
            </a:prstGeom>
          </p:spPr>
        </p:pic>
        <p:sp>
          <p:nvSpPr>
            <p:cNvPr id="6" name="object 6"/>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7" name="object 7"/>
            <p:cNvSpPr/>
            <p:nvPr/>
          </p:nvSpPr>
          <p:spPr>
            <a:xfrm>
              <a:off x="11590991" y="7894636"/>
              <a:ext cx="6697345" cy="1841500"/>
            </a:xfrm>
            <a:custGeom>
              <a:avLst/>
              <a:gdLst/>
              <a:ahLst/>
              <a:cxnLst/>
              <a:rect l="l" t="t" r="r" b="b"/>
              <a:pathLst>
                <a:path w="6697344" h="1841500">
                  <a:moveTo>
                    <a:pt x="3347923" y="0"/>
                  </a:moveTo>
                  <a:lnTo>
                    <a:pt x="6697004" y="433982"/>
                  </a:lnTo>
                  <a:lnTo>
                    <a:pt x="6697004" y="1841496"/>
                  </a:lnTo>
                  <a:lnTo>
                    <a:pt x="0" y="1841496"/>
                  </a:lnTo>
                  <a:lnTo>
                    <a:pt x="0" y="433832"/>
                  </a:lnTo>
                  <a:lnTo>
                    <a:pt x="3347923" y="0"/>
                  </a:lnTo>
                  <a:close/>
                </a:path>
              </a:pathLst>
            </a:custGeom>
            <a:solidFill>
              <a:srgbClr val="00B3AF"/>
            </a:solidFill>
          </p:spPr>
          <p:txBody>
            <a:bodyPr wrap="square" lIns="0" tIns="0" rIns="0" bIns="0" rtlCol="0"/>
            <a:lstStyle/>
            <a:p>
              <a:endParaRPr/>
            </a:p>
          </p:txBody>
        </p:sp>
        <p:sp>
          <p:nvSpPr>
            <p:cNvPr id="8" name="object 8"/>
            <p:cNvSpPr/>
            <p:nvPr/>
          </p:nvSpPr>
          <p:spPr>
            <a:xfrm>
              <a:off x="11591921" y="7897853"/>
              <a:ext cx="6696075" cy="1838325"/>
            </a:xfrm>
            <a:custGeom>
              <a:avLst/>
              <a:gdLst/>
              <a:ahLst/>
              <a:cxnLst/>
              <a:rect l="l" t="t" r="r" b="b"/>
              <a:pathLst>
                <a:path w="6696075" h="1838325">
                  <a:moveTo>
                    <a:pt x="5" y="430541"/>
                  </a:moveTo>
                  <a:lnTo>
                    <a:pt x="3322525" y="0"/>
                  </a:lnTo>
                </a:path>
                <a:path w="6696075" h="1838325">
                  <a:moveTo>
                    <a:pt x="3371460" y="0"/>
                  </a:moveTo>
                  <a:lnTo>
                    <a:pt x="6696074" y="430802"/>
                  </a:lnTo>
                  <a:lnTo>
                    <a:pt x="6695992" y="1838280"/>
                  </a:lnTo>
                  <a:lnTo>
                    <a:pt x="0" y="1838280"/>
                  </a:lnTo>
                </a:path>
              </a:pathLst>
            </a:custGeom>
            <a:ln w="171449">
              <a:solidFill>
                <a:srgbClr val="FED307"/>
              </a:solidFill>
            </a:ln>
          </p:spPr>
          <p:txBody>
            <a:bodyPr wrap="square" lIns="0" tIns="0" rIns="0" bIns="0" rtlCol="0"/>
            <a:lstStyle/>
            <a:p>
              <a:endParaRPr/>
            </a:p>
          </p:txBody>
        </p:sp>
      </p:grpSp>
      <p:sp>
        <p:nvSpPr>
          <p:cNvPr id="9" name="object 9"/>
          <p:cNvSpPr txBox="1"/>
          <p:nvPr/>
        </p:nvSpPr>
        <p:spPr>
          <a:xfrm>
            <a:off x="11995616" y="8248782"/>
            <a:ext cx="5887085" cy="1067435"/>
          </a:xfrm>
          <a:prstGeom prst="rect">
            <a:avLst/>
          </a:prstGeom>
        </p:spPr>
        <p:txBody>
          <a:bodyPr vert="horz" wrap="square" lIns="0" tIns="12700" rIns="0" bIns="0" rtlCol="0">
            <a:spAutoFit/>
          </a:bodyPr>
          <a:lstStyle/>
          <a:p>
            <a:pPr algn="ctr">
              <a:lnSpc>
                <a:spcPct val="100000"/>
              </a:lnSpc>
              <a:spcBef>
                <a:spcPts val="100"/>
              </a:spcBef>
            </a:pPr>
            <a:r>
              <a:rPr sz="3400" b="1" spc="-50">
                <a:solidFill>
                  <a:srgbClr val="FFFFFF"/>
                </a:solidFill>
                <a:latin typeface="Trebuchet MS"/>
                <a:cs typeface="Trebuchet MS"/>
              </a:rPr>
              <a:t>Key</a:t>
            </a:r>
            <a:r>
              <a:rPr sz="3400" b="1" spc="-210">
                <a:solidFill>
                  <a:srgbClr val="FFFFFF"/>
                </a:solidFill>
                <a:latin typeface="Trebuchet MS"/>
                <a:cs typeface="Trebuchet MS"/>
              </a:rPr>
              <a:t> </a:t>
            </a:r>
            <a:r>
              <a:rPr sz="3400" b="1" spc="-10">
                <a:solidFill>
                  <a:srgbClr val="FFFFFF"/>
                </a:solidFill>
                <a:latin typeface="Trebuchet MS"/>
                <a:cs typeface="Trebuchet MS"/>
              </a:rPr>
              <a:t>sources:</a:t>
            </a:r>
            <a:endParaRPr sz="3400">
              <a:latin typeface="Trebuchet MS"/>
              <a:cs typeface="Trebuchet MS"/>
            </a:endParaRPr>
          </a:p>
          <a:p>
            <a:pPr algn="ctr">
              <a:lnSpc>
                <a:spcPct val="100000"/>
              </a:lnSpc>
              <a:spcBef>
                <a:spcPts val="45"/>
              </a:spcBef>
            </a:pPr>
            <a:r>
              <a:rPr sz="3400" i="1" spc="285">
                <a:solidFill>
                  <a:srgbClr val="FFFFFF"/>
                </a:solidFill>
                <a:latin typeface="Gill Sans MT"/>
                <a:cs typeface="Gill Sans MT"/>
              </a:rPr>
              <a:t>Guest</a:t>
            </a:r>
            <a:r>
              <a:rPr sz="3400" i="1" spc="-15">
                <a:solidFill>
                  <a:srgbClr val="FFFFFF"/>
                </a:solidFill>
                <a:latin typeface="Gill Sans MT"/>
                <a:cs typeface="Gill Sans MT"/>
              </a:rPr>
              <a:t> </a:t>
            </a:r>
            <a:r>
              <a:rPr sz="3400" i="1" spc="165">
                <a:solidFill>
                  <a:srgbClr val="FFFFFF"/>
                </a:solidFill>
                <a:latin typeface="Gill Sans MT"/>
                <a:cs typeface="Gill Sans MT"/>
              </a:rPr>
              <a:t>v</a:t>
            </a:r>
            <a:r>
              <a:rPr sz="3400" i="1" spc="-10">
                <a:solidFill>
                  <a:srgbClr val="FFFFFF"/>
                </a:solidFill>
                <a:latin typeface="Gill Sans MT"/>
                <a:cs typeface="Gill Sans MT"/>
              </a:rPr>
              <a:t> </a:t>
            </a:r>
            <a:r>
              <a:rPr sz="3400" i="1" spc="285">
                <a:solidFill>
                  <a:srgbClr val="FFFFFF"/>
                </a:solidFill>
                <a:latin typeface="Gill Sans MT"/>
                <a:cs typeface="Gill Sans MT"/>
              </a:rPr>
              <a:t>Guest</a:t>
            </a:r>
            <a:r>
              <a:rPr sz="3400" i="1" spc="-10">
                <a:solidFill>
                  <a:srgbClr val="FFFFFF"/>
                </a:solidFill>
                <a:latin typeface="Gill Sans MT"/>
                <a:cs typeface="Gill Sans MT"/>
              </a:rPr>
              <a:t> </a:t>
            </a:r>
            <a:r>
              <a:rPr sz="3400" spc="140">
                <a:solidFill>
                  <a:srgbClr val="FFFFFF"/>
                </a:solidFill>
                <a:latin typeface="Trebuchet MS"/>
                <a:cs typeface="Trebuchet MS"/>
              </a:rPr>
              <a:t>[2022]</a:t>
            </a:r>
            <a:r>
              <a:rPr sz="3400" spc="-90">
                <a:solidFill>
                  <a:srgbClr val="FFFFFF"/>
                </a:solidFill>
                <a:latin typeface="Trebuchet MS"/>
                <a:cs typeface="Trebuchet MS"/>
              </a:rPr>
              <a:t> </a:t>
            </a:r>
            <a:r>
              <a:rPr sz="3400" spc="70">
                <a:solidFill>
                  <a:srgbClr val="FFFFFF"/>
                </a:solidFill>
                <a:latin typeface="Trebuchet MS"/>
                <a:cs typeface="Trebuchet MS"/>
              </a:rPr>
              <a:t>UKSC</a:t>
            </a:r>
            <a:r>
              <a:rPr sz="3400" spc="-95">
                <a:solidFill>
                  <a:srgbClr val="FFFFFF"/>
                </a:solidFill>
                <a:latin typeface="Trebuchet MS"/>
                <a:cs typeface="Trebuchet MS"/>
              </a:rPr>
              <a:t> </a:t>
            </a:r>
            <a:r>
              <a:rPr sz="3400" spc="55">
                <a:solidFill>
                  <a:srgbClr val="FFFFFF"/>
                </a:solidFill>
                <a:latin typeface="Trebuchet MS"/>
                <a:cs typeface="Trebuchet MS"/>
              </a:rPr>
              <a:t>27</a:t>
            </a:r>
            <a:endParaRPr sz="3400">
              <a:latin typeface="Trebuchet MS"/>
              <a:cs typeface="Trebuchet MS"/>
            </a:endParaRPr>
          </a:p>
        </p:txBody>
      </p:sp>
      <p:grpSp>
        <p:nvGrpSpPr>
          <p:cNvPr id="10" name="object 10"/>
          <p:cNvGrpSpPr/>
          <p:nvPr/>
        </p:nvGrpSpPr>
        <p:grpSpPr>
          <a:xfrm>
            <a:off x="943159" y="2338863"/>
            <a:ext cx="114300" cy="7315200"/>
            <a:chOff x="943159" y="2338863"/>
            <a:chExt cx="114300" cy="7315200"/>
          </a:xfrm>
        </p:grpSpPr>
        <p:pic>
          <p:nvPicPr>
            <p:cNvPr id="11" name="object 11"/>
            <p:cNvPicPr/>
            <p:nvPr/>
          </p:nvPicPr>
          <p:blipFill>
            <a:blip r:embed="rId3" cstate="print"/>
            <a:stretch>
              <a:fillRect/>
            </a:stretch>
          </p:blipFill>
          <p:spPr>
            <a:xfrm>
              <a:off x="943159" y="2338863"/>
              <a:ext cx="114299" cy="114299"/>
            </a:xfrm>
            <a:prstGeom prst="rect">
              <a:avLst/>
            </a:prstGeom>
          </p:spPr>
        </p:pic>
        <p:pic>
          <p:nvPicPr>
            <p:cNvPr id="12" name="object 12"/>
            <p:cNvPicPr/>
            <p:nvPr/>
          </p:nvPicPr>
          <p:blipFill>
            <a:blip r:embed="rId3" cstate="print"/>
            <a:stretch>
              <a:fillRect/>
            </a:stretch>
          </p:blipFill>
          <p:spPr>
            <a:xfrm>
              <a:off x="943159" y="5339238"/>
              <a:ext cx="114299" cy="114299"/>
            </a:xfrm>
            <a:prstGeom prst="rect">
              <a:avLst/>
            </a:prstGeom>
          </p:spPr>
        </p:pic>
        <p:pic>
          <p:nvPicPr>
            <p:cNvPr id="13" name="object 13"/>
            <p:cNvPicPr/>
            <p:nvPr/>
          </p:nvPicPr>
          <p:blipFill>
            <a:blip r:embed="rId3" cstate="print"/>
            <a:stretch>
              <a:fillRect/>
            </a:stretch>
          </p:blipFill>
          <p:spPr>
            <a:xfrm>
              <a:off x="943159" y="6539388"/>
              <a:ext cx="114299" cy="114299"/>
            </a:xfrm>
            <a:prstGeom prst="rect">
              <a:avLst/>
            </a:prstGeom>
          </p:spPr>
        </p:pic>
        <p:pic>
          <p:nvPicPr>
            <p:cNvPr id="14" name="object 14"/>
            <p:cNvPicPr/>
            <p:nvPr/>
          </p:nvPicPr>
          <p:blipFill>
            <a:blip r:embed="rId3" cstate="print"/>
            <a:stretch>
              <a:fillRect/>
            </a:stretch>
          </p:blipFill>
          <p:spPr>
            <a:xfrm>
              <a:off x="943159" y="9539763"/>
              <a:ext cx="114299" cy="114299"/>
            </a:xfrm>
            <a:prstGeom prst="rect">
              <a:avLst/>
            </a:prstGeom>
          </p:spPr>
        </p:pic>
      </p:grpSp>
      <p:sp>
        <p:nvSpPr>
          <p:cNvPr id="15" name="object 15"/>
          <p:cNvSpPr txBox="1"/>
          <p:nvPr/>
        </p:nvSpPr>
        <p:spPr>
          <a:xfrm>
            <a:off x="1223055" y="1971186"/>
            <a:ext cx="10065385" cy="7826375"/>
          </a:xfrm>
          <a:prstGeom prst="rect">
            <a:avLst/>
          </a:prstGeom>
        </p:spPr>
        <p:txBody>
          <a:bodyPr vert="horz" wrap="square" lIns="0" tIns="12700" rIns="0" bIns="0" rtlCol="0">
            <a:spAutoFit/>
          </a:bodyPr>
          <a:lstStyle/>
          <a:p>
            <a:pPr marL="12700" marR="5080">
              <a:lnSpc>
                <a:spcPct val="135800"/>
              </a:lnSpc>
              <a:spcBef>
                <a:spcPts val="100"/>
              </a:spcBef>
            </a:pPr>
            <a:r>
              <a:rPr sz="2900" spc="-70">
                <a:solidFill>
                  <a:srgbClr val="292959"/>
                </a:solidFill>
                <a:latin typeface="Trebuchet MS"/>
                <a:cs typeface="Trebuchet MS"/>
              </a:rPr>
              <a:t>Palser</a:t>
            </a:r>
            <a:r>
              <a:rPr sz="2900" spc="-150">
                <a:solidFill>
                  <a:srgbClr val="292959"/>
                </a:solidFill>
                <a:latin typeface="Trebuchet MS"/>
                <a:cs typeface="Trebuchet MS"/>
              </a:rPr>
              <a:t> </a:t>
            </a:r>
            <a:r>
              <a:rPr sz="2900">
                <a:solidFill>
                  <a:srgbClr val="292959"/>
                </a:solidFill>
                <a:latin typeface="Trebuchet MS"/>
                <a:cs typeface="Trebuchet MS"/>
              </a:rPr>
              <a:t>(2023):</a:t>
            </a:r>
            <a:r>
              <a:rPr sz="2900" spc="-114">
                <a:solidFill>
                  <a:srgbClr val="292959"/>
                </a:solidFill>
                <a:latin typeface="Trebuchet MS"/>
                <a:cs typeface="Trebuchet MS"/>
              </a:rPr>
              <a:t> </a:t>
            </a:r>
            <a:r>
              <a:rPr sz="2900" spc="-140">
                <a:solidFill>
                  <a:srgbClr val="292959"/>
                </a:solidFill>
                <a:latin typeface="Trebuchet MS"/>
                <a:cs typeface="Trebuchet MS"/>
              </a:rPr>
              <a:t>normally</a:t>
            </a:r>
            <a:r>
              <a:rPr sz="2900" spc="-95">
                <a:solidFill>
                  <a:srgbClr val="292959"/>
                </a:solidFill>
                <a:latin typeface="Trebuchet MS"/>
                <a:cs typeface="Trebuchet MS"/>
              </a:rPr>
              <a:t> </a:t>
            </a:r>
            <a:r>
              <a:rPr sz="2900" spc="-110">
                <a:solidFill>
                  <a:srgbClr val="292959"/>
                </a:solidFill>
                <a:latin typeface="Trebuchet MS"/>
                <a:cs typeface="Trebuchet MS"/>
              </a:rPr>
              <a:t>start </a:t>
            </a:r>
            <a:r>
              <a:rPr sz="2900" spc="-150">
                <a:solidFill>
                  <a:srgbClr val="292959"/>
                </a:solidFill>
                <a:latin typeface="Trebuchet MS"/>
                <a:cs typeface="Trebuchet MS"/>
              </a:rPr>
              <a:t>with</a:t>
            </a:r>
            <a:r>
              <a:rPr sz="2900" spc="-95">
                <a:solidFill>
                  <a:srgbClr val="292959"/>
                </a:solidFill>
                <a:latin typeface="Trebuchet MS"/>
                <a:cs typeface="Trebuchet MS"/>
              </a:rPr>
              <a:t> </a:t>
            </a:r>
            <a:r>
              <a:rPr sz="2900" spc="-120">
                <a:solidFill>
                  <a:srgbClr val="292959"/>
                </a:solidFill>
                <a:latin typeface="Trebuchet MS"/>
                <a:cs typeface="Trebuchet MS"/>
              </a:rPr>
              <a:t>the</a:t>
            </a:r>
            <a:r>
              <a:rPr sz="2900" spc="-100">
                <a:solidFill>
                  <a:srgbClr val="292959"/>
                </a:solidFill>
                <a:latin typeface="Trebuchet MS"/>
                <a:cs typeface="Trebuchet MS"/>
              </a:rPr>
              <a:t> </a:t>
            </a:r>
            <a:r>
              <a:rPr sz="2900" spc="-70">
                <a:solidFill>
                  <a:srgbClr val="292959"/>
                </a:solidFill>
                <a:latin typeface="Trebuchet MS"/>
                <a:cs typeface="Trebuchet MS"/>
              </a:rPr>
              <a:t>assumption</a:t>
            </a:r>
            <a:r>
              <a:rPr sz="2900" spc="-110">
                <a:solidFill>
                  <a:srgbClr val="292959"/>
                </a:solidFill>
                <a:latin typeface="Trebuchet MS"/>
                <a:cs typeface="Trebuchet MS"/>
              </a:rPr>
              <a:t> </a:t>
            </a:r>
            <a:r>
              <a:rPr sz="2900" spc="-20">
                <a:solidFill>
                  <a:srgbClr val="292959"/>
                </a:solidFill>
                <a:latin typeface="Trebuchet MS"/>
                <a:cs typeface="Trebuchet MS"/>
              </a:rPr>
              <a:t>(not </a:t>
            </a:r>
            <a:r>
              <a:rPr sz="2900" spc="-110">
                <a:solidFill>
                  <a:srgbClr val="292959"/>
                </a:solidFill>
                <a:latin typeface="Trebuchet MS"/>
                <a:cs typeface="Trebuchet MS"/>
              </a:rPr>
              <a:t>presumption)</a:t>
            </a:r>
            <a:r>
              <a:rPr sz="2900" spc="-100">
                <a:solidFill>
                  <a:srgbClr val="292959"/>
                </a:solidFill>
                <a:latin typeface="Trebuchet MS"/>
                <a:cs typeface="Trebuchet MS"/>
              </a:rPr>
              <a:t> </a:t>
            </a:r>
            <a:r>
              <a:rPr sz="2900" spc="-105">
                <a:solidFill>
                  <a:srgbClr val="292959"/>
                </a:solidFill>
                <a:latin typeface="Trebuchet MS"/>
                <a:cs typeface="Trebuchet MS"/>
              </a:rPr>
              <a:t>that</a:t>
            </a:r>
            <a:r>
              <a:rPr sz="2900" spc="-95">
                <a:solidFill>
                  <a:srgbClr val="292959"/>
                </a:solidFill>
                <a:latin typeface="Trebuchet MS"/>
                <a:cs typeface="Trebuchet MS"/>
              </a:rPr>
              <a:t> </a:t>
            </a:r>
            <a:r>
              <a:rPr sz="2900" spc="-120">
                <a:solidFill>
                  <a:srgbClr val="292959"/>
                </a:solidFill>
                <a:latin typeface="Trebuchet MS"/>
                <a:cs typeface="Trebuchet MS"/>
              </a:rPr>
              <a:t>the</a:t>
            </a:r>
            <a:r>
              <a:rPr sz="2900" spc="-100">
                <a:solidFill>
                  <a:srgbClr val="292959"/>
                </a:solidFill>
                <a:latin typeface="Trebuchet MS"/>
                <a:cs typeface="Trebuchet MS"/>
              </a:rPr>
              <a:t> </a:t>
            </a:r>
            <a:r>
              <a:rPr sz="2900" spc="-110">
                <a:solidFill>
                  <a:srgbClr val="292959"/>
                </a:solidFill>
                <a:latin typeface="Trebuchet MS"/>
                <a:cs typeface="Trebuchet MS"/>
              </a:rPr>
              <a:t>simplest</a:t>
            </a:r>
            <a:r>
              <a:rPr sz="2900" spc="-95">
                <a:solidFill>
                  <a:srgbClr val="292959"/>
                </a:solidFill>
                <a:latin typeface="Trebuchet MS"/>
                <a:cs typeface="Trebuchet MS"/>
              </a:rPr>
              <a:t> </a:t>
            </a:r>
            <a:r>
              <a:rPr sz="2900" spc="-20">
                <a:solidFill>
                  <a:srgbClr val="292959"/>
                </a:solidFill>
                <a:latin typeface="Trebuchet MS"/>
                <a:cs typeface="Trebuchet MS"/>
              </a:rPr>
              <a:t>way</a:t>
            </a:r>
            <a:r>
              <a:rPr sz="2900" spc="-95">
                <a:solidFill>
                  <a:srgbClr val="292959"/>
                </a:solidFill>
                <a:latin typeface="Trebuchet MS"/>
                <a:cs typeface="Trebuchet MS"/>
              </a:rPr>
              <a:t> </a:t>
            </a:r>
            <a:r>
              <a:rPr sz="2900" spc="-60">
                <a:solidFill>
                  <a:srgbClr val="292959"/>
                </a:solidFill>
                <a:latin typeface="Trebuchet MS"/>
                <a:cs typeface="Trebuchet MS"/>
              </a:rPr>
              <a:t>to</a:t>
            </a:r>
            <a:r>
              <a:rPr sz="2900" spc="-100">
                <a:solidFill>
                  <a:srgbClr val="292959"/>
                </a:solidFill>
                <a:latin typeface="Trebuchet MS"/>
                <a:cs typeface="Trebuchet MS"/>
              </a:rPr>
              <a:t> </a:t>
            </a:r>
            <a:r>
              <a:rPr sz="2900" spc="-114">
                <a:solidFill>
                  <a:srgbClr val="292959"/>
                </a:solidFill>
                <a:latin typeface="Trebuchet MS"/>
                <a:cs typeface="Trebuchet MS"/>
              </a:rPr>
              <a:t>remedy</a:t>
            </a:r>
            <a:r>
              <a:rPr sz="2900" spc="-95">
                <a:solidFill>
                  <a:srgbClr val="292959"/>
                </a:solidFill>
                <a:latin typeface="Trebuchet MS"/>
                <a:cs typeface="Trebuchet MS"/>
              </a:rPr>
              <a:t> </a:t>
            </a:r>
            <a:r>
              <a:rPr sz="2900" spc="-25">
                <a:solidFill>
                  <a:srgbClr val="292959"/>
                </a:solidFill>
                <a:latin typeface="Trebuchet MS"/>
                <a:cs typeface="Trebuchet MS"/>
              </a:rPr>
              <a:t>the </a:t>
            </a:r>
            <a:r>
              <a:rPr sz="2900" spc="-80">
                <a:solidFill>
                  <a:srgbClr val="292959"/>
                </a:solidFill>
                <a:latin typeface="Trebuchet MS"/>
                <a:cs typeface="Trebuchet MS"/>
              </a:rPr>
              <a:t>unconscionability</a:t>
            </a:r>
            <a:r>
              <a:rPr sz="2900" spc="-140">
                <a:solidFill>
                  <a:srgbClr val="292959"/>
                </a:solidFill>
                <a:latin typeface="Trebuchet MS"/>
                <a:cs typeface="Trebuchet MS"/>
              </a:rPr>
              <a:t> </a:t>
            </a:r>
            <a:r>
              <a:rPr sz="2900" spc="-95">
                <a:solidFill>
                  <a:srgbClr val="292959"/>
                </a:solidFill>
                <a:latin typeface="Trebuchet MS"/>
                <a:cs typeface="Trebuchet MS"/>
              </a:rPr>
              <a:t>constituted</a:t>
            </a:r>
            <a:r>
              <a:rPr sz="2900" spc="-125">
                <a:solidFill>
                  <a:srgbClr val="292959"/>
                </a:solidFill>
                <a:latin typeface="Trebuchet MS"/>
                <a:cs typeface="Trebuchet MS"/>
              </a:rPr>
              <a:t> </a:t>
            </a:r>
            <a:r>
              <a:rPr sz="2900" spc="-50">
                <a:solidFill>
                  <a:srgbClr val="292959"/>
                </a:solidFill>
                <a:latin typeface="Trebuchet MS"/>
                <a:cs typeface="Trebuchet MS"/>
              </a:rPr>
              <a:t>by</a:t>
            </a:r>
            <a:r>
              <a:rPr sz="2900" spc="-125">
                <a:solidFill>
                  <a:srgbClr val="292959"/>
                </a:solidFill>
                <a:latin typeface="Trebuchet MS"/>
                <a:cs typeface="Trebuchet MS"/>
              </a:rPr>
              <a:t> </a:t>
            </a:r>
            <a:r>
              <a:rPr sz="2900" spc="-120">
                <a:solidFill>
                  <a:srgbClr val="292959"/>
                </a:solidFill>
                <a:latin typeface="Trebuchet MS"/>
                <a:cs typeface="Trebuchet MS"/>
              </a:rPr>
              <a:t>the</a:t>
            </a:r>
            <a:r>
              <a:rPr sz="2900" spc="-100">
                <a:solidFill>
                  <a:srgbClr val="292959"/>
                </a:solidFill>
                <a:latin typeface="Trebuchet MS"/>
                <a:cs typeface="Trebuchet MS"/>
              </a:rPr>
              <a:t> </a:t>
            </a:r>
            <a:r>
              <a:rPr sz="2900" spc="-75">
                <a:solidFill>
                  <a:srgbClr val="292959"/>
                </a:solidFill>
                <a:latin typeface="Trebuchet MS"/>
                <a:cs typeface="Trebuchet MS"/>
              </a:rPr>
              <a:t>repudiation</a:t>
            </a:r>
            <a:r>
              <a:rPr sz="2900" spc="-125">
                <a:solidFill>
                  <a:srgbClr val="292959"/>
                </a:solidFill>
                <a:latin typeface="Trebuchet MS"/>
                <a:cs typeface="Trebuchet MS"/>
              </a:rPr>
              <a:t> </a:t>
            </a:r>
            <a:r>
              <a:rPr sz="2900" spc="-60">
                <a:solidFill>
                  <a:srgbClr val="292959"/>
                </a:solidFill>
                <a:latin typeface="Trebuchet MS"/>
                <a:cs typeface="Trebuchet MS"/>
              </a:rPr>
              <a:t>is</a:t>
            </a:r>
            <a:r>
              <a:rPr sz="2900" spc="-120">
                <a:solidFill>
                  <a:srgbClr val="292959"/>
                </a:solidFill>
                <a:latin typeface="Trebuchet MS"/>
                <a:cs typeface="Trebuchet MS"/>
              </a:rPr>
              <a:t> </a:t>
            </a:r>
            <a:r>
              <a:rPr sz="2900" spc="-60">
                <a:solidFill>
                  <a:srgbClr val="292959"/>
                </a:solidFill>
                <a:latin typeface="Trebuchet MS"/>
                <a:cs typeface="Trebuchet MS"/>
              </a:rPr>
              <a:t>to</a:t>
            </a:r>
            <a:r>
              <a:rPr sz="2900" spc="-120">
                <a:solidFill>
                  <a:srgbClr val="292959"/>
                </a:solidFill>
                <a:latin typeface="Trebuchet MS"/>
                <a:cs typeface="Trebuchet MS"/>
              </a:rPr>
              <a:t> </a:t>
            </a:r>
            <a:r>
              <a:rPr sz="2900" spc="-60">
                <a:solidFill>
                  <a:srgbClr val="292959"/>
                </a:solidFill>
                <a:latin typeface="Trebuchet MS"/>
                <a:cs typeface="Trebuchet MS"/>
              </a:rPr>
              <a:t>hold</a:t>
            </a:r>
            <a:r>
              <a:rPr sz="2900" spc="-125">
                <a:solidFill>
                  <a:srgbClr val="292959"/>
                </a:solidFill>
                <a:latin typeface="Trebuchet MS"/>
                <a:cs typeface="Trebuchet MS"/>
              </a:rPr>
              <a:t> </a:t>
            </a:r>
            <a:r>
              <a:rPr sz="2900" spc="-25">
                <a:solidFill>
                  <a:srgbClr val="292959"/>
                </a:solidFill>
                <a:latin typeface="Trebuchet MS"/>
                <a:cs typeface="Trebuchet MS"/>
              </a:rPr>
              <a:t>the </a:t>
            </a:r>
            <a:r>
              <a:rPr sz="2900" spc="-100">
                <a:solidFill>
                  <a:srgbClr val="292959"/>
                </a:solidFill>
                <a:latin typeface="Trebuchet MS"/>
                <a:cs typeface="Trebuchet MS"/>
              </a:rPr>
              <a:t>promisor</a:t>
            </a:r>
            <a:r>
              <a:rPr sz="2900" spc="-95">
                <a:solidFill>
                  <a:srgbClr val="292959"/>
                </a:solidFill>
                <a:latin typeface="Trebuchet MS"/>
                <a:cs typeface="Trebuchet MS"/>
              </a:rPr>
              <a:t> </a:t>
            </a:r>
            <a:r>
              <a:rPr sz="2900" spc="-60">
                <a:solidFill>
                  <a:srgbClr val="292959"/>
                </a:solidFill>
                <a:latin typeface="Trebuchet MS"/>
                <a:cs typeface="Trebuchet MS"/>
              </a:rPr>
              <a:t>to</a:t>
            </a:r>
            <a:r>
              <a:rPr sz="2900" spc="-90">
                <a:solidFill>
                  <a:srgbClr val="292959"/>
                </a:solidFill>
                <a:latin typeface="Trebuchet MS"/>
                <a:cs typeface="Trebuchet MS"/>
              </a:rPr>
              <a:t> </a:t>
            </a:r>
            <a:r>
              <a:rPr sz="2900" spc="-100">
                <a:solidFill>
                  <a:srgbClr val="292959"/>
                </a:solidFill>
                <a:latin typeface="Trebuchet MS"/>
                <a:cs typeface="Trebuchet MS"/>
              </a:rPr>
              <a:t>his</a:t>
            </a:r>
            <a:r>
              <a:rPr sz="2900" spc="-95">
                <a:solidFill>
                  <a:srgbClr val="292959"/>
                </a:solidFill>
                <a:latin typeface="Trebuchet MS"/>
                <a:cs typeface="Trebuchet MS"/>
              </a:rPr>
              <a:t> </a:t>
            </a:r>
            <a:r>
              <a:rPr sz="2900" spc="-165">
                <a:solidFill>
                  <a:srgbClr val="292959"/>
                </a:solidFill>
                <a:latin typeface="Trebuchet MS"/>
                <a:cs typeface="Trebuchet MS"/>
              </a:rPr>
              <a:t>promise”.</a:t>
            </a:r>
            <a:r>
              <a:rPr sz="2900" spc="-90">
                <a:solidFill>
                  <a:srgbClr val="292959"/>
                </a:solidFill>
                <a:latin typeface="Trebuchet MS"/>
                <a:cs typeface="Trebuchet MS"/>
              </a:rPr>
              <a:t> </a:t>
            </a:r>
            <a:r>
              <a:rPr sz="2900" spc="-170">
                <a:solidFill>
                  <a:srgbClr val="292959"/>
                </a:solidFill>
                <a:latin typeface="Trebuchet MS"/>
                <a:cs typeface="Trebuchet MS"/>
              </a:rPr>
              <a:t>Full</a:t>
            </a:r>
            <a:r>
              <a:rPr sz="2900" spc="-95">
                <a:solidFill>
                  <a:srgbClr val="292959"/>
                </a:solidFill>
                <a:latin typeface="Trebuchet MS"/>
                <a:cs typeface="Trebuchet MS"/>
              </a:rPr>
              <a:t> enforcement</a:t>
            </a:r>
            <a:r>
              <a:rPr sz="2900" spc="-90">
                <a:solidFill>
                  <a:srgbClr val="292959"/>
                </a:solidFill>
                <a:latin typeface="Trebuchet MS"/>
                <a:cs typeface="Trebuchet MS"/>
              </a:rPr>
              <a:t> </a:t>
            </a:r>
            <a:r>
              <a:rPr sz="2900">
                <a:solidFill>
                  <a:srgbClr val="292959"/>
                </a:solidFill>
                <a:latin typeface="Trebuchet MS"/>
                <a:cs typeface="Trebuchet MS"/>
              </a:rPr>
              <a:t>of</a:t>
            </a:r>
            <a:r>
              <a:rPr sz="2900" spc="-95">
                <a:solidFill>
                  <a:srgbClr val="292959"/>
                </a:solidFill>
                <a:latin typeface="Trebuchet MS"/>
                <a:cs typeface="Trebuchet MS"/>
              </a:rPr>
              <a:t> </a:t>
            </a:r>
            <a:r>
              <a:rPr sz="2900" spc="-120">
                <a:solidFill>
                  <a:srgbClr val="292959"/>
                </a:solidFill>
                <a:latin typeface="Trebuchet MS"/>
                <a:cs typeface="Trebuchet MS"/>
              </a:rPr>
              <a:t>the</a:t>
            </a:r>
            <a:r>
              <a:rPr sz="2900" spc="-90">
                <a:solidFill>
                  <a:srgbClr val="292959"/>
                </a:solidFill>
                <a:latin typeface="Trebuchet MS"/>
                <a:cs typeface="Trebuchet MS"/>
              </a:rPr>
              <a:t> </a:t>
            </a:r>
            <a:r>
              <a:rPr sz="2900" spc="-85">
                <a:solidFill>
                  <a:srgbClr val="292959"/>
                </a:solidFill>
                <a:latin typeface="Trebuchet MS"/>
                <a:cs typeface="Trebuchet MS"/>
              </a:rPr>
              <a:t>promise</a:t>
            </a:r>
            <a:r>
              <a:rPr sz="2900" spc="-95">
                <a:solidFill>
                  <a:srgbClr val="292959"/>
                </a:solidFill>
                <a:latin typeface="Trebuchet MS"/>
                <a:cs typeface="Trebuchet MS"/>
              </a:rPr>
              <a:t> </a:t>
            </a:r>
            <a:r>
              <a:rPr sz="2900" spc="-10">
                <a:solidFill>
                  <a:srgbClr val="292959"/>
                </a:solidFill>
                <a:latin typeface="Trebuchet MS"/>
                <a:cs typeface="Trebuchet MS"/>
              </a:rPr>
              <a:t>would </a:t>
            </a:r>
            <a:r>
              <a:rPr sz="2900" spc="-100">
                <a:solidFill>
                  <a:srgbClr val="292959"/>
                </a:solidFill>
                <a:latin typeface="Trebuchet MS"/>
                <a:cs typeface="Trebuchet MS"/>
              </a:rPr>
              <a:t>not</a:t>
            </a:r>
            <a:r>
              <a:rPr sz="2900" spc="-95">
                <a:solidFill>
                  <a:srgbClr val="292959"/>
                </a:solidFill>
                <a:latin typeface="Trebuchet MS"/>
                <a:cs typeface="Trebuchet MS"/>
              </a:rPr>
              <a:t> </a:t>
            </a:r>
            <a:r>
              <a:rPr sz="2900">
                <a:solidFill>
                  <a:srgbClr val="292959"/>
                </a:solidFill>
                <a:latin typeface="Trebuchet MS"/>
                <a:cs typeface="Trebuchet MS"/>
              </a:rPr>
              <a:t>be</a:t>
            </a:r>
            <a:r>
              <a:rPr sz="2900" spc="-90">
                <a:solidFill>
                  <a:srgbClr val="292959"/>
                </a:solidFill>
                <a:latin typeface="Trebuchet MS"/>
                <a:cs typeface="Trebuchet MS"/>
              </a:rPr>
              <a:t> </a:t>
            </a:r>
            <a:r>
              <a:rPr sz="2900" spc="-150">
                <a:solidFill>
                  <a:srgbClr val="292959"/>
                </a:solidFill>
                <a:latin typeface="Trebuchet MS"/>
                <a:cs typeface="Trebuchet MS"/>
              </a:rPr>
              <a:t>met</a:t>
            </a:r>
            <a:r>
              <a:rPr sz="2900" spc="-95">
                <a:solidFill>
                  <a:srgbClr val="292959"/>
                </a:solidFill>
                <a:latin typeface="Trebuchet MS"/>
                <a:cs typeface="Trebuchet MS"/>
              </a:rPr>
              <a:t> </a:t>
            </a:r>
            <a:r>
              <a:rPr sz="2900" spc="-140">
                <a:solidFill>
                  <a:srgbClr val="292959"/>
                </a:solidFill>
                <a:latin typeface="Trebuchet MS"/>
                <a:cs typeface="Trebuchet MS"/>
              </a:rPr>
              <a:t>if</a:t>
            </a:r>
            <a:r>
              <a:rPr sz="2900" spc="-90">
                <a:solidFill>
                  <a:srgbClr val="292959"/>
                </a:solidFill>
                <a:latin typeface="Trebuchet MS"/>
                <a:cs typeface="Trebuchet MS"/>
              </a:rPr>
              <a:t> “disproportionate”’.</a:t>
            </a:r>
            <a:endParaRPr sz="2900">
              <a:latin typeface="Trebuchet MS"/>
              <a:cs typeface="Trebuchet MS"/>
            </a:endParaRPr>
          </a:p>
          <a:p>
            <a:pPr marL="12700" marR="998855">
              <a:lnSpc>
                <a:spcPct val="135800"/>
              </a:lnSpc>
            </a:pPr>
            <a:r>
              <a:rPr sz="2900" i="1" spc="235">
                <a:solidFill>
                  <a:srgbClr val="292959"/>
                </a:solidFill>
                <a:latin typeface="Gill Sans MT"/>
                <a:cs typeface="Gill Sans MT"/>
              </a:rPr>
              <a:t>Guest</a:t>
            </a:r>
            <a:r>
              <a:rPr sz="2900" i="1" spc="30">
                <a:solidFill>
                  <a:srgbClr val="292959"/>
                </a:solidFill>
                <a:latin typeface="Gill Sans MT"/>
                <a:cs typeface="Gill Sans MT"/>
              </a:rPr>
              <a:t> </a:t>
            </a:r>
            <a:r>
              <a:rPr sz="2900">
                <a:solidFill>
                  <a:srgbClr val="292959"/>
                </a:solidFill>
                <a:latin typeface="Trebuchet MS"/>
                <a:cs typeface="Trebuchet MS"/>
              </a:rPr>
              <a:t>has</a:t>
            </a:r>
            <a:r>
              <a:rPr sz="2900" spc="-35">
                <a:solidFill>
                  <a:srgbClr val="292959"/>
                </a:solidFill>
                <a:latin typeface="Trebuchet MS"/>
                <a:cs typeface="Trebuchet MS"/>
              </a:rPr>
              <a:t> </a:t>
            </a:r>
            <a:r>
              <a:rPr sz="2900" spc="-85">
                <a:solidFill>
                  <a:srgbClr val="292959"/>
                </a:solidFill>
                <a:latin typeface="Trebuchet MS"/>
                <a:cs typeface="Trebuchet MS"/>
              </a:rPr>
              <a:t>resolved</a:t>
            </a:r>
            <a:r>
              <a:rPr sz="2900" spc="-35">
                <a:solidFill>
                  <a:srgbClr val="292959"/>
                </a:solidFill>
                <a:latin typeface="Trebuchet MS"/>
                <a:cs typeface="Trebuchet MS"/>
              </a:rPr>
              <a:t> </a:t>
            </a:r>
            <a:r>
              <a:rPr sz="2900" spc="-65">
                <a:solidFill>
                  <a:srgbClr val="292959"/>
                </a:solidFill>
                <a:latin typeface="Trebuchet MS"/>
                <a:cs typeface="Trebuchet MS"/>
              </a:rPr>
              <a:t>reliance-</a:t>
            </a:r>
            <a:r>
              <a:rPr sz="2900">
                <a:solidFill>
                  <a:srgbClr val="292959"/>
                </a:solidFill>
                <a:latin typeface="Trebuchet MS"/>
                <a:cs typeface="Trebuchet MS"/>
              </a:rPr>
              <a:t>based</a:t>
            </a:r>
            <a:r>
              <a:rPr sz="2900" spc="-35">
                <a:solidFill>
                  <a:srgbClr val="292959"/>
                </a:solidFill>
                <a:latin typeface="Trebuchet MS"/>
                <a:cs typeface="Trebuchet MS"/>
              </a:rPr>
              <a:t> </a:t>
            </a:r>
            <a:r>
              <a:rPr sz="2900" spc="-85">
                <a:solidFill>
                  <a:srgbClr val="292959"/>
                </a:solidFill>
                <a:latin typeface="Trebuchet MS"/>
                <a:cs typeface="Trebuchet MS"/>
              </a:rPr>
              <a:t>or</a:t>
            </a:r>
            <a:r>
              <a:rPr sz="2900" spc="-35">
                <a:solidFill>
                  <a:srgbClr val="292959"/>
                </a:solidFill>
                <a:latin typeface="Trebuchet MS"/>
                <a:cs typeface="Trebuchet MS"/>
              </a:rPr>
              <a:t> </a:t>
            </a:r>
            <a:r>
              <a:rPr sz="2900" spc="-55">
                <a:solidFill>
                  <a:srgbClr val="292959"/>
                </a:solidFill>
                <a:latin typeface="Trebuchet MS"/>
                <a:cs typeface="Trebuchet MS"/>
              </a:rPr>
              <a:t>expectation-</a:t>
            </a:r>
            <a:r>
              <a:rPr sz="2900" spc="-10">
                <a:solidFill>
                  <a:srgbClr val="292959"/>
                </a:solidFill>
                <a:latin typeface="Trebuchet MS"/>
                <a:cs typeface="Trebuchet MS"/>
              </a:rPr>
              <a:t>based </a:t>
            </a:r>
            <a:r>
              <a:rPr sz="2900" spc="-45">
                <a:solidFill>
                  <a:srgbClr val="292959"/>
                </a:solidFill>
                <a:latin typeface="Trebuchet MS"/>
                <a:cs typeface="Trebuchet MS"/>
              </a:rPr>
              <a:t>debate.</a:t>
            </a:r>
            <a:r>
              <a:rPr sz="2900" spc="-165">
                <a:solidFill>
                  <a:srgbClr val="292959"/>
                </a:solidFill>
                <a:latin typeface="Trebuchet MS"/>
                <a:cs typeface="Trebuchet MS"/>
              </a:rPr>
              <a:t> </a:t>
            </a:r>
            <a:r>
              <a:rPr sz="2900" spc="-40">
                <a:solidFill>
                  <a:srgbClr val="292959"/>
                </a:solidFill>
                <a:latin typeface="Trebuchet MS"/>
                <a:cs typeface="Trebuchet MS"/>
              </a:rPr>
              <a:t>Starting</a:t>
            </a:r>
            <a:r>
              <a:rPr sz="2900" spc="-150">
                <a:solidFill>
                  <a:srgbClr val="292959"/>
                </a:solidFill>
                <a:latin typeface="Trebuchet MS"/>
                <a:cs typeface="Trebuchet MS"/>
              </a:rPr>
              <a:t> </a:t>
            </a:r>
            <a:r>
              <a:rPr sz="2900" spc="-85">
                <a:solidFill>
                  <a:srgbClr val="292959"/>
                </a:solidFill>
                <a:latin typeface="Trebuchet MS"/>
                <a:cs typeface="Trebuchet MS"/>
              </a:rPr>
              <a:t>point</a:t>
            </a:r>
            <a:r>
              <a:rPr sz="2900" spc="-130">
                <a:solidFill>
                  <a:srgbClr val="292959"/>
                </a:solidFill>
                <a:latin typeface="Trebuchet MS"/>
                <a:cs typeface="Trebuchet MS"/>
              </a:rPr>
              <a:t> </a:t>
            </a:r>
            <a:r>
              <a:rPr sz="2900" spc="-60">
                <a:solidFill>
                  <a:srgbClr val="292959"/>
                </a:solidFill>
                <a:latin typeface="Trebuchet MS"/>
                <a:cs typeface="Trebuchet MS"/>
              </a:rPr>
              <a:t>is</a:t>
            </a:r>
            <a:r>
              <a:rPr sz="2900" spc="-150">
                <a:solidFill>
                  <a:srgbClr val="292959"/>
                </a:solidFill>
                <a:latin typeface="Trebuchet MS"/>
                <a:cs typeface="Trebuchet MS"/>
              </a:rPr>
              <a:t> </a:t>
            </a:r>
            <a:r>
              <a:rPr sz="2900" spc="-10">
                <a:solidFill>
                  <a:srgbClr val="292959"/>
                </a:solidFill>
                <a:latin typeface="Trebuchet MS"/>
                <a:cs typeface="Trebuchet MS"/>
              </a:rPr>
              <a:t>expectation.</a:t>
            </a:r>
            <a:endParaRPr sz="2900">
              <a:latin typeface="Trebuchet MS"/>
              <a:cs typeface="Trebuchet MS"/>
            </a:endParaRPr>
          </a:p>
          <a:p>
            <a:pPr marL="12700" marR="294005">
              <a:lnSpc>
                <a:spcPct val="135800"/>
              </a:lnSpc>
            </a:pPr>
            <a:r>
              <a:rPr sz="2900" spc="-20">
                <a:solidFill>
                  <a:srgbClr val="292959"/>
                </a:solidFill>
                <a:latin typeface="Trebuchet MS"/>
                <a:cs typeface="Trebuchet MS"/>
              </a:rPr>
              <a:t>Saunderson</a:t>
            </a:r>
            <a:r>
              <a:rPr sz="2900" spc="-105">
                <a:solidFill>
                  <a:srgbClr val="292959"/>
                </a:solidFill>
                <a:latin typeface="Trebuchet MS"/>
                <a:cs typeface="Trebuchet MS"/>
              </a:rPr>
              <a:t> </a:t>
            </a:r>
            <a:r>
              <a:rPr sz="2900">
                <a:solidFill>
                  <a:srgbClr val="292959"/>
                </a:solidFill>
                <a:latin typeface="Trebuchet MS"/>
                <a:cs typeface="Trebuchet MS"/>
              </a:rPr>
              <a:t>(2023,</a:t>
            </a:r>
            <a:r>
              <a:rPr sz="2900" spc="-95">
                <a:solidFill>
                  <a:srgbClr val="292959"/>
                </a:solidFill>
                <a:latin typeface="Trebuchet MS"/>
                <a:cs typeface="Trebuchet MS"/>
              </a:rPr>
              <a:t> </a:t>
            </a:r>
            <a:r>
              <a:rPr sz="2900" spc="-155">
                <a:solidFill>
                  <a:srgbClr val="292959"/>
                </a:solidFill>
                <a:latin typeface="Trebuchet MS"/>
                <a:cs typeface="Trebuchet MS"/>
              </a:rPr>
              <a:t>p.188-</a:t>
            </a:r>
            <a:r>
              <a:rPr sz="2900" spc="-235">
                <a:solidFill>
                  <a:srgbClr val="292959"/>
                </a:solidFill>
                <a:latin typeface="Trebuchet MS"/>
                <a:cs typeface="Trebuchet MS"/>
              </a:rPr>
              <a:t>190):</a:t>
            </a:r>
            <a:r>
              <a:rPr sz="2900" spc="-95">
                <a:solidFill>
                  <a:srgbClr val="292959"/>
                </a:solidFill>
                <a:latin typeface="Trebuchet MS"/>
                <a:cs typeface="Trebuchet MS"/>
              </a:rPr>
              <a:t> </a:t>
            </a:r>
            <a:r>
              <a:rPr sz="2900" spc="-160">
                <a:solidFill>
                  <a:srgbClr val="292959"/>
                </a:solidFill>
                <a:latin typeface="Trebuchet MS"/>
                <a:cs typeface="Trebuchet MS"/>
              </a:rPr>
              <a:t>“Points</a:t>
            </a:r>
            <a:r>
              <a:rPr sz="2900" spc="-95">
                <a:solidFill>
                  <a:srgbClr val="292959"/>
                </a:solidFill>
                <a:latin typeface="Trebuchet MS"/>
                <a:cs typeface="Trebuchet MS"/>
              </a:rPr>
              <a:t> </a:t>
            </a:r>
            <a:r>
              <a:rPr sz="2900">
                <a:solidFill>
                  <a:srgbClr val="292959"/>
                </a:solidFill>
                <a:latin typeface="Trebuchet MS"/>
                <a:cs typeface="Trebuchet MS"/>
              </a:rPr>
              <a:t>of</a:t>
            </a:r>
            <a:r>
              <a:rPr sz="2900" spc="-95">
                <a:solidFill>
                  <a:srgbClr val="292959"/>
                </a:solidFill>
                <a:latin typeface="Trebuchet MS"/>
                <a:cs typeface="Trebuchet MS"/>
              </a:rPr>
              <a:t> </a:t>
            </a:r>
            <a:r>
              <a:rPr sz="2900" spc="-85">
                <a:solidFill>
                  <a:srgbClr val="292959"/>
                </a:solidFill>
                <a:latin typeface="Trebuchet MS"/>
                <a:cs typeface="Trebuchet MS"/>
              </a:rPr>
              <a:t>ambiguity</a:t>
            </a:r>
            <a:r>
              <a:rPr sz="2900" spc="-100">
                <a:solidFill>
                  <a:srgbClr val="292959"/>
                </a:solidFill>
                <a:latin typeface="Trebuchet MS"/>
                <a:cs typeface="Trebuchet MS"/>
              </a:rPr>
              <a:t> </a:t>
            </a:r>
            <a:r>
              <a:rPr sz="2900" spc="-10">
                <a:solidFill>
                  <a:srgbClr val="292959"/>
                </a:solidFill>
                <a:latin typeface="Trebuchet MS"/>
                <a:cs typeface="Trebuchet MS"/>
              </a:rPr>
              <a:t>remain, </a:t>
            </a:r>
            <a:r>
              <a:rPr sz="2900" spc="-114">
                <a:solidFill>
                  <a:srgbClr val="292959"/>
                </a:solidFill>
                <a:latin typeface="Trebuchet MS"/>
                <a:cs typeface="Trebuchet MS"/>
              </a:rPr>
              <a:t>particularly</a:t>
            </a:r>
            <a:r>
              <a:rPr sz="2900" spc="-95">
                <a:solidFill>
                  <a:srgbClr val="292959"/>
                </a:solidFill>
                <a:latin typeface="Trebuchet MS"/>
                <a:cs typeface="Trebuchet MS"/>
              </a:rPr>
              <a:t> </a:t>
            </a:r>
            <a:r>
              <a:rPr sz="2900" spc="-155">
                <a:solidFill>
                  <a:srgbClr val="292959"/>
                </a:solidFill>
                <a:latin typeface="Trebuchet MS"/>
                <a:cs typeface="Trebuchet MS"/>
              </a:rPr>
              <a:t>in</a:t>
            </a:r>
            <a:r>
              <a:rPr sz="2900" spc="-95">
                <a:solidFill>
                  <a:srgbClr val="292959"/>
                </a:solidFill>
                <a:latin typeface="Trebuchet MS"/>
                <a:cs typeface="Trebuchet MS"/>
              </a:rPr>
              <a:t> </a:t>
            </a:r>
            <a:r>
              <a:rPr sz="2900" spc="-120">
                <a:solidFill>
                  <a:srgbClr val="292959"/>
                </a:solidFill>
                <a:latin typeface="Trebuchet MS"/>
                <a:cs typeface="Trebuchet MS"/>
              </a:rPr>
              <a:t>the</a:t>
            </a:r>
            <a:r>
              <a:rPr sz="2900" spc="-90">
                <a:solidFill>
                  <a:srgbClr val="292959"/>
                </a:solidFill>
                <a:latin typeface="Trebuchet MS"/>
                <a:cs typeface="Trebuchet MS"/>
              </a:rPr>
              <a:t> </a:t>
            </a:r>
            <a:r>
              <a:rPr sz="2900" spc="-40">
                <a:solidFill>
                  <a:srgbClr val="292959"/>
                </a:solidFill>
                <a:latin typeface="Trebuchet MS"/>
                <a:cs typeface="Trebuchet MS"/>
              </a:rPr>
              <a:t>precise</a:t>
            </a:r>
            <a:r>
              <a:rPr sz="2900" spc="-95">
                <a:solidFill>
                  <a:srgbClr val="292959"/>
                </a:solidFill>
                <a:latin typeface="Trebuchet MS"/>
                <a:cs typeface="Trebuchet MS"/>
              </a:rPr>
              <a:t> </a:t>
            </a:r>
            <a:r>
              <a:rPr sz="2900" spc="-80">
                <a:solidFill>
                  <a:srgbClr val="292959"/>
                </a:solidFill>
                <a:latin typeface="Trebuchet MS"/>
                <a:cs typeface="Trebuchet MS"/>
              </a:rPr>
              <a:t>starting</a:t>
            </a:r>
            <a:r>
              <a:rPr sz="2900" spc="-95">
                <a:solidFill>
                  <a:srgbClr val="292959"/>
                </a:solidFill>
                <a:latin typeface="Trebuchet MS"/>
                <a:cs typeface="Trebuchet MS"/>
              </a:rPr>
              <a:t> </a:t>
            </a:r>
            <a:r>
              <a:rPr sz="2900" spc="-85">
                <a:solidFill>
                  <a:srgbClr val="292959"/>
                </a:solidFill>
                <a:latin typeface="Trebuchet MS"/>
                <a:cs typeface="Trebuchet MS"/>
              </a:rPr>
              <a:t>point</a:t>
            </a:r>
            <a:r>
              <a:rPr sz="2900" spc="-90">
                <a:solidFill>
                  <a:srgbClr val="292959"/>
                </a:solidFill>
                <a:latin typeface="Trebuchet MS"/>
                <a:cs typeface="Trebuchet MS"/>
              </a:rPr>
              <a:t> </a:t>
            </a:r>
            <a:r>
              <a:rPr sz="2900" spc="-95">
                <a:solidFill>
                  <a:srgbClr val="292959"/>
                </a:solidFill>
                <a:latin typeface="Trebuchet MS"/>
                <a:cs typeface="Trebuchet MS"/>
              </a:rPr>
              <a:t>for </a:t>
            </a:r>
            <a:r>
              <a:rPr sz="2900" spc="-120">
                <a:solidFill>
                  <a:srgbClr val="292959"/>
                </a:solidFill>
                <a:latin typeface="Trebuchet MS"/>
                <a:cs typeface="Trebuchet MS"/>
              </a:rPr>
              <a:t>the</a:t>
            </a:r>
            <a:r>
              <a:rPr sz="2900" spc="-90">
                <a:solidFill>
                  <a:srgbClr val="292959"/>
                </a:solidFill>
                <a:latin typeface="Trebuchet MS"/>
                <a:cs typeface="Trebuchet MS"/>
              </a:rPr>
              <a:t> </a:t>
            </a:r>
            <a:r>
              <a:rPr sz="2900" spc="-105">
                <a:solidFill>
                  <a:srgbClr val="292959"/>
                </a:solidFill>
                <a:latin typeface="Trebuchet MS"/>
                <a:cs typeface="Trebuchet MS"/>
              </a:rPr>
              <a:t>analysis,</a:t>
            </a:r>
            <a:r>
              <a:rPr sz="2900" spc="-95">
                <a:solidFill>
                  <a:srgbClr val="292959"/>
                </a:solidFill>
                <a:latin typeface="Trebuchet MS"/>
                <a:cs typeface="Trebuchet MS"/>
              </a:rPr>
              <a:t> </a:t>
            </a:r>
            <a:r>
              <a:rPr sz="2900" spc="-25">
                <a:solidFill>
                  <a:srgbClr val="292959"/>
                </a:solidFill>
                <a:latin typeface="Trebuchet MS"/>
                <a:cs typeface="Trebuchet MS"/>
              </a:rPr>
              <a:t>the </a:t>
            </a:r>
            <a:r>
              <a:rPr sz="2900" spc="-100">
                <a:solidFill>
                  <a:srgbClr val="292959"/>
                </a:solidFill>
                <a:latin typeface="Trebuchet MS"/>
                <a:cs typeface="Trebuchet MS"/>
              </a:rPr>
              <a:t>nature</a:t>
            </a:r>
            <a:r>
              <a:rPr sz="2900" spc="-120">
                <a:solidFill>
                  <a:srgbClr val="292959"/>
                </a:solidFill>
                <a:latin typeface="Trebuchet MS"/>
                <a:cs typeface="Trebuchet MS"/>
              </a:rPr>
              <a:t> </a:t>
            </a:r>
            <a:r>
              <a:rPr sz="2900">
                <a:solidFill>
                  <a:srgbClr val="292959"/>
                </a:solidFill>
                <a:latin typeface="Trebuchet MS"/>
                <a:cs typeface="Trebuchet MS"/>
              </a:rPr>
              <a:t>of</a:t>
            </a:r>
            <a:r>
              <a:rPr sz="2900" spc="-130">
                <a:solidFill>
                  <a:srgbClr val="292959"/>
                </a:solidFill>
                <a:latin typeface="Trebuchet MS"/>
                <a:cs typeface="Trebuchet MS"/>
              </a:rPr>
              <a:t> </a:t>
            </a:r>
            <a:r>
              <a:rPr sz="2900" spc="-80">
                <a:solidFill>
                  <a:srgbClr val="292959"/>
                </a:solidFill>
                <a:latin typeface="Trebuchet MS"/>
                <a:cs typeface="Trebuchet MS"/>
              </a:rPr>
              <a:t>unconscionability</a:t>
            </a:r>
            <a:r>
              <a:rPr sz="2900" spc="-110">
                <a:solidFill>
                  <a:srgbClr val="292959"/>
                </a:solidFill>
                <a:latin typeface="Trebuchet MS"/>
                <a:cs typeface="Trebuchet MS"/>
              </a:rPr>
              <a:t> </a:t>
            </a:r>
            <a:r>
              <a:rPr sz="2900" spc="-95">
                <a:solidFill>
                  <a:srgbClr val="292959"/>
                </a:solidFill>
                <a:latin typeface="Trebuchet MS"/>
                <a:cs typeface="Trebuchet MS"/>
              </a:rPr>
              <a:t>and,</a:t>
            </a:r>
            <a:r>
              <a:rPr sz="2900" spc="-110">
                <a:solidFill>
                  <a:srgbClr val="292959"/>
                </a:solidFill>
                <a:latin typeface="Trebuchet MS"/>
                <a:cs typeface="Trebuchet MS"/>
              </a:rPr>
              <a:t> </a:t>
            </a:r>
            <a:r>
              <a:rPr sz="2900" spc="-120">
                <a:solidFill>
                  <a:srgbClr val="292959"/>
                </a:solidFill>
                <a:latin typeface="Trebuchet MS"/>
                <a:cs typeface="Trebuchet MS"/>
              </a:rPr>
              <a:t>the</a:t>
            </a:r>
            <a:r>
              <a:rPr sz="2900" spc="-100">
                <a:solidFill>
                  <a:srgbClr val="292959"/>
                </a:solidFill>
                <a:latin typeface="Trebuchet MS"/>
                <a:cs typeface="Trebuchet MS"/>
              </a:rPr>
              <a:t> </a:t>
            </a:r>
            <a:r>
              <a:rPr sz="2900" spc="-55">
                <a:solidFill>
                  <a:srgbClr val="292959"/>
                </a:solidFill>
                <a:latin typeface="Trebuchet MS"/>
                <a:cs typeface="Trebuchet MS"/>
              </a:rPr>
              <a:t>proper</a:t>
            </a:r>
            <a:r>
              <a:rPr sz="2900" spc="-110">
                <a:solidFill>
                  <a:srgbClr val="292959"/>
                </a:solidFill>
                <a:latin typeface="Trebuchet MS"/>
                <a:cs typeface="Trebuchet MS"/>
              </a:rPr>
              <a:t> </a:t>
            </a:r>
            <a:r>
              <a:rPr sz="2900" spc="-120">
                <a:solidFill>
                  <a:srgbClr val="292959"/>
                </a:solidFill>
                <a:latin typeface="Trebuchet MS"/>
                <a:cs typeface="Trebuchet MS"/>
              </a:rPr>
              <a:t>formulation</a:t>
            </a:r>
            <a:r>
              <a:rPr sz="2900" spc="-100">
                <a:solidFill>
                  <a:srgbClr val="292959"/>
                </a:solidFill>
                <a:latin typeface="Trebuchet MS"/>
                <a:cs typeface="Trebuchet MS"/>
              </a:rPr>
              <a:t> </a:t>
            </a:r>
            <a:r>
              <a:rPr sz="2900">
                <a:solidFill>
                  <a:srgbClr val="292959"/>
                </a:solidFill>
                <a:latin typeface="Trebuchet MS"/>
                <a:cs typeface="Trebuchet MS"/>
              </a:rPr>
              <a:t>of</a:t>
            </a:r>
            <a:r>
              <a:rPr sz="2900" spc="-110">
                <a:solidFill>
                  <a:srgbClr val="292959"/>
                </a:solidFill>
                <a:latin typeface="Trebuchet MS"/>
                <a:cs typeface="Trebuchet MS"/>
              </a:rPr>
              <a:t> </a:t>
            </a:r>
            <a:r>
              <a:rPr sz="2900" spc="-25">
                <a:solidFill>
                  <a:srgbClr val="292959"/>
                </a:solidFill>
                <a:latin typeface="Trebuchet MS"/>
                <a:cs typeface="Trebuchet MS"/>
              </a:rPr>
              <a:t>the </a:t>
            </a:r>
            <a:r>
              <a:rPr sz="2900" spc="-190">
                <a:solidFill>
                  <a:srgbClr val="292959"/>
                </a:solidFill>
                <a:latin typeface="Trebuchet MS"/>
                <a:cs typeface="Trebuchet MS"/>
              </a:rPr>
              <a:t>order....</a:t>
            </a:r>
            <a:r>
              <a:rPr sz="2900" spc="-95">
                <a:solidFill>
                  <a:srgbClr val="292959"/>
                </a:solidFill>
                <a:latin typeface="Trebuchet MS"/>
                <a:cs typeface="Trebuchet MS"/>
              </a:rPr>
              <a:t> </a:t>
            </a:r>
            <a:r>
              <a:rPr sz="2900" spc="-80">
                <a:solidFill>
                  <a:srgbClr val="292959"/>
                </a:solidFill>
                <a:latin typeface="Trebuchet MS"/>
                <a:cs typeface="Trebuchet MS"/>
              </a:rPr>
              <a:t>unconscionability</a:t>
            </a:r>
            <a:r>
              <a:rPr sz="2900" spc="-95">
                <a:solidFill>
                  <a:srgbClr val="292959"/>
                </a:solidFill>
                <a:latin typeface="Trebuchet MS"/>
                <a:cs typeface="Trebuchet MS"/>
              </a:rPr>
              <a:t> remains </a:t>
            </a:r>
            <a:r>
              <a:rPr sz="2900" spc="120">
                <a:solidFill>
                  <a:srgbClr val="292959"/>
                </a:solidFill>
                <a:latin typeface="Trebuchet MS"/>
                <a:cs typeface="Trebuchet MS"/>
              </a:rPr>
              <a:t>a</a:t>
            </a:r>
            <a:r>
              <a:rPr sz="2900" spc="-95">
                <a:solidFill>
                  <a:srgbClr val="292959"/>
                </a:solidFill>
                <a:latin typeface="Trebuchet MS"/>
                <a:cs typeface="Trebuchet MS"/>
              </a:rPr>
              <a:t> </a:t>
            </a:r>
            <a:r>
              <a:rPr sz="2900" spc="-55">
                <a:solidFill>
                  <a:srgbClr val="292959"/>
                </a:solidFill>
                <a:latin typeface="Trebuchet MS"/>
                <a:cs typeface="Trebuchet MS"/>
              </a:rPr>
              <a:t>conclusion</a:t>
            </a:r>
            <a:r>
              <a:rPr sz="2900" spc="-95">
                <a:solidFill>
                  <a:srgbClr val="292959"/>
                </a:solidFill>
                <a:latin typeface="Trebuchet MS"/>
                <a:cs typeface="Trebuchet MS"/>
              </a:rPr>
              <a:t> </a:t>
            </a:r>
            <a:r>
              <a:rPr sz="2900" spc="-120">
                <a:solidFill>
                  <a:srgbClr val="292959"/>
                </a:solidFill>
                <a:latin typeface="Trebuchet MS"/>
                <a:cs typeface="Trebuchet MS"/>
              </a:rPr>
              <a:t>rather</a:t>
            </a:r>
            <a:r>
              <a:rPr sz="2900" spc="-95">
                <a:solidFill>
                  <a:srgbClr val="292959"/>
                </a:solidFill>
                <a:latin typeface="Trebuchet MS"/>
                <a:cs typeface="Trebuchet MS"/>
              </a:rPr>
              <a:t> </a:t>
            </a:r>
            <a:r>
              <a:rPr sz="2900" spc="-80">
                <a:solidFill>
                  <a:srgbClr val="292959"/>
                </a:solidFill>
                <a:latin typeface="Trebuchet MS"/>
                <a:cs typeface="Trebuchet MS"/>
              </a:rPr>
              <a:t>than</a:t>
            </a:r>
            <a:r>
              <a:rPr sz="2900" spc="-95">
                <a:solidFill>
                  <a:srgbClr val="292959"/>
                </a:solidFill>
                <a:latin typeface="Trebuchet MS"/>
                <a:cs typeface="Trebuchet MS"/>
              </a:rPr>
              <a:t> </a:t>
            </a:r>
            <a:r>
              <a:rPr sz="2900" spc="70">
                <a:solidFill>
                  <a:srgbClr val="292959"/>
                </a:solidFill>
                <a:latin typeface="Trebuchet MS"/>
                <a:cs typeface="Trebuchet MS"/>
              </a:rPr>
              <a:t>a </a:t>
            </a:r>
            <a:r>
              <a:rPr sz="2900" spc="-10">
                <a:solidFill>
                  <a:srgbClr val="292959"/>
                </a:solidFill>
                <a:latin typeface="Trebuchet MS"/>
                <a:cs typeface="Trebuchet MS"/>
              </a:rPr>
              <a:t>test”</a:t>
            </a:r>
            <a:endParaRPr sz="2900">
              <a:latin typeface="Trebuchet MS"/>
              <a:cs typeface="Trebuchet MS"/>
            </a:endParaRPr>
          </a:p>
          <a:p>
            <a:pPr marL="12700">
              <a:lnSpc>
                <a:spcPct val="100000"/>
              </a:lnSpc>
              <a:spcBef>
                <a:spcPts val="1240"/>
              </a:spcBef>
            </a:pPr>
            <a:r>
              <a:rPr sz="2900" spc="-65">
                <a:solidFill>
                  <a:srgbClr val="292959"/>
                </a:solidFill>
                <a:latin typeface="Trebuchet MS"/>
                <a:cs typeface="Trebuchet MS"/>
              </a:rPr>
              <a:t>Note</a:t>
            </a:r>
            <a:r>
              <a:rPr sz="2900" spc="-130">
                <a:solidFill>
                  <a:srgbClr val="292959"/>
                </a:solidFill>
                <a:latin typeface="Trebuchet MS"/>
                <a:cs typeface="Trebuchet MS"/>
              </a:rPr>
              <a:t> </a:t>
            </a:r>
            <a:r>
              <a:rPr sz="2900" spc="-95">
                <a:solidFill>
                  <a:srgbClr val="292959"/>
                </a:solidFill>
                <a:latin typeface="Trebuchet MS"/>
                <a:cs typeface="Trebuchet MS"/>
              </a:rPr>
              <a:t>remains</a:t>
            </a:r>
            <a:r>
              <a:rPr sz="2900" spc="-105">
                <a:solidFill>
                  <a:srgbClr val="292959"/>
                </a:solidFill>
                <a:latin typeface="Trebuchet MS"/>
                <a:cs typeface="Trebuchet MS"/>
              </a:rPr>
              <a:t> </a:t>
            </a:r>
            <a:r>
              <a:rPr sz="2900" spc="-35">
                <a:solidFill>
                  <a:srgbClr val="292959"/>
                </a:solidFill>
                <a:latin typeface="Trebuchet MS"/>
                <a:cs typeface="Trebuchet MS"/>
              </a:rPr>
              <a:t>some</a:t>
            </a:r>
            <a:r>
              <a:rPr sz="2900" spc="-105">
                <a:solidFill>
                  <a:srgbClr val="292959"/>
                </a:solidFill>
                <a:latin typeface="Trebuchet MS"/>
                <a:cs typeface="Trebuchet MS"/>
              </a:rPr>
              <a:t> </a:t>
            </a:r>
            <a:r>
              <a:rPr sz="2900" spc="-60">
                <a:solidFill>
                  <a:srgbClr val="292959"/>
                </a:solidFill>
                <a:latin typeface="Trebuchet MS"/>
                <a:cs typeface="Trebuchet MS"/>
              </a:rPr>
              <a:t>differences</a:t>
            </a:r>
            <a:r>
              <a:rPr sz="2900" spc="-105">
                <a:solidFill>
                  <a:srgbClr val="292959"/>
                </a:solidFill>
                <a:latin typeface="Trebuchet MS"/>
                <a:cs typeface="Trebuchet MS"/>
              </a:rPr>
              <a:t> </a:t>
            </a:r>
            <a:r>
              <a:rPr sz="2900" spc="-150">
                <a:solidFill>
                  <a:srgbClr val="292959"/>
                </a:solidFill>
                <a:latin typeface="Trebuchet MS"/>
                <a:cs typeface="Trebuchet MS"/>
              </a:rPr>
              <a:t>with</a:t>
            </a:r>
            <a:r>
              <a:rPr sz="2900" spc="-95">
                <a:solidFill>
                  <a:srgbClr val="292959"/>
                </a:solidFill>
                <a:latin typeface="Trebuchet MS"/>
                <a:cs typeface="Trebuchet MS"/>
              </a:rPr>
              <a:t> </a:t>
            </a:r>
            <a:r>
              <a:rPr sz="2900" spc="-114">
                <a:solidFill>
                  <a:srgbClr val="292959"/>
                </a:solidFill>
                <a:latin typeface="Trebuchet MS"/>
                <a:cs typeface="Trebuchet MS"/>
              </a:rPr>
              <a:t>other</a:t>
            </a:r>
            <a:r>
              <a:rPr sz="2900" spc="-105">
                <a:solidFill>
                  <a:srgbClr val="292959"/>
                </a:solidFill>
                <a:latin typeface="Trebuchet MS"/>
                <a:cs typeface="Trebuchet MS"/>
              </a:rPr>
              <a:t> </a:t>
            </a:r>
            <a:r>
              <a:rPr sz="2900" spc="-145">
                <a:solidFill>
                  <a:srgbClr val="292959"/>
                </a:solidFill>
                <a:latin typeface="Trebuchet MS"/>
                <a:cs typeface="Trebuchet MS"/>
              </a:rPr>
              <a:t>jurisdictions,</a:t>
            </a:r>
            <a:r>
              <a:rPr sz="2900" spc="-95">
                <a:solidFill>
                  <a:srgbClr val="292959"/>
                </a:solidFill>
                <a:latin typeface="Trebuchet MS"/>
                <a:cs typeface="Trebuchet MS"/>
              </a:rPr>
              <a:t> e.g.</a:t>
            </a:r>
            <a:r>
              <a:rPr sz="2900" spc="-105">
                <a:solidFill>
                  <a:srgbClr val="292959"/>
                </a:solidFill>
                <a:latin typeface="Trebuchet MS"/>
                <a:cs typeface="Trebuchet MS"/>
              </a:rPr>
              <a:t> </a:t>
            </a:r>
            <a:r>
              <a:rPr sz="2900" spc="-25">
                <a:solidFill>
                  <a:srgbClr val="292959"/>
                </a:solidFill>
                <a:latin typeface="Trebuchet MS"/>
                <a:cs typeface="Trebuchet MS"/>
              </a:rPr>
              <a:t>NZ</a:t>
            </a:r>
            <a:endParaRPr sz="2900">
              <a:latin typeface="Trebuchet MS"/>
              <a:cs typeface="Trebuchet MS"/>
            </a:endParaRPr>
          </a:p>
        </p:txBody>
      </p:sp>
      <p:sp>
        <p:nvSpPr>
          <p:cNvPr id="16" name="object 16" descr="$PPTXTitle"/>
          <p:cNvSpPr txBox="1">
            <a:spLocks noGrp="1"/>
          </p:cNvSpPr>
          <p:nvPr>
            <p:ph type="title"/>
          </p:nvPr>
        </p:nvSpPr>
        <p:spPr>
          <a:xfrm>
            <a:off x="597084" y="831548"/>
            <a:ext cx="7127240" cy="1168400"/>
          </a:xfrm>
          <a:prstGeom prst="rect">
            <a:avLst/>
          </a:prstGeom>
        </p:spPr>
        <p:txBody>
          <a:bodyPr vert="horz" wrap="square" lIns="0" tIns="12700" rIns="0" bIns="0" rtlCol="0">
            <a:spAutoFit/>
          </a:bodyPr>
          <a:lstStyle/>
          <a:p>
            <a:pPr marL="12700">
              <a:lnSpc>
                <a:spcPct val="100000"/>
              </a:lnSpc>
              <a:spcBef>
                <a:spcPts val="100"/>
              </a:spcBef>
            </a:pPr>
            <a:r>
              <a:rPr sz="7500" spc="110">
                <a:solidFill>
                  <a:srgbClr val="E65385"/>
                </a:solidFill>
              </a:rPr>
              <a:t>GUEST</a:t>
            </a:r>
            <a:r>
              <a:rPr sz="7500" spc="-360">
                <a:solidFill>
                  <a:srgbClr val="E65385"/>
                </a:solidFill>
              </a:rPr>
              <a:t> </a:t>
            </a:r>
            <a:r>
              <a:rPr sz="7500" spc="465">
                <a:solidFill>
                  <a:srgbClr val="E65385"/>
                </a:solidFill>
              </a:rPr>
              <a:t>V</a:t>
            </a:r>
            <a:r>
              <a:rPr sz="7500" spc="-355">
                <a:solidFill>
                  <a:srgbClr val="E65385"/>
                </a:solidFill>
              </a:rPr>
              <a:t> </a:t>
            </a:r>
            <a:r>
              <a:rPr sz="7500" spc="100">
                <a:solidFill>
                  <a:srgbClr val="292959"/>
                </a:solidFill>
              </a:rPr>
              <a:t>GUEST</a:t>
            </a:r>
            <a:endParaRPr sz="75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52684" y="2336006"/>
            <a:ext cx="123825" cy="123824"/>
          </a:xfrm>
          <a:prstGeom prst="rect">
            <a:avLst/>
          </a:prstGeom>
        </p:spPr>
      </p:pic>
      <p:pic>
        <p:nvPicPr>
          <p:cNvPr id="3" name="object 3"/>
          <p:cNvPicPr/>
          <p:nvPr/>
        </p:nvPicPr>
        <p:blipFill>
          <a:blip r:embed="rId2" cstate="print"/>
          <a:stretch>
            <a:fillRect/>
          </a:stretch>
        </p:blipFill>
        <p:spPr>
          <a:xfrm>
            <a:off x="952684" y="2955131"/>
            <a:ext cx="123825" cy="123824"/>
          </a:xfrm>
          <a:prstGeom prst="rect">
            <a:avLst/>
          </a:prstGeom>
        </p:spPr>
      </p:pic>
      <p:pic>
        <p:nvPicPr>
          <p:cNvPr id="4" name="object 4"/>
          <p:cNvPicPr/>
          <p:nvPr/>
        </p:nvPicPr>
        <p:blipFill>
          <a:blip r:embed="rId3" cstate="print"/>
          <a:stretch>
            <a:fillRect/>
          </a:stretch>
        </p:blipFill>
        <p:spPr>
          <a:xfrm>
            <a:off x="952684" y="4812506"/>
            <a:ext cx="123825" cy="123824"/>
          </a:xfrm>
          <a:prstGeom prst="rect">
            <a:avLst/>
          </a:prstGeom>
        </p:spPr>
      </p:pic>
      <p:pic>
        <p:nvPicPr>
          <p:cNvPr id="5" name="object 5"/>
          <p:cNvPicPr/>
          <p:nvPr/>
        </p:nvPicPr>
        <p:blipFill>
          <a:blip r:embed="rId4" cstate="print"/>
          <a:stretch>
            <a:fillRect/>
          </a:stretch>
        </p:blipFill>
        <p:spPr>
          <a:xfrm>
            <a:off x="952684" y="6050756"/>
            <a:ext cx="123825" cy="123824"/>
          </a:xfrm>
          <a:prstGeom prst="rect">
            <a:avLst/>
          </a:prstGeom>
        </p:spPr>
      </p:pic>
      <p:pic>
        <p:nvPicPr>
          <p:cNvPr id="6" name="object 6"/>
          <p:cNvPicPr/>
          <p:nvPr/>
        </p:nvPicPr>
        <p:blipFill>
          <a:blip r:embed="rId5" cstate="print"/>
          <a:stretch>
            <a:fillRect/>
          </a:stretch>
        </p:blipFill>
        <p:spPr>
          <a:xfrm>
            <a:off x="1595621" y="7284243"/>
            <a:ext cx="133350" cy="133349"/>
          </a:xfrm>
          <a:prstGeom prst="rect">
            <a:avLst/>
          </a:prstGeom>
        </p:spPr>
      </p:pic>
      <p:pic>
        <p:nvPicPr>
          <p:cNvPr id="7" name="object 7"/>
          <p:cNvPicPr/>
          <p:nvPr/>
        </p:nvPicPr>
        <p:blipFill>
          <a:blip r:embed="rId5" cstate="print"/>
          <a:stretch>
            <a:fillRect/>
          </a:stretch>
        </p:blipFill>
        <p:spPr>
          <a:xfrm>
            <a:off x="1595621" y="7903368"/>
            <a:ext cx="133350" cy="133349"/>
          </a:xfrm>
          <a:prstGeom prst="rect">
            <a:avLst/>
          </a:prstGeom>
        </p:spPr>
      </p:pic>
      <p:pic>
        <p:nvPicPr>
          <p:cNvPr id="8" name="object 8"/>
          <p:cNvPicPr/>
          <p:nvPr/>
        </p:nvPicPr>
        <p:blipFill>
          <a:blip r:embed="rId4" cstate="print"/>
          <a:stretch>
            <a:fillRect/>
          </a:stretch>
        </p:blipFill>
        <p:spPr>
          <a:xfrm>
            <a:off x="952684" y="8527256"/>
            <a:ext cx="123825" cy="123824"/>
          </a:xfrm>
          <a:prstGeom prst="rect">
            <a:avLst/>
          </a:prstGeom>
        </p:spPr>
      </p:pic>
      <p:sp>
        <p:nvSpPr>
          <p:cNvPr id="9" name="object 9"/>
          <p:cNvSpPr txBox="1"/>
          <p:nvPr/>
        </p:nvSpPr>
        <p:spPr>
          <a:xfrm>
            <a:off x="1244635" y="1961337"/>
            <a:ext cx="10264775" cy="7454900"/>
          </a:xfrm>
          <a:prstGeom prst="rect">
            <a:avLst/>
          </a:prstGeom>
        </p:spPr>
        <p:txBody>
          <a:bodyPr vert="horz" wrap="square" lIns="0" tIns="12700" rIns="0" bIns="0" rtlCol="0">
            <a:spAutoFit/>
          </a:bodyPr>
          <a:lstStyle/>
          <a:p>
            <a:pPr marL="12700" marR="5080">
              <a:lnSpc>
                <a:spcPct val="135400"/>
              </a:lnSpc>
              <a:spcBef>
                <a:spcPts val="100"/>
              </a:spcBef>
            </a:pPr>
            <a:r>
              <a:rPr sz="3000" spc="-90">
                <a:solidFill>
                  <a:srgbClr val="292959"/>
                </a:solidFill>
                <a:latin typeface="Trebuchet MS"/>
                <a:cs typeface="Trebuchet MS"/>
              </a:rPr>
              <a:t>Not</a:t>
            </a:r>
            <a:r>
              <a:rPr sz="3000" spc="-130">
                <a:solidFill>
                  <a:srgbClr val="292959"/>
                </a:solidFill>
                <a:latin typeface="Trebuchet MS"/>
                <a:cs typeface="Trebuchet MS"/>
              </a:rPr>
              <a:t> </a:t>
            </a:r>
            <a:r>
              <a:rPr sz="3000" spc="-135">
                <a:solidFill>
                  <a:srgbClr val="292959"/>
                </a:solidFill>
                <a:latin typeface="Trebuchet MS"/>
                <a:cs typeface="Trebuchet MS"/>
              </a:rPr>
              <a:t>only</a:t>
            </a:r>
            <a:r>
              <a:rPr sz="3000" spc="-95">
                <a:solidFill>
                  <a:srgbClr val="292959"/>
                </a:solidFill>
                <a:latin typeface="Trebuchet MS"/>
                <a:cs typeface="Trebuchet MS"/>
              </a:rPr>
              <a:t> </a:t>
            </a:r>
            <a:r>
              <a:rPr sz="3000" spc="-110">
                <a:solidFill>
                  <a:srgbClr val="292959"/>
                </a:solidFill>
                <a:latin typeface="Trebuchet MS"/>
                <a:cs typeface="Trebuchet MS"/>
              </a:rPr>
              <a:t>the </a:t>
            </a:r>
            <a:r>
              <a:rPr sz="3000" spc="-80">
                <a:solidFill>
                  <a:srgbClr val="292959"/>
                </a:solidFill>
                <a:latin typeface="Trebuchet MS"/>
                <a:cs typeface="Trebuchet MS"/>
              </a:rPr>
              <a:t>claimant</a:t>
            </a:r>
            <a:r>
              <a:rPr sz="3000" spc="-110">
                <a:solidFill>
                  <a:srgbClr val="292959"/>
                </a:solidFill>
                <a:latin typeface="Trebuchet MS"/>
                <a:cs typeface="Trebuchet MS"/>
              </a:rPr>
              <a:t> </a:t>
            </a:r>
            <a:r>
              <a:rPr sz="3000">
                <a:solidFill>
                  <a:srgbClr val="292959"/>
                </a:solidFill>
                <a:latin typeface="Trebuchet MS"/>
                <a:cs typeface="Trebuchet MS"/>
              </a:rPr>
              <a:t>and</a:t>
            </a:r>
            <a:r>
              <a:rPr sz="3000" spc="-110">
                <a:solidFill>
                  <a:srgbClr val="292959"/>
                </a:solidFill>
                <a:latin typeface="Trebuchet MS"/>
                <a:cs typeface="Trebuchet MS"/>
              </a:rPr>
              <a:t> the</a:t>
            </a:r>
            <a:r>
              <a:rPr sz="3000" spc="-114">
                <a:solidFill>
                  <a:srgbClr val="292959"/>
                </a:solidFill>
                <a:latin typeface="Trebuchet MS"/>
                <a:cs typeface="Trebuchet MS"/>
              </a:rPr>
              <a:t> </a:t>
            </a:r>
            <a:r>
              <a:rPr sz="3000" spc="-70">
                <a:solidFill>
                  <a:srgbClr val="292959"/>
                </a:solidFill>
                <a:latin typeface="Trebuchet MS"/>
                <a:cs typeface="Trebuchet MS"/>
              </a:rPr>
              <a:t>landowner</a:t>
            </a:r>
            <a:r>
              <a:rPr sz="3000" spc="-110">
                <a:solidFill>
                  <a:srgbClr val="292959"/>
                </a:solidFill>
                <a:latin typeface="Trebuchet MS"/>
                <a:cs typeface="Trebuchet MS"/>
              </a:rPr>
              <a:t> </a:t>
            </a:r>
            <a:r>
              <a:rPr sz="3000" spc="-20">
                <a:solidFill>
                  <a:srgbClr val="292959"/>
                </a:solidFill>
                <a:latin typeface="Trebuchet MS"/>
                <a:cs typeface="Trebuchet MS"/>
              </a:rPr>
              <a:t>affected</a:t>
            </a:r>
            <a:r>
              <a:rPr sz="3000" spc="-110">
                <a:solidFill>
                  <a:srgbClr val="292959"/>
                </a:solidFill>
                <a:latin typeface="Trebuchet MS"/>
                <a:cs typeface="Trebuchet MS"/>
              </a:rPr>
              <a:t> </a:t>
            </a:r>
            <a:r>
              <a:rPr sz="3000" spc="-50">
                <a:solidFill>
                  <a:srgbClr val="292959"/>
                </a:solidFill>
                <a:latin typeface="Trebuchet MS"/>
                <a:cs typeface="Trebuchet MS"/>
              </a:rPr>
              <a:t>by</a:t>
            </a:r>
            <a:r>
              <a:rPr sz="3000" spc="-110">
                <a:solidFill>
                  <a:srgbClr val="292959"/>
                </a:solidFill>
                <a:latin typeface="Trebuchet MS"/>
                <a:cs typeface="Trebuchet MS"/>
              </a:rPr>
              <a:t> </a:t>
            </a:r>
            <a:r>
              <a:rPr sz="3000" spc="-10">
                <a:solidFill>
                  <a:srgbClr val="292959"/>
                </a:solidFill>
                <a:latin typeface="Trebuchet MS"/>
                <a:cs typeface="Trebuchet MS"/>
              </a:rPr>
              <a:t>estoppel </a:t>
            </a:r>
            <a:r>
              <a:rPr sz="3000" spc="-195">
                <a:solidFill>
                  <a:srgbClr val="292959"/>
                </a:solidFill>
                <a:latin typeface="Trebuchet MS"/>
                <a:cs typeface="Trebuchet MS"/>
              </a:rPr>
              <a:t>Third</a:t>
            </a:r>
            <a:r>
              <a:rPr sz="3000" spc="-95">
                <a:solidFill>
                  <a:srgbClr val="292959"/>
                </a:solidFill>
                <a:latin typeface="Trebuchet MS"/>
                <a:cs typeface="Trebuchet MS"/>
              </a:rPr>
              <a:t> party</a:t>
            </a:r>
            <a:r>
              <a:rPr sz="3000" spc="-130">
                <a:solidFill>
                  <a:srgbClr val="292959"/>
                </a:solidFill>
                <a:latin typeface="Trebuchet MS"/>
                <a:cs typeface="Trebuchet MS"/>
              </a:rPr>
              <a:t> </a:t>
            </a:r>
            <a:r>
              <a:rPr sz="3000" spc="-50">
                <a:solidFill>
                  <a:srgbClr val="292959"/>
                </a:solidFill>
                <a:latin typeface="Trebuchet MS"/>
                <a:cs typeface="Trebuchet MS"/>
              </a:rPr>
              <a:t>purchaser</a:t>
            </a:r>
            <a:r>
              <a:rPr sz="3000" spc="-175">
                <a:solidFill>
                  <a:srgbClr val="292959"/>
                </a:solidFill>
                <a:latin typeface="Trebuchet MS"/>
                <a:cs typeface="Trebuchet MS"/>
              </a:rPr>
              <a:t> </a:t>
            </a:r>
            <a:r>
              <a:rPr sz="3000" spc="-10">
                <a:solidFill>
                  <a:srgbClr val="292959"/>
                </a:solidFill>
                <a:latin typeface="Trebuchet MS"/>
                <a:cs typeface="Trebuchet MS"/>
              </a:rPr>
              <a:t>are</a:t>
            </a:r>
            <a:r>
              <a:rPr sz="3000" spc="-190">
                <a:solidFill>
                  <a:srgbClr val="292959"/>
                </a:solidFill>
                <a:latin typeface="Trebuchet MS"/>
                <a:cs typeface="Trebuchet MS"/>
              </a:rPr>
              <a:t> </a:t>
            </a:r>
            <a:r>
              <a:rPr sz="3000" spc="-145">
                <a:solidFill>
                  <a:srgbClr val="292959"/>
                </a:solidFill>
                <a:latin typeface="Trebuchet MS"/>
                <a:cs typeface="Trebuchet MS"/>
              </a:rPr>
              <a:t>normally</a:t>
            </a:r>
            <a:r>
              <a:rPr sz="3000" spc="-95">
                <a:solidFill>
                  <a:srgbClr val="292959"/>
                </a:solidFill>
                <a:latin typeface="Trebuchet MS"/>
                <a:cs typeface="Trebuchet MS"/>
              </a:rPr>
              <a:t> </a:t>
            </a:r>
            <a:r>
              <a:rPr sz="3000">
                <a:solidFill>
                  <a:srgbClr val="292959"/>
                </a:solidFill>
                <a:latin typeface="Trebuchet MS"/>
                <a:cs typeface="Trebuchet MS"/>
              </a:rPr>
              <a:t>able</a:t>
            </a:r>
            <a:r>
              <a:rPr sz="3000" spc="-130">
                <a:solidFill>
                  <a:srgbClr val="292959"/>
                </a:solidFill>
                <a:latin typeface="Trebuchet MS"/>
                <a:cs typeface="Trebuchet MS"/>
              </a:rPr>
              <a:t> </a:t>
            </a:r>
            <a:r>
              <a:rPr sz="3000" spc="-50">
                <a:solidFill>
                  <a:srgbClr val="292959"/>
                </a:solidFill>
                <a:latin typeface="Trebuchet MS"/>
                <a:cs typeface="Trebuchet MS"/>
              </a:rPr>
              <a:t>to</a:t>
            </a:r>
            <a:r>
              <a:rPr sz="3000" spc="-135">
                <a:solidFill>
                  <a:srgbClr val="292959"/>
                </a:solidFill>
                <a:latin typeface="Trebuchet MS"/>
                <a:cs typeface="Trebuchet MS"/>
              </a:rPr>
              <a:t> </a:t>
            </a:r>
            <a:r>
              <a:rPr sz="3000" spc="-60">
                <a:solidFill>
                  <a:srgbClr val="292959"/>
                </a:solidFill>
                <a:latin typeface="Trebuchet MS"/>
                <a:cs typeface="Trebuchet MS"/>
              </a:rPr>
              <a:t>discover</a:t>
            </a:r>
            <a:r>
              <a:rPr sz="3000" spc="-130">
                <a:solidFill>
                  <a:srgbClr val="292959"/>
                </a:solidFill>
                <a:latin typeface="Trebuchet MS"/>
                <a:cs typeface="Trebuchet MS"/>
              </a:rPr>
              <a:t> </a:t>
            </a:r>
            <a:r>
              <a:rPr sz="3000" spc="-114">
                <a:solidFill>
                  <a:srgbClr val="292959"/>
                </a:solidFill>
                <a:latin typeface="Trebuchet MS"/>
                <a:cs typeface="Trebuchet MS"/>
              </a:rPr>
              <a:t>all</a:t>
            </a:r>
            <a:r>
              <a:rPr sz="3000" spc="-110">
                <a:solidFill>
                  <a:srgbClr val="292959"/>
                </a:solidFill>
                <a:latin typeface="Trebuchet MS"/>
                <a:cs typeface="Trebuchet MS"/>
              </a:rPr>
              <a:t> </a:t>
            </a:r>
            <a:r>
              <a:rPr sz="3000" spc="-65">
                <a:solidFill>
                  <a:srgbClr val="292959"/>
                </a:solidFill>
                <a:latin typeface="Trebuchet MS"/>
                <a:cs typeface="Trebuchet MS"/>
              </a:rPr>
              <a:t>interests </a:t>
            </a:r>
            <a:r>
              <a:rPr sz="3000" spc="-145">
                <a:solidFill>
                  <a:srgbClr val="292959"/>
                </a:solidFill>
                <a:latin typeface="Trebuchet MS"/>
                <a:cs typeface="Trebuchet MS"/>
              </a:rPr>
              <a:t>in</a:t>
            </a:r>
            <a:r>
              <a:rPr sz="3000" spc="-95">
                <a:solidFill>
                  <a:srgbClr val="292959"/>
                </a:solidFill>
                <a:latin typeface="Trebuchet MS"/>
                <a:cs typeface="Trebuchet MS"/>
              </a:rPr>
              <a:t> </a:t>
            </a:r>
            <a:r>
              <a:rPr sz="3000" spc="-110">
                <a:solidFill>
                  <a:srgbClr val="292959"/>
                </a:solidFill>
                <a:latin typeface="Trebuchet MS"/>
                <a:cs typeface="Trebuchet MS"/>
              </a:rPr>
              <a:t>the</a:t>
            </a:r>
            <a:r>
              <a:rPr sz="3000" spc="-114">
                <a:solidFill>
                  <a:srgbClr val="292959"/>
                </a:solidFill>
                <a:latin typeface="Trebuchet MS"/>
                <a:cs typeface="Trebuchet MS"/>
              </a:rPr>
              <a:t> </a:t>
            </a:r>
            <a:r>
              <a:rPr sz="3000" spc="-105">
                <a:solidFill>
                  <a:srgbClr val="292959"/>
                </a:solidFill>
                <a:latin typeface="Trebuchet MS"/>
                <a:cs typeface="Trebuchet MS"/>
              </a:rPr>
              <a:t>property</a:t>
            </a:r>
            <a:r>
              <a:rPr sz="3000" spc="-120">
                <a:solidFill>
                  <a:srgbClr val="292959"/>
                </a:solidFill>
                <a:latin typeface="Trebuchet MS"/>
                <a:cs typeface="Trebuchet MS"/>
              </a:rPr>
              <a:t> </a:t>
            </a:r>
            <a:r>
              <a:rPr sz="3000" spc="-95">
                <a:solidFill>
                  <a:srgbClr val="292959"/>
                </a:solidFill>
                <a:latin typeface="Trebuchet MS"/>
                <a:cs typeface="Trebuchet MS"/>
              </a:rPr>
              <a:t>that</a:t>
            </a:r>
            <a:r>
              <a:rPr sz="3000" spc="-110">
                <a:solidFill>
                  <a:srgbClr val="292959"/>
                </a:solidFill>
                <a:latin typeface="Trebuchet MS"/>
                <a:cs typeface="Trebuchet MS"/>
              </a:rPr>
              <a:t> </a:t>
            </a:r>
            <a:r>
              <a:rPr sz="3000" spc="-90">
                <a:solidFill>
                  <a:srgbClr val="292959"/>
                </a:solidFill>
                <a:latin typeface="Trebuchet MS"/>
                <a:cs typeface="Trebuchet MS"/>
              </a:rPr>
              <a:t>might</a:t>
            </a:r>
            <a:r>
              <a:rPr sz="3000" spc="-105">
                <a:solidFill>
                  <a:srgbClr val="292959"/>
                </a:solidFill>
                <a:latin typeface="Trebuchet MS"/>
                <a:cs typeface="Trebuchet MS"/>
              </a:rPr>
              <a:t> </a:t>
            </a:r>
            <a:r>
              <a:rPr sz="3000" spc="-55">
                <a:solidFill>
                  <a:srgbClr val="292959"/>
                </a:solidFill>
                <a:latin typeface="Trebuchet MS"/>
                <a:cs typeface="Trebuchet MS"/>
              </a:rPr>
              <a:t>impact</a:t>
            </a:r>
            <a:r>
              <a:rPr sz="3000" spc="-105">
                <a:solidFill>
                  <a:srgbClr val="292959"/>
                </a:solidFill>
                <a:latin typeface="Trebuchet MS"/>
                <a:cs typeface="Trebuchet MS"/>
              </a:rPr>
              <a:t> </a:t>
            </a:r>
            <a:r>
              <a:rPr sz="3000" spc="-160">
                <a:solidFill>
                  <a:srgbClr val="292959"/>
                </a:solidFill>
                <a:latin typeface="Trebuchet MS"/>
                <a:cs typeface="Trebuchet MS"/>
              </a:rPr>
              <a:t>their</a:t>
            </a:r>
            <a:r>
              <a:rPr sz="3000" spc="-95">
                <a:solidFill>
                  <a:srgbClr val="292959"/>
                </a:solidFill>
                <a:latin typeface="Trebuchet MS"/>
                <a:cs typeface="Trebuchet MS"/>
              </a:rPr>
              <a:t> </a:t>
            </a:r>
            <a:r>
              <a:rPr sz="3000" spc="-80">
                <a:solidFill>
                  <a:srgbClr val="292959"/>
                </a:solidFill>
                <a:latin typeface="Trebuchet MS"/>
                <a:cs typeface="Trebuchet MS"/>
              </a:rPr>
              <a:t>ownership</a:t>
            </a:r>
            <a:r>
              <a:rPr sz="3000" spc="-105">
                <a:solidFill>
                  <a:srgbClr val="292959"/>
                </a:solidFill>
                <a:latin typeface="Trebuchet MS"/>
                <a:cs typeface="Trebuchet MS"/>
              </a:rPr>
              <a:t> </a:t>
            </a:r>
            <a:r>
              <a:rPr sz="3000">
                <a:solidFill>
                  <a:srgbClr val="292959"/>
                </a:solidFill>
                <a:latin typeface="Trebuchet MS"/>
                <a:cs typeface="Trebuchet MS"/>
              </a:rPr>
              <a:t>of</a:t>
            </a:r>
            <a:r>
              <a:rPr sz="3000" spc="-100">
                <a:solidFill>
                  <a:srgbClr val="292959"/>
                </a:solidFill>
                <a:latin typeface="Trebuchet MS"/>
                <a:cs typeface="Trebuchet MS"/>
              </a:rPr>
              <a:t> </a:t>
            </a:r>
            <a:r>
              <a:rPr sz="3000" spc="-190">
                <a:solidFill>
                  <a:srgbClr val="292959"/>
                </a:solidFill>
                <a:latin typeface="Trebuchet MS"/>
                <a:cs typeface="Trebuchet MS"/>
              </a:rPr>
              <a:t>it</a:t>
            </a:r>
            <a:r>
              <a:rPr sz="3000" spc="-95">
                <a:solidFill>
                  <a:srgbClr val="292959"/>
                </a:solidFill>
                <a:latin typeface="Trebuchet MS"/>
                <a:cs typeface="Trebuchet MS"/>
              </a:rPr>
              <a:t> </a:t>
            </a:r>
            <a:r>
              <a:rPr sz="3000" spc="-10">
                <a:solidFill>
                  <a:srgbClr val="292959"/>
                </a:solidFill>
                <a:latin typeface="Trebuchet MS"/>
                <a:cs typeface="Trebuchet MS"/>
              </a:rPr>
              <a:t>before </a:t>
            </a:r>
            <a:r>
              <a:rPr sz="3000" spc="-140">
                <a:solidFill>
                  <a:srgbClr val="292959"/>
                </a:solidFill>
                <a:latin typeface="Trebuchet MS"/>
                <a:cs typeface="Trebuchet MS"/>
              </a:rPr>
              <a:t>they</a:t>
            </a:r>
            <a:r>
              <a:rPr sz="3000" spc="-95">
                <a:solidFill>
                  <a:srgbClr val="292959"/>
                </a:solidFill>
                <a:latin typeface="Trebuchet MS"/>
                <a:cs typeface="Trebuchet MS"/>
              </a:rPr>
              <a:t> </a:t>
            </a:r>
            <a:r>
              <a:rPr sz="3000" spc="-90">
                <a:solidFill>
                  <a:srgbClr val="292959"/>
                </a:solidFill>
                <a:latin typeface="Trebuchet MS"/>
                <a:cs typeface="Trebuchet MS"/>
              </a:rPr>
              <a:t>buy</a:t>
            </a:r>
            <a:r>
              <a:rPr sz="3000" spc="-120">
                <a:solidFill>
                  <a:srgbClr val="292959"/>
                </a:solidFill>
                <a:latin typeface="Trebuchet MS"/>
                <a:cs typeface="Trebuchet MS"/>
              </a:rPr>
              <a:t> </a:t>
            </a:r>
            <a:r>
              <a:rPr sz="3000" spc="-110">
                <a:solidFill>
                  <a:srgbClr val="292959"/>
                </a:solidFill>
                <a:latin typeface="Trebuchet MS"/>
                <a:cs typeface="Trebuchet MS"/>
              </a:rPr>
              <a:t>the</a:t>
            </a:r>
            <a:r>
              <a:rPr sz="3000" spc="-105">
                <a:solidFill>
                  <a:srgbClr val="292959"/>
                </a:solidFill>
                <a:latin typeface="Trebuchet MS"/>
                <a:cs typeface="Trebuchet MS"/>
              </a:rPr>
              <a:t> </a:t>
            </a:r>
            <a:r>
              <a:rPr sz="3000" spc="-20">
                <a:solidFill>
                  <a:srgbClr val="292959"/>
                </a:solidFill>
                <a:latin typeface="Trebuchet MS"/>
                <a:cs typeface="Trebuchet MS"/>
              </a:rPr>
              <a:t>land</a:t>
            </a:r>
            <a:endParaRPr sz="3000">
              <a:latin typeface="Trebuchet MS"/>
              <a:cs typeface="Trebuchet MS"/>
            </a:endParaRPr>
          </a:p>
          <a:p>
            <a:pPr marL="12700" marR="662305">
              <a:lnSpc>
                <a:spcPct val="135400"/>
              </a:lnSpc>
            </a:pPr>
            <a:r>
              <a:rPr sz="3000">
                <a:solidFill>
                  <a:srgbClr val="292959"/>
                </a:solidFill>
                <a:latin typeface="Trebuchet MS"/>
                <a:cs typeface="Trebuchet MS"/>
              </a:rPr>
              <a:t>Because</a:t>
            </a:r>
            <a:r>
              <a:rPr sz="3000" spc="-155">
                <a:solidFill>
                  <a:srgbClr val="292959"/>
                </a:solidFill>
                <a:latin typeface="Trebuchet MS"/>
                <a:cs typeface="Trebuchet MS"/>
              </a:rPr>
              <a:t> </a:t>
            </a:r>
            <a:r>
              <a:rPr sz="3000" spc="-85">
                <a:solidFill>
                  <a:srgbClr val="292959"/>
                </a:solidFill>
                <a:latin typeface="Trebuchet MS"/>
                <a:cs typeface="Trebuchet MS"/>
              </a:rPr>
              <a:t>rights</a:t>
            </a:r>
            <a:r>
              <a:rPr sz="3000" spc="-125">
                <a:solidFill>
                  <a:srgbClr val="292959"/>
                </a:solidFill>
                <a:latin typeface="Trebuchet MS"/>
                <a:cs typeface="Trebuchet MS"/>
              </a:rPr>
              <a:t> </a:t>
            </a:r>
            <a:r>
              <a:rPr sz="3000" spc="-85">
                <a:solidFill>
                  <a:srgbClr val="292959"/>
                </a:solidFill>
                <a:latin typeface="Trebuchet MS"/>
                <a:cs typeface="Trebuchet MS"/>
              </a:rPr>
              <a:t>under</a:t>
            </a:r>
            <a:r>
              <a:rPr sz="3000" spc="-125">
                <a:solidFill>
                  <a:srgbClr val="292959"/>
                </a:solidFill>
                <a:latin typeface="Trebuchet MS"/>
                <a:cs typeface="Trebuchet MS"/>
              </a:rPr>
              <a:t> </a:t>
            </a:r>
            <a:r>
              <a:rPr sz="3000">
                <a:solidFill>
                  <a:srgbClr val="292959"/>
                </a:solidFill>
                <a:latin typeface="Trebuchet MS"/>
                <a:cs typeface="Trebuchet MS"/>
              </a:rPr>
              <a:t>PE</a:t>
            </a:r>
            <a:r>
              <a:rPr sz="3000" spc="-125">
                <a:solidFill>
                  <a:srgbClr val="292959"/>
                </a:solidFill>
                <a:latin typeface="Trebuchet MS"/>
                <a:cs typeface="Trebuchet MS"/>
              </a:rPr>
              <a:t> </a:t>
            </a:r>
            <a:r>
              <a:rPr sz="3000" spc="-10">
                <a:solidFill>
                  <a:srgbClr val="292959"/>
                </a:solidFill>
                <a:latin typeface="Trebuchet MS"/>
                <a:cs typeface="Trebuchet MS"/>
              </a:rPr>
              <a:t>are</a:t>
            </a:r>
            <a:r>
              <a:rPr sz="3000" spc="-125">
                <a:solidFill>
                  <a:srgbClr val="292959"/>
                </a:solidFill>
                <a:latin typeface="Trebuchet MS"/>
                <a:cs typeface="Trebuchet MS"/>
              </a:rPr>
              <a:t> </a:t>
            </a:r>
            <a:r>
              <a:rPr sz="3000" spc="-145">
                <a:solidFill>
                  <a:srgbClr val="292959"/>
                </a:solidFill>
                <a:latin typeface="Trebuchet MS"/>
                <a:cs typeface="Trebuchet MS"/>
              </a:rPr>
              <a:t>informally</a:t>
            </a:r>
            <a:r>
              <a:rPr sz="3000" spc="-95">
                <a:solidFill>
                  <a:srgbClr val="292959"/>
                </a:solidFill>
                <a:latin typeface="Trebuchet MS"/>
                <a:cs typeface="Trebuchet MS"/>
              </a:rPr>
              <a:t> </a:t>
            </a:r>
            <a:r>
              <a:rPr sz="3000" spc="-85">
                <a:solidFill>
                  <a:srgbClr val="292959"/>
                </a:solidFill>
                <a:latin typeface="Trebuchet MS"/>
                <a:cs typeface="Trebuchet MS"/>
              </a:rPr>
              <a:t>created,</a:t>
            </a:r>
            <a:r>
              <a:rPr sz="3000" spc="-125">
                <a:solidFill>
                  <a:srgbClr val="292959"/>
                </a:solidFill>
                <a:latin typeface="Trebuchet MS"/>
                <a:cs typeface="Trebuchet MS"/>
              </a:rPr>
              <a:t> </a:t>
            </a:r>
            <a:r>
              <a:rPr sz="3000" spc="-90">
                <a:solidFill>
                  <a:srgbClr val="292959"/>
                </a:solidFill>
                <a:latin typeface="Trebuchet MS"/>
                <a:cs typeface="Trebuchet MS"/>
              </a:rPr>
              <a:t>not</a:t>
            </a:r>
            <a:r>
              <a:rPr sz="3000" spc="-125">
                <a:solidFill>
                  <a:srgbClr val="292959"/>
                </a:solidFill>
                <a:latin typeface="Trebuchet MS"/>
                <a:cs typeface="Trebuchet MS"/>
              </a:rPr>
              <a:t> </a:t>
            </a:r>
            <a:r>
              <a:rPr sz="3000" spc="-10">
                <a:solidFill>
                  <a:srgbClr val="292959"/>
                </a:solidFill>
                <a:latin typeface="Trebuchet MS"/>
                <a:cs typeface="Trebuchet MS"/>
              </a:rPr>
              <a:t>always recorded</a:t>
            </a:r>
            <a:endParaRPr sz="3000">
              <a:latin typeface="Trebuchet MS"/>
              <a:cs typeface="Trebuchet MS"/>
            </a:endParaRPr>
          </a:p>
          <a:p>
            <a:pPr marL="12700" marR="5080">
              <a:lnSpc>
                <a:spcPct val="135400"/>
              </a:lnSpc>
            </a:pPr>
            <a:r>
              <a:rPr sz="3000" spc="-120">
                <a:solidFill>
                  <a:srgbClr val="292959"/>
                </a:solidFill>
                <a:latin typeface="Trebuchet MS"/>
                <a:cs typeface="Trebuchet MS"/>
              </a:rPr>
              <a:t>LRA</a:t>
            </a:r>
            <a:r>
              <a:rPr sz="3000" spc="-90">
                <a:solidFill>
                  <a:srgbClr val="292959"/>
                </a:solidFill>
                <a:latin typeface="Trebuchet MS"/>
                <a:cs typeface="Trebuchet MS"/>
              </a:rPr>
              <a:t> </a:t>
            </a:r>
            <a:r>
              <a:rPr sz="3000" spc="55">
                <a:solidFill>
                  <a:srgbClr val="292959"/>
                </a:solidFill>
                <a:latin typeface="Trebuchet MS"/>
                <a:cs typeface="Trebuchet MS"/>
              </a:rPr>
              <a:t>2002,</a:t>
            </a:r>
            <a:r>
              <a:rPr sz="3000" spc="-85">
                <a:solidFill>
                  <a:srgbClr val="292959"/>
                </a:solidFill>
                <a:latin typeface="Trebuchet MS"/>
                <a:cs typeface="Trebuchet MS"/>
              </a:rPr>
              <a:t> </a:t>
            </a:r>
            <a:r>
              <a:rPr sz="3000" spc="-370">
                <a:solidFill>
                  <a:srgbClr val="292959"/>
                </a:solidFill>
                <a:latin typeface="Trebuchet MS"/>
                <a:cs typeface="Trebuchet MS"/>
              </a:rPr>
              <a:t>s116:</a:t>
            </a:r>
            <a:r>
              <a:rPr sz="3000" spc="-90">
                <a:solidFill>
                  <a:srgbClr val="292959"/>
                </a:solidFill>
                <a:latin typeface="Trebuchet MS"/>
                <a:cs typeface="Trebuchet MS"/>
              </a:rPr>
              <a:t> </a:t>
            </a:r>
            <a:r>
              <a:rPr sz="3000" spc="-145">
                <a:solidFill>
                  <a:srgbClr val="292959"/>
                </a:solidFill>
                <a:latin typeface="Trebuchet MS"/>
                <a:cs typeface="Trebuchet MS"/>
              </a:rPr>
              <a:t>If</a:t>
            </a:r>
            <a:r>
              <a:rPr sz="3000" spc="-85">
                <a:solidFill>
                  <a:srgbClr val="292959"/>
                </a:solidFill>
                <a:latin typeface="Trebuchet MS"/>
                <a:cs typeface="Trebuchet MS"/>
              </a:rPr>
              <a:t> </a:t>
            </a:r>
            <a:r>
              <a:rPr sz="3000" spc="-120">
                <a:solidFill>
                  <a:srgbClr val="292959"/>
                </a:solidFill>
                <a:latin typeface="Trebuchet MS"/>
                <a:cs typeface="Trebuchet MS"/>
              </a:rPr>
              <a:t>equity</a:t>
            </a:r>
            <a:r>
              <a:rPr sz="3000" spc="-90">
                <a:solidFill>
                  <a:srgbClr val="292959"/>
                </a:solidFill>
                <a:latin typeface="Trebuchet MS"/>
                <a:cs typeface="Trebuchet MS"/>
              </a:rPr>
              <a:t> </a:t>
            </a:r>
            <a:r>
              <a:rPr sz="3000" spc="-65">
                <a:solidFill>
                  <a:srgbClr val="292959"/>
                </a:solidFill>
                <a:latin typeface="Trebuchet MS"/>
                <a:cs typeface="Trebuchet MS"/>
              </a:rPr>
              <a:t>provides</a:t>
            </a:r>
            <a:r>
              <a:rPr sz="3000" spc="-85">
                <a:solidFill>
                  <a:srgbClr val="292959"/>
                </a:solidFill>
                <a:latin typeface="Trebuchet MS"/>
                <a:cs typeface="Trebuchet MS"/>
              </a:rPr>
              <a:t> </a:t>
            </a:r>
            <a:r>
              <a:rPr sz="3000" spc="125">
                <a:solidFill>
                  <a:srgbClr val="292959"/>
                </a:solidFill>
                <a:latin typeface="Trebuchet MS"/>
                <a:cs typeface="Trebuchet MS"/>
              </a:rPr>
              <a:t>a</a:t>
            </a:r>
            <a:r>
              <a:rPr sz="3000" spc="-90">
                <a:solidFill>
                  <a:srgbClr val="292959"/>
                </a:solidFill>
                <a:latin typeface="Trebuchet MS"/>
                <a:cs typeface="Trebuchet MS"/>
              </a:rPr>
              <a:t> </a:t>
            </a:r>
            <a:r>
              <a:rPr sz="3000" spc="-105">
                <a:solidFill>
                  <a:srgbClr val="292959"/>
                </a:solidFill>
                <a:latin typeface="Trebuchet MS"/>
                <a:cs typeface="Trebuchet MS"/>
              </a:rPr>
              <a:t>proprietary</a:t>
            </a:r>
            <a:r>
              <a:rPr sz="3000" spc="-85">
                <a:solidFill>
                  <a:srgbClr val="292959"/>
                </a:solidFill>
                <a:latin typeface="Trebuchet MS"/>
                <a:cs typeface="Trebuchet MS"/>
              </a:rPr>
              <a:t> </a:t>
            </a:r>
            <a:r>
              <a:rPr sz="3000" spc="-130">
                <a:solidFill>
                  <a:srgbClr val="292959"/>
                </a:solidFill>
                <a:latin typeface="Trebuchet MS"/>
                <a:cs typeface="Trebuchet MS"/>
              </a:rPr>
              <a:t>interest</a:t>
            </a:r>
            <a:r>
              <a:rPr sz="3000" spc="-90">
                <a:solidFill>
                  <a:srgbClr val="292959"/>
                </a:solidFill>
                <a:latin typeface="Trebuchet MS"/>
                <a:cs typeface="Trebuchet MS"/>
              </a:rPr>
              <a:t> </a:t>
            </a:r>
            <a:r>
              <a:rPr sz="3000" spc="-190">
                <a:solidFill>
                  <a:srgbClr val="292959"/>
                </a:solidFill>
                <a:latin typeface="Trebuchet MS"/>
                <a:cs typeface="Trebuchet MS"/>
              </a:rPr>
              <a:t>it</a:t>
            </a:r>
            <a:r>
              <a:rPr sz="3000" spc="-85">
                <a:solidFill>
                  <a:srgbClr val="292959"/>
                </a:solidFill>
                <a:latin typeface="Trebuchet MS"/>
                <a:cs typeface="Trebuchet MS"/>
              </a:rPr>
              <a:t> </a:t>
            </a:r>
            <a:r>
              <a:rPr sz="3000" spc="-10">
                <a:solidFill>
                  <a:srgbClr val="292959"/>
                </a:solidFill>
                <a:latin typeface="Trebuchet MS"/>
                <a:cs typeface="Trebuchet MS"/>
              </a:rPr>
              <a:t>arises </a:t>
            </a:r>
            <a:r>
              <a:rPr sz="3000" spc="-135">
                <a:solidFill>
                  <a:srgbClr val="292959"/>
                </a:solidFill>
                <a:latin typeface="Trebuchet MS"/>
                <a:cs typeface="Trebuchet MS"/>
              </a:rPr>
              <a:t>from</a:t>
            </a:r>
            <a:r>
              <a:rPr sz="3000" spc="-95">
                <a:solidFill>
                  <a:srgbClr val="292959"/>
                </a:solidFill>
                <a:latin typeface="Trebuchet MS"/>
                <a:cs typeface="Trebuchet MS"/>
              </a:rPr>
              <a:t> </a:t>
            </a:r>
            <a:r>
              <a:rPr sz="3000" spc="-80">
                <a:solidFill>
                  <a:srgbClr val="292959"/>
                </a:solidFill>
                <a:latin typeface="Trebuchet MS"/>
                <a:cs typeface="Trebuchet MS"/>
              </a:rPr>
              <a:t>point</a:t>
            </a:r>
            <a:r>
              <a:rPr sz="3000" spc="-145">
                <a:solidFill>
                  <a:srgbClr val="292959"/>
                </a:solidFill>
                <a:latin typeface="Trebuchet MS"/>
                <a:cs typeface="Trebuchet MS"/>
              </a:rPr>
              <a:t> </a:t>
            </a:r>
            <a:r>
              <a:rPr sz="3000" spc="-80">
                <a:solidFill>
                  <a:srgbClr val="292959"/>
                </a:solidFill>
                <a:latin typeface="Trebuchet MS"/>
                <a:cs typeface="Trebuchet MS"/>
              </a:rPr>
              <a:t>claimant</a:t>
            </a:r>
            <a:r>
              <a:rPr sz="3000" spc="-140">
                <a:solidFill>
                  <a:srgbClr val="292959"/>
                </a:solidFill>
                <a:latin typeface="Trebuchet MS"/>
                <a:cs typeface="Trebuchet MS"/>
              </a:rPr>
              <a:t> </a:t>
            </a:r>
            <a:r>
              <a:rPr sz="3000" spc="-120">
                <a:solidFill>
                  <a:srgbClr val="292959"/>
                </a:solidFill>
                <a:latin typeface="Trebuchet MS"/>
                <a:cs typeface="Trebuchet MS"/>
              </a:rPr>
              <a:t>relies</a:t>
            </a:r>
            <a:r>
              <a:rPr sz="3000" spc="-105">
                <a:solidFill>
                  <a:srgbClr val="292959"/>
                </a:solidFill>
                <a:latin typeface="Trebuchet MS"/>
                <a:cs typeface="Trebuchet MS"/>
              </a:rPr>
              <a:t> </a:t>
            </a:r>
            <a:r>
              <a:rPr sz="3000">
                <a:solidFill>
                  <a:srgbClr val="292959"/>
                </a:solidFill>
                <a:latin typeface="Trebuchet MS"/>
                <a:cs typeface="Trebuchet MS"/>
              </a:rPr>
              <a:t>on</a:t>
            </a:r>
            <a:r>
              <a:rPr sz="3000" spc="-120">
                <a:solidFill>
                  <a:srgbClr val="292959"/>
                </a:solidFill>
                <a:latin typeface="Trebuchet MS"/>
                <a:cs typeface="Trebuchet MS"/>
              </a:rPr>
              <a:t> </a:t>
            </a:r>
            <a:r>
              <a:rPr sz="3000" spc="-20">
                <a:solidFill>
                  <a:srgbClr val="292959"/>
                </a:solidFill>
                <a:latin typeface="Trebuchet MS"/>
                <a:cs typeface="Trebuchet MS"/>
              </a:rPr>
              <a:t>assurance</a:t>
            </a:r>
            <a:r>
              <a:rPr sz="3000" spc="-125">
                <a:solidFill>
                  <a:srgbClr val="292959"/>
                </a:solidFill>
                <a:latin typeface="Trebuchet MS"/>
                <a:cs typeface="Trebuchet MS"/>
              </a:rPr>
              <a:t> </a:t>
            </a:r>
            <a:r>
              <a:rPr sz="3000" spc="-50">
                <a:solidFill>
                  <a:srgbClr val="292959"/>
                </a:solidFill>
                <a:latin typeface="Trebuchet MS"/>
                <a:cs typeface="Trebuchet MS"/>
              </a:rPr>
              <a:t>to</a:t>
            </a:r>
            <a:r>
              <a:rPr sz="3000" spc="-120">
                <a:solidFill>
                  <a:srgbClr val="292959"/>
                </a:solidFill>
                <a:latin typeface="Trebuchet MS"/>
                <a:cs typeface="Trebuchet MS"/>
              </a:rPr>
              <a:t> </a:t>
            </a:r>
            <a:r>
              <a:rPr sz="3000" spc="-35">
                <a:solidFill>
                  <a:srgbClr val="292959"/>
                </a:solidFill>
                <a:latin typeface="Trebuchet MS"/>
                <a:cs typeface="Trebuchet MS"/>
              </a:rPr>
              <a:t>detriment.</a:t>
            </a:r>
            <a:endParaRPr sz="3000">
              <a:latin typeface="Trebuchet MS"/>
              <a:cs typeface="Trebuchet MS"/>
            </a:endParaRPr>
          </a:p>
          <a:p>
            <a:pPr marL="659765" marR="6145530">
              <a:lnSpc>
                <a:spcPct val="135400"/>
              </a:lnSpc>
            </a:pPr>
            <a:r>
              <a:rPr sz="3000" spc="-55">
                <a:solidFill>
                  <a:srgbClr val="292959"/>
                </a:solidFill>
                <a:latin typeface="Trebuchet MS"/>
                <a:cs typeface="Trebuchet MS"/>
              </a:rPr>
              <a:t>Registrable</a:t>
            </a:r>
            <a:r>
              <a:rPr sz="3000" spc="-170">
                <a:solidFill>
                  <a:srgbClr val="292959"/>
                </a:solidFill>
                <a:latin typeface="Trebuchet MS"/>
                <a:cs typeface="Trebuchet MS"/>
              </a:rPr>
              <a:t> </a:t>
            </a:r>
            <a:r>
              <a:rPr sz="3000" spc="-50">
                <a:solidFill>
                  <a:srgbClr val="292959"/>
                </a:solidFill>
                <a:latin typeface="Trebuchet MS"/>
                <a:cs typeface="Trebuchet MS"/>
              </a:rPr>
              <a:t>by</a:t>
            </a:r>
            <a:r>
              <a:rPr sz="3000" spc="-165">
                <a:solidFill>
                  <a:srgbClr val="292959"/>
                </a:solidFill>
                <a:latin typeface="Trebuchet MS"/>
                <a:cs typeface="Trebuchet MS"/>
              </a:rPr>
              <a:t> </a:t>
            </a:r>
            <a:r>
              <a:rPr sz="3000" spc="-50">
                <a:solidFill>
                  <a:srgbClr val="292959"/>
                </a:solidFill>
                <a:latin typeface="Trebuchet MS"/>
                <a:cs typeface="Trebuchet MS"/>
              </a:rPr>
              <a:t>notice </a:t>
            </a:r>
            <a:r>
              <a:rPr sz="3000" spc="-55">
                <a:solidFill>
                  <a:srgbClr val="292959"/>
                </a:solidFill>
                <a:latin typeface="Trebuchet MS"/>
                <a:cs typeface="Trebuchet MS"/>
              </a:rPr>
              <a:t>Overriding</a:t>
            </a:r>
            <a:r>
              <a:rPr sz="3000" spc="-150">
                <a:solidFill>
                  <a:srgbClr val="292959"/>
                </a:solidFill>
                <a:latin typeface="Trebuchet MS"/>
                <a:cs typeface="Trebuchet MS"/>
              </a:rPr>
              <a:t> </a:t>
            </a:r>
            <a:r>
              <a:rPr sz="3000" spc="-10">
                <a:solidFill>
                  <a:srgbClr val="292959"/>
                </a:solidFill>
                <a:latin typeface="Trebuchet MS"/>
                <a:cs typeface="Trebuchet MS"/>
              </a:rPr>
              <a:t>interest</a:t>
            </a:r>
            <a:endParaRPr sz="3000">
              <a:latin typeface="Trebuchet MS"/>
              <a:cs typeface="Trebuchet MS"/>
            </a:endParaRPr>
          </a:p>
          <a:p>
            <a:pPr marL="12700" marR="534670">
              <a:lnSpc>
                <a:spcPct val="135400"/>
              </a:lnSpc>
            </a:pPr>
            <a:r>
              <a:rPr sz="3000" spc="-145">
                <a:solidFill>
                  <a:srgbClr val="292959"/>
                </a:solidFill>
                <a:latin typeface="Trebuchet MS"/>
                <a:cs typeface="Trebuchet MS"/>
              </a:rPr>
              <a:t>If</a:t>
            </a:r>
            <a:r>
              <a:rPr sz="3000" spc="-95">
                <a:solidFill>
                  <a:srgbClr val="292959"/>
                </a:solidFill>
                <a:latin typeface="Trebuchet MS"/>
                <a:cs typeface="Trebuchet MS"/>
              </a:rPr>
              <a:t> </a:t>
            </a:r>
            <a:r>
              <a:rPr sz="3000" spc="-110">
                <a:solidFill>
                  <a:srgbClr val="292959"/>
                </a:solidFill>
                <a:latin typeface="Trebuchet MS"/>
                <a:cs typeface="Trebuchet MS"/>
              </a:rPr>
              <a:t>remedy</a:t>
            </a:r>
            <a:r>
              <a:rPr sz="3000" spc="-105">
                <a:solidFill>
                  <a:srgbClr val="292959"/>
                </a:solidFill>
                <a:latin typeface="Trebuchet MS"/>
                <a:cs typeface="Trebuchet MS"/>
              </a:rPr>
              <a:t> </a:t>
            </a:r>
            <a:r>
              <a:rPr sz="3000" spc="-60">
                <a:solidFill>
                  <a:srgbClr val="292959"/>
                </a:solidFill>
                <a:latin typeface="Trebuchet MS"/>
                <a:cs typeface="Trebuchet MS"/>
              </a:rPr>
              <a:t>is</a:t>
            </a:r>
            <a:r>
              <a:rPr sz="3000" spc="-100">
                <a:solidFill>
                  <a:srgbClr val="292959"/>
                </a:solidFill>
                <a:latin typeface="Trebuchet MS"/>
                <a:cs typeface="Trebuchet MS"/>
              </a:rPr>
              <a:t> </a:t>
            </a:r>
            <a:r>
              <a:rPr sz="3000" spc="-90">
                <a:solidFill>
                  <a:srgbClr val="292959"/>
                </a:solidFill>
                <a:latin typeface="Trebuchet MS"/>
                <a:cs typeface="Trebuchet MS"/>
              </a:rPr>
              <a:t>not</a:t>
            </a:r>
            <a:r>
              <a:rPr sz="3000" spc="-95">
                <a:solidFill>
                  <a:srgbClr val="292959"/>
                </a:solidFill>
                <a:latin typeface="Trebuchet MS"/>
                <a:cs typeface="Trebuchet MS"/>
              </a:rPr>
              <a:t> </a:t>
            </a:r>
            <a:r>
              <a:rPr sz="3000" spc="-135">
                <a:solidFill>
                  <a:srgbClr val="292959"/>
                </a:solidFill>
                <a:latin typeface="Trebuchet MS"/>
                <a:cs typeface="Trebuchet MS"/>
              </a:rPr>
              <a:t>proprietary,</a:t>
            </a:r>
            <a:r>
              <a:rPr sz="3000" spc="-95">
                <a:solidFill>
                  <a:srgbClr val="292959"/>
                </a:solidFill>
                <a:latin typeface="Trebuchet MS"/>
                <a:cs typeface="Trebuchet MS"/>
              </a:rPr>
              <a:t> </a:t>
            </a:r>
            <a:r>
              <a:rPr sz="3000" spc="-90">
                <a:solidFill>
                  <a:srgbClr val="292959"/>
                </a:solidFill>
                <a:latin typeface="Trebuchet MS"/>
                <a:cs typeface="Trebuchet MS"/>
              </a:rPr>
              <a:t>but</a:t>
            </a:r>
            <a:r>
              <a:rPr sz="3000" spc="-100">
                <a:solidFill>
                  <a:srgbClr val="292959"/>
                </a:solidFill>
                <a:latin typeface="Trebuchet MS"/>
                <a:cs typeface="Trebuchet MS"/>
              </a:rPr>
              <a:t> personal,</a:t>
            </a:r>
            <a:r>
              <a:rPr sz="3000" spc="-95">
                <a:solidFill>
                  <a:srgbClr val="292959"/>
                </a:solidFill>
                <a:latin typeface="Trebuchet MS"/>
                <a:cs typeface="Trebuchet MS"/>
              </a:rPr>
              <a:t> </a:t>
            </a:r>
            <a:r>
              <a:rPr sz="3000" spc="-100">
                <a:solidFill>
                  <a:srgbClr val="292959"/>
                </a:solidFill>
                <a:latin typeface="Trebuchet MS"/>
                <a:cs typeface="Trebuchet MS"/>
              </a:rPr>
              <a:t>e.g. </a:t>
            </a:r>
            <a:r>
              <a:rPr sz="3000" spc="-70">
                <a:solidFill>
                  <a:srgbClr val="292959"/>
                </a:solidFill>
                <a:latin typeface="Trebuchet MS"/>
                <a:cs typeface="Trebuchet MS"/>
              </a:rPr>
              <a:t>financial</a:t>
            </a:r>
            <a:r>
              <a:rPr sz="3000" spc="-100">
                <a:solidFill>
                  <a:srgbClr val="292959"/>
                </a:solidFill>
                <a:latin typeface="Trebuchet MS"/>
                <a:cs typeface="Trebuchet MS"/>
              </a:rPr>
              <a:t> </a:t>
            </a:r>
            <a:r>
              <a:rPr sz="3000" spc="-85">
                <a:solidFill>
                  <a:srgbClr val="292959"/>
                </a:solidFill>
                <a:latin typeface="Trebuchet MS"/>
                <a:cs typeface="Trebuchet MS"/>
              </a:rPr>
              <a:t>or</a:t>
            </a:r>
            <a:r>
              <a:rPr sz="3000" spc="-95">
                <a:solidFill>
                  <a:srgbClr val="292959"/>
                </a:solidFill>
                <a:latin typeface="Trebuchet MS"/>
                <a:cs typeface="Trebuchet MS"/>
              </a:rPr>
              <a:t> </a:t>
            </a:r>
            <a:r>
              <a:rPr sz="3000" spc="75">
                <a:solidFill>
                  <a:srgbClr val="292959"/>
                </a:solidFill>
                <a:latin typeface="Trebuchet MS"/>
                <a:cs typeface="Trebuchet MS"/>
              </a:rPr>
              <a:t>a </a:t>
            </a:r>
            <a:r>
              <a:rPr sz="3000" spc="-105">
                <a:solidFill>
                  <a:srgbClr val="292959"/>
                </a:solidFill>
                <a:latin typeface="Trebuchet MS"/>
                <a:cs typeface="Trebuchet MS"/>
              </a:rPr>
              <a:t>licence,</a:t>
            </a:r>
            <a:r>
              <a:rPr sz="3000" spc="-120">
                <a:solidFill>
                  <a:srgbClr val="292959"/>
                </a:solidFill>
                <a:latin typeface="Trebuchet MS"/>
                <a:cs typeface="Trebuchet MS"/>
              </a:rPr>
              <a:t> </a:t>
            </a:r>
            <a:r>
              <a:rPr sz="3000">
                <a:solidFill>
                  <a:srgbClr val="292959"/>
                </a:solidFill>
                <a:latin typeface="Trebuchet MS"/>
                <a:cs typeface="Trebuchet MS"/>
              </a:rPr>
              <a:t>does</a:t>
            </a:r>
            <a:r>
              <a:rPr sz="3000" spc="-120">
                <a:solidFill>
                  <a:srgbClr val="292959"/>
                </a:solidFill>
                <a:latin typeface="Trebuchet MS"/>
                <a:cs typeface="Trebuchet MS"/>
              </a:rPr>
              <a:t> </a:t>
            </a:r>
            <a:r>
              <a:rPr sz="3000" spc="-90">
                <a:solidFill>
                  <a:srgbClr val="292959"/>
                </a:solidFill>
                <a:latin typeface="Trebuchet MS"/>
                <a:cs typeface="Trebuchet MS"/>
              </a:rPr>
              <a:t>not</a:t>
            </a:r>
            <a:r>
              <a:rPr sz="3000" spc="-110">
                <a:solidFill>
                  <a:srgbClr val="292959"/>
                </a:solidFill>
                <a:latin typeface="Trebuchet MS"/>
                <a:cs typeface="Trebuchet MS"/>
              </a:rPr>
              <a:t> </a:t>
            </a:r>
            <a:r>
              <a:rPr sz="3000" spc="-35">
                <a:solidFill>
                  <a:srgbClr val="292959"/>
                </a:solidFill>
                <a:latin typeface="Trebuchet MS"/>
                <a:cs typeface="Trebuchet MS"/>
              </a:rPr>
              <a:t>bind</a:t>
            </a:r>
            <a:r>
              <a:rPr sz="3000" spc="-110">
                <a:solidFill>
                  <a:srgbClr val="292959"/>
                </a:solidFill>
                <a:latin typeface="Trebuchet MS"/>
                <a:cs typeface="Trebuchet MS"/>
              </a:rPr>
              <a:t> </a:t>
            </a:r>
            <a:r>
              <a:rPr sz="3000" spc="-145">
                <a:solidFill>
                  <a:srgbClr val="292959"/>
                </a:solidFill>
                <a:latin typeface="Trebuchet MS"/>
                <a:cs typeface="Trebuchet MS"/>
              </a:rPr>
              <a:t>third</a:t>
            </a:r>
            <a:r>
              <a:rPr sz="3000" spc="-95">
                <a:solidFill>
                  <a:srgbClr val="292959"/>
                </a:solidFill>
                <a:latin typeface="Trebuchet MS"/>
                <a:cs typeface="Trebuchet MS"/>
              </a:rPr>
              <a:t> </a:t>
            </a:r>
            <a:r>
              <a:rPr sz="3000" spc="-10">
                <a:solidFill>
                  <a:srgbClr val="292959"/>
                </a:solidFill>
                <a:latin typeface="Trebuchet MS"/>
                <a:cs typeface="Trebuchet MS"/>
              </a:rPr>
              <a:t>parties</a:t>
            </a:r>
            <a:endParaRPr sz="3000">
              <a:latin typeface="Trebuchet MS"/>
              <a:cs typeface="Trebuchet MS"/>
            </a:endParaRPr>
          </a:p>
        </p:txBody>
      </p:sp>
      <p:grpSp>
        <p:nvGrpSpPr>
          <p:cNvPr id="10" name="object 10"/>
          <p:cNvGrpSpPr/>
          <p:nvPr/>
        </p:nvGrpSpPr>
        <p:grpSpPr>
          <a:xfrm>
            <a:off x="11506196" y="771525"/>
            <a:ext cx="6867525" cy="9050655"/>
            <a:chOff x="11506196" y="771525"/>
            <a:chExt cx="6867525" cy="9050655"/>
          </a:xfrm>
        </p:grpSpPr>
        <p:pic>
          <p:nvPicPr>
            <p:cNvPr id="11" name="object 11"/>
            <p:cNvPicPr/>
            <p:nvPr/>
          </p:nvPicPr>
          <p:blipFill>
            <a:blip r:embed="rId6" cstate="print"/>
            <a:stretch>
              <a:fillRect/>
            </a:stretch>
          </p:blipFill>
          <p:spPr>
            <a:xfrm>
              <a:off x="11589837" y="771525"/>
              <a:ext cx="6696075" cy="7715249"/>
            </a:xfrm>
            <a:prstGeom prst="rect">
              <a:avLst/>
            </a:prstGeom>
          </p:spPr>
        </p:pic>
        <p:sp>
          <p:nvSpPr>
            <p:cNvPr id="12" name="object 12"/>
            <p:cNvSpPr/>
            <p:nvPr/>
          </p:nvSpPr>
          <p:spPr>
            <a:xfrm>
              <a:off x="11590991" y="7894636"/>
              <a:ext cx="6697345" cy="1841500"/>
            </a:xfrm>
            <a:custGeom>
              <a:avLst/>
              <a:gdLst/>
              <a:ahLst/>
              <a:cxnLst/>
              <a:rect l="l" t="t" r="r" b="b"/>
              <a:pathLst>
                <a:path w="6697344" h="1841500">
                  <a:moveTo>
                    <a:pt x="3347923" y="0"/>
                  </a:moveTo>
                  <a:lnTo>
                    <a:pt x="6697004" y="433982"/>
                  </a:lnTo>
                  <a:lnTo>
                    <a:pt x="6697004" y="1841496"/>
                  </a:lnTo>
                  <a:lnTo>
                    <a:pt x="0" y="1841496"/>
                  </a:lnTo>
                  <a:lnTo>
                    <a:pt x="0" y="433832"/>
                  </a:lnTo>
                  <a:lnTo>
                    <a:pt x="3347923" y="0"/>
                  </a:lnTo>
                  <a:close/>
                </a:path>
              </a:pathLst>
            </a:custGeom>
            <a:solidFill>
              <a:srgbClr val="00B3AF"/>
            </a:solidFill>
          </p:spPr>
          <p:txBody>
            <a:bodyPr wrap="square" lIns="0" tIns="0" rIns="0" bIns="0" rtlCol="0"/>
            <a:lstStyle/>
            <a:p>
              <a:endParaRPr/>
            </a:p>
          </p:txBody>
        </p:sp>
        <p:sp>
          <p:nvSpPr>
            <p:cNvPr id="13" name="object 13"/>
            <p:cNvSpPr/>
            <p:nvPr/>
          </p:nvSpPr>
          <p:spPr>
            <a:xfrm>
              <a:off x="11591921" y="7897852"/>
              <a:ext cx="6696075" cy="1838325"/>
            </a:xfrm>
            <a:custGeom>
              <a:avLst/>
              <a:gdLst/>
              <a:ahLst/>
              <a:cxnLst/>
              <a:rect l="l" t="t" r="r" b="b"/>
              <a:pathLst>
                <a:path w="6696075" h="1838325">
                  <a:moveTo>
                    <a:pt x="5" y="430541"/>
                  </a:moveTo>
                  <a:lnTo>
                    <a:pt x="3322525" y="0"/>
                  </a:lnTo>
                </a:path>
                <a:path w="6696075" h="1838325">
                  <a:moveTo>
                    <a:pt x="3371460" y="0"/>
                  </a:moveTo>
                  <a:lnTo>
                    <a:pt x="6696074" y="430802"/>
                  </a:lnTo>
                  <a:lnTo>
                    <a:pt x="6695992" y="1838280"/>
                  </a:lnTo>
                  <a:lnTo>
                    <a:pt x="0" y="1838280"/>
                  </a:lnTo>
                </a:path>
              </a:pathLst>
            </a:custGeom>
            <a:ln w="171449">
              <a:solidFill>
                <a:srgbClr val="FED307"/>
              </a:solidFill>
            </a:ln>
          </p:spPr>
          <p:txBody>
            <a:bodyPr wrap="square" lIns="0" tIns="0" rIns="0" bIns="0" rtlCol="0"/>
            <a:lstStyle/>
            <a:p>
              <a:endParaRPr/>
            </a:p>
          </p:txBody>
        </p:sp>
      </p:grpSp>
      <p:sp>
        <p:nvSpPr>
          <p:cNvPr id="14" name="object 14"/>
          <p:cNvSpPr txBox="1"/>
          <p:nvPr/>
        </p:nvSpPr>
        <p:spPr>
          <a:xfrm>
            <a:off x="11940996" y="8248782"/>
            <a:ext cx="5995670" cy="1067435"/>
          </a:xfrm>
          <a:prstGeom prst="rect">
            <a:avLst/>
          </a:prstGeom>
        </p:spPr>
        <p:txBody>
          <a:bodyPr vert="horz" wrap="square" lIns="0" tIns="12700" rIns="0" bIns="0" rtlCol="0">
            <a:spAutoFit/>
          </a:bodyPr>
          <a:lstStyle/>
          <a:p>
            <a:pPr algn="ctr">
              <a:lnSpc>
                <a:spcPct val="100000"/>
              </a:lnSpc>
              <a:spcBef>
                <a:spcPts val="100"/>
              </a:spcBef>
            </a:pPr>
            <a:r>
              <a:rPr sz="3400" b="1" spc="-50">
                <a:solidFill>
                  <a:srgbClr val="FFFFFF"/>
                </a:solidFill>
                <a:latin typeface="Trebuchet MS"/>
                <a:cs typeface="Trebuchet MS"/>
              </a:rPr>
              <a:t>Key</a:t>
            </a:r>
            <a:r>
              <a:rPr sz="3400" b="1" spc="-210">
                <a:solidFill>
                  <a:srgbClr val="FFFFFF"/>
                </a:solidFill>
                <a:latin typeface="Trebuchet MS"/>
                <a:cs typeface="Trebuchet MS"/>
              </a:rPr>
              <a:t> </a:t>
            </a:r>
            <a:r>
              <a:rPr sz="3400" b="1" spc="-10">
                <a:solidFill>
                  <a:srgbClr val="FFFFFF"/>
                </a:solidFill>
                <a:latin typeface="Trebuchet MS"/>
                <a:cs typeface="Trebuchet MS"/>
              </a:rPr>
              <a:t>sources:</a:t>
            </a:r>
            <a:endParaRPr sz="3400">
              <a:latin typeface="Trebuchet MS"/>
              <a:cs typeface="Trebuchet MS"/>
            </a:endParaRPr>
          </a:p>
          <a:p>
            <a:pPr algn="ctr">
              <a:lnSpc>
                <a:spcPct val="100000"/>
              </a:lnSpc>
              <a:spcBef>
                <a:spcPts val="45"/>
              </a:spcBef>
            </a:pPr>
            <a:r>
              <a:rPr sz="3400" i="1" spc="190">
                <a:solidFill>
                  <a:srgbClr val="FFFFFF"/>
                </a:solidFill>
                <a:latin typeface="Gill Sans MT"/>
                <a:cs typeface="Gill Sans MT"/>
              </a:rPr>
              <a:t>Land</a:t>
            </a:r>
            <a:r>
              <a:rPr sz="3400" i="1">
                <a:solidFill>
                  <a:srgbClr val="FFFFFF"/>
                </a:solidFill>
                <a:latin typeface="Gill Sans MT"/>
                <a:cs typeface="Gill Sans MT"/>
              </a:rPr>
              <a:t> </a:t>
            </a:r>
            <a:r>
              <a:rPr sz="3400" i="1" spc="200">
                <a:solidFill>
                  <a:srgbClr val="FFFFFF"/>
                </a:solidFill>
                <a:latin typeface="Gill Sans MT"/>
                <a:cs typeface="Gill Sans MT"/>
              </a:rPr>
              <a:t>Registration</a:t>
            </a:r>
            <a:r>
              <a:rPr sz="3400" i="1">
                <a:solidFill>
                  <a:srgbClr val="FFFFFF"/>
                </a:solidFill>
                <a:latin typeface="Gill Sans MT"/>
                <a:cs typeface="Gill Sans MT"/>
              </a:rPr>
              <a:t> </a:t>
            </a:r>
            <a:r>
              <a:rPr sz="3400" i="1" spc="305">
                <a:solidFill>
                  <a:srgbClr val="FFFFFF"/>
                </a:solidFill>
                <a:latin typeface="Gill Sans MT"/>
                <a:cs typeface="Gill Sans MT"/>
              </a:rPr>
              <a:t>Act</a:t>
            </a:r>
            <a:r>
              <a:rPr sz="3400" i="1">
                <a:solidFill>
                  <a:srgbClr val="FFFFFF"/>
                </a:solidFill>
                <a:latin typeface="Gill Sans MT"/>
                <a:cs typeface="Gill Sans MT"/>
              </a:rPr>
              <a:t> </a:t>
            </a:r>
            <a:r>
              <a:rPr sz="3400" i="1" spc="190">
                <a:solidFill>
                  <a:srgbClr val="FFFFFF"/>
                </a:solidFill>
                <a:latin typeface="Gill Sans MT"/>
                <a:cs typeface="Gill Sans MT"/>
              </a:rPr>
              <a:t>2002,</a:t>
            </a:r>
            <a:r>
              <a:rPr sz="3400" i="1">
                <a:solidFill>
                  <a:srgbClr val="FFFFFF"/>
                </a:solidFill>
                <a:latin typeface="Gill Sans MT"/>
                <a:cs typeface="Gill Sans MT"/>
              </a:rPr>
              <a:t> </a:t>
            </a:r>
            <a:r>
              <a:rPr sz="3400" i="1" spc="-400">
                <a:solidFill>
                  <a:srgbClr val="FFFFFF"/>
                </a:solidFill>
                <a:latin typeface="Gill Sans MT"/>
                <a:cs typeface="Gill Sans MT"/>
              </a:rPr>
              <a:t>s116</a:t>
            </a:r>
            <a:endParaRPr sz="3400">
              <a:latin typeface="Gill Sans MT"/>
              <a:cs typeface="Gill Sans MT"/>
            </a:endParaRPr>
          </a:p>
        </p:txBody>
      </p:sp>
      <p:sp>
        <p:nvSpPr>
          <p:cNvPr id="15" name="object 15" descr="$PPTXTitle"/>
          <p:cNvSpPr txBox="1">
            <a:spLocks noGrp="1"/>
          </p:cNvSpPr>
          <p:nvPr>
            <p:ph type="title"/>
          </p:nvPr>
        </p:nvSpPr>
        <p:spPr>
          <a:xfrm>
            <a:off x="597084" y="831548"/>
            <a:ext cx="6368415" cy="1168400"/>
          </a:xfrm>
          <a:prstGeom prst="rect">
            <a:avLst/>
          </a:prstGeom>
        </p:spPr>
        <p:txBody>
          <a:bodyPr vert="horz" wrap="square" lIns="0" tIns="12700" rIns="0" bIns="0" rtlCol="0">
            <a:spAutoFit/>
          </a:bodyPr>
          <a:lstStyle/>
          <a:p>
            <a:pPr marL="12700">
              <a:lnSpc>
                <a:spcPct val="100000"/>
              </a:lnSpc>
              <a:spcBef>
                <a:spcPts val="100"/>
              </a:spcBef>
            </a:pPr>
            <a:r>
              <a:rPr sz="7500" spc="-275">
                <a:solidFill>
                  <a:srgbClr val="E65385"/>
                </a:solidFill>
              </a:rPr>
              <a:t>THIRD</a:t>
            </a:r>
            <a:r>
              <a:rPr sz="7500" spc="-355">
                <a:solidFill>
                  <a:srgbClr val="E65385"/>
                </a:solidFill>
              </a:rPr>
              <a:t> </a:t>
            </a:r>
            <a:r>
              <a:rPr sz="7500" spc="-45">
                <a:solidFill>
                  <a:srgbClr val="292959"/>
                </a:solidFill>
              </a:rPr>
              <a:t>PARTIES</a:t>
            </a:r>
            <a:endParaRPr sz="75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43132" y="43132"/>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pic>
        <p:nvPicPr>
          <p:cNvPr id="3" name="object 3"/>
          <p:cNvPicPr/>
          <p:nvPr/>
        </p:nvPicPr>
        <p:blipFill>
          <a:blip r:embed="rId3" cstate="print"/>
          <a:stretch>
            <a:fillRect/>
          </a:stretch>
        </p:blipFill>
        <p:spPr>
          <a:xfrm>
            <a:off x="13526884" y="6399840"/>
            <a:ext cx="4257674" cy="3136049"/>
          </a:xfrm>
          <a:prstGeom prst="rect">
            <a:avLst/>
          </a:prstGeom>
        </p:spPr>
      </p:pic>
      <p:pic>
        <p:nvPicPr>
          <p:cNvPr id="4" name="object 4"/>
          <p:cNvPicPr/>
          <p:nvPr/>
        </p:nvPicPr>
        <p:blipFill>
          <a:blip r:embed="rId4" cstate="print"/>
          <a:stretch>
            <a:fillRect/>
          </a:stretch>
        </p:blipFill>
        <p:spPr>
          <a:xfrm>
            <a:off x="1371599" y="2377302"/>
            <a:ext cx="123825" cy="123824"/>
          </a:xfrm>
          <a:prstGeom prst="rect">
            <a:avLst/>
          </a:prstGeom>
        </p:spPr>
      </p:pic>
      <p:pic>
        <p:nvPicPr>
          <p:cNvPr id="5" name="object 5"/>
          <p:cNvPicPr/>
          <p:nvPr/>
        </p:nvPicPr>
        <p:blipFill>
          <a:blip r:embed="rId4" cstate="print"/>
          <a:stretch>
            <a:fillRect/>
          </a:stretch>
        </p:blipFill>
        <p:spPr>
          <a:xfrm>
            <a:off x="1371599" y="3634602"/>
            <a:ext cx="123825" cy="123824"/>
          </a:xfrm>
          <a:prstGeom prst="rect">
            <a:avLst/>
          </a:prstGeom>
        </p:spPr>
      </p:pic>
      <p:pic>
        <p:nvPicPr>
          <p:cNvPr id="6" name="object 6"/>
          <p:cNvPicPr/>
          <p:nvPr/>
        </p:nvPicPr>
        <p:blipFill>
          <a:blip r:embed="rId4" cstate="print"/>
          <a:stretch>
            <a:fillRect/>
          </a:stretch>
        </p:blipFill>
        <p:spPr>
          <a:xfrm>
            <a:off x="1371599" y="4263252"/>
            <a:ext cx="123825" cy="123824"/>
          </a:xfrm>
          <a:prstGeom prst="rect">
            <a:avLst/>
          </a:prstGeom>
        </p:spPr>
      </p:pic>
      <p:pic>
        <p:nvPicPr>
          <p:cNvPr id="7" name="object 7"/>
          <p:cNvPicPr/>
          <p:nvPr/>
        </p:nvPicPr>
        <p:blipFill>
          <a:blip r:embed="rId4" cstate="print"/>
          <a:stretch>
            <a:fillRect/>
          </a:stretch>
        </p:blipFill>
        <p:spPr>
          <a:xfrm>
            <a:off x="1371599" y="4891902"/>
            <a:ext cx="123825" cy="123824"/>
          </a:xfrm>
          <a:prstGeom prst="rect">
            <a:avLst/>
          </a:prstGeom>
        </p:spPr>
      </p:pic>
      <p:pic>
        <p:nvPicPr>
          <p:cNvPr id="8" name="object 8"/>
          <p:cNvPicPr/>
          <p:nvPr/>
        </p:nvPicPr>
        <p:blipFill>
          <a:blip r:embed="rId4" cstate="print"/>
          <a:stretch>
            <a:fillRect/>
          </a:stretch>
        </p:blipFill>
        <p:spPr>
          <a:xfrm>
            <a:off x="1371599" y="5520552"/>
            <a:ext cx="123825" cy="123824"/>
          </a:xfrm>
          <a:prstGeom prst="rect">
            <a:avLst/>
          </a:prstGeom>
        </p:spPr>
      </p:pic>
      <p:pic>
        <p:nvPicPr>
          <p:cNvPr id="9" name="object 9"/>
          <p:cNvPicPr/>
          <p:nvPr/>
        </p:nvPicPr>
        <p:blipFill>
          <a:blip r:embed="rId5" cstate="print"/>
          <a:stretch>
            <a:fillRect/>
          </a:stretch>
        </p:blipFill>
        <p:spPr>
          <a:xfrm>
            <a:off x="2014537" y="6773089"/>
            <a:ext cx="133350" cy="133349"/>
          </a:xfrm>
          <a:prstGeom prst="rect">
            <a:avLst/>
          </a:prstGeom>
        </p:spPr>
      </p:pic>
      <p:pic>
        <p:nvPicPr>
          <p:cNvPr id="10" name="object 10"/>
          <p:cNvPicPr/>
          <p:nvPr/>
        </p:nvPicPr>
        <p:blipFill>
          <a:blip r:embed="rId6" cstate="print"/>
          <a:stretch>
            <a:fillRect/>
          </a:stretch>
        </p:blipFill>
        <p:spPr>
          <a:xfrm>
            <a:off x="2014537" y="7401739"/>
            <a:ext cx="133350" cy="133349"/>
          </a:xfrm>
          <a:prstGeom prst="rect">
            <a:avLst/>
          </a:prstGeom>
        </p:spPr>
      </p:pic>
      <p:pic>
        <p:nvPicPr>
          <p:cNvPr id="11" name="object 11"/>
          <p:cNvPicPr/>
          <p:nvPr/>
        </p:nvPicPr>
        <p:blipFill>
          <a:blip r:embed="rId5" cstate="print"/>
          <a:stretch>
            <a:fillRect/>
          </a:stretch>
        </p:blipFill>
        <p:spPr>
          <a:xfrm>
            <a:off x="2014537" y="8030389"/>
            <a:ext cx="133350" cy="133349"/>
          </a:xfrm>
          <a:prstGeom prst="rect">
            <a:avLst/>
          </a:prstGeom>
        </p:spPr>
      </p:pic>
      <p:sp>
        <p:nvSpPr>
          <p:cNvPr id="12" name="object 12"/>
          <p:cNvSpPr txBox="1"/>
          <p:nvPr/>
        </p:nvSpPr>
        <p:spPr>
          <a:xfrm>
            <a:off x="1663700" y="1993127"/>
            <a:ext cx="15220950" cy="6311900"/>
          </a:xfrm>
          <a:prstGeom prst="rect">
            <a:avLst/>
          </a:prstGeom>
        </p:spPr>
        <p:txBody>
          <a:bodyPr vert="horz" wrap="square" lIns="0" tIns="12700" rIns="0" bIns="0" rtlCol="0">
            <a:spAutoFit/>
          </a:bodyPr>
          <a:lstStyle/>
          <a:p>
            <a:pPr marL="12700" marR="5080">
              <a:lnSpc>
                <a:spcPct val="137500"/>
              </a:lnSpc>
              <a:spcBef>
                <a:spcPts val="100"/>
              </a:spcBef>
            </a:pPr>
            <a:r>
              <a:rPr sz="3000" spc="-100">
                <a:solidFill>
                  <a:srgbClr val="203458"/>
                </a:solidFill>
                <a:latin typeface="Trebuchet MS"/>
                <a:cs typeface="Trebuchet MS"/>
              </a:rPr>
              <a:t>Lawyers</a:t>
            </a:r>
            <a:r>
              <a:rPr sz="3000" spc="-125">
                <a:solidFill>
                  <a:srgbClr val="203458"/>
                </a:solidFill>
                <a:latin typeface="Trebuchet MS"/>
                <a:cs typeface="Trebuchet MS"/>
              </a:rPr>
              <a:t> </a:t>
            </a:r>
            <a:r>
              <a:rPr sz="3000">
                <a:solidFill>
                  <a:srgbClr val="203458"/>
                </a:solidFill>
                <a:latin typeface="Trebuchet MS"/>
                <a:cs typeface="Trebuchet MS"/>
              </a:rPr>
              <a:t>need</a:t>
            </a:r>
            <a:r>
              <a:rPr sz="3000" spc="-225">
                <a:solidFill>
                  <a:srgbClr val="203458"/>
                </a:solidFill>
                <a:latin typeface="Trebuchet MS"/>
                <a:cs typeface="Trebuchet MS"/>
              </a:rPr>
              <a:t> </a:t>
            </a:r>
            <a:r>
              <a:rPr sz="3000" spc="-45">
                <a:solidFill>
                  <a:srgbClr val="203458"/>
                </a:solidFill>
                <a:latin typeface="Trebuchet MS"/>
                <a:cs typeface="Trebuchet MS"/>
              </a:rPr>
              <a:t>evidence</a:t>
            </a:r>
            <a:r>
              <a:rPr sz="3000" spc="-120">
                <a:solidFill>
                  <a:srgbClr val="203458"/>
                </a:solidFill>
                <a:latin typeface="Trebuchet MS"/>
                <a:cs typeface="Trebuchet MS"/>
              </a:rPr>
              <a:t> </a:t>
            </a:r>
            <a:r>
              <a:rPr sz="3000" spc="120">
                <a:solidFill>
                  <a:srgbClr val="203458"/>
                </a:solidFill>
                <a:latin typeface="Trebuchet MS"/>
                <a:cs typeface="Trebuchet MS"/>
              </a:rPr>
              <a:t>-</a:t>
            </a:r>
            <a:r>
              <a:rPr sz="3000" spc="-125">
                <a:solidFill>
                  <a:srgbClr val="203458"/>
                </a:solidFill>
                <a:latin typeface="Trebuchet MS"/>
                <a:cs typeface="Trebuchet MS"/>
              </a:rPr>
              <a:t> </a:t>
            </a:r>
            <a:r>
              <a:rPr sz="3000" spc="-190">
                <a:solidFill>
                  <a:srgbClr val="203458"/>
                </a:solidFill>
                <a:latin typeface="Trebuchet MS"/>
                <a:cs typeface="Trebuchet MS"/>
              </a:rPr>
              <a:t>it</a:t>
            </a:r>
            <a:r>
              <a:rPr sz="3000" spc="-95">
                <a:solidFill>
                  <a:srgbClr val="203458"/>
                </a:solidFill>
                <a:latin typeface="Trebuchet MS"/>
                <a:cs typeface="Trebuchet MS"/>
              </a:rPr>
              <a:t> </a:t>
            </a:r>
            <a:r>
              <a:rPr sz="3000" spc="-110">
                <a:solidFill>
                  <a:srgbClr val="203458"/>
                </a:solidFill>
                <a:latin typeface="Trebuchet MS"/>
                <a:cs typeface="Trebuchet MS"/>
              </a:rPr>
              <a:t>doesn’t</a:t>
            </a:r>
            <a:r>
              <a:rPr sz="3000" spc="-114">
                <a:solidFill>
                  <a:srgbClr val="203458"/>
                </a:solidFill>
                <a:latin typeface="Trebuchet MS"/>
                <a:cs typeface="Trebuchet MS"/>
              </a:rPr>
              <a:t> </a:t>
            </a:r>
            <a:r>
              <a:rPr sz="3000" spc="-125">
                <a:solidFill>
                  <a:srgbClr val="203458"/>
                </a:solidFill>
                <a:latin typeface="Trebuchet MS"/>
                <a:cs typeface="Trebuchet MS"/>
              </a:rPr>
              <a:t>matter</a:t>
            </a:r>
            <a:r>
              <a:rPr sz="3000" spc="-100">
                <a:solidFill>
                  <a:srgbClr val="203458"/>
                </a:solidFill>
                <a:latin typeface="Trebuchet MS"/>
                <a:cs typeface="Trebuchet MS"/>
              </a:rPr>
              <a:t> </a:t>
            </a:r>
            <a:r>
              <a:rPr sz="3000" spc="-50">
                <a:solidFill>
                  <a:srgbClr val="203458"/>
                </a:solidFill>
                <a:latin typeface="Trebuchet MS"/>
                <a:cs typeface="Trebuchet MS"/>
              </a:rPr>
              <a:t>what</a:t>
            </a:r>
            <a:r>
              <a:rPr sz="3000" spc="-120">
                <a:solidFill>
                  <a:srgbClr val="203458"/>
                </a:solidFill>
                <a:latin typeface="Trebuchet MS"/>
                <a:cs typeface="Trebuchet MS"/>
              </a:rPr>
              <a:t> </a:t>
            </a:r>
            <a:r>
              <a:rPr sz="3000">
                <a:solidFill>
                  <a:srgbClr val="203458"/>
                </a:solidFill>
                <a:latin typeface="Trebuchet MS"/>
                <a:cs typeface="Trebuchet MS"/>
              </a:rPr>
              <a:t>we</a:t>
            </a:r>
            <a:r>
              <a:rPr sz="3000" spc="-120">
                <a:solidFill>
                  <a:srgbClr val="203458"/>
                </a:solidFill>
                <a:latin typeface="Trebuchet MS"/>
                <a:cs typeface="Trebuchet MS"/>
              </a:rPr>
              <a:t> </a:t>
            </a:r>
            <a:r>
              <a:rPr sz="3000" spc="-180">
                <a:solidFill>
                  <a:srgbClr val="203458"/>
                </a:solidFill>
                <a:latin typeface="Trebuchet MS"/>
                <a:cs typeface="Trebuchet MS"/>
              </a:rPr>
              <a:t>think</a:t>
            </a:r>
            <a:r>
              <a:rPr sz="3000" spc="-95">
                <a:solidFill>
                  <a:srgbClr val="203458"/>
                </a:solidFill>
                <a:latin typeface="Trebuchet MS"/>
                <a:cs typeface="Trebuchet MS"/>
              </a:rPr>
              <a:t> </a:t>
            </a:r>
            <a:r>
              <a:rPr sz="3000" spc="-65">
                <a:solidFill>
                  <a:srgbClr val="203458"/>
                </a:solidFill>
                <a:latin typeface="Trebuchet MS"/>
                <a:cs typeface="Trebuchet MS"/>
              </a:rPr>
              <a:t>or</a:t>
            </a:r>
            <a:r>
              <a:rPr sz="3000" spc="-120">
                <a:solidFill>
                  <a:srgbClr val="203458"/>
                </a:solidFill>
                <a:latin typeface="Trebuchet MS"/>
                <a:cs typeface="Trebuchet MS"/>
              </a:rPr>
              <a:t> </a:t>
            </a:r>
            <a:r>
              <a:rPr sz="3000" spc="-85">
                <a:solidFill>
                  <a:srgbClr val="203458"/>
                </a:solidFill>
                <a:latin typeface="Trebuchet MS"/>
                <a:cs typeface="Trebuchet MS"/>
              </a:rPr>
              <a:t>believe</a:t>
            </a:r>
            <a:r>
              <a:rPr sz="3000" spc="-125">
                <a:solidFill>
                  <a:srgbClr val="203458"/>
                </a:solidFill>
                <a:latin typeface="Trebuchet MS"/>
                <a:cs typeface="Trebuchet MS"/>
              </a:rPr>
              <a:t> </a:t>
            </a:r>
            <a:r>
              <a:rPr sz="3000" spc="55">
                <a:solidFill>
                  <a:srgbClr val="203458"/>
                </a:solidFill>
                <a:latin typeface="Trebuchet MS"/>
                <a:cs typeface="Trebuchet MS"/>
              </a:rPr>
              <a:t>as</a:t>
            </a:r>
            <a:r>
              <a:rPr sz="3000" spc="-120">
                <a:solidFill>
                  <a:srgbClr val="203458"/>
                </a:solidFill>
                <a:latin typeface="Trebuchet MS"/>
                <a:cs typeface="Trebuchet MS"/>
              </a:rPr>
              <a:t> </a:t>
            </a:r>
            <a:r>
              <a:rPr sz="3000" spc="-135">
                <a:solidFill>
                  <a:srgbClr val="203458"/>
                </a:solidFill>
                <a:latin typeface="Trebuchet MS"/>
                <a:cs typeface="Trebuchet MS"/>
              </a:rPr>
              <a:t>lawyers,</a:t>
            </a:r>
            <a:r>
              <a:rPr sz="3000" spc="-95">
                <a:solidFill>
                  <a:srgbClr val="203458"/>
                </a:solidFill>
                <a:latin typeface="Trebuchet MS"/>
                <a:cs typeface="Trebuchet MS"/>
              </a:rPr>
              <a:t> </a:t>
            </a:r>
            <a:r>
              <a:rPr sz="3000" spc="-80">
                <a:solidFill>
                  <a:srgbClr val="203458"/>
                </a:solidFill>
                <a:latin typeface="Trebuchet MS"/>
                <a:cs typeface="Trebuchet MS"/>
              </a:rPr>
              <a:t>unless</a:t>
            </a:r>
            <a:r>
              <a:rPr sz="3000" spc="-120">
                <a:solidFill>
                  <a:srgbClr val="203458"/>
                </a:solidFill>
                <a:latin typeface="Trebuchet MS"/>
                <a:cs typeface="Trebuchet MS"/>
              </a:rPr>
              <a:t> </a:t>
            </a:r>
            <a:r>
              <a:rPr sz="3000">
                <a:solidFill>
                  <a:srgbClr val="203458"/>
                </a:solidFill>
                <a:latin typeface="Trebuchet MS"/>
                <a:cs typeface="Trebuchet MS"/>
              </a:rPr>
              <a:t>we</a:t>
            </a:r>
            <a:r>
              <a:rPr sz="3000" spc="-120">
                <a:solidFill>
                  <a:srgbClr val="203458"/>
                </a:solidFill>
                <a:latin typeface="Trebuchet MS"/>
                <a:cs typeface="Trebuchet MS"/>
              </a:rPr>
              <a:t> </a:t>
            </a:r>
            <a:r>
              <a:rPr sz="3000" spc="-25">
                <a:solidFill>
                  <a:srgbClr val="203458"/>
                </a:solidFill>
                <a:latin typeface="Trebuchet MS"/>
                <a:cs typeface="Trebuchet MS"/>
              </a:rPr>
              <a:t>can </a:t>
            </a:r>
            <a:r>
              <a:rPr sz="3000">
                <a:solidFill>
                  <a:srgbClr val="203458"/>
                </a:solidFill>
                <a:latin typeface="Trebuchet MS"/>
                <a:cs typeface="Trebuchet MS"/>
              </a:rPr>
              <a:t>back</a:t>
            </a:r>
            <a:r>
              <a:rPr sz="3000" spc="-165">
                <a:solidFill>
                  <a:srgbClr val="203458"/>
                </a:solidFill>
                <a:latin typeface="Trebuchet MS"/>
                <a:cs typeface="Trebuchet MS"/>
              </a:rPr>
              <a:t> </a:t>
            </a:r>
            <a:r>
              <a:rPr sz="3000" spc="-190">
                <a:solidFill>
                  <a:srgbClr val="203458"/>
                </a:solidFill>
                <a:latin typeface="Trebuchet MS"/>
                <a:cs typeface="Trebuchet MS"/>
              </a:rPr>
              <a:t>it</a:t>
            </a:r>
            <a:r>
              <a:rPr sz="3000" spc="-95">
                <a:solidFill>
                  <a:srgbClr val="203458"/>
                </a:solidFill>
                <a:latin typeface="Trebuchet MS"/>
                <a:cs typeface="Trebuchet MS"/>
              </a:rPr>
              <a:t> </a:t>
            </a:r>
            <a:r>
              <a:rPr sz="3000">
                <a:solidFill>
                  <a:srgbClr val="203458"/>
                </a:solidFill>
                <a:latin typeface="Trebuchet MS"/>
                <a:cs typeface="Trebuchet MS"/>
              </a:rPr>
              <a:t>up</a:t>
            </a:r>
            <a:r>
              <a:rPr sz="3000" spc="-114">
                <a:solidFill>
                  <a:srgbClr val="203458"/>
                </a:solidFill>
                <a:latin typeface="Trebuchet MS"/>
                <a:cs typeface="Trebuchet MS"/>
              </a:rPr>
              <a:t> </a:t>
            </a:r>
            <a:r>
              <a:rPr sz="3000" spc="-140">
                <a:solidFill>
                  <a:srgbClr val="203458"/>
                </a:solidFill>
                <a:latin typeface="Trebuchet MS"/>
                <a:cs typeface="Trebuchet MS"/>
              </a:rPr>
              <a:t>with</a:t>
            </a:r>
            <a:r>
              <a:rPr sz="3000" spc="-95">
                <a:solidFill>
                  <a:srgbClr val="203458"/>
                </a:solidFill>
                <a:latin typeface="Trebuchet MS"/>
                <a:cs typeface="Trebuchet MS"/>
              </a:rPr>
              <a:t> </a:t>
            </a:r>
            <a:r>
              <a:rPr sz="3000" spc="-10">
                <a:solidFill>
                  <a:srgbClr val="203458"/>
                </a:solidFill>
                <a:latin typeface="Trebuchet MS"/>
                <a:cs typeface="Trebuchet MS"/>
              </a:rPr>
              <a:t>evidence!</a:t>
            </a:r>
            <a:endParaRPr sz="3000">
              <a:latin typeface="Trebuchet MS"/>
              <a:cs typeface="Trebuchet MS"/>
            </a:endParaRPr>
          </a:p>
          <a:p>
            <a:pPr marL="12700" marR="5993765">
              <a:lnSpc>
                <a:spcPct val="137500"/>
              </a:lnSpc>
            </a:pPr>
            <a:r>
              <a:rPr sz="3000">
                <a:solidFill>
                  <a:srgbClr val="203458"/>
                </a:solidFill>
                <a:latin typeface="Trebuchet MS"/>
                <a:cs typeface="Trebuchet MS"/>
              </a:rPr>
              <a:t>Many</a:t>
            </a:r>
            <a:r>
              <a:rPr sz="3000" spc="-204">
                <a:solidFill>
                  <a:srgbClr val="203458"/>
                </a:solidFill>
                <a:latin typeface="Trebuchet MS"/>
                <a:cs typeface="Trebuchet MS"/>
              </a:rPr>
              <a:t> </a:t>
            </a:r>
            <a:r>
              <a:rPr sz="3000" spc="-30">
                <a:solidFill>
                  <a:srgbClr val="203458"/>
                </a:solidFill>
                <a:latin typeface="Trebuchet MS"/>
                <a:cs typeface="Trebuchet MS"/>
              </a:rPr>
              <a:t>sources</a:t>
            </a:r>
            <a:r>
              <a:rPr sz="3000" spc="-150">
                <a:solidFill>
                  <a:srgbClr val="203458"/>
                </a:solidFill>
                <a:latin typeface="Trebuchet MS"/>
                <a:cs typeface="Trebuchet MS"/>
              </a:rPr>
              <a:t> </a:t>
            </a:r>
            <a:r>
              <a:rPr sz="3000" spc="-45">
                <a:solidFill>
                  <a:srgbClr val="203458"/>
                </a:solidFill>
                <a:latin typeface="Trebuchet MS"/>
                <a:cs typeface="Trebuchet MS"/>
              </a:rPr>
              <a:t>available</a:t>
            </a:r>
            <a:r>
              <a:rPr sz="3000" spc="-145">
                <a:solidFill>
                  <a:srgbClr val="203458"/>
                </a:solidFill>
                <a:latin typeface="Trebuchet MS"/>
                <a:cs typeface="Trebuchet MS"/>
              </a:rPr>
              <a:t> </a:t>
            </a:r>
            <a:r>
              <a:rPr sz="3000" spc="-45">
                <a:solidFill>
                  <a:srgbClr val="203458"/>
                </a:solidFill>
                <a:latin typeface="Trebuchet MS"/>
                <a:cs typeface="Trebuchet MS"/>
              </a:rPr>
              <a:t>to</a:t>
            </a:r>
            <a:r>
              <a:rPr sz="3000" spc="-150">
                <a:solidFill>
                  <a:srgbClr val="203458"/>
                </a:solidFill>
                <a:latin typeface="Trebuchet MS"/>
                <a:cs typeface="Trebuchet MS"/>
              </a:rPr>
              <a:t> </a:t>
            </a:r>
            <a:r>
              <a:rPr sz="3000" spc="-55">
                <a:solidFill>
                  <a:srgbClr val="203458"/>
                </a:solidFill>
                <a:latin typeface="Trebuchet MS"/>
                <a:cs typeface="Trebuchet MS"/>
              </a:rPr>
              <a:t>support</a:t>
            </a:r>
            <a:r>
              <a:rPr sz="3000" spc="-150">
                <a:solidFill>
                  <a:srgbClr val="203458"/>
                </a:solidFill>
                <a:latin typeface="Trebuchet MS"/>
                <a:cs typeface="Trebuchet MS"/>
              </a:rPr>
              <a:t> </a:t>
            </a:r>
            <a:r>
              <a:rPr sz="3000" spc="-130">
                <a:solidFill>
                  <a:srgbClr val="203458"/>
                </a:solidFill>
                <a:latin typeface="Trebuchet MS"/>
                <a:cs typeface="Trebuchet MS"/>
              </a:rPr>
              <a:t>your</a:t>
            </a:r>
            <a:r>
              <a:rPr sz="3000" spc="-95">
                <a:solidFill>
                  <a:srgbClr val="203458"/>
                </a:solidFill>
                <a:latin typeface="Trebuchet MS"/>
                <a:cs typeface="Trebuchet MS"/>
              </a:rPr>
              <a:t> </a:t>
            </a:r>
            <a:r>
              <a:rPr sz="3000">
                <a:solidFill>
                  <a:srgbClr val="203458"/>
                </a:solidFill>
                <a:latin typeface="Trebuchet MS"/>
                <a:cs typeface="Trebuchet MS"/>
              </a:rPr>
              <a:t>legal</a:t>
            </a:r>
            <a:r>
              <a:rPr sz="3000" spc="-150">
                <a:solidFill>
                  <a:srgbClr val="203458"/>
                </a:solidFill>
                <a:latin typeface="Trebuchet MS"/>
                <a:cs typeface="Trebuchet MS"/>
              </a:rPr>
              <a:t> </a:t>
            </a:r>
            <a:r>
              <a:rPr sz="3000" spc="-65">
                <a:solidFill>
                  <a:srgbClr val="203458"/>
                </a:solidFill>
                <a:latin typeface="Trebuchet MS"/>
                <a:cs typeface="Trebuchet MS"/>
              </a:rPr>
              <a:t>arguments. </a:t>
            </a:r>
            <a:r>
              <a:rPr sz="3000" spc="-140">
                <a:solidFill>
                  <a:srgbClr val="203458"/>
                </a:solidFill>
                <a:latin typeface="Trebuchet MS"/>
                <a:cs typeface="Trebuchet MS"/>
              </a:rPr>
              <a:t>But</a:t>
            </a:r>
            <a:r>
              <a:rPr sz="3000" spc="-95">
                <a:solidFill>
                  <a:srgbClr val="203458"/>
                </a:solidFill>
                <a:latin typeface="Trebuchet MS"/>
                <a:cs typeface="Trebuchet MS"/>
              </a:rPr>
              <a:t> </a:t>
            </a:r>
            <a:r>
              <a:rPr sz="3000" spc="-85">
                <a:solidFill>
                  <a:srgbClr val="203458"/>
                </a:solidFill>
                <a:latin typeface="Trebuchet MS"/>
                <a:cs typeface="Trebuchet MS"/>
              </a:rPr>
              <a:t>where</a:t>
            </a:r>
            <a:r>
              <a:rPr sz="3000" spc="-140">
                <a:solidFill>
                  <a:srgbClr val="203458"/>
                </a:solidFill>
                <a:latin typeface="Trebuchet MS"/>
                <a:cs typeface="Trebuchet MS"/>
              </a:rPr>
              <a:t> </a:t>
            </a:r>
            <a:r>
              <a:rPr sz="3000" spc="-180">
                <a:solidFill>
                  <a:srgbClr val="203458"/>
                </a:solidFill>
                <a:latin typeface="Trebuchet MS"/>
                <a:cs typeface="Trebuchet MS"/>
              </a:rPr>
              <a:t>will</a:t>
            </a:r>
            <a:r>
              <a:rPr sz="3000" spc="-95">
                <a:solidFill>
                  <a:srgbClr val="203458"/>
                </a:solidFill>
                <a:latin typeface="Trebuchet MS"/>
                <a:cs typeface="Trebuchet MS"/>
              </a:rPr>
              <a:t> </a:t>
            </a:r>
            <a:r>
              <a:rPr sz="3000" spc="-85">
                <a:solidFill>
                  <a:srgbClr val="203458"/>
                </a:solidFill>
                <a:latin typeface="Trebuchet MS"/>
                <a:cs typeface="Trebuchet MS"/>
              </a:rPr>
              <a:t>you</a:t>
            </a:r>
            <a:r>
              <a:rPr sz="3000" spc="-114">
                <a:solidFill>
                  <a:srgbClr val="203458"/>
                </a:solidFill>
                <a:latin typeface="Trebuchet MS"/>
                <a:cs typeface="Trebuchet MS"/>
              </a:rPr>
              <a:t> </a:t>
            </a:r>
            <a:r>
              <a:rPr sz="3000" spc="-75">
                <a:solidFill>
                  <a:srgbClr val="203458"/>
                </a:solidFill>
                <a:latin typeface="Trebuchet MS"/>
                <a:cs typeface="Trebuchet MS"/>
              </a:rPr>
              <a:t>find</a:t>
            </a:r>
            <a:r>
              <a:rPr sz="3000" spc="-110">
                <a:solidFill>
                  <a:srgbClr val="203458"/>
                </a:solidFill>
                <a:latin typeface="Trebuchet MS"/>
                <a:cs typeface="Trebuchet MS"/>
              </a:rPr>
              <a:t> </a:t>
            </a:r>
            <a:r>
              <a:rPr sz="3000" spc="-10">
                <a:solidFill>
                  <a:srgbClr val="203458"/>
                </a:solidFill>
                <a:latin typeface="Trebuchet MS"/>
                <a:cs typeface="Trebuchet MS"/>
              </a:rPr>
              <a:t>them?</a:t>
            </a:r>
            <a:endParaRPr sz="3000">
              <a:latin typeface="Trebuchet MS"/>
              <a:cs typeface="Trebuchet MS"/>
            </a:endParaRPr>
          </a:p>
          <a:p>
            <a:pPr marL="12700">
              <a:lnSpc>
                <a:spcPct val="100000"/>
              </a:lnSpc>
              <a:spcBef>
                <a:spcPts val="1350"/>
              </a:spcBef>
            </a:pPr>
            <a:r>
              <a:rPr sz="3000" spc="-45">
                <a:solidFill>
                  <a:srgbClr val="203458"/>
                </a:solidFill>
                <a:latin typeface="Trebuchet MS"/>
                <a:cs typeface="Trebuchet MS"/>
              </a:rPr>
              <a:t>How</a:t>
            </a:r>
            <a:r>
              <a:rPr sz="3000" spc="-140">
                <a:solidFill>
                  <a:srgbClr val="203458"/>
                </a:solidFill>
                <a:latin typeface="Trebuchet MS"/>
                <a:cs typeface="Trebuchet MS"/>
              </a:rPr>
              <a:t> </a:t>
            </a:r>
            <a:r>
              <a:rPr sz="3000">
                <a:solidFill>
                  <a:srgbClr val="203458"/>
                </a:solidFill>
                <a:latin typeface="Trebuchet MS"/>
                <a:cs typeface="Trebuchet MS"/>
              </a:rPr>
              <a:t>do</a:t>
            </a:r>
            <a:r>
              <a:rPr sz="3000" spc="-130">
                <a:solidFill>
                  <a:srgbClr val="203458"/>
                </a:solidFill>
                <a:latin typeface="Trebuchet MS"/>
                <a:cs typeface="Trebuchet MS"/>
              </a:rPr>
              <a:t> </a:t>
            </a:r>
            <a:r>
              <a:rPr sz="3000" spc="-85">
                <a:solidFill>
                  <a:srgbClr val="203458"/>
                </a:solidFill>
                <a:latin typeface="Trebuchet MS"/>
                <a:cs typeface="Trebuchet MS"/>
              </a:rPr>
              <a:t>you</a:t>
            </a:r>
            <a:r>
              <a:rPr sz="3000" spc="-135">
                <a:solidFill>
                  <a:srgbClr val="203458"/>
                </a:solidFill>
                <a:latin typeface="Trebuchet MS"/>
                <a:cs typeface="Trebuchet MS"/>
              </a:rPr>
              <a:t> </a:t>
            </a:r>
            <a:r>
              <a:rPr sz="3000" spc="-95">
                <a:solidFill>
                  <a:srgbClr val="203458"/>
                </a:solidFill>
                <a:latin typeface="Trebuchet MS"/>
                <a:cs typeface="Trebuchet MS"/>
              </a:rPr>
              <a:t>know</a:t>
            </a:r>
            <a:r>
              <a:rPr sz="3000" spc="-130">
                <a:solidFill>
                  <a:srgbClr val="203458"/>
                </a:solidFill>
                <a:latin typeface="Trebuchet MS"/>
                <a:cs typeface="Trebuchet MS"/>
              </a:rPr>
              <a:t> </a:t>
            </a:r>
            <a:r>
              <a:rPr sz="3000" spc="-70">
                <a:solidFill>
                  <a:srgbClr val="203458"/>
                </a:solidFill>
                <a:latin typeface="Trebuchet MS"/>
                <a:cs typeface="Trebuchet MS"/>
              </a:rPr>
              <a:t>which</a:t>
            </a:r>
            <a:r>
              <a:rPr sz="3000" spc="-130">
                <a:solidFill>
                  <a:srgbClr val="203458"/>
                </a:solidFill>
                <a:latin typeface="Trebuchet MS"/>
                <a:cs typeface="Trebuchet MS"/>
              </a:rPr>
              <a:t> </a:t>
            </a:r>
            <a:r>
              <a:rPr sz="3000" spc="-30">
                <a:solidFill>
                  <a:srgbClr val="203458"/>
                </a:solidFill>
                <a:latin typeface="Trebuchet MS"/>
                <a:cs typeface="Trebuchet MS"/>
              </a:rPr>
              <a:t>sources</a:t>
            </a:r>
            <a:r>
              <a:rPr sz="3000" spc="-135">
                <a:solidFill>
                  <a:srgbClr val="203458"/>
                </a:solidFill>
                <a:latin typeface="Trebuchet MS"/>
                <a:cs typeface="Trebuchet MS"/>
              </a:rPr>
              <a:t> </a:t>
            </a:r>
            <a:r>
              <a:rPr sz="3000" spc="-45">
                <a:solidFill>
                  <a:srgbClr val="203458"/>
                </a:solidFill>
                <a:latin typeface="Trebuchet MS"/>
                <a:cs typeface="Trebuchet MS"/>
              </a:rPr>
              <a:t>to</a:t>
            </a:r>
            <a:r>
              <a:rPr sz="3000" spc="-130">
                <a:solidFill>
                  <a:srgbClr val="203458"/>
                </a:solidFill>
                <a:latin typeface="Trebuchet MS"/>
                <a:cs typeface="Trebuchet MS"/>
              </a:rPr>
              <a:t> </a:t>
            </a:r>
            <a:r>
              <a:rPr sz="3000" spc="45">
                <a:solidFill>
                  <a:srgbClr val="203458"/>
                </a:solidFill>
                <a:latin typeface="Trebuchet MS"/>
                <a:cs typeface="Trebuchet MS"/>
              </a:rPr>
              <a:t>use?</a:t>
            </a:r>
            <a:endParaRPr sz="3000">
              <a:latin typeface="Trebuchet MS"/>
              <a:cs typeface="Trebuchet MS"/>
            </a:endParaRPr>
          </a:p>
          <a:p>
            <a:pPr marL="12700" marR="62865">
              <a:lnSpc>
                <a:spcPct val="137500"/>
              </a:lnSpc>
            </a:pPr>
            <a:r>
              <a:rPr sz="3000">
                <a:solidFill>
                  <a:srgbClr val="203458"/>
                </a:solidFill>
                <a:latin typeface="Trebuchet MS"/>
                <a:cs typeface="Trebuchet MS"/>
              </a:rPr>
              <a:t>Step</a:t>
            </a:r>
            <a:r>
              <a:rPr sz="3000" spc="-200">
                <a:solidFill>
                  <a:srgbClr val="203458"/>
                </a:solidFill>
                <a:latin typeface="Trebuchet MS"/>
                <a:cs typeface="Trebuchet MS"/>
              </a:rPr>
              <a:t> </a:t>
            </a:r>
            <a:r>
              <a:rPr sz="3000" spc="-520">
                <a:solidFill>
                  <a:srgbClr val="203458"/>
                </a:solidFill>
                <a:latin typeface="Trebuchet MS"/>
                <a:cs typeface="Trebuchet MS"/>
              </a:rPr>
              <a:t>1:</a:t>
            </a:r>
            <a:r>
              <a:rPr sz="3000" spc="-95">
                <a:solidFill>
                  <a:srgbClr val="203458"/>
                </a:solidFill>
                <a:latin typeface="Trebuchet MS"/>
                <a:cs typeface="Trebuchet MS"/>
              </a:rPr>
              <a:t> </a:t>
            </a:r>
            <a:r>
              <a:rPr sz="3000" spc="-150">
                <a:solidFill>
                  <a:srgbClr val="203458"/>
                </a:solidFill>
                <a:latin typeface="Trebuchet MS"/>
                <a:cs typeface="Trebuchet MS"/>
              </a:rPr>
              <a:t>In</a:t>
            </a:r>
            <a:r>
              <a:rPr sz="3000" spc="-95">
                <a:solidFill>
                  <a:srgbClr val="203458"/>
                </a:solidFill>
                <a:latin typeface="Trebuchet MS"/>
                <a:cs typeface="Trebuchet MS"/>
              </a:rPr>
              <a:t> </a:t>
            </a:r>
            <a:r>
              <a:rPr sz="3000" spc="-65">
                <a:solidFill>
                  <a:srgbClr val="203458"/>
                </a:solidFill>
                <a:latin typeface="Trebuchet MS"/>
                <a:cs typeface="Trebuchet MS"/>
              </a:rPr>
              <a:t>groups,</a:t>
            </a:r>
            <a:r>
              <a:rPr sz="3000" spc="-114">
                <a:solidFill>
                  <a:srgbClr val="203458"/>
                </a:solidFill>
                <a:latin typeface="Trebuchet MS"/>
                <a:cs typeface="Trebuchet MS"/>
              </a:rPr>
              <a:t> </a:t>
            </a:r>
            <a:r>
              <a:rPr sz="3000" spc="-75">
                <a:solidFill>
                  <a:srgbClr val="203458"/>
                </a:solidFill>
                <a:latin typeface="Trebuchet MS"/>
                <a:cs typeface="Trebuchet MS"/>
              </a:rPr>
              <a:t>find</a:t>
            </a:r>
            <a:r>
              <a:rPr sz="3000" spc="-120">
                <a:solidFill>
                  <a:srgbClr val="203458"/>
                </a:solidFill>
                <a:latin typeface="Trebuchet MS"/>
                <a:cs typeface="Trebuchet MS"/>
              </a:rPr>
              <a:t> </a:t>
            </a:r>
            <a:r>
              <a:rPr sz="3000" spc="125">
                <a:solidFill>
                  <a:srgbClr val="203458"/>
                </a:solidFill>
                <a:latin typeface="Trebuchet MS"/>
                <a:cs typeface="Trebuchet MS"/>
              </a:rPr>
              <a:t>a</a:t>
            </a:r>
            <a:r>
              <a:rPr sz="3000" spc="-120">
                <a:solidFill>
                  <a:srgbClr val="203458"/>
                </a:solidFill>
                <a:latin typeface="Trebuchet MS"/>
                <a:cs typeface="Trebuchet MS"/>
              </a:rPr>
              <a:t> </a:t>
            </a:r>
            <a:r>
              <a:rPr sz="3000" spc="-40">
                <a:solidFill>
                  <a:srgbClr val="203458"/>
                </a:solidFill>
                <a:latin typeface="Trebuchet MS"/>
                <a:cs typeface="Trebuchet MS"/>
              </a:rPr>
              <a:t>new</a:t>
            </a:r>
            <a:r>
              <a:rPr sz="3000" spc="-114">
                <a:solidFill>
                  <a:srgbClr val="203458"/>
                </a:solidFill>
                <a:latin typeface="Trebuchet MS"/>
                <a:cs typeface="Trebuchet MS"/>
              </a:rPr>
              <a:t> </a:t>
            </a:r>
            <a:r>
              <a:rPr sz="3000" spc="-35">
                <a:solidFill>
                  <a:srgbClr val="203458"/>
                </a:solidFill>
                <a:latin typeface="Trebuchet MS"/>
                <a:cs typeface="Trebuchet MS"/>
              </a:rPr>
              <a:t>source</a:t>
            </a:r>
            <a:r>
              <a:rPr sz="3000" spc="-120">
                <a:solidFill>
                  <a:srgbClr val="203458"/>
                </a:solidFill>
                <a:latin typeface="Trebuchet MS"/>
                <a:cs typeface="Trebuchet MS"/>
              </a:rPr>
              <a:t> </a:t>
            </a:r>
            <a:r>
              <a:rPr sz="3000" spc="-114">
                <a:solidFill>
                  <a:srgbClr val="203458"/>
                </a:solidFill>
                <a:latin typeface="Trebuchet MS"/>
                <a:cs typeface="Trebuchet MS"/>
              </a:rPr>
              <a:t>relevant</a:t>
            </a:r>
            <a:r>
              <a:rPr sz="3000" spc="-110">
                <a:solidFill>
                  <a:srgbClr val="203458"/>
                </a:solidFill>
                <a:latin typeface="Trebuchet MS"/>
                <a:cs typeface="Trebuchet MS"/>
              </a:rPr>
              <a:t> </a:t>
            </a:r>
            <a:r>
              <a:rPr sz="3000" spc="-45">
                <a:solidFill>
                  <a:srgbClr val="203458"/>
                </a:solidFill>
                <a:latin typeface="Trebuchet MS"/>
                <a:cs typeface="Trebuchet MS"/>
              </a:rPr>
              <a:t>to</a:t>
            </a:r>
            <a:r>
              <a:rPr sz="3000" spc="-114">
                <a:solidFill>
                  <a:srgbClr val="203458"/>
                </a:solidFill>
                <a:latin typeface="Trebuchet MS"/>
                <a:cs typeface="Trebuchet MS"/>
              </a:rPr>
              <a:t> </a:t>
            </a:r>
            <a:r>
              <a:rPr sz="3000" spc="-10">
                <a:solidFill>
                  <a:srgbClr val="203458"/>
                </a:solidFill>
                <a:latin typeface="Trebuchet MS"/>
                <a:cs typeface="Trebuchet MS"/>
              </a:rPr>
              <a:t>deepening</a:t>
            </a:r>
            <a:r>
              <a:rPr sz="3000" spc="-120">
                <a:solidFill>
                  <a:srgbClr val="203458"/>
                </a:solidFill>
                <a:latin typeface="Trebuchet MS"/>
                <a:cs typeface="Trebuchet MS"/>
              </a:rPr>
              <a:t> </a:t>
            </a:r>
            <a:r>
              <a:rPr sz="3000" spc="-130">
                <a:solidFill>
                  <a:srgbClr val="203458"/>
                </a:solidFill>
                <a:latin typeface="Trebuchet MS"/>
                <a:cs typeface="Trebuchet MS"/>
              </a:rPr>
              <a:t>your</a:t>
            </a:r>
            <a:r>
              <a:rPr sz="3000" spc="-95">
                <a:solidFill>
                  <a:srgbClr val="203458"/>
                </a:solidFill>
                <a:latin typeface="Trebuchet MS"/>
                <a:cs typeface="Trebuchet MS"/>
              </a:rPr>
              <a:t> </a:t>
            </a:r>
            <a:r>
              <a:rPr sz="3000" spc="-50">
                <a:solidFill>
                  <a:srgbClr val="203458"/>
                </a:solidFill>
                <a:latin typeface="Trebuchet MS"/>
                <a:cs typeface="Trebuchet MS"/>
              </a:rPr>
              <a:t>understanding</a:t>
            </a:r>
            <a:r>
              <a:rPr sz="3000" spc="-120">
                <a:solidFill>
                  <a:srgbClr val="203458"/>
                </a:solidFill>
                <a:latin typeface="Trebuchet MS"/>
                <a:cs typeface="Trebuchet MS"/>
              </a:rPr>
              <a:t> </a:t>
            </a:r>
            <a:r>
              <a:rPr sz="3000">
                <a:solidFill>
                  <a:srgbClr val="203458"/>
                </a:solidFill>
                <a:latin typeface="Trebuchet MS"/>
                <a:cs typeface="Trebuchet MS"/>
              </a:rPr>
              <a:t>of</a:t>
            </a:r>
            <a:r>
              <a:rPr sz="3000" spc="-114">
                <a:solidFill>
                  <a:srgbClr val="203458"/>
                </a:solidFill>
                <a:latin typeface="Trebuchet MS"/>
                <a:cs typeface="Trebuchet MS"/>
              </a:rPr>
              <a:t> </a:t>
            </a:r>
            <a:r>
              <a:rPr sz="3000" spc="-105">
                <a:solidFill>
                  <a:srgbClr val="203458"/>
                </a:solidFill>
                <a:latin typeface="Trebuchet MS"/>
                <a:cs typeface="Trebuchet MS"/>
              </a:rPr>
              <a:t>the</a:t>
            </a:r>
            <a:r>
              <a:rPr sz="3000" spc="-120">
                <a:solidFill>
                  <a:srgbClr val="203458"/>
                </a:solidFill>
                <a:latin typeface="Trebuchet MS"/>
                <a:cs typeface="Trebuchet MS"/>
              </a:rPr>
              <a:t> </a:t>
            </a:r>
            <a:r>
              <a:rPr sz="3000" spc="-10">
                <a:solidFill>
                  <a:srgbClr val="203458"/>
                </a:solidFill>
                <a:latin typeface="Trebuchet MS"/>
                <a:cs typeface="Trebuchet MS"/>
              </a:rPr>
              <a:t>welfare principle.</a:t>
            </a:r>
            <a:endParaRPr sz="3000">
              <a:latin typeface="Trebuchet MS"/>
              <a:cs typeface="Trebuchet MS"/>
            </a:endParaRPr>
          </a:p>
          <a:p>
            <a:pPr marL="659765" marR="6663690">
              <a:lnSpc>
                <a:spcPct val="137500"/>
              </a:lnSpc>
            </a:pPr>
            <a:r>
              <a:rPr sz="3000">
                <a:solidFill>
                  <a:srgbClr val="203458"/>
                </a:solidFill>
                <a:latin typeface="Trebuchet MS"/>
                <a:cs typeface="Trebuchet MS"/>
              </a:rPr>
              <a:t>Group</a:t>
            </a:r>
            <a:r>
              <a:rPr sz="3000" spc="-85">
                <a:solidFill>
                  <a:srgbClr val="203458"/>
                </a:solidFill>
                <a:latin typeface="Trebuchet MS"/>
                <a:cs typeface="Trebuchet MS"/>
              </a:rPr>
              <a:t> </a:t>
            </a:r>
            <a:r>
              <a:rPr sz="3000" spc="-725">
                <a:solidFill>
                  <a:srgbClr val="203458"/>
                </a:solidFill>
                <a:latin typeface="Trebuchet MS"/>
                <a:cs typeface="Trebuchet MS"/>
              </a:rPr>
              <a:t>1</a:t>
            </a:r>
            <a:r>
              <a:rPr sz="3000" spc="-80">
                <a:solidFill>
                  <a:srgbClr val="203458"/>
                </a:solidFill>
                <a:latin typeface="Trebuchet MS"/>
                <a:cs typeface="Trebuchet MS"/>
              </a:rPr>
              <a:t> </a:t>
            </a:r>
            <a:r>
              <a:rPr sz="3000" spc="-180">
                <a:solidFill>
                  <a:srgbClr val="203458"/>
                </a:solidFill>
                <a:latin typeface="Trebuchet MS"/>
                <a:cs typeface="Trebuchet MS"/>
              </a:rPr>
              <a:t>will</a:t>
            </a:r>
            <a:r>
              <a:rPr sz="3000" spc="-85">
                <a:solidFill>
                  <a:srgbClr val="203458"/>
                </a:solidFill>
                <a:latin typeface="Trebuchet MS"/>
                <a:cs typeface="Trebuchet MS"/>
              </a:rPr>
              <a:t> </a:t>
            </a:r>
            <a:r>
              <a:rPr sz="3000" spc="-10">
                <a:solidFill>
                  <a:srgbClr val="203458"/>
                </a:solidFill>
                <a:latin typeface="Trebuchet MS"/>
                <a:cs typeface="Trebuchet MS"/>
              </a:rPr>
              <a:t>use</a:t>
            </a:r>
            <a:r>
              <a:rPr sz="3000" spc="-80">
                <a:solidFill>
                  <a:srgbClr val="203458"/>
                </a:solidFill>
                <a:latin typeface="Trebuchet MS"/>
                <a:cs typeface="Trebuchet MS"/>
              </a:rPr>
              <a:t> </a:t>
            </a:r>
            <a:r>
              <a:rPr sz="3000">
                <a:solidFill>
                  <a:srgbClr val="203458"/>
                </a:solidFill>
                <a:latin typeface="Trebuchet MS"/>
                <a:cs typeface="Trebuchet MS"/>
              </a:rPr>
              <a:t>google</a:t>
            </a:r>
            <a:r>
              <a:rPr sz="3000" spc="-85">
                <a:solidFill>
                  <a:srgbClr val="203458"/>
                </a:solidFill>
                <a:latin typeface="Trebuchet MS"/>
                <a:cs typeface="Trebuchet MS"/>
              </a:rPr>
              <a:t> </a:t>
            </a:r>
            <a:r>
              <a:rPr sz="3000" spc="-45">
                <a:solidFill>
                  <a:srgbClr val="203458"/>
                </a:solidFill>
                <a:latin typeface="Trebuchet MS"/>
                <a:cs typeface="Trebuchet MS"/>
              </a:rPr>
              <a:t>to</a:t>
            </a:r>
            <a:r>
              <a:rPr sz="3000" spc="-80">
                <a:solidFill>
                  <a:srgbClr val="203458"/>
                </a:solidFill>
                <a:latin typeface="Trebuchet MS"/>
                <a:cs typeface="Trebuchet MS"/>
              </a:rPr>
              <a:t> </a:t>
            </a:r>
            <a:r>
              <a:rPr sz="3000" spc="-75">
                <a:solidFill>
                  <a:srgbClr val="203458"/>
                </a:solidFill>
                <a:latin typeface="Trebuchet MS"/>
                <a:cs typeface="Trebuchet MS"/>
              </a:rPr>
              <a:t>find</a:t>
            </a:r>
            <a:r>
              <a:rPr sz="3000" spc="-80">
                <a:solidFill>
                  <a:srgbClr val="203458"/>
                </a:solidFill>
                <a:latin typeface="Trebuchet MS"/>
                <a:cs typeface="Trebuchet MS"/>
              </a:rPr>
              <a:t> </a:t>
            </a:r>
            <a:r>
              <a:rPr sz="3000" spc="125">
                <a:solidFill>
                  <a:srgbClr val="203458"/>
                </a:solidFill>
                <a:latin typeface="Trebuchet MS"/>
                <a:cs typeface="Trebuchet MS"/>
              </a:rPr>
              <a:t>a</a:t>
            </a:r>
            <a:r>
              <a:rPr sz="3000" spc="-85">
                <a:solidFill>
                  <a:srgbClr val="203458"/>
                </a:solidFill>
                <a:latin typeface="Trebuchet MS"/>
                <a:cs typeface="Trebuchet MS"/>
              </a:rPr>
              <a:t> </a:t>
            </a:r>
            <a:r>
              <a:rPr sz="3000" spc="-114">
                <a:solidFill>
                  <a:srgbClr val="203458"/>
                </a:solidFill>
                <a:latin typeface="Trebuchet MS"/>
                <a:cs typeface="Trebuchet MS"/>
              </a:rPr>
              <a:t>relevant</a:t>
            </a:r>
            <a:r>
              <a:rPr sz="3000" spc="-80">
                <a:solidFill>
                  <a:srgbClr val="203458"/>
                </a:solidFill>
                <a:latin typeface="Trebuchet MS"/>
                <a:cs typeface="Trebuchet MS"/>
              </a:rPr>
              <a:t> </a:t>
            </a:r>
            <a:r>
              <a:rPr sz="3000" spc="-10">
                <a:solidFill>
                  <a:srgbClr val="203458"/>
                </a:solidFill>
                <a:latin typeface="Trebuchet MS"/>
                <a:cs typeface="Trebuchet MS"/>
              </a:rPr>
              <a:t>source </a:t>
            </a:r>
            <a:r>
              <a:rPr sz="3000">
                <a:solidFill>
                  <a:srgbClr val="203458"/>
                </a:solidFill>
                <a:latin typeface="Trebuchet MS"/>
                <a:cs typeface="Trebuchet MS"/>
              </a:rPr>
              <a:t>Group</a:t>
            </a:r>
            <a:r>
              <a:rPr sz="3000" spc="-105">
                <a:solidFill>
                  <a:srgbClr val="203458"/>
                </a:solidFill>
                <a:latin typeface="Trebuchet MS"/>
                <a:cs typeface="Trebuchet MS"/>
              </a:rPr>
              <a:t> </a:t>
            </a:r>
            <a:r>
              <a:rPr sz="3000" spc="265">
                <a:solidFill>
                  <a:srgbClr val="203458"/>
                </a:solidFill>
                <a:latin typeface="Trebuchet MS"/>
                <a:cs typeface="Trebuchet MS"/>
              </a:rPr>
              <a:t>2</a:t>
            </a:r>
            <a:r>
              <a:rPr sz="3000" spc="-95">
                <a:solidFill>
                  <a:srgbClr val="203458"/>
                </a:solidFill>
                <a:latin typeface="Trebuchet MS"/>
                <a:cs typeface="Trebuchet MS"/>
              </a:rPr>
              <a:t> </a:t>
            </a:r>
            <a:r>
              <a:rPr sz="3000" spc="-180">
                <a:solidFill>
                  <a:srgbClr val="203458"/>
                </a:solidFill>
                <a:latin typeface="Trebuchet MS"/>
                <a:cs typeface="Trebuchet MS"/>
              </a:rPr>
              <a:t>will</a:t>
            </a:r>
            <a:r>
              <a:rPr sz="3000" spc="-95">
                <a:solidFill>
                  <a:srgbClr val="203458"/>
                </a:solidFill>
                <a:latin typeface="Trebuchet MS"/>
                <a:cs typeface="Trebuchet MS"/>
              </a:rPr>
              <a:t> </a:t>
            </a:r>
            <a:r>
              <a:rPr sz="3000" spc="-10">
                <a:solidFill>
                  <a:srgbClr val="203458"/>
                </a:solidFill>
                <a:latin typeface="Trebuchet MS"/>
                <a:cs typeface="Trebuchet MS"/>
              </a:rPr>
              <a:t>use</a:t>
            </a:r>
            <a:r>
              <a:rPr sz="3000" spc="-95">
                <a:solidFill>
                  <a:srgbClr val="203458"/>
                </a:solidFill>
                <a:latin typeface="Trebuchet MS"/>
                <a:cs typeface="Trebuchet MS"/>
              </a:rPr>
              <a:t> </a:t>
            </a:r>
            <a:r>
              <a:rPr sz="3000" spc="-105">
                <a:solidFill>
                  <a:srgbClr val="203458"/>
                </a:solidFill>
                <a:latin typeface="Trebuchet MS"/>
                <a:cs typeface="Trebuchet MS"/>
              </a:rPr>
              <a:t>the</a:t>
            </a:r>
            <a:r>
              <a:rPr sz="3000" spc="-100">
                <a:solidFill>
                  <a:srgbClr val="203458"/>
                </a:solidFill>
                <a:latin typeface="Trebuchet MS"/>
                <a:cs typeface="Trebuchet MS"/>
              </a:rPr>
              <a:t> </a:t>
            </a:r>
            <a:r>
              <a:rPr sz="3000" spc="-135">
                <a:solidFill>
                  <a:srgbClr val="203458"/>
                </a:solidFill>
                <a:latin typeface="Trebuchet MS"/>
                <a:cs typeface="Trebuchet MS"/>
              </a:rPr>
              <a:t>library</a:t>
            </a:r>
            <a:r>
              <a:rPr sz="3000" spc="-95">
                <a:solidFill>
                  <a:srgbClr val="203458"/>
                </a:solidFill>
                <a:latin typeface="Trebuchet MS"/>
                <a:cs typeface="Trebuchet MS"/>
              </a:rPr>
              <a:t> </a:t>
            </a:r>
            <a:r>
              <a:rPr sz="3000" spc="-10">
                <a:solidFill>
                  <a:srgbClr val="203458"/>
                </a:solidFill>
                <a:latin typeface="Trebuchet MS"/>
                <a:cs typeface="Trebuchet MS"/>
              </a:rPr>
              <a:t>catalogue</a:t>
            </a:r>
            <a:endParaRPr sz="3000">
              <a:latin typeface="Trebuchet MS"/>
              <a:cs typeface="Trebuchet MS"/>
            </a:endParaRPr>
          </a:p>
          <a:p>
            <a:pPr marL="659765">
              <a:lnSpc>
                <a:spcPct val="100000"/>
              </a:lnSpc>
              <a:spcBef>
                <a:spcPts val="1350"/>
              </a:spcBef>
            </a:pPr>
            <a:r>
              <a:rPr sz="3000">
                <a:solidFill>
                  <a:srgbClr val="203458"/>
                </a:solidFill>
                <a:latin typeface="Trebuchet MS"/>
                <a:cs typeface="Trebuchet MS"/>
              </a:rPr>
              <a:t>Group</a:t>
            </a:r>
            <a:r>
              <a:rPr sz="3000" spc="-120">
                <a:solidFill>
                  <a:srgbClr val="203458"/>
                </a:solidFill>
                <a:latin typeface="Trebuchet MS"/>
                <a:cs typeface="Trebuchet MS"/>
              </a:rPr>
              <a:t> </a:t>
            </a:r>
            <a:r>
              <a:rPr sz="3000">
                <a:solidFill>
                  <a:srgbClr val="203458"/>
                </a:solidFill>
                <a:latin typeface="Trebuchet MS"/>
                <a:cs typeface="Trebuchet MS"/>
              </a:rPr>
              <a:t>3</a:t>
            </a:r>
            <a:r>
              <a:rPr sz="3000" spc="-105">
                <a:solidFill>
                  <a:srgbClr val="203458"/>
                </a:solidFill>
                <a:latin typeface="Trebuchet MS"/>
                <a:cs typeface="Trebuchet MS"/>
              </a:rPr>
              <a:t> </a:t>
            </a:r>
            <a:r>
              <a:rPr sz="3000" spc="-180">
                <a:solidFill>
                  <a:srgbClr val="203458"/>
                </a:solidFill>
                <a:latin typeface="Trebuchet MS"/>
                <a:cs typeface="Trebuchet MS"/>
              </a:rPr>
              <a:t>will</a:t>
            </a:r>
            <a:r>
              <a:rPr sz="3000" spc="-95">
                <a:solidFill>
                  <a:srgbClr val="203458"/>
                </a:solidFill>
                <a:latin typeface="Trebuchet MS"/>
                <a:cs typeface="Trebuchet MS"/>
              </a:rPr>
              <a:t> </a:t>
            </a:r>
            <a:r>
              <a:rPr sz="3000" spc="-10">
                <a:solidFill>
                  <a:srgbClr val="203458"/>
                </a:solidFill>
                <a:latin typeface="Trebuchet MS"/>
                <a:cs typeface="Trebuchet MS"/>
              </a:rPr>
              <a:t>use</a:t>
            </a:r>
            <a:r>
              <a:rPr sz="3000" spc="-100">
                <a:solidFill>
                  <a:srgbClr val="203458"/>
                </a:solidFill>
                <a:latin typeface="Trebuchet MS"/>
                <a:cs typeface="Trebuchet MS"/>
              </a:rPr>
              <a:t> </a:t>
            </a:r>
            <a:r>
              <a:rPr sz="3000" spc="-135">
                <a:solidFill>
                  <a:srgbClr val="203458"/>
                </a:solidFill>
                <a:latin typeface="Trebuchet MS"/>
                <a:cs typeface="Trebuchet MS"/>
              </a:rPr>
              <a:t>Lexis</a:t>
            </a:r>
            <a:r>
              <a:rPr sz="3000" spc="-95">
                <a:solidFill>
                  <a:srgbClr val="203458"/>
                </a:solidFill>
                <a:latin typeface="Trebuchet MS"/>
                <a:cs typeface="Trebuchet MS"/>
              </a:rPr>
              <a:t> </a:t>
            </a:r>
            <a:r>
              <a:rPr sz="3000" spc="-20">
                <a:solidFill>
                  <a:srgbClr val="203458"/>
                </a:solidFill>
                <a:latin typeface="Trebuchet MS"/>
                <a:cs typeface="Trebuchet MS"/>
              </a:rPr>
              <a:t>Plus</a:t>
            </a:r>
            <a:endParaRPr sz="3000">
              <a:latin typeface="Trebuchet MS"/>
              <a:cs typeface="Trebuchet MS"/>
            </a:endParaRPr>
          </a:p>
        </p:txBody>
      </p:sp>
      <p:sp>
        <p:nvSpPr>
          <p:cNvPr id="13" name="object 13" descr="$PPTXTitle"/>
          <p:cNvSpPr txBox="1">
            <a:spLocks noGrp="1"/>
          </p:cNvSpPr>
          <p:nvPr>
            <p:ph type="title"/>
          </p:nvPr>
        </p:nvSpPr>
        <p:spPr>
          <a:xfrm>
            <a:off x="1016000" y="963962"/>
            <a:ext cx="16106140" cy="1000760"/>
          </a:xfrm>
          <a:prstGeom prst="rect">
            <a:avLst/>
          </a:prstGeom>
        </p:spPr>
        <p:txBody>
          <a:bodyPr vert="horz" wrap="square" lIns="0" tIns="12700" rIns="0" bIns="0" rtlCol="0">
            <a:spAutoFit/>
          </a:bodyPr>
          <a:lstStyle/>
          <a:p>
            <a:pPr marL="12700">
              <a:lnSpc>
                <a:spcPct val="100000"/>
              </a:lnSpc>
              <a:spcBef>
                <a:spcPts val="100"/>
              </a:spcBef>
            </a:pPr>
            <a:r>
              <a:rPr sz="6400" spc="110">
                <a:solidFill>
                  <a:srgbClr val="E65385"/>
                </a:solidFill>
              </a:rPr>
              <a:t>ACTIVITY</a:t>
            </a:r>
            <a:r>
              <a:rPr sz="6400" spc="-315">
                <a:solidFill>
                  <a:srgbClr val="E65385"/>
                </a:solidFill>
              </a:rPr>
              <a:t> </a:t>
            </a:r>
            <a:r>
              <a:rPr sz="6400" spc="-370">
                <a:solidFill>
                  <a:srgbClr val="E65385"/>
                </a:solidFill>
              </a:rPr>
              <a:t>3:</a:t>
            </a:r>
            <a:r>
              <a:rPr sz="6400" spc="-310">
                <a:solidFill>
                  <a:srgbClr val="E65385"/>
                </a:solidFill>
              </a:rPr>
              <a:t> </a:t>
            </a:r>
            <a:r>
              <a:rPr sz="6400" spc="-25">
                <a:solidFill>
                  <a:srgbClr val="292959"/>
                </a:solidFill>
              </a:rPr>
              <a:t>FINDING</a:t>
            </a:r>
            <a:r>
              <a:rPr sz="6400" spc="-315">
                <a:solidFill>
                  <a:srgbClr val="292959"/>
                </a:solidFill>
              </a:rPr>
              <a:t> </a:t>
            </a:r>
            <a:r>
              <a:rPr sz="6400">
                <a:solidFill>
                  <a:srgbClr val="292959"/>
                </a:solidFill>
              </a:rPr>
              <a:t>AND</a:t>
            </a:r>
            <a:r>
              <a:rPr sz="6400" spc="-310">
                <a:solidFill>
                  <a:srgbClr val="292959"/>
                </a:solidFill>
              </a:rPr>
              <a:t> </a:t>
            </a:r>
            <a:r>
              <a:rPr sz="6400" spc="215">
                <a:solidFill>
                  <a:srgbClr val="292959"/>
                </a:solidFill>
              </a:rPr>
              <a:t>USING</a:t>
            </a:r>
            <a:r>
              <a:rPr sz="6400" spc="-310">
                <a:solidFill>
                  <a:srgbClr val="292959"/>
                </a:solidFill>
              </a:rPr>
              <a:t> </a:t>
            </a:r>
            <a:r>
              <a:rPr sz="6400" spc="250">
                <a:solidFill>
                  <a:srgbClr val="292959"/>
                </a:solidFill>
              </a:rPr>
              <a:t>SOURCES</a:t>
            </a:r>
            <a:endParaRPr sz="6400"/>
          </a:p>
        </p:txBody>
      </p:sp>
      <p:sp>
        <p:nvSpPr>
          <p:cNvPr id="14" name="object 14"/>
          <p:cNvSpPr/>
          <p:nvPr/>
        </p:nvSpPr>
        <p:spPr>
          <a:xfrm>
            <a:off x="11528966" y="9736179"/>
            <a:ext cx="6759575" cy="551180"/>
          </a:xfrm>
          <a:custGeom>
            <a:avLst/>
            <a:gdLst/>
            <a:ahLst/>
            <a:cxnLst/>
            <a:rect l="l" t="t" r="r" b="b"/>
            <a:pathLst>
              <a:path w="6759575" h="551179">
                <a:moveTo>
                  <a:pt x="6759032" y="550820"/>
                </a:moveTo>
                <a:lnTo>
                  <a:pt x="0" y="550820"/>
                </a:lnTo>
                <a:lnTo>
                  <a:pt x="0" y="0"/>
                </a:lnTo>
                <a:lnTo>
                  <a:pt x="6759032" y="0"/>
                </a:lnTo>
                <a:lnTo>
                  <a:pt x="6759032" y="550820"/>
                </a:lnTo>
                <a:close/>
              </a:path>
            </a:pathLst>
          </a:custGeom>
          <a:solidFill>
            <a:srgbClr val="FED307"/>
          </a:solidFill>
        </p:spPr>
        <p:txBody>
          <a:bodyPr wrap="square" lIns="0" tIns="0" rIns="0" bIns="0" rtlCol="0"/>
          <a:lstStyle/>
          <a:p>
            <a:endParaRPr/>
          </a:p>
        </p:txBody>
      </p:sp>
      <p:sp>
        <p:nvSpPr>
          <p:cNvPr id="15" name="object 15"/>
          <p:cNvSpPr/>
          <p:nvPr/>
        </p:nvSpPr>
        <p:spPr>
          <a:xfrm>
            <a:off x="0" y="0"/>
            <a:ext cx="14357350" cy="772795"/>
          </a:xfrm>
          <a:custGeom>
            <a:avLst/>
            <a:gdLst/>
            <a:ahLst/>
            <a:cxnLst/>
            <a:rect l="l" t="t" r="r" b="b"/>
            <a:pathLst>
              <a:path w="14357350" h="772795">
                <a:moveTo>
                  <a:pt x="14357070" y="772421"/>
                </a:moveTo>
                <a:lnTo>
                  <a:pt x="0" y="772421"/>
                </a:lnTo>
                <a:lnTo>
                  <a:pt x="0" y="0"/>
                </a:lnTo>
                <a:lnTo>
                  <a:pt x="14357070" y="0"/>
                </a:lnTo>
                <a:lnTo>
                  <a:pt x="14357070" y="772421"/>
                </a:lnTo>
                <a:close/>
              </a:path>
            </a:pathLst>
          </a:custGeom>
          <a:solidFill>
            <a:srgbClr val="292959"/>
          </a:solidFill>
        </p:spPr>
        <p:txBody>
          <a:bodyPr wrap="square" lIns="0" tIns="0" rIns="0" bIns="0" rtlCol="0"/>
          <a:lstStyle/>
          <a:p>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descr="$PPTXTitle"/>
          <p:cNvSpPr txBox="1">
            <a:spLocks noGrp="1"/>
          </p:cNvSpPr>
          <p:nvPr>
            <p:ph type="title"/>
          </p:nvPr>
        </p:nvSpPr>
        <p:spPr>
          <a:prstGeom prst="rect">
            <a:avLst/>
          </a:prstGeom>
        </p:spPr>
        <p:txBody>
          <a:bodyPr vert="horz" wrap="square" lIns="0" tIns="802607" rIns="0" bIns="0" rtlCol="0">
            <a:spAutoFit/>
          </a:bodyPr>
          <a:lstStyle/>
          <a:p>
            <a:pPr marL="998855">
              <a:lnSpc>
                <a:spcPct val="100000"/>
              </a:lnSpc>
              <a:spcBef>
                <a:spcPts val="100"/>
              </a:spcBef>
            </a:pPr>
            <a:r>
              <a:rPr sz="7500" spc="130">
                <a:solidFill>
                  <a:srgbClr val="E65385"/>
                </a:solidFill>
              </a:rPr>
              <a:t>ACTIVITY</a:t>
            </a:r>
            <a:r>
              <a:rPr sz="7500" spc="-455">
                <a:solidFill>
                  <a:srgbClr val="E65385"/>
                </a:solidFill>
              </a:rPr>
              <a:t> </a:t>
            </a:r>
            <a:r>
              <a:rPr sz="7500" spc="-430">
                <a:solidFill>
                  <a:srgbClr val="E65385"/>
                </a:solidFill>
              </a:rPr>
              <a:t>3:</a:t>
            </a:r>
            <a:r>
              <a:rPr sz="7500" spc="-370">
                <a:solidFill>
                  <a:srgbClr val="E65385"/>
                </a:solidFill>
              </a:rPr>
              <a:t> </a:t>
            </a:r>
            <a:r>
              <a:rPr sz="7500" spc="-10">
                <a:solidFill>
                  <a:srgbClr val="292959"/>
                </a:solidFill>
              </a:rPr>
              <a:t>LEGAL</a:t>
            </a:r>
            <a:r>
              <a:rPr sz="7500" spc="-415">
                <a:solidFill>
                  <a:srgbClr val="292959"/>
                </a:solidFill>
              </a:rPr>
              <a:t> </a:t>
            </a:r>
            <a:r>
              <a:rPr sz="7500" spc="-10">
                <a:solidFill>
                  <a:srgbClr val="292959"/>
                </a:solidFill>
              </a:rPr>
              <a:t>RESEARCH</a:t>
            </a:r>
            <a:endParaRPr sz="7500"/>
          </a:p>
        </p:txBody>
      </p:sp>
      <p:pic>
        <p:nvPicPr>
          <p:cNvPr id="4" name="object 4"/>
          <p:cNvPicPr/>
          <p:nvPr/>
        </p:nvPicPr>
        <p:blipFill>
          <a:blip r:embed="rId2" cstate="print"/>
          <a:stretch>
            <a:fillRect/>
          </a:stretch>
        </p:blipFill>
        <p:spPr>
          <a:xfrm>
            <a:off x="1371599" y="2444338"/>
            <a:ext cx="123825" cy="123824"/>
          </a:xfrm>
          <a:prstGeom prst="rect">
            <a:avLst/>
          </a:prstGeom>
        </p:spPr>
      </p:pic>
      <p:pic>
        <p:nvPicPr>
          <p:cNvPr id="5" name="object 5"/>
          <p:cNvPicPr/>
          <p:nvPr/>
        </p:nvPicPr>
        <p:blipFill>
          <a:blip r:embed="rId2" cstate="print"/>
          <a:stretch>
            <a:fillRect/>
          </a:stretch>
        </p:blipFill>
        <p:spPr>
          <a:xfrm>
            <a:off x="1371599" y="2987263"/>
            <a:ext cx="123825" cy="123824"/>
          </a:xfrm>
          <a:prstGeom prst="rect">
            <a:avLst/>
          </a:prstGeom>
        </p:spPr>
      </p:pic>
      <p:pic>
        <p:nvPicPr>
          <p:cNvPr id="6" name="object 6"/>
          <p:cNvPicPr/>
          <p:nvPr/>
        </p:nvPicPr>
        <p:blipFill>
          <a:blip r:embed="rId2" cstate="print"/>
          <a:stretch>
            <a:fillRect/>
          </a:stretch>
        </p:blipFill>
        <p:spPr>
          <a:xfrm>
            <a:off x="1371599" y="4073113"/>
            <a:ext cx="123825" cy="123824"/>
          </a:xfrm>
          <a:prstGeom prst="rect">
            <a:avLst/>
          </a:prstGeom>
        </p:spPr>
      </p:pic>
      <p:pic>
        <p:nvPicPr>
          <p:cNvPr id="7" name="object 7"/>
          <p:cNvPicPr/>
          <p:nvPr/>
        </p:nvPicPr>
        <p:blipFill>
          <a:blip r:embed="rId3" cstate="print"/>
          <a:stretch>
            <a:fillRect/>
          </a:stretch>
        </p:blipFill>
        <p:spPr>
          <a:xfrm>
            <a:off x="2014537" y="5154200"/>
            <a:ext cx="133350" cy="133349"/>
          </a:xfrm>
          <a:prstGeom prst="rect">
            <a:avLst/>
          </a:prstGeom>
        </p:spPr>
      </p:pic>
      <p:pic>
        <p:nvPicPr>
          <p:cNvPr id="8" name="object 8"/>
          <p:cNvPicPr/>
          <p:nvPr/>
        </p:nvPicPr>
        <p:blipFill>
          <a:blip r:embed="rId4" cstate="print"/>
          <a:stretch>
            <a:fillRect/>
          </a:stretch>
        </p:blipFill>
        <p:spPr>
          <a:xfrm>
            <a:off x="1371599" y="6244813"/>
            <a:ext cx="123825" cy="123824"/>
          </a:xfrm>
          <a:prstGeom prst="rect">
            <a:avLst/>
          </a:prstGeom>
        </p:spPr>
      </p:pic>
      <p:pic>
        <p:nvPicPr>
          <p:cNvPr id="9" name="object 9"/>
          <p:cNvPicPr/>
          <p:nvPr/>
        </p:nvPicPr>
        <p:blipFill>
          <a:blip r:embed="rId4" cstate="print"/>
          <a:stretch>
            <a:fillRect/>
          </a:stretch>
        </p:blipFill>
        <p:spPr>
          <a:xfrm>
            <a:off x="1371599" y="6787738"/>
            <a:ext cx="123825" cy="123824"/>
          </a:xfrm>
          <a:prstGeom prst="rect">
            <a:avLst/>
          </a:prstGeom>
        </p:spPr>
      </p:pic>
      <p:pic>
        <p:nvPicPr>
          <p:cNvPr id="10" name="object 10"/>
          <p:cNvPicPr/>
          <p:nvPr/>
        </p:nvPicPr>
        <p:blipFill>
          <a:blip r:embed="rId5" cstate="print"/>
          <a:stretch>
            <a:fillRect/>
          </a:stretch>
        </p:blipFill>
        <p:spPr>
          <a:xfrm>
            <a:off x="1371599" y="7330663"/>
            <a:ext cx="123825" cy="123824"/>
          </a:xfrm>
          <a:prstGeom prst="rect">
            <a:avLst/>
          </a:prstGeom>
        </p:spPr>
      </p:pic>
      <p:sp>
        <p:nvSpPr>
          <p:cNvPr id="11" name="object 11"/>
          <p:cNvSpPr txBox="1">
            <a:spLocks noGrp="1"/>
          </p:cNvSpPr>
          <p:nvPr>
            <p:ph type="body" idx="1"/>
          </p:nvPr>
        </p:nvSpPr>
        <p:spPr>
          <a:prstGeom prst="rect">
            <a:avLst/>
          </a:prstGeom>
        </p:spPr>
        <p:txBody>
          <a:bodyPr vert="horz" wrap="square" lIns="0" tIns="98425" rIns="0" bIns="0" rtlCol="0">
            <a:spAutoFit/>
          </a:bodyPr>
          <a:lstStyle/>
          <a:p>
            <a:pPr marL="12700">
              <a:lnSpc>
                <a:spcPct val="100000"/>
              </a:lnSpc>
              <a:spcBef>
                <a:spcPts val="775"/>
              </a:spcBef>
            </a:pPr>
            <a:r>
              <a:rPr sz="3000"/>
              <a:t>Use</a:t>
            </a:r>
            <a:r>
              <a:rPr sz="3000" spc="-60"/>
              <a:t> </a:t>
            </a:r>
            <a:r>
              <a:rPr sz="3000" spc="-155"/>
              <a:t>Lexis+</a:t>
            </a:r>
            <a:r>
              <a:rPr sz="3000" spc="-60"/>
              <a:t> </a:t>
            </a:r>
            <a:r>
              <a:rPr sz="3000" spc="-204"/>
              <a:t>UK</a:t>
            </a:r>
            <a:r>
              <a:rPr sz="3000" spc="-60"/>
              <a:t> </a:t>
            </a:r>
            <a:r>
              <a:rPr sz="3000" spc="-50"/>
              <a:t>to</a:t>
            </a:r>
            <a:r>
              <a:rPr sz="3000" spc="-60"/>
              <a:t> </a:t>
            </a:r>
            <a:r>
              <a:rPr sz="3000" spc="-80"/>
              <a:t>find</a:t>
            </a:r>
            <a:r>
              <a:rPr sz="3000" spc="-60"/>
              <a:t> </a:t>
            </a:r>
            <a:r>
              <a:rPr sz="3000" b="1" i="1">
                <a:latin typeface="Trebuchet MS"/>
                <a:cs typeface="Trebuchet MS"/>
              </a:rPr>
              <a:t>Guest</a:t>
            </a:r>
            <a:r>
              <a:rPr sz="3000" b="1" i="1" spc="-125">
                <a:latin typeface="Trebuchet MS"/>
                <a:cs typeface="Trebuchet MS"/>
              </a:rPr>
              <a:t> </a:t>
            </a:r>
            <a:r>
              <a:rPr sz="3000" b="1" i="1" spc="-204">
                <a:latin typeface="Trebuchet MS"/>
                <a:cs typeface="Trebuchet MS"/>
              </a:rPr>
              <a:t>v</a:t>
            </a:r>
            <a:r>
              <a:rPr sz="3000" b="1" i="1" spc="-120">
                <a:latin typeface="Trebuchet MS"/>
                <a:cs typeface="Trebuchet MS"/>
              </a:rPr>
              <a:t> </a:t>
            </a:r>
            <a:r>
              <a:rPr sz="3000" b="1" i="1">
                <a:latin typeface="Trebuchet MS"/>
                <a:cs typeface="Trebuchet MS"/>
              </a:rPr>
              <a:t>Guest</a:t>
            </a:r>
            <a:r>
              <a:rPr sz="3000" b="1" i="1" spc="-120">
                <a:latin typeface="Trebuchet MS"/>
                <a:cs typeface="Trebuchet MS"/>
              </a:rPr>
              <a:t> </a:t>
            </a:r>
            <a:r>
              <a:rPr sz="3000" b="1" spc="-175">
                <a:latin typeface="Trebuchet MS"/>
                <a:cs typeface="Trebuchet MS"/>
              </a:rPr>
              <a:t>[2022]</a:t>
            </a:r>
            <a:r>
              <a:rPr sz="3000" b="1" spc="-125">
                <a:latin typeface="Trebuchet MS"/>
                <a:cs typeface="Trebuchet MS"/>
              </a:rPr>
              <a:t> </a:t>
            </a:r>
            <a:r>
              <a:rPr sz="3000" b="1" spc="155">
                <a:latin typeface="Trebuchet MS"/>
                <a:cs typeface="Trebuchet MS"/>
              </a:rPr>
              <a:t>UKSC</a:t>
            </a:r>
            <a:r>
              <a:rPr sz="3000" b="1" spc="-120">
                <a:latin typeface="Trebuchet MS"/>
                <a:cs typeface="Trebuchet MS"/>
              </a:rPr>
              <a:t> </a:t>
            </a:r>
            <a:r>
              <a:rPr sz="3000" b="1" spc="-25">
                <a:latin typeface="Trebuchet MS"/>
                <a:cs typeface="Trebuchet MS"/>
              </a:rPr>
              <a:t>27</a:t>
            </a:r>
            <a:endParaRPr sz="3000">
              <a:latin typeface="Trebuchet MS"/>
              <a:cs typeface="Trebuchet MS"/>
            </a:endParaRPr>
          </a:p>
          <a:p>
            <a:pPr marL="12700" marR="521970">
              <a:lnSpc>
                <a:spcPts val="4280"/>
              </a:lnSpc>
              <a:spcBef>
                <a:spcPts val="250"/>
              </a:spcBef>
              <a:tabLst>
                <a:tab pos="11812905" algn="l"/>
              </a:tabLst>
            </a:pPr>
            <a:r>
              <a:rPr sz="3000" spc="-10"/>
              <a:t>Using</a:t>
            </a:r>
            <a:r>
              <a:rPr sz="3000" spc="-215"/>
              <a:t> </a:t>
            </a:r>
            <a:r>
              <a:rPr sz="3000" spc="-110"/>
              <a:t>the</a:t>
            </a:r>
            <a:r>
              <a:rPr sz="3000" spc="-114"/>
              <a:t> </a:t>
            </a:r>
            <a:r>
              <a:rPr sz="3000" spc="-70"/>
              <a:t>tools</a:t>
            </a:r>
            <a:r>
              <a:rPr sz="3000" spc="-155"/>
              <a:t> </a:t>
            </a:r>
            <a:r>
              <a:rPr sz="3000" spc="-45"/>
              <a:t>available</a:t>
            </a:r>
            <a:r>
              <a:rPr sz="3000" spc="-180"/>
              <a:t> </a:t>
            </a:r>
            <a:r>
              <a:rPr sz="3000" spc="-145"/>
              <a:t>in</a:t>
            </a:r>
            <a:r>
              <a:rPr sz="3000" spc="-95"/>
              <a:t> </a:t>
            </a:r>
            <a:r>
              <a:rPr sz="3000" spc="-110"/>
              <a:t>the</a:t>
            </a:r>
            <a:r>
              <a:rPr sz="3000" spc="-114"/>
              <a:t> </a:t>
            </a:r>
            <a:r>
              <a:rPr sz="3000" spc="-20"/>
              <a:t>database,</a:t>
            </a:r>
            <a:r>
              <a:rPr sz="3000" spc="-204"/>
              <a:t> </a:t>
            </a:r>
            <a:r>
              <a:rPr sz="3000" spc="-25"/>
              <a:t>locate</a:t>
            </a:r>
            <a:r>
              <a:rPr sz="3000" spc="-155"/>
              <a:t> </a:t>
            </a:r>
            <a:r>
              <a:rPr sz="3000"/>
              <a:t>one</a:t>
            </a:r>
            <a:r>
              <a:rPr sz="3000" spc="-150"/>
              <a:t> </a:t>
            </a:r>
            <a:r>
              <a:rPr sz="3000" spc="-45"/>
              <a:t>new</a:t>
            </a:r>
            <a:r>
              <a:rPr sz="3000" spc="-150"/>
              <a:t> </a:t>
            </a:r>
            <a:r>
              <a:rPr sz="3000" spc="-35"/>
              <a:t>source</a:t>
            </a:r>
            <a:r>
              <a:rPr sz="3000" spc="-150"/>
              <a:t> </a:t>
            </a:r>
            <a:r>
              <a:rPr sz="3000" spc="-95"/>
              <a:t>that</a:t>
            </a:r>
            <a:r>
              <a:rPr sz="3000" spc="-130"/>
              <a:t> </a:t>
            </a:r>
            <a:r>
              <a:rPr sz="3000" spc="-65"/>
              <a:t>would</a:t>
            </a:r>
            <a:r>
              <a:rPr sz="3000" spc="-150"/>
              <a:t> </a:t>
            </a:r>
            <a:r>
              <a:rPr sz="3000" spc="-75"/>
              <a:t>help</a:t>
            </a:r>
            <a:r>
              <a:rPr sz="3000" spc="-150"/>
              <a:t> </a:t>
            </a:r>
            <a:r>
              <a:rPr sz="3000" spc="-90"/>
              <a:t>you</a:t>
            </a:r>
            <a:r>
              <a:rPr sz="3000" spc="-135"/>
              <a:t> </a:t>
            </a:r>
            <a:r>
              <a:rPr sz="3000" spc="-25"/>
              <a:t>to </a:t>
            </a:r>
            <a:r>
              <a:rPr sz="3000" spc="-60"/>
              <a:t>understand</a:t>
            </a:r>
            <a:r>
              <a:rPr sz="3000" spc="-165"/>
              <a:t> </a:t>
            </a:r>
            <a:r>
              <a:rPr sz="3000" spc="-110"/>
              <a:t>the</a:t>
            </a:r>
            <a:r>
              <a:rPr sz="3000" spc="-114"/>
              <a:t> </a:t>
            </a:r>
            <a:r>
              <a:rPr sz="3000"/>
              <a:t>approach</a:t>
            </a:r>
            <a:r>
              <a:rPr sz="3000" spc="-125"/>
              <a:t> </a:t>
            </a:r>
            <a:r>
              <a:rPr sz="3000" spc="-75"/>
              <a:t>which</a:t>
            </a:r>
            <a:r>
              <a:rPr sz="3000" spc="-114"/>
              <a:t> </a:t>
            </a:r>
            <a:r>
              <a:rPr sz="3000" spc="-110"/>
              <a:t>the</a:t>
            </a:r>
            <a:r>
              <a:rPr sz="3000" spc="-114"/>
              <a:t> </a:t>
            </a:r>
            <a:r>
              <a:rPr sz="3000" spc="-75"/>
              <a:t>courts</a:t>
            </a:r>
            <a:r>
              <a:rPr sz="3000" spc="-114"/>
              <a:t> </a:t>
            </a:r>
            <a:r>
              <a:rPr sz="3000" spc="-80"/>
              <a:t>take</a:t>
            </a:r>
            <a:r>
              <a:rPr sz="3000" spc="-120"/>
              <a:t> </a:t>
            </a:r>
            <a:r>
              <a:rPr sz="3000" spc="-145"/>
              <a:t>in</a:t>
            </a:r>
            <a:r>
              <a:rPr sz="3000" spc="-95"/>
              <a:t> </a:t>
            </a:r>
            <a:r>
              <a:rPr sz="3000" spc="-10"/>
              <a:t>deciding</a:t>
            </a:r>
            <a:r>
              <a:rPr sz="3000" spc="-114"/>
              <a:t> </a:t>
            </a:r>
            <a:r>
              <a:rPr sz="3000" spc="-65"/>
              <a:t>satisfying</a:t>
            </a:r>
            <a:r>
              <a:rPr sz="3000" spc="-114"/>
              <a:t> </a:t>
            </a:r>
            <a:r>
              <a:rPr sz="3000" spc="-110"/>
              <a:t>the</a:t>
            </a:r>
            <a:r>
              <a:rPr sz="3000" spc="-114"/>
              <a:t> </a:t>
            </a:r>
            <a:r>
              <a:rPr sz="3000" spc="-120"/>
              <a:t>equity</a:t>
            </a:r>
            <a:r>
              <a:rPr sz="3000" spc="-105"/>
              <a:t> </a:t>
            </a:r>
            <a:r>
              <a:rPr sz="3000" spc="-145"/>
              <a:t>in</a:t>
            </a:r>
            <a:r>
              <a:rPr sz="3000" spc="-95"/>
              <a:t> </a:t>
            </a:r>
            <a:r>
              <a:rPr sz="3000"/>
              <a:t>PE</a:t>
            </a:r>
            <a:r>
              <a:rPr sz="3000" spc="-114"/>
              <a:t> </a:t>
            </a:r>
            <a:r>
              <a:rPr sz="3000" spc="-10"/>
              <a:t>cases. </a:t>
            </a:r>
            <a:r>
              <a:rPr sz="3000" spc="-145"/>
              <a:t>If</a:t>
            </a:r>
            <a:r>
              <a:rPr sz="3000" spc="-95"/>
              <a:t> </a:t>
            </a:r>
            <a:r>
              <a:rPr sz="3000" spc="-90"/>
              <a:t>you</a:t>
            </a:r>
            <a:r>
              <a:rPr sz="3000" spc="-135"/>
              <a:t> </a:t>
            </a:r>
            <a:r>
              <a:rPr sz="3000" spc="-10"/>
              <a:t>are</a:t>
            </a:r>
            <a:r>
              <a:rPr sz="3000" spc="-215"/>
              <a:t> </a:t>
            </a:r>
            <a:r>
              <a:rPr sz="3000" spc="-114"/>
              <a:t>unfamiliar</a:t>
            </a:r>
            <a:r>
              <a:rPr sz="3000" spc="-110"/>
              <a:t> </a:t>
            </a:r>
            <a:r>
              <a:rPr sz="3000" spc="-145"/>
              <a:t>with</a:t>
            </a:r>
            <a:r>
              <a:rPr sz="3000" spc="-95"/>
              <a:t> </a:t>
            </a:r>
            <a:r>
              <a:rPr sz="3000" spc="-25"/>
              <a:t>using</a:t>
            </a:r>
            <a:r>
              <a:rPr sz="3000" spc="-145"/>
              <a:t> </a:t>
            </a:r>
            <a:r>
              <a:rPr sz="3000" spc="-140"/>
              <a:t>Lexis</a:t>
            </a:r>
            <a:r>
              <a:rPr sz="3000" spc="-95"/>
              <a:t> </a:t>
            </a:r>
            <a:r>
              <a:rPr sz="3000" spc="-50"/>
              <a:t>to</a:t>
            </a:r>
            <a:r>
              <a:rPr sz="3000" spc="-120"/>
              <a:t> </a:t>
            </a:r>
            <a:r>
              <a:rPr sz="3000" spc="-80"/>
              <a:t>find</a:t>
            </a:r>
            <a:r>
              <a:rPr sz="3000" spc="-120"/>
              <a:t> </a:t>
            </a:r>
            <a:r>
              <a:rPr sz="3000" spc="-45"/>
              <a:t>new</a:t>
            </a:r>
            <a:r>
              <a:rPr sz="3000" spc="-125"/>
              <a:t> </a:t>
            </a:r>
            <a:r>
              <a:rPr sz="3000" spc="-90"/>
              <a:t>sources,</a:t>
            </a:r>
            <a:r>
              <a:rPr sz="3000" spc="-120"/>
              <a:t> </a:t>
            </a:r>
            <a:r>
              <a:rPr sz="3000" spc="-135"/>
              <a:t>from</a:t>
            </a:r>
            <a:r>
              <a:rPr sz="3000" spc="-95"/>
              <a:t> </a:t>
            </a:r>
            <a:r>
              <a:rPr sz="3000" spc="-110"/>
              <a:t>the</a:t>
            </a:r>
            <a:r>
              <a:rPr sz="3000" spc="-114"/>
              <a:t> </a:t>
            </a:r>
            <a:r>
              <a:rPr sz="3000" spc="-20"/>
              <a:t>case</a:t>
            </a:r>
            <a:r>
              <a:rPr sz="3000"/>
              <a:t>	</a:t>
            </a:r>
            <a:r>
              <a:rPr sz="3000" spc="-125"/>
              <a:t>results</a:t>
            </a:r>
            <a:r>
              <a:rPr sz="3000" spc="-90"/>
              <a:t> </a:t>
            </a:r>
            <a:r>
              <a:rPr sz="3000"/>
              <a:t>page,</a:t>
            </a:r>
            <a:r>
              <a:rPr sz="3000" spc="-85"/>
              <a:t> </a:t>
            </a:r>
            <a:r>
              <a:rPr sz="3000"/>
              <a:t>do</a:t>
            </a:r>
            <a:r>
              <a:rPr sz="3000" spc="-85"/>
              <a:t> </a:t>
            </a:r>
            <a:r>
              <a:rPr sz="3000" spc="-50"/>
              <a:t>the </a:t>
            </a:r>
            <a:r>
              <a:rPr sz="3000" spc="-10"/>
              <a:t>following:</a:t>
            </a:r>
            <a:endParaRPr sz="3000"/>
          </a:p>
          <a:p>
            <a:pPr marL="659765">
              <a:lnSpc>
                <a:spcPct val="100000"/>
              </a:lnSpc>
              <a:spcBef>
                <a:spcPts val="405"/>
              </a:spcBef>
            </a:pPr>
            <a:r>
              <a:rPr sz="3000" spc="-155"/>
              <a:t>Lexis+</a:t>
            </a:r>
            <a:r>
              <a:rPr sz="3000" spc="-95"/>
              <a:t> </a:t>
            </a:r>
            <a:r>
              <a:rPr sz="3000" spc="-270"/>
              <a:t>UK,</a:t>
            </a:r>
            <a:r>
              <a:rPr sz="3000" spc="-95"/>
              <a:t> </a:t>
            </a:r>
            <a:r>
              <a:rPr sz="3000"/>
              <a:t>on</a:t>
            </a:r>
            <a:r>
              <a:rPr sz="3000" spc="-225"/>
              <a:t> </a:t>
            </a:r>
            <a:r>
              <a:rPr sz="3000" spc="-110"/>
              <a:t>the</a:t>
            </a:r>
            <a:r>
              <a:rPr sz="3000" spc="-114"/>
              <a:t> </a:t>
            </a:r>
            <a:r>
              <a:rPr sz="3000" spc="-75"/>
              <a:t>right-</a:t>
            </a:r>
            <a:r>
              <a:rPr sz="3000"/>
              <a:t>hand</a:t>
            </a:r>
            <a:r>
              <a:rPr sz="3000" spc="-125"/>
              <a:t> </a:t>
            </a:r>
            <a:r>
              <a:rPr sz="3000" spc="-20"/>
              <a:t>side</a:t>
            </a:r>
            <a:r>
              <a:rPr sz="3000" spc="-120"/>
              <a:t> </a:t>
            </a:r>
            <a:r>
              <a:rPr sz="3000"/>
              <a:t>of</a:t>
            </a:r>
            <a:r>
              <a:rPr sz="3000" spc="-120"/>
              <a:t> </a:t>
            </a:r>
            <a:r>
              <a:rPr sz="3000" spc="-110"/>
              <a:t>the</a:t>
            </a:r>
            <a:r>
              <a:rPr sz="3000" spc="-114"/>
              <a:t> </a:t>
            </a:r>
            <a:r>
              <a:rPr sz="3000" spc="-110"/>
              <a:t>screen,</a:t>
            </a:r>
            <a:r>
              <a:rPr sz="3000" spc="-114"/>
              <a:t> </a:t>
            </a:r>
            <a:r>
              <a:rPr sz="3000" spc="-85"/>
              <a:t>under</a:t>
            </a:r>
            <a:r>
              <a:rPr sz="3000" spc="-114"/>
              <a:t> </a:t>
            </a:r>
            <a:r>
              <a:rPr sz="3000" spc="-125"/>
              <a:t>‘Related</a:t>
            </a:r>
            <a:r>
              <a:rPr sz="3000" spc="-100"/>
              <a:t> </a:t>
            </a:r>
            <a:r>
              <a:rPr sz="3000" spc="-135"/>
              <a:t>Documents’,</a:t>
            </a:r>
            <a:r>
              <a:rPr sz="3000" spc="-95"/>
              <a:t> </a:t>
            </a:r>
            <a:r>
              <a:rPr sz="3000" spc="-65"/>
              <a:t>select</a:t>
            </a:r>
            <a:r>
              <a:rPr sz="3000" spc="-120"/>
              <a:t> </a:t>
            </a:r>
            <a:r>
              <a:rPr sz="3000"/>
              <a:t>one</a:t>
            </a:r>
            <a:r>
              <a:rPr sz="3000" spc="-120"/>
              <a:t> </a:t>
            </a:r>
            <a:r>
              <a:rPr sz="3000" spc="-25"/>
              <a:t>of</a:t>
            </a:r>
            <a:endParaRPr sz="3000"/>
          </a:p>
          <a:p>
            <a:pPr marL="659765">
              <a:lnSpc>
                <a:spcPct val="100000"/>
              </a:lnSpc>
              <a:spcBef>
                <a:spcPts val="675"/>
              </a:spcBef>
            </a:pPr>
            <a:r>
              <a:rPr sz="3000" spc="-110"/>
              <a:t>the</a:t>
            </a:r>
            <a:r>
              <a:rPr sz="3000" spc="-114"/>
              <a:t> </a:t>
            </a:r>
            <a:r>
              <a:rPr sz="3000" spc="-125"/>
              <a:t>items</a:t>
            </a:r>
            <a:r>
              <a:rPr sz="3000" spc="-100"/>
              <a:t> </a:t>
            </a:r>
            <a:r>
              <a:rPr sz="3000" spc="-145"/>
              <a:t>in</a:t>
            </a:r>
            <a:r>
              <a:rPr sz="3000" spc="-95"/>
              <a:t> </a:t>
            </a:r>
            <a:r>
              <a:rPr sz="3000" spc="-110"/>
              <a:t>the</a:t>
            </a:r>
            <a:r>
              <a:rPr sz="3000" spc="-114"/>
              <a:t> </a:t>
            </a:r>
            <a:r>
              <a:rPr sz="3000" spc="-110"/>
              <a:t>menu</a:t>
            </a:r>
            <a:r>
              <a:rPr sz="3000" spc="-114"/>
              <a:t> </a:t>
            </a:r>
            <a:r>
              <a:rPr sz="3000" spc="-120"/>
              <a:t>(e.g.</a:t>
            </a:r>
            <a:r>
              <a:rPr sz="3000" spc="-105"/>
              <a:t> </a:t>
            </a:r>
            <a:r>
              <a:rPr sz="3000" spc="-80"/>
              <a:t>‘Cases’</a:t>
            </a:r>
            <a:r>
              <a:rPr sz="3000" spc="-105"/>
              <a:t> </a:t>
            </a:r>
            <a:r>
              <a:rPr sz="3000" spc="-85"/>
              <a:t>or</a:t>
            </a:r>
            <a:r>
              <a:rPr sz="3000" spc="-100"/>
              <a:t> </a:t>
            </a:r>
            <a:r>
              <a:rPr sz="3000" spc="-140"/>
              <a:t>‘Books</a:t>
            </a:r>
            <a:r>
              <a:rPr sz="3000" spc="-95"/>
              <a:t> </a:t>
            </a:r>
            <a:r>
              <a:rPr sz="3000"/>
              <a:t>&amp;</a:t>
            </a:r>
            <a:r>
              <a:rPr sz="3000" spc="-105"/>
              <a:t> </a:t>
            </a:r>
            <a:r>
              <a:rPr sz="3000" spc="-170"/>
              <a:t>Journals’)</a:t>
            </a:r>
            <a:r>
              <a:rPr sz="3000" spc="-95"/>
              <a:t> </a:t>
            </a:r>
            <a:r>
              <a:rPr sz="3000" spc="-50"/>
              <a:t>to</a:t>
            </a:r>
            <a:r>
              <a:rPr sz="3000" spc="-105"/>
              <a:t> </a:t>
            </a:r>
            <a:r>
              <a:rPr sz="3000" spc="-80"/>
              <a:t>find</a:t>
            </a:r>
            <a:r>
              <a:rPr sz="3000" spc="-105"/>
              <a:t> </a:t>
            </a:r>
            <a:r>
              <a:rPr sz="3000" spc="-80"/>
              <a:t>another</a:t>
            </a:r>
            <a:r>
              <a:rPr sz="3000" spc="-100"/>
              <a:t> </a:t>
            </a:r>
            <a:r>
              <a:rPr sz="3000" spc="-10"/>
              <a:t>resource.</a:t>
            </a:r>
            <a:endParaRPr sz="3000"/>
          </a:p>
          <a:p>
            <a:pPr marL="12700">
              <a:lnSpc>
                <a:spcPct val="100000"/>
              </a:lnSpc>
              <a:spcBef>
                <a:spcPts val="675"/>
              </a:spcBef>
            </a:pPr>
            <a:r>
              <a:rPr sz="3000"/>
              <a:t>Choose</a:t>
            </a:r>
            <a:r>
              <a:rPr sz="3000" spc="-15"/>
              <a:t> </a:t>
            </a:r>
            <a:r>
              <a:rPr sz="3000"/>
              <a:t>one</a:t>
            </a:r>
            <a:r>
              <a:rPr sz="3000" spc="-10"/>
              <a:t> source.</a:t>
            </a:r>
            <a:endParaRPr sz="3000"/>
          </a:p>
          <a:p>
            <a:pPr marL="12700">
              <a:lnSpc>
                <a:spcPct val="100000"/>
              </a:lnSpc>
              <a:spcBef>
                <a:spcPts val="675"/>
              </a:spcBef>
            </a:pPr>
            <a:r>
              <a:rPr sz="3000" spc="-60"/>
              <a:t>Draft</a:t>
            </a:r>
            <a:r>
              <a:rPr sz="3000" spc="-110"/>
              <a:t> </a:t>
            </a:r>
            <a:r>
              <a:rPr sz="3000" spc="-135"/>
              <a:t>its</a:t>
            </a:r>
            <a:r>
              <a:rPr sz="3000" spc="-95"/>
              <a:t> </a:t>
            </a:r>
            <a:r>
              <a:rPr sz="3000" spc="-80"/>
              <a:t>reference</a:t>
            </a:r>
            <a:r>
              <a:rPr sz="3000" spc="-100"/>
              <a:t> </a:t>
            </a:r>
            <a:r>
              <a:rPr sz="3000" spc="-145"/>
              <a:t>in</a:t>
            </a:r>
            <a:r>
              <a:rPr sz="3000" spc="-95"/>
              <a:t> </a:t>
            </a:r>
            <a:r>
              <a:rPr sz="3000" spc="-110"/>
              <a:t>the</a:t>
            </a:r>
            <a:r>
              <a:rPr sz="3000" spc="-100"/>
              <a:t> </a:t>
            </a:r>
            <a:r>
              <a:rPr sz="3000" spc="-85"/>
              <a:t>Harvard</a:t>
            </a:r>
            <a:r>
              <a:rPr sz="3000" spc="-100"/>
              <a:t> </a:t>
            </a:r>
            <a:r>
              <a:rPr sz="3000" spc="-10"/>
              <a:t>style</a:t>
            </a:r>
            <a:endParaRPr sz="3000"/>
          </a:p>
          <a:p>
            <a:pPr marL="12700" marR="5080">
              <a:lnSpc>
                <a:spcPts val="4280"/>
              </a:lnSpc>
              <a:spcBef>
                <a:spcPts val="90"/>
              </a:spcBef>
            </a:pPr>
            <a:r>
              <a:rPr sz="3000" spc="-50"/>
              <a:t>How</a:t>
            </a:r>
            <a:r>
              <a:rPr sz="3000" spc="-175"/>
              <a:t> </a:t>
            </a:r>
            <a:r>
              <a:rPr sz="3000" spc="-114"/>
              <a:t>helpful</a:t>
            </a:r>
            <a:r>
              <a:rPr sz="3000" spc="-110"/>
              <a:t> </a:t>
            </a:r>
            <a:r>
              <a:rPr sz="3000"/>
              <a:t>was</a:t>
            </a:r>
            <a:r>
              <a:rPr sz="3000" spc="-135"/>
              <a:t> this</a:t>
            </a:r>
            <a:r>
              <a:rPr sz="3000" spc="-95"/>
              <a:t> </a:t>
            </a:r>
            <a:r>
              <a:rPr sz="3000" spc="-70"/>
              <a:t>technique</a:t>
            </a:r>
            <a:r>
              <a:rPr sz="3000" spc="-114"/>
              <a:t> </a:t>
            </a:r>
            <a:r>
              <a:rPr sz="3000" spc="-145"/>
              <a:t>in</a:t>
            </a:r>
            <a:r>
              <a:rPr sz="3000" spc="-95"/>
              <a:t> </a:t>
            </a:r>
            <a:r>
              <a:rPr sz="3000" spc="-50"/>
              <a:t>helping</a:t>
            </a:r>
            <a:r>
              <a:rPr sz="3000" spc="-114"/>
              <a:t> </a:t>
            </a:r>
            <a:r>
              <a:rPr sz="3000" spc="-90"/>
              <a:t>you</a:t>
            </a:r>
            <a:r>
              <a:rPr sz="3000" spc="-120"/>
              <a:t> </a:t>
            </a:r>
            <a:r>
              <a:rPr sz="3000" spc="-50"/>
              <a:t>to</a:t>
            </a:r>
            <a:r>
              <a:rPr sz="3000" spc="-114"/>
              <a:t> </a:t>
            </a:r>
            <a:r>
              <a:rPr sz="3000" spc="-80"/>
              <a:t>find</a:t>
            </a:r>
            <a:r>
              <a:rPr sz="3000" spc="-114"/>
              <a:t> </a:t>
            </a:r>
            <a:r>
              <a:rPr sz="3000" spc="-80"/>
              <a:t>related</a:t>
            </a:r>
            <a:r>
              <a:rPr sz="3000" spc="-120"/>
              <a:t> </a:t>
            </a:r>
            <a:r>
              <a:rPr sz="3000"/>
              <a:t>sources?</a:t>
            </a:r>
            <a:r>
              <a:rPr sz="3000" spc="-114"/>
              <a:t> </a:t>
            </a:r>
            <a:r>
              <a:rPr sz="3000" spc="-50"/>
              <a:t>How</a:t>
            </a:r>
            <a:r>
              <a:rPr sz="3000" spc="-120"/>
              <a:t> </a:t>
            </a:r>
            <a:r>
              <a:rPr sz="3000" spc="-25"/>
              <a:t>could</a:t>
            </a:r>
            <a:r>
              <a:rPr sz="3000" spc="-114"/>
              <a:t> </a:t>
            </a:r>
            <a:r>
              <a:rPr sz="3000" spc="-135"/>
              <a:t>this</a:t>
            </a:r>
            <a:r>
              <a:rPr sz="3000" spc="-95"/>
              <a:t> </a:t>
            </a:r>
            <a:r>
              <a:rPr sz="3000" spc="-10"/>
              <a:t>approach </a:t>
            </a:r>
            <a:r>
              <a:rPr sz="3000" spc="-45"/>
              <a:t>assist</a:t>
            </a:r>
            <a:r>
              <a:rPr sz="3000" spc="-180"/>
              <a:t> </a:t>
            </a:r>
            <a:r>
              <a:rPr sz="3000" spc="-135"/>
              <a:t>your</a:t>
            </a:r>
            <a:r>
              <a:rPr sz="3000" spc="-95"/>
              <a:t> </a:t>
            </a:r>
            <a:r>
              <a:rPr sz="3000" spc="-10"/>
              <a:t>legal</a:t>
            </a:r>
            <a:r>
              <a:rPr sz="3000" spc="-190"/>
              <a:t> </a:t>
            </a:r>
            <a:r>
              <a:rPr sz="3000"/>
              <a:t>research?</a:t>
            </a:r>
            <a:r>
              <a:rPr sz="3000" spc="-145"/>
              <a:t> </a:t>
            </a:r>
            <a:r>
              <a:rPr sz="3000" spc="-35"/>
              <a:t>Are</a:t>
            </a:r>
            <a:r>
              <a:rPr sz="3000" spc="-140"/>
              <a:t> </a:t>
            </a:r>
            <a:r>
              <a:rPr sz="3000" spc="-120"/>
              <a:t>there</a:t>
            </a:r>
            <a:r>
              <a:rPr sz="3000" spc="-105"/>
              <a:t> </a:t>
            </a:r>
            <a:r>
              <a:rPr sz="3000" spc="-45"/>
              <a:t>any</a:t>
            </a:r>
            <a:r>
              <a:rPr sz="3000" spc="-145"/>
              <a:t> </a:t>
            </a:r>
            <a:r>
              <a:rPr sz="3000" spc="-10"/>
              <a:t>limitations?</a:t>
            </a:r>
            <a:endParaRPr sz="3000"/>
          </a:p>
        </p:txBody>
      </p:sp>
      <p:sp>
        <p:nvSpPr>
          <p:cNvPr id="12" name="object 12"/>
          <p:cNvSpPr/>
          <p:nvPr/>
        </p:nvSpPr>
        <p:spPr>
          <a:xfrm>
            <a:off x="11528966" y="9736179"/>
            <a:ext cx="6759575" cy="551180"/>
          </a:xfrm>
          <a:custGeom>
            <a:avLst/>
            <a:gdLst/>
            <a:ahLst/>
            <a:cxnLst/>
            <a:rect l="l" t="t" r="r" b="b"/>
            <a:pathLst>
              <a:path w="6759575" h="551179">
                <a:moveTo>
                  <a:pt x="6759032" y="550820"/>
                </a:moveTo>
                <a:lnTo>
                  <a:pt x="0" y="550820"/>
                </a:lnTo>
                <a:lnTo>
                  <a:pt x="0" y="0"/>
                </a:lnTo>
                <a:lnTo>
                  <a:pt x="6759032" y="0"/>
                </a:lnTo>
                <a:lnTo>
                  <a:pt x="6759032" y="550820"/>
                </a:lnTo>
                <a:close/>
              </a:path>
            </a:pathLst>
          </a:custGeom>
          <a:solidFill>
            <a:srgbClr val="FED307"/>
          </a:solidFill>
        </p:spPr>
        <p:txBody>
          <a:bodyPr wrap="square" lIns="0" tIns="0" rIns="0" bIns="0" rtlCol="0"/>
          <a:lstStyle/>
          <a:p>
            <a:endParaRPr/>
          </a:p>
        </p:txBody>
      </p:sp>
      <p:sp>
        <p:nvSpPr>
          <p:cNvPr id="13" name="object 13"/>
          <p:cNvSpPr/>
          <p:nvPr/>
        </p:nvSpPr>
        <p:spPr>
          <a:xfrm>
            <a:off x="0" y="0"/>
            <a:ext cx="14357350" cy="772795"/>
          </a:xfrm>
          <a:custGeom>
            <a:avLst/>
            <a:gdLst/>
            <a:ahLst/>
            <a:cxnLst/>
            <a:rect l="l" t="t" r="r" b="b"/>
            <a:pathLst>
              <a:path w="14357350" h="772795">
                <a:moveTo>
                  <a:pt x="14357070" y="772421"/>
                </a:moveTo>
                <a:lnTo>
                  <a:pt x="0" y="772421"/>
                </a:lnTo>
                <a:lnTo>
                  <a:pt x="0" y="0"/>
                </a:lnTo>
                <a:lnTo>
                  <a:pt x="14357070" y="0"/>
                </a:lnTo>
                <a:lnTo>
                  <a:pt x="14357070" y="772421"/>
                </a:lnTo>
                <a:close/>
              </a:path>
            </a:pathLst>
          </a:custGeom>
          <a:solidFill>
            <a:srgbClr val="292959"/>
          </a:solidFill>
        </p:spPr>
        <p:txBody>
          <a:bodyPr wrap="square" lIns="0" tIns="0" rIns="0" bIns="0" rtlCol="0"/>
          <a:lstStyle/>
          <a:p>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9F5EF"/>
          </a:solidFill>
        </p:spPr>
        <p:txBody>
          <a:bodyPr wrap="square" lIns="0" tIns="0" rIns="0" bIns="0" rtlCol="0"/>
          <a:lstStyle/>
          <a:p>
            <a:endParaRPr/>
          </a:p>
        </p:txBody>
      </p:sp>
      <p:sp>
        <p:nvSpPr>
          <p:cNvPr id="3" name="object 3"/>
          <p:cNvSpPr txBox="1"/>
          <p:nvPr/>
        </p:nvSpPr>
        <p:spPr>
          <a:xfrm>
            <a:off x="1468814" y="2154945"/>
            <a:ext cx="1732914" cy="375920"/>
          </a:xfrm>
          <a:prstGeom prst="rect">
            <a:avLst/>
          </a:prstGeom>
        </p:spPr>
        <p:txBody>
          <a:bodyPr vert="horz" wrap="square" lIns="0" tIns="12700" rIns="0" bIns="0" rtlCol="0">
            <a:spAutoFit/>
          </a:bodyPr>
          <a:lstStyle/>
          <a:p>
            <a:pPr marL="12700">
              <a:lnSpc>
                <a:spcPct val="100000"/>
              </a:lnSpc>
              <a:spcBef>
                <a:spcPts val="100"/>
              </a:spcBef>
            </a:pPr>
            <a:r>
              <a:rPr sz="2300" b="1" spc="-30">
                <a:solidFill>
                  <a:srgbClr val="292959"/>
                </a:solidFill>
                <a:latin typeface="Trebuchet MS"/>
                <a:cs typeface="Trebuchet MS"/>
              </a:rPr>
              <a:t>Presentation</a:t>
            </a:r>
            <a:endParaRPr sz="2300">
              <a:latin typeface="Trebuchet MS"/>
              <a:cs typeface="Trebuchet MS"/>
            </a:endParaRPr>
          </a:p>
        </p:txBody>
      </p:sp>
      <p:sp>
        <p:nvSpPr>
          <p:cNvPr id="4" name="object 4"/>
          <p:cNvSpPr txBox="1"/>
          <p:nvPr/>
        </p:nvSpPr>
        <p:spPr>
          <a:xfrm>
            <a:off x="3744647" y="2105339"/>
            <a:ext cx="13206094" cy="825500"/>
          </a:xfrm>
          <a:prstGeom prst="rect">
            <a:avLst/>
          </a:prstGeom>
        </p:spPr>
        <p:txBody>
          <a:bodyPr vert="horz" wrap="square" lIns="0" tIns="12700" rIns="0" bIns="0" rtlCol="0">
            <a:spAutoFit/>
          </a:bodyPr>
          <a:lstStyle/>
          <a:p>
            <a:pPr marL="12700" marR="5080">
              <a:lnSpc>
                <a:spcPct val="114100"/>
              </a:lnSpc>
              <a:spcBef>
                <a:spcPts val="100"/>
              </a:spcBef>
            </a:pPr>
            <a:r>
              <a:rPr sz="2300" spc="-50">
                <a:solidFill>
                  <a:srgbClr val="292959"/>
                </a:solidFill>
                <a:latin typeface="Trebuchet MS"/>
                <a:cs typeface="Trebuchet MS"/>
              </a:rPr>
              <a:t>Poor</a:t>
            </a:r>
            <a:r>
              <a:rPr sz="2300" spc="-80">
                <a:solidFill>
                  <a:srgbClr val="292959"/>
                </a:solidFill>
                <a:latin typeface="Trebuchet MS"/>
                <a:cs typeface="Trebuchet MS"/>
              </a:rPr>
              <a:t> </a:t>
            </a:r>
            <a:r>
              <a:rPr sz="2300" spc="-65">
                <a:solidFill>
                  <a:srgbClr val="292959"/>
                </a:solidFill>
                <a:latin typeface="Trebuchet MS"/>
                <a:cs typeface="Trebuchet MS"/>
              </a:rPr>
              <a:t>presentation</a:t>
            </a:r>
            <a:r>
              <a:rPr sz="2300" spc="-75">
                <a:solidFill>
                  <a:srgbClr val="292959"/>
                </a:solidFill>
                <a:latin typeface="Trebuchet MS"/>
                <a:cs typeface="Trebuchet MS"/>
              </a:rPr>
              <a:t> </a:t>
            </a:r>
            <a:r>
              <a:rPr sz="2300">
                <a:solidFill>
                  <a:srgbClr val="292959"/>
                </a:solidFill>
                <a:latin typeface="Trebuchet MS"/>
                <a:cs typeface="Trebuchet MS"/>
              </a:rPr>
              <a:t>and</a:t>
            </a:r>
            <a:r>
              <a:rPr sz="2300" spc="-75">
                <a:solidFill>
                  <a:srgbClr val="292959"/>
                </a:solidFill>
                <a:latin typeface="Trebuchet MS"/>
                <a:cs typeface="Trebuchet MS"/>
              </a:rPr>
              <a:t> </a:t>
            </a:r>
            <a:r>
              <a:rPr sz="2300" spc="-55">
                <a:solidFill>
                  <a:srgbClr val="292959"/>
                </a:solidFill>
                <a:latin typeface="Trebuchet MS"/>
                <a:cs typeface="Trebuchet MS"/>
              </a:rPr>
              <a:t>inappropriate</a:t>
            </a:r>
            <a:r>
              <a:rPr sz="2300" spc="-75">
                <a:solidFill>
                  <a:srgbClr val="292959"/>
                </a:solidFill>
                <a:latin typeface="Trebuchet MS"/>
                <a:cs typeface="Trebuchet MS"/>
              </a:rPr>
              <a:t> </a:t>
            </a:r>
            <a:r>
              <a:rPr sz="2300" spc="-80">
                <a:solidFill>
                  <a:srgbClr val="292959"/>
                </a:solidFill>
                <a:latin typeface="Trebuchet MS"/>
                <a:cs typeface="Trebuchet MS"/>
              </a:rPr>
              <a:t>or</a:t>
            </a:r>
            <a:r>
              <a:rPr sz="2300" spc="-75">
                <a:solidFill>
                  <a:srgbClr val="292959"/>
                </a:solidFill>
                <a:latin typeface="Trebuchet MS"/>
                <a:cs typeface="Trebuchet MS"/>
              </a:rPr>
              <a:t> </a:t>
            </a:r>
            <a:r>
              <a:rPr sz="2300" spc="-30">
                <a:solidFill>
                  <a:srgbClr val="292959"/>
                </a:solidFill>
                <a:latin typeface="Trebuchet MS"/>
                <a:cs typeface="Trebuchet MS"/>
              </a:rPr>
              <a:t>confusing</a:t>
            </a:r>
            <a:r>
              <a:rPr sz="2300" spc="-75">
                <a:solidFill>
                  <a:srgbClr val="292959"/>
                </a:solidFill>
                <a:latin typeface="Trebuchet MS"/>
                <a:cs typeface="Trebuchet MS"/>
              </a:rPr>
              <a:t> </a:t>
            </a:r>
            <a:r>
              <a:rPr sz="2300" spc="-20">
                <a:solidFill>
                  <a:srgbClr val="292959"/>
                </a:solidFill>
                <a:latin typeface="Trebuchet MS"/>
                <a:cs typeface="Trebuchet MS"/>
              </a:rPr>
              <a:t>use</a:t>
            </a:r>
            <a:r>
              <a:rPr sz="2300" spc="-75">
                <a:solidFill>
                  <a:srgbClr val="292959"/>
                </a:solidFill>
                <a:latin typeface="Trebuchet MS"/>
                <a:cs typeface="Trebuchet MS"/>
              </a:rPr>
              <a:t> </a:t>
            </a:r>
            <a:r>
              <a:rPr sz="2300">
                <a:solidFill>
                  <a:srgbClr val="292959"/>
                </a:solidFill>
                <a:latin typeface="Trebuchet MS"/>
                <a:cs typeface="Trebuchet MS"/>
              </a:rPr>
              <a:t>of</a:t>
            </a:r>
            <a:r>
              <a:rPr sz="2300" spc="-75">
                <a:solidFill>
                  <a:srgbClr val="292959"/>
                </a:solidFill>
                <a:latin typeface="Trebuchet MS"/>
                <a:cs typeface="Trebuchet MS"/>
              </a:rPr>
              <a:t> </a:t>
            </a:r>
            <a:r>
              <a:rPr sz="2300">
                <a:solidFill>
                  <a:srgbClr val="292959"/>
                </a:solidFill>
                <a:latin typeface="Trebuchet MS"/>
                <a:cs typeface="Trebuchet MS"/>
              </a:rPr>
              <a:t>language</a:t>
            </a:r>
            <a:r>
              <a:rPr sz="2300" spc="-75">
                <a:solidFill>
                  <a:srgbClr val="292959"/>
                </a:solidFill>
                <a:latin typeface="Trebuchet MS"/>
                <a:cs typeface="Trebuchet MS"/>
              </a:rPr>
              <a:t> </a:t>
            </a:r>
            <a:r>
              <a:rPr sz="2300">
                <a:solidFill>
                  <a:srgbClr val="292959"/>
                </a:solidFill>
                <a:latin typeface="Trebuchet MS"/>
                <a:cs typeface="Trebuchet MS"/>
              </a:rPr>
              <a:t>can</a:t>
            </a:r>
            <a:r>
              <a:rPr sz="2300" spc="-75">
                <a:solidFill>
                  <a:srgbClr val="292959"/>
                </a:solidFill>
                <a:latin typeface="Trebuchet MS"/>
                <a:cs typeface="Trebuchet MS"/>
              </a:rPr>
              <a:t> </a:t>
            </a:r>
            <a:r>
              <a:rPr sz="2300" spc="-90">
                <a:solidFill>
                  <a:srgbClr val="292959"/>
                </a:solidFill>
                <a:latin typeface="Trebuchet MS"/>
                <a:cs typeface="Trebuchet MS"/>
              </a:rPr>
              <a:t>hinder</a:t>
            </a:r>
            <a:r>
              <a:rPr sz="2300" spc="-75">
                <a:solidFill>
                  <a:srgbClr val="292959"/>
                </a:solidFill>
                <a:latin typeface="Trebuchet MS"/>
                <a:cs typeface="Trebuchet MS"/>
              </a:rPr>
              <a:t> </a:t>
            </a:r>
            <a:r>
              <a:rPr sz="2300" spc="-114">
                <a:solidFill>
                  <a:srgbClr val="292959"/>
                </a:solidFill>
                <a:latin typeface="Trebuchet MS"/>
                <a:cs typeface="Trebuchet MS"/>
              </a:rPr>
              <a:t>your</a:t>
            </a:r>
            <a:r>
              <a:rPr sz="2300" spc="-75">
                <a:solidFill>
                  <a:srgbClr val="292959"/>
                </a:solidFill>
                <a:latin typeface="Trebuchet MS"/>
                <a:cs typeface="Trebuchet MS"/>
              </a:rPr>
              <a:t> </a:t>
            </a:r>
            <a:r>
              <a:rPr sz="2300" spc="-20">
                <a:solidFill>
                  <a:srgbClr val="292959"/>
                </a:solidFill>
                <a:latin typeface="Trebuchet MS"/>
                <a:cs typeface="Trebuchet MS"/>
              </a:rPr>
              <a:t>use</a:t>
            </a:r>
            <a:r>
              <a:rPr sz="2300" spc="-75">
                <a:solidFill>
                  <a:srgbClr val="292959"/>
                </a:solidFill>
                <a:latin typeface="Trebuchet MS"/>
                <a:cs typeface="Trebuchet MS"/>
              </a:rPr>
              <a:t> </a:t>
            </a:r>
            <a:r>
              <a:rPr sz="2300">
                <a:solidFill>
                  <a:srgbClr val="292959"/>
                </a:solidFill>
                <a:latin typeface="Trebuchet MS"/>
                <a:cs typeface="Trebuchet MS"/>
              </a:rPr>
              <a:t>of</a:t>
            </a:r>
            <a:r>
              <a:rPr sz="2300" spc="-75">
                <a:solidFill>
                  <a:srgbClr val="292959"/>
                </a:solidFill>
                <a:latin typeface="Trebuchet MS"/>
                <a:cs typeface="Trebuchet MS"/>
              </a:rPr>
              <a:t> </a:t>
            </a:r>
            <a:r>
              <a:rPr sz="2300" spc="-95">
                <a:solidFill>
                  <a:srgbClr val="292959"/>
                </a:solidFill>
                <a:latin typeface="Trebuchet MS"/>
                <a:cs typeface="Trebuchet MS"/>
              </a:rPr>
              <a:t>content.</a:t>
            </a:r>
            <a:r>
              <a:rPr sz="2300" spc="-75">
                <a:solidFill>
                  <a:srgbClr val="292959"/>
                </a:solidFill>
                <a:latin typeface="Trebuchet MS"/>
                <a:cs typeface="Trebuchet MS"/>
              </a:rPr>
              <a:t> </a:t>
            </a:r>
            <a:r>
              <a:rPr sz="2300" spc="-240">
                <a:solidFill>
                  <a:srgbClr val="292959"/>
                </a:solidFill>
                <a:latin typeface="Trebuchet MS"/>
                <a:cs typeface="Trebuchet MS"/>
              </a:rPr>
              <a:t>Try</a:t>
            </a:r>
            <a:r>
              <a:rPr sz="2300" spc="-75">
                <a:solidFill>
                  <a:srgbClr val="292959"/>
                </a:solidFill>
                <a:latin typeface="Trebuchet MS"/>
                <a:cs typeface="Trebuchet MS"/>
              </a:rPr>
              <a:t> </a:t>
            </a:r>
            <a:r>
              <a:rPr sz="2300" spc="-25">
                <a:solidFill>
                  <a:srgbClr val="292959"/>
                </a:solidFill>
                <a:latin typeface="Trebuchet MS"/>
                <a:cs typeface="Trebuchet MS"/>
              </a:rPr>
              <a:t>not </a:t>
            </a:r>
            <a:r>
              <a:rPr sz="2300" spc="-50">
                <a:solidFill>
                  <a:srgbClr val="292959"/>
                </a:solidFill>
                <a:latin typeface="Trebuchet MS"/>
                <a:cs typeface="Trebuchet MS"/>
              </a:rPr>
              <a:t>to</a:t>
            </a:r>
            <a:r>
              <a:rPr sz="2300" spc="-135">
                <a:solidFill>
                  <a:srgbClr val="292959"/>
                </a:solidFill>
                <a:latin typeface="Trebuchet MS"/>
                <a:cs typeface="Trebuchet MS"/>
              </a:rPr>
              <a:t> </a:t>
            </a:r>
            <a:r>
              <a:rPr sz="2300" spc="-120">
                <a:solidFill>
                  <a:srgbClr val="292959"/>
                </a:solidFill>
                <a:latin typeface="Trebuchet MS"/>
                <a:cs typeface="Trebuchet MS"/>
              </a:rPr>
              <a:t>let</a:t>
            </a:r>
            <a:r>
              <a:rPr sz="2300" spc="-75">
                <a:solidFill>
                  <a:srgbClr val="292959"/>
                </a:solidFill>
                <a:latin typeface="Trebuchet MS"/>
                <a:cs typeface="Trebuchet MS"/>
              </a:rPr>
              <a:t> </a:t>
            </a:r>
            <a:r>
              <a:rPr sz="2300" spc="-20">
                <a:solidFill>
                  <a:srgbClr val="292959"/>
                </a:solidFill>
                <a:latin typeface="Trebuchet MS"/>
                <a:cs typeface="Trebuchet MS"/>
              </a:rPr>
              <a:t>poor</a:t>
            </a:r>
            <a:r>
              <a:rPr sz="2300" spc="-100">
                <a:solidFill>
                  <a:srgbClr val="292959"/>
                </a:solidFill>
                <a:latin typeface="Trebuchet MS"/>
                <a:cs typeface="Trebuchet MS"/>
              </a:rPr>
              <a:t> </a:t>
            </a:r>
            <a:r>
              <a:rPr sz="2300" spc="-65">
                <a:solidFill>
                  <a:srgbClr val="292959"/>
                </a:solidFill>
                <a:latin typeface="Trebuchet MS"/>
                <a:cs typeface="Trebuchet MS"/>
              </a:rPr>
              <a:t>presentation</a:t>
            </a:r>
            <a:r>
              <a:rPr sz="2300" spc="-85">
                <a:solidFill>
                  <a:srgbClr val="292959"/>
                </a:solidFill>
                <a:latin typeface="Trebuchet MS"/>
                <a:cs typeface="Trebuchet MS"/>
              </a:rPr>
              <a:t> </a:t>
            </a:r>
            <a:r>
              <a:rPr sz="2300" spc="-20">
                <a:solidFill>
                  <a:srgbClr val="292959"/>
                </a:solidFill>
                <a:latin typeface="Trebuchet MS"/>
                <a:cs typeface="Trebuchet MS"/>
              </a:rPr>
              <a:t>stop</a:t>
            </a:r>
            <a:r>
              <a:rPr sz="2300" spc="-85">
                <a:solidFill>
                  <a:srgbClr val="292959"/>
                </a:solidFill>
                <a:latin typeface="Trebuchet MS"/>
                <a:cs typeface="Trebuchet MS"/>
              </a:rPr>
              <a:t> </a:t>
            </a:r>
            <a:r>
              <a:rPr sz="2300" spc="-80">
                <a:solidFill>
                  <a:srgbClr val="292959"/>
                </a:solidFill>
                <a:latin typeface="Trebuchet MS"/>
                <a:cs typeface="Trebuchet MS"/>
              </a:rPr>
              <a:t>you</a:t>
            </a:r>
            <a:r>
              <a:rPr sz="2300" spc="-90">
                <a:solidFill>
                  <a:srgbClr val="292959"/>
                </a:solidFill>
                <a:latin typeface="Trebuchet MS"/>
                <a:cs typeface="Trebuchet MS"/>
              </a:rPr>
              <a:t> </a:t>
            </a:r>
            <a:r>
              <a:rPr sz="2300" spc="-110">
                <a:solidFill>
                  <a:srgbClr val="292959"/>
                </a:solidFill>
                <a:latin typeface="Trebuchet MS"/>
                <a:cs typeface="Trebuchet MS"/>
              </a:rPr>
              <a:t>from</a:t>
            </a:r>
            <a:r>
              <a:rPr sz="2300" spc="-75">
                <a:solidFill>
                  <a:srgbClr val="292959"/>
                </a:solidFill>
                <a:latin typeface="Trebuchet MS"/>
                <a:cs typeface="Trebuchet MS"/>
              </a:rPr>
              <a:t> </a:t>
            </a:r>
            <a:r>
              <a:rPr sz="2300" spc="-25">
                <a:solidFill>
                  <a:srgbClr val="292959"/>
                </a:solidFill>
                <a:latin typeface="Trebuchet MS"/>
                <a:cs typeface="Trebuchet MS"/>
              </a:rPr>
              <a:t>using</a:t>
            </a:r>
            <a:r>
              <a:rPr sz="2300" spc="-85">
                <a:solidFill>
                  <a:srgbClr val="292959"/>
                </a:solidFill>
                <a:latin typeface="Trebuchet MS"/>
                <a:cs typeface="Trebuchet MS"/>
              </a:rPr>
              <a:t> </a:t>
            </a:r>
            <a:r>
              <a:rPr sz="2300" spc="-50">
                <a:solidFill>
                  <a:srgbClr val="292959"/>
                </a:solidFill>
                <a:latin typeface="Trebuchet MS"/>
                <a:cs typeface="Trebuchet MS"/>
              </a:rPr>
              <a:t>what</a:t>
            </a:r>
            <a:r>
              <a:rPr sz="2300" spc="-90">
                <a:solidFill>
                  <a:srgbClr val="292959"/>
                </a:solidFill>
                <a:latin typeface="Trebuchet MS"/>
                <a:cs typeface="Trebuchet MS"/>
              </a:rPr>
              <a:t> </a:t>
            </a:r>
            <a:r>
              <a:rPr sz="2300" spc="-80">
                <a:solidFill>
                  <a:srgbClr val="292959"/>
                </a:solidFill>
                <a:latin typeface="Trebuchet MS"/>
                <a:cs typeface="Trebuchet MS"/>
              </a:rPr>
              <a:t>might</a:t>
            </a:r>
            <a:r>
              <a:rPr sz="2300" spc="-85">
                <a:solidFill>
                  <a:srgbClr val="292959"/>
                </a:solidFill>
                <a:latin typeface="Trebuchet MS"/>
                <a:cs typeface="Trebuchet MS"/>
              </a:rPr>
              <a:t> </a:t>
            </a:r>
            <a:r>
              <a:rPr sz="2300" spc="-70">
                <a:solidFill>
                  <a:srgbClr val="292959"/>
                </a:solidFill>
                <a:latin typeface="Trebuchet MS"/>
                <a:cs typeface="Trebuchet MS"/>
              </a:rPr>
              <a:t>otherwise</a:t>
            </a:r>
            <a:r>
              <a:rPr sz="2300" spc="-85">
                <a:solidFill>
                  <a:srgbClr val="292959"/>
                </a:solidFill>
                <a:latin typeface="Trebuchet MS"/>
                <a:cs typeface="Trebuchet MS"/>
              </a:rPr>
              <a:t> </a:t>
            </a:r>
            <a:r>
              <a:rPr sz="2300">
                <a:solidFill>
                  <a:srgbClr val="292959"/>
                </a:solidFill>
                <a:latin typeface="Trebuchet MS"/>
                <a:cs typeface="Trebuchet MS"/>
              </a:rPr>
              <a:t>be</a:t>
            </a:r>
            <a:r>
              <a:rPr sz="2300" spc="-90">
                <a:solidFill>
                  <a:srgbClr val="292959"/>
                </a:solidFill>
                <a:latin typeface="Trebuchet MS"/>
                <a:cs typeface="Trebuchet MS"/>
              </a:rPr>
              <a:t> </a:t>
            </a:r>
            <a:r>
              <a:rPr sz="2300" spc="55">
                <a:solidFill>
                  <a:srgbClr val="292959"/>
                </a:solidFill>
                <a:latin typeface="Trebuchet MS"/>
                <a:cs typeface="Trebuchet MS"/>
              </a:rPr>
              <a:t>good</a:t>
            </a:r>
            <a:r>
              <a:rPr sz="2300" spc="-85">
                <a:solidFill>
                  <a:srgbClr val="292959"/>
                </a:solidFill>
                <a:latin typeface="Trebuchet MS"/>
                <a:cs typeface="Trebuchet MS"/>
              </a:rPr>
              <a:t> </a:t>
            </a:r>
            <a:r>
              <a:rPr sz="2300" spc="-130">
                <a:solidFill>
                  <a:srgbClr val="292959"/>
                </a:solidFill>
                <a:latin typeface="Trebuchet MS"/>
                <a:cs typeface="Trebuchet MS"/>
              </a:rPr>
              <a:t>quality,</a:t>
            </a:r>
            <a:r>
              <a:rPr sz="2300" spc="-75">
                <a:solidFill>
                  <a:srgbClr val="292959"/>
                </a:solidFill>
                <a:latin typeface="Trebuchet MS"/>
                <a:cs typeface="Trebuchet MS"/>
              </a:rPr>
              <a:t> </a:t>
            </a:r>
            <a:r>
              <a:rPr sz="2300" spc="-95">
                <a:solidFill>
                  <a:srgbClr val="292959"/>
                </a:solidFill>
                <a:latin typeface="Trebuchet MS"/>
                <a:cs typeface="Trebuchet MS"/>
              </a:rPr>
              <a:t>relevant</a:t>
            </a:r>
            <a:r>
              <a:rPr sz="2300" spc="-75">
                <a:solidFill>
                  <a:srgbClr val="292959"/>
                </a:solidFill>
                <a:latin typeface="Trebuchet MS"/>
                <a:cs typeface="Trebuchet MS"/>
              </a:rPr>
              <a:t> </a:t>
            </a:r>
            <a:r>
              <a:rPr sz="2300" spc="-10">
                <a:solidFill>
                  <a:srgbClr val="292959"/>
                </a:solidFill>
                <a:latin typeface="Trebuchet MS"/>
                <a:cs typeface="Trebuchet MS"/>
              </a:rPr>
              <a:t>information.</a:t>
            </a:r>
            <a:endParaRPr sz="2300">
              <a:latin typeface="Trebuchet MS"/>
              <a:cs typeface="Trebuchet MS"/>
            </a:endParaRPr>
          </a:p>
        </p:txBody>
      </p:sp>
      <p:sp>
        <p:nvSpPr>
          <p:cNvPr id="5" name="object 5"/>
          <p:cNvSpPr txBox="1"/>
          <p:nvPr/>
        </p:nvSpPr>
        <p:spPr>
          <a:xfrm>
            <a:off x="1468814" y="3383994"/>
            <a:ext cx="1413510" cy="375920"/>
          </a:xfrm>
          <a:prstGeom prst="rect">
            <a:avLst/>
          </a:prstGeom>
        </p:spPr>
        <p:txBody>
          <a:bodyPr vert="horz" wrap="square" lIns="0" tIns="12700" rIns="0" bIns="0" rtlCol="0">
            <a:spAutoFit/>
          </a:bodyPr>
          <a:lstStyle/>
          <a:p>
            <a:pPr marL="12700">
              <a:lnSpc>
                <a:spcPct val="100000"/>
              </a:lnSpc>
              <a:spcBef>
                <a:spcPts val="100"/>
              </a:spcBef>
            </a:pPr>
            <a:r>
              <a:rPr sz="2300" b="1" spc="-10">
                <a:solidFill>
                  <a:srgbClr val="292959"/>
                </a:solidFill>
                <a:latin typeface="Trebuchet MS"/>
                <a:cs typeface="Trebuchet MS"/>
              </a:rPr>
              <a:t>Relevance</a:t>
            </a:r>
            <a:endParaRPr sz="2300">
              <a:latin typeface="Trebuchet MS"/>
              <a:cs typeface="Trebuchet MS"/>
            </a:endParaRPr>
          </a:p>
        </p:txBody>
      </p:sp>
      <p:sp>
        <p:nvSpPr>
          <p:cNvPr id="6" name="object 6"/>
          <p:cNvSpPr txBox="1"/>
          <p:nvPr/>
        </p:nvSpPr>
        <p:spPr>
          <a:xfrm>
            <a:off x="3744647" y="3334388"/>
            <a:ext cx="12791440" cy="825500"/>
          </a:xfrm>
          <a:prstGeom prst="rect">
            <a:avLst/>
          </a:prstGeom>
        </p:spPr>
        <p:txBody>
          <a:bodyPr vert="horz" wrap="square" lIns="0" tIns="12700" rIns="0" bIns="0" rtlCol="0">
            <a:spAutoFit/>
          </a:bodyPr>
          <a:lstStyle/>
          <a:p>
            <a:pPr marL="12700" marR="5080">
              <a:lnSpc>
                <a:spcPct val="114100"/>
              </a:lnSpc>
              <a:spcBef>
                <a:spcPts val="100"/>
              </a:spcBef>
            </a:pPr>
            <a:r>
              <a:rPr sz="2300" spc="-45">
                <a:solidFill>
                  <a:srgbClr val="292959"/>
                </a:solidFill>
                <a:latin typeface="Trebuchet MS"/>
                <a:cs typeface="Trebuchet MS"/>
              </a:rPr>
              <a:t>Relevance</a:t>
            </a:r>
            <a:r>
              <a:rPr sz="2300" spc="-105">
                <a:solidFill>
                  <a:srgbClr val="292959"/>
                </a:solidFill>
                <a:latin typeface="Trebuchet MS"/>
                <a:cs typeface="Trebuchet MS"/>
              </a:rPr>
              <a:t> </a:t>
            </a:r>
            <a:r>
              <a:rPr sz="2300" spc="-50">
                <a:solidFill>
                  <a:srgbClr val="292959"/>
                </a:solidFill>
                <a:latin typeface="Trebuchet MS"/>
                <a:cs typeface="Trebuchet MS"/>
              </a:rPr>
              <a:t>is</a:t>
            </a:r>
            <a:r>
              <a:rPr sz="2300" spc="-80">
                <a:solidFill>
                  <a:srgbClr val="292959"/>
                </a:solidFill>
                <a:latin typeface="Trebuchet MS"/>
                <a:cs typeface="Trebuchet MS"/>
              </a:rPr>
              <a:t> </a:t>
            </a:r>
            <a:r>
              <a:rPr sz="2300" spc="-85">
                <a:solidFill>
                  <a:srgbClr val="292959"/>
                </a:solidFill>
                <a:latin typeface="Trebuchet MS"/>
                <a:cs typeface="Trebuchet MS"/>
              </a:rPr>
              <a:t>not</a:t>
            </a:r>
            <a:r>
              <a:rPr sz="2300" spc="-80">
                <a:solidFill>
                  <a:srgbClr val="292959"/>
                </a:solidFill>
                <a:latin typeface="Trebuchet MS"/>
                <a:cs typeface="Trebuchet MS"/>
              </a:rPr>
              <a:t> </a:t>
            </a:r>
            <a:r>
              <a:rPr sz="2300" spc="95">
                <a:solidFill>
                  <a:srgbClr val="292959"/>
                </a:solidFill>
                <a:latin typeface="Trebuchet MS"/>
                <a:cs typeface="Trebuchet MS"/>
              </a:rPr>
              <a:t>a</a:t>
            </a:r>
            <a:r>
              <a:rPr sz="2300" spc="-80">
                <a:solidFill>
                  <a:srgbClr val="292959"/>
                </a:solidFill>
                <a:latin typeface="Trebuchet MS"/>
                <a:cs typeface="Trebuchet MS"/>
              </a:rPr>
              <a:t> </a:t>
            </a:r>
            <a:r>
              <a:rPr sz="2300" spc="-95">
                <a:solidFill>
                  <a:srgbClr val="292959"/>
                </a:solidFill>
                <a:latin typeface="Trebuchet MS"/>
                <a:cs typeface="Trebuchet MS"/>
              </a:rPr>
              <a:t>property</a:t>
            </a:r>
            <a:r>
              <a:rPr sz="2300" spc="-75">
                <a:solidFill>
                  <a:srgbClr val="292959"/>
                </a:solidFill>
                <a:latin typeface="Trebuchet MS"/>
                <a:cs typeface="Trebuchet MS"/>
              </a:rPr>
              <a:t> </a:t>
            </a:r>
            <a:r>
              <a:rPr sz="2300">
                <a:solidFill>
                  <a:srgbClr val="292959"/>
                </a:solidFill>
                <a:latin typeface="Trebuchet MS"/>
                <a:cs typeface="Trebuchet MS"/>
              </a:rPr>
              <a:t>of</a:t>
            </a:r>
            <a:r>
              <a:rPr sz="2300" spc="-80">
                <a:solidFill>
                  <a:srgbClr val="292959"/>
                </a:solidFill>
                <a:latin typeface="Trebuchet MS"/>
                <a:cs typeface="Trebuchet MS"/>
              </a:rPr>
              <a:t> </a:t>
            </a:r>
            <a:r>
              <a:rPr sz="2300" spc="-95">
                <a:solidFill>
                  <a:srgbClr val="292959"/>
                </a:solidFill>
                <a:latin typeface="Trebuchet MS"/>
                <a:cs typeface="Trebuchet MS"/>
              </a:rPr>
              <a:t>the</a:t>
            </a:r>
            <a:r>
              <a:rPr sz="2300" spc="-80">
                <a:solidFill>
                  <a:srgbClr val="292959"/>
                </a:solidFill>
                <a:latin typeface="Trebuchet MS"/>
                <a:cs typeface="Trebuchet MS"/>
              </a:rPr>
              <a:t> </a:t>
            </a:r>
            <a:r>
              <a:rPr sz="2300" spc="-85">
                <a:solidFill>
                  <a:srgbClr val="292959"/>
                </a:solidFill>
                <a:latin typeface="Trebuchet MS"/>
                <a:cs typeface="Trebuchet MS"/>
              </a:rPr>
              <a:t>information</a:t>
            </a:r>
            <a:r>
              <a:rPr sz="2300" spc="-80">
                <a:solidFill>
                  <a:srgbClr val="292959"/>
                </a:solidFill>
                <a:latin typeface="Trebuchet MS"/>
                <a:cs typeface="Trebuchet MS"/>
              </a:rPr>
              <a:t> </a:t>
            </a:r>
            <a:r>
              <a:rPr sz="2300" spc="-135">
                <a:solidFill>
                  <a:srgbClr val="292959"/>
                </a:solidFill>
                <a:latin typeface="Trebuchet MS"/>
                <a:cs typeface="Trebuchet MS"/>
              </a:rPr>
              <a:t>itself,</a:t>
            </a:r>
            <a:r>
              <a:rPr sz="2300" spc="-75">
                <a:solidFill>
                  <a:srgbClr val="292959"/>
                </a:solidFill>
                <a:latin typeface="Trebuchet MS"/>
                <a:cs typeface="Trebuchet MS"/>
              </a:rPr>
              <a:t> </a:t>
            </a:r>
            <a:r>
              <a:rPr sz="2300" spc="-90">
                <a:solidFill>
                  <a:srgbClr val="292959"/>
                </a:solidFill>
                <a:latin typeface="Trebuchet MS"/>
                <a:cs typeface="Trebuchet MS"/>
              </a:rPr>
              <a:t>but</a:t>
            </a:r>
            <a:r>
              <a:rPr sz="2300" spc="-80">
                <a:solidFill>
                  <a:srgbClr val="292959"/>
                </a:solidFill>
                <a:latin typeface="Trebuchet MS"/>
                <a:cs typeface="Trebuchet MS"/>
              </a:rPr>
              <a:t> </a:t>
            </a:r>
            <a:r>
              <a:rPr sz="2300" spc="-100">
                <a:solidFill>
                  <a:srgbClr val="292959"/>
                </a:solidFill>
                <a:latin typeface="Trebuchet MS"/>
                <a:cs typeface="Trebuchet MS"/>
              </a:rPr>
              <a:t>rather</a:t>
            </a:r>
            <a:r>
              <a:rPr sz="2300" spc="-75">
                <a:solidFill>
                  <a:srgbClr val="292959"/>
                </a:solidFill>
                <a:latin typeface="Trebuchet MS"/>
                <a:cs typeface="Trebuchet MS"/>
              </a:rPr>
              <a:t> </a:t>
            </a:r>
            <a:r>
              <a:rPr sz="2300">
                <a:solidFill>
                  <a:srgbClr val="292959"/>
                </a:solidFill>
                <a:latin typeface="Trebuchet MS"/>
                <a:cs typeface="Trebuchet MS"/>
              </a:rPr>
              <a:t>of</a:t>
            </a:r>
            <a:r>
              <a:rPr sz="2300" spc="-80">
                <a:solidFill>
                  <a:srgbClr val="292959"/>
                </a:solidFill>
                <a:latin typeface="Trebuchet MS"/>
                <a:cs typeface="Trebuchet MS"/>
              </a:rPr>
              <a:t> </a:t>
            </a:r>
            <a:r>
              <a:rPr sz="2300" spc="-110">
                <a:solidFill>
                  <a:srgbClr val="292959"/>
                </a:solidFill>
                <a:latin typeface="Trebuchet MS"/>
                <a:cs typeface="Trebuchet MS"/>
              </a:rPr>
              <a:t>its</a:t>
            </a:r>
            <a:r>
              <a:rPr sz="2300" spc="-75">
                <a:solidFill>
                  <a:srgbClr val="292959"/>
                </a:solidFill>
                <a:latin typeface="Trebuchet MS"/>
                <a:cs typeface="Trebuchet MS"/>
              </a:rPr>
              <a:t> relationship </a:t>
            </a:r>
            <a:r>
              <a:rPr sz="2300" spc="-50">
                <a:solidFill>
                  <a:srgbClr val="292959"/>
                </a:solidFill>
                <a:latin typeface="Trebuchet MS"/>
                <a:cs typeface="Trebuchet MS"/>
              </a:rPr>
              <a:t>to</a:t>
            </a:r>
            <a:r>
              <a:rPr sz="2300" spc="-80">
                <a:solidFill>
                  <a:srgbClr val="292959"/>
                </a:solidFill>
                <a:latin typeface="Trebuchet MS"/>
                <a:cs typeface="Trebuchet MS"/>
              </a:rPr>
              <a:t> </a:t>
            </a:r>
            <a:r>
              <a:rPr sz="2300" spc="-95">
                <a:solidFill>
                  <a:srgbClr val="292959"/>
                </a:solidFill>
                <a:latin typeface="Trebuchet MS"/>
                <a:cs typeface="Trebuchet MS"/>
              </a:rPr>
              <a:t>the</a:t>
            </a:r>
            <a:r>
              <a:rPr sz="2300" spc="-80">
                <a:solidFill>
                  <a:srgbClr val="292959"/>
                </a:solidFill>
                <a:latin typeface="Trebuchet MS"/>
                <a:cs typeface="Trebuchet MS"/>
              </a:rPr>
              <a:t> </a:t>
            </a:r>
            <a:r>
              <a:rPr sz="2300" spc="-10">
                <a:solidFill>
                  <a:srgbClr val="292959"/>
                </a:solidFill>
                <a:latin typeface="Trebuchet MS"/>
                <a:cs typeface="Trebuchet MS"/>
              </a:rPr>
              <a:t>need</a:t>
            </a:r>
            <a:r>
              <a:rPr sz="2300" spc="-80">
                <a:solidFill>
                  <a:srgbClr val="292959"/>
                </a:solidFill>
                <a:latin typeface="Trebuchet MS"/>
                <a:cs typeface="Trebuchet MS"/>
              </a:rPr>
              <a:t> you </a:t>
            </a:r>
            <a:r>
              <a:rPr sz="2300" spc="-20">
                <a:solidFill>
                  <a:srgbClr val="292959"/>
                </a:solidFill>
                <a:latin typeface="Trebuchet MS"/>
                <a:cs typeface="Trebuchet MS"/>
              </a:rPr>
              <a:t>have </a:t>
            </a:r>
            <a:r>
              <a:rPr sz="2300" spc="-95">
                <a:solidFill>
                  <a:srgbClr val="292959"/>
                </a:solidFill>
                <a:latin typeface="Trebuchet MS"/>
                <a:cs typeface="Trebuchet MS"/>
              </a:rPr>
              <a:t>identified.</a:t>
            </a:r>
            <a:r>
              <a:rPr sz="2300" spc="-75">
                <a:solidFill>
                  <a:srgbClr val="292959"/>
                </a:solidFill>
                <a:latin typeface="Trebuchet MS"/>
                <a:cs typeface="Trebuchet MS"/>
              </a:rPr>
              <a:t> </a:t>
            </a:r>
            <a:r>
              <a:rPr sz="2300" spc="-10">
                <a:solidFill>
                  <a:srgbClr val="292959"/>
                </a:solidFill>
                <a:latin typeface="Trebuchet MS"/>
                <a:cs typeface="Trebuchet MS"/>
              </a:rPr>
              <a:t>Consider</a:t>
            </a:r>
            <a:r>
              <a:rPr sz="2300" spc="-75">
                <a:solidFill>
                  <a:srgbClr val="292959"/>
                </a:solidFill>
                <a:latin typeface="Trebuchet MS"/>
                <a:cs typeface="Trebuchet MS"/>
              </a:rPr>
              <a:t> </a:t>
            </a:r>
            <a:r>
              <a:rPr sz="2300" spc="-35">
                <a:solidFill>
                  <a:srgbClr val="292959"/>
                </a:solidFill>
                <a:latin typeface="Trebuchet MS"/>
                <a:cs typeface="Trebuchet MS"/>
              </a:rPr>
              <a:t>geography,</a:t>
            </a:r>
            <a:r>
              <a:rPr sz="2300" spc="-75">
                <a:solidFill>
                  <a:srgbClr val="292959"/>
                </a:solidFill>
                <a:latin typeface="Trebuchet MS"/>
                <a:cs typeface="Trebuchet MS"/>
              </a:rPr>
              <a:t> </a:t>
            </a:r>
            <a:r>
              <a:rPr sz="2300" spc="-110">
                <a:solidFill>
                  <a:srgbClr val="292959"/>
                </a:solidFill>
                <a:latin typeface="Trebuchet MS"/>
                <a:cs typeface="Trebuchet MS"/>
              </a:rPr>
              <a:t>level</a:t>
            </a:r>
            <a:r>
              <a:rPr sz="2300" spc="-75">
                <a:solidFill>
                  <a:srgbClr val="292959"/>
                </a:solidFill>
                <a:latin typeface="Trebuchet MS"/>
                <a:cs typeface="Trebuchet MS"/>
              </a:rPr>
              <a:t> </a:t>
            </a:r>
            <a:r>
              <a:rPr sz="2300">
                <a:solidFill>
                  <a:srgbClr val="292959"/>
                </a:solidFill>
                <a:latin typeface="Trebuchet MS"/>
                <a:cs typeface="Trebuchet MS"/>
              </a:rPr>
              <a:t>and</a:t>
            </a:r>
            <a:r>
              <a:rPr sz="2300" spc="-75">
                <a:solidFill>
                  <a:srgbClr val="292959"/>
                </a:solidFill>
                <a:latin typeface="Trebuchet MS"/>
                <a:cs typeface="Trebuchet MS"/>
              </a:rPr>
              <a:t> </a:t>
            </a:r>
            <a:r>
              <a:rPr sz="2300" spc="-95">
                <a:solidFill>
                  <a:srgbClr val="292959"/>
                </a:solidFill>
                <a:latin typeface="Trebuchet MS"/>
                <a:cs typeface="Trebuchet MS"/>
              </a:rPr>
              <a:t>the</a:t>
            </a:r>
            <a:r>
              <a:rPr sz="2300" spc="-75">
                <a:solidFill>
                  <a:srgbClr val="292959"/>
                </a:solidFill>
                <a:latin typeface="Trebuchet MS"/>
                <a:cs typeface="Trebuchet MS"/>
              </a:rPr>
              <a:t> </a:t>
            </a:r>
            <a:r>
              <a:rPr sz="2300" spc="-40">
                <a:solidFill>
                  <a:srgbClr val="292959"/>
                </a:solidFill>
                <a:latin typeface="Trebuchet MS"/>
                <a:cs typeface="Trebuchet MS"/>
              </a:rPr>
              <a:t>emphasis</a:t>
            </a:r>
            <a:r>
              <a:rPr sz="2300" spc="-75">
                <a:solidFill>
                  <a:srgbClr val="292959"/>
                </a:solidFill>
                <a:latin typeface="Trebuchet MS"/>
                <a:cs typeface="Trebuchet MS"/>
              </a:rPr>
              <a:t> </a:t>
            </a:r>
            <a:r>
              <a:rPr sz="2300">
                <a:solidFill>
                  <a:srgbClr val="292959"/>
                </a:solidFill>
                <a:latin typeface="Trebuchet MS"/>
                <a:cs typeface="Trebuchet MS"/>
              </a:rPr>
              <a:t>of</a:t>
            </a:r>
            <a:r>
              <a:rPr sz="2300" spc="-75">
                <a:solidFill>
                  <a:srgbClr val="292959"/>
                </a:solidFill>
                <a:latin typeface="Trebuchet MS"/>
                <a:cs typeface="Trebuchet MS"/>
              </a:rPr>
              <a:t> </a:t>
            </a:r>
            <a:r>
              <a:rPr sz="2300" spc="-95">
                <a:solidFill>
                  <a:srgbClr val="292959"/>
                </a:solidFill>
                <a:latin typeface="Trebuchet MS"/>
                <a:cs typeface="Trebuchet MS"/>
              </a:rPr>
              <a:t>the</a:t>
            </a:r>
            <a:r>
              <a:rPr sz="2300" spc="-75">
                <a:solidFill>
                  <a:srgbClr val="292959"/>
                </a:solidFill>
                <a:latin typeface="Trebuchet MS"/>
                <a:cs typeface="Trebuchet MS"/>
              </a:rPr>
              <a:t> </a:t>
            </a:r>
            <a:r>
              <a:rPr sz="2300" spc="-10">
                <a:solidFill>
                  <a:srgbClr val="292959"/>
                </a:solidFill>
                <a:latin typeface="Trebuchet MS"/>
                <a:cs typeface="Trebuchet MS"/>
              </a:rPr>
              <a:t>content.</a:t>
            </a:r>
            <a:endParaRPr sz="2300">
              <a:latin typeface="Trebuchet MS"/>
              <a:cs typeface="Trebuchet MS"/>
            </a:endParaRPr>
          </a:p>
        </p:txBody>
      </p:sp>
      <p:sp>
        <p:nvSpPr>
          <p:cNvPr id="7" name="object 7"/>
          <p:cNvSpPr txBox="1"/>
          <p:nvPr/>
        </p:nvSpPr>
        <p:spPr>
          <a:xfrm>
            <a:off x="1468814" y="4613043"/>
            <a:ext cx="1495425" cy="375920"/>
          </a:xfrm>
          <a:prstGeom prst="rect">
            <a:avLst/>
          </a:prstGeom>
        </p:spPr>
        <p:txBody>
          <a:bodyPr vert="horz" wrap="square" lIns="0" tIns="12700" rIns="0" bIns="0" rtlCol="0">
            <a:spAutoFit/>
          </a:bodyPr>
          <a:lstStyle/>
          <a:p>
            <a:pPr marL="12700">
              <a:lnSpc>
                <a:spcPct val="100000"/>
              </a:lnSpc>
              <a:spcBef>
                <a:spcPts val="100"/>
              </a:spcBef>
            </a:pPr>
            <a:r>
              <a:rPr sz="2300" b="1" spc="-35">
                <a:solidFill>
                  <a:srgbClr val="292959"/>
                </a:solidFill>
                <a:latin typeface="Trebuchet MS"/>
                <a:cs typeface="Trebuchet MS"/>
              </a:rPr>
              <a:t>Objectivity</a:t>
            </a:r>
            <a:endParaRPr sz="2300">
              <a:latin typeface="Trebuchet MS"/>
              <a:cs typeface="Trebuchet MS"/>
            </a:endParaRPr>
          </a:p>
        </p:txBody>
      </p:sp>
      <p:sp>
        <p:nvSpPr>
          <p:cNvPr id="8" name="object 8"/>
          <p:cNvSpPr txBox="1"/>
          <p:nvPr/>
        </p:nvSpPr>
        <p:spPr>
          <a:xfrm>
            <a:off x="3744647" y="4563436"/>
            <a:ext cx="13086080" cy="1225550"/>
          </a:xfrm>
          <a:prstGeom prst="rect">
            <a:avLst/>
          </a:prstGeom>
        </p:spPr>
        <p:txBody>
          <a:bodyPr vert="horz" wrap="square" lIns="0" tIns="12700" rIns="0" bIns="0" rtlCol="0">
            <a:spAutoFit/>
          </a:bodyPr>
          <a:lstStyle/>
          <a:p>
            <a:pPr marL="12700" marR="5080">
              <a:lnSpc>
                <a:spcPct val="114100"/>
              </a:lnSpc>
              <a:spcBef>
                <a:spcPts val="100"/>
              </a:spcBef>
            </a:pPr>
            <a:r>
              <a:rPr sz="2300" spc="-110">
                <a:solidFill>
                  <a:srgbClr val="292959"/>
                </a:solidFill>
                <a:latin typeface="Trebuchet MS"/>
                <a:cs typeface="Trebuchet MS"/>
              </a:rPr>
              <a:t>All</a:t>
            </a:r>
            <a:r>
              <a:rPr sz="2300" spc="-75">
                <a:solidFill>
                  <a:srgbClr val="292959"/>
                </a:solidFill>
                <a:latin typeface="Trebuchet MS"/>
                <a:cs typeface="Trebuchet MS"/>
              </a:rPr>
              <a:t> </a:t>
            </a:r>
            <a:r>
              <a:rPr sz="2300" spc="-85">
                <a:solidFill>
                  <a:srgbClr val="292959"/>
                </a:solidFill>
                <a:latin typeface="Trebuchet MS"/>
                <a:cs typeface="Trebuchet MS"/>
              </a:rPr>
              <a:t>information</a:t>
            </a:r>
            <a:r>
              <a:rPr sz="2300" spc="-75">
                <a:solidFill>
                  <a:srgbClr val="292959"/>
                </a:solidFill>
                <a:latin typeface="Trebuchet MS"/>
                <a:cs typeface="Trebuchet MS"/>
              </a:rPr>
              <a:t> </a:t>
            </a:r>
            <a:r>
              <a:rPr sz="2300" spc="-50">
                <a:solidFill>
                  <a:srgbClr val="292959"/>
                </a:solidFill>
                <a:latin typeface="Trebuchet MS"/>
                <a:cs typeface="Trebuchet MS"/>
              </a:rPr>
              <a:t>is</a:t>
            </a:r>
            <a:r>
              <a:rPr sz="2300" spc="-75">
                <a:solidFill>
                  <a:srgbClr val="292959"/>
                </a:solidFill>
                <a:latin typeface="Trebuchet MS"/>
                <a:cs typeface="Trebuchet MS"/>
              </a:rPr>
              <a:t> </a:t>
            </a:r>
            <a:r>
              <a:rPr sz="2300" spc="-50">
                <a:solidFill>
                  <a:srgbClr val="292959"/>
                </a:solidFill>
                <a:latin typeface="Trebuchet MS"/>
                <a:cs typeface="Trebuchet MS"/>
              </a:rPr>
              <a:t>presented</a:t>
            </a:r>
            <a:r>
              <a:rPr sz="2300" spc="-70">
                <a:solidFill>
                  <a:srgbClr val="292959"/>
                </a:solidFill>
                <a:latin typeface="Trebuchet MS"/>
                <a:cs typeface="Trebuchet MS"/>
              </a:rPr>
              <a:t> </a:t>
            </a:r>
            <a:r>
              <a:rPr sz="2300" spc="-110">
                <a:solidFill>
                  <a:srgbClr val="292959"/>
                </a:solidFill>
                <a:latin typeface="Trebuchet MS"/>
                <a:cs typeface="Trebuchet MS"/>
              </a:rPr>
              <a:t>from</a:t>
            </a:r>
            <a:r>
              <a:rPr sz="2300" spc="-75">
                <a:solidFill>
                  <a:srgbClr val="292959"/>
                </a:solidFill>
                <a:latin typeface="Trebuchet MS"/>
                <a:cs typeface="Trebuchet MS"/>
              </a:rPr>
              <a:t> </a:t>
            </a:r>
            <a:r>
              <a:rPr sz="2300" spc="95">
                <a:solidFill>
                  <a:srgbClr val="292959"/>
                </a:solidFill>
                <a:latin typeface="Trebuchet MS"/>
                <a:cs typeface="Trebuchet MS"/>
              </a:rPr>
              <a:t>a</a:t>
            </a:r>
            <a:r>
              <a:rPr sz="2300" spc="-75">
                <a:solidFill>
                  <a:srgbClr val="292959"/>
                </a:solidFill>
                <a:latin typeface="Trebuchet MS"/>
                <a:cs typeface="Trebuchet MS"/>
              </a:rPr>
              <a:t> </a:t>
            </a:r>
            <a:r>
              <a:rPr sz="2300" spc="-65">
                <a:solidFill>
                  <a:srgbClr val="292959"/>
                </a:solidFill>
                <a:latin typeface="Trebuchet MS"/>
                <a:cs typeface="Trebuchet MS"/>
              </a:rPr>
              <a:t>position</a:t>
            </a:r>
            <a:r>
              <a:rPr sz="2300" spc="-75">
                <a:solidFill>
                  <a:srgbClr val="292959"/>
                </a:solidFill>
                <a:latin typeface="Trebuchet MS"/>
                <a:cs typeface="Trebuchet MS"/>
              </a:rPr>
              <a:t> </a:t>
            </a:r>
            <a:r>
              <a:rPr sz="2300">
                <a:solidFill>
                  <a:srgbClr val="292959"/>
                </a:solidFill>
                <a:latin typeface="Trebuchet MS"/>
                <a:cs typeface="Trebuchet MS"/>
              </a:rPr>
              <a:t>of</a:t>
            </a:r>
            <a:r>
              <a:rPr sz="2300" spc="-70">
                <a:solidFill>
                  <a:srgbClr val="292959"/>
                </a:solidFill>
                <a:latin typeface="Trebuchet MS"/>
                <a:cs typeface="Trebuchet MS"/>
              </a:rPr>
              <a:t> </a:t>
            </a:r>
            <a:r>
              <a:rPr sz="2300" spc="-130">
                <a:solidFill>
                  <a:srgbClr val="292959"/>
                </a:solidFill>
                <a:latin typeface="Trebuchet MS"/>
                <a:cs typeface="Trebuchet MS"/>
              </a:rPr>
              <a:t>interest,</a:t>
            </a:r>
            <a:r>
              <a:rPr sz="2300" spc="-75">
                <a:solidFill>
                  <a:srgbClr val="292959"/>
                </a:solidFill>
                <a:latin typeface="Trebuchet MS"/>
                <a:cs typeface="Trebuchet MS"/>
              </a:rPr>
              <a:t> </a:t>
            </a:r>
            <a:r>
              <a:rPr sz="2300" spc="-45">
                <a:solidFill>
                  <a:srgbClr val="292959"/>
                </a:solidFill>
                <a:latin typeface="Trebuchet MS"/>
                <a:cs typeface="Trebuchet MS"/>
              </a:rPr>
              <a:t>although</a:t>
            </a:r>
            <a:r>
              <a:rPr sz="2300" spc="-75">
                <a:solidFill>
                  <a:srgbClr val="292959"/>
                </a:solidFill>
                <a:latin typeface="Trebuchet MS"/>
                <a:cs typeface="Trebuchet MS"/>
              </a:rPr>
              <a:t> </a:t>
            </a:r>
            <a:r>
              <a:rPr sz="2300" spc="-105">
                <a:solidFill>
                  <a:srgbClr val="292959"/>
                </a:solidFill>
                <a:latin typeface="Trebuchet MS"/>
                <a:cs typeface="Trebuchet MS"/>
              </a:rPr>
              <a:t>this</a:t>
            </a:r>
            <a:r>
              <a:rPr sz="2300" spc="-75">
                <a:solidFill>
                  <a:srgbClr val="292959"/>
                </a:solidFill>
                <a:latin typeface="Trebuchet MS"/>
                <a:cs typeface="Trebuchet MS"/>
              </a:rPr>
              <a:t> </a:t>
            </a:r>
            <a:r>
              <a:rPr sz="2300" spc="-85">
                <a:solidFill>
                  <a:srgbClr val="292959"/>
                </a:solidFill>
                <a:latin typeface="Trebuchet MS"/>
                <a:cs typeface="Trebuchet MS"/>
              </a:rPr>
              <a:t>may</a:t>
            </a:r>
            <a:r>
              <a:rPr sz="2300" spc="-70">
                <a:solidFill>
                  <a:srgbClr val="292959"/>
                </a:solidFill>
                <a:latin typeface="Trebuchet MS"/>
                <a:cs typeface="Trebuchet MS"/>
              </a:rPr>
              <a:t> </a:t>
            </a:r>
            <a:r>
              <a:rPr sz="2300" spc="-85">
                <a:solidFill>
                  <a:srgbClr val="292959"/>
                </a:solidFill>
                <a:latin typeface="Trebuchet MS"/>
                <a:cs typeface="Trebuchet MS"/>
              </a:rPr>
              <a:t>not</a:t>
            </a:r>
            <a:r>
              <a:rPr sz="2300" spc="-75">
                <a:solidFill>
                  <a:srgbClr val="292959"/>
                </a:solidFill>
                <a:latin typeface="Trebuchet MS"/>
                <a:cs typeface="Trebuchet MS"/>
              </a:rPr>
              <a:t> </a:t>
            </a:r>
            <a:r>
              <a:rPr sz="2300">
                <a:solidFill>
                  <a:srgbClr val="292959"/>
                </a:solidFill>
                <a:latin typeface="Trebuchet MS"/>
                <a:cs typeface="Trebuchet MS"/>
              </a:rPr>
              <a:t>be</a:t>
            </a:r>
            <a:r>
              <a:rPr sz="2300" spc="-75">
                <a:solidFill>
                  <a:srgbClr val="292959"/>
                </a:solidFill>
                <a:latin typeface="Trebuchet MS"/>
                <a:cs typeface="Trebuchet MS"/>
              </a:rPr>
              <a:t> </a:t>
            </a:r>
            <a:r>
              <a:rPr sz="2300" spc="-110">
                <a:solidFill>
                  <a:srgbClr val="292959"/>
                </a:solidFill>
                <a:latin typeface="Trebuchet MS"/>
                <a:cs typeface="Trebuchet MS"/>
              </a:rPr>
              <a:t>intentional.</a:t>
            </a:r>
            <a:r>
              <a:rPr sz="2300" spc="-75">
                <a:solidFill>
                  <a:srgbClr val="292959"/>
                </a:solidFill>
                <a:latin typeface="Trebuchet MS"/>
                <a:cs typeface="Trebuchet MS"/>
              </a:rPr>
              <a:t> </a:t>
            </a:r>
            <a:r>
              <a:rPr sz="2300">
                <a:solidFill>
                  <a:srgbClr val="292959"/>
                </a:solidFill>
                <a:latin typeface="Trebuchet MS"/>
                <a:cs typeface="Trebuchet MS"/>
              </a:rPr>
              <a:t>You</a:t>
            </a:r>
            <a:r>
              <a:rPr sz="2300" spc="-70">
                <a:solidFill>
                  <a:srgbClr val="292959"/>
                </a:solidFill>
                <a:latin typeface="Trebuchet MS"/>
                <a:cs typeface="Trebuchet MS"/>
              </a:rPr>
              <a:t> </a:t>
            </a:r>
            <a:r>
              <a:rPr sz="2300" spc="-10">
                <a:solidFill>
                  <a:srgbClr val="292959"/>
                </a:solidFill>
                <a:latin typeface="Trebuchet MS"/>
                <a:cs typeface="Trebuchet MS"/>
              </a:rPr>
              <a:t>need</a:t>
            </a:r>
            <a:r>
              <a:rPr sz="2300" spc="-75">
                <a:solidFill>
                  <a:srgbClr val="292959"/>
                </a:solidFill>
                <a:latin typeface="Trebuchet MS"/>
                <a:cs typeface="Trebuchet MS"/>
              </a:rPr>
              <a:t> </a:t>
            </a:r>
            <a:r>
              <a:rPr sz="2300" spc="-25">
                <a:solidFill>
                  <a:srgbClr val="292959"/>
                </a:solidFill>
                <a:latin typeface="Trebuchet MS"/>
                <a:cs typeface="Trebuchet MS"/>
              </a:rPr>
              <a:t>to </a:t>
            </a:r>
            <a:r>
              <a:rPr sz="2300">
                <a:solidFill>
                  <a:srgbClr val="292959"/>
                </a:solidFill>
                <a:latin typeface="Trebuchet MS"/>
                <a:cs typeface="Trebuchet MS"/>
              </a:rPr>
              <a:t>be</a:t>
            </a:r>
            <a:r>
              <a:rPr sz="2300" spc="-150">
                <a:solidFill>
                  <a:srgbClr val="292959"/>
                </a:solidFill>
                <a:latin typeface="Trebuchet MS"/>
                <a:cs typeface="Trebuchet MS"/>
              </a:rPr>
              <a:t> </a:t>
            </a:r>
            <a:r>
              <a:rPr sz="2300">
                <a:solidFill>
                  <a:srgbClr val="292959"/>
                </a:solidFill>
                <a:latin typeface="Trebuchet MS"/>
                <a:cs typeface="Trebuchet MS"/>
              </a:rPr>
              <a:t>aware</a:t>
            </a:r>
            <a:r>
              <a:rPr sz="2300" spc="-90">
                <a:solidFill>
                  <a:srgbClr val="292959"/>
                </a:solidFill>
                <a:latin typeface="Trebuchet MS"/>
                <a:cs typeface="Trebuchet MS"/>
              </a:rPr>
              <a:t> </a:t>
            </a:r>
            <a:r>
              <a:rPr sz="2300">
                <a:solidFill>
                  <a:srgbClr val="292959"/>
                </a:solidFill>
                <a:latin typeface="Trebuchet MS"/>
                <a:cs typeface="Trebuchet MS"/>
              </a:rPr>
              <a:t>of</a:t>
            </a:r>
            <a:r>
              <a:rPr sz="2300" spc="-90">
                <a:solidFill>
                  <a:srgbClr val="292959"/>
                </a:solidFill>
                <a:latin typeface="Trebuchet MS"/>
                <a:cs typeface="Trebuchet MS"/>
              </a:rPr>
              <a:t> </a:t>
            </a:r>
            <a:r>
              <a:rPr sz="2300" spc="-35">
                <a:solidFill>
                  <a:srgbClr val="292959"/>
                </a:solidFill>
                <a:latin typeface="Trebuchet MS"/>
                <a:cs typeface="Trebuchet MS"/>
              </a:rPr>
              <a:t>possible</a:t>
            </a:r>
            <a:r>
              <a:rPr sz="2300" spc="-95">
                <a:solidFill>
                  <a:srgbClr val="292959"/>
                </a:solidFill>
                <a:latin typeface="Trebuchet MS"/>
                <a:cs typeface="Trebuchet MS"/>
              </a:rPr>
              <a:t> </a:t>
            </a:r>
            <a:r>
              <a:rPr sz="2300">
                <a:solidFill>
                  <a:srgbClr val="292959"/>
                </a:solidFill>
                <a:latin typeface="Trebuchet MS"/>
                <a:cs typeface="Trebuchet MS"/>
              </a:rPr>
              <a:t>bias</a:t>
            </a:r>
            <a:r>
              <a:rPr sz="2300" spc="-90">
                <a:solidFill>
                  <a:srgbClr val="292959"/>
                </a:solidFill>
                <a:latin typeface="Trebuchet MS"/>
                <a:cs typeface="Trebuchet MS"/>
              </a:rPr>
              <a:t> </a:t>
            </a:r>
            <a:r>
              <a:rPr sz="2300" spc="-120">
                <a:solidFill>
                  <a:srgbClr val="292959"/>
                </a:solidFill>
                <a:latin typeface="Trebuchet MS"/>
                <a:cs typeface="Trebuchet MS"/>
              </a:rPr>
              <a:t>in</a:t>
            </a:r>
            <a:r>
              <a:rPr sz="2300" spc="-75">
                <a:solidFill>
                  <a:srgbClr val="292959"/>
                </a:solidFill>
                <a:latin typeface="Trebuchet MS"/>
                <a:cs typeface="Trebuchet MS"/>
              </a:rPr>
              <a:t> </a:t>
            </a:r>
            <a:r>
              <a:rPr sz="2300" spc="-50">
                <a:solidFill>
                  <a:srgbClr val="292959"/>
                </a:solidFill>
                <a:latin typeface="Trebuchet MS"/>
                <a:cs typeface="Trebuchet MS"/>
              </a:rPr>
              <a:t>what</a:t>
            </a:r>
            <a:r>
              <a:rPr sz="2300" spc="-95">
                <a:solidFill>
                  <a:srgbClr val="292959"/>
                </a:solidFill>
                <a:latin typeface="Trebuchet MS"/>
                <a:cs typeface="Trebuchet MS"/>
              </a:rPr>
              <a:t> </a:t>
            </a:r>
            <a:r>
              <a:rPr sz="2300" spc="-80">
                <a:solidFill>
                  <a:srgbClr val="292959"/>
                </a:solidFill>
                <a:latin typeface="Trebuchet MS"/>
                <a:cs typeface="Trebuchet MS"/>
              </a:rPr>
              <a:t>you</a:t>
            </a:r>
            <a:r>
              <a:rPr sz="2300" spc="-90">
                <a:solidFill>
                  <a:srgbClr val="292959"/>
                </a:solidFill>
                <a:latin typeface="Trebuchet MS"/>
                <a:cs typeface="Trebuchet MS"/>
              </a:rPr>
              <a:t> </a:t>
            </a:r>
            <a:r>
              <a:rPr sz="2300" spc="-85">
                <a:solidFill>
                  <a:srgbClr val="292959"/>
                </a:solidFill>
                <a:latin typeface="Trebuchet MS"/>
                <a:cs typeface="Trebuchet MS"/>
              </a:rPr>
              <a:t>read, </a:t>
            </a:r>
            <a:r>
              <a:rPr sz="2300">
                <a:solidFill>
                  <a:srgbClr val="292959"/>
                </a:solidFill>
                <a:latin typeface="Trebuchet MS"/>
                <a:cs typeface="Trebuchet MS"/>
              </a:rPr>
              <a:t>and</a:t>
            </a:r>
            <a:r>
              <a:rPr sz="2300" spc="-95">
                <a:solidFill>
                  <a:srgbClr val="292959"/>
                </a:solidFill>
                <a:latin typeface="Trebuchet MS"/>
                <a:cs typeface="Trebuchet MS"/>
              </a:rPr>
              <a:t> </a:t>
            </a:r>
            <a:r>
              <a:rPr sz="2300" spc="-50">
                <a:solidFill>
                  <a:srgbClr val="292959"/>
                </a:solidFill>
                <a:latin typeface="Trebuchet MS"/>
                <a:cs typeface="Trebuchet MS"/>
              </a:rPr>
              <a:t>to</a:t>
            </a:r>
            <a:r>
              <a:rPr sz="2300" spc="-90">
                <a:solidFill>
                  <a:srgbClr val="292959"/>
                </a:solidFill>
                <a:latin typeface="Trebuchet MS"/>
                <a:cs typeface="Trebuchet MS"/>
              </a:rPr>
              <a:t> </a:t>
            </a:r>
            <a:r>
              <a:rPr sz="2300" spc="-65">
                <a:solidFill>
                  <a:srgbClr val="292959"/>
                </a:solidFill>
                <a:latin typeface="Trebuchet MS"/>
                <a:cs typeface="Trebuchet MS"/>
              </a:rPr>
              <a:t>take</a:t>
            </a:r>
            <a:r>
              <a:rPr sz="2300" spc="-90">
                <a:solidFill>
                  <a:srgbClr val="292959"/>
                </a:solidFill>
                <a:latin typeface="Trebuchet MS"/>
                <a:cs typeface="Trebuchet MS"/>
              </a:rPr>
              <a:t> </a:t>
            </a:r>
            <a:r>
              <a:rPr sz="2300" spc="-20">
                <a:solidFill>
                  <a:srgbClr val="292959"/>
                </a:solidFill>
                <a:latin typeface="Trebuchet MS"/>
                <a:cs typeface="Trebuchet MS"/>
              </a:rPr>
              <a:t>account</a:t>
            </a:r>
            <a:r>
              <a:rPr sz="2300" spc="-95">
                <a:solidFill>
                  <a:srgbClr val="292959"/>
                </a:solidFill>
                <a:latin typeface="Trebuchet MS"/>
                <a:cs typeface="Trebuchet MS"/>
              </a:rPr>
              <a:t> </a:t>
            </a:r>
            <a:r>
              <a:rPr sz="2300">
                <a:solidFill>
                  <a:srgbClr val="292959"/>
                </a:solidFill>
                <a:latin typeface="Trebuchet MS"/>
                <a:cs typeface="Trebuchet MS"/>
              </a:rPr>
              <a:t>of</a:t>
            </a:r>
            <a:r>
              <a:rPr sz="2300" spc="-90">
                <a:solidFill>
                  <a:srgbClr val="292959"/>
                </a:solidFill>
                <a:latin typeface="Trebuchet MS"/>
                <a:cs typeface="Trebuchet MS"/>
              </a:rPr>
              <a:t> </a:t>
            </a:r>
            <a:r>
              <a:rPr sz="2300" spc="-105">
                <a:solidFill>
                  <a:srgbClr val="292959"/>
                </a:solidFill>
                <a:latin typeface="Trebuchet MS"/>
                <a:cs typeface="Trebuchet MS"/>
              </a:rPr>
              <a:t>this</a:t>
            </a:r>
            <a:r>
              <a:rPr sz="2300" spc="-75">
                <a:solidFill>
                  <a:srgbClr val="292959"/>
                </a:solidFill>
                <a:latin typeface="Trebuchet MS"/>
                <a:cs typeface="Trebuchet MS"/>
              </a:rPr>
              <a:t> </a:t>
            </a:r>
            <a:r>
              <a:rPr sz="2300" spc="-60">
                <a:solidFill>
                  <a:srgbClr val="292959"/>
                </a:solidFill>
                <a:latin typeface="Trebuchet MS"/>
                <a:cs typeface="Trebuchet MS"/>
              </a:rPr>
              <a:t>when</a:t>
            </a:r>
            <a:r>
              <a:rPr sz="2300" spc="-90">
                <a:solidFill>
                  <a:srgbClr val="292959"/>
                </a:solidFill>
                <a:latin typeface="Trebuchet MS"/>
                <a:cs typeface="Trebuchet MS"/>
              </a:rPr>
              <a:t> </a:t>
            </a:r>
            <a:r>
              <a:rPr sz="2300" spc="-80">
                <a:solidFill>
                  <a:srgbClr val="292959"/>
                </a:solidFill>
                <a:latin typeface="Trebuchet MS"/>
                <a:cs typeface="Trebuchet MS"/>
              </a:rPr>
              <a:t>you</a:t>
            </a:r>
            <a:r>
              <a:rPr sz="2300" spc="-95">
                <a:solidFill>
                  <a:srgbClr val="292959"/>
                </a:solidFill>
                <a:latin typeface="Trebuchet MS"/>
                <a:cs typeface="Trebuchet MS"/>
              </a:rPr>
              <a:t> </a:t>
            </a:r>
            <a:r>
              <a:rPr sz="2300" spc="-114">
                <a:solidFill>
                  <a:srgbClr val="292959"/>
                </a:solidFill>
                <a:latin typeface="Trebuchet MS"/>
                <a:cs typeface="Trebuchet MS"/>
              </a:rPr>
              <a:t>interpret</a:t>
            </a:r>
            <a:r>
              <a:rPr sz="2300" spc="-75">
                <a:solidFill>
                  <a:srgbClr val="292959"/>
                </a:solidFill>
                <a:latin typeface="Trebuchet MS"/>
                <a:cs typeface="Trebuchet MS"/>
              </a:rPr>
              <a:t> </a:t>
            </a:r>
            <a:r>
              <a:rPr sz="2300" spc="-25">
                <a:solidFill>
                  <a:srgbClr val="292959"/>
                </a:solidFill>
                <a:latin typeface="Trebuchet MS"/>
                <a:cs typeface="Trebuchet MS"/>
              </a:rPr>
              <a:t>the information.</a:t>
            </a:r>
            <a:endParaRPr sz="2300">
              <a:latin typeface="Trebuchet MS"/>
              <a:cs typeface="Trebuchet MS"/>
            </a:endParaRPr>
          </a:p>
        </p:txBody>
      </p:sp>
      <p:sp>
        <p:nvSpPr>
          <p:cNvPr id="9" name="object 9"/>
          <p:cNvSpPr txBox="1"/>
          <p:nvPr/>
        </p:nvSpPr>
        <p:spPr>
          <a:xfrm>
            <a:off x="1468814" y="6203718"/>
            <a:ext cx="1070610" cy="375920"/>
          </a:xfrm>
          <a:prstGeom prst="rect">
            <a:avLst/>
          </a:prstGeom>
        </p:spPr>
        <p:txBody>
          <a:bodyPr vert="horz" wrap="square" lIns="0" tIns="12700" rIns="0" bIns="0" rtlCol="0">
            <a:spAutoFit/>
          </a:bodyPr>
          <a:lstStyle/>
          <a:p>
            <a:pPr marL="12700">
              <a:lnSpc>
                <a:spcPct val="100000"/>
              </a:lnSpc>
              <a:spcBef>
                <a:spcPts val="100"/>
              </a:spcBef>
            </a:pPr>
            <a:r>
              <a:rPr sz="2300" b="1" spc="-10">
                <a:solidFill>
                  <a:srgbClr val="292959"/>
                </a:solidFill>
                <a:latin typeface="Trebuchet MS"/>
                <a:cs typeface="Trebuchet MS"/>
              </a:rPr>
              <a:t>Method</a:t>
            </a:r>
            <a:endParaRPr sz="2300">
              <a:latin typeface="Trebuchet MS"/>
              <a:cs typeface="Trebuchet MS"/>
            </a:endParaRPr>
          </a:p>
        </p:txBody>
      </p:sp>
      <p:sp>
        <p:nvSpPr>
          <p:cNvPr id="10" name="object 10"/>
          <p:cNvSpPr txBox="1"/>
          <p:nvPr/>
        </p:nvSpPr>
        <p:spPr>
          <a:xfrm>
            <a:off x="3744647" y="6154111"/>
            <a:ext cx="12762230" cy="825500"/>
          </a:xfrm>
          <a:prstGeom prst="rect">
            <a:avLst/>
          </a:prstGeom>
        </p:spPr>
        <p:txBody>
          <a:bodyPr vert="horz" wrap="square" lIns="0" tIns="12700" rIns="0" bIns="0" rtlCol="0">
            <a:spAutoFit/>
          </a:bodyPr>
          <a:lstStyle/>
          <a:p>
            <a:pPr marL="12700" marR="5080">
              <a:lnSpc>
                <a:spcPct val="114100"/>
              </a:lnSpc>
              <a:spcBef>
                <a:spcPts val="100"/>
              </a:spcBef>
            </a:pPr>
            <a:r>
              <a:rPr sz="2300">
                <a:solidFill>
                  <a:srgbClr val="292959"/>
                </a:solidFill>
                <a:latin typeface="Trebuchet MS"/>
                <a:cs typeface="Trebuchet MS"/>
              </a:rPr>
              <a:t>Do</a:t>
            </a:r>
            <a:r>
              <a:rPr sz="2300" spc="-75">
                <a:solidFill>
                  <a:srgbClr val="292959"/>
                </a:solidFill>
                <a:latin typeface="Trebuchet MS"/>
                <a:cs typeface="Trebuchet MS"/>
              </a:rPr>
              <a:t> </a:t>
            </a:r>
            <a:r>
              <a:rPr sz="2300" spc="-85">
                <a:solidFill>
                  <a:srgbClr val="292959"/>
                </a:solidFill>
                <a:latin typeface="Trebuchet MS"/>
                <a:cs typeface="Trebuchet MS"/>
              </a:rPr>
              <a:t>not</a:t>
            </a:r>
            <a:r>
              <a:rPr sz="2300" spc="-75">
                <a:solidFill>
                  <a:srgbClr val="292959"/>
                </a:solidFill>
                <a:latin typeface="Trebuchet MS"/>
                <a:cs typeface="Trebuchet MS"/>
              </a:rPr>
              <a:t> </a:t>
            </a:r>
            <a:r>
              <a:rPr sz="2300" spc="-30">
                <a:solidFill>
                  <a:srgbClr val="292959"/>
                </a:solidFill>
                <a:latin typeface="Trebuchet MS"/>
                <a:cs typeface="Trebuchet MS"/>
              </a:rPr>
              <a:t>assume</a:t>
            </a:r>
            <a:r>
              <a:rPr sz="2300" spc="-75">
                <a:solidFill>
                  <a:srgbClr val="292959"/>
                </a:solidFill>
                <a:latin typeface="Trebuchet MS"/>
                <a:cs typeface="Trebuchet MS"/>
              </a:rPr>
              <a:t> </a:t>
            </a:r>
            <a:r>
              <a:rPr sz="2300" spc="-85">
                <a:solidFill>
                  <a:srgbClr val="292959"/>
                </a:solidFill>
                <a:latin typeface="Trebuchet MS"/>
                <a:cs typeface="Trebuchet MS"/>
              </a:rPr>
              <a:t>that</a:t>
            </a:r>
            <a:r>
              <a:rPr sz="2300" spc="-75">
                <a:solidFill>
                  <a:srgbClr val="292959"/>
                </a:solidFill>
                <a:latin typeface="Trebuchet MS"/>
                <a:cs typeface="Trebuchet MS"/>
              </a:rPr>
              <a:t> </a:t>
            </a:r>
            <a:r>
              <a:rPr sz="2300">
                <a:solidFill>
                  <a:srgbClr val="292959"/>
                </a:solidFill>
                <a:latin typeface="Trebuchet MS"/>
                <a:cs typeface="Trebuchet MS"/>
              </a:rPr>
              <a:t>because</a:t>
            </a:r>
            <a:r>
              <a:rPr sz="2300" spc="-75">
                <a:solidFill>
                  <a:srgbClr val="292959"/>
                </a:solidFill>
                <a:latin typeface="Trebuchet MS"/>
                <a:cs typeface="Trebuchet MS"/>
              </a:rPr>
              <a:t> </a:t>
            </a:r>
            <a:r>
              <a:rPr sz="2300" spc="95">
                <a:solidFill>
                  <a:srgbClr val="292959"/>
                </a:solidFill>
                <a:latin typeface="Trebuchet MS"/>
                <a:cs typeface="Trebuchet MS"/>
              </a:rPr>
              <a:t>a</a:t>
            </a:r>
            <a:r>
              <a:rPr sz="2300" spc="-75">
                <a:solidFill>
                  <a:srgbClr val="292959"/>
                </a:solidFill>
                <a:latin typeface="Trebuchet MS"/>
                <a:cs typeface="Trebuchet MS"/>
              </a:rPr>
              <a:t> </a:t>
            </a:r>
            <a:r>
              <a:rPr sz="2300" spc="-40">
                <a:solidFill>
                  <a:srgbClr val="292959"/>
                </a:solidFill>
                <a:latin typeface="Trebuchet MS"/>
                <a:cs typeface="Trebuchet MS"/>
              </a:rPr>
              <a:t>research</a:t>
            </a:r>
            <a:r>
              <a:rPr sz="2300" spc="-75">
                <a:solidFill>
                  <a:srgbClr val="292959"/>
                </a:solidFill>
                <a:latin typeface="Trebuchet MS"/>
                <a:cs typeface="Trebuchet MS"/>
              </a:rPr>
              <a:t> </a:t>
            </a:r>
            <a:r>
              <a:rPr sz="2300" spc="-90">
                <a:solidFill>
                  <a:srgbClr val="292959"/>
                </a:solidFill>
                <a:latin typeface="Trebuchet MS"/>
                <a:cs typeface="Trebuchet MS"/>
              </a:rPr>
              <a:t>report</a:t>
            </a:r>
            <a:r>
              <a:rPr sz="2300" spc="-70">
                <a:solidFill>
                  <a:srgbClr val="292959"/>
                </a:solidFill>
                <a:latin typeface="Trebuchet MS"/>
                <a:cs typeface="Trebuchet MS"/>
              </a:rPr>
              <a:t> </a:t>
            </a:r>
            <a:r>
              <a:rPr sz="2300">
                <a:solidFill>
                  <a:srgbClr val="292959"/>
                </a:solidFill>
                <a:latin typeface="Trebuchet MS"/>
                <a:cs typeface="Trebuchet MS"/>
              </a:rPr>
              <a:t>has</a:t>
            </a:r>
            <a:r>
              <a:rPr sz="2300" spc="-75">
                <a:solidFill>
                  <a:srgbClr val="292959"/>
                </a:solidFill>
                <a:latin typeface="Trebuchet MS"/>
                <a:cs typeface="Trebuchet MS"/>
              </a:rPr>
              <a:t> </a:t>
            </a:r>
            <a:r>
              <a:rPr sz="2300" spc="-10">
                <a:solidFill>
                  <a:srgbClr val="292959"/>
                </a:solidFill>
                <a:latin typeface="Trebuchet MS"/>
                <a:cs typeface="Trebuchet MS"/>
              </a:rPr>
              <a:t>been</a:t>
            </a:r>
            <a:r>
              <a:rPr sz="2300" spc="-75">
                <a:solidFill>
                  <a:srgbClr val="292959"/>
                </a:solidFill>
                <a:latin typeface="Trebuchet MS"/>
                <a:cs typeface="Trebuchet MS"/>
              </a:rPr>
              <a:t> </a:t>
            </a:r>
            <a:r>
              <a:rPr sz="2300">
                <a:solidFill>
                  <a:srgbClr val="292959"/>
                </a:solidFill>
                <a:latin typeface="Trebuchet MS"/>
                <a:cs typeface="Trebuchet MS"/>
              </a:rPr>
              <a:t>accepted</a:t>
            </a:r>
            <a:r>
              <a:rPr sz="2300" spc="-75">
                <a:solidFill>
                  <a:srgbClr val="292959"/>
                </a:solidFill>
                <a:latin typeface="Trebuchet MS"/>
                <a:cs typeface="Trebuchet MS"/>
              </a:rPr>
              <a:t> </a:t>
            </a:r>
            <a:r>
              <a:rPr sz="2300" spc="-80">
                <a:solidFill>
                  <a:srgbClr val="292959"/>
                </a:solidFill>
                <a:latin typeface="Trebuchet MS"/>
                <a:cs typeface="Trebuchet MS"/>
              </a:rPr>
              <a:t>for</a:t>
            </a:r>
            <a:r>
              <a:rPr sz="2300" spc="-75">
                <a:solidFill>
                  <a:srgbClr val="292959"/>
                </a:solidFill>
                <a:latin typeface="Trebuchet MS"/>
                <a:cs typeface="Trebuchet MS"/>
              </a:rPr>
              <a:t> </a:t>
            </a:r>
            <a:r>
              <a:rPr sz="2300" spc="-80">
                <a:solidFill>
                  <a:srgbClr val="292959"/>
                </a:solidFill>
                <a:latin typeface="Trebuchet MS"/>
                <a:cs typeface="Trebuchet MS"/>
              </a:rPr>
              <a:t>publication,</a:t>
            </a:r>
            <a:r>
              <a:rPr sz="2300" spc="-75">
                <a:solidFill>
                  <a:srgbClr val="292959"/>
                </a:solidFill>
                <a:latin typeface="Trebuchet MS"/>
                <a:cs typeface="Trebuchet MS"/>
              </a:rPr>
              <a:t> </a:t>
            </a:r>
            <a:r>
              <a:rPr sz="2300" spc="-155">
                <a:solidFill>
                  <a:srgbClr val="292959"/>
                </a:solidFill>
                <a:latin typeface="Trebuchet MS"/>
                <a:cs typeface="Trebuchet MS"/>
              </a:rPr>
              <a:t>it</a:t>
            </a:r>
            <a:r>
              <a:rPr sz="2300" spc="-75">
                <a:solidFill>
                  <a:srgbClr val="292959"/>
                </a:solidFill>
                <a:latin typeface="Trebuchet MS"/>
                <a:cs typeface="Trebuchet MS"/>
              </a:rPr>
              <a:t> </a:t>
            </a:r>
            <a:r>
              <a:rPr sz="2300" spc="-50">
                <a:solidFill>
                  <a:srgbClr val="292959"/>
                </a:solidFill>
                <a:latin typeface="Trebuchet MS"/>
                <a:cs typeface="Trebuchet MS"/>
              </a:rPr>
              <a:t>is</a:t>
            </a:r>
            <a:r>
              <a:rPr sz="2300" spc="-75">
                <a:solidFill>
                  <a:srgbClr val="292959"/>
                </a:solidFill>
                <a:latin typeface="Trebuchet MS"/>
                <a:cs typeface="Trebuchet MS"/>
              </a:rPr>
              <a:t> </a:t>
            </a:r>
            <a:r>
              <a:rPr sz="2300" spc="-120">
                <a:solidFill>
                  <a:srgbClr val="292959"/>
                </a:solidFill>
                <a:latin typeface="Trebuchet MS"/>
                <a:cs typeface="Trebuchet MS"/>
              </a:rPr>
              <a:t>error</a:t>
            </a:r>
            <a:r>
              <a:rPr sz="2300" spc="-70">
                <a:solidFill>
                  <a:srgbClr val="292959"/>
                </a:solidFill>
                <a:latin typeface="Trebuchet MS"/>
                <a:cs typeface="Trebuchet MS"/>
              </a:rPr>
              <a:t> </a:t>
            </a:r>
            <a:r>
              <a:rPr sz="2300" spc="-105">
                <a:solidFill>
                  <a:srgbClr val="292959"/>
                </a:solidFill>
                <a:latin typeface="Trebuchet MS"/>
                <a:cs typeface="Trebuchet MS"/>
              </a:rPr>
              <a:t>free.</a:t>
            </a:r>
            <a:r>
              <a:rPr sz="2300" spc="-75">
                <a:solidFill>
                  <a:srgbClr val="292959"/>
                </a:solidFill>
                <a:latin typeface="Trebuchet MS"/>
                <a:cs typeface="Trebuchet MS"/>
              </a:rPr>
              <a:t> </a:t>
            </a:r>
            <a:r>
              <a:rPr sz="2300" spc="-25">
                <a:solidFill>
                  <a:srgbClr val="292959"/>
                </a:solidFill>
                <a:latin typeface="Trebuchet MS"/>
                <a:cs typeface="Trebuchet MS"/>
              </a:rPr>
              <a:t>You </a:t>
            </a:r>
            <a:r>
              <a:rPr sz="2300" spc="-10">
                <a:solidFill>
                  <a:srgbClr val="292959"/>
                </a:solidFill>
                <a:latin typeface="Trebuchet MS"/>
                <a:cs typeface="Trebuchet MS"/>
              </a:rPr>
              <a:t>need</a:t>
            </a:r>
            <a:r>
              <a:rPr sz="2300" spc="-130">
                <a:solidFill>
                  <a:srgbClr val="292959"/>
                </a:solidFill>
                <a:latin typeface="Trebuchet MS"/>
                <a:cs typeface="Trebuchet MS"/>
              </a:rPr>
              <a:t> </a:t>
            </a:r>
            <a:r>
              <a:rPr sz="2300" spc="-50">
                <a:solidFill>
                  <a:srgbClr val="292959"/>
                </a:solidFill>
                <a:latin typeface="Trebuchet MS"/>
                <a:cs typeface="Trebuchet MS"/>
              </a:rPr>
              <a:t>to</a:t>
            </a:r>
            <a:r>
              <a:rPr sz="2300" spc="-95">
                <a:solidFill>
                  <a:srgbClr val="292959"/>
                </a:solidFill>
                <a:latin typeface="Trebuchet MS"/>
                <a:cs typeface="Trebuchet MS"/>
              </a:rPr>
              <a:t> </a:t>
            </a:r>
            <a:r>
              <a:rPr sz="2300">
                <a:solidFill>
                  <a:srgbClr val="292959"/>
                </a:solidFill>
                <a:latin typeface="Trebuchet MS"/>
                <a:cs typeface="Trebuchet MS"/>
              </a:rPr>
              <a:t>assess</a:t>
            </a:r>
            <a:r>
              <a:rPr sz="2300" spc="-90">
                <a:solidFill>
                  <a:srgbClr val="292959"/>
                </a:solidFill>
                <a:latin typeface="Trebuchet MS"/>
                <a:cs typeface="Trebuchet MS"/>
              </a:rPr>
              <a:t> </a:t>
            </a:r>
            <a:r>
              <a:rPr sz="2300" spc="-95">
                <a:solidFill>
                  <a:srgbClr val="292959"/>
                </a:solidFill>
                <a:latin typeface="Trebuchet MS"/>
                <a:cs typeface="Trebuchet MS"/>
              </a:rPr>
              <a:t>the</a:t>
            </a:r>
            <a:r>
              <a:rPr sz="2300" spc="-75">
                <a:solidFill>
                  <a:srgbClr val="292959"/>
                </a:solidFill>
                <a:latin typeface="Trebuchet MS"/>
                <a:cs typeface="Trebuchet MS"/>
              </a:rPr>
              <a:t> </a:t>
            </a:r>
            <a:r>
              <a:rPr sz="2300" spc="-10">
                <a:solidFill>
                  <a:srgbClr val="292959"/>
                </a:solidFill>
                <a:latin typeface="Trebuchet MS"/>
                <a:cs typeface="Trebuchet MS"/>
              </a:rPr>
              <a:t>accuracy</a:t>
            </a:r>
            <a:r>
              <a:rPr sz="2300" spc="-95">
                <a:solidFill>
                  <a:srgbClr val="292959"/>
                </a:solidFill>
                <a:latin typeface="Trebuchet MS"/>
                <a:cs typeface="Trebuchet MS"/>
              </a:rPr>
              <a:t> </a:t>
            </a:r>
            <a:r>
              <a:rPr sz="2300">
                <a:solidFill>
                  <a:srgbClr val="292959"/>
                </a:solidFill>
                <a:latin typeface="Trebuchet MS"/>
                <a:cs typeface="Trebuchet MS"/>
              </a:rPr>
              <a:t>of</a:t>
            </a:r>
            <a:r>
              <a:rPr sz="2300" spc="-90">
                <a:solidFill>
                  <a:srgbClr val="292959"/>
                </a:solidFill>
                <a:latin typeface="Trebuchet MS"/>
                <a:cs typeface="Trebuchet MS"/>
              </a:rPr>
              <a:t> </a:t>
            </a:r>
            <a:r>
              <a:rPr sz="2300" spc="-85">
                <a:solidFill>
                  <a:srgbClr val="292959"/>
                </a:solidFill>
                <a:latin typeface="Trebuchet MS"/>
                <a:cs typeface="Trebuchet MS"/>
              </a:rPr>
              <a:t>information </a:t>
            </a:r>
            <a:r>
              <a:rPr sz="2300" spc="-20">
                <a:solidFill>
                  <a:srgbClr val="292959"/>
                </a:solidFill>
                <a:latin typeface="Trebuchet MS"/>
                <a:cs typeface="Trebuchet MS"/>
              </a:rPr>
              <a:t>produced</a:t>
            </a:r>
            <a:r>
              <a:rPr sz="2300" spc="-95">
                <a:solidFill>
                  <a:srgbClr val="292959"/>
                </a:solidFill>
                <a:latin typeface="Trebuchet MS"/>
                <a:cs typeface="Trebuchet MS"/>
              </a:rPr>
              <a:t> </a:t>
            </a:r>
            <a:r>
              <a:rPr sz="2300">
                <a:solidFill>
                  <a:srgbClr val="292959"/>
                </a:solidFill>
                <a:latin typeface="Trebuchet MS"/>
                <a:cs typeface="Trebuchet MS"/>
              </a:rPr>
              <a:t>as</a:t>
            </a:r>
            <a:r>
              <a:rPr sz="2300" spc="-90">
                <a:solidFill>
                  <a:srgbClr val="292959"/>
                </a:solidFill>
                <a:latin typeface="Trebuchet MS"/>
                <a:cs typeface="Trebuchet MS"/>
              </a:rPr>
              <a:t> </a:t>
            </a:r>
            <a:r>
              <a:rPr sz="2300" spc="95">
                <a:solidFill>
                  <a:srgbClr val="292959"/>
                </a:solidFill>
                <a:latin typeface="Trebuchet MS"/>
                <a:cs typeface="Trebuchet MS"/>
              </a:rPr>
              <a:t>a</a:t>
            </a:r>
            <a:r>
              <a:rPr sz="2300" spc="-95">
                <a:solidFill>
                  <a:srgbClr val="292959"/>
                </a:solidFill>
                <a:latin typeface="Trebuchet MS"/>
                <a:cs typeface="Trebuchet MS"/>
              </a:rPr>
              <a:t> </a:t>
            </a:r>
            <a:r>
              <a:rPr sz="2300" spc="-114">
                <a:solidFill>
                  <a:srgbClr val="292959"/>
                </a:solidFill>
                <a:latin typeface="Trebuchet MS"/>
                <a:cs typeface="Trebuchet MS"/>
              </a:rPr>
              <a:t>result</a:t>
            </a:r>
            <a:r>
              <a:rPr sz="2300" spc="-75">
                <a:solidFill>
                  <a:srgbClr val="292959"/>
                </a:solidFill>
                <a:latin typeface="Trebuchet MS"/>
                <a:cs typeface="Trebuchet MS"/>
              </a:rPr>
              <a:t> </a:t>
            </a:r>
            <a:r>
              <a:rPr sz="2300">
                <a:solidFill>
                  <a:srgbClr val="292959"/>
                </a:solidFill>
                <a:latin typeface="Trebuchet MS"/>
                <a:cs typeface="Trebuchet MS"/>
              </a:rPr>
              <a:t>of</a:t>
            </a:r>
            <a:r>
              <a:rPr sz="2300" spc="-90">
                <a:solidFill>
                  <a:srgbClr val="292959"/>
                </a:solidFill>
                <a:latin typeface="Trebuchet MS"/>
                <a:cs typeface="Trebuchet MS"/>
              </a:rPr>
              <a:t> </a:t>
            </a:r>
            <a:r>
              <a:rPr sz="2300" spc="-25">
                <a:solidFill>
                  <a:srgbClr val="292959"/>
                </a:solidFill>
                <a:latin typeface="Trebuchet MS"/>
                <a:cs typeface="Trebuchet MS"/>
              </a:rPr>
              <a:t>using</a:t>
            </a:r>
            <a:r>
              <a:rPr sz="2300" spc="-90">
                <a:solidFill>
                  <a:srgbClr val="292959"/>
                </a:solidFill>
                <a:latin typeface="Trebuchet MS"/>
                <a:cs typeface="Trebuchet MS"/>
              </a:rPr>
              <a:t> </a:t>
            </a:r>
            <a:r>
              <a:rPr sz="2300" spc="-70">
                <a:solidFill>
                  <a:srgbClr val="292959"/>
                </a:solidFill>
                <a:latin typeface="Trebuchet MS"/>
                <a:cs typeface="Trebuchet MS"/>
              </a:rPr>
              <a:t>particular</a:t>
            </a:r>
            <a:r>
              <a:rPr sz="2300" spc="-95">
                <a:solidFill>
                  <a:srgbClr val="292959"/>
                </a:solidFill>
                <a:latin typeface="Trebuchet MS"/>
                <a:cs typeface="Trebuchet MS"/>
              </a:rPr>
              <a:t> </a:t>
            </a:r>
            <a:r>
              <a:rPr sz="2300" spc="-10">
                <a:solidFill>
                  <a:srgbClr val="292959"/>
                </a:solidFill>
                <a:latin typeface="Trebuchet MS"/>
                <a:cs typeface="Trebuchet MS"/>
              </a:rPr>
              <a:t>methods.</a:t>
            </a:r>
            <a:endParaRPr sz="2300">
              <a:latin typeface="Trebuchet MS"/>
              <a:cs typeface="Trebuchet MS"/>
            </a:endParaRPr>
          </a:p>
        </p:txBody>
      </p:sp>
      <p:sp>
        <p:nvSpPr>
          <p:cNvPr id="11" name="object 11"/>
          <p:cNvSpPr txBox="1"/>
          <p:nvPr/>
        </p:nvSpPr>
        <p:spPr>
          <a:xfrm>
            <a:off x="1468814" y="7432766"/>
            <a:ext cx="1604645" cy="375920"/>
          </a:xfrm>
          <a:prstGeom prst="rect">
            <a:avLst/>
          </a:prstGeom>
        </p:spPr>
        <p:txBody>
          <a:bodyPr vert="horz" wrap="square" lIns="0" tIns="12700" rIns="0" bIns="0" rtlCol="0">
            <a:spAutoFit/>
          </a:bodyPr>
          <a:lstStyle/>
          <a:p>
            <a:pPr marL="12700">
              <a:lnSpc>
                <a:spcPct val="100000"/>
              </a:lnSpc>
              <a:spcBef>
                <a:spcPts val="100"/>
              </a:spcBef>
            </a:pPr>
            <a:r>
              <a:rPr sz="2300" b="1" spc="-20">
                <a:solidFill>
                  <a:srgbClr val="292959"/>
                </a:solidFill>
                <a:latin typeface="Trebuchet MS"/>
                <a:cs typeface="Trebuchet MS"/>
              </a:rPr>
              <a:t>Provenance</a:t>
            </a:r>
            <a:endParaRPr sz="2300">
              <a:latin typeface="Trebuchet MS"/>
              <a:cs typeface="Trebuchet MS"/>
            </a:endParaRPr>
          </a:p>
        </p:txBody>
      </p:sp>
      <p:sp>
        <p:nvSpPr>
          <p:cNvPr id="12" name="object 12"/>
          <p:cNvSpPr txBox="1"/>
          <p:nvPr/>
        </p:nvSpPr>
        <p:spPr>
          <a:xfrm>
            <a:off x="3744647" y="7383160"/>
            <a:ext cx="12703810" cy="825500"/>
          </a:xfrm>
          <a:prstGeom prst="rect">
            <a:avLst/>
          </a:prstGeom>
        </p:spPr>
        <p:txBody>
          <a:bodyPr vert="horz" wrap="square" lIns="0" tIns="12700" rIns="0" bIns="0" rtlCol="0">
            <a:spAutoFit/>
          </a:bodyPr>
          <a:lstStyle/>
          <a:p>
            <a:pPr marL="12700" marR="5080">
              <a:lnSpc>
                <a:spcPct val="114100"/>
              </a:lnSpc>
              <a:spcBef>
                <a:spcPts val="100"/>
              </a:spcBef>
            </a:pPr>
            <a:r>
              <a:rPr sz="2300" spc="-155">
                <a:solidFill>
                  <a:srgbClr val="292959"/>
                </a:solidFill>
                <a:latin typeface="Trebuchet MS"/>
                <a:cs typeface="Trebuchet MS"/>
              </a:rPr>
              <a:t>The</a:t>
            </a:r>
            <a:r>
              <a:rPr sz="2300" spc="-75">
                <a:solidFill>
                  <a:srgbClr val="292959"/>
                </a:solidFill>
                <a:latin typeface="Trebuchet MS"/>
                <a:cs typeface="Trebuchet MS"/>
              </a:rPr>
              <a:t> </a:t>
            </a:r>
            <a:r>
              <a:rPr sz="2300" spc="-110">
                <a:solidFill>
                  <a:srgbClr val="292959"/>
                </a:solidFill>
                <a:latin typeface="Trebuchet MS"/>
                <a:cs typeface="Trebuchet MS"/>
              </a:rPr>
              <a:t>‘credentials’</a:t>
            </a:r>
            <a:r>
              <a:rPr sz="2300" spc="-75">
                <a:solidFill>
                  <a:srgbClr val="292959"/>
                </a:solidFill>
                <a:latin typeface="Trebuchet MS"/>
                <a:cs typeface="Trebuchet MS"/>
              </a:rPr>
              <a:t> </a:t>
            </a:r>
            <a:r>
              <a:rPr sz="2300">
                <a:solidFill>
                  <a:srgbClr val="292959"/>
                </a:solidFill>
                <a:latin typeface="Trebuchet MS"/>
                <a:cs typeface="Trebuchet MS"/>
              </a:rPr>
              <a:t>of</a:t>
            </a:r>
            <a:r>
              <a:rPr sz="2300" spc="-110">
                <a:solidFill>
                  <a:srgbClr val="292959"/>
                </a:solidFill>
                <a:latin typeface="Trebuchet MS"/>
                <a:cs typeface="Trebuchet MS"/>
              </a:rPr>
              <a:t> </a:t>
            </a:r>
            <a:r>
              <a:rPr sz="2300" spc="95">
                <a:solidFill>
                  <a:srgbClr val="292959"/>
                </a:solidFill>
                <a:latin typeface="Trebuchet MS"/>
                <a:cs typeface="Trebuchet MS"/>
              </a:rPr>
              <a:t>a</a:t>
            </a:r>
            <a:r>
              <a:rPr sz="2300" spc="-80">
                <a:solidFill>
                  <a:srgbClr val="292959"/>
                </a:solidFill>
                <a:latin typeface="Trebuchet MS"/>
                <a:cs typeface="Trebuchet MS"/>
              </a:rPr>
              <a:t> </a:t>
            </a:r>
            <a:r>
              <a:rPr sz="2300">
                <a:solidFill>
                  <a:srgbClr val="292959"/>
                </a:solidFill>
                <a:latin typeface="Trebuchet MS"/>
                <a:cs typeface="Trebuchet MS"/>
              </a:rPr>
              <a:t>piece</a:t>
            </a:r>
            <a:r>
              <a:rPr sz="2300" spc="-80">
                <a:solidFill>
                  <a:srgbClr val="292959"/>
                </a:solidFill>
                <a:latin typeface="Trebuchet MS"/>
                <a:cs typeface="Trebuchet MS"/>
              </a:rPr>
              <a:t> </a:t>
            </a:r>
            <a:r>
              <a:rPr sz="2300">
                <a:solidFill>
                  <a:srgbClr val="292959"/>
                </a:solidFill>
                <a:latin typeface="Trebuchet MS"/>
                <a:cs typeface="Trebuchet MS"/>
              </a:rPr>
              <a:t>of</a:t>
            </a:r>
            <a:r>
              <a:rPr sz="2300" spc="-80">
                <a:solidFill>
                  <a:srgbClr val="292959"/>
                </a:solidFill>
                <a:latin typeface="Trebuchet MS"/>
                <a:cs typeface="Trebuchet MS"/>
              </a:rPr>
              <a:t> </a:t>
            </a:r>
            <a:r>
              <a:rPr sz="2300" spc="-85">
                <a:solidFill>
                  <a:srgbClr val="292959"/>
                </a:solidFill>
                <a:latin typeface="Trebuchet MS"/>
                <a:cs typeface="Trebuchet MS"/>
              </a:rPr>
              <a:t>information</a:t>
            </a:r>
            <a:r>
              <a:rPr sz="2300" spc="-80">
                <a:solidFill>
                  <a:srgbClr val="292959"/>
                </a:solidFill>
                <a:latin typeface="Trebuchet MS"/>
                <a:cs typeface="Trebuchet MS"/>
              </a:rPr>
              <a:t> </a:t>
            </a:r>
            <a:r>
              <a:rPr sz="2300" spc="-65">
                <a:solidFill>
                  <a:srgbClr val="292959"/>
                </a:solidFill>
                <a:latin typeface="Trebuchet MS"/>
                <a:cs typeface="Trebuchet MS"/>
              </a:rPr>
              <a:t>support</a:t>
            </a:r>
            <a:r>
              <a:rPr sz="2300" spc="-80">
                <a:solidFill>
                  <a:srgbClr val="292959"/>
                </a:solidFill>
                <a:latin typeface="Trebuchet MS"/>
                <a:cs typeface="Trebuchet MS"/>
              </a:rPr>
              <a:t> </a:t>
            </a:r>
            <a:r>
              <a:rPr sz="2300" spc="-110">
                <a:solidFill>
                  <a:srgbClr val="292959"/>
                </a:solidFill>
                <a:latin typeface="Trebuchet MS"/>
                <a:cs typeface="Trebuchet MS"/>
              </a:rPr>
              <a:t>its</a:t>
            </a:r>
            <a:r>
              <a:rPr sz="2300" spc="-75">
                <a:solidFill>
                  <a:srgbClr val="292959"/>
                </a:solidFill>
                <a:latin typeface="Trebuchet MS"/>
                <a:cs typeface="Trebuchet MS"/>
              </a:rPr>
              <a:t> </a:t>
            </a:r>
            <a:r>
              <a:rPr sz="2300" spc="-65">
                <a:solidFill>
                  <a:srgbClr val="292959"/>
                </a:solidFill>
                <a:latin typeface="Trebuchet MS"/>
                <a:cs typeface="Trebuchet MS"/>
              </a:rPr>
              <a:t>status</a:t>
            </a:r>
            <a:r>
              <a:rPr sz="2300" spc="-80">
                <a:solidFill>
                  <a:srgbClr val="292959"/>
                </a:solidFill>
                <a:latin typeface="Trebuchet MS"/>
                <a:cs typeface="Trebuchet MS"/>
              </a:rPr>
              <a:t> </a:t>
            </a:r>
            <a:r>
              <a:rPr sz="2300">
                <a:solidFill>
                  <a:srgbClr val="292959"/>
                </a:solidFill>
                <a:latin typeface="Trebuchet MS"/>
                <a:cs typeface="Trebuchet MS"/>
              </a:rPr>
              <a:t>and</a:t>
            </a:r>
            <a:r>
              <a:rPr sz="2300" spc="-80">
                <a:solidFill>
                  <a:srgbClr val="292959"/>
                </a:solidFill>
                <a:latin typeface="Trebuchet MS"/>
                <a:cs typeface="Trebuchet MS"/>
              </a:rPr>
              <a:t> </a:t>
            </a:r>
            <a:r>
              <a:rPr sz="2300" spc="-45">
                <a:solidFill>
                  <a:srgbClr val="292959"/>
                </a:solidFill>
                <a:latin typeface="Trebuchet MS"/>
                <a:cs typeface="Trebuchet MS"/>
              </a:rPr>
              <a:t>perceived</a:t>
            </a:r>
            <a:r>
              <a:rPr sz="2300" spc="-80">
                <a:solidFill>
                  <a:srgbClr val="292959"/>
                </a:solidFill>
                <a:latin typeface="Trebuchet MS"/>
                <a:cs typeface="Trebuchet MS"/>
              </a:rPr>
              <a:t> </a:t>
            </a:r>
            <a:r>
              <a:rPr sz="2300" spc="-105">
                <a:solidFill>
                  <a:srgbClr val="292959"/>
                </a:solidFill>
                <a:latin typeface="Trebuchet MS"/>
                <a:cs typeface="Trebuchet MS"/>
              </a:rPr>
              <a:t>value.</a:t>
            </a:r>
            <a:r>
              <a:rPr sz="2300" spc="-75">
                <a:solidFill>
                  <a:srgbClr val="292959"/>
                </a:solidFill>
                <a:latin typeface="Trebuchet MS"/>
                <a:cs typeface="Trebuchet MS"/>
              </a:rPr>
              <a:t> </a:t>
            </a:r>
            <a:r>
              <a:rPr sz="2300" spc="-160">
                <a:solidFill>
                  <a:srgbClr val="292959"/>
                </a:solidFill>
                <a:latin typeface="Trebuchet MS"/>
                <a:cs typeface="Trebuchet MS"/>
              </a:rPr>
              <a:t>It</a:t>
            </a:r>
            <a:r>
              <a:rPr sz="2300" spc="-75">
                <a:solidFill>
                  <a:srgbClr val="292959"/>
                </a:solidFill>
                <a:latin typeface="Trebuchet MS"/>
                <a:cs typeface="Trebuchet MS"/>
              </a:rPr>
              <a:t> </a:t>
            </a:r>
            <a:r>
              <a:rPr sz="2300" spc="-50">
                <a:solidFill>
                  <a:srgbClr val="292959"/>
                </a:solidFill>
                <a:latin typeface="Trebuchet MS"/>
                <a:cs typeface="Trebuchet MS"/>
              </a:rPr>
              <a:t>is</a:t>
            </a:r>
            <a:r>
              <a:rPr sz="2300" spc="-75">
                <a:solidFill>
                  <a:srgbClr val="292959"/>
                </a:solidFill>
                <a:latin typeface="Trebuchet MS"/>
                <a:cs typeface="Trebuchet MS"/>
              </a:rPr>
              <a:t> </a:t>
            </a:r>
            <a:r>
              <a:rPr sz="2300" spc="-100">
                <a:solidFill>
                  <a:srgbClr val="292959"/>
                </a:solidFill>
                <a:latin typeface="Trebuchet MS"/>
                <a:cs typeface="Trebuchet MS"/>
              </a:rPr>
              <a:t>important</a:t>
            </a:r>
            <a:r>
              <a:rPr sz="2300" spc="-75">
                <a:solidFill>
                  <a:srgbClr val="292959"/>
                </a:solidFill>
                <a:latin typeface="Trebuchet MS"/>
                <a:cs typeface="Trebuchet MS"/>
              </a:rPr>
              <a:t> </a:t>
            </a:r>
            <a:r>
              <a:rPr sz="2300" spc="-50">
                <a:solidFill>
                  <a:srgbClr val="292959"/>
                </a:solidFill>
                <a:latin typeface="Trebuchet MS"/>
                <a:cs typeface="Trebuchet MS"/>
              </a:rPr>
              <a:t>to</a:t>
            </a:r>
            <a:r>
              <a:rPr sz="2300" spc="-80">
                <a:solidFill>
                  <a:srgbClr val="292959"/>
                </a:solidFill>
                <a:latin typeface="Trebuchet MS"/>
                <a:cs typeface="Trebuchet MS"/>
              </a:rPr>
              <a:t> </a:t>
            </a:r>
            <a:r>
              <a:rPr sz="2300" spc="-25">
                <a:solidFill>
                  <a:srgbClr val="292959"/>
                </a:solidFill>
                <a:latin typeface="Trebuchet MS"/>
                <a:cs typeface="Trebuchet MS"/>
              </a:rPr>
              <a:t>be </a:t>
            </a:r>
            <a:r>
              <a:rPr sz="2300">
                <a:solidFill>
                  <a:srgbClr val="292959"/>
                </a:solidFill>
                <a:latin typeface="Trebuchet MS"/>
                <a:cs typeface="Trebuchet MS"/>
              </a:rPr>
              <a:t>able</a:t>
            </a:r>
            <a:r>
              <a:rPr sz="2300" spc="-175">
                <a:solidFill>
                  <a:srgbClr val="292959"/>
                </a:solidFill>
                <a:latin typeface="Trebuchet MS"/>
                <a:cs typeface="Trebuchet MS"/>
              </a:rPr>
              <a:t> </a:t>
            </a:r>
            <a:r>
              <a:rPr sz="2300" spc="-50">
                <a:solidFill>
                  <a:srgbClr val="292959"/>
                </a:solidFill>
                <a:latin typeface="Trebuchet MS"/>
                <a:cs typeface="Trebuchet MS"/>
              </a:rPr>
              <a:t>to</a:t>
            </a:r>
            <a:r>
              <a:rPr sz="2300" spc="-114">
                <a:solidFill>
                  <a:srgbClr val="292959"/>
                </a:solidFill>
                <a:latin typeface="Trebuchet MS"/>
                <a:cs typeface="Trebuchet MS"/>
              </a:rPr>
              <a:t> </a:t>
            </a:r>
            <a:r>
              <a:rPr sz="2300" spc="-100">
                <a:solidFill>
                  <a:srgbClr val="292959"/>
                </a:solidFill>
                <a:latin typeface="Trebuchet MS"/>
                <a:cs typeface="Trebuchet MS"/>
              </a:rPr>
              <a:t>identify</a:t>
            </a:r>
            <a:r>
              <a:rPr sz="2300" spc="-75">
                <a:solidFill>
                  <a:srgbClr val="292959"/>
                </a:solidFill>
                <a:latin typeface="Trebuchet MS"/>
                <a:cs typeface="Trebuchet MS"/>
              </a:rPr>
              <a:t> </a:t>
            </a:r>
            <a:r>
              <a:rPr sz="2300" spc="-95">
                <a:solidFill>
                  <a:srgbClr val="292959"/>
                </a:solidFill>
                <a:latin typeface="Trebuchet MS"/>
                <a:cs typeface="Trebuchet MS"/>
              </a:rPr>
              <a:t>the</a:t>
            </a:r>
            <a:r>
              <a:rPr sz="2300" spc="-75">
                <a:solidFill>
                  <a:srgbClr val="292959"/>
                </a:solidFill>
                <a:latin typeface="Trebuchet MS"/>
                <a:cs typeface="Trebuchet MS"/>
              </a:rPr>
              <a:t> </a:t>
            </a:r>
            <a:r>
              <a:rPr sz="2300" spc="-120">
                <a:solidFill>
                  <a:srgbClr val="292959"/>
                </a:solidFill>
                <a:latin typeface="Trebuchet MS"/>
                <a:cs typeface="Trebuchet MS"/>
              </a:rPr>
              <a:t>author,</a:t>
            </a:r>
            <a:r>
              <a:rPr sz="2300" spc="-75">
                <a:solidFill>
                  <a:srgbClr val="292959"/>
                </a:solidFill>
                <a:latin typeface="Trebuchet MS"/>
                <a:cs typeface="Trebuchet MS"/>
              </a:rPr>
              <a:t> </a:t>
            </a:r>
            <a:r>
              <a:rPr sz="2300" spc="-30">
                <a:solidFill>
                  <a:srgbClr val="292959"/>
                </a:solidFill>
                <a:latin typeface="Trebuchet MS"/>
                <a:cs typeface="Trebuchet MS"/>
              </a:rPr>
              <a:t>sponsoring</a:t>
            </a:r>
            <a:r>
              <a:rPr sz="2300" spc="-100">
                <a:solidFill>
                  <a:srgbClr val="292959"/>
                </a:solidFill>
                <a:latin typeface="Trebuchet MS"/>
                <a:cs typeface="Trebuchet MS"/>
              </a:rPr>
              <a:t> </a:t>
            </a:r>
            <a:r>
              <a:rPr sz="2300" spc="-20">
                <a:solidFill>
                  <a:srgbClr val="292959"/>
                </a:solidFill>
                <a:latin typeface="Trebuchet MS"/>
                <a:cs typeface="Trebuchet MS"/>
              </a:rPr>
              <a:t>body</a:t>
            </a:r>
            <a:r>
              <a:rPr sz="2300" spc="-95">
                <a:solidFill>
                  <a:srgbClr val="292959"/>
                </a:solidFill>
                <a:latin typeface="Trebuchet MS"/>
                <a:cs typeface="Trebuchet MS"/>
              </a:rPr>
              <a:t> </a:t>
            </a:r>
            <a:r>
              <a:rPr sz="2300" spc="-80">
                <a:solidFill>
                  <a:srgbClr val="292959"/>
                </a:solidFill>
                <a:latin typeface="Trebuchet MS"/>
                <a:cs typeface="Trebuchet MS"/>
              </a:rPr>
              <a:t>or</a:t>
            </a:r>
            <a:r>
              <a:rPr sz="2300" spc="-90">
                <a:solidFill>
                  <a:srgbClr val="292959"/>
                </a:solidFill>
                <a:latin typeface="Trebuchet MS"/>
                <a:cs typeface="Trebuchet MS"/>
              </a:rPr>
              <a:t> </a:t>
            </a:r>
            <a:r>
              <a:rPr sz="2300" spc="-30">
                <a:solidFill>
                  <a:srgbClr val="292959"/>
                </a:solidFill>
                <a:latin typeface="Trebuchet MS"/>
                <a:cs typeface="Trebuchet MS"/>
              </a:rPr>
              <a:t>source</a:t>
            </a:r>
            <a:r>
              <a:rPr sz="2300" spc="-100">
                <a:solidFill>
                  <a:srgbClr val="292959"/>
                </a:solidFill>
                <a:latin typeface="Trebuchet MS"/>
                <a:cs typeface="Trebuchet MS"/>
              </a:rPr>
              <a:t> </a:t>
            </a:r>
            <a:r>
              <a:rPr sz="2300">
                <a:solidFill>
                  <a:srgbClr val="292959"/>
                </a:solidFill>
                <a:latin typeface="Trebuchet MS"/>
                <a:cs typeface="Trebuchet MS"/>
              </a:rPr>
              <a:t>of</a:t>
            </a:r>
            <a:r>
              <a:rPr sz="2300" spc="-95">
                <a:solidFill>
                  <a:srgbClr val="292959"/>
                </a:solidFill>
                <a:latin typeface="Trebuchet MS"/>
                <a:cs typeface="Trebuchet MS"/>
              </a:rPr>
              <a:t> </a:t>
            </a:r>
            <a:r>
              <a:rPr sz="2300" spc="-114">
                <a:solidFill>
                  <a:srgbClr val="292959"/>
                </a:solidFill>
                <a:latin typeface="Trebuchet MS"/>
                <a:cs typeface="Trebuchet MS"/>
              </a:rPr>
              <a:t>your</a:t>
            </a:r>
            <a:r>
              <a:rPr sz="2300" spc="-75">
                <a:solidFill>
                  <a:srgbClr val="292959"/>
                </a:solidFill>
                <a:latin typeface="Trebuchet MS"/>
                <a:cs typeface="Trebuchet MS"/>
              </a:rPr>
              <a:t> </a:t>
            </a:r>
            <a:r>
              <a:rPr sz="2300" spc="-10">
                <a:solidFill>
                  <a:srgbClr val="292959"/>
                </a:solidFill>
                <a:latin typeface="Trebuchet MS"/>
                <a:cs typeface="Trebuchet MS"/>
              </a:rPr>
              <a:t>information.</a:t>
            </a:r>
            <a:endParaRPr sz="2300">
              <a:latin typeface="Trebuchet MS"/>
              <a:cs typeface="Trebuchet MS"/>
            </a:endParaRPr>
          </a:p>
        </p:txBody>
      </p:sp>
      <p:sp>
        <p:nvSpPr>
          <p:cNvPr id="13" name="object 13"/>
          <p:cNvSpPr txBox="1"/>
          <p:nvPr/>
        </p:nvSpPr>
        <p:spPr>
          <a:xfrm>
            <a:off x="1468814" y="8661815"/>
            <a:ext cx="1466215" cy="375920"/>
          </a:xfrm>
          <a:prstGeom prst="rect">
            <a:avLst/>
          </a:prstGeom>
        </p:spPr>
        <p:txBody>
          <a:bodyPr vert="horz" wrap="square" lIns="0" tIns="12700" rIns="0" bIns="0" rtlCol="0">
            <a:spAutoFit/>
          </a:bodyPr>
          <a:lstStyle/>
          <a:p>
            <a:pPr marL="12700">
              <a:lnSpc>
                <a:spcPct val="100000"/>
              </a:lnSpc>
              <a:spcBef>
                <a:spcPts val="100"/>
              </a:spcBef>
            </a:pPr>
            <a:r>
              <a:rPr sz="2300" b="1" spc="-10">
                <a:solidFill>
                  <a:srgbClr val="292959"/>
                </a:solidFill>
                <a:latin typeface="Trebuchet MS"/>
                <a:cs typeface="Trebuchet MS"/>
              </a:rPr>
              <a:t>Timeliness</a:t>
            </a:r>
            <a:endParaRPr sz="2300">
              <a:latin typeface="Trebuchet MS"/>
              <a:cs typeface="Trebuchet MS"/>
            </a:endParaRPr>
          </a:p>
        </p:txBody>
      </p:sp>
      <p:sp>
        <p:nvSpPr>
          <p:cNvPr id="14" name="object 14"/>
          <p:cNvSpPr txBox="1"/>
          <p:nvPr/>
        </p:nvSpPr>
        <p:spPr>
          <a:xfrm>
            <a:off x="3744647" y="8612209"/>
            <a:ext cx="13183869" cy="825500"/>
          </a:xfrm>
          <a:prstGeom prst="rect">
            <a:avLst/>
          </a:prstGeom>
        </p:spPr>
        <p:txBody>
          <a:bodyPr vert="horz" wrap="square" lIns="0" tIns="12700" rIns="0" bIns="0" rtlCol="0">
            <a:spAutoFit/>
          </a:bodyPr>
          <a:lstStyle/>
          <a:p>
            <a:pPr marL="12700" marR="5080">
              <a:lnSpc>
                <a:spcPct val="114100"/>
              </a:lnSpc>
              <a:spcBef>
                <a:spcPts val="100"/>
              </a:spcBef>
            </a:pPr>
            <a:r>
              <a:rPr sz="2300" spc="-114">
                <a:solidFill>
                  <a:srgbClr val="292959"/>
                </a:solidFill>
                <a:latin typeface="Trebuchet MS"/>
                <a:cs typeface="Trebuchet MS"/>
              </a:rPr>
              <a:t>Timeliness</a:t>
            </a:r>
            <a:r>
              <a:rPr sz="2300" spc="-75">
                <a:solidFill>
                  <a:srgbClr val="292959"/>
                </a:solidFill>
                <a:latin typeface="Trebuchet MS"/>
                <a:cs typeface="Trebuchet MS"/>
              </a:rPr>
              <a:t> </a:t>
            </a:r>
            <a:r>
              <a:rPr sz="2300" spc="-50">
                <a:solidFill>
                  <a:srgbClr val="292959"/>
                </a:solidFill>
                <a:latin typeface="Trebuchet MS"/>
                <a:cs typeface="Trebuchet MS"/>
              </a:rPr>
              <a:t>is</a:t>
            </a:r>
            <a:r>
              <a:rPr sz="2300" spc="-125">
                <a:solidFill>
                  <a:srgbClr val="292959"/>
                </a:solidFill>
                <a:latin typeface="Trebuchet MS"/>
                <a:cs typeface="Trebuchet MS"/>
              </a:rPr>
              <a:t> </a:t>
            </a:r>
            <a:r>
              <a:rPr sz="2300">
                <a:solidFill>
                  <a:srgbClr val="292959"/>
                </a:solidFill>
                <a:latin typeface="Trebuchet MS"/>
                <a:cs typeface="Trebuchet MS"/>
              </a:rPr>
              <a:t>an</a:t>
            </a:r>
            <a:r>
              <a:rPr sz="2300" spc="-145">
                <a:solidFill>
                  <a:srgbClr val="292959"/>
                </a:solidFill>
                <a:latin typeface="Trebuchet MS"/>
                <a:cs typeface="Trebuchet MS"/>
              </a:rPr>
              <a:t> </a:t>
            </a:r>
            <a:r>
              <a:rPr sz="2300">
                <a:solidFill>
                  <a:srgbClr val="292959"/>
                </a:solidFill>
                <a:latin typeface="Trebuchet MS"/>
                <a:cs typeface="Trebuchet MS"/>
              </a:rPr>
              <a:t>aspect</a:t>
            </a:r>
            <a:r>
              <a:rPr sz="2300" spc="-100">
                <a:solidFill>
                  <a:srgbClr val="292959"/>
                </a:solidFill>
                <a:latin typeface="Trebuchet MS"/>
                <a:cs typeface="Trebuchet MS"/>
              </a:rPr>
              <a:t> </a:t>
            </a:r>
            <a:r>
              <a:rPr sz="2300">
                <a:solidFill>
                  <a:srgbClr val="292959"/>
                </a:solidFill>
                <a:latin typeface="Trebuchet MS"/>
                <a:cs typeface="Trebuchet MS"/>
              </a:rPr>
              <a:t>of</a:t>
            </a:r>
            <a:r>
              <a:rPr sz="2300" spc="-105">
                <a:solidFill>
                  <a:srgbClr val="292959"/>
                </a:solidFill>
                <a:latin typeface="Trebuchet MS"/>
                <a:cs typeface="Trebuchet MS"/>
              </a:rPr>
              <a:t> </a:t>
            </a:r>
            <a:r>
              <a:rPr sz="2300" spc="-75">
                <a:solidFill>
                  <a:srgbClr val="292959"/>
                </a:solidFill>
                <a:latin typeface="Trebuchet MS"/>
                <a:cs typeface="Trebuchet MS"/>
              </a:rPr>
              <a:t>relevance.</a:t>
            </a:r>
            <a:r>
              <a:rPr sz="2300" spc="-95">
                <a:solidFill>
                  <a:srgbClr val="292959"/>
                </a:solidFill>
                <a:latin typeface="Trebuchet MS"/>
                <a:cs typeface="Trebuchet MS"/>
              </a:rPr>
              <a:t> </a:t>
            </a:r>
            <a:r>
              <a:rPr sz="2300">
                <a:solidFill>
                  <a:srgbClr val="292959"/>
                </a:solidFill>
                <a:latin typeface="Trebuchet MS"/>
                <a:cs typeface="Trebuchet MS"/>
              </a:rPr>
              <a:t>You</a:t>
            </a:r>
            <a:r>
              <a:rPr sz="2300" spc="-100">
                <a:solidFill>
                  <a:srgbClr val="292959"/>
                </a:solidFill>
                <a:latin typeface="Trebuchet MS"/>
                <a:cs typeface="Trebuchet MS"/>
              </a:rPr>
              <a:t> </a:t>
            </a:r>
            <a:r>
              <a:rPr sz="2300" spc="-10">
                <a:solidFill>
                  <a:srgbClr val="292959"/>
                </a:solidFill>
                <a:latin typeface="Trebuchet MS"/>
                <a:cs typeface="Trebuchet MS"/>
              </a:rPr>
              <a:t>need</a:t>
            </a:r>
            <a:r>
              <a:rPr sz="2300" spc="-100">
                <a:solidFill>
                  <a:srgbClr val="292959"/>
                </a:solidFill>
                <a:latin typeface="Trebuchet MS"/>
                <a:cs typeface="Trebuchet MS"/>
              </a:rPr>
              <a:t> </a:t>
            </a:r>
            <a:r>
              <a:rPr sz="2300" spc="-50">
                <a:solidFill>
                  <a:srgbClr val="292959"/>
                </a:solidFill>
                <a:latin typeface="Trebuchet MS"/>
                <a:cs typeface="Trebuchet MS"/>
              </a:rPr>
              <a:t>to</a:t>
            </a:r>
            <a:r>
              <a:rPr sz="2300" spc="-100">
                <a:solidFill>
                  <a:srgbClr val="292959"/>
                </a:solidFill>
                <a:latin typeface="Trebuchet MS"/>
                <a:cs typeface="Trebuchet MS"/>
              </a:rPr>
              <a:t> </a:t>
            </a:r>
            <a:r>
              <a:rPr sz="2300">
                <a:solidFill>
                  <a:srgbClr val="292959"/>
                </a:solidFill>
                <a:latin typeface="Trebuchet MS"/>
                <a:cs typeface="Trebuchet MS"/>
              </a:rPr>
              <a:t>be</a:t>
            </a:r>
            <a:r>
              <a:rPr sz="2300" spc="-100">
                <a:solidFill>
                  <a:srgbClr val="292959"/>
                </a:solidFill>
                <a:latin typeface="Trebuchet MS"/>
                <a:cs typeface="Trebuchet MS"/>
              </a:rPr>
              <a:t> </a:t>
            </a:r>
            <a:r>
              <a:rPr sz="2300">
                <a:solidFill>
                  <a:srgbClr val="292959"/>
                </a:solidFill>
                <a:latin typeface="Trebuchet MS"/>
                <a:cs typeface="Trebuchet MS"/>
              </a:rPr>
              <a:t>aware</a:t>
            </a:r>
            <a:r>
              <a:rPr sz="2300" spc="-100">
                <a:solidFill>
                  <a:srgbClr val="292959"/>
                </a:solidFill>
                <a:latin typeface="Trebuchet MS"/>
                <a:cs typeface="Trebuchet MS"/>
              </a:rPr>
              <a:t> </a:t>
            </a:r>
            <a:r>
              <a:rPr sz="2300">
                <a:solidFill>
                  <a:srgbClr val="292959"/>
                </a:solidFill>
                <a:latin typeface="Trebuchet MS"/>
                <a:cs typeface="Trebuchet MS"/>
              </a:rPr>
              <a:t>of</a:t>
            </a:r>
            <a:r>
              <a:rPr sz="2300" spc="-100">
                <a:solidFill>
                  <a:srgbClr val="292959"/>
                </a:solidFill>
                <a:latin typeface="Trebuchet MS"/>
                <a:cs typeface="Trebuchet MS"/>
              </a:rPr>
              <a:t> </a:t>
            </a:r>
            <a:r>
              <a:rPr sz="2300" spc="-95">
                <a:solidFill>
                  <a:srgbClr val="292959"/>
                </a:solidFill>
                <a:latin typeface="Trebuchet MS"/>
                <a:cs typeface="Trebuchet MS"/>
              </a:rPr>
              <a:t>the</a:t>
            </a:r>
            <a:r>
              <a:rPr sz="2300" spc="-80">
                <a:solidFill>
                  <a:srgbClr val="292959"/>
                </a:solidFill>
                <a:latin typeface="Trebuchet MS"/>
                <a:cs typeface="Trebuchet MS"/>
              </a:rPr>
              <a:t> </a:t>
            </a:r>
            <a:r>
              <a:rPr sz="2300">
                <a:solidFill>
                  <a:srgbClr val="292959"/>
                </a:solidFill>
                <a:latin typeface="Trebuchet MS"/>
                <a:cs typeface="Trebuchet MS"/>
              </a:rPr>
              <a:t>date</a:t>
            </a:r>
            <a:r>
              <a:rPr sz="2300" spc="-100">
                <a:solidFill>
                  <a:srgbClr val="292959"/>
                </a:solidFill>
                <a:latin typeface="Trebuchet MS"/>
                <a:cs typeface="Trebuchet MS"/>
              </a:rPr>
              <a:t> </a:t>
            </a:r>
            <a:r>
              <a:rPr sz="2300">
                <a:solidFill>
                  <a:srgbClr val="292959"/>
                </a:solidFill>
                <a:latin typeface="Trebuchet MS"/>
                <a:cs typeface="Trebuchet MS"/>
              </a:rPr>
              <a:t>of</a:t>
            </a:r>
            <a:r>
              <a:rPr sz="2300" spc="-100">
                <a:solidFill>
                  <a:srgbClr val="292959"/>
                </a:solidFill>
                <a:latin typeface="Trebuchet MS"/>
                <a:cs typeface="Trebuchet MS"/>
              </a:rPr>
              <a:t> </a:t>
            </a:r>
            <a:r>
              <a:rPr sz="2300" spc="-55">
                <a:solidFill>
                  <a:srgbClr val="292959"/>
                </a:solidFill>
                <a:latin typeface="Trebuchet MS"/>
                <a:cs typeface="Trebuchet MS"/>
              </a:rPr>
              <a:t>production</a:t>
            </a:r>
            <a:r>
              <a:rPr sz="2300" spc="-100">
                <a:solidFill>
                  <a:srgbClr val="292959"/>
                </a:solidFill>
                <a:latin typeface="Trebuchet MS"/>
                <a:cs typeface="Trebuchet MS"/>
              </a:rPr>
              <a:t> </a:t>
            </a:r>
            <a:r>
              <a:rPr sz="2300" spc="-80">
                <a:solidFill>
                  <a:srgbClr val="292959"/>
                </a:solidFill>
                <a:latin typeface="Trebuchet MS"/>
                <a:cs typeface="Trebuchet MS"/>
              </a:rPr>
              <a:t>or</a:t>
            </a:r>
            <a:r>
              <a:rPr sz="2300" spc="-90">
                <a:solidFill>
                  <a:srgbClr val="292959"/>
                </a:solidFill>
                <a:latin typeface="Trebuchet MS"/>
                <a:cs typeface="Trebuchet MS"/>
              </a:rPr>
              <a:t> </a:t>
            </a:r>
            <a:r>
              <a:rPr sz="2300" spc="-80">
                <a:solidFill>
                  <a:srgbClr val="292959"/>
                </a:solidFill>
                <a:latin typeface="Trebuchet MS"/>
                <a:cs typeface="Trebuchet MS"/>
              </a:rPr>
              <a:t>publication,</a:t>
            </a:r>
            <a:r>
              <a:rPr sz="2300" spc="-95">
                <a:solidFill>
                  <a:srgbClr val="292959"/>
                </a:solidFill>
                <a:latin typeface="Trebuchet MS"/>
                <a:cs typeface="Trebuchet MS"/>
              </a:rPr>
              <a:t> </a:t>
            </a:r>
            <a:r>
              <a:rPr sz="2300" spc="-25">
                <a:solidFill>
                  <a:srgbClr val="292959"/>
                </a:solidFill>
                <a:latin typeface="Trebuchet MS"/>
                <a:cs typeface="Trebuchet MS"/>
              </a:rPr>
              <a:t>and </a:t>
            </a:r>
            <a:r>
              <a:rPr sz="2300">
                <a:solidFill>
                  <a:srgbClr val="292959"/>
                </a:solidFill>
                <a:latin typeface="Trebuchet MS"/>
                <a:cs typeface="Trebuchet MS"/>
              </a:rPr>
              <a:t>assess</a:t>
            </a:r>
            <a:r>
              <a:rPr sz="2300" spc="-120">
                <a:solidFill>
                  <a:srgbClr val="292959"/>
                </a:solidFill>
                <a:latin typeface="Trebuchet MS"/>
                <a:cs typeface="Trebuchet MS"/>
              </a:rPr>
              <a:t> </a:t>
            </a:r>
            <a:r>
              <a:rPr sz="2300" spc="-95">
                <a:solidFill>
                  <a:srgbClr val="292959"/>
                </a:solidFill>
                <a:latin typeface="Trebuchet MS"/>
                <a:cs typeface="Trebuchet MS"/>
              </a:rPr>
              <a:t>whether</a:t>
            </a:r>
            <a:r>
              <a:rPr sz="2300" spc="-75">
                <a:solidFill>
                  <a:srgbClr val="292959"/>
                </a:solidFill>
                <a:latin typeface="Trebuchet MS"/>
                <a:cs typeface="Trebuchet MS"/>
              </a:rPr>
              <a:t> </a:t>
            </a:r>
            <a:r>
              <a:rPr sz="2300" spc="-105">
                <a:solidFill>
                  <a:srgbClr val="292959"/>
                </a:solidFill>
                <a:latin typeface="Trebuchet MS"/>
                <a:cs typeface="Trebuchet MS"/>
              </a:rPr>
              <a:t>this</a:t>
            </a:r>
            <a:r>
              <a:rPr sz="2300" spc="-75">
                <a:solidFill>
                  <a:srgbClr val="292959"/>
                </a:solidFill>
                <a:latin typeface="Trebuchet MS"/>
                <a:cs typeface="Trebuchet MS"/>
              </a:rPr>
              <a:t> </a:t>
            </a:r>
            <a:r>
              <a:rPr sz="2300">
                <a:solidFill>
                  <a:srgbClr val="292959"/>
                </a:solidFill>
                <a:latin typeface="Trebuchet MS"/>
                <a:cs typeface="Trebuchet MS"/>
              </a:rPr>
              <a:t>has</a:t>
            </a:r>
            <a:r>
              <a:rPr sz="2300" spc="-85">
                <a:solidFill>
                  <a:srgbClr val="292959"/>
                </a:solidFill>
                <a:latin typeface="Trebuchet MS"/>
                <a:cs typeface="Trebuchet MS"/>
              </a:rPr>
              <a:t> </a:t>
            </a:r>
            <a:r>
              <a:rPr sz="2300" spc="-10">
                <a:solidFill>
                  <a:srgbClr val="292959"/>
                </a:solidFill>
                <a:latin typeface="Trebuchet MS"/>
                <a:cs typeface="Trebuchet MS"/>
              </a:rPr>
              <a:t>been</a:t>
            </a:r>
            <a:r>
              <a:rPr sz="2300" spc="-85">
                <a:solidFill>
                  <a:srgbClr val="292959"/>
                </a:solidFill>
                <a:latin typeface="Trebuchet MS"/>
                <a:cs typeface="Trebuchet MS"/>
              </a:rPr>
              <a:t> </a:t>
            </a:r>
            <a:r>
              <a:rPr sz="2300" spc="-55">
                <a:solidFill>
                  <a:srgbClr val="292959"/>
                </a:solidFill>
                <a:latin typeface="Trebuchet MS"/>
                <a:cs typeface="Trebuchet MS"/>
              </a:rPr>
              <a:t>superseded,</a:t>
            </a:r>
            <a:r>
              <a:rPr sz="2300" spc="-80">
                <a:solidFill>
                  <a:srgbClr val="292959"/>
                </a:solidFill>
                <a:latin typeface="Trebuchet MS"/>
                <a:cs typeface="Trebuchet MS"/>
              </a:rPr>
              <a:t> or</a:t>
            </a:r>
            <a:r>
              <a:rPr sz="2300" spc="-85">
                <a:solidFill>
                  <a:srgbClr val="292959"/>
                </a:solidFill>
                <a:latin typeface="Trebuchet MS"/>
                <a:cs typeface="Trebuchet MS"/>
              </a:rPr>
              <a:t> </a:t>
            </a:r>
            <a:r>
              <a:rPr sz="2300" spc="-50">
                <a:solidFill>
                  <a:srgbClr val="292959"/>
                </a:solidFill>
                <a:latin typeface="Trebuchet MS"/>
                <a:cs typeface="Trebuchet MS"/>
              </a:rPr>
              <a:t>is</a:t>
            </a:r>
            <a:r>
              <a:rPr sz="2300" spc="-85">
                <a:solidFill>
                  <a:srgbClr val="292959"/>
                </a:solidFill>
                <a:latin typeface="Trebuchet MS"/>
                <a:cs typeface="Trebuchet MS"/>
              </a:rPr>
              <a:t> </a:t>
            </a:r>
            <a:r>
              <a:rPr sz="2300" spc="-140">
                <a:solidFill>
                  <a:srgbClr val="292959"/>
                </a:solidFill>
                <a:latin typeface="Trebuchet MS"/>
                <a:cs typeface="Trebuchet MS"/>
              </a:rPr>
              <a:t>still</a:t>
            </a:r>
            <a:r>
              <a:rPr sz="2300" spc="-75">
                <a:solidFill>
                  <a:srgbClr val="292959"/>
                </a:solidFill>
                <a:latin typeface="Trebuchet MS"/>
                <a:cs typeface="Trebuchet MS"/>
              </a:rPr>
              <a:t> </a:t>
            </a:r>
            <a:r>
              <a:rPr sz="2300" spc="-80">
                <a:solidFill>
                  <a:srgbClr val="292959"/>
                </a:solidFill>
                <a:latin typeface="Trebuchet MS"/>
                <a:cs typeface="Trebuchet MS"/>
              </a:rPr>
              <a:t>useful</a:t>
            </a:r>
            <a:r>
              <a:rPr sz="2300" spc="-85">
                <a:solidFill>
                  <a:srgbClr val="292959"/>
                </a:solidFill>
                <a:latin typeface="Trebuchet MS"/>
                <a:cs typeface="Trebuchet MS"/>
              </a:rPr>
              <a:t> </a:t>
            </a:r>
            <a:r>
              <a:rPr sz="2300" spc="-50">
                <a:solidFill>
                  <a:srgbClr val="292959"/>
                </a:solidFill>
                <a:latin typeface="Trebuchet MS"/>
                <a:cs typeface="Trebuchet MS"/>
              </a:rPr>
              <a:t>to</a:t>
            </a:r>
            <a:r>
              <a:rPr sz="2300" spc="-80">
                <a:solidFill>
                  <a:srgbClr val="292959"/>
                </a:solidFill>
                <a:latin typeface="Trebuchet MS"/>
                <a:cs typeface="Trebuchet MS"/>
              </a:rPr>
              <a:t> </a:t>
            </a:r>
            <a:r>
              <a:rPr sz="2300" spc="-114">
                <a:solidFill>
                  <a:srgbClr val="292959"/>
                </a:solidFill>
                <a:latin typeface="Trebuchet MS"/>
                <a:cs typeface="Trebuchet MS"/>
              </a:rPr>
              <a:t>your</a:t>
            </a:r>
            <a:r>
              <a:rPr sz="2300" spc="-75">
                <a:solidFill>
                  <a:srgbClr val="292959"/>
                </a:solidFill>
                <a:latin typeface="Trebuchet MS"/>
                <a:cs typeface="Trebuchet MS"/>
              </a:rPr>
              <a:t> </a:t>
            </a:r>
            <a:r>
              <a:rPr sz="2300" spc="-10">
                <a:solidFill>
                  <a:srgbClr val="292959"/>
                </a:solidFill>
                <a:latin typeface="Trebuchet MS"/>
                <a:cs typeface="Trebuchet MS"/>
              </a:rPr>
              <a:t>needs.</a:t>
            </a:r>
            <a:endParaRPr sz="2300">
              <a:latin typeface="Trebuchet MS"/>
              <a:cs typeface="Trebuchet MS"/>
            </a:endParaRPr>
          </a:p>
        </p:txBody>
      </p:sp>
      <p:sp>
        <p:nvSpPr>
          <p:cNvPr id="15" name="object 15">
            <a:hlinkClick r:id="rId2"/>
          </p:cNvPr>
          <p:cNvSpPr/>
          <p:nvPr/>
        </p:nvSpPr>
        <p:spPr>
          <a:xfrm>
            <a:off x="10193386" y="1837054"/>
            <a:ext cx="6654165" cy="76200"/>
          </a:xfrm>
          <a:custGeom>
            <a:avLst/>
            <a:gdLst/>
            <a:ahLst/>
            <a:cxnLst/>
            <a:rect l="l" t="t" r="r" b="b"/>
            <a:pathLst>
              <a:path w="6654165" h="76200">
                <a:moveTo>
                  <a:pt x="6654104" y="76199"/>
                </a:moveTo>
                <a:lnTo>
                  <a:pt x="0" y="76199"/>
                </a:lnTo>
                <a:lnTo>
                  <a:pt x="0" y="0"/>
                </a:lnTo>
                <a:lnTo>
                  <a:pt x="6654104" y="0"/>
                </a:lnTo>
                <a:lnTo>
                  <a:pt x="6654104" y="76199"/>
                </a:lnTo>
                <a:close/>
              </a:path>
            </a:pathLst>
          </a:custGeom>
          <a:solidFill>
            <a:srgbClr val="292959"/>
          </a:solidFill>
        </p:spPr>
        <p:txBody>
          <a:bodyPr wrap="square" lIns="0" tIns="0" rIns="0" bIns="0" rtlCol="0"/>
          <a:lstStyle/>
          <a:p>
            <a:endParaRPr/>
          </a:p>
        </p:txBody>
      </p:sp>
      <p:sp>
        <p:nvSpPr>
          <p:cNvPr id="16" name="object 16" descr="$PPTXTitle"/>
          <p:cNvSpPr txBox="1">
            <a:spLocks noGrp="1"/>
          </p:cNvSpPr>
          <p:nvPr>
            <p:ph type="title"/>
          </p:nvPr>
        </p:nvSpPr>
        <p:spPr>
          <a:xfrm>
            <a:off x="1016000" y="963961"/>
            <a:ext cx="16078835" cy="997709"/>
          </a:xfrm>
          <a:prstGeom prst="rect">
            <a:avLst/>
          </a:prstGeom>
        </p:spPr>
        <p:txBody>
          <a:bodyPr vert="horz" wrap="square" lIns="0" tIns="12700" rIns="0" bIns="0" rtlCol="0" anchor="t">
            <a:spAutoFit/>
          </a:bodyPr>
          <a:lstStyle/>
          <a:p>
            <a:pPr marL="12700" algn="l">
              <a:spcBef>
                <a:spcPts val="100"/>
              </a:spcBef>
            </a:pPr>
            <a:r>
              <a:rPr sz="6400">
                <a:solidFill>
                  <a:srgbClr val="E65385"/>
                </a:solidFill>
              </a:rPr>
              <a:t>EVALUATING</a:t>
            </a:r>
            <a:r>
              <a:rPr sz="6400" spc="-245">
                <a:solidFill>
                  <a:srgbClr val="E65385"/>
                </a:solidFill>
              </a:rPr>
              <a:t> </a:t>
            </a:r>
            <a:r>
              <a:rPr sz="6400" spc="260">
                <a:solidFill>
                  <a:srgbClr val="E65385"/>
                </a:solidFill>
              </a:rPr>
              <a:t>SOURCES</a:t>
            </a:r>
            <a:endParaRPr lang="en-US" sz="6400" spc="-240">
              <a:solidFill>
                <a:srgbClr val="E65385"/>
              </a:solidFill>
            </a:endParaRPr>
          </a:p>
        </p:txBody>
      </p:sp>
      <p:sp>
        <p:nvSpPr>
          <p:cNvPr id="17" name="object 17"/>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8" name="object 18"/>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9F5EF"/>
          </a:solidFill>
        </p:spPr>
        <p:txBody>
          <a:bodyPr wrap="square" lIns="0" tIns="0" rIns="0" bIns="0" rtlCol="0"/>
          <a:lstStyle/>
          <a:p>
            <a:endParaRPr/>
          </a:p>
        </p:txBody>
      </p:sp>
      <p:sp>
        <p:nvSpPr>
          <p:cNvPr id="3" name="object 3" descr="$PPTXTitle"/>
          <p:cNvSpPr txBox="1">
            <a:spLocks noGrp="1"/>
          </p:cNvSpPr>
          <p:nvPr>
            <p:ph type="title"/>
          </p:nvPr>
        </p:nvSpPr>
        <p:spPr>
          <a:prstGeom prst="rect">
            <a:avLst/>
          </a:prstGeom>
        </p:spPr>
        <p:txBody>
          <a:bodyPr vert="horz" wrap="square" lIns="0" tIns="793178" rIns="0" bIns="0" rtlCol="0">
            <a:spAutoFit/>
          </a:bodyPr>
          <a:lstStyle/>
          <a:p>
            <a:pPr marL="998855">
              <a:lnSpc>
                <a:spcPct val="100000"/>
              </a:lnSpc>
              <a:spcBef>
                <a:spcPts val="100"/>
              </a:spcBef>
            </a:pPr>
            <a:r>
              <a:rPr sz="7500" spc="-10">
                <a:solidFill>
                  <a:srgbClr val="E65385"/>
                </a:solidFill>
              </a:rPr>
              <a:t>LEGAL</a:t>
            </a:r>
            <a:r>
              <a:rPr sz="7500" spc="-340">
                <a:solidFill>
                  <a:srgbClr val="E65385"/>
                </a:solidFill>
              </a:rPr>
              <a:t> </a:t>
            </a:r>
            <a:r>
              <a:rPr sz="7500">
                <a:solidFill>
                  <a:srgbClr val="E65385"/>
                </a:solidFill>
              </a:rPr>
              <a:t>RESEARCH</a:t>
            </a:r>
            <a:r>
              <a:rPr sz="7500" spc="-335">
                <a:solidFill>
                  <a:srgbClr val="E65385"/>
                </a:solidFill>
              </a:rPr>
              <a:t> </a:t>
            </a:r>
            <a:r>
              <a:rPr sz="7500" spc="60">
                <a:solidFill>
                  <a:srgbClr val="292959"/>
                </a:solidFill>
              </a:rPr>
              <a:t>STRATEGY</a:t>
            </a:r>
            <a:endParaRPr sz="7500"/>
          </a:p>
        </p:txBody>
      </p:sp>
      <p:pic>
        <p:nvPicPr>
          <p:cNvPr id="4" name="object 4"/>
          <p:cNvPicPr/>
          <p:nvPr/>
        </p:nvPicPr>
        <p:blipFill>
          <a:blip r:embed="rId2" cstate="print"/>
          <a:stretch>
            <a:fillRect/>
          </a:stretch>
        </p:blipFill>
        <p:spPr>
          <a:xfrm>
            <a:off x="1400174" y="2549852"/>
            <a:ext cx="133350" cy="133349"/>
          </a:xfrm>
          <a:prstGeom prst="rect">
            <a:avLst/>
          </a:prstGeom>
        </p:spPr>
      </p:pic>
      <p:pic>
        <p:nvPicPr>
          <p:cNvPr id="5" name="object 5"/>
          <p:cNvPicPr/>
          <p:nvPr/>
        </p:nvPicPr>
        <p:blipFill>
          <a:blip r:embed="rId2" cstate="print"/>
          <a:stretch>
            <a:fillRect/>
          </a:stretch>
        </p:blipFill>
        <p:spPr>
          <a:xfrm>
            <a:off x="1400174" y="3216602"/>
            <a:ext cx="133350" cy="133349"/>
          </a:xfrm>
          <a:prstGeom prst="rect">
            <a:avLst/>
          </a:prstGeom>
        </p:spPr>
      </p:pic>
      <p:pic>
        <p:nvPicPr>
          <p:cNvPr id="6" name="object 6"/>
          <p:cNvPicPr/>
          <p:nvPr/>
        </p:nvPicPr>
        <p:blipFill>
          <a:blip r:embed="rId2" cstate="print"/>
          <a:stretch>
            <a:fillRect/>
          </a:stretch>
        </p:blipFill>
        <p:spPr>
          <a:xfrm>
            <a:off x="1400174" y="3883352"/>
            <a:ext cx="133350" cy="133349"/>
          </a:xfrm>
          <a:prstGeom prst="rect">
            <a:avLst/>
          </a:prstGeom>
        </p:spPr>
      </p:pic>
      <p:pic>
        <p:nvPicPr>
          <p:cNvPr id="7" name="object 7"/>
          <p:cNvPicPr/>
          <p:nvPr/>
        </p:nvPicPr>
        <p:blipFill>
          <a:blip r:embed="rId3" cstate="print"/>
          <a:stretch>
            <a:fillRect/>
          </a:stretch>
        </p:blipFill>
        <p:spPr>
          <a:xfrm>
            <a:off x="1400174" y="4550102"/>
            <a:ext cx="133350" cy="133349"/>
          </a:xfrm>
          <a:prstGeom prst="rect">
            <a:avLst/>
          </a:prstGeom>
        </p:spPr>
      </p:pic>
      <p:pic>
        <p:nvPicPr>
          <p:cNvPr id="8" name="object 8"/>
          <p:cNvPicPr/>
          <p:nvPr/>
        </p:nvPicPr>
        <p:blipFill>
          <a:blip r:embed="rId3" cstate="print"/>
          <a:stretch>
            <a:fillRect/>
          </a:stretch>
        </p:blipFill>
        <p:spPr>
          <a:xfrm>
            <a:off x="1400174" y="5216852"/>
            <a:ext cx="133350" cy="133349"/>
          </a:xfrm>
          <a:prstGeom prst="rect">
            <a:avLst/>
          </a:prstGeom>
        </p:spPr>
      </p:pic>
      <p:sp>
        <p:nvSpPr>
          <p:cNvPr id="9" name="object 9"/>
          <p:cNvSpPr txBox="1">
            <a:spLocks noGrp="1"/>
          </p:cNvSpPr>
          <p:nvPr>
            <p:ph type="body" idx="1"/>
          </p:nvPr>
        </p:nvSpPr>
        <p:spPr>
          <a:prstGeom prst="rect">
            <a:avLst/>
          </a:prstGeom>
        </p:spPr>
        <p:txBody>
          <a:bodyPr vert="horz" wrap="square" lIns="0" tIns="12700" rIns="0" bIns="0" rtlCol="0">
            <a:spAutoFit/>
          </a:bodyPr>
          <a:lstStyle/>
          <a:p>
            <a:pPr marL="55880" marR="5080">
              <a:lnSpc>
                <a:spcPct val="136700"/>
              </a:lnSpc>
              <a:spcBef>
                <a:spcPts val="100"/>
              </a:spcBef>
            </a:pPr>
            <a:r>
              <a:rPr spc="-114"/>
              <a:t>What</a:t>
            </a:r>
            <a:r>
              <a:rPr spc="-130"/>
              <a:t> </a:t>
            </a:r>
            <a:r>
              <a:t>do</a:t>
            </a:r>
            <a:r>
              <a:rPr spc="-165"/>
              <a:t> </a:t>
            </a:r>
            <a:r>
              <a:rPr spc="-100"/>
              <a:t>you</a:t>
            </a:r>
            <a:r>
              <a:rPr spc="-125"/>
              <a:t> </a:t>
            </a:r>
            <a:r>
              <a:rPr spc="-10"/>
              <a:t>need</a:t>
            </a:r>
            <a:r>
              <a:rPr spc="-120"/>
              <a:t> </a:t>
            </a:r>
            <a:r>
              <a:rPr spc="-65"/>
              <a:t>to</a:t>
            </a:r>
            <a:r>
              <a:rPr spc="-125"/>
              <a:t> </a:t>
            </a:r>
            <a:r>
              <a:rPr spc="-95"/>
              <a:t>find</a:t>
            </a:r>
            <a:r>
              <a:rPr spc="-125"/>
              <a:t> </a:t>
            </a:r>
            <a:r>
              <a:rPr spc="-160"/>
              <a:t>(primary</a:t>
            </a:r>
            <a:r>
              <a:rPr spc="-105"/>
              <a:t> </a:t>
            </a:r>
            <a:r>
              <a:t>and</a:t>
            </a:r>
            <a:r>
              <a:rPr spc="-125"/>
              <a:t> </a:t>
            </a:r>
            <a:r>
              <a:rPr spc="-10"/>
              <a:t>secondary)?</a:t>
            </a:r>
            <a:r>
              <a:rPr spc="-120"/>
              <a:t> </a:t>
            </a:r>
            <a:r>
              <a:rPr spc="-100"/>
              <a:t>Break</a:t>
            </a:r>
            <a:r>
              <a:rPr spc="-125"/>
              <a:t> the</a:t>
            </a:r>
            <a:r>
              <a:rPr spc="-114"/>
              <a:t> </a:t>
            </a:r>
            <a:r>
              <a:rPr spc="-45"/>
              <a:t>topic</a:t>
            </a:r>
            <a:r>
              <a:rPr spc="-125"/>
              <a:t> </a:t>
            </a:r>
            <a:r>
              <a:rPr spc="-10"/>
              <a:t>down</a:t>
            </a:r>
            <a:r>
              <a:rPr spc="-125"/>
              <a:t> </a:t>
            </a:r>
            <a:r>
              <a:rPr spc="-135"/>
              <a:t>into</a:t>
            </a:r>
            <a:r>
              <a:rPr spc="-105"/>
              <a:t> </a:t>
            </a:r>
            <a:r>
              <a:rPr spc="-10"/>
              <a:t>sub-issues. </a:t>
            </a:r>
            <a:r>
              <a:rPr spc="-114"/>
              <a:t>What</a:t>
            </a:r>
            <a:r>
              <a:rPr spc="-130"/>
              <a:t> </a:t>
            </a:r>
            <a:r>
              <a:rPr spc="-10"/>
              <a:t>are</a:t>
            </a:r>
            <a:r>
              <a:rPr spc="-155"/>
              <a:t> </a:t>
            </a:r>
            <a:r>
              <a:rPr spc="-125"/>
              <a:t>the</a:t>
            </a:r>
            <a:r>
              <a:rPr spc="-114"/>
              <a:t> </a:t>
            </a:r>
            <a:r>
              <a:rPr spc="-180"/>
              <a:t>key</a:t>
            </a:r>
            <a:r>
              <a:rPr spc="-105"/>
              <a:t> </a:t>
            </a:r>
            <a:r>
              <a:rPr spc="-40"/>
              <a:t>sources</a:t>
            </a:r>
            <a:r>
              <a:rPr spc="-125"/>
              <a:t> </a:t>
            </a:r>
            <a:r>
              <a:rPr spc="-100"/>
              <a:t>you</a:t>
            </a:r>
            <a:r>
              <a:rPr spc="-120"/>
              <a:t> </a:t>
            </a:r>
            <a:r>
              <a:rPr spc="-200"/>
              <a:t>will</a:t>
            </a:r>
            <a:r>
              <a:rPr spc="-105"/>
              <a:t> </a:t>
            </a:r>
            <a:r>
              <a:rPr spc="-10"/>
              <a:t>need</a:t>
            </a:r>
            <a:r>
              <a:rPr spc="-125"/>
              <a:t> </a:t>
            </a:r>
            <a:r>
              <a:t>and</a:t>
            </a:r>
            <a:r>
              <a:rPr spc="-120"/>
              <a:t> </a:t>
            </a:r>
            <a:r>
              <a:rPr spc="-100"/>
              <a:t>where</a:t>
            </a:r>
            <a:r>
              <a:rPr spc="-120"/>
              <a:t> </a:t>
            </a:r>
            <a:r>
              <a:t>can</a:t>
            </a:r>
            <a:r>
              <a:rPr spc="-125"/>
              <a:t> </a:t>
            </a:r>
            <a:r>
              <a:rPr spc="-100"/>
              <a:t>you</a:t>
            </a:r>
            <a:r>
              <a:rPr spc="-120"/>
              <a:t> </a:t>
            </a:r>
            <a:r>
              <a:rPr spc="-95"/>
              <a:t>find</a:t>
            </a:r>
            <a:r>
              <a:rPr spc="-120"/>
              <a:t> </a:t>
            </a:r>
            <a:r>
              <a:rPr spc="-10"/>
              <a:t>them?</a:t>
            </a:r>
          </a:p>
          <a:p>
            <a:pPr marL="55880" marR="3469640">
              <a:lnSpc>
                <a:spcPct val="136700"/>
              </a:lnSpc>
            </a:pPr>
            <a:r>
              <a:rPr spc="-140"/>
              <a:t>Identify</a:t>
            </a:r>
            <a:r>
              <a:rPr spc="-105"/>
              <a:t> </a:t>
            </a:r>
            <a:r>
              <a:rPr spc="-180"/>
              <a:t>key</a:t>
            </a:r>
            <a:r>
              <a:rPr spc="-105"/>
              <a:t> </a:t>
            </a:r>
            <a:r>
              <a:rPr spc="-25"/>
              <a:t>search</a:t>
            </a:r>
            <a:r>
              <a:rPr spc="-210"/>
              <a:t> </a:t>
            </a:r>
            <a:r>
              <a:rPr spc="-50"/>
              <a:t>words</a:t>
            </a:r>
            <a:r>
              <a:rPr spc="-125"/>
              <a:t> </a:t>
            </a:r>
            <a:r>
              <a:t>and</a:t>
            </a:r>
            <a:r>
              <a:rPr spc="-130"/>
              <a:t> </a:t>
            </a:r>
            <a:r>
              <a:rPr spc="-80"/>
              <a:t>phrases.</a:t>
            </a:r>
            <a:r>
              <a:rPr spc="-130"/>
              <a:t> </a:t>
            </a:r>
            <a:r>
              <a:rPr spc="-114"/>
              <a:t>What</a:t>
            </a:r>
            <a:r>
              <a:rPr spc="-125"/>
              <a:t> </a:t>
            </a:r>
            <a:r>
              <a:rPr spc="-10"/>
              <a:t>are</a:t>
            </a:r>
            <a:r>
              <a:rPr spc="-130"/>
              <a:t> </a:t>
            </a:r>
            <a:r>
              <a:rPr spc="-150"/>
              <a:t>your</a:t>
            </a:r>
            <a:r>
              <a:rPr spc="-105"/>
              <a:t> </a:t>
            </a:r>
            <a:r>
              <a:rPr spc="-45"/>
              <a:t>possible</a:t>
            </a:r>
            <a:r>
              <a:rPr spc="-130"/>
              <a:t> </a:t>
            </a:r>
            <a:r>
              <a:rPr spc="-10"/>
              <a:t>filters? </a:t>
            </a:r>
            <a:r>
              <a:rPr spc="-80"/>
              <a:t>Find</a:t>
            </a:r>
            <a:r>
              <a:rPr spc="-110"/>
              <a:t> </a:t>
            </a:r>
            <a:r>
              <a:t>and</a:t>
            </a:r>
            <a:r>
              <a:rPr spc="-110"/>
              <a:t> </a:t>
            </a:r>
            <a:r>
              <a:rPr spc="-75"/>
              <a:t>evaluate</a:t>
            </a:r>
            <a:r>
              <a:rPr spc="-110"/>
              <a:t> </a:t>
            </a:r>
            <a:r>
              <a:rPr spc="-10"/>
              <a:t>sources.</a:t>
            </a:r>
          </a:p>
          <a:p>
            <a:pPr marL="55880">
              <a:lnSpc>
                <a:spcPct val="100000"/>
              </a:lnSpc>
              <a:spcBef>
                <a:spcPts val="1410"/>
              </a:spcBef>
            </a:pPr>
            <a:r>
              <a:rPr spc="-120"/>
              <a:t>Remember</a:t>
            </a:r>
            <a:r>
              <a:rPr spc="-125"/>
              <a:t> </a:t>
            </a:r>
            <a:r>
              <a:rPr spc="-65"/>
              <a:t>to</a:t>
            </a:r>
            <a:r>
              <a:rPr spc="-175"/>
              <a:t> </a:t>
            </a:r>
            <a:r>
              <a:rPr spc="-55"/>
              <a:t>keep</a:t>
            </a:r>
            <a:r>
              <a:rPr spc="-170"/>
              <a:t> </a:t>
            </a:r>
            <a:r>
              <a:rPr spc="135"/>
              <a:t>a</a:t>
            </a:r>
            <a:r>
              <a:rPr spc="-140"/>
              <a:t> </a:t>
            </a:r>
            <a:r>
              <a:rPr spc="-175"/>
              <a:t>list</a:t>
            </a:r>
            <a:r>
              <a:rPr spc="-105"/>
              <a:t> </a:t>
            </a:r>
            <a:r>
              <a:t>of</a:t>
            </a:r>
            <a:r>
              <a:rPr spc="-140"/>
              <a:t> </a:t>
            </a:r>
            <a:r>
              <a:rPr spc="-40"/>
              <a:t>sources</a:t>
            </a:r>
            <a:r>
              <a:rPr spc="-140"/>
              <a:t> </a:t>
            </a:r>
            <a:r>
              <a:rPr spc="-110"/>
              <a:t>for</a:t>
            </a:r>
            <a:r>
              <a:rPr spc="-130"/>
              <a:t> </a:t>
            </a:r>
            <a:r>
              <a:rPr spc="-75"/>
              <a:t>referencing</a:t>
            </a:r>
            <a:r>
              <a:rPr spc="-140"/>
              <a:t> </a:t>
            </a:r>
            <a:r>
              <a:rPr spc="-10"/>
              <a:t>purposes.</a:t>
            </a:r>
          </a:p>
        </p:txBody>
      </p:sp>
      <p:sp>
        <p:nvSpPr>
          <p:cNvPr id="10" name="object 10"/>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11" name="object 11"/>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5" name="object 5" descr="$PPTXTitle"/>
          <p:cNvSpPr txBox="1">
            <a:spLocks noGrp="1"/>
          </p:cNvSpPr>
          <p:nvPr>
            <p:ph type="title"/>
          </p:nvPr>
        </p:nvSpPr>
        <p:spPr>
          <a:xfrm>
            <a:off x="597084" y="837406"/>
            <a:ext cx="14209394" cy="1168400"/>
          </a:xfrm>
          <a:prstGeom prst="rect">
            <a:avLst/>
          </a:prstGeom>
        </p:spPr>
        <p:txBody>
          <a:bodyPr vert="horz" wrap="square" lIns="0" tIns="12700" rIns="0" bIns="0" rtlCol="0">
            <a:spAutoFit/>
          </a:bodyPr>
          <a:lstStyle/>
          <a:p>
            <a:pPr marL="12700">
              <a:lnSpc>
                <a:spcPct val="100000"/>
              </a:lnSpc>
              <a:spcBef>
                <a:spcPts val="100"/>
              </a:spcBef>
            </a:pPr>
            <a:r>
              <a:rPr sz="7500" spc="130">
                <a:solidFill>
                  <a:srgbClr val="E65385"/>
                </a:solidFill>
              </a:rPr>
              <a:t>ACTIVITY</a:t>
            </a:r>
            <a:r>
              <a:rPr sz="7500" spc="-365">
                <a:solidFill>
                  <a:srgbClr val="E65385"/>
                </a:solidFill>
              </a:rPr>
              <a:t> </a:t>
            </a:r>
            <a:r>
              <a:rPr sz="7500" spc="-180">
                <a:solidFill>
                  <a:srgbClr val="E65385"/>
                </a:solidFill>
              </a:rPr>
              <a:t>4:</a:t>
            </a:r>
            <a:r>
              <a:rPr sz="7500" spc="-360">
                <a:solidFill>
                  <a:srgbClr val="E65385"/>
                </a:solidFill>
              </a:rPr>
              <a:t> </a:t>
            </a:r>
            <a:r>
              <a:rPr sz="7500" spc="280">
                <a:solidFill>
                  <a:srgbClr val="292959"/>
                </a:solidFill>
              </a:rPr>
              <a:t>ADVISING</a:t>
            </a:r>
            <a:r>
              <a:rPr sz="7500" spc="-365">
                <a:solidFill>
                  <a:srgbClr val="292959"/>
                </a:solidFill>
              </a:rPr>
              <a:t> </a:t>
            </a:r>
            <a:r>
              <a:rPr sz="7500" spc="380">
                <a:solidFill>
                  <a:srgbClr val="292959"/>
                </a:solidFill>
              </a:rPr>
              <a:t>A</a:t>
            </a:r>
            <a:r>
              <a:rPr sz="7500" spc="-360">
                <a:solidFill>
                  <a:srgbClr val="292959"/>
                </a:solidFill>
              </a:rPr>
              <a:t> </a:t>
            </a:r>
            <a:r>
              <a:rPr sz="7500" spc="-10">
                <a:solidFill>
                  <a:srgbClr val="292959"/>
                </a:solidFill>
              </a:rPr>
              <a:t>CLIENT</a:t>
            </a:r>
            <a:endParaRPr sz="7500"/>
          </a:p>
        </p:txBody>
      </p:sp>
      <p:pic>
        <p:nvPicPr>
          <p:cNvPr id="6" name="object 6"/>
          <p:cNvPicPr/>
          <p:nvPr/>
        </p:nvPicPr>
        <p:blipFill>
          <a:blip r:embed="rId3" cstate="print"/>
          <a:stretch>
            <a:fillRect/>
          </a:stretch>
        </p:blipFill>
        <p:spPr>
          <a:xfrm>
            <a:off x="857434" y="2298857"/>
            <a:ext cx="95250" cy="95249"/>
          </a:xfrm>
          <a:prstGeom prst="rect">
            <a:avLst/>
          </a:prstGeom>
        </p:spPr>
      </p:pic>
      <p:pic>
        <p:nvPicPr>
          <p:cNvPr id="7" name="object 7"/>
          <p:cNvPicPr/>
          <p:nvPr/>
        </p:nvPicPr>
        <p:blipFill>
          <a:blip r:embed="rId3" cstate="print"/>
          <a:stretch>
            <a:fillRect/>
          </a:stretch>
        </p:blipFill>
        <p:spPr>
          <a:xfrm>
            <a:off x="857434" y="4680107"/>
            <a:ext cx="95250" cy="95249"/>
          </a:xfrm>
          <a:prstGeom prst="rect">
            <a:avLst/>
          </a:prstGeom>
        </p:spPr>
      </p:pic>
      <p:pic>
        <p:nvPicPr>
          <p:cNvPr id="8" name="object 8"/>
          <p:cNvPicPr/>
          <p:nvPr/>
        </p:nvPicPr>
        <p:blipFill>
          <a:blip r:embed="rId3" cstate="print"/>
          <a:stretch>
            <a:fillRect/>
          </a:stretch>
        </p:blipFill>
        <p:spPr>
          <a:xfrm>
            <a:off x="857434" y="6108857"/>
            <a:ext cx="95250" cy="95249"/>
          </a:xfrm>
          <a:prstGeom prst="rect">
            <a:avLst/>
          </a:prstGeom>
        </p:spPr>
      </p:pic>
      <p:pic>
        <p:nvPicPr>
          <p:cNvPr id="9" name="object 9"/>
          <p:cNvPicPr/>
          <p:nvPr/>
        </p:nvPicPr>
        <p:blipFill>
          <a:blip r:embed="rId3" cstate="print"/>
          <a:stretch>
            <a:fillRect/>
          </a:stretch>
        </p:blipFill>
        <p:spPr>
          <a:xfrm>
            <a:off x="857434" y="8013857"/>
            <a:ext cx="95250" cy="95249"/>
          </a:xfrm>
          <a:prstGeom prst="rect">
            <a:avLst/>
          </a:prstGeom>
        </p:spPr>
      </p:pic>
      <p:pic>
        <p:nvPicPr>
          <p:cNvPr id="10" name="object 10"/>
          <p:cNvPicPr/>
          <p:nvPr/>
        </p:nvPicPr>
        <p:blipFill>
          <a:blip r:embed="rId3" cstate="print"/>
          <a:stretch>
            <a:fillRect/>
          </a:stretch>
        </p:blipFill>
        <p:spPr>
          <a:xfrm>
            <a:off x="857434" y="9442607"/>
            <a:ext cx="95250" cy="95249"/>
          </a:xfrm>
          <a:prstGeom prst="rect">
            <a:avLst/>
          </a:prstGeom>
        </p:spPr>
      </p:pic>
      <p:sp>
        <p:nvSpPr>
          <p:cNvPr id="11" name="object 11"/>
          <p:cNvSpPr txBox="1"/>
          <p:nvPr/>
        </p:nvSpPr>
        <p:spPr>
          <a:xfrm>
            <a:off x="1093574" y="2001665"/>
            <a:ext cx="16447135" cy="7645400"/>
          </a:xfrm>
          <a:prstGeom prst="rect">
            <a:avLst/>
          </a:prstGeom>
        </p:spPr>
        <p:txBody>
          <a:bodyPr vert="horz" wrap="square" lIns="0" tIns="12700" rIns="0" bIns="0" rtlCol="0">
            <a:spAutoFit/>
          </a:bodyPr>
          <a:lstStyle/>
          <a:p>
            <a:pPr marL="12700" marR="117475">
              <a:lnSpc>
                <a:spcPct val="135900"/>
              </a:lnSpc>
              <a:spcBef>
                <a:spcPts val="100"/>
              </a:spcBef>
            </a:pPr>
            <a:r>
              <a:rPr sz="2300">
                <a:solidFill>
                  <a:srgbClr val="203458"/>
                </a:solidFill>
                <a:latin typeface="Trebuchet MS"/>
                <a:cs typeface="Trebuchet MS"/>
              </a:rPr>
              <a:t>Seven</a:t>
            </a:r>
            <a:r>
              <a:rPr sz="2300" spc="-130">
                <a:solidFill>
                  <a:srgbClr val="203458"/>
                </a:solidFill>
                <a:latin typeface="Trebuchet MS"/>
                <a:cs typeface="Trebuchet MS"/>
              </a:rPr>
              <a:t> </a:t>
            </a:r>
            <a:r>
              <a:rPr sz="2300" spc="-55">
                <a:solidFill>
                  <a:srgbClr val="203458"/>
                </a:solidFill>
                <a:latin typeface="Trebuchet MS"/>
                <a:cs typeface="Trebuchet MS"/>
              </a:rPr>
              <a:t>years</a:t>
            </a:r>
            <a:r>
              <a:rPr sz="2300" spc="-80">
                <a:solidFill>
                  <a:srgbClr val="203458"/>
                </a:solidFill>
                <a:latin typeface="Trebuchet MS"/>
                <a:cs typeface="Trebuchet MS"/>
              </a:rPr>
              <a:t> </a:t>
            </a:r>
            <a:r>
              <a:rPr sz="2300">
                <a:solidFill>
                  <a:srgbClr val="203458"/>
                </a:solidFill>
                <a:latin typeface="Trebuchet MS"/>
                <a:cs typeface="Trebuchet MS"/>
              </a:rPr>
              <a:t>ago,</a:t>
            </a:r>
            <a:r>
              <a:rPr sz="2300" spc="-85">
                <a:solidFill>
                  <a:srgbClr val="203458"/>
                </a:solidFill>
                <a:latin typeface="Trebuchet MS"/>
                <a:cs typeface="Trebuchet MS"/>
              </a:rPr>
              <a:t> </a:t>
            </a:r>
            <a:r>
              <a:rPr sz="2300" spc="-65">
                <a:solidFill>
                  <a:srgbClr val="203458"/>
                </a:solidFill>
                <a:latin typeface="Trebuchet MS"/>
                <a:cs typeface="Trebuchet MS"/>
              </a:rPr>
              <a:t>after</a:t>
            </a:r>
            <a:r>
              <a:rPr sz="2300" spc="-80">
                <a:solidFill>
                  <a:srgbClr val="203458"/>
                </a:solidFill>
                <a:latin typeface="Trebuchet MS"/>
                <a:cs typeface="Trebuchet MS"/>
              </a:rPr>
              <a:t> </a:t>
            </a:r>
            <a:r>
              <a:rPr sz="2300" spc="-95">
                <a:solidFill>
                  <a:srgbClr val="203458"/>
                </a:solidFill>
                <a:latin typeface="Trebuchet MS"/>
                <a:cs typeface="Trebuchet MS"/>
              </a:rPr>
              <a:t>the</a:t>
            </a:r>
            <a:r>
              <a:rPr sz="2300" spc="-75">
                <a:solidFill>
                  <a:srgbClr val="203458"/>
                </a:solidFill>
                <a:latin typeface="Trebuchet MS"/>
                <a:cs typeface="Trebuchet MS"/>
              </a:rPr>
              <a:t> </a:t>
            </a:r>
            <a:r>
              <a:rPr sz="2300" spc="-125">
                <a:solidFill>
                  <a:srgbClr val="203458"/>
                </a:solidFill>
                <a:latin typeface="Trebuchet MS"/>
                <a:cs typeface="Trebuchet MS"/>
              </a:rPr>
              <a:t>birth</a:t>
            </a:r>
            <a:r>
              <a:rPr sz="2300" spc="-75">
                <a:solidFill>
                  <a:srgbClr val="203458"/>
                </a:solidFill>
                <a:latin typeface="Trebuchet MS"/>
                <a:cs typeface="Trebuchet MS"/>
              </a:rPr>
              <a:t> </a:t>
            </a:r>
            <a:r>
              <a:rPr sz="2300">
                <a:solidFill>
                  <a:srgbClr val="203458"/>
                </a:solidFill>
                <a:latin typeface="Trebuchet MS"/>
                <a:cs typeface="Trebuchet MS"/>
              </a:rPr>
              <a:t>of</a:t>
            </a:r>
            <a:r>
              <a:rPr sz="2300" spc="-85">
                <a:solidFill>
                  <a:srgbClr val="203458"/>
                </a:solidFill>
                <a:latin typeface="Trebuchet MS"/>
                <a:cs typeface="Trebuchet MS"/>
              </a:rPr>
              <a:t> </a:t>
            </a:r>
            <a:r>
              <a:rPr sz="2300" spc="-105">
                <a:solidFill>
                  <a:srgbClr val="203458"/>
                </a:solidFill>
                <a:latin typeface="Trebuchet MS"/>
                <a:cs typeface="Trebuchet MS"/>
              </a:rPr>
              <a:t>her</a:t>
            </a:r>
            <a:r>
              <a:rPr sz="2300" spc="-75">
                <a:solidFill>
                  <a:srgbClr val="203458"/>
                </a:solidFill>
                <a:latin typeface="Trebuchet MS"/>
                <a:cs typeface="Trebuchet MS"/>
              </a:rPr>
              <a:t> </a:t>
            </a:r>
            <a:r>
              <a:rPr sz="2300">
                <a:solidFill>
                  <a:srgbClr val="203458"/>
                </a:solidFill>
                <a:latin typeface="Trebuchet MS"/>
                <a:cs typeface="Trebuchet MS"/>
              </a:rPr>
              <a:t>son</a:t>
            </a:r>
            <a:r>
              <a:rPr sz="2300" spc="-80">
                <a:solidFill>
                  <a:srgbClr val="203458"/>
                </a:solidFill>
                <a:latin typeface="Trebuchet MS"/>
                <a:cs typeface="Trebuchet MS"/>
              </a:rPr>
              <a:t> </a:t>
            </a:r>
            <a:r>
              <a:rPr sz="2300" spc="-210">
                <a:solidFill>
                  <a:srgbClr val="203458"/>
                </a:solidFill>
                <a:latin typeface="Trebuchet MS"/>
                <a:cs typeface="Trebuchet MS"/>
              </a:rPr>
              <a:t>Troy,</a:t>
            </a:r>
            <a:r>
              <a:rPr sz="2300" spc="-75">
                <a:solidFill>
                  <a:srgbClr val="203458"/>
                </a:solidFill>
                <a:latin typeface="Trebuchet MS"/>
                <a:cs typeface="Trebuchet MS"/>
              </a:rPr>
              <a:t> </a:t>
            </a:r>
            <a:r>
              <a:rPr sz="2300" spc="-165">
                <a:solidFill>
                  <a:srgbClr val="203458"/>
                </a:solidFill>
                <a:latin typeface="Trebuchet MS"/>
                <a:cs typeface="Trebuchet MS"/>
              </a:rPr>
              <a:t>Kelly</a:t>
            </a:r>
            <a:r>
              <a:rPr sz="2300" spc="-75">
                <a:solidFill>
                  <a:srgbClr val="203458"/>
                </a:solidFill>
                <a:latin typeface="Trebuchet MS"/>
                <a:cs typeface="Trebuchet MS"/>
              </a:rPr>
              <a:t> </a:t>
            </a:r>
            <a:r>
              <a:rPr sz="2300">
                <a:solidFill>
                  <a:srgbClr val="203458"/>
                </a:solidFill>
                <a:latin typeface="Trebuchet MS"/>
                <a:cs typeface="Trebuchet MS"/>
              </a:rPr>
              <a:t>was</a:t>
            </a:r>
            <a:r>
              <a:rPr sz="2300" spc="-85">
                <a:solidFill>
                  <a:srgbClr val="203458"/>
                </a:solidFill>
                <a:latin typeface="Trebuchet MS"/>
                <a:cs typeface="Trebuchet MS"/>
              </a:rPr>
              <a:t> </a:t>
            </a:r>
            <a:r>
              <a:rPr sz="2300" spc="-90">
                <a:solidFill>
                  <a:srgbClr val="203458"/>
                </a:solidFill>
                <a:latin typeface="Trebuchet MS"/>
                <a:cs typeface="Trebuchet MS"/>
              </a:rPr>
              <a:t>living</a:t>
            </a:r>
            <a:r>
              <a:rPr sz="2300" spc="-80">
                <a:solidFill>
                  <a:srgbClr val="203458"/>
                </a:solidFill>
                <a:latin typeface="Trebuchet MS"/>
                <a:cs typeface="Trebuchet MS"/>
              </a:rPr>
              <a:t> </a:t>
            </a:r>
            <a:r>
              <a:rPr sz="2300" spc="-120">
                <a:solidFill>
                  <a:srgbClr val="203458"/>
                </a:solidFill>
                <a:latin typeface="Trebuchet MS"/>
                <a:cs typeface="Trebuchet MS"/>
              </a:rPr>
              <a:t>in</a:t>
            </a:r>
            <a:r>
              <a:rPr sz="2300" spc="-75">
                <a:solidFill>
                  <a:srgbClr val="203458"/>
                </a:solidFill>
                <a:latin typeface="Trebuchet MS"/>
                <a:cs typeface="Trebuchet MS"/>
              </a:rPr>
              <a:t> </a:t>
            </a:r>
            <a:r>
              <a:rPr sz="2300">
                <a:solidFill>
                  <a:srgbClr val="203458"/>
                </a:solidFill>
                <a:latin typeface="Trebuchet MS"/>
                <a:cs typeface="Trebuchet MS"/>
              </a:rPr>
              <a:t>bed</a:t>
            </a:r>
            <a:r>
              <a:rPr sz="2300" spc="-80">
                <a:solidFill>
                  <a:srgbClr val="203458"/>
                </a:solidFill>
                <a:latin typeface="Trebuchet MS"/>
                <a:cs typeface="Trebuchet MS"/>
              </a:rPr>
              <a:t> </a:t>
            </a:r>
            <a:r>
              <a:rPr sz="2300">
                <a:solidFill>
                  <a:srgbClr val="203458"/>
                </a:solidFill>
                <a:latin typeface="Trebuchet MS"/>
                <a:cs typeface="Trebuchet MS"/>
              </a:rPr>
              <a:t>and</a:t>
            </a:r>
            <a:r>
              <a:rPr sz="2300" spc="-85">
                <a:solidFill>
                  <a:srgbClr val="203458"/>
                </a:solidFill>
                <a:latin typeface="Trebuchet MS"/>
                <a:cs typeface="Trebuchet MS"/>
              </a:rPr>
              <a:t> </a:t>
            </a:r>
            <a:r>
              <a:rPr sz="2300" spc="-50">
                <a:solidFill>
                  <a:srgbClr val="203458"/>
                </a:solidFill>
                <a:latin typeface="Trebuchet MS"/>
                <a:cs typeface="Trebuchet MS"/>
              </a:rPr>
              <a:t>breakfast</a:t>
            </a:r>
            <a:r>
              <a:rPr sz="2300" spc="-80">
                <a:solidFill>
                  <a:srgbClr val="203458"/>
                </a:solidFill>
                <a:latin typeface="Trebuchet MS"/>
                <a:cs typeface="Trebuchet MS"/>
              </a:rPr>
              <a:t> </a:t>
            </a:r>
            <a:r>
              <a:rPr sz="2300" spc="-30">
                <a:solidFill>
                  <a:srgbClr val="203458"/>
                </a:solidFill>
                <a:latin typeface="Trebuchet MS"/>
                <a:cs typeface="Trebuchet MS"/>
              </a:rPr>
              <a:t>accommodation</a:t>
            </a:r>
            <a:r>
              <a:rPr sz="2300" spc="-80">
                <a:solidFill>
                  <a:srgbClr val="203458"/>
                </a:solidFill>
                <a:latin typeface="Trebuchet MS"/>
                <a:cs typeface="Trebuchet MS"/>
              </a:rPr>
              <a:t> </a:t>
            </a:r>
            <a:r>
              <a:rPr sz="2300">
                <a:solidFill>
                  <a:srgbClr val="203458"/>
                </a:solidFill>
                <a:latin typeface="Trebuchet MS"/>
                <a:cs typeface="Trebuchet MS"/>
              </a:rPr>
              <a:t>paid</a:t>
            </a:r>
            <a:r>
              <a:rPr sz="2300" spc="-85">
                <a:solidFill>
                  <a:srgbClr val="203458"/>
                </a:solidFill>
                <a:latin typeface="Trebuchet MS"/>
                <a:cs typeface="Trebuchet MS"/>
              </a:rPr>
              <a:t> </a:t>
            </a:r>
            <a:r>
              <a:rPr sz="2300" spc="-80">
                <a:solidFill>
                  <a:srgbClr val="203458"/>
                </a:solidFill>
                <a:latin typeface="Trebuchet MS"/>
                <a:cs typeface="Trebuchet MS"/>
              </a:rPr>
              <a:t>for </a:t>
            </a:r>
            <a:r>
              <a:rPr sz="2300" spc="-75">
                <a:solidFill>
                  <a:srgbClr val="203458"/>
                </a:solidFill>
                <a:latin typeface="Trebuchet MS"/>
                <a:cs typeface="Trebuchet MS"/>
              </a:rPr>
              <a:t>by</a:t>
            </a:r>
            <a:r>
              <a:rPr sz="2300" spc="-85">
                <a:solidFill>
                  <a:srgbClr val="203458"/>
                </a:solidFill>
                <a:latin typeface="Trebuchet MS"/>
                <a:cs typeface="Trebuchet MS"/>
              </a:rPr>
              <a:t> </a:t>
            </a:r>
            <a:r>
              <a:rPr sz="2300" spc="-95">
                <a:solidFill>
                  <a:srgbClr val="203458"/>
                </a:solidFill>
                <a:latin typeface="Trebuchet MS"/>
                <a:cs typeface="Trebuchet MS"/>
              </a:rPr>
              <a:t>the</a:t>
            </a:r>
            <a:r>
              <a:rPr sz="2300" spc="-75">
                <a:solidFill>
                  <a:srgbClr val="203458"/>
                </a:solidFill>
                <a:latin typeface="Trebuchet MS"/>
                <a:cs typeface="Trebuchet MS"/>
              </a:rPr>
              <a:t> </a:t>
            </a:r>
            <a:r>
              <a:rPr sz="2300" spc="-50">
                <a:solidFill>
                  <a:srgbClr val="203458"/>
                </a:solidFill>
                <a:latin typeface="Trebuchet MS"/>
                <a:cs typeface="Trebuchet MS"/>
              </a:rPr>
              <a:t>council</a:t>
            </a:r>
            <a:r>
              <a:rPr sz="2300" spc="-80">
                <a:solidFill>
                  <a:srgbClr val="203458"/>
                </a:solidFill>
                <a:latin typeface="Trebuchet MS"/>
                <a:cs typeface="Trebuchet MS"/>
              </a:rPr>
              <a:t> </a:t>
            </a:r>
            <a:r>
              <a:rPr sz="2300" spc="-20">
                <a:solidFill>
                  <a:srgbClr val="203458"/>
                </a:solidFill>
                <a:latin typeface="Trebuchet MS"/>
                <a:cs typeface="Trebuchet MS"/>
              </a:rPr>
              <a:t>when </a:t>
            </a:r>
            <a:r>
              <a:rPr sz="2300" spc="-114">
                <a:solidFill>
                  <a:srgbClr val="203458"/>
                </a:solidFill>
                <a:latin typeface="Trebuchet MS"/>
                <a:cs typeface="Trebuchet MS"/>
              </a:rPr>
              <a:t>they</a:t>
            </a:r>
            <a:r>
              <a:rPr sz="2300" spc="-75">
                <a:solidFill>
                  <a:srgbClr val="203458"/>
                </a:solidFill>
                <a:latin typeface="Trebuchet MS"/>
                <a:cs typeface="Trebuchet MS"/>
              </a:rPr>
              <a:t> </a:t>
            </a:r>
            <a:r>
              <a:rPr sz="2300" spc="-125">
                <a:solidFill>
                  <a:srgbClr val="203458"/>
                </a:solidFill>
                <a:latin typeface="Trebuchet MS"/>
                <a:cs typeface="Trebuchet MS"/>
              </a:rPr>
              <a:t>met</a:t>
            </a:r>
            <a:r>
              <a:rPr sz="2300" spc="-75">
                <a:solidFill>
                  <a:srgbClr val="203458"/>
                </a:solidFill>
                <a:latin typeface="Trebuchet MS"/>
                <a:cs typeface="Trebuchet MS"/>
              </a:rPr>
              <a:t> </a:t>
            </a:r>
            <a:r>
              <a:rPr sz="2300" spc="-105">
                <a:solidFill>
                  <a:srgbClr val="203458"/>
                </a:solidFill>
                <a:latin typeface="Trebuchet MS"/>
                <a:cs typeface="Trebuchet MS"/>
              </a:rPr>
              <a:t>Fatima,</a:t>
            </a:r>
            <a:r>
              <a:rPr sz="2300" spc="-75">
                <a:solidFill>
                  <a:srgbClr val="203458"/>
                </a:solidFill>
                <a:latin typeface="Trebuchet MS"/>
                <a:cs typeface="Trebuchet MS"/>
              </a:rPr>
              <a:t> </a:t>
            </a:r>
            <a:r>
              <a:rPr sz="2300" spc="95">
                <a:solidFill>
                  <a:srgbClr val="203458"/>
                </a:solidFill>
                <a:latin typeface="Trebuchet MS"/>
                <a:cs typeface="Trebuchet MS"/>
              </a:rPr>
              <a:t>a</a:t>
            </a:r>
            <a:r>
              <a:rPr sz="2300" spc="-85">
                <a:solidFill>
                  <a:srgbClr val="203458"/>
                </a:solidFill>
                <a:latin typeface="Trebuchet MS"/>
                <a:cs typeface="Trebuchet MS"/>
              </a:rPr>
              <a:t> </a:t>
            </a:r>
            <a:r>
              <a:rPr sz="2300" spc="-90">
                <a:solidFill>
                  <a:srgbClr val="203458"/>
                </a:solidFill>
                <a:latin typeface="Trebuchet MS"/>
                <a:cs typeface="Trebuchet MS"/>
              </a:rPr>
              <a:t>wealthy</a:t>
            </a:r>
            <a:r>
              <a:rPr sz="2300" spc="-75">
                <a:solidFill>
                  <a:srgbClr val="203458"/>
                </a:solidFill>
                <a:latin typeface="Trebuchet MS"/>
                <a:cs typeface="Trebuchet MS"/>
              </a:rPr>
              <a:t> </a:t>
            </a:r>
            <a:r>
              <a:rPr sz="2300" spc="-60">
                <a:solidFill>
                  <a:srgbClr val="203458"/>
                </a:solidFill>
                <a:latin typeface="Trebuchet MS"/>
                <a:cs typeface="Trebuchet MS"/>
              </a:rPr>
              <a:t>businesswoman.</a:t>
            </a:r>
            <a:r>
              <a:rPr sz="2300" spc="-75">
                <a:solidFill>
                  <a:srgbClr val="203458"/>
                </a:solidFill>
                <a:latin typeface="Trebuchet MS"/>
                <a:cs typeface="Trebuchet MS"/>
              </a:rPr>
              <a:t> </a:t>
            </a:r>
            <a:r>
              <a:rPr sz="2300" spc="-60">
                <a:solidFill>
                  <a:srgbClr val="203458"/>
                </a:solidFill>
                <a:latin typeface="Trebuchet MS"/>
                <a:cs typeface="Trebuchet MS"/>
              </a:rPr>
              <a:t>Fatima</a:t>
            </a:r>
            <a:r>
              <a:rPr sz="2300" spc="-75">
                <a:solidFill>
                  <a:srgbClr val="203458"/>
                </a:solidFill>
                <a:latin typeface="Trebuchet MS"/>
                <a:cs typeface="Trebuchet MS"/>
              </a:rPr>
              <a:t> </a:t>
            </a:r>
            <a:r>
              <a:rPr sz="2300" spc="-105">
                <a:solidFill>
                  <a:srgbClr val="203458"/>
                </a:solidFill>
                <a:latin typeface="Trebuchet MS"/>
                <a:cs typeface="Trebuchet MS"/>
              </a:rPr>
              <a:t>invited</a:t>
            </a:r>
            <a:r>
              <a:rPr sz="2300" spc="-75">
                <a:solidFill>
                  <a:srgbClr val="203458"/>
                </a:solidFill>
                <a:latin typeface="Trebuchet MS"/>
                <a:cs typeface="Trebuchet MS"/>
              </a:rPr>
              <a:t> </a:t>
            </a:r>
            <a:r>
              <a:rPr sz="2300" spc="-165">
                <a:solidFill>
                  <a:srgbClr val="203458"/>
                </a:solidFill>
                <a:latin typeface="Trebuchet MS"/>
                <a:cs typeface="Trebuchet MS"/>
              </a:rPr>
              <a:t>Kelly</a:t>
            </a:r>
            <a:r>
              <a:rPr sz="2300" spc="-75">
                <a:solidFill>
                  <a:srgbClr val="203458"/>
                </a:solidFill>
                <a:latin typeface="Trebuchet MS"/>
                <a:cs typeface="Trebuchet MS"/>
              </a:rPr>
              <a:t> </a:t>
            </a:r>
            <a:r>
              <a:rPr sz="2300" spc="-50">
                <a:solidFill>
                  <a:srgbClr val="203458"/>
                </a:solidFill>
                <a:latin typeface="Trebuchet MS"/>
                <a:cs typeface="Trebuchet MS"/>
              </a:rPr>
              <a:t>to</a:t>
            </a:r>
            <a:r>
              <a:rPr sz="2300" spc="-75">
                <a:solidFill>
                  <a:srgbClr val="203458"/>
                </a:solidFill>
                <a:latin typeface="Trebuchet MS"/>
                <a:cs typeface="Trebuchet MS"/>
              </a:rPr>
              <a:t> </a:t>
            </a:r>
            <a:r>
              <a:rPr sz="2300" spc="-40">
                <a:solidFill>
                  <a:srgbClr val="203458"/>
                </a:solidFill>
                <a:latin typeface="Trebuchet MS"/>
                <a:cs typeface="Trebuchet MS"/>
              </a:rPr>
              <a:t>bring</a:t>
            </a:r>
            <a:r>
              <a:rPr sz="2300" spc="-75">
                <a:solidFill>
                  <a:srgbClr val="203458"/>
                </a:solidFill>
                <a:latin typeface="Trebuchet MS"/>
                <a:cs typeface="Trebuchet MS"/>
              </a:rPr>
              <a:t> </a:t>
            </a:r>
            <a:r>
              <a:rPr sz="2300" spc="-105">
                <a:solidFill>
                  <a:srgbClr val="203458"/>
                </a:solidFill>
                <a:latin typeface="Trebuchet MS"/>
                <a:cs typeface="Trebuchet MS"/>
              </a:rPr>
              <a:t>her</a:t>
            </a:r>
            <a:r>
              <a:rPr sz="2300" spc="-75">
                <a:solidFill>
                  <a:srgbClr val="203458"/>
                </a:solidFill>
                <a:latin typeface="Trebuchet MS"/>
                <a:cs typeface="Trebuchet MS"/>
              </a:rPr>
              <a:t> </a:t>
            </a:r>
            <a:r>
              <a:rPr sz="2300">
                <a:solidFill>
                  <a:srgbClr val="203458"/>
                </a:solidFill>
                <a:latin typeface="Trebuchet MS"/>
                <a:cs typeface="Trebuchet MS"/>
              </a:rPr>
              <a:t>baby</a:t>
            </a:r>
            <a:r>
              <a:rPr sz="2300" spc="-75">
                <a:solidFill>
                  <a:srgbClr val="203458"/>
                </a:solidFill>
                <a:latin typeface="Trebuchet MS"/>
                <a:cs typeface="Trebuchet MS"/>
              </a:rPr>
              <a:t> </a:t>
            </a:r>
            <a:r>
              <a:rPr sz="2300">
                <a:solidFill>
                  <a:srgbClr val="203458"/>
                </a:solidFill>
                <a:latin typeface="Trebuchet MS"/>
                <a:cs typeface="Trebuchet MS"/>
              </a:rPr>
              <a:t>and</a:t>
            </a:r>
            <a:r>
              <a:rPr sz="2300" spc="-75">
                <a:solidFill>
                  <a:srgbClr val="203458"/>
                </a:solidFill>
                <a:latin typeface="Trebuchet MS"/>
                <a:cs typeface="Trebuchet MS"/>
              </a:rPr>
              <a:t> </a:t>
            </a:r>
            <a:r>
              <a:rPr sz="2300" spc="-10">
                <a:solidFill>
                  <a:srgbClr val="203458"/>
                </a:solidFill>
                <a:latin typeface="Trebuchet MS"/>
                <a:cs typeface="Trebuchet MS"/>
              </a:rPr>
              <a:t>come</a:t>
            </a:r>
            <a:r>
              <a:rPr sz="2300" spc="-80">
                <a:solidFill>
                  <a:srgbClr val="203458"/>
                </a:solidFill>
                <a:latin typeface="Trebuchet MS"/>
                <a:cs typeface="Trebuchet MS"/>
              </a:rPr>
              <a:t> </a:t>
            </a:r>
            <a:r>
              <a:rPr sz="2300">
                <a:solidFill>
                  <a:srgbClr val="203458"/>
                </a:solidFill>
                <a:latin typeface="Trebuchet MS"/>
                <a:cs typeface="Trebuchet MS"/>
              </a:rPr>
              <a:t>and</a:t>
            </a:r>
            <a:r>
              <a:rPr sz="2300" spc="-75">
                <a:solidFill>
                  <a:srgbClr val="203458"/>
                </a:solidFill>
                <a:latin typeface="Trebuchet MS"/>
                <a:cs typeface="Trebuchet MS"/>
              </a:rPr>
              <a:t> </a:t>
            </a:r>
            <a:r>
              <a:rPr sz="2300" spc="-125">
                <a:solidFill>
                  <a:srgbClr val="203458"/>
                </a:solidFill>
                <a:latin typeface="Trebuchet MS"/>
                <a:cs typeface="Trebuchet MS"/>
              </a:rPr>
              <a:t>live</a:t>
            </a:r>
            <a:r>
              <a:rPr sz="2300" spc="-75">
                <a:solidFill>
                  <a:srgbClr val="203458"/>
                </a:solidFill>
                <a:latin typeface="Trebuchet MS"/>
                <a:cs typeface="Trebuchet MS"/>
              </a:rPr>
              <a:t> </a:t>
            </a:r>
            <a:r>
              <a:rPr sz="2300" spc="-120">
                <a:solidFill>
                  <a:srgbClr val="203458"/>
                </a:solidFill>
                <a:latin typeface="Trebuchet MS"/>
                <a:cs typeface="Trebuchet MS"/>
              </a:rPr>
              <a:t>in</a:t>
            </a:r>
            <a:r>
              <a:rPr sz="2300" spc="-75">
                <a:solidFill>
                  <a:srgbClr val="203458"/>
                </a:solidFill>
                <a:latin typeface="Trebuchet MS"/>
                <a:cs typeface="Trebuchet MS"/>
              </a:rPr>
              <a:t> </a:t>
            </a:r>
            <a:r>
              <a:rPr sz="2300" spc="95">
                <a:solidFill>
                  <a:srgbClr val="203458"/>
                </a:solidFill>
                <a:latin typeface="Trebuchet MS"/>
                <a:cs typeface="Trebuchet MS"/>
              </a:rPr>
              <a:t>a</a:t>
            </a:r>
            <a:r>
              <a:rPr sz="2300" spc="-75">
                <a:solidFill>
                  <a:srgbClr val="203458"/>
                </a:solidFill>
                <a:latin typeface="Trebuchet MS"/>
                <a:cs typeface="Trebuchet MS"/>
              </a:rPr>
              <a:t> </a:t>
            </a:r>
            <a:r>
              <a:rPr sz="2300" spc="-60">
                <a:solidFill>
                  <a:srgbClr val="203458"/>
                </a:solidFill>
                <a:latin typeface="Trebuchet MS"/>
                <a:cs typeface="Trebuchet MS"/>
              </a:rPr>
              <a:t>self</a:t>
            </a:r>
            <a:r>
              <a:rPr sz="2300" spc="-75">
                <a:solidFill>
                  <a:srgbClr val="203458"/>
                </a:solidFill>
                <a:latin typeface="Trebuchet MS"/>
                <a:cs typeface="Trebuchet MS"/>
              </a:rPr>
              <a:t> </a:t>
            </a:r>
            <a:r>
              <a:rPr sz="2300" spc="-35">
                <a:solidFill>
                  <a:srgbClr val="203458"/>
                </a:solidFill>
                <a:latin typeface="Trebuchet MS"/>
                <a:cs typeface="Trebuchet MS"/>
              </a:rPr>
              <a:t>contained</a:t>
            </a:r>
            <a:r>
              <a:rPr sz="2300" spc="-75">
                <a:solidFill>
                  <a:srgbClr val="203458"/>
                </a:solidFill>
                <a:latin typeface="Trebuchet MS"/>
                <a:cs typeface="Trebuchet MS"/>
              </a:rPr>
              <a:t> </a:t>
            </a:r>
            <a:r>
              <a:rPr sz="2300" spc="-80">
                <a:solidFill>
                  <a:srgbClr val="203458"/>
                </a:solidFill>
                <a:latin typeface="Trebuchet MS"/>
                <a:cs typeface="Trebuchet MS"/>
              </a:rPr>
              <a:t>flat</a:t>
            </a:r>
            <a:r>
              <a:rPr sz="2300" spc="-75">
                <a:solidFill>
                  <a:srgbClr val="203458"/>
                </a:solidFill>
                <a:latin typeface="Trebuchet MS"/>
                <a:cs typeface="Trebuchet MS"/>
              </a:rPr>
              <a:t> </a:t>
            </a:r>
            <a:r>
              <a:rPr sz="2300" spc="-120">
                <a:solidFill>
                  <a:srgbClr val="203458"/>
                </a:solidFill>
                <a:latin typeface="Trebuchet MS"/>
                <a:cs typeface="Trebuchet MS"/>
              </a:rPr>
              <a:t>in</a:t>
            </a:r>
            <a:r>
              <a:rPr sz="2300" spc="-75">
                <a:solidFill>
                  <a:srgbClr val="203458"/>
                </a:solidFill>
                <a:latin typeface="Trebuchet MS"/>
                <a:cs typeface="Trebuchet MS"/>
              </a:rPr>
              <a:t> </a:t>
            </a:r>
            <a:r>
              <a:rPr sz="2300" spc="-25">
                <a:solidFill>
                  <a:srgbClr val="203458"/>
                </a:solidFill>
                <a:latin typeface="Trebuchet MS"/>
                <a:cs typeface="Trebuchet MS"/>
              </a:rPr>
              <a:t>her </a:t>
            </a:r>
            <a:r>
              <a:rPr sz="2300" spc="-75">
                <a:solidFill>
                  <a:srgbClr val="203458"/>
                </a:solidFill>
                <a:latin typeface="Trebuchet MS"/>
                <a:cs typeface="Trebuchet MS"/>
              </a:rPr>
              <a:t>house. </a:t>
            </a:r>
            <a:r>
              <a:rPr sz="2300" spc="-165">
                <a:solidFill>
                  <a:srgbClr val="203458"/>
                </a:solidFill>
                <a:latin typeface="Trebuchet MS"/>
                <a:cs typeface="Trebuchet MS"/>
              </a:rPr>
              <a:t>Kelly</a:t>
            </a:r>
            <a:r>
              <a:rPr sz="2300" spc="-70">
                <a:solidFill>
                  <a:srgbClr val="203458"/>
                </a:solidFill>
                <a:latin typeface="Trebuchet MS"/>
                <a:cs typeface="Trebuchet MS"/>
              </a:rPr>
              <a:t> </a:t>
            </a:r>
            <a:r>
              <a:rPr sz="2300">
                <a:solidFill>
                  <a:srgbClr val="203458"/>
                </a:solidFill>
                <a:latin typeface="Trebuchet MS"/>
                <a:cs typeface="Trebuchet MS"/>
              </a:rPr>
              <a:t>was</a:t>
            </a:r>
            <a:r>
              <a:rPr sz="2300" spc="-70">
                <a:solidFill>
                  <a:srgbClr val="203458"/>
                </a:solidFill>
                <a:latin typeface="Trebuchet MS"/>
                <a:cs typeface="Trebuchet MS"/>
              </a:rPr>
              <a:t> </a:t>
            </a:r>
            <a:r>
              <a:rPr sz="2300" spc="-90">
                <a:solidFill>
                  <a:srgbClr val="203458"/>
                </a:solidFill>
                <a:latin typeface="Trebuchet MS"/>
                <a:cs typeface="Trebuchet MS"/>
              </a:rPr>
              <a:t>unsure</a:t>
            </a:r>
            <a:r>
              <a:rPr sz="2300" spc="-70">
                <a:solidFill>
                  <a:srgbClr val="203458"/>
                </a:solidFill>
                <a:latin typeface="Trebuchet MS"/>
                <a:cs typeface="Trebuchet MS"/>
              </a:rPr>
              <a:t> </a:t>
            </a:r>
            <a:r>
              <a:rPr sz="2300" spc="-20">
                <a:solidFill>
                  <a:srgbClr val="203458"/>
                </a:solidFill>
                <a:latin typeface="Trebuchet MS"/>
                <a:cs typeface="Trebuchet MS"/>
              </a:rPr>
              <a:t>about</a:t>
            </a:r>
            <a:r>
              <a:rPr sz="2300" spc="-70">
                <a:solidFill>
                  <a:srgbClr val="203458"/>
                </a:solidFill>
                <a:latin typeface="Trebuchet MS"/>
                <a:cs typeface="Trebuchet MS"/>
              </a:rPr>
              <a:t> </a:t>
            </a:r>
            <a:r>
              <a:rPr sz="2300" spc="-105">
                <a:solidFill>
                  <a:srgbClr val="203458"/>
                </a:solidFill>
                <a:latin typeface="Trebuchet MS"/>
                <a:cs typeface="Trebuchet MS"/>
              </a:rPr>
              <a:t>this</a:t>
            </a:r>
            <a:r>
              <a:rPr sz="2300" spc="-70">
                <a:solidFill>
                  <a:srgbClr val="203458"/>
                </a:solidFill>
                <a:latin typeface="Trebuchet MS"/>
                <a:cs typeface="Trebuchet MS"/>
              </a:rPr>
              <a:t> </a:t>
            </a:r>
            <a:r>
              <a:rPr sz="2300" spc="-25">
                <a:solidFill>
                  <a:srgbClr val="203458"/>
                </a:solidFill>
                <a:latin typeface="Trebuchet MS"/>
                <a:cs typeface="Trebuchet MS"/>
              </a:rPr>
              <a:t>proposal</a:t>
            </a:r>
            <a:r>
              <a:rPr sz="2300" spc="-70">
                <a:solidFill>
                  <a:srgbClr val="203458"/>
                </a:solidFill>
                <a:latin typeface="Trebuchet MS"/>
                <a:cs typeface="Trebuchet MS"/>
              </a:rPr>
              <a:t> </a:t>
            </a:r>
            <a:r>
              <a:rPr sz="2300" spc="-90">
                <a:solidFill>
                  <a:srgbClr val="203458"/>
                </a:solidFill>
                <a:latin typeface="Trebuchet MS"/>
                <a:cs typeface="Trebuchet MS"/>
              </a:rPr>
              <a:t>but</a:t>
            </a:r>
            <a:r>
              <a:rPr sz="2300" spc="-70">
                <a:solidFill>
                  <a:srgbClr val="203458"/>
                </a:solidFill>
                <a:latin typeface="Trebuchet MS"/>
                <a:cs typeface="Trebuchet MS"/>
              </a:rPr>
              <a:t> </a:t>
            </a:r>
            <a:r>
              <a:rPr sz="2300" spc="-60">
                <a:solidFill>
                  <a:srgbClr val="203458"/>
                </a:solidFill>
                <a:latin typeface="Trebuchet MS"/>
                <a:cs typeface="Trebuchet MS"/>
              </a:rPr>
              <a:t>Fatima</a:t>
            </a:r>
            <a:r>
              <a:rPr sz="2300" spc="-75">
                <a:solidFill>
                  <a:srgbClr val="203458"/>
                </a:solidFill>
                <a:latin typeface="Trebuchet MS"/>
                <a:cs typeface="Trebuchet MS"/>
              </a:rPr>
              <a:t> </a:t>
            </a:r>
            <a:r>
              <a:rPr sz="2300" spc="-45">
                <a:solidFill>
                  <a:srgbClr val="203458"/>
                </a:solidFill>
                <a:latin typeface="Trebuchet MS"/>
                <a:cs typeface="Trebuchet MS"/>
              </a:rPr>
              <a:t>reassured</a:t>
            </a:r>
            <a:r>
              <a:rPr sz="2300" spc="-70">
                <a:solidFill>
                  <a:srgbClr val="203458"/>
                </a:solidFill>
                <a:latin typeface="Trebuchet MS"/>
                <a:cs typeface="Trebuchet MS"/>
              </a:rPr>
              <a:t> </a:t>
            </a:r>
            <a:r>
              <a:rPr sz="2300" spc="-105">
                <a:solidFill>
                  <a:srgbClr val="203458"/>
                </a:solidFill>
                <a:latin typeface="Trebuchet MS"/>
                <a:cs typeface="Trebuchet MS"/>
              </a:rPr>
              <a:t>her</a:t>
            </a:r>
            <a:r>
              <a:rPr sz="2300" spc="-70">
                <a:solidFill>
                  <a:srgbClr val="203458"/>
                </a:solidFill>
                <a:latin typeface="Trebuchet MS"/>
                <a:cs typeface="Trebuchet MS"/>
              </a:rPr>
              <a:t> </a:t>
            </a:r>
            <a:r>
              <a:rPr sz="2300" spc="-75">
                <a:solidFill>
                  <a:srgbClr val="203458"/>
                </a:solidFill>
                <a:latin typeface="Trebuchet MS"/>
                <a:cs typeface="Trebuchet MS"/>
              </a:rPr>
              <a:t>by</a:t>
            </a:r>
            <a:r>
              <a:rPr sz="2300" spc="-70">
                <a:solidFill>
                  <a:srgbClr val="203458"/>
                </a:solidFill>
                <a:latin typeface="Trebuchet MS"/>
                <a:cs typeface="Trebuchet MS"/>
              </a:rPr>
              <a:t> </a:t>
            </a:r>
            <a:r>
              <a:rPr sz="2300" spc="-60">
                <a:solidFill>
                  <a:srgbClr val="203458"/>
                </a:solidFill>
                <a:latin typeface="Trebuchet MS"/>
                <a:cs typeface="Trebuchet MS"/>
              </a:rPr>
              <a:t>promising</a:t>
            </a:r>
            <a:r>
              <a:rPr sz="2300" spc="-70">
                <a:solidFill>
                  <a:srgbClr val="203458"/>
                </a:solidFill>
                <a:latin typeface="Trebuchet MS"/>
                <a:cs typeface="Trebuchet MS"/>
              </a:rPr>
              <a:t> </a:t>
            </a:r>
            <a:r>
              <a:rPr sz="2300" spc="-170">
                <a:solidFill>
                  <a:srgbClr val="203458"/>
                </a:solidFill>
                <a:latin typeface="Trebuchet MS"/>
                <a:cs typeface="Trebuchet MS"/>
              </a:rPr>
              <a:t>‘you</a:t>
            </a:r>
            <a:r>
              <a:rPr sz="2300" spc="-70">
                <a:solidFill>
                  <a:srgbClr val="203458"/>
                </a:solidFill>
                <a:latin typeface="Trebuchet MS"/>
                <a:cs typeface="Trebuchet MS"/>
              </a:rPr>
              <a:t> </a:t>
            </a:r>
            <a:r>
              <a:rPr sz="2300">
                <a:solidFill>
                  <a:srgbClr val="203458"/>
                </a:solidFill>
                <a:latin typeface="Trebuchet MS"/>
                <a:cs typeface="Trebuchet MS"/>
              </a:rPr>
              <a:t>and</a:t>
            </a:r>
            <a:r>
              <a:rPr sz="2300" spc="-70">
                <a:solidFill>
                  <a:srgbClr val="203458"/>
                </a:solidFill>
                <a:latin typeface="Trebuchet MS"/>
                <a:cs typeface="Trebuchet MS"/>
              </a:rPr>
              <a:t> </a:t>
            </a:r>
            <a:r>
              <a:rPr sz="2300" spc="-180">
                <a:solidFill>
                  <a:srgbClr val="203458"/>
                </a:solidFill>
                <a:latin typeface="Trebuchet MS"/>
                <a:cs typeface="Trebuchet MS"/>
              </a:rPr>
              <a:t>Troy</a:t>
            </a:r>
            <a:r>
              <a:rPr sz="2300" spc="-70">
                <a:solidFill>
                  <a:srgbClr val="203458"/>
                </a:solidFill>
                <a:latin typeface="Trebuchet MS"/>
                <a:cs typeface="Trebuchet MS"/>
              </a:rPr>
              <a:t> </a:t>
            </a:r>
            <a:r>
              <a:rPr sz="2300" spc="-145">
                <a:solidFill>
                  <a:srgbClr val="203458"/>
                </a:solidFill>
                <a:latin typeface="Trebuchet MS"/>
                <a:cs typeface="Trebuchet MS"/>
              </a:rPr>
              <a:t>will</a:t>
            </a:r>
            <a:r>
              <a:rPr sz="2300" spc="-70">
                <a:solidFill>
                  <a:srgbClr val="203458"/>
                </a:solidFill>
                <a:latin typeface="Trebuchet MS"/>
                <a:cs typeface="Trebuchet MS"/>
              </a:rPr>
              <a:t> </a:t>
            </a:r>
            <a:r>
              <a:rPr sz="2300" spc="-30">
                <a:solidFill>
                  <a:srgbClr val="203458"/>
                </a:solidFill>
                <a:latin typeface="Trebuchet MS"/>
                <a:cs typeface="Trebuchet MS"/>
              </a:rPr>
              <a:t>always</a:t>
            </a:r>
            <a:r>
              <a:rPr sz="2300" spc="-75">
                <a:solidFill>
                  <a:srgbClr val="203458"/>
                </a:solidFill>
                <a:latin typeface="Trebuchet MS"/>
                <a:cs typeface="Trebuchet MS"/>
              </a:rPr>
              <a:t> </a:t>
            </a:r>
            <a:r>
              <a:rPr sz="2300">
                <a:solidFill>
                  <a:srgbClr val="203458"/>
                </a:solidFill>
                <a:latin typeface="Trebuchet MS"/>
                <a:cs typeface="Trebuchet MS"/>
              </a:rPr>
              <a:t>be</a:t>
            </a:r>
            <a:r>
              <a:rPr sz="2300" spc="-70">
                <a:solidFill>
                  <a:srgbClr val="203458"/>
                </a:solidFill>
                <a:latin typeface="Trebuchet MS"/>
                <a:cs typeface="Trebuchet MS"/>
              </a:rPr>
              <a:t> </a:t>
            </a:r>
            <a:r>
              <a:rPr sz="2300" spc="-85">
                <a:solidFill>
                  <a:srgbClr val="203458"/>
                </a:solidFill>
                <a:latin typeface="Trebuchet MS"/>
                <a:cs typeface="Trebuchet MS"/>
              </a:rPr>
              <a:t>right</a:t>
            </a:r>
            <a:r>
              <a:rPr sz="2300" spc="-70">
                <a:solidFill>
                  <a:srgbClr val="203458"/>
                </a:solidFill>
                <a:latin typeface="Trebuchet MS"/>
                <a:cs typeface="Trebuchet MS"/>
              </a:rPr>
              <a:t> </a:t>
            </a:r>
            <a:r>
              <a:rPr sz="2300" spc="-120">
                <a:solidFill>
                  <a:srgbClr val="203458"/>
                </a:solidFill>
                <a:latin typeface="Trebuchet MS"/>
                <a:cs typeface="Trebuchet MS"/>
              </a:rPr>
              <a:t>with</a:t>
            </a:r>
            <a:r>
              <a:rPr sz="2300" spc="-70">
                <a:solidFill>
                  <a:srgbClr val="203458"/>
                </a:solidFill>
                <a:latin typeface="Trebuchet MS"/>
                <a:cs typeface="Trebuchet MS"/>
              </a:rPr>
              <a:t> </a:t>
            </a:r>
            <a:r>
              <a:rPr sz="2300" spc="-210">
                <a:solidFill>
                  <a:srgbClr val="203458"/>
                </a:solidFill>
                <a:latin typeface="Trebuchet MS"/>
                <a:cs typeface="Trebuchet MS"/>
              </a:rPr>
              <a:t>me’.</a:t>
            </a:r>
            <a:r>
              <a:rPr sz="2300" spc="-70">
                <a:solidFill>
                  <a:srgbClr val="203458"/>
                </a:solidFill>
                <a:latin typeface="Trebuchet MS"/>
                <a:cs typeface="Trebuchet MS"/>
              </a:rPr>
              <a:t> </a:t>
            </a:r>
            <a:r>
              <a:rPr sz="2300" spc="-25">
                <a:solidFill>
                  <a:srgbClr val="203458"/>
                </a:solidFill>
                <a:latin typeface="Trebuchet MS"/>
                <a:cs typeface="Trebuchet MS"/>
              </a:rPr>
              <a:t>The </a:t>
            </a:r>
            <a:r>
              <a:rPr sz="2300" spc="-105">
                <a:solidFill>
                  <a:srgbClr val="203458"/>
                </a:solidFill>
                <a:latin typeface="Trebuchet MS"/>
                <a:cs typeface="Trebuchet MS"/>
              </a:rPr>
              <a:t>next</a:t>
            </a:r>
            <a:r>
              <a:rPr sz="2300" spc="-75">
                <a:solidFill>
                  <a:srgbClr val="203458"/>
                </a:solidFill>
                <a:latin typeface="Trebuchet MS"/>
                <a:cs typeface="Trebuchet MS"/>
              </a:rPr>
              <a:t> </a:t>
            </a:r>
            <a:r>
              <a:rPr sz="2300">
                <a:solidFill>
                  <a:srgbClr val="203458"/>
                </a:solidFill>
                <a:latin typeface="Trebuchet MS"/>
                <a:cs typeface="Trebuchet MS"/>
              </a:rPr>
              <a:t>day</a:t>
            </a:r>
            <a:r>
              <a:rPr sz="2300" spc="-80">
                <a:solidFill>
                  <a:srgbClr val="203458"/>
                </a:solidFill>
                <a:latin typeface="Trebuchet MS"/>
                <a:cs typeface="Trebuchet MS"/>
              </a:rPr>
              <a:t> </a:t>
            </a:r>
            <a:r>
              <a:rPr sz="2300" spc="95">
                <a:solidFill>
                  <a:srgbClr val="203458"/>
                </a:solidFill>
                <a:latin typeface="Trebuchet MS"/>
                <a:cs typeface="Trebuchet MS"/>
              </a:rPr>
              <a:t>a</a:t>
            </a:r>
            <a:r>
              <a:rPr sz="2300" spc="-75">
                <a:solidFill>
                  <a:srgbClr val="203458"/>
                </a:solidFill>
                <a:latin typeface="Trebuchet MS"/>
                <a:cs typeface="Trebuchet MS"/>
              </a:rPr>
              <a:t> </a:t>
            </a:r>
            <a:r>
              <a:rPr sz="2300" spc="-125">
                <a:solidFill>
                  <a:srgbClr val="203458"/>
                </a:solidFill>
                <a:latin typeface="Trebuchet MS"/>
                <a:cs typeface="Trebuchet MS"/>
              </a:rPr>
              <a:t>letter</a:t>
            </a:r>
            <a:r>
              <a:rPr sz="2300" spc="-75">
                <a:solidFill>
                  <a:srgbClr val="203458"/>
                </a:solidFill>
                <a:latin typeface="Trebuchet MS"/>
                <a:cs typeface="Trebuchet MS"/>
              </a:rPr>
              <a:t> </a:t>
            </a:r>
            <a:r>
              <a:rPr sz="2300">
                <a:solidFill>
                  <a:srgbClr val="203458"/>
                </a:solidFill>
                <a:latin typeface="Trebuchet MS"/>
                <a:cs typeface="Trebuchet MS"/>
              </a:rPr>
              <a:t>came</a:t>
            </a:r>
            <a:r>
              <a:rPr sz="2300" spc="-75">
                <a:solidFill>
                  <a:srgbClr val="203458"/>
                </a:solidFill>
                <a:latin typeface="Trebuchet MS"/>
                <a:cs typeface="Trebuchet MS"/>
              </a:rPr>
              <a:t> </a:t>
            </a:r>
            <a:r>
              <a:rPr sz="2300" spc="-45">
                <a:solidFill>
                  <a:srgbClr val="203458"/>
                </a:solidFill>
                <a:latin typeface="Trebuchet MS"/>
                <a:cs typeface="Trebuchet MS"/>
              </a:rPr>
              <a:t>offering</a:t>
            </a:r>
            <a:r>
              <a:rPr sz="2300" spc="-75">
                <a:solidFill>
                  <a:srgbClr val="203458"/>
                </a:solidFill>
                <a:latin typeface="Trebuchet MS"/>
                <a:cs typeface="Trebuchet MS"/>
              </a:rPr>
              <a:t> </a:t>
            </a:r>
            <a:r>
              <a:rPr sz="2300" spc="-165">
                <a:solidFill>
                  <a:srgbClr val="203458"/>
                </a:solidFill>
                <a:latin typeface="Trebuchet MS"/>
                <a:cs typeface="Trebuchet MS"/>
              </a:rPr>
              <a:t>Kelly</a:t>
            </a:r>
            <a:r>
              <a:rPr sz="2300" spc="-75">
                <a:solidFill>
                  <a:srgbClr val="203458"/>
                </a:solidFill>
                <a:latin typeface="Trebuchet MS"/>
                <a:cs typeface="Trebuchet MS"/>
              </a:rPr>
              <a:t> </a:t>
            </a:r>
            <a:r>
              <a:rPr sz="2300" spc="95">
                <a:solidFill>
                  <a:srgbClr val="203458"/>
                </a:solidFill>
                <a:latin typeface="Trebuchet MS"/>
                <a:cs typeface="Trebuchet MS"/>
              </a:rPr>
              <a:t>a</a:t>
            </a:r>
            <a:r>
              <a:rPr sz="2300" spc="-80">
                <a:solidFill>
                  <a:srgbClr val="203458"/>
                </a:solidFill>
                <a:latin typeface="Trebuchet MS"/>
                <a:cs typeface="Trebuchet MS"/>
              </a:rPr>
              <a:t> </a:t>
            </a:r>
            <a:r>
              <a:rPr sz="2300" spc="-50">
                <a:solidFill>
                  <a:srgbClr val="203458"/>
                </a:solidFill>
                <a:latin typeface="Trebuchet MS"/>
                <a:cs typeface="Trebuchet MS"/>
              </a:rPr>
              <a:t>council</a:t>
            </a:r>
            <a:r>
              <a:rPr sz="2300" spc="-75">
                <a:solidFill>
                  <a:srgbClr val="203458"/>
                </a:solidFill>
                <a:latin typeface="Trebuchet MS"/>
                <a:cs typeface="Trebuchet MS"/>
              </a:rPr>
              <a:t> </a:t>
            </a:r>
            <a:r>
              <a:rPr sz="2300" spc="-120">
                <a:solidFill>
                  <a:srgbClr val="203458"/>
                </a:solidFill>
                <a:latin typeface="Trebuchet MS"/>
                <a:cs typeface="Trebuchet MS"/>
              </a:rPr>
              <a:t>flat.</a:t>
            </a:r>
            <a:r>
              <a:rPr sz="2300" spc="-75">
                <a:solidFill>
                  <a:srgbClr val="203458"/>
                </a:solidFill>
                <a:latin typeface="Trebuchet MS"/>
                <a:cs typeface="Trebuchet MS"/>
              </a:rPr>
              <a:t> </a:t>
            </a:r>
            <a:r>
              <a:rPr sz="2300">
                <a:solidFill>
                  <a:srgbClr val="203458"/>
                </a:solidFill>
                <a:latin typeface="Trebuchet MS"/>
                <a:cs typeface="Trebuchet MS"/>
              </a:rPr>
              <a:t>She</a:t>
            </a:r>
            <a:r>
              <a:rPr sz="2300" spc="-75">
                <a:solidFill>
                  <a:srgbClr val="203458"/>
                </a:solidFill>
                <a:latin typeface="Trebuchet MS"/>
                <a:cs typeface="Trebuchet MS"/>
              </a:rPr>
              <a:t> </a:t>
            </a:r>
            <a:r>
              <a:rPr sz="2300" spc="-80">
                <a:solidFill>
                  <a:srgbClr val="203458"/>
                </a:solidFill>
                <a:latin typeface="Trebuchet MS"/>
                <a:cs typeface="Trebuchet MS"/>
              </a:rPr>
              <a:t>wrote</a:t>
            </a:r>
            <a:r>
              <a:rPr sz="2300" spc="-75">
                <a:solidFill>
                  <a:srgbClr val="203458"/>
                </a:solidFill>
                <a:latin typeface="Trebuchet MS"/>
                <a:cs typeface="Trebuchet MS"/>
              </a:rPr>
              <a:t> </a:t>
            </a:r>
            <a:r>
              <a:rPr sz="2300" spc="-95">
                <a:solidFill>
                  <a:srgbClr val="203458"/>
                </a:solidFill>
                <a:latin typeface="Trebuchet MS"/>
                <a:cs typeface="Trebuchet MS"/>
              </a:rPr>
              <a:t>turning</a:t>
            </a:r>
            <a:r>
              <a:rPr sz="2300" spc="-75">
                <a:solidFill>
                  <a:srgbClr val="203458"/>
                </a:solidFill>
                <a:latin typeface="Trebuchet MS"/>
                <a:cs typeface="Trebuchet MS"/>
              </a:rPr>
              <a:t> </a:t>
            </a:r>
            <a:r>
              <a:rPr sz="2300" spc="-95">
                <a:solidFill>
                  <a:srgbClr val="203458"/>
                </a:solidFill>
                <a:latin typeface="Trebuchet MS"/>
                <a:cs typeface="Trebuchet MS"/>
              </a:rPr>
              <a:t>the</a:t>
            </a:r>
            <a:r>
              <a:rPr sz="2300" spc="-75">
                <a:solidFill>
                  <a:srgbClr val="203458"/>
                </a:solidFill>
                <a:latin typeface="Trebuchet MS"/>
                <a:cs typeface="Trebuchet MS"/>
              </a:rPr>
              <a:t> </a:t>
            </a:r>
            <a:r>
              <a:rPr sz="2300" spc="-60">
                <a:solidFill>
                  <a:srgbClr val="203458"/>
                </a:solidFill>
                <a:latin typeface="Trebuchet MS"/>
                <a:cs typeface="Trebuchet MS"/>
              </a:rPr>
              <a:t>offer</a:t>
            </a:r>
            <a:r>
              <a:rPr sz="2300" spc="-75">
                <a:solidFill>
                  <a:srgbClr val="203458"/>
                </a:solidFill>
                <a:latin typeface="Trebuchet MS"/>
                <a:cs typeface="Trebuchet MS"/>
              </a:rPr>
              <a:t> </a:t>
            </a:r>
            <a:r>
              <a:rPr sz="2300" spc="-20">
                <a:solidFill>
                  <a:srgbClr val="203458"/>
                </a:solidFill>
                <a:latin typeface="Trebuchet MS"/>
                <a:cs typeface="Trebuchet MS"/>
              </a:rPr>
              <a:t>down</a:t>
            </a:r>
            <a:r>
              <a:rPr sz="2300" spc="-75">
                <a:solidFill>
                  <a:srgbClr val="203458"/>
                </a:solidFill>
                <a:latin typeface="Trebuchet MS"/>
                <a:cs typeface="Trebuchet MS"/>
              </a:rPr>
              <a:t> </a:t>
            </a:r>
            <a:r>
              <a:rPr sz="2300">
                <a:solidFill>
                  <a:srgbClr val="203458"/>
                </a:solidFill>
                <a:latin typeface="Trebuchet MS"/>
                <a:cs typeface="Trebuchet MS"/>
              </a:rPr>
              <a:t>and</a:t>
            </a:r>
            <a:r>
              <a:rPr sz="2300" spc="-80">
                <a:solidFill>
                  <a:srgbClr val="203458"/>
                </a:solidFill>
                <a:latin typeface="Trebuchet MS"/>
                <a:cs typeface="Trebuchet MS"/>
              </a:rPr>
              <a:t> </a:t>
            </a:r>
            <a:r>
              <a:rPr sz="2300" spc="-50">
                <a:solidFill>
                  <a:srgbClr val="203458"/>
                </a:solidFill>
                <a:latin typeface="Trebuchet MS"/>
                <a:cs typeface="Trebuchet MS"/>
              </a:rPr>
              <a:t>explaining</a:t>
            </a:r>
            <a:r>
              <a:rPr sz="2300" spc="-75">
                <a:solidFill>
                  <a:srgbClr val="203458"/>
                </a:solidFill>
                <a:latin typeface="Trebuchet MS"/>
                <a:cs typeface="Trebuchet MS"/>
              </a:rPr>
              <a:t> </a:t>
            </a:r>
            <a:r>
              <a:rPr sz="2300" spc="-85">
                <a:solidFill>
                  <a:srgbClr val="203458"/>
                </a:solidFill>
                <a:latin typeface="Trebuchet MS"/>
                <a:cs typeface="Trebuchet MS"/>
              </a:rPr>
              <a:t>that</a:t>
            </a:r>
            <a:r>
              <a:rPr sz="2300" spc="-75">
                <a:solidFill>
                  <a:srgbClr val="203458"/>
                </a:solidFill>
                <a:latin typeface="Trebuchet MS"/>
                <a:cs typeface="Trebuchet MS"/>
              </a:rPr>
              <a:t> </a:t>
            </a:r>
            <a:r>
              <a:rPr sz="2300" spc="95">
                <a:solidFill>
                  <a:srgbClr val="203458"/>
                </a:solidFill>
                <a:latin typeface="Trebuchet MS"/>
                <a:cs typeface="Trebuchet MS"/>
              </a:rPr>
              <a:t>a</a:t>
            </a:r>
            <a:r>
              <a:rPr sz="2300" spc="-75">
                <a:solidFill>
                  <a:srgbClr val="203458"/>
                </a:solidFill>
                <a:latin typeface="Trebuchet MS"/>
                <a:cs typeface="Trebuchet MS"/>
              </a:rPr>
              <a:t> </a:t>
            </a:r>
            <a:r>
              <a:rPr sz="2300" spc="-85">
                <a:solidFill>
                  <a:srgbClr val="203458"/>
                </a:solidFill>
                <a:latin typeface="Trebuchet MS"/>
                <a:cs typeface="Trebuchet MS"/>
              </a:rPr>
              <a:t>friend</a:t>
            </a:r>
            <a:r>
              <a:rPr sz="2300" spc="-75">
                <a:solidFill>
                  <a:srgbClr val="203458"/>
                </a:solidFill>
                <a:latin typeface="Trebuchet MS"/>
                <a:cs typeface="Trebuchet MS"/>
              </a:rPr>
              <a:t> </a:t>
            </a:r>
            <a:r>
              <a:rPr sz="2300">
                <a:solidFill>
                  <a:srgbClr val="203458"/>
                </a:solidFill>
                <a:latin typeface="Trebuchet MS"/>
                <a:cs typeface="Trebuchet MS"/>
              </a:rPr>
              <a:t>had</a:t>
            </a:r>
            <a:r>
              <a:rPr sz="2300" spc="-75">
                <a:solidFill>
                  <a:srgbClr val="203458"/>
                </a:solidFill>
                <a:latin typeface="Trebuchet MS"/>
                <a:cs typeface="Trebuchet MS"/>
              </a:rPr>
              <a:t> </a:t>
            </a:r>
            <a:r>
              <a:rPr sz="2300" spc="-40">
                <a:solidFill>
                  <a:srgbClr val="203458"/>
                </a:solidFill>
                <a:latin typeface="Trebuchet MS"/>
                <a:cs typeface="Trebuchet MS"/>
              </a:rPr>
              <a:t>offered</a:t>
            </a:r>
            <a:r>
              <a:rPr sz="2300" spc="-75">
                <a:solidFill>
                  <a:srgbClr val="203458"/>
                </a:solidFill>
                <a:latin typeface="Trebuchet MS"/>
                <a:cs typeface="Trebuchet MS"/>
              </a:rPr>
              <a:t> </a:t>
            </a:r>
            <a:r>
              <a:rPr sz="2300" spc="45">
                <a:solidFill>
                  <a:srgbClr val="203458"/>
                </a:solidFill>
                <a:latin typeface="Trebuchet MS"/>
                <a:cs typeface="Trebuchet MS"/>
              </a:rPr>
              <a:t>a </a:t>
            </a:r>
            <a:r>
              <a:rPr sz="2300" spc="-80">
                <a:solidFill>
                  <a:srgbClr val="203458"/>
                </a:solidFill>
                <a:latin typeface="Trebuchet MS"/>
                <a:cs typeface="Trebuchet MS"/>
              </a:rPr>
              <a:t>permanent</a:t>
            </a:r>
            <a:r>
              <a:rPr sz="2300" spc="-15">
                <a:solidFill>
                  <a:srgbClr val="203458"/>
                </a:solidFill>
                <a:latin typeface="Trebuchet MS"/>
                <a:cs typeface="Trebuchet MS"/>
              </a:rPr>
              <a:t> </a:t>
            </a:r>
            <a:r>
              <a:rPr sz="2300" spc="-10">
                <a:solidFill>
                  <a:srgbClr val="203458"/>
                </a:solidFill>
                <a:latin typeface="Trebuchet MS"/>
                <a:cs typeface="Trebuchet MS"/>
              </a:rPr>
              <a:t>home.</a:t>
            </a:r>
            <a:endParaRPr sz="2300">
              <a:latin typeface="Trebuchet MS"/>
              <a:cs typeface="Trebuchet MS"/>
            </a:endParaRPr>
          </a:p>
          <a:p>
            <a:pPr marL="12700" marR="90170">
              <a:lnSpc>
                <a:spcPct val="135900"/>
              </a:lnSpc>
            </a:pPr>
            <a:r>
              <a:rPr sz="2300" spc="-75">
                <a:solidFill>
                  <a:srgbClr val="203458"/>
                </a:solidFill>
                <a:latin typeface="Trebuchet MS"/>
                <a:cs typeface="Trebuchet MS"/>
              </a:rPr>
              <a:t>After </a:t>
            </a:r>
            <a:r>
              <a:rPr sz="2300" spc="-165">
                <a:solidFill>
                  <a:srgbClr val="203458"/>
                </a:solidFill>
                <a:latin typeface="Trebuchet MS"/>
                <a:cs typeface="Trebuchet MS"/>
              </a:rPr>
              <a:t>Kelly</a:t>
            </a:r>
            <a:r>
              <a:rPr sz="2300" spc="-70">
                <a:solidFill>
                  <a:srgbClr val="203458"/>
                </a:solidFill>
                <a:latin typeface="Trebuchet MS"/>
                <a:cs typeface="Trebuchet MS"/>
              </a:rPr>
              <a:t> </a:t>
            </a:r>
            <a:r>
              <a:rPr sz="2300">
                <a:solidFill>
                  <a:srgbClr val="203458"/>
                </a:solidFill>
                <a:latin typeface="Trebuchet MS"/>
                <a:cs typeface="Trebuchet MS"/>
              </a:rPr>
              <a:t>and</a:t>
            </a:r>
            <a:r>
              <a:rPr sz="2300" spc="-70">
                <a:solidFill>
                  <a:srgbClr val="203458"/>
                </a:solidFill>
                <a:latin typeface="Trebuchet MS"/>
                <a:cs typeface="Trebuchet MS"/>
              </a:rPr>
              <a:t> </a:t>
            </a:r>
            <a:r>
              <a:rPr sz="2300" spc="-180">
                <a:solidFill>
                  <a:srgbClr val="203458"/>
                </a:solidFill>
                <a:latin typeface="Trebuchet MS"/>
                <a:cs typeface="Trebuchet MS"/>
              </a:rPr>
              <a:t>Troy</a:t>
            </a:r>
            <a:r>
              <a:rPr sz="2300" spc="-75">
                <a:solidFill>
                  <a:srgbClr val="203458"/>
                </a:solidFill>
                <a:latin typeface="Trebuchet MS"/>
                <a:cs typeface="Trebuchet MS"/>
              </a:rPr>
              <a:t> </a:t>
            </a:r>
            <a:r>
              <a:rPr sz="2300" spc="-60">
                <a:solidFill>
                  <a:srgbClr val="203458"/>
                </a:solidFill>
                <a:latin typeface="Trebuchet MS"/>
                <a:cs typeface="Trebuchet MS"/>
              </a:rPr>
              <a:t>moved</a:t>
            </a:r>
            <a:r>
              <a:rPr sz="2300" spc="-70">
                <a:solidFill>
                  <a:srgbClr val="203458"/>
                </a:solidFill>
                <a:latin typeface="Trebuchet MS"/>
                <a:cs typeface="Trebuchet MS"/>
              </a:rPr>
              <a:t> </a:t>
            </a:r>
            <a:r>
              <a:rPr sz="2300" spc="-95">
                <a:solidFill>
                  <a:srgbClr val="203458"/>
                </a:solidFill>
                <a:latin typeface="Trebuchet MS"/>
                <a:cs typeface="Trebuchet MS"/>
              </a:rPr>
              <a:t>into</a:t>
            </a:r>
            <a:r>
              <a:rPr sz="2300" spc="-70">
                <a:solidFill>
                  <a:srgbClr val="203458"/>
                </a:solidFill>
                <a:latin typeface="Trebuchet MS"/>
                <a:cs typeface="Trebuchet MS"/>
              </a:rPr>
              <a:t> </a:t>
            </a:r>
            <a:r>
              <a:rPr sz="2300" spc="-95">
                <a:solidFill>
                  <a:srgbClr val="203458"/>
                </a:solidFill>
                <a:latin typeface="Trebuchet MS"/>
                <a:cs typeface="Trebuchet MS"/>
              </a:rPr>
              <a:t>the</a:t>
            </a:r>
            <a:r>
              <a:rPr sz="2300" spc="-75">
                <a:solidFill>
                  <a:srgbClr val="203458"/>
                </a:solidFill>
                <a:latin typeface="Trebuchet MS"/>
                <a:cs typeface="Trebuchet MS"/>
              </a:rPr>
              <a:t> </a:t>
            </a:r>
            <a:r>
              <a:rPr sz="2300" spc="-140">
                <a:solidFill>
                  <a:srgbClr val="203458"/>
                </a:solidFill>
                <a:latin typeface="Trebuchet MS"/>
                <a:cs typeface="Trebuchet MS"/>
              </a:rPr>
              <a:t>flat,</a:t>
            </a:r>
            <a:r>
              <a:rPr sz="2300" spc="-70">
                <a:solidFill>
                  <a:srgbClr val="203458"/>
                </a:solidFill>
                <a:latin typeface="Trebuchet MS"/>
                <a:cs typeface="Trebuchet MS"/>
              </a:rPr>
              <a:t> </a:t>
            </a:r>
            <a:r>
              <a:rPr sz="2300" spc="-165">
                <a:solidFill>
                  <a:srgbClr val="203458"/>
                </a:solidFill>
                <a:latin typeface="Trebuchet MS"/>
                <a:cs typeface="Trebuchet MS"/>
              </a:rPr>
              <a:t>Kelly</a:t>
            </a:r>
            <a:r>
              <a:rPr sz="2300" spc="-70">
                <a:solidFill>
                  <a:srgbClr val="203458"/>
                </a:solidFill>
                <a:latin typeface="Trebuchet MS"/>
                <a:cs typeface="Trebuchet MS"/>
              </a:rPr>
              <a:t> </a:t>
            </a:r>
            <a:r>
              <a:rPr sz="2300">
                <a:solidFill>
                  <a:srgbClr val="203458"/>
                </a:solidFill>
                <a:latin typeface="Trebuchet MS"/>
                <a:cs typeface="Trebuchet MS"/>
              </a:rPr>
              <a:t>became</a:t>
            </a:r>
            <a:r>
              <a:rPr sz="2300" spc="-75">
                <a:solidFill>
                  <a:srgbClr val="203458"/>
                </a:solidFill>
                <a:latin typeface="Trebuchet MS"/>
                <a:cs typeface="Trebuchet MS"/>
              </a:rPr>
              <a:t> </a:t>
            </a:r>
            <a:r>
              <a:rPr sz="2300" spc="-60">
                <a:solidFill>
                  <a:srgbClr val="203458"/>
                </a:solidFill>
                <a:latin typeface="Trebuchet MS"/>
                <a:cs typeface="Trebuchet MS"/>
              </a:rPr>
              <a:t>increasingly</a:t>
            </a:r>
            <a:r>
              <a:rPr sz="2300" spc="-70">
                <a:solidFill>
                  <a:srgbClr val="203458"/>
                </a:solidFill>
                <a:latin typeface="Trebuchet MS"/>
                <a:cs typeface="Trebuchet MS"/>
              </a:rPr>
              <a:t> </a:t>
            </a:r>
            <a:r>
              <a:rPr sz="2300" spc="-35">
                <a:solidFill>
                  <a:srgbClr val="203458"/>
                </a:solidFill>
                <a:latin typeface="Trebuchet MS"/>
                <a:cs typeface="Trebuchet MS"/>
              </a:rPr>
              <a:t>embarrassed</a:t>
            </a:r>
            <a:r>
              <a:rPr sz="2300" spc="-70">
                <a:solidFill>
                  <a:srgbClr val="203458"/>
                </a:solidFill>
                <a:latin typeface="Trebuchet MS"/>
                <a:cs typeface="Trebuchet MS"/>
              </a:rPr>
              <a:t> </a:t>
            </a:r>
            <a:r>
              <a:rPr sz="2300">
                <a:solidFill>
                  <a:srgbClr val="203458"/>
                </a:solidFill>
                <a:latin typeface="Trebuchet MS"/>
                <a:cs typeface="Trebuchet MS"/>
              </a:rPr>
              <a:t>and</a:t>
            </a:r>
            <a:r>
              <a:rPr sz="2300" spc="-75">
                <a:solidFill>
                  <a:srgbClr val="203458"/>
                </a:solidFill>
                <a:latin typeface="Trebuchet MS"/>
                <a:cs typeface="Trebuchet MS"/>
              </a:rPr>
              <a:t> </a:t>
            </a:r>
            <a:r>
              <a:rPr sz="2300" spc="-50">
                <a:solidFill>
                  <a:srgbClr val="203458"/>
                </a:solidFill>
                <a:latin typeface="Trebuchet MS"/>
                <a:cs typeface="Trebuchet MS"/>
              </a:rPr>
              <a:t>unhappy</a:t>
            </a:r>
            <a:r>
              <a:rPr sz="2300" spc="-70">
                <a:solidFill>
                  <a:srgbClr val="203458"/>
                </a:solidFill>
                <a:latin typeface="Trebuchet MS"/>
                <a:cs typeface="Trebuchet MS"/>
              </a:rPr>
              <a:t> </a:t>
            </a:r>
            <a:r>
              <a:rPr sz="2300" spc="-85">
                <a:solidFill>
                  <a:srgbClr val="203458"/>
                </a:solidFill>
                <a:latin typeface="Trebuchet MS"/>
                <a:cs typeface="Trebuchet MS"/>
              </a:rPr>
              <a:t>that</a:t>
            </a:r>
            <a:r>
              <a:rPr sz="2300" spc="-70">
                <a:solidFill>
                  <a:srgbClr val="203458"/>
                </a:solidFill>
                <a:latin typeface="Trebuchet MS"/>
                <a:cs typeface="Trebuchet MS"/>
              </a:rPr>
              <a:t> </a:t>
            </a:r>
            <a:r>
              <a:rPr sz="2300" spc="-20">
                <a:solidFill>
                  <a:srgbClr val="203458"/>
                </a:solidFill>
                <a:latin typeface="Trebuchet MS"/>
                <a:cs typeface="Trebuchet MS"/>
              </a:rPr>
              <a:t>she</a:t>
            </a:r>
            <a:r>
              <a:rPr sz="2300" spc="-75">
                <a:solidFill>
                  <a:srgbClr val="203458"/>
                </a:solidFill>
                <a:latin typeface="Trebuchet MS"/>
                <a:cs typeface="Trebuchet MS"/>
              </a:rPr>
              <a:t> </a:t>
            </a:r>
            <a:r>
              <a:rPr sz="2300">
                <a:solidFill>
                  <a:srgbClr val="203458"/>
                </a:solidFill>
                <a:latin typeface="Trebuchet MS"/>
                <a:cs typeface="Trebuchet MS"/>
              </a:rPr>
              <a:t>was</a:t>
            </a:r>
            <a:r>
              <a:rPr sz="2300" spc="-70">
                <a:solidFill>
                  <a:srgbClr val="203458"/>
                </a:solidFill>
                <a:latin typeface="Trebuchet MS"/>
                <a:cs typeface="Trebuchet MS"/>
              </a:rPr>
              <a:t> ‘doing </a:t>
            </a:r>
            <a:r>
              <a:rPr sz="2300" spc="-105">
                <a:solidFill>
                  <a:srgbClr val="203458"/>
                </a:solidFill>
                <a:latin typeface="Trebuchet MS"/>
                <a:cs typeface="Trebuchet MS"/>
              </a:rPr>
              <a:t>nothing’</a:t>
            </a:r>
            <a:r>
              <a:rPr sz="2300" spc="-70">
                <a:solidFill>
                  <a:srgbClr val="203458"/>
                </a:solidFill>
                <a:latin typeface="Trebuchet MS"/>
                <a:cs typeface="Trebuchet MS"/>
              </a:rPr>
              <a:t> </a:t>
            </a:r>
            <a:r>
              <a:rPr sz="2300" spc="-25">
                <a:solidFill>
                  <a:srgbClr val="203458"/>
                </a:solidFill>
                <a:latin typeface="Trebuchet MS"/>
                <a:cs typeface="Trebuchet MS"/>
              </a:rPr>
              <a:t>for </a:t>
            </a:r>
            <a:r>
              <a:rPr sz="2300" spc="-90">
                <a:solidFill>
                  <a:srgbClr val="203458"/>
                </a:solidFill>
                <a:latin typeface="Trebuchet MS"/>
                <a:cs typeface="Trebuchet MS"/>
              </a:rPr>
              <a:t>Fatima.</a:t>
            </a:r>
            <a:r>
              <a:rPr sz="2300" spc="-85">
                <a:solidFill>
                  <a:srgbClr val="203458"/>
                </a:solidFill>
                <a:latin typeface="Trebuchet MS"/>
                <a:cs typeface="Trebuchet MS"/>
              </a:rPr>
              <a:t> </a:t>
            </a:r>
            <a:r>
              <a:rPr sz="2300" spc="-125">
                <a:solidFill>
                  <a:srgbClr val="203458"/>
                </a:solidFill>
                <a:latin typeface="Trebuchet MS"/>
                <a:cs typeface="Trebuchet MS"/>
              </a:rPr>
              <a:t>Eventually,</a:t>
            </a:r>
            <a:r>
              <a:rPr sz="2300" spc="-75">
                <a:solidFill>
                  <a:srgbClr val="203458"/>
                </a:solidFill>
                <a:latin typeface="Trebuchet MS"/>
                <a:cs typeface="Trebuchet MS"/>
              </a:rPr>
              <a:t> </a:t>
            </a:r>
            <a:r>
              <a:rPr sz="2300" spc="-50">
                <a:solidFill>
                  <a:srgbClr val="203458"/>
                </a:solidFill>
                <a:latin typeface="Trebuchet MS"/>
                <a:cs typeface="Trebuchet MS"/>
              </a:rPr>
              <a:t>to</a:t>
            </a:r>
            <a:r>
              <a:rPr sz="2300" spc="-114">
                <a:solidFill>
                  <a:srgbClr val="203458"/>
                </a:solidFill>
                <a:latin typeface="Trebuchet MS"/>
                <a:cs typeface="Trebuchet MS"/>
              </a:rPr>
              <a:t> </a:t>
            </a:r>
            <a:r>
              <a:rPr sz="2300" spc="-40">
                <a:solidFill>
                  <a:srgbClr val="203458"/>
                </a:solidFill>
                <a:latin typeface="Trebuchet MS"/>
                <a:cs typeface="Trebuchet MS"/>
              </a:rPr>
              <a:t>cheer</a:t>
            </a:r>
            <a:r>
              <a:rPr sz="2300" spc="-80">
                <a:solidFill>
                  <a:srgbClr val="203458"/>
                </a:solidFill>
                <a:latin typeface="Trebuchet MS"/>
                <a:cs typeface="Trebuchet MS"/>
              </a:rPr>
              <a:t> </a:t>
            </a:r>
            <a:r>
              <a:rPr sz="2300" spc="-165">
                <a:solidFill>
                  <a:srgbClr val="203458"/>
                </a:solidFill>
                <a:latin typeface="Trebuchet MS"/>
                <a:cs typeface="Trebuchet MS"/>
              </a:rPr>
              <a:t>Kelly</a:t>
            </a:r>
            <a:r>
              <a:rPr sz="2300" spc="-75">
                <a:solidFill>
                  <a:srgbClr val="203458"/>
                </a:solidFill>
                <a:latin typeface="Trebuchet MS"/>
                <a:cs typeface="Trebuchet MS"/>
              </a:rPr>
              <a:t> </a:t>
            </a:r>
            <a:r>
              <a:rPr sz="2300" spc="-150">
                <a:solidFill>
                  <a:srgbClr val="203458"/>
                </a:solidFill>
                <a:latin typeface="Trebuchet MS"/>
                <a:cs typeface="Trebuchet MS"/>
              </a:rPr>
              <a:t>up,</a:t>
            </a:r>
            <a:r>
              <a:rPr sz="2300" spc="-75">
                <a:solidFill>
                  <a:srgbClr val="203458"/>
                </a:solidFill>
                <a:latin typeface="Trebuchet MS"/>
                <a:cs typeface="Trebuchet MS"/>
              </a:rPr>
              <a:t> </a:t>
            </a:r>
            <a:r>
              <a:rPr sz="2300" spc="-60">
                <a:solidFill>
                  <a:srgbClr val="203458"/>
                </a:solidFill>
                <a:latin typeface="Trebuchet MS"/>
                <a:cs typeface="Trebuchet MS"/>
              </a:rPr>
              <a:t>Fatima</a:t>
            </a:r>
            <a:r>
              <a:rPr sz="2300" spc="-80">
                <a:solidFill>
                  <a:srgbClr val="203458"/>
                </a:solidFill>
                <a:latin typeface="Trebuchet MS"/>
                <a:cs typeface="Trebuchet MS"/>
              </a:rPr>
              <a:t> </a:t>
            </a:r>
            <a:r>
              <a:rPr sz="2300">
                <a:solidFill>
                  <a:srgbClr val="203458"/>
                </a:solidFill>
                <a:latin typeface="Trebuchet MS"/>
                <a:cs typeface="Trebuchet MS"/>
              </a:rPr>
              <a:t>suggested</a:t>
            </a:r>
            <a:r>
              <a:rPr sz="2300" spc="-80">
                <a:solidFill>
                  <a:srgbClr val="203458"/>
                </a:solidFill>
                <a:latin typeface="Trebuchet MS"/>
                <a:cs typeface="Trebuchet MS"/>
              </a:rPr>
              <a:t> </a:t>
            </a:r>
            <a:r>
              <a:rPr sz="2300" spc="-85">
                <a:solidFill>
                  <a:srgbClr val="203458"/>
                </a:solidFill>
                <a:latin typeface="Trebuchet MS"/>
                <a:cs typeface="Trebuchet MS"/>
              </a:rPr>
              <a:t>that</a:t>
            </a:r>
            <a:r>
              <a:rPr sz="2300" spc="-75">
                <a:solidFill>
                  <a:srgbClr val="203458"/>
                </a:solidFill>
                <a:latin typeface="Trebuchet MS"/>
                <a:cs typeface="Trebuchet MS"/>
              </a:rPr>
              <a:t> </a:t>
            </a:r>
            <a:r>
              <a:rPr sz="2300" spc="-20">
                <a:solidFill>
                  <a:srgbClr val="203458"/>
                </a:solidFill>
                <a:latin typeface="Trebuchet MS"/>
                <a:cs typeface="Trebuchet MS"/>
              </a:rPr>
              <a:t>she</a:t>
            </a:r>
            <a:r>
              <a:rPr sz="2300" spc="-80">
                <a:solidFill>
                  <a:srgbClr val="203458"/>
                </a:solidFill>
                <a:latin typeface="Trebuchet MS"/>
                <a:cs typeface="Trebuchet MS"/>
              </a:rPr>
              <a:t> </a:t>
            </a:r>
            <a:r>
              <a:rPr sz="2300" spc="-30">
                <a:solidFill>
                  <a:srgbClr val="203458"/>
                </a:solidFill>
                <a:latin typeface="Trebuchet MS"/>
                <a:cs typeface="Trebuchet MS"/>
              </a:rPr>
              <a:t>could</a:t>
            </a:r>
            <a:r>
              <a:rPr sz="2300" spc="-80">
                <a:solidFill>
                  <a:srgbClr val="203458"/>
                </a:solidFill>
                <a:latin typeface="Trebuchet MS"/>
                <a:cs typeface="Trebuchet MS"/>
              </a:rPr>
              <a:t> </a:t>
            </a:r>
            <a:r>
              <a:rPr sz="2300" spc="-65">
                <a:solidFill>
                  <a:srgbClr val="203458"/>
                </a:solidFill>
                <a:latin typeface="Trebuchet MS"/>
                <a:cs typeface="Trebuchet MS"/>
              </a:rPr>
              <a:t>help</a:t>
            </a:r>
            <a:r>
              <a:rPr sz="2300" spc="-80">
                <a:solidFill>
                  <a:srgbClr val="203458"/>
                </a:solidFill>
                <a:latin typeface="Trebuchet MS"/>
                <a:cs typeface="Trebuchet MS"/>
              </a:rPr>
              <a:t> </a:t>
            </a:r>
            <a:r>
              <a:rPr sz="2300" spc="-40">
                <a:solidFill>
                  <a:srgbClr val="203458"/>
                </a:solidFill>
                <a:latin typeface="Trebuchet MS"/>
                <a:cs typeface="Trebuchet MS"/>
              </a:rPr>
              <a:t>around</a:t>
            </a:r>
            <a:r>
              <a:rPr sz="2300" spc="-80">
                <a:solidFill>
                  <a:srgbClr val="203458"/>
                </a:solidFill>
                <a:latin typeface="Trebuchet MS"/>
                <a:cs typeface="Trebuchet MS"/>
              </a:rPr>
              <a:t> </a:t>
            </a:r>
            <a:r>
              <a:rPr sz="2300" spc="-95">
                <a:solidFill>
                  <a:srgbClr val="203458"/>
                </a:solidFill>
                <a:latin typeface="Trebuchet MS"/>
                <a:cs typeface="Trebuchet MS"/>
              </a:rPr>
              <a:t>the</a:t>
            </a:r>
            <a:r>
              <a:rPr sz="2300" spc="-75">
                <a:solidFill>
                  <a:srgbClr val="203458"/>
                </a:solidFill>
                <a:latin typeface="Trebuchet MS"/>
                <a:cs typeface="Trebuchet MS"/>
              </a:rPr>
              <a:t> </a:t>
            </a:r>
            <a:r>
              <a:rPr sz="2300" spc="-30">
                <a:solidFill>
                  <a:srgbClr val="203458"/>
                </a:solidFill>
                <a:latin typeface="Trebuchet MS"/>
                <a:cs typeface="Trebuchet MS"/>
              </a:rPr>
              <a:t>house</a:t>
            </a:r>
            <a:r>
              <a:rPr sz="2300" spc="-80">
                <a:solidFill>
                  <a:srgbClr val="203458"/>
                </a:solidFill>
                <a:latin typeface="Trebuchet MS"/>
                <a:cs typeface="Trebuchet MS"/>
              </a:rPr>
              <a:t> </a:t>
            </a:r>
            <a:r>
              <a:rPr sz="2300" spc="-100">
                <a:solidFill>
                  <a:srgbClr val="203458"/>
                </a:solidFill>
                <a:latin typeface="Trebuchet MS"/>
                <a:cs typeface="Trebuchet MS"/>
              </a:rPr>
              <a:t>if</a:t>
            </a:r>
            <a:r>
              <a:rPr sz="2300" spc="-75">
                <a:solidFill>
                  <a:srgbClr val="203458"/>
                </a:solidFill>
                <a:latin typeface="Trebuchet MS"/>
                <a:cs typeface="Trebuchet MS"/>
              </a:rPr>
              <a:t> </a:t>
            </a:r>
            <a:r>
              <a:rPr sz="2300" spc="-155">
                <a:solidFill>
                  <a:srgbClr val="203458"/>
                </a:solidFill>
                <a:latin typeface="Trebuchet MS"/>
                <a:cs typeface="Trebuchet MS"/>
              </a:rPr>
              <a:t>it</a:t>
            </a:r>
            <a:r>
              <a:rPr sz="2300" spc="-75">
                <a:solidFill>
                  <a:srgbClr val="203458"/>
                </a:solidFill>
                <a:latin typeface="Trebuchet MS"/>
                <a:cs typeface="Trebuchet MS"/>
              </a:rPr>
              <a:t> </a:t>
            </a:r>
            <a:r>
              <a:rPr sz="2300">
                <a:solidFill>
                  <a:srgbClr val="203458"/>
                </a:solidFill>
                <a:latin typeface="Trebuchet MS"/>
                <a:cs typeface="Trebuchet MS"/>
              </a:rPr>
              <a:t>made</a:t>
            </a:r>
            <a:r>
              <a:rPr sz="2300" spc="-80">
                <a:solidFill>
                  <a:srgbClr val="203458"/>
                </a:solidFill>
                <a:latin typeface="Trebuchet MS"/>
                <a:cs typeface="Trebuchet MS"/>
              </a:rPr>
              <a:t> </a:t>
            </a:r>
            <a:r>
              <a:rPr sz="2300" spc="-105">
                <a:solidFill>
                  <a:srgbClr val="203458"/>
                </a:solidFill>
                <a:latin typeface="Trebuchet MS"/>
                <a:cs typeface="Trebuchet MS"/>
              </a:rPr>
              <a:t>her</a:t>
            </a:r>
            <a:r>
              <a:rPr sz="2300" spc="-75">
                <a:solidFill>
                  <a:srgbClr val="203458"/>
                </a:solidFill>
                <a:latin typeface="Trebuchet MS"/>
                <a:cs typeface="Trebuchet MS"/>
              </a:rPr>
              <a:t> </a:t>
            </a:r>
            <a:r>
              <a:rPr sz="2300" spc="-60">
                <a:solidFill>
                  <a:srgbClr val="203458"/>
                </a:solidFill>
                <a:latin typeface="Trebuchet MS"/>
                <a:cs typeface="Trebuchet MS"/>
              </a:rPr>
              <a:t>feel</a:t>
            </a:r>
            <a:r>
              <a:rPr sz="2300" spc="-80">
                <a:solidFill>
                  <a:srgbClr val="203458"/>
                </a:solidFill>
                <a:latin typeface="Trebuchet MS"/>
                <a:cs typeface="Trebuchet MS"/>
              </a:rPr>
              <a:t> </a:t>
            </a:r>
            <a:r>
              <a:rPr sz="2300" spc="-120">
                <a:solidFill>
                  <a:srgbClr val="203458"/>
                </a:solidFill>
                <a:latin typeface="Trebuchet MS"/>
                <a:cs typeface="Trebuchet MS"/>
              </a:rPr>
              <a:t>better.</a:t>
            </a:r>
            <a:r>
              <a:rPr sz="2300" spc="-75">
                <a:solidFill>
                  <a:srgbClr val="203458"/>
                </a:solidFill>
                <a:latin typeface="Trebuchet MS"/>
                <a:cs typeface="Trebuchet MS"/>
              </a:rPr>
              <a:t> </a:t>
            </a:r>
            <a:r>
              <a:rPr sz="2300" spc="-105">
                <a:solidFill>
                  <a:srgbClr val="203458"/>
                </a:solidFill>
                <a:latin typeface="Trebuchet MS"/>
                <a:cs typeface="Trebuchet MS"/>
              </a:rPr>
              <a:t>Every</a:t>
            </a:r>
            <a:r>
              <a:rPr sz="2300" spc="-75">
                <a:solidFill>
                  <a:srgbClr val="203458"/>
                </a:solidFill>
                <a:latin typeface="Trebuchet MS"/>
                <a:cs typeface="Trebuchet MS"/>
              </a:rPr>
              <a:t> </a:t>
            </a:r>
            <a:r>
              <a:rPr sz="2300" spc="-25">
                <a:solidFill>
                  <a:srgbClr val="203458"/>
                </a:solidFill>
                <a:latin typeface="Trebuchet MS"/>
                <a:cs typeface="Trebuchet MS"/>
              </a:rPr>
              <a:t>day </a:t>
            </a:r>
            <a:r>
              <a:rPr sz="2300" spc="-110">
                <a:solidFill>
                  <a:srgbClr val="203458"/>
                </a:solidFill>
                <a:latin typeface="Trebuchet MS"/>
                <a:cs typeface="Trebuchet MS"/>
              </a:rPr>
              <a:t>from</a:t>
            </a:r>
            <a:r>
              <a:rPr sz="2300" spc="-75">
                <a:solidFill>
                  <a:srgbClr val="203458"/>
                </a:solidFill>
                <a:latin typeface="Trebuchet MS"/>
                <a:cs typeface="Trebuchet MS"/>
              </a:rPr>
              <a:t> </a:t>
            </a:r>
            <a:r>
              <a:rPr sz="2300" spc="-95">
                <a:solidFill>
                  <a:srgbClr val="203458"/>
                </a:solidFill>
                <a:latin typeface="Trebuchet MS"/>
                <a:cs typeface="Trebuchet MS"/>
              </a:rPr>
              <a:t>then</a:t>
            </a:r>
            <a:r>
              <a:rPr sz="2300" spc="-80">
                <a:solidFill>
                  <a:srgbClr val="203458"/>
                </a:solidFill>
                <a:latin typeface="Trebuchet MS"/>
                <a:cs typeface="Trebuchet MS"/>
              </a:rPr>
              <a:t> </a:t>
            </a:r>
            <a:r>
              <a:rPr sz="2300">
                <a:solidFill>
                  <a:srgbClr val="203458"/>
                </a:solidFill>
                <a:latin typeface="Trebuchet MS"/>
                <a:cs typeface="Trebuchet MS"/>
              </a:rPr>
              <a:t>on</a:t>
            </a:r>
            <a:r>
              <a:rPr sz="2300" spc="-120">
                <a:solidFill>
                  <a:srgbClr val="203458"/>
                </a:solidFill>
                <a:latin typeface="Trebuchet MS"/>
                <a:cs typeface="Trebuchet MS"/>
              </a:rPr>
              <a:t> </a:t>
            </a:r>
            <a:r>
              <a:rPr sz="2300" spc="-165">
                <a:solidFill>
                  <a:srgbClr val="203458"/>
                </a:solidFill>
                <a:latin typeface="Trebuchet MS"/>
                <a:cs typeface="Trebuchet MS"/>
              </a:rPr>
              <a:t>Kelly</a:t>
            </a:r>
            <a:r>
              <a:rPr sz="2300" spc="-75">
                <a:solidFill>
                  <a:srgbClr val="203458"/>
                </a:solidFill>
                <a:latin typeface="Trebuchet MS"/>
                <a:cs typeface="Trebuchet MS"/>
              </a:rPr>
              <a:t> </a:t>
            </a:r>
            <a:r>
              <a:rPr sz="2300" spc="-10">
                <a:solidFill>
                  <a:srgbClr val="203458"/>
                </a:solidFill>
                <a:latin typeface="Trebuchet MS"/>
                <a:cs typeface="Trebuchet MS"/>
              </a:rPr>
              <a:t>did</a:t>
            </a:r>
            <a:r>
              <a:rPr sz="2300" spc="-80">
                <a:solidFill>
                  <a:srgbClr val="203458"/>
                </a:solidFill>
                <a:latin typeface="Trebuchet MS"/>
                <a:cs typeface="Trebuchet MS"/>
              </a:rPr>
              <a:t> </a:t>
            </a:r>
            <a:r>
              <a:rPr sz="2300" spc="-90">
                <a:solidFill>
                  <a:srgbClr val="203458"/>
                </a:solidFill>
                <a:latin typeface="Trebuchet MS"/>
                <a:cs typeface="Trebuchet MS"/>
              </a:rPr>
              <a:t>all</a:t>
            </a:r>
            <a:r>
              <a:rPr sz="2300" spc="-80">
                <a:solidFill>
                  <a:srgbClr val="203458"/>
                </a:solidFill>
                <a:latin typeface="Trebuchet MS"/>
                <a:cs typeface="Trebuchet MS"/>
              </a:rPr>
              <a:t> </a:t>
            </a:r>
            <a:r>
              <a:rPr sz="2300" spc="-100">
                <a:solidFill>
                  <a:srgbClr val="203458"/>
                </a:solidFill>
                <a:latin typeface="Trebuchet MS"/>
                <a:cs typeface="Trebuchet MS"/>
              </a:rPr>
              <a:t>Fatima’s</a:t>
            </a:r>
            <a:r>
              <a:rPr sz="2300" spc="-75">
                <a:solidFill>
                  <a:srgbClr val="203458"/>
                </a:solidFill>
                <a:latin typeface="Trebuchet MS"/>
                <a:cs typeface="Trebuchet MS"/>
              </a:rPr>
              <a:t> </a:t>
            </a:r>
            <a:r>
              <a:rPr sz="2300" spc="-10">
                <a:solidFill>
                  <a:srgbClr val="203458"/>
                </a:solidFill>
                <a:latin typeface="Trebuchet MS"/>
                <a:cs typeface="Trebuchet MS"/>
              </a:rPr>
              <a:t>washing</a:t>
            </a:r>
            <a:r>
              <a:rPr sz="2300" spc="-80">
                <a:solidFill>
                  <a:srgbClr val="203458"/>
                </a:solidFill>
                <a:latin typeface="Trebuchet MS"/>
                <a:cs typeface="Trebuchet MS"/>
              </a:rPr>
              <a:t> </a:t>
            </a:r>
            <a:r>
              <a:rPr sz="2300" spc="-325">
                <a:solidFill>
                  <a:srgbClr val="203458"/>
                </a:solidFill>
                <a:latin typeface="Trebuchet MS"/>
                <a:cs typeface="Trebuchet MS"/>
              </a:rPr>
              <a:t>,</a:t>
            </a:r>
            <a:r>
              <a:rPr sz="2300" spc="-75">
                <a:solidFill>
                  <a:srgbClr val="203458"/>
                </a:solidFill>
                <a:latin typeface="Trebuchet MS"/>
                <a:cs typeface="Trebuchet MS"/>
              </a:rPr>
              <a:t> </a:t>
            </a:r>
            <a:r>
              <a:rPr sz="2300" spc="-20">
                <a:solidFill>
                  <a:srgbClr val="203458"/>
                </a:solidFill>
                <a:latin typeface="Trebuchet MS"/>
                <a:cs typeface="Trebuchet MS"/>
              </a:rPr>
              <a:t>cooking</a:t>
            </a:r>
            <a:r>
              <a:rPr sz="2300" spc="-85">
                <a:solidFill>
                  <a:srgbClr val="203458"/>
                </a:solidFill>
                <a:latin typeface="Trebuchet MS"/>
                <a:cs typeface="Trebuchet MS"/>
              </a:rPr>
              <a:t> </a:t>
            </a:r>
            <a:r>
              <a:rPr sz="2300">
                <a:solidFill>
                  <a:srgbClr val="203458"/>
                </a:solidFill>
                <a:latin typeface="Trebuchet MS"/>
                <a:cs typeface="Trebuchet MS"/>
              </a:rPr>
              <a:t>and</a:t>
            </a:r>
            <a:r>
              <a:rPr sz="2300" spc="-80">
                <a:solidFill>
                  <a:srgbClr val="203458"/>
                </a:solidFill>
                <a:latin typeface="Trebuchet MS"/>
                <a:cs typeface="Trebuchet MS"/>
              </a:rPr>
              <a:t> </a:t>
            </a:r>
            <a:r>
              <a:rPr sz="2300" spc="-65">
                <a:solidFill>
                  <a:srgbClr val="203458"/>
                </a:solidFill>
                <a:latin typeface="Trebuchet MS"/>
                <a:cs typeface="Trebuchet MS"/>
              </a:rPr>
              <a:t>cleaning,</a:t>
            </a:r>
            <a:r>
              <a:rPr sz="2300" spc="-80">
                <a:solidFill>
                  <a:srgbClr val="203458"/>
                </a:solidFill>
                <a:latin typeface="Trebuchet MS"/>
                <a:cs typeface="Trebuchet MS"/>
              </a:rPr>
              <a:t> </a:t>
            </a:r>
            <a:r>
              <a:rPr sz="2300">
                <a:solidFill>
                  <a:srgbClr val="203458"/>
                </a:solidFill>
                <a:latin typeface="Trebuchet MS"/>
                <a:cs typeface="Trebuchet MS"/>
              </a:rPr>
              <a:t>and</a:t>
            </a:r>
            <a:r>
              <a:rPr sz="2300" spc="-85">
                <a:solidFill>
                  <a:srgbClr val="203458"/>
                </a:solidFill>
                <a:latin typeface="Trebuchet MS"/>
                <a:cs typeface="Trebuchet MS"/>
              </a:rPr>
              <a:t> </a:t>
            </a:r>
            <a:r>
              <a:rPr sz="2300">
                <a:solidFill>
                  <a:srgbClr val="203458"/>
                </a:solidFill>
                <a:latin typeface="Trebuchet MS"/>
                <a:cs typeface="Trebuchet MS"/>
              </a:rPr>
              <a:t>was</a:t>
            </a:r>
            <a:r>
              <a:rPr sz="2300" spc="-80">
                <a:solidFill>
                  <a:srgbClr val="203458"/>
                </a:solidFill>
                <a:latin typeface="Trebuchet MS"/>
                <a:cs typeface="Trebuchet MS"/>
              </a:rPr>
              <a:t> </a:t>
            </a:r>
            <a:r>
              <a:rPr sz="2300">
                <a:solidFill>
                  <a:srgbClr val="203458"/>
                </a:solidFill>
                <a:latin typeface="Trebuchet MS"/>
                <a:cs typeface="Trebuchet MS"/>
              </a:rPr>
              <a:t>so</a:t>
            </a:r>
            <a:r>
              <a:rPr sz="2300" spc="-80">
                <a:solidFill>
                  <a:srgbClr val="203458"/>
                </a:solidFill>
                <a:latin typeface="Trebuchet MS"/>
                <a:cs typeface="Trebuchet MS"/>
              </a:rPr>
              <a:t> </a:t>
            </a:r>
            <a:r>
              <a:rPr sz="2300" spc="-75">
                <a:solidFill>
                  <a:srgbClr val="203458"/>
                </a:solidFill>
                <a:latin typeface="Trebuchet MS"/>
                <a:cs typeface="Trebuchet MS"/>
              </a:rPr>
              <a:t>efficient</a:t>
            </a:r>
            <a:r>
              <a:rPr sz="2300" spc="-80">
                <a:solidFill>
                  <a:srgbClr val="203458"/>
                </a:solidFill>
                <a:latin typeface="Trebuchet MS"/>
                <a:cs typeface="Trebuchet MS"/>
              </a:rPr>
              <a:t> </a:t>
            </a:r>
            <a:r>
              <a:rPr sz="2300" spc="-85">
                <a:solidFill>
                  <a:srgbClr val="203458"/>
                </a:solidFill>
                <a:latin typeface="Trebuchet MS"/>
                <a:cs typeface="Trebuchet MS"/>
              </a:rPr>
              <a:t>that </a:t>
            </a:r>
            <a:r>
              <a:rPr sz="2300" spc="-60">
                <a:solidFill>
                  <a:srgbClr val="203458"/>
                </a:solidFill>
                <a:latin typeface="Trebuchet MS"/>
                <a:cs typeface="Trebuchet MS"/>
              </a:rPr>
              <a:t>Fatima</a:t>
            </a:r>
            <a:r>
              <a:rPr sz="2300" spc="-80">
                <a:solidFill>
                  <a:srgbClr val="203458"/>
                </a:solidFill>
                <a:latin typeface="Trebuchet MS"/>
                <a:cs typeface="Trebuchet MS"/>
              </a:rPr>
              <a:t> </a:t>
            </a:r>
            <a:r>
              <a:rPr sz="2300" spc="-10">
                <a:solidFill>
                  <a:srgbClr val="203458"/>
                </a:solidFill>
                <a:latin typeface="Trebuchet MS"/>
                <a:cs typeface="Trebuchet MS"/>
              </a:rPr>
              <a:t>stopped</a:t>
            </a:r>
            <a:r>
              <a:rPr sz="2300" spc="-80">
                <a:solidFill>
                  <a:srgbClr val="203458"/>
                </a:solidFill>
                <a:latin typeface="Trebuchet MS"/>
                <a:cs typeface="Trebuchet MS"/>
              </a:rPr>
              <a:t> </a:t>
            </a:r>
            <a:r>
              <a:rPr sz="2300" spc="-60">
                <a:solidFill>
                  <a:srgbClr val="203458"/>
                </a:solidFill>
                <a:latin typeface="Trebuchet MS"/>
                <a:cs typeface="Trebuchet MS"/>
              </a:rPr>
              <a:t>employing</a:t>
            </a:r>
            <a:r>
              <a:rPr sz="2300" spc="-85">
                <a:solidFill>
                  <a:srgbClr val="203458"/>
                </a:solidFill>
                <a:latin typeface="Trebuchet MS"/>
                <a:cs typeface="Trebuchet MS"/>
              </a:rPr>
              <a:t> </a:t>
            </a:r>
            <a:r>
              <a:rPr sz="2300" spc="-105">
                <a:solidFill>
                  <a:srgbClr val="203458"/>
                </a:solidFill>
                <a:latin typeface="Trebuchet MS"/>
                <a:cs typeface="Trebuchet MS"/>
              </a:rPr>
              <a:t>her</a:t>
            </a:r>
            <a:r>
              <a:rPr sz="2300" spc="-75">
                <a:solidFill>
                  <a:srgbClr val="203458"/>
                </a:solidFill>
                <a:latin typeface="Trebuchet MS"/>
                <a:cs typeface="Trebuchet MS"/>
              </a:rPr>
              <a:t> </a:t>
            </a:r>
            <a:r>
              <a:rPr sz="2300" spc="-20">
                <a:solidFill>
                  <a:srgbClr val="203458"/>
                </a:solidFill>
                <a:latin typeface="Trebuchet MS"/>
                <a:cs typeface="Trebuchet MS"/>
              </a:rPr>
              <a:t>maid. </a:t>
            </a:r>
            <a:r>
              <a:rPr sz="2300" spc="-130">
                <a:solidFill>
                  <a:srgbClr val="203458"/>
                </a:solidFill>
                <a:latin typeface="Trebuchet MS"/>
                <a:cs typeface="Trebuchet MS"/>
              </a:rPr>
              <a:t>Two</a:t>
            </a:r>
            <a:r>
              <a:rPr sz="2300" spc="-75">
                <a:solidFill>
                  <a:srgbClr val="203458"/>
                </a:solidFill>
                <a:latin typeface="Trebuchet MS"/>
                <a:cs typeface="Trebuchet MS"/>
              </a:rPr>
              <a:t> </a:t>
            </a:r>
            <a:r>
              <a:rPr sz="2300" spc="-55">
                <a:solidFill>
                  <a:srgbClr val="203458"/>
                </a:solidFill>
                <a:latin typeface="Trebuchet MS"/>
                <a:cs typeface="Trebuchet MS"/>
              </a:rPr>
              <a:t>years</a:t>
            </a:r>
            <a:r>
              <a:rPr sz="2300" spc="-110">
                <a:solidFill>
                  <a:srgbClr val="203458"/>
                </a:solidFill>
                <a:latin typeface="Trebuchet MS"/>
                <a:cs typeface="Trebuchet MS"/>
              </a:rPr>
              <a:t> </a:t>
            </a:r>
            <a:r>
              <a:rPr sz="2300" spc="90">
                <a:solidFill>
                  <a:srgbClr val="203458"/>
                </a:solidFill>
                <a:latin typeface="Trebuchet MS"/>
                <a:cs typeface="Trebuchet MS"/>
              </a:rPr>
              <a:t>ago</a:t>
            </a:r>
            <a:r>
              <a:rPr sz="2300" spc="-80">
                <a:solidFill>
                  <a:srgbClr val="203458"/>
                </a:solidFill>
                <a:latin typeface="Trebuchet MS"/>
                <a:cs typeface="Trebuchet MS"/>
              </a:rPr>
              <a:t> </a:t>
            </a:r>
            <a:r>
              <a:rPr sz="2300" spc="-60">
                <a:solidFill>
                  <a:srgbClr val="203458"/>
                </a:solidFill>
                <a:latin typeface="Trebuchet MS"/>
                <a:cs typeface="Trebuchet MS"/>
              </a:rPr>
              <a:t>Fatima</a:t>
            </a:r>
            <a:r>
              <a:rPr sz="2300" spc="-80">
                <a:solidFill>
                  <a:srgbClr val="203458"/>
                </a:solidFill>
                <a:latin typeface="Trebuchet MS"/>
                <a:cs typeface="Trebuchet MS"/>
              </a:rPr>
              <a:t> </a:t>
            </a:r>
            <a:r>
              <a:rPr sz="2300">
                <a:solidFill>
                  <a:srgbClr val="203458"/>
                </a:solidFill>
                <a:latin typeface="Trebuchet MS"/>
                <a:cs typeface="Trebuchet MS"/>
              </a:rPr>
              <a:t>became</a:t>
            </a:r>
            <a:r>
              <a:rPr sz="2300" spc="-80">
                <a:solidFill>
                  <a:srgbClr val="203458"/>
                </a:solidFill>
                <a:latin typeface="Trebuchet MS"/>
                <a:cs typeface="Trebuchet MS"/>
              </a:rPr>
              <a:t> </a:t>
            </a:r>
            <a:r>
              <a:rPr sz="2300" spc="-190">
                <a:solidFill>
                  <a:srgbClr val="203458"/>
                </a:solidFill>
                <a:latin typeface="Trebuchet MS"/>
                <a:cs typeface="Trebuchet MS"/>
              </a:rPr>
              <a:t>ill.</a:t>
            </a:r>
            <a:r>
              <a:rPr sz="2300" spc="-75">
                <a:solidFill>
                  <a:srgbClr val="203458"/>
                </a:solidFill>
                <a:latin typeface="Trebuchet MS"/>
                <a:cs typeface="Trebuchet MS"/>
              </a:rPr>
              <a:t> </a:t>
            </a:r>
            <a:r>
              <a:rPr sz="2300">
                <a:solidFill>
                  <a:srgbClr val="203458"/>
                </a:solidFill>
                <a:latin typeface="Trebuchet MS"/>
                <a:cs typeface="Trebuchet MS"/>
              </a:rPr>
              <a:t>As</a:t>
            </a:r>
            <a:r>
              <a:rPr sz="2300" spc="-80">
                <a:solidFill>
                  <a:srgbClr val="203458"/>
                </a:solidFill>
                <a:latin typeface="Trebuchet MS"/>
                <a:cs typeface="Trebuchet MS"/>
              </a:rPr>
              <a:t> </a:t>
            </a:r>
            <a:r>
              <a:rPr sz="2300" spc="-20">
                <a:solidFill>
                  <a:srgbClr val="203458"/>
                </a:solidFill>
                <a:latin typeface="Trebuchet MS"/>
                <a:cs typeface="Trebuchet MS"/>
              </a:rPr>
              <a:t>she</a:t>
            </a:r>
            <a:r>
              <a:rPr sz="2300" spc="-75">
                <a:solidFill>
                  <a:srgbClr val="203458"/>
                </a:solidFill>
                <a:latin typeface="Trebuchet MS"/>
                <a:cs typeface="Trebuchet MS"/>
              </a:rPr>
              <a:t> </a:t>
            </a:r>
            <a:r>
              <a:rPr sz="2300" spc="-30">
                <a:solidFill>
                  <a:srgbClr val="203458"/>
                </a:solidFill>
                <a:latin typeface="Trebuchet MS"/>
                <a:cs typeface="Trebuchet MS"/>
              </a:rPr>
              <a:t>could</a:t>
            </a:r>
            <a:r>
              <a:rPr sz="2300" spc="-80">
                <a:solidFill>
                  <a:srgbClr val="203458"/>
                </a:solidFill>
                <a:latin typeface="Trebuchet MS"/>
                <a:cs typeface="Trebuchet MS"/>
              </a:rPr>
              <a:t> </a:t>
            </a:r>
            <a:r>
              <a:rPr sz="2300" spc="-85">
                <a:solidFill>
                  <a:srgbClr val="203458"/>
                </a:solidFill>
                <a:latin typeface="Trebuchet MS"/>
                <a:cs typeface="Trebuchet MS"/>
              </a:rPr>
              <a:t>not</a:t>
            </a:r>
            <a:r>
              <a:rPr sz="2300" spc="-80">
                <a:solidFill>
                  <a:srgbClr val="203458"/>
                </a:solidFill>
                <a:latin typeface="Trebuchet MS"/>
                <a:cs typeface="Trebuchet MS"/>
              </a:rPr>
              <a:t> </a:t>
            </a:r>
            <a:r>
              <a:rPr sz="2300" spc="-110">
                <a:solidFill>
                  <a:srgbClr val="203458"/>
                </a:solidFill>
                <a:latin typeface="Trebuchet MS"/>
                <a:cs typeface="Trebuchet MS"/>
              </a:rPr>
              <a:t>work</a:t>
            </a:r>
            <a:r>
              <a:rPr sz="2300" spc="-75">
                <a:solidFill>
                  <a:srgbClr val="203458"/>
                </a:solidFill>
                <a:latin typeface="Trebuchet MS"/>
                <a:cs typeface="Trebuchet MS"/>
              </a:rPr>
              <a:t> </a:t>
            </a:r>
            <a:r>
              <a:rPr sz="2300" spc="-105">
                <a:solidFill>
                  <a:srgbClr val="203458"/>
                </a:solidFill>
                <a:latin typeface="Trebuchet MS"/>
                <a:cs typeface="Trebuchet MS"/>
              </a:rPr>
              <a:t>her</a:t>
            </a:r>
            <a:r>
              <a:rPr sz="2300" spc="-75">
                <a:solidFill>
                  <a:srgbClr val="203458"/>
                </a:solidFill>
                <a:latin typeface="Trebuchet MS"/>
                <a:cs typeface="Trebuchet MS"/>
              </a:rPr>
              <a:t> </a:t>
            </a:r>
            <a:r>
              <a:rPr sz="2300" spc="-40">
                <a:solidFill>
                  <a:srgbClr val="203458"/>
                </a:solidFill>
                <a:latin typeface="Trebuchet MS"/>
                <a:cs typeface="Trebuchet MS"/>
              </a:rPr>
              <a:t>business</a:t>
            </a:r>
            <a:r>
              <a:rPr sz="2300" spc="-80">
                <a:solidFill>
                  <a:srgbClr val="203458"/>
                </a:solidFill>
                <a:latin typeface="Trebuchet MS"/>
                <a:cs typeface="Trebuchet MS"/>
              </a:rPr>
              <a:t> </a:t>
            </a:r>
            <a:r>
              <a:rPr sz="2300" spc="-20">
                <a:solidFill>
                  <a:srgbClr val="203458"/>
                </a:solidFill>
                <a:latin typeface="Trebuchet MS"/>
                <a:cs typeface="Trebuchet MS"/>
              </a:rPr>
              <a:t>collapsed</a:t>
            </a:r>
            <a:r>
              <a:rPr sz="2300" spc="-80">
                <a:solidFill>
                  <a:srgbClr val="203458"/>
                </a:solidFill>
                <a:latin typeface="Trebuchet MS"/>
                <a:cs typeface="Trebuchet MS"/>
              </a:rPr>
              <a:t> </a:t>
            </a:r>
            <a:r>
              <a:rPr sz="2300">
                <a:solidFill>
                  <a:srgbClr val="203458"/>
                </a:solidFill>
                <a:latin typeface="Trebuchet MS"/>
                <a:cs typeface="Trebuchet MS"/>
              </a:rPr>
              <a:t>and</a:t>
            </a:r>
            <a:r>
              <a:rPr sz="2300" spc="-80">
                <a:solidFill>
                  <a:srgbClr val="203458"/>
                </a:solidFill>
                <a:latin typeface="Trebuchet MS"/>
                <a:cs typeface="Trebuchet MS"/>
              </a:rPr>
              <a:t> </a:t>
            </a:r>
            <a:r>
              <a:rPr sz="2300" spc="-20">
                <a:solidFill>
                  <a:srgbClr val="203458"/>
                </a:solidFill>
                <a:latin typeface="Trebuchet MS"/>
                <a:cs typeface="Trebuchet MS"/>
              </a:rPr>
              <a:t>she</a:t>
            </a:r>
            <a:r>
              <a:rPr sz="2300" spc="-80">
                <a:solidFill>
                  <a:srgbClr val="203458"/>
                </a:solidFill>
                <a:latin typeface="Trebuchet MS"/>
                <a:cs typeface="Trebuchet MS"/>
              </a:rPr>
              <a:t> </a:t>
            </a:r>
            <a:r>
              <a:rPr sz="2300">
                <a:solidFill>
                  <a:srgbClr val="203458"/>
                </a:solidFill>
                <a:latin typeface="Trebuchet MS"/>
                <a:cs typeface="Trebuchet MS"/>
              </a:rPr>
              <a:t>began</a:t>
            </a:r>
            <a:r>
              <a:rPr sz="2300" spc="-80">
                <a:solidFill>
                  <a:srgbClr val="203458"/>
                </a:solidFill>
                <a:latin typeface="Trebuchet MS"/>
                <a:cs typeface="Trebuchet MS"/>
              </a:rPr>
              <a:t> </a:t>
            </a:r>
            <a:r>
              <a:rPr sz="2300" spc="-50">
                <a:solidFill>
                  <a:srgbClr val="203458"/>
                </a:solidFill>
                <a:latin typeface="Trebuchet MS"/>
                <a:cs typeface="Trebuchet MS"/>
              </a:rPr>
              <a:t>to</a:t>
            </a:r>
            <a:r>
              <a:rPr sz="2300" spc="-80">
                <a:solidFill>
                  <a:srgbClr val="203458"/>
                </a:solidFill>
                <a:latin typeface="Trebuchet MS"/>
                <a:cs typeface="Trebuchet MS"/>
              </a:rPr>
              <a:t> </a:t>
            </a:r>
            <a:r>
              <a:rPr sz="2300" spc="-140">
                <a:solidFill>
                  <a:srgbClr val="203458"/>
                </a:solidFill>
                <a:latin typeface="Trebuchet MS"/>
                <a:cs typeface="Trebuchet MS"/>
              </a:rPr>
              <a:t>run</a:t>
            </a:r>
            <a:r>
              <a:rPr sz="2300" spc="-75">
                <a:solidFill>
                  <a:srgbClr val="203458"/>
                </a:solidFill>
                <a:latin typeface="Trebuchet MS"/>
                <a:cs typeface="Trebuchet MS"/>
              </a:rPr>
              <a:t> </a:t>
            </a:r>
            <a:r>
              <a:rPr sz="2300">
                <a:solidFill>
                  <a:srgbClr val="203458"/>
                </a:solidFill>
                <a:latin typeface="Trebuchet MS"/>
                <a:cs typeface="Trebuchet MS"/>
              </a:rPr>
              <a:t>up</a:t>
            </a:r>
            <a:r>
              <a:rPr sz="2300" spc="-80">
                <a:solidFill>
                  <a:srgbClr val="203458"/>
                </a:solidFill>
                <a:latin typeface="Trebuchet MS"/>
                <a:cs typeface="Trebuchet MS"/>
              </a:rPr>
              <a:t> </a:t>
            </a:r>
            <a:r>
              <a:rPr sz="2300" spc="-70">
                <a:solidFill>
                  <a:srgbClr val="203458"/>
                </a:solidFill>
                <a:latin typeface="Trebuchet MS"/>
                <a:cs typeface="Trebuchet MS"/>
              </a:rPr>
              <a:t>debts.</a:t>
            </a:r>
            <a:r>
              <a:rPr sz="2300" spc="-80">
                <a:solidFill>
                  <a:srgbClr val="203458"/>
                </a:solidFill>
                <a:latin typeface="Trebuchet MS"/>
                <a:cs typeface="Trebuchet MS"/>
              </a:rPr>
              <a:t> </a:t>
            </a:r>
            <a:r>
              <a:rPr sz="2300" spc="-155">
                <a:solidFill>
                  <a:srgbClr val="203458"/>
                </a:solidFill>
                <a:latin typeface="Trebuchet MS"/>
                <a:cs typeface="Trebuchet MS"/>
              </a:rPr>
              <a:t>The</a:t>
            </a:r>
            <a:r>
              <a:rPr sz="2300" spc="-75">
                <a:solidFill>
                  <a:srgbClr val="203458"/>
                </a:solidFill>
                <a:latin typeface="Trebuchet MS"/>
                <a:cs typeface="Trebuchet MS"/>
              </a:rPr>
              <a:t> </a:t>
            </a:r>
            <a:r>
              <a:rPr sz="2300" spc="-55">
                <a:solidFill>
                  <a:srgbClr val="203458"/>
                </a:solidFill>
                <a:latin typeface="Trebuchet MS"/>
                <a:cs typeface="Trebuchet MS"/>
              </a:rPr>
              <a:t>following</a:t>
            </a:r>
            <a:r>
              <a:rPr sz="2300" spc="-75">
                <a:solidFill>
                  <a:srgbClr val="203458"/>
                </a:solidFill>
                <a:latin typeface="Trebuchet MS"/>
                <a:cs typeface="Trebuchet MS"/>
              </a:rPr>
              <a:t> </a:t>
            </a:r>
            <a:r>
              <a:rPr sz="2300" spc="-20">
                <a:solidFill>
                  <a:srgbClr val="203458"/>
                </a:solidFill>
                <a:latin typeface="Trebuchet MS"/>
                <a:cs typeface="Trebuchet MS"/>
              </a:rPr>
              <a:t>year </a:t>
            </a:r>
            <a:r>
              <a:rPr sz="2300" spc="-165">
                <a:solidFill>
                  <a:srgbClr val="203458"/>
                </a:solidFill>
                <a:latin typeface="Trebuchet MS"/>
                <a:cs typeface="Trebuchet MS"/>
              </a:rPr>
              <a:t>Kelly</a:t>
            </a:r>
            <a:r>
              <a:rPr sz="2300" spc="-75">
                <a:solidFill>
                  <a:srgbClr val="203458"/>
                </a:solidFill>
                <a:latin typeface="Trebuchet MS"/>
                <a:cs typeface="Trebuchet MS"/>
              </a:rPr>
              <a:t> </a:t>
            </a:r>
            <a:r>
              <a:rPr sz="2300" spc="-30">
                <a:solidFill>
                  <a:srgbClr val="203458"/>
                </a:solidFill>
                <a:latin typeface="Trebuchet MS"/>
                <a:cs typeface="Trebuchet MS"/>
              </a:rPr>
              <a:t>won</a:t>
            </a:r>
            <a:r>
              <a:rPr sz="2300" spc="-145">
                <a:solidFill>
                  <a:srgbClr val="203458"/>
                </a:solidFill>
                <a:latin typeface="Trebuchet MS"/>
                <a:cs typeface="Trebuchet MS"/>
              </a:rPr>
              <a:t> </a:t>
            </a:r>
            <a:r>
              <a:rPr sz="2300" spc="-85">
                <a:solidFill>
                  <a:srgbClr val="203458"/>
                </a:solidFill>
                <a:latin typeface="Garamond"/>
                <a:cs typeface="Garamond"/>
              </a:rPr>
              <a:t>£</a:t>
            </a:r>
            <a:r>
              <a:rPr sz="2300" spc="-85">
                <a:solidFill>
                  <a:srgbClr val="203458"/>
                </a:solidFill>
                <a:latin typeface="Trebuchet MS"/>
                <a:cs typeface="Trebuchet MS"/>
              </a:rPr>
              <a:t>10,000 </a:t>
            </a:r>
            <a:r>
              <a:rPr sz="2300">
                <a:solidFill>
                  <a:srgbClr val="203458"/>
                </a:solidFill>
                <a:latin typeface="Trebuchet MS"/>
                <a:cs typeface="Trebuchet MS"/>
              </a:rPr>
              <a:t>on</a:t>
            </a:r>
            <a:r>
              <a:rPr sz="2300" spc="-125">
                <a:solidFill>
                  <a:srgbClr val="203458"/>
                </a:solidFill>
                <a:latin typeface="Trebuchet MS"/>
                <a:cs typeface="Trebuchet MS"/>
              </a:rPr>
              <a:t> </a:t>
            </a:r>
            <a:r>
              <a:rPr sz="2300" spc="-95">
                <a:solidFill>
                  <a:srgbClr val="203458"/>
                </a:solidFill>
                <a:latin typeface="Trebuchet MS"/>
                <a:cs typeface="Trebuchet MS"/>
              </a:rPr>
              <a:t>the</a:t>
            </a:r>
            <a:r>
              <a:rPr sz="2300" spc="-75">
                <a:solidFill>
                  <a:srgbClr val="203458"/>
                </a:solidFill>
                <a:latin typeface="Trebuchet MS"/>
                <a:cs typeface="Trebuchet MS"/>
              </a:rPr>
              <a:t> </a:t>
            </a:r>
            <a:r>
              <a:rPr sz="2300" spc="-130">
                <a:solidFill>
                  <a:srgbClr val="203458"/>
                </a:solidFill>
                <a:latin typeface="Trebuchet MS"/>
                <a:cs typeface="Trebuchet MS"/>
              </a:rPr>
              <a:t>lottery</a:t>
            </a:r>
            <a:r>
              <a:rPr sz="2300" spc="-75">
                <a:solidFill>
                  <a:srgbClr val="203458"/>
                </a:solidFill>
                <a:latin typeface="Trebuchet MS"/>
                <a:cs typeface="Trebuchet MS"/>
              </a:rPr>
              <a:t> </a:t>
            </a:r>
            <a:r>
              <a:rPr sz="2300">
                <a:solidFill>
                  <a:srgbClr val="203458"/>
                </a:solidFill>
                <a:latin typeface="Trebuchet MS"/>
                <a:cs typeface="Trebuchet MS"/>
              </a:rPr>
              <a:t>and</a:t>
            </a:r>
            <a:r>
              <a:rPr sz="2300" spc="-85">
                <a:solidFill>
                  <a:srgbClr val="203458"/>
                </a:solidFill>
                <a:latin typeface="Trebuchet MS"/>
                <a:cs typeface="Trebuchet MS"/>
              </a:rPr>
              <a:t> </a:t>
            </a:r>
            <a:r>
              <a:rPr sz="2300">
                <a:solidFill>
                  <a:srgbClr val="203458"/>
                </a:solidFill>
                <a:latin typeface="Trebuchet MS"/>
                <a:cs typeface="Trebuchet MS"/>
              </a:rPr>
              <a:t>gave</a:t>
            </a:r>
            <a:r>
              <a:rPr sz="2300" spc="-90">
                <a:solidFill>
                  <a:srgbClr val="203458"/>
                </a:solidFill>
                <a:latin typeface="Trebuchet MS"/>
                <a:cs typeface="Trebuchet MS"/>
              </a:rPr>
              <a:t> </a:t>
            </a:r>
            <a:r>
              <a:rPr sz="2300" spc="-155">
                <a:solidFill>
                  <a:srgbClr val="203458"/>
                </a:solidFill>
                <a:latin typeface="Trebuchet MS"/>
                <a:cs typeface="Trebuchet MS"/>
              </a:rPr>
              <a:t>it</a:t>
            </a:r>
            <a:r>
              <a:rPr sz="2300" spc="-75">
                <a:solidFill>
                  <a:srgbClr val="203458"/>
                </a:solidFill>
                <a:latin typeface="Trebuchet MS"/>
                <a:cs typeface="Trebuchet MS"/>
              </a:rPr>
              <a:t> </a:t>
            </a:r>
            <a:r>
              <a:rPr sz="2300" spc="-90">
                <a:solidFill>
                  <a:srgbClr val="203458"/>
                </a:solidFill>
                <a:latin typeface="Trebuchet MS"/>
                <a:cs typeface="Trebuchet MS"/>
              </a:rPr>
              <a:t>all</a:t>
            </a:r>
            <a:r>
              <a:rPr sz="2300" spc="-80">
                <a:solidFill>
                  <a:srgbClr val="203458"/>
                </a:solidFill>
                <a:latin typeface="Trebuchet MS"/>
                <a:cs typeface="Trebuchet MS"/>
              </a:rPr>
              <a:t> </a:t>
            </a:r>
            <a:r>
              <a:rPr sz="2300" spc="-50">
                <a:solidFill>
                  <a:srgbClr val="203458"/>
                </a:solidFill>
                <a:latin typeface="Trebuchet MS"/>
                <a:cs typeface="Trebuchet MS"/>
              </a:rPr>
              <a:t>to</a:t>
            </a:r>
            <a:r>
              <a:rPr sz="2300" spc="-90">
                <a:solidFill>
                  <a:srgbClr val="203458"/>
                </a:solidFill>
                <a:latin typeface="Trebuchet MS"/>
                <a:cs typeface="Trebuchet MS"/>
              </a:rPr>
              <a:t> </a:t>
            </a:r>
            <a:r>
              <a:rPr sz="2300" spc="-60">
                <a:solidFill>
                  <a:srgbClr val="203458"/>
                </a:solidFill>
                <a:latin typeface="Trebuchet MS"/>
                <a:cs typeface="Trebuchet MS"/>
              </a:rPr>
              <a:t>Fatima</a:t>
            </a:r>
            <a:r>
              <a:rPr sz="2300" spc="-85">
                <a:solidFill>
                  <a:srgbClr val="203458"/>
                </a:solidFill>
                <a:latin typeface="Trebuchet MS"/>
                <a:cs typeface="Trebuchet MS"/>
              </a:rPr>
              <a:t> </a:t>
            </a:r>
            <a:r>
              <a:rPr sz="2300" spc="-50">
                <a:solidFill>
                  <a:srgbClr val="203458"/>
                </a:solidFill>
                <a:latin typeface="Trebuchet MS"/>
                <a:cs typeface="Trebuchet MS"/>
              </a:rPr>
              <a:t>to</a:t>
            </a:r>
            <a:r>
              <a:rPr sz="2300" spc="-90">
                <a:solidFill>
                  <a:srgbClr val="203458"/>
                </a:solidFill>
                <a:latin typeface="Trebuchet MS"/>
                <a:cs typeface="Trebuchet MS"/>
              </a:rPr>
              <a:t> </a:t>
            </a:r>
            <a:r>
              <a:rPr sz="2300" spc="-25">
                <a:solidFill>
                  <a:srgbClr val="203458"/>
                </a:solidFill>
                <a:latin typeface="Trebuchet MS"/>
                <a:cs typeface="Trebuchet MS"/>
              </a:rPr>
              <a:t>enable</a:t>
            </a:r>
            <a:r>
              <a:rPr sz="2300" spc="-85">
                <a:solidFill>
                  <a:srgbClr val="203458"/>
                </a:solidFill>
                <a:latin typeface="Trebuchet MS"/>
                <a:cs typeface="Trebuchet MS"/>
              </a:rPr>
              <a:t> </a:t>
            </a:r>
            <a:r>
              <a:rPr sz="2300" spc="-105">
                <a:solidFill>
                  <a:srgbClr val="203458"/>
                </a:solidFill>
                <a:latin typeface="Trebuchet MS"/>
                <a:cs typeface="Trebuchet MS"/>
              </a:rPr>
              <a:t>her</a:t>
            </a:r>
            <a:r>
              <a:rPr sz="2300" spc="-75">
                <a:solidFill>
                  <a:srgbClr val="203458"/>
                </a:solidFill>
                <a:latin typeface="Trebuchet MS"/>
                <a:cs typeface="Trebuchet MS"/>
              </a:rPr>
              <a:t> </a:t>
            </a:r>
            <a:r>
              <a:rPr sz="2300" spc="-50">
                <a:solidFill>
                  <a:srgbClr val="203458"/>
                </a:solidFill>
                <a:latin typeface="Trebuchet MS"/>
                <a:cs typeface="Trebuchet MS"/>
              </a:rPr>
              <a:t>to</a:t>
            </a:r>
            <a:r>
              <a:rPr sz="2300" spc="-90">
                <a:solidFill>
                  <a:srgbClr val="203458"/>
                </a:solidFill>
                <a:latin typeface="Trebuchet MS"/>
                <a:cs typeface="Trebuchet MS"/>
              </a:rPr>
              <a:t> </a:t>
            </a:r>
            <a:r>
              <a:rPr sz="2300" spc="-45">
                <a:solidFill>
                  <a:srgbClr val="203458"/>
                </a:solidFill>
                <a:latin typeface="Trebuchet MS"/>
                <a:cs typeface="Trebuchet MS"/>
              </a:rPr>
              <a:t>re-</a:t>
            </a:r>
            <a:r>
              <a:rPr sz="2300" spc="-50">
                <a:solidFill>
                  <a:srgbClr val="203458"/>
                </a:solidFill>
                <a:latin typeface="Trebuchet MS"/>
                <a:cs typeface="Trebuchet MS"/>
              </a:rPr>
              <a:t>roof</a:t>
            </a:r>
            <a:r>
              <a:rPr sz="2300" spc="-85">
                <a:solidFill>
                  <a:srgbClr val="203458"/>
                </a:solidFill>
                <a:latin typeface="Trebuchet MS"/>
                <a:cs typeface="Trebuchet MS"/>
              </a:rPr>
              <a:t> </a:t>
            </a:r>
            <a:r>
              <a:rPr sz="2300" spc="-95">
                <a:solidFill>
                  <a:srgbClr val="203458"/>
                </a:solidFill>
                <a:latin typeface="Trebuchet MS"/>
                <a:cs typeface="Trebuchet MS"/>
              </a:rPr>
              <a:t>the</a:t>
            </a:r>
            <a:r>
              <a:rPr sz="2300" spc="-80">
                <a:solidFill>
                  <a:srgbClr val="203458"/>
                </a:solidFill>
                <a:latin typeface="Trebuchet MS"/>
                <a:cs typeface="Trebuchet MS"/>
              </a:rPr>
              <a:t> </a:t>
            </a:r>
            <a:r>
              <a:rPr sz="2300" spc="-30">
                <a:solidFill>
                  <a:srgbClr val="203458"/>
                </a:solidFill>
                <a:latin typeface="Trebuchet MS"/>
                <a:cs typeface="Trebuchet MS"/>
              </a:rPr>
              <a:t>house</a:t>
            </a:r>
            <a:r>
              <a:rPr sz="2300" spc="-85">
                <a:solidFill>
                  <a:srgbClr val="203458"/>
                </a:solidFill>
                <a:latin typeface="Trebuchet MS"/>
                <a:cs typeface="Trebuchet MS"/>
              </a:rPr>
              <a:t> </a:t>
            </a:r>
            <a:r>
              <a:rPr sz="2300">
                <a:solidFill>
                  <a:srgbClr val="203458"/>
                </a:solidFill>
                <a:latin typeface="Trebuchet MS"/>
                <a:cs typeface="Trebuchet MS"/>
              </a:rPr>
              <a:t>and</a:t>
            </a:r>
            <a:r>
              <a:rPr sz="2300" spc="-85">
                <a:solidFill>
                  <a:srgbClr val="203458"/>
                </a:solidFill>
                <a:latin typeface="Trebuchet MS"/>
                <a:cs typeface="Trebuchet MS"/>
              </a:rPr>
              <a:t> </a:t>
            </a:r>
            <a:r>
              <a:rPr sz="2300">
                <a:solidFill>
                  <a:srgbClr val="203458"/>
                </a:solidFill>
                <a:latin typeface="Trebuchet MS"/>
                <a:cs typeface="Trebuchet MS"/>
              </a:rPr>
              <a:t>pay</a:t>
            </a:r>
            <a:r>
              <a:rPr sz="2300" spc="-90">
                <a:solidFill>
                  <a:srgbClr val="203458"/>
                </a:solidFill>
                <a:latin typeface="Trebuchet MS"/>
                <a:cs typeface="Trebuchet MS"/>
              </a:rPr>
              <a:t> </a:t>
            </a:r>
            <a:r>
              <a:rPr sz="2300" spc="-20">
                <a:solidFill>
                  <a:srgbClr val="203458"/>
                </a:solidFill>
                <a:latin typeface="Trebuchet MS"/>
                <a:cs typeface="Trebuchet MS"/>
              </a:rPr>
              <a:t>off</a:t>
            </a:r>
            <a:r>
              <a:rPr sz="2300" spc="-85">
                <a:solidFill>
                  <a:srgbClr val="203458"/>
                </a:solidFill>
                <a:latin typeface="Trebuchet MS"/>
                <a:cs typeface="Trebuchet MS"/>
              </a:rPr>
              <a:t> </a:t>
            </a:r>
            <a:r>
              <a:rPr sz="2300" spc="-25">
                <a:solidFill>
                  <a:srgbClr val="203458"/>
                </a:solidFill>
                <a:latin typeface="Trebuchet MS"/>
                <a:cs typeface="Trebuchet MS"/>
              </a:rPr>
              <a:t>some</a:t>
            </a:r>
            <a:r>
              <a:rPr sz="2300" spc="-90">
                <a:solidFill>
                  <a:srgbClr val="203458"/>
                </a:solidFill>
                <a:latin typeface="Trebuchet MS"/>
                <a:cs typeface="Trebuchet MS"/>
              </a:rPr>
              <a:t> </a:t>
            </a:r>
            <a:r>
              <a:rPr sz="2300">
                <a:solidFill>
                  <a:srgbClr val="203458"/>
                </a:solidFill>
                <a:latin typeface="Trebuchet MS"/>
                <a:cs typeface="Trebuchet MS"/>
              </a:rPr>
              <a:t>of</a:t>
            </a:r>
            <a:r>
              <a:rPr sz="2300" spc="-85">
                <a:solidFill>
                  <a:srgbClr val="203458"/>
                </a:solidFill>
                <a:latin typeface="Trebuchet MS"/>
                <a:cs typeface="Trebuchet MS"/>
              </a:rPr>
              <a:t> </a:t>
            </a:r>
            <a:r>
              <a:rPr sz="2300" spc="-105">
                <a:solidFill>
                  <a:srgbClr val="203458"/>
                </a:solidFill>
                <a:latin typeface="Trebuchet MS"/>
                <a:cs typeface="Trebuchet MS"/>
              </a:rPr>
              <a:t>her</a:t>
            </a:r>
            <a:r>
              <a:rPr sz="2300" spc="-75">
                <a:solidFill>
                  <a:srgbClr val="203458"/>
                </a:solidFill>
                <a:latin typeface="Trebuchet MS"/>
                <a:cs typeface="Trebuchet MS"/>
              </a:rPr>
              <a:t> </a:t>
            </a:r>
            <a:r>
              <a:rPr sz="2300" spc="-70">
                <a:solidFill>
                  <a:srgbClr val="203458"/>
                </a:solidFill>
                <a:latin typeface="Trebuchet MS"/>
                <a:cs typeface="Trebuchet MS"/>
              </a:rPr>
              <a:t>debts.</a:t>
            </a:r>
            <a:r>
              <a:rPr sz="2300" spc="-90">
                <a:solidFill>
                  <a:srgbClr val="203458"/>
                </a:solidFill>
                <a:latin typeface="Trebuchet MS"/>
                <a:cs typeface="Trebuchet MS"/>
              </a:rPr>
              <a:t> </a:t>
            </a:r>
            <a:r>
              <a:rPr sz="2300" spc="-10">
                <a:solidFill>
                  <a:srgbClr val="203458"/>
                </a:solidFill>
                <a:latin typeface="Trebuchet MS"/>
                <a:cs typeface="Trebuchet MS"/>
              </a:rPr>
              <a:t>Fatima </a:t>
            </a:r>
            <a:r>
              <a:rPr sz="2300">
                <a:solidFill>
                  <a:srgbClr val="203458"/>
                </a:solidFill>
                <a:latin typeface="Trebuchet MS"/>
                <a:cs typeface="Trebuchet MS"/>
              </a:rPr>
              <a:t>was</a:t>
            </a:r>
            <a:r>
              <a:rPr sz="2300" spc="-175">
                <a:solidFill>
                  <a:srgbClr val="203458"/>
                </a:solidFill>
                <a:latin typeface="Trebuchet MS"/>
                <a:cs typeface="Trebuchet MS"/>
              </a:rPr>
              <a:t> </a:t>
            </a:r>
            <a:r>
              <a:rPr sz="2300">
                <a:solidFill>
                  <a:srgbClr val="203458"/>
                </a:solidFill>
                <a:latin typeface="Trebuchet MS"/>
                <a:cs typeface="Trebuchet MS"/>
              </a:rPr>
              <a:t>so</a:t>
            </a:r>
            <a:r>
              <a:rPr sz="2300" spc="-114">
                <a:solidFill>
                  <a:srgbClr val="203458"/>
                </a:solidFill>
                <a:latin typeface="Trebuchet MS"/>
                <a:cs typeface="Trebuchet MS"/>
              </a:rPr>
              <a:t> </a:t>
            </a:r>
            <a:r>
              <a:rPr sz="2300" spc="-55">
                <a:solidFill>
                  <a:srgbClr val="203458"/>
                </a:solidFill>
                <a:latin typeface="Trebuchet MS"/>
                <a:cs typeface="Trebuchet MS"/>
              </a:rPr>
              <a:t>grateful</a:t>
            </a:r>
            <a:r>
              <a:rPr sz="2300" spc="-85">
                <a:solidFill>
                  <a:srgbClr val="203458"/>
                </a:solidFill>
                <a:latin typeface="Trebuchet MS"/>
                <a:cs typeface="Trebuchet MS"/>
              </a:rPr>
              <a:t> that</a:t>
            </a:r>
            <a:r>
              <a:rPr sz="2300" spc="-90">
                <a:solidFill>
                  <a:srgbClr val="203458"/>
                </a:solidFill>
                <a:latin typeface="Trebuchet MS"/>
                <a:cs typeface="Trebuchet MS"/>
              </a:rPr>
              <a:t> </a:t>
            </a:r>
            <a:r>
              <a:rPr sz="2300" spc="-20">
                <a:solidFill>
                  <a:srgbClr val="203458"/>
                </a:solidFill>
                <a:latin typeface="Trebuchet MS"/>
                <a:cs typeface="Trebuchet MS"/>
              </a:rPr>
              <a:t>she</a:t>
            </a:r>
            <a:r>
              <a:rPr sz="2300" spc="-85">
                <a:solidFill>
                  <a:srgbClr val="203458"/>
                </a:solidFill>
                <a:latin typeface="Trebuchet MS"/>
                <a:cs typeface="Trebuchet MS"/>
              </a:rPr>
              <a:t> </a:t>
            </a:r>
            <a:r>
              <a:rPr sz="2300" spc="-55">
                <a:solidFill>
                  <a:srgbClr val="203458"/>
                </a:solidFill>
                <a:latin typeface="Trebuchet MS"/>
                <a:cs typeface="Trebuchet MS"/>
              </a:rPr>
              <a:t>promised</a:t>
            </a:r>
            <a:r>
              <a:rPr sz="2300" spc="-90">
                <a:solidFill>
                  <a:srgbClr val="203458"/>
                </a:solidFill>
                <a:latin typeface="Trebuchet MS"/>
                <a:cs typeface="Trebuchet MS"/>
              </a:rPr>
              <a:t> </a:t>
            </a:r>
            <a:r>
              <a:rPr sz="2300" spc="-165">
                <a:solidFill>
                  <a:srgbClr val="203458"/>
                </a:solidFill>
                <a:latin typeface="Trebuchet MS"/>
                <a:cs typeface="Trebuchet MS"/>
              </a:rPr>
              <a:t>Kelly</a:t>
            </a:r>
            <a:r>
              <a:rPr sz="2300" spc="-75">
                <a:solidFill>
                  <a:srgbClr val="203458"/>
                </a:solidFill>
                <a:latin typeface="Trebuchet MS"/>
                <a:cs typeface="Trebuchet MS"/>
              </a:rPr>
              <a:t> </a:t>
            </a:r>
            <a:r>
              <a:rPr sz="2300" spc="-85">
                <a:solidFill>
                  <a:srgbClr val="203458"/>
                </a:solidFill>
                <a:latin typeface="Trebuchet MS"/>
                <a:cs typeface="Trebuchet MS"/>
              </a:rPr>
              <a:t>that </a:t>
            </a:r>
            <a:r>
              <a:rPr sz="2300" spc="-20">
                <a:solidFill>
                  <a:srgbClr val="203458"/>
                </a:solidFill>
                <a:latin typeface="Trebuchet MS"/>
                <a:cs typeface="Trebuchet MS"/>
              </a:rPr>
              <a:t>she</a:t>
            </a:r>
            <a:r>
              <a:rPr sz="2300" spc="-90">
                <a:solidFill>
                  <a:srgbClr val="203458"/>
                </a:solidFill>
                <a:latin typeface="Trebuchet MS"/>
                <a:cs typeface="Trebuchet MS"/>
              </a:rPr>
              <a:t> </a:t>
            </a:r>
            <a:r>
              <a:rPr sz="2300" spc="-60">
                <a:solidFill>
                  <a:srgbClr val="203458"/>
                </a:solidFill>
                <a:latin typeface="Trebuchet MS"/>
                <a:cs typeface="Trebuchet MS"/>
              </a:rPr>
              <a:t>would</a:t>
            </a:r>
            <a:r>
              <a:rPr sz="2300" spc="-90">
                <a:solidFill>
                  <a:srgbClr val="203458"/>
                </a:solidFill>
                <a:latin typeface="Trebuchet MS"/>
                <a:cs typeface="Trebuchet MS"/>
              </a:rPr>
              <a:t> </a:t>
            </a:r>
            <a:r>
              <a:rPr sz="2300" spc="-40">
                <a:solidFill>
                  <a:srgbClr val="203458"/>
                </a:solidFill>
                <a:latin typeface="Trebuchet MS"/>
                <a:cs typeface="Trebuchet MS"/>
              </a:rPr>
              <a:t>leave</a:t>
            </a:r>
            <a:r>
              <a:rPr sz="2300" spc="-85">
                <a:solidFill>
                  <a:srgbClr val="203458"/>
                </a:solidFill>
                <a:latin typeface="Trebuchet MS"/>
                <a:cs typeface="Trebuchet MS"/>
              </a:rPr>
              <a:t> </a:t>
            </a:r>
            <a:r>
              <a:rPr sz="2300" spc="-95">
                <a:solidFill>
                  <a:srgbClr val="203458"/>
                </a:solidFill>
                <a:latin typeface="Trebuchet MS"/>
                <a:cs typeface="Trebuchet MS"/>
              </a:rPr>
              <a:t>the</a:t>
            </a:r>
            <a:r>
              <a:rPr sz="2300" spc="-80">
                <a:solidFill>
                  <a:srgbClr val="203458"/>
                </a:solidFill>
                <a:latin typeface="Trebuchet MS"/>
                <a:cs typeface="Trebuchet MS"/>
              </a:rPr>
              <a:t> </a:t>
            </a:r>
            <a:r>
              <a:rPr sz="2300" spc="-30">
                <a:solidFill>
                  <a:srgbClr val="203458"/>
                </a:solidFill>
                <a:latin typeface="Trebuchet MS"/>
                <a:cs typeface="Trebuchet MS"/>
              </a:rPr>
              <a:t>house</a:t>
            </a:r>
            <a:r>
              <a:rPr sz="2300" spc="-85">
                <a:solidFill>
                  <a:srgbClr val="203458"/>
                </a:solidFill>
                <a:latin typeface="Trebuchet MS"/>
                <a:cs typeface="Trebuchet MS"/>
              </a:rPr>
              <a:t> </a:t>
            </a:r>
            <a:r>
              <a:rPr sz="2300" spc="-50">
                <a:solidFill>
                  <a:srgbClr val="203458"/>
                </a:solidFill>
                <a:latin typeface="Trebuchet MS"/>
                <a:cs typeface="Trebuchet MS"/>
              </a:rPr>
              <a:t>to</a:t>
            </a:r>
            <a:r>
              <a:rPr sz="2300" spc="-90">
                <a:solidFill>
                  <a:srgbClr val="203458"/>
                </a:solidFill>
                <a:latin typeface="Trebuchet MS"/>
                <a:cs typeface="Trebuchet MS"/>
              </a:rPr>
              <a:t> </a:t>
            </a:r>
            <a:r>
              <a:rPr sz="2300" spc="-105">
                <a:solidFill>
                  <a:srgbClr val="203458"/>
                </a:solidFill>
                <a:latin typeface="Trebuchet MS"/>
                <a:cs typeface="Trebuchet MS"/>
              </a:rPr>
              <a:t>her</a:t>
            </a:r>
            <a:r>
              <a:rPr sz="2300" spc="-75">
                <a:solidFill>
                  <a:srgbClr val="203458"/>
                </a:solidFill>
                <a:latin typeface="Trebuchet MS"/>
                <a:cs typeface="Trebuchet MS"/>
              </a:rPr>
              <a:t> by</a:t>
            </a:r>
            <a:r>
              <a:rPr sz="2300" spc="-85">
                <a:solidFill>
                  <a:srgbClr val="203458"/>
                </a:solidFill>
                <a:latin typeface="Trebuchet MS"/>
                <a:cs typeface="Trebuchet MS"/>
              </a:rPr>
              <a:t> </a:t>
            </a:r>
            <a:r>
              <a:rPr sz="2300" spc="-165">
                <a:solidFill>
                  <a:srgbClr val="203458"/>
                </a:solidFill>
                <a:latin typeface="Trebuchet MS"/>
                <a:cs typeface="Trebuchet MS"/>
              </a:rPr>
              <a:t>will.</a:t>
            </a:r>
            <a:r>
              <a:rPr sz="2300" spc="-75">
                <a:solidFill>
                  <a:srgbClr val="203458"/>
                </a:solidFill>
                <a:latin typeface="Trebuchet MS"/>
                <a:cs typeface="Trebuchet MS"/>
              </a:rPr>
              <a:t> </a:t>
            </a:r>
            <a:r>
              <a:rPr sz="2300" spc="-165">
                <a:solidFill>
                  <a:srgbClr val="203458"/>
                </a:solidFill>
                <a:latin typeface="Trebuchet MS"/>
                <a:cs typeface="Trebuchet MS"/>
              </a:rPr>
              <a:t>Kelly</a:t>
            </a:r>
            <a:r>
              <a:rPr sz="2300" spc="-75">
                <a:solidFill>
                  <a:srgbClr val="203458"/>
                </a:solidFill>
                <a:latin typeface="Trebuchet MS"/>
                <a:cs typeface="Trebuchet MS"/>
              </a:rPr>
              <a:t> </a:t>
            </a:r>
            <a:r>
              <a:rPr sz="2300" spc="-95">
                <a:solidFill>
                  <a:srgbClr val="203458"/>
                </a:solidFill>
                <a:latin typeface="Trebuchet MS"/>
                <a:cs typeface="Trebuchet MS"/>
              </a:rPr>
              <a:t>then</a:t>
            </a:r>
            <a:r>
              <a:rPr sz="2300" spc="-80">
                <a:solidFill>
                  <a:srgbClr val="203458"/>
                </a:solidFill>
                <a:latin typeface="Trebuchet MS"/>
                <a:cs typeface="Trebuchet MS"/>
              </a:rPr>
              <a:t> </a:t>
            </a:r>
            <a:r>
              <a:rPr sz="2300">
                <a:solidFill>
                  <a:srgbClr val="203458"/>
                </a:solidFill>
                <a:latin typeface="Trebuchet MS"/>
                <a:cs typeface="Trebuchet MS"/>
              </a:rPr>
              <a:t>saved</a:t>
            </a:r>
            <a:r>
              <a:rPr sz="2300" spc="-85">
                <a:solidFill>
                  <a:srgbClr val="203458"/>
                </a:solidFill>
                <a:latin typeface="Trebuchet MS"/>
                <a:cs typeface="Trebuchet MS"/>
              </a:rPr>
              <a:t> </a:t>
            </a:r>
            <a:r>
              <a:rPr sz="2300">
                <a:solidFill>
                  <a:srgbClr val="203458"/>
                </a:solidFill>
                <a:latin typeface="Trebuchet MS"/>
                <a:cs typeface="Trebuchet MS"/>
              </a:rPr>
              <a:t>up</a:t>
            </a:r>
            <a:r>
              <a:rPr sz="2300" spc="-90">
                <a:solidFill>
                  <a:srgbClr val="203458"/>
                </a:solidFill>
                <a:latin typeface="Trebuchet MS"/>
                <a:cs typeface="Trebuchet MS"/>
              </a:rPr>
              <a:t> money</a:t>
            </a:r>
            <a:r>
              <a:rPr sz="2300" spc="-80">
                <a:solidFill>
                  <a:srgbClr val="203458"/>
                </a:solidFill>
                <a:latin typeface="Trebuchet MS"/>
                <a:cs typeface="Trebuchet MS"/>
              </a:rPr>
              <a:t> </a:t>
            </a:r>
            <a:r>
              <a:rPr sz="2300" spc="-110">
                <a:solidFill>
                  <a:srgbClr val="203458"/>
                </a:solidFill>
                <a:latin typeface="Trebuchet MS"/>
                <a:cs typeface="Trebuchet MS"/>
              </a:rPr>
              <a:t>from</a:t>
            </a:r>
            <a:r>
              <a:rPr sz="2300" spc="-75">
                <a:solidFill>
                  <a:srgbClr val="203458"/>
                </a:solidFill>
                <a:latin typeface="Trebuchet MS"/>
                <a:cs typeface="Trebuchet MS"/>
              </a:rPr>
              <a:t> </a:t>
            </a:r>
            <a:r>
              <a:rPr sz="2300" spc="-105">
                <a:solidFill>
                  <a:srgbClr val="203458"/>
                </a:solidFill>
                <a:latin typeface="Trebuchet MS"/>
                <a:cs typeface="Trebuchet MS"/>
              </a:rPr>
              <a:t>her</a:t>
            </a:r>
            <a:r>
              <a:rPr sz="2300" spc="-75">
                <a:solidFill>
                  <a:srgbClr val="203458"/>
                </a:solidFill>
                <a:latin typeface="Trebuchet MS"/>
                <a:cs typeface="Trebuchet MS"/>
              </a:rPr>
              <a:t> </a:t>
            </a:r>
            <a:r>
              <a:rPr sz="2300" spc="-60">
                <a:solidFill>
                  <a:srgbClr val="203458"/>
                </a:solidFill>
                <a:latin typeface="Trebuchet MS"/>
                <a:cs typeface="Trebuchet MS"/>
              </a:rPr>
              <a:t>part</a:t>
            </a:r>
            <a:r>
              <a:rPr sz="2300" spc="-90">
                <a:solidFill>
                  <a:srgbClr val="203458"/>
                </a:solidFill>
                <a:latin typeface="Trebuchet MS"/>
                <a:cs typeface="Trebuchet MS"/>
              </a:rPr>
              <a:t> </a:t>
            </a:r>
            <a:r>
              <a:rPr sz="2300" spc="-20">
                <a:solidFill>
                  <a:srgbClr val="203458"/>
                </a:solidFill>
                <a:latin typeface="Trebuchet MS"/>
                <a:cs typeface="Trebuchet MS"/>
              </a:rPr>
              <a:t>time </a:t>
            </a:r>
            <a:r>
              <a:rPr sz="2300" spc="-95">
                <a:solidFill>
                  <a:srgbClr val="203458"/>
                </a:solidFill>
                <a:latin typeface="Trebuchet MS"/>
                <a:cs typeface="Trebuchet MS"/>
              </a:rPr>
              <a:t>job</a:t>
            </a:r>
            <a:r>
              <a:rPr sz="2300" spc="-80">
                <a:solidFill>
                  <a:srgbClr val="203458"/>
                </a:solidFill>
                <a:latin typeface="Trebuchet MS"/>
                <a:cs typeface="Trebuchet MS"/>
              </a:rPr>
              <a:t> </a:t>
            </a:r>
            <a:r>
              <a:rPr sz="2300" spc="-85">
                <a:solidFill>
                  <a:srgbClr val="203458"/>
                </a:solidFill>
                <a:latin typeface="Trebuchet MS"/>
                <a:cs typeface="Trebuchet MS"/>
              </a:rPr>
              <a:t>over </a:t>
            </a:r>
            <a:r>
              <a:rPr sz="2300" spc="-95">
                <a:solidFill>
                  <a:srgbClr val="203458"/>
                </a:solidFill>
                <a:latin typeface="Trebuchet MS"/>
                <a:cs typeface="Trebuchet MS"/>
              </a:rPr>
              <a:t>the</a:t>
            </a:r>
            <a:r>
              <a:rPr sz="2300" spc="-80">
                <a:solidFill>
                  <a:srgbClr val="203458"/>
                </a:solidFill>
                <a:latin typeface="Trebuchet MS"/>
                <a:cs typeface="Trebuchet MS"/>
              </a:rPr>
              <a:t> </a:t>
            </a:r>
            <a:r>
              <a:rPr sz="2300" spc="-105">
                <a:solidFill>
                  <a:srgbClr val="203458"/>
                </a:solidFill>
                <a:latin typeface="Trebuchet MS"/>
                <a:cs typeface="Trebuchet MS"/>
              </a:rPr>
              <a:t>next</a:t>
            </a:r>
            <a:r>
              <a:rPr sz="2300" spc="-75">
                <a:solidFill>
                  <a:srgbClr val="203458"/>
                </a:solidFill>
                <a:latin typeface="Trebuchet MS"/>
                <a:cs typeface="Trebuchet MS"/>
              </a:rPr>
              <a:t> </a:t>
            </a:r>
            <a:r>
              <a:rPr sz="2300">
                <a:solidFill>
                  <a:srgbClr val="203458"/>
                </a:solidFill>
                <a:latin typeface="Trebuchet MS"/>
                <a:cs typeface="Trebuchet MS"/>
              </a:rPr>
              <a:t>6</a:t>
            </a:r>
            <a:r>
              <a:rPr sz="2300" spc="-120">
                <a:solidFill>
                  <a:srgbClr val="203458"/>
                </a:solidFill>
                <a:latin typeface="Trebuchet MS"/>
                <a:cs typeface="Trebuchet MS"/>
              </a:rPr>
              <a:t> </a:t>
            </a:r>
            <a:r>
              <a:rPr sz="2300" spc="-95">
                <a:solidFill>
                  <a:srgbClr val="203458"/>
                </a:solidFill>
                <a:latin typeface="Trebuchet MS"/>
                <a:cs typeface="Trebuchet MS"/>
              </a:rPr>
              <a:t>months</a:t>
            </a:r>
            <a:r>
              <a:rPr sz="2300" spc="-80">
                <a:solidFill>
                  <a:srgbClr val="203458"/>
                </a:solidFill>
                <a:latin typeface="Trebuchet MS"/>
                <a:cs typeface="Trebuchet MS"/>
              </a:rPr>
              <a:t> </a:t>
            </a:r>
            <a:r>
              <a:rPr sz="2300">
                <a:solidFill>
                  <a:srgbClr val="203458"/>
                </a:solidFill>
                <a:latin typeface="Trebuchet MS"/>
                <a:cs typeface="Trebuchet MS"/>
              </a:rPr>
              <a:t>and</a:t>
            </a:r>
            <a:r>
              <a:rPr sz="2300" spc="-80">
                <a:solidFill>
                  <a:srgbClr val="203458"/>
                </a:solidFill>
                <a:latin typeface="Trebuchet MS"/>
                <a:cs typeface="Trebuchet MS"/>
              </a:rPr>
              <a:t> </a:t>
            </a:r>
            <a:r>
              <a:rPr sz="2300" spc="-10">
                <a:solidFill>
                  <a:srgbClr val="203458"/>
                </a:solidFill>
                <a:latin typeface="Trebuchet MS"/>
                <a:cs typeface="Trebuchet MS"/>
              </a:rPr>
              <a:t>used</a:t>
            </a:r>
            <a:r>
              <a:rPr sz="2300" spc="-85">
                <a:solidFill>
                  <a:srgbClr val="203458"/>
                </a:solidFill>
                <a:latin typeface="Trebuchet MS"/>
                <a:cs typeface="Trebuchet MS"/>
              </a:rPr>
              <a:t> </a:t>
            </a:r>
            <a:r>
              <a:rPr sz="2300" spc="-155">
                <a:solidFill>
                  <a:srgbClr val="203458"/>
                </a:solidFill>
                <a:latin typeface="Trebuchet MS"/>
                <a:cs typeface="Trebuchet MS"/>
              </a:rPr>
              <a:t>it</a:t>
            </a:r>
            <a:r>
              <a:rPr sz="2300" spc="-75">
                <a:solidFill>
                  <a:srgbClr val="203458"/>
                </a:solidFill>
                <a:latin typeface="Trebuchet MS"/>
                <a:cs typeface="Trebuchet MS"/>
              </a:rPr>
              <a:t> </a:t>
            </a:r>
            <a:r>
              <a:rPr sz="2300" spc="-50">
                <a:solidFill>
                  <a:srgbClr val="203458"/>
                </a:solidFill>
                <a:latin typeface="Trebuchet MS"/>
                <a:cs typeface="Trebuchet MS"/>
              </a:rPr>
              <a:t>to</a:t>
            </a:r>
            <a:r>
              <a:rPr sz="2300" spc="-85">
                <a:solidFill>
                  <a:srgbClr val="203458"/>
                </a:solidFill>
                <a:latin typeface="Trebuchet MS"/>
                <a:cs typeface="Trebuchet MS"/>
              </a:rPr>
              <a:t> </a:t>
            </a:r>
            <a:r>
              <a:rPr sz="2300" spc="-35">
                <a:solidFill>
                  <a:srgbClr val="203458"/>
                </a:solidFill>
                <a:latin typeface="Trebuchet MS"/>
                <a:cs typeface="Trebuchet MS"/>
              </a:rPr>
              <a:t>redecorate</a:t>
            </a:r>
            <a:r>
              <a:rPr sz="2300" spc="-80">
                <a:solidFill>
                  <a:srgbClr val="203458"/>
                </a:solidFill>
                <a:latin typeface="Trebuchet MS"/>
                <a:cs typeface="Trebuchet MS"/>
              </a:rPr>
              <a:t> </a:t>
            </a:r>
            <a:r>
              <a:rPr sz="2300" spc="-95">
                <a:solidFill>
                  <a:srgbClr val="203458"/>
                </a:solidFill>
                <a:latin typeface="Trebuchet MS"/>
                <a:cs typeface="Trebuchet MS"/>
              </a:rPr>
              <a:t>the</a:t>
            </a:r>
            <a:r>
              <a:rPr sz="2300" spc="-80">
                <a:solidFill>
                  <a:srgbClr val="203458"/>
                </a:solidFill>
                <a:latin typeface="Trebuchet MS"/>
                <a:cs typeface="Trebuchet MS"/>
              </a:rPr>
              <a:t> </a:t>
            </a:r>
            <a:r>
              <a:rPr sz="2300" spc="-10">
                <a:solidFill>
                  <a:srgbClr val="203458"/>
                </a:solidFill>
                <a:latin typeface="Trebuchet MS"/>
                <a:cs typeface="Trebuchet MS"/>
              </a:rPr>
              <a:t>house.</a:t>
            </a:r>
            <a:endParaRPr sz="2300">
              <a:latin typeface="Trebuchet MS"/>
              <a:cs typeface="Trebuchet MS"/>
            </a:endParaRPr>
          </a:p>
          <a:p>
            <a:pPr marL="12700" marR="5080">
              <a:lnSpc>
                <a:spcPct val="135900"/>
              </a:lnSpc>
            </a:pPr>
            <a:r>
              <a:rPr sz="2300" spc="-85">
                <a:solidFill>
                  <a:srgbClr val="203458"/>
                </a:solidFill>
                <a:latin typeface="Trebuchet MS"/>
                <a:cs typeface="Trebuchet MS"/>
              </a:rPr>
              <a:t>Earlier</a:t>
            </a:r>
            <a:r>
              <a:rPr sz="2300" spc="-75">
                <a:solidFill>
                  <a:srgbClr val="203458"/>
                </a:solidFill>
                <a:latin typeface="Trebuchet MS"/>
                <a:cs typeface="Trebuchet MS"/>
              </a:rPr>
              <a:t> </a:t>
            </a:r>
            <a:r>
              <a:rPr sz="2300" spc="-105">
                <a:solidFill>
                  <a:srgbClr val="203458"/>
                </a:solidFill>
                <a:latin typeface="Trebuchet MS"/>
                <a:cs typeface="Trebuchet MS"/>
              </a:rPr>
              <a:t>this</a:t>
            </a:r>
            <a:r>
              <a:rPr sz="2300" spc="-75">
                <a:solidFill>
                  <a:srgbClr val="203458"/>
                </a:solidFill>
                <a:latin typeface="Trebuchet MS"/>
                <a:cs typeface="Trebuchet MS"/>
              </a:rPr>
              <a:t> </a:t>
            </a:r>
            <a:r>
              <a:rPr sz="2300" spc="-110">
                <a:solidFill>
                  <a:srgbClr val="203458"/>
                </a:solidFill>
                <a:latin typeface="Trebuchet MS"/>
                <a:cs typeface="Trebuchet MS"/>
              </a:rPr>
              <a:t>month</a:t>
            </a:r>
            <a:r>
              <a:rPr sz="2300" spc="-70">
                <a:solidFill>
                  <a:srgbClr val="203458"/>
                </a:solidFill>
                <a:latin typeface="Trebuchet MS"/>
                <a:cs typeface="Trebuchet MS"/>
              </a:rPr>
              <a:t> </a:t>
            </a:r>
            <a:r>
              <a:rPr sz="2300" spc="-60">
                <a:solidFill>
                  <a:srgbClr val="203458"/>
                </a:solidFill>
                <a:latin typeface="Trebuchet MS"/>
                <a:cs typeface="Trebuchet MS"/>
              </a:rPr>
              <a:t>Fatima</a:t>
            </a:r>
            <a:r>
              <a:rPr sz="2300" spc="-75">
                <a:solidFill>
                  <a:srgbClr val="203458"/>
                </a:solidFill>
                <a:latin typeface="Trebuchet MS"/>
                <a:cs typeface="Trebuchet MS"/>
              </a:rPr>
              <a:t> quarrelled</a:t>
            </a:r>
            <a:r>
              <a:rPr sz="2300" spc="-70">
                <a:solidFill>
                  <a:srgbClr val="203458"/>
                </a:solidFill>
                <a:latin typeface="Trebuchet MS"/>
                <a:cs typeface="Trebuchet MS"/>
              </a:rPr>
              <a:t> </a:t>
            </a:r>
            <a:r>
              <a:rPr sz="2300" spc="-120">
                <a:solidFill>
                  <a:srgbClr val="203458"/>
                </a:solidFill>
                <a:latin typeface="Trebuchet MS"/>
                <a:cs typeface="Trebuchet MS"/>
              </a:rPr>
              <a:t>with</a:t>
            </a:r>
            <a:r>
              <a:rPr sz="2300" spc="-75">
                <a:solidFill>
                  <a:srgbClr val="203458"/>
                </a:solidFill>
                <a:latin typeface="Trebuchet MS"/>
                <a:cs typeface="Trebuchet MS"/>
              </a:rPr>
              <a:t> </a:t>
            </a:r>
            <a:r>
              <a:rPr sz="2300" spc="-165">
                <a:solidFill>
                  <a:srgbClr val="203458"/>
                </a:solidFill>
                <a:latin typeface="Trebuchet MS"/>
                <a:cs typeface="Trebuchet MS"/>
              </a:rPr>
              <a:t>Kelly</a:t>
            </a:r>
            <a:r>
              <a:rPr sz="2300" spc="-75">
                <a:solidFill>
                  <a:srgbClr val="203458"/>
                </a:solidFill>
                <a:latin typeface="Trebuchet MS"/>
                <a:cs typeface="Trebuchet MS"/>
              </a:rPr>
              <a:t> </a:t>
            </a:r>
            <a:r>
              <a:rPr sz="2300">
                <a:solidFill>
                  <a:srgbClr val="203458"/>
                </a:solidFill>
                <a:latin typeface="Trebuchet MS"/>
                <a:cs typeface="Trebuchet MS"/>
              </a:rPr>
              <a:t>and</a:t>
            </a:r>
            <a:r>
              <a:rPr sz="2300" spc="-70">
                <a:solidFill>
                  <a:srgbClr val="203458"/>
                </a:solidFill>
                <a:latin typeface="Trebuchet MS"/>
                <a:cs typeface="Trebuchet MS"/>
              </a:rPr>
              <a:t> </a:t>
            </a:r>
            <a:r>
              <a:rPr sz="2300" spc="-120">
                <a:solidFill>
                  <a:srgbClr val="203458"/>
                </a:solidFill>
                <a:latin typeface="Trebuchet MS"/>
                <a:cs typeface="Trebuchet MS"/>
              </a:rPr>
              <a:t>burnt</a:t>
            </a:r>
            <a:r>
              <a:rPr sz="2300" spc="-75">
                <a:solidFill>
                  <a:srgbClr val="203458"/>
                </a:solidFill>
                <a:latin typeface="Trebuchet MS"/>
                <a:cs typeface="Trebuchet MS"/>
              </a:rPr>
              <a:t> </a:t>
            </a:r>
            <a:r>
              <a:rPr sz="2300" spc="-95">
                <a:solidFill>
                  <a:srgbClr val="203458"/>
                </a:solidFill>
                <a:latin typeface="Trebuchet MS"/>
                <a:cs typeface="Trebuchet MS"/>
              </a:rPr>
              <a:t>the</a:t>
            </a:r>
            <a:r>
              <a:rPr sz="2300" spc="-70">
                <a:solidFill>
                  <a:srgbClr val="203458"/>
                </a:solidFill>
                <a:latin typeface="Trebuchet MS"/>
                <a:cs typeface="Trebuchet MS"/>
              </a:rPr>
              <a:t> </a:t>
            </a:r>
            <a:r>
              <a:rPr sz="2300" spc="-145">
                <a:solidFill>
                  <a:srgbClr val="203458"/>
                </a:solidFill>
                <a:latin typeface="Trebuchet MS"/>
                <a:cs typeface="Trebuchet MS"/>
              </a:rPr>
              <a:t>will</a:t>
            </a:r>
            <a:r>
              <a:rPr sz="2300" spc="-75">
                <a:solidFill>
                  <a:srgbClr val="203458"/>
                </a:solidFill>
                <a:latin typeface="Trebuchet MS"/>
                <a:cs typeface="Trebuchet MS"/>
              </a:rPr>
              <a:t> </a:t>
            </a:r>
            <a:r>
              <a:rPr sz="2300" spc="-85">
                <a:solidFill>
                  <a:srgbClr val="203458"/>
                </a:solidFill>
                <a:latin typeface="Trebuchet MS"/>
                <a:cs typeface="Trebuchet MS"/>
              </a:rPr>
              <a:t>that</a:t>
            </a:r>
            <a:r>
              <a:rPr sz="2300" spc="-70">
                <a:solidFill>
                  <a:srgbClr val="203458"/>
                </a:solidFill>
                <a:latin typeface="Trebuchet MS"/>
                <a:cs typeface="Trebuchet MS"/>
              </a:rPr>
              <a:t> </a:t>
            </a:r>
            <a:r>
              <a:rPr sz="2300" spc="-20">
                <a:solidFill>
                  <a:srgbClr val="203458"/>
                </a:solidFill>
                <a:latin typeface="Trebuchet MS"/>
                <a:cs typeface="Trebuchet MS"/>
              </a:rPr>
              <a:t>she</a:t>
            </a:r>
            <a:r>
              <a:rPr sz="2300" spc="-75">
                <a:solidFill>
                  <a:srgbClr val="203458"/>
                </a:solidFill>
                <a:latin typeface="Trebuchet MS"/>
                <a:cs typeface="Trebuchet MS"/>
              </a:rPr>
              <a:t> </a:t>
            </a:r>
            <a:r>
              <a:rPr sz="2300">
                <a:solidFill>
                  <a:srgbClr val="203458"/>
                </a:solidFill>
                <a:latin typeface="Trebuchet MS"/>
                <a:cs typeface="Trebuchet MS"/>
              </a:rPr>
              <a:t>had</a:t>
            </a:r>
            <a:r>
              <a:rPr sz="2300" spc="-75">
                <a:solidFill>
                  <a:srgbClr val="203458"/>
                </a:solidFill>
                <a:latin typeface="Trebuchet MS"/>
                <a:cs typeface="Trebuchet MS"/>
              </a:rPr>
              <a:t> </a:t>
            </a:r>
            <a:r>
              <a:rPr sz="2300">
                <a:solidFill>
                  <a:srgbClr val="203458"/>
                </a:solidFill>
                <a:latin typeface="Trebuchet MS"/>
                <a:cs typeface="Trebuchet MS"/>
              </a:rPr>
              <a:t>made</a:t>
            </a:r>
            <a:r>
              <a:rPr sz="2300" spc="-70">
                <a:solidFill>
                  <a:srgbClr val="203458"/>
                </a:solidFill>
                <a:latin typeface="Trebuchet MS"/>
                <a:cs typeface="Trebuchet MS"/>
              </a:rPr>
              <a:t> </a:t>
            </a:r>
            <a:r>
              <a:rPr sz="2300" spc="-120">
                <a:solidFill>
                  <a:srgbClr val="203458"/>
                </a:solidFill>
                <a:latin typeface="Trebuchet MS"/>
                <a:cs typeface="Trebuchet MS"/>
              </a:rPr>
              <a:t>in</a:t>
            </a:r>
            <a:r>
              <a:rPr sz="2300" spc="-75">
                <a:solidFill>
                  <a:srgbClr val="203458"/>
                </a:solidFill>
                <a:latin typeface="Trebuchet MS"/>
                <a:cs typeface="Trebuchet MS"/>
              </a:rPr>
              <a:t> </a:t>
            </a:r>
            <a:r>
              <a:rPr sz="2300" spc="-105">
                <a:solidFill>
                  <a:srgbClr val="203458"/>
                </a:solidFill>
                <a:latin typeface="Trebuchet MS"/>
                <a:cs typeface="Trebuchet MS"/>
              </a:rPr>
              <a:t>her</a:t>
            </a:r>
            <a:r>
              <a:rPr sz="2300" spc="-70">
                <a:solidFill>
                  <a:srgbClr val="203458"/>
                </a:solidFill>
                <a:latin typeface="Trebuchet MS"/>
                <a:cs typeface="Trebuchet MS"/>
              </a:rPr>
              <a:t> </a:t>
            </a:r>
            <a:r>
              <a:rPr sz="2300" spc="-100">
                <a:solidFill>
                  <a:srgbClr val="203458"/>
                </a:solidFill>
                <a:latin typeface="Trebuchet MS"/>
                <a:cs typeface="Trebuchet MS"/>
              </a:rPr>
              <a:t>favour.</a:t>
            </a:r>
            <a:r>
              <a:rPr sz="2300" spc="-75">
                <a:solidFill>
                  <a:srgbClr val="203458"/>
                </a:solidFill>
                <a:latin typeface="Trebuchet MS"/>
                <a:cs typeface="Trebuchet MS"/>
              </a:rPr>
              <a:t> After </a:t>
            </a:r>
            <a:r>
              <a:rPr sz="2300" spc="-114">
                <a:solidFill>
                  <a:srgbClr val="203458"/>
                </a:solidFill>
                <a:latin typeface="Trebuchet MS"/>
                <a:cs typeface="Trebuchet MS"/>
              </a:rPr>
              <a:t>they</a:t>
            </a:r>
            <a:r>
              <a:rPr sz="2300" spc="-70">
                <a:solidFill>
                  <a:srgbClr val="203458"/>
                </a:solidFill>
                <a:latin typeface="Trebuchet MS"/>
                <a:cs typeface="Trebuchet MS"/>
              </a:rPr>
              <a:t> </a:t>
            </a:r>
            <a:r>
              <a:rPr sz="2300">
                <a:solidFill>
                  <a:srgbClr val="203458"/>
                </a:solidFill>
                <a:latin typeface="Trebuchet MS"/>
                <a:cs typeface="Trebuchet MS"/>
              </a:rPr>
              <a:t>had</a:t>
            </a:r>
            <a:r>
              <a:rPr sz="2300" spc="-75">
                <a:solidFill>
                  <a:srgbClr val="203458"/>
                </a:solidFill>
                <a:latin typeface="Trebuchet MS"/>
                <a:cs typeface="Trebuchet MS"/>
              </a:rPr>
              <a:t> </a:t>
            </a:r>
            <a:r>
              <a:rPr sz="2300">
                <a:solidFill>
                  <a:srgbClr val="203458"/>
                </a:solidFill>
                <a:latin typeface="Trebuchet MS"/>
                <a:cs typeface="Trebuchet MS"/>
              </a:rPr>
              <a:t>made</a:t>
            </a:r>
            <a:r>
              <a:rPr sz="2300" spc="-70">
                <a:solidFill>
                  <a:srgbClr val="203458"/>
                </a:solidFill>
                <a:latin typeface="Trebuchet MS"/>
                <a:cs typeface="Trebuchet MS"/>
              </a:rPr>
              <a:t> </a:t>
            </a:r>
            <a:r>
              <a:rPr sz="2300" spc="-150">
                <a:solidFill>
                  <a:srgbClr val="203458"/>
                </a:solidFill>
                <a:latin typeface="Trebuchet MS"/>
                <a:cs typeface="Trebuchet MS"/>
              </a:rPr>
              <a:t>up,</a:t>
            </a:r>
            <a:r>
              <a:rPr sz="2300" spc="-75">
                <a:solidFill>
                  <a:srgbClr val="203458"/>
                </a:solidFill>
                <a:latin typeface="Trebuchet MS"/>
                <a:cs typeface="Trebuchet MS"/>
              </a:rPr>
              <a:t> </a:t>
            </a:r>
            <a:r>
              <a:rPr sz="2300" spc="-10">
                <a:solidFill>
                  <a:srgbClr val="203458"/>
                </a:solidFill>
                <a:latin typeface="Trebuchet MS"/>
                <a:cs typeface="Trebuchet MS"/>
              </a:rPr>
              <a:t>Fatima </a:t>
            </a:r>
            <a:r>
              <a:rPr sz="2300" spc="-20">
                <a:solidFill>
                  <a:srgbClr val="203458"/>
                </a:solidFill>
                <a:latin typeface="Trebuchet MS"/>
                <a:cs typeface="Trebuchet MS"/>
              </a:rPr>
              <a:t>collapsed</a:t>
            </a:r>
            <a:r>
              <a:rPr sz="2300" spc="-120">
                <a:solidFill>
                  <a:srgbClr val="203458"/>
                </a:solidFill>
                <a:latin typeface="Trebuchet MS"/>
                <a:cs typeface="Trebuchet MS"/>
              </a:rPr>
              <a:t> </a:t>
            </a:r>
            <a:r>
              <a:rPr sz="2300">
                <a:solidFill>
                  <a:srgbClr val="203458"/>
                </a:solidFill>
                <a:latin typeface="Trebuchet MS"/>
                <a:cs typeface="Trebuchet MS"/>
              </a:rPr>
              <a:t>and</a:t>
            </a:r>
            <a:r>
              <a:rPr sz="2300" spc="-85">
                <a:solidFill>
                  <a:srgbClr val="203458"/>
                </a:solidFill>
                <a:latin typeface="Trebuchet MS"/>
                <a:cs typeface="Trebuchet MS"/>
              </a:rPr>
              <a:t> </a:t>
            </a:r>
            <a:r>
              <a:rPr sz="2300">
                <a:solidFill>
                  <a:srgbClr val="203458"/>
                </a:solidFill>
                <a:latin typeface="Trebuchet MS"/>
                <a:cs typeface="Trebuchet MS"/>
              </a:rPr>
              <a:t>was</a:t>
            </a:r>
            <a:r>
              <a:rPr sz="2300" spc="-80">
                <a:solidFill>
                  <a:srgbClr val="203458"/>
                </a:solidFill>
                <a:latin typeface="Trebuchet MS"/>
                <a:cs typeface="Trebuchet MS"/>
              </a:rPr>
              <a:t> </a:t>
            </a:r>
            <a:r>
              <a:rPr sz="2300" spc="-75">
                <a:solidFill>
                  <a:srgbClr val="203458"/>
                </a:solidFill>
                <a:latin typeface="Trebuchet MS"/>
                <a:cs typeface="Trebuchet MS"/>
              </a:rPr>
              <a:t>taken</a:t>
            </a:r>
            <a:r>
              <a:rPr sz="2300" spc="-80">
                <a:solidFill>
                  <a:srgbClr val="203458"/>
                </a:solidFill>
                <a:latin typeface="Trebuchet MS"/>
                <a:cs typeface="Trebuchet MS"/>
              </a:rPr>
              <a:t> </a:t>
            </a:r>
            <a:r>
              <a:rPr sz="2300" spc="-50">
                <a:solidFill>
                  <a:srgbClr val="203458"/>
                </a:solidFill>
                <a:latin typeface="Trebuchet MS"/>
                <a:cs typeface="Trebuchet MS"/>
              </a:rPr>
              <a:t>to</a:t>
            </a:r>
            <a:r>
              <a:rPr sz="2300" spc="-85">
                <a:solidFill>
                  <a:srgbClr val="203458"/>
                </a:solidFill>
                <a:latin typeface="Trebuchet MS"/>
                <a:cs typeface="Trebuchet MS"/>
              </a:rPr>
              <a:t> </a:t>
            </a:r>
            <a:r>
              <a:rPr sz="2300" spc="-55">
                <a:solidFill>
                  <a:srgbClr val="203458"/>
                </a:solidFill>
                <a:latin typeface="Trebuchet MS"/>
                <a:cs typeface="Trebuchet MS"/>
              </a:rPr>
              <a:t>hospital</a:t>
            </a:r>
            <a:r>
              <a:rPr sz="2300" spc="-80">
                <a:solidFill>
                  <a:srgbClr val="203458"/>
                </a:solidFill>
                <a:latin typeface="Trebuchet MS"/>
                <a:cs typeface="Trebuchet MS"/>
              </a:rPr>
              <a:t> </a:t>
            </a:r>
            <a:r>
              <a:rPr sz="2300" spc="-70">
                <a:solidFill>
                  <a:srgbClr val="203458"/>
                </a:solidFill>
                <a:latin typeface="Trebuchet MS"/>
                <a:cs typeface="Trebuchet MS"/>
              </a:rPr>
              <a:t>where</a:t>
            </a:r>
            <a:r>
              <a:rPr sz="2300" spc="-85">
                <a:solidFill>
                  <a:srgbClr val="203458"/>
                </a:solidFill>
                <a:latin typeface="Trebuchet MS"/>
                <a:cs typeface="Trebuchet MS"/>
              </a:rPr>
              <a:t> </a:t>
            </a:r>
            <a:r>
              <a:rPr sz="2300" spc="-20">
                <a:solidFill>
                  <a:srgbClr val="203458"/>
                </a:solidFill>
                <a:latin typeface="Trebuchet MS"/>
                <a:cs typeface="Trebuchet MS"/>
              </a:rPr>
              <a:t>she</a:t>
            </a:r>
            <a:r>
              <a:rPr sz="2300" spc="-80">
                <a:solidFill>
                  <a:srgbClr val="203458"/>
                </a:solidFill>
                <a:latin typeface="Trebuchet MS"/>
                <a:cs typeface="Trebuchet MS"/>
              </a:rPr>
              <a:t> </a:t>
            </a:r>
            <a:r>
              <a:rPr sz="2300" spc="-10">
                <a:solidFill>
                  <a:srgbClr val="203458"/>
                </a:solidFill>
                <a:latin typeface="Trebuchet MS"/>
                <a:cs typeface="Trebuchet MS"/>
              </a:rPr>
              <a:t>died</a:t>
            </a:r>
            <a:r>
              <a:rPr sz="2300" spc="-85">
                <a:solidFill>
                  <a:srgbClr val="203458"/>
                </a:solidFill>
                <a:latin typeface="Trebuchet MS"/>
                <a:cs typeface="Trebuchet MS"/>
              </a:rPr>
              <a:t> </a:t>
            </a:r>
            <a:r>
              <a:rPr sz="2300" spc="-105">
                <a:solidFill>
                  <a:srgbClr val="203458"/>
                </a:solidFill>
                <a:latin typeface="Trebuchet MS"/>
                <a:cs typeface="Trebuchet MS"/>
              </a:rPr>
              <a:t>without</a:t>
            </a:r>
            <a:r>
              <a:rPr sz="2300" spc="-75">
                <a:solidFill>
                  <a:srgbClr val="203458"/>
                </a:solidFill>
                <a:latin typeface="Trebuchet MS"/>
                <a:cs typeface="Trebuchet MS"/>
              </a:rPr>
              <a:t> </a:t>
            </a:r>
            <a:r>
              <a:rPr sz="2300" spc="-25">
                <a:solidFill>
                  <a:srgbClr val="203458"/>
                </a:solidFill>
                <a:latin typeface="Trebuchet MS"/>
                <a:cs typeface="Trebuchet MS"/>
              </a:rPr>
              <a:t>regaining</a:t>
            </a:r>
            <a:r>
              <a:rPr sz="2300" spc="-80">
                <a:solidFill>
                  <a:srgbClr val="203458"/>
                </a:solidFill>
                <a:latin typeface="Trebuchet MS"/>
                <a:cs typeface="Trebuchet MS"/>
              </a:rPr>
              <a:t> </a:t>
            </a:r>
            <a:r>
              <a:rPr sz="2300" spc="-45">
                <a:solidFill>
                  <a:srgbClr val="203458"/>
                </a:solidFill>
                <a:latin typeface="Trebuchet MS"/>
                <a:cs typeface="Trebuchet MS"/>
              </a:rPr>
              <a:t>consciousness.</a:t>
            </a:r>
            <a:r>
              <a:rPr sz="2300" spc="-80">
                <a:solidFill>
                  <a:srgbClr val="203458"/>
                </a:solidFill>
                <a:latin typeface="Trebuchet MS"/>
                <a:cs typeface="Trebuchet MS"/>
              </a:rPr>
              <a:t> </a:t>
            </a:r>
            <a:r>
              <a:rPr sz="2300">
                <a:solidFill>
                  <a:srgbClr val="203458"/>
                </a:solidFill>
                <a:latin typeface="Trebuchet MS"/>
                <a:cs typeface="Trebuchet MS"/>
              </a:rPr>
              <a:t>As</a:t>
            </a:r>
            <a:r>
              <a:rPr sz="2300" spc="-85">
                <a:solidFill>
                  <a:srgbClr val="203458"/>
                </a:solidFill>
                <a:latin typeface="Trebuchet MS"/>
                <a:cs typeface="Trebuchet MS"/>
              </a:rPr>
              <a:t> </a:t>
            </a:r>
            <a:r>
              <a:rPr sz="2300" spc="-100">
                <a:solidFill>
                  <a:srgbClr val="203458"/>
                </a:solidFill>
                <a:latin typeface="Trebuchet MS"/>
                <a:cs typeface="Trebuchet MS"/>
              </a:rPr>
              <a:t>there</a:t>
            </a:r>
            <a:r>
              <a:rPr sz="2300" spc="-75">
                <a:solidFill>
                  <a:srgbClr val="203458"/>
                </a:solidFill>
                <a:latin typeface="Trebuchet MS"/>
                <a:cs typeface="Trebuchet MS"/>
              </a:rPr>
              <a:t> </a:t>
            </a:r>
            <a:r>
              <a:rPr sz="2300">
                <a:solidFill>
                  <a:srgbClr val="203458"/>
                </a:solidFill>
                <a:latin typeface="Trebuchet MS"/>
                <a:cs typeface="Trebuchet MS"/>
              </a:rPr>
              <a:t>was</a:t>
            </a:r>
            <a:r>
              <a:rPr sz="2300" spc="-80">
                <a:solidFill>
                  <a:srgbClr val="203458"/>
                </a:solidFill>
                <a:latin typeface="Trebuchet MS"/>
                <a:cs typeface="Trebuchet MS"/>
              </a:rPr>
              <a:t> </a:t>
            </a:r>
            <a:r>
              <a:rPr sz="2300">
                <a:solidFill>
                  <a:srgbClr val="203458"/>
                </a:solidFill>
                <a:latin typeface="Trebuchet MS"/>
                <a:cs typeface="Trebuchet MS"/>
              </a:rPr>
              <a:t>no</a:t>
            </a:r>
            <a:r>
              <a:rPr sz="2300" spc="-85">
                <a:solidFill>
                  <a:srgbClr val="203458"/>
                </a:solidFill>
                <a:latin typeface="Trebuchet MS"/>
                <a:cs typeface="Trebuchet MS"/>
              </a:rPr>
              <a:t> </a:t>
            </a:r>
            <a:r>
              <a:rPr sz="2300" spc="-70">
                <a:solidFill>
                  <a:srgbClr val="203458"/>
                </a:solidFill>
                <a:latin typeface="Trebuchet MS"/>
                <a:cs typeface="Trebuchet MS"/>
              </a:rPr>
              <a:t>valid</a:t>
            </a:r>
            <a:r>
              <a:rPr sz="2300" spc="-80">
                <a:solidFill>
                  <a:srgbClr val="203458"/>
                </a:solidFill>
                <a:latin typeface="Trebuchet MS"/>
                <a:cs typeface="Trebuchet MS"/>
              </a:rPr>
              <a:t> </a:t>
            </a:r>
            <a:r>
              <a:rPr sz="2300" spc="-145">
                <a:solidFill>
                  <a:srgbClr val="203458"/>
                </a:solidFill>
                <a:latin typeface="Trebuchet MS"/>
                <a:cs typeface="Trebuchet MS"/>
              </a:rPr>
              <a:t>will</a:t>
            </a:r>
            <a:r>
              <a:rPr sz="2300" spc="-75">
                <a:solidFill>
                  <a:srgbClr val="203458"/>
                </a:solidFill>
                <a:latin typeface="Trebuchet MS"/>
                <a:cs typeface="Trebuchet MS"/>
              </a:rPr>
              <a:t> </a:t>
            </a:r>
            <a:r>
              <a:rPr sz="2300" spc="-100">
                <a:solidFill>
                  <a:srgbClr val="203458"/>
                </a:solidFill>
                <a:latin typeface="Trebuchet MS"/>
                <a:cs typeface="Trebuchet MS"/>
              </a:rPr>
              <a:t>Fatima’s</a:t>
            </a:r>
            <a:r>
              <a:rPr sz="2300" spc="-75">
                <a:solidFill>
                  <a:srgbClr val="203458"/>
                </a:solidFill>
                <a:latin typeface="Trebuchet MS"/>
                <a:cs typeface="Trebuchet MS"/>
              </a:rPr>
              <a:t> </a:t>
            </a:r>
            <a:r>
              <a:rPr sz="2300" spc="-105">
                <a:solidFill>
                  <a:srgbClr val="203458"/>
                </a:solidFill>
                <a:latin typeface="Trebuchet MS"/>
                <a:cs typeface="Trebuchet MS"/>
              </a:rPr>
              <a:t>next</a:t>
            </a:r>
            <a:r>
              <a:rPr sz="2300" spc="-75">
                <a:solidFill>
                  <a:srgbClr val="203458"/>
                </a:solidFill>
                <a:latin typeface="Trebuchet MS"/>
                <a:cs typeface="Trebuchet MS"/>
              </a:rPr>
              <a:t> </a:t>
            </a:r>
            <a:r>
              <a:rPr sz="2300">
                <a:solidFill>
                  <a:srgbClr val="203458"/>
                </a:solidFill>
                <a:latin typeface="Trebuchet MS"/>
                <a:cs typeface="Trebuchet MS"/>
              </a:rPr>
              <a:t>of</a:t>
            </a:r>
            <a:r>
              <a:rPr sz="2300" spc="-85">
                <a:solidFill>
                  <a:srgbClr val="203458"/>
                </a:solidFill>
                <a:latin typeface="Trebuchet MS"/>
                <a:cs typeface="Trebuchet MS"/>
              </a:rPr>
              <a:t> </a:t>
            </a:r>
            <a:r>
              <a:rPr sz="2300" spc="-25">
                <a:solidFill>
                  <a:srgbClr val="203458"/>
                </a:solidFill>
                <a:latin typeface="Trebuchet MS"/>
                <a:cs typeface="Trebuchet MS"/>
              </a:rPr>
              <a:t>kin </a:t>
            </a:r>
            <a:r>
              <a:rPr sz="2300" spc="-10">
                <a:solidFill>
                  <a:srgbClr val="203458"/>
                </a:solidFill>
                <a:latin typeface="Trebuchet MS"/>
                <a:cs typeface="Trebuchet MS"/>
              </a:rPr>
              <a:t>are</a:t>
            </a:r>
            <a:r>
              <a:rPr sz="2300" spc="-165">
                <a:solidFill>
                  <a:srgbClr val="203458"/>
                </a:solidFill>
                <a:latin typeface="Trebuchet MS"/>
                <a:cs typeface="Trebuchet MS"/>
              </a:rPr>
              <a:t> </a:t>
            </a:r>
            <a:r>
              <a:rPr sz="2300" spc="-100">
                <a:solidFill>
                  <a:srgbClr val="203458"/>
                </a:solidFill>
                <a:latin typeface="Trebuchet MS"/>
                <a:cs typeface="Trebuchet MS"/>
              </a:rPr>
              <a:t>entitled</a:t>
            </a:r>
            <a:r>
              <a:rPr sz="2300" spc="-75">
                <a:solidFill>
                  <a:srgbClr val="203458"/>
                </a:solidFill>
                <a:latin typeface="Trebuchet MS"/>
                <a:cs typeface="Trebuchet MS"/>
              </a:rPr>
              <a:t> </a:t>
            </a:r>
            <a:r>
              <a:rPr sz="2300" spc="-50">
                <a:solidFill>
                  <a:srgbClr val="203458"/>
                </a:solidFill>
                <a:latin typeface="Trebuchet MS"/>
                <a:cs typeface="Trebuchet MS"/>
              </a:rPr>
              <a:t>to</a:t>
            </a:r>
            <a:r>
              <a:rPr sz="2300" spc="-105">
                <a:solidFill>
                  <a:srgbClr val="203458"/>
                </a:solidFill>
                <a:latin typeface="Trebuchet MS"/>
                <a:cs typeface="Trebuchet MS"/>
              </a:rPr>
              <a:t> </a:t>
            </a:r>
            <a:r>
              <a:rPr sz="2300" spc="-95">
                <a:solidFill>
                  <a:srgbClr val="203458"/>
                </a:solidFill>
                <a:latin typeface="Trebuchet MS"/>
                <a:cs typeface="Trebuchet MS"/>
              </a:rPr>
              <a:t>the</a:t>
            </a:r>
            <a:r>
              <a:rPr sz="2300" spc="-75">
                <a:solidFill>
                  <a:srgbClr val="203458"/>
                </a:solidFill>
                <a:latin typeface="Trebuchet MS"/>
                <a:cs typeface="Trebuchet MS"/>
              </a:rPr>
              <a:t> </a:t>
            </a:r>
            <a:r>
              <a:rPr sz="2300" spc="-30">
                <a:solidFill>
                  <a:srgbClr val="203458"/>
                </a:solidFill>
                <a:latin typeface="Trebuchet MS"/>
                <a:cs typeface="Trebuchet MS"/>
              </a:rPr>
              <a:t>house</a:t>
            </a:r>
            <a:r>
              <a:rPr sz="2300" spc="-90">
                <a:solidFill>
                  <a:srgbClr val="203458"/>
                </a:solidFill>
                <a:latin typeface="Trebuchet MS"/>
                <a:cs typeface="Trebuchet MS"/>
              </a:rPr>
              <a:t> </a:t>
            </a:r>
            <a:r>
              <a:rPr sz="2300">
                <a:solidFill>
                  <a:srgbClr val="203458"/>
                </a:solidFill>
                <a:latin typeface="Trebuchet MS"/>
                <a:cs typeface="Trebuchet MS"/>
              </a:rPr>
              <a:t>and</a:t>
            </a:r>
            <a:r>
              <a:rPr sz="2300" spc="-85">
                <a:solidFill>
                  <a:srgbClr val="203458"/>
                </a:solidFill>
                <a:latin typeface="Trebuchet MS"/>
                <a:cs typeface="Trebuchet MS"/>
              </a:rPr>
              <a:t> </a:t>
            </a:r>
            <a:r>
              <a:rPr sz="2300" spc="-114">
                <a:solidFill>
                  <a:srgbClr val="203458"/>
                </a:solidFill>
                <a:latin typeface="Trebuchet MS"/>
                <a:cs typeface="Trebuchet MS"/>
              </a:rPr>
              <a:t>they</a:t>
            </a:r>
            <a:r>
              <a:rPr sz="2300" spc="-75">
                <a:solidFill>
                  <a:srgbClr val="203458"/>
                </a:solidFill>
                <a:latin typeface="Trebuchet MS"/>
                <a:cs typeface="Trebuchet MS"/>
              </a:rPr>
              <a:t> </a:t>
            </a:r>
            <a:r>
              <a:rPr sz="2300" spc="-35">
                <a:solidFill>
                  <a:srgbClr val="203458"/>
                </a:solidFill>
                <a:latin typeface="Trebuchet MS"/>
                <a:cs typeface="Trebuchet MS"/>
              </a:rPr>
              <a:t>have</a:t>
            </a:r>
            <a:r>
              <a:rPr sz="2300" spc="-90">
                <a:solidFill>
                  <a:srgbClr val="203458"/>
                </a:solidFill>
                <a:latin typeface="Trebuchet MS"/>
                <a:cs typeface="Trebuchet MS"/>
              </a:rPr>
              <a:t> </a:t>
            </a:r>
            <a:r>
              <a:rPr sz="2300" spc="-30">
                <a:solidFill>
                  <a:srgbClr val="203458"/>
                </a:solidFill>
                <a:latin typeface="Trebuchet MS"/>
                <a:cs typeface="Trebuchet MS"/>
              </a:rPr>
              <a:t>now</a:t>
            </a:r>
            <a:r>
              <a:rPr sz="2300" spc="-85">
                <a:solidFill>
                  <a:srgbClr val="203458"/>
                </a:solidFill>
                <a:latin typeface="Trebuchet MS"/>
                <a:cs typeface="Trebuchet MS"/>
              </a:rPr>
              <a:t> </a:t>
            </a:r>
            <a:r>
              <a:rPr sz="2300" spc="-75">
                <a:solidFill>
                  <a:srgbClr val="203458"/>
                </a:solidFill>
                <a:latin typeface="Trebuchet MS"/>
                <a:cs typeface="Trebuchet MS"/>
              </a:rPr>
              <a:t>told</a:t>
            </a:r>
            <a:r>
              <a:rPr sz="2300" spc="-85">
                <a:solidFill>
                  <a:srgbClr val="203458"/>
                </a:solidFill>
                <a:latin typeface="Trebuchet MS"/>
                <a:cs typeface="Trebuchet MS"/>
              </a:rPr>
              <a:t> </a:t>
            </a:r>
            <a:r>
              <a:rPr sz="2300" spc="-165">
                <a:solidFill>
                  <a:srgbClr val="203458"/>
                </a:solidFill>
                <a:latin typeface="Trebuchet MS"/>
                <a:cs typeface="Trebuchet MS"/>
              </a:rPr>
              <a:t>Kelly</a:t>
            </a:r>
            <a:r>
              <a:rPr sz="2300" spc="-75">
                <a:solidFill>
                  <a:srgbClr val="203458"/>
                </a:solidFill>
                <a:latin typeface="Trebuchet MS"/>
                <a:cs typeface="Trebuchet MS"/>
              </a:rPr>
              <a:t> </a:t>
            </a:r>
            <a:r>
              <a:rPr sz="2300" spc="-85">
                <a:solidFill>
                  <a:srgbClr val="203458"/>
                </a:solidFill>
                <a:latin typeface="Trebuchet MS"/>
                <a:cs typeface="Trebuchet MS"/>
              </a:rPr>
              <a:t>that</a:t>
            </a:r>
            <a:r>
              <a:rPr sz="2300" spc="-90">
                <a:solidFill>
                  <a:srgbClr val="203458"/>
                </a:solidFill>
                <a:latin typeface="Trebuchet MS"/>
                <a:cs typeface="Trebuchet MS"/>
              </a:rPr>
              <a:t> </a:t>
            </a:r>
            <a:r>
              <a:rPr sz="2300" spc="-114">
                <a:solidFill>
                  <a:srgbClr val="203458"/>
                </a:solidFill>
                <a:latin typeface="Trebuchet MS"/>
                <a:cs typeface="Trebuchet MS"/>
              </a:rPr>
              <a:t>they</a:t>
            </a:r>
            <a:r>
              <a:rPr sz="2300" spc="-75">
                <a:solidFill>
                  <a:srgbClr val="203458"/>
                </a:solidFill>
                <a:latin typeface="Trebuchet MS"/>
                <a:cs typeface="Trebuchet MS"/>
              </a:rPr>
              <a:t> </a:t>
            </a:r>
            <a:r>
              <a:rPr sz="2300" spc="-85">
                <a:solidFill>
                  <a:srgbClr val="203458"/>
                </a:solidFill>
                <a:latin typeface="Trebuchet MS"/>
                <a:cs typeface="Trebuchet MS"/>
              </a:rPr>
              <a:t>intend </a:t>
            </a:r>
            <a:r>
              <a:rPr sz="2300" spc="-50">
                <a:solidFill>
                  <a:srgbClr val="203458"/>
                </a:solidFill>
                <a:latin typeface="Trebuchet MS"/>
                <a:cs typeface="Trebuchet MS"/>
              </a:rPr>
              <a:t>to</a:t>
            </a:r>
            <a:r>
              <a:rPr sz="2300" spc="-90">
                <a:solidFill>
                  <a:srgbClr val="203458"/>
                </a:solidFill>
                <a:latin typeface="Trebuchet MS"/>
                <a:cs typeface="Trebuchet MS"/>
              </a:rPr>
              <a:t> </a:t>
            </a:r>
            <a:r>
              <a:rPr sz="2300" spc="-95">
                <a:solidFill>
                  <a:srgbClr val="203458"/>
                </a:solidFill>
                <a:latin typeface="Trebuchet MS"/>
                <a:cs typeface="Trebuchet MS"/>
              </a:rPr>
              <a:t>sell</a:t>
            </a:r>
            <a:r>
              <a:rPr sz="2300" spc="-75">
                <a:solidFill>
                  <a:srgbClr val="203458"/>
                </a:solidFill>
                <a:latin typeface="Trebuchet MS"/>
                <a:cs typeface="Trebuchet MS"/>
              </a:rPr>
              <a:t> </a:t>
            </a:r>
            <a:r>
              <a:rPr sz="2300" spc="-95">
                <a:solidFill>
                  <a:srgbClr val="203458"/>
                </a:solidFill>
                <a:latin typeface="Trebuchet MS"/>
                <a:cs typeface="Trebuchet MS"/>
              </a:rPr>
              <a:t>the</a:t>
            </a:r>
            <a:r>
              <a:rPr sz="2300" spc="-75">
                <a:solidFill>
                  <a:srgbClr val="203458"/>
                </a:solidFill>
                <a:latin typeface="Trebuchet MS"/>
                <a:cs typeface="Trebuchet MS"/>
              </a:rPr>
              <a:t> </a:t>
            </a:r>
            <a:r>
              <a:rPr sz="2300" spc="-30">
                <a:solidFill>
                  <a:srgbClr val="203458"/>
                </a:solidFill>
                <a:latin typeface="Trebuchet MS"/>
                <a:cs typeface="Trebuchet MS"/>
              </a:rPr>
              <a:t>house</a:t>
            </a:r>
            <a:r>
              <a:rPr sz="2300" spc="-90">
                <a:solidFill>
                  <a:srgbClr val="203458"/>
                </a:solidFill>
                <a:latin typeface="Trebuchet MS"/>
                <a:cs typeface="Trebuchet MS"/>
              </a:rPr>
              <a:t> </a:t>
            </a:r>
            <a:r>
              <a:rPr sz="2300">
                <a:solidFill>
                  <a:srgbClr val="203458"/>
                </a:solidFill>
                <a:latin typeface="Trebuchet MS"/>
                <a:cs typeface="Trebuchet MS"/>
              </a:rPr>
              <a:t>and</a:t>
            </a:r>
            <a:r>
              <a:rPr sz="2300" spc="-85">
                <a:solidFill>
                  <a:srgbClr val="203458"/>
                </a:solidFill>
                <a:latin typeface="Trebuchet MS"/>
                <a:cs typeface="Trebuchet MS"/>
              </a:rPr>
              <a:t> </a:t>
            </a:r>
            <a:r>
              <a:rPr sz="2300" spc="-80">
                <a:solidFill>
                  <a:srgbClr val="203458"/>
                </a:solidFill>
                <a:latin typeface="Trebuchet MS"/>
                <a:cs typeface="Trebuchet MS"/>
              </a:rPr>
              <a:t>flat</a:t>
            </a:r>
            <a:r>
              <a:rPr sz="2300" spc="-90">
                <a:solidFill>
                  <a:srgbClr val="203458"/>
                </a:solidFill>
                <a:latin typeface="Trebuchet MS"/>
                <a:cs typeface="Trebuchet MS"/>
              </a:rPr>
              <a:t> </a:t>
            </a:r>
            <a:r>
              <a:rPr sz="2300" spc="-120">
                <a:solidFill>
                  <a:srgbClr val="203458"/>
                </a:solidFill>
                <a:latin typeface="Trebuchet MS"/>
                <a:cs typeface="Trebuchet MS"/>
              </a:rPr>
              <a:t>with</a:t>
            </a:r>
            <a:r>
              <a:rPr sz="2300" spc="-75">
                <a:solidFill>
                  <a:srgbClr val="203458"/>
                </a:solidFill>
                <a:latin typeface="Trebuchet MS"/>
                <a:cs typeface="Trebuchet MS"/>
              </a:rPr>
              <a:t> </a:t>
            </a:r>
            <a:r>
              <a:rPr sz="2300" spc="-25">
                <a:solidFill>
                  <a:srgbClr val="203458"/>
                </a:solidFill>
                <a:latin typeface="Trebuchet MS"/>
                <a:cs typeface="Trebuchet MS"/>
              </a:rPr>
              <a:t>vacant</a:t>
            </a:r>
            <a:r>
              <a:rPr sz="2300" spc="-85">
                <a:solidFill>
                  <a:srgbClr val="203458"/>
                </a:solidFill>
                <a:latin typeface="Trebuchet MS"/>
                <a:cs typeface="Trebuchet MS"/>
              </a:rPr>
              <a:t> </a:t>
            </a:r>
            <a:r>
              <a:rPr sz="2300" spc="-10">
                <a:solidFill>
                  <a:srgbClr val="203458"/>
                </a:solidFill>
                <a:latin typeface="Trebuchet MS"/>
                <a:cs typeface="Trebuchet MS"/>
              </a:rPr>
              <a:t>possession.</a:t>
            </a:r>
            <a:endParaRPr sz="2300">
              <a:latin typeface="Trebuchet MS"/>
              <a:cs typeface="Trebuchet MS"/>
            </a:endParaRPr>
          </a:p>
          <a:p>
            <a:pPr marL="12700">
              <a:lnSpc>
                <a:spcPct val="100000"/>
              </a:lnSpc>
              <a:spcBef>
                <a:spcPts val="985"/>
              </a:spcBef>
            </a:pPr>
            <a:r>
              <a:rPr sz="2300" b="1">
                <a:solidFill>
                  <a:srgbClr val="203458"/>
                </a:solidFill>
                <a:latin typeface="Trebuchet MS"/>
                <a:cs typeface="Trebuchet MS"/>
              </a:rPr>
              <a:t>Advise</a:t>
            </a:r>
            <a:r>
              <a:rPr sz="2300" b="1" spc="-55">
                <a:solidFill>
                  <a:srgbClr val="203458"/>
                </a:solidFill>
                <a:latin typeface="Trebuchet MS"/>
                <a:cs typeface="Trebuchet MS"/>
              </a:rPr>
              <a:t> </a:t>
            </a:r>
            <a:r>
              <a:rPr sz="2300" b="1" spc="-100">
                <a:solidFill>
                  <a:srgbClr val="203458"/>
                </a:solidFill>
                <a:latin typeface="Trebuchet MS"/>
                <a:cs typeface="Trebuchet MS"/>
              </a:rPr>
              <a:t>Kelly,</a:t>
            </a:r>
            <a:r>
              <a:rPr sz="2300" b="1" spc="-55">
                <a:solidFill>
                  <a:srgbClr val="203458"/>
                </a:solidFill>
                <a:latin typeface="Trebuchet MS"/>
                <a:cs typeface="Trebuchet MS"/>
              </a:rPr>
              <a:t> </a:t>
            </a:r>
            <a:r>
              <a:rPr sz="2300" b="1" spc="-80">
                <a:solidFill>
                  <a:srgbClr val="203458"/>
                </a:solidFill>
                <a:latin typeface="Trebuchet MS"/>
                <a:cs typeface="Trebuchet MS"/>
              </a:rPr>
              <a:t>in</a:t>
            </a:r>
            <a:r>
              <a:rPr sz="2300" b="1" spc="-55">
                <a:solidFill>
                  <a:srgbClr val="203458"/>
                </a:solidFill>
                <a:latin typeface="Trebuchet MS"/>
                <a:cs typeface="Trebuchet MS"/>
              </a:rPr>
              <a:t> </a:t>
            </a:r>
            <a:r>
              <a:rPr sz="2300" b="1" spc="-85">
                <a:solidFill>
                  <a:srgbClr val="203458"/>
                </a:solidFill>
                <a:latin typeface="Trebuchet MS"/>
                <a:cs typeface="Trebuchet MS"/>
              </a:rPr>
              <a:t>your</a:t>
            </a:r>
            <a:r>
              <a:rPr sz="2300" b="1" spc="-50">
                <a:solidFill>
                  <a:srgbClr val="203458"/>
                </a:solidFill>
                <a:latin typeface="Trebuchet MS"/>
                <a:cs typeface="Trebuchet MS"/>
              </a:rPr>
              <a:t> </a:t>
            </a:r>
            <a:r>
              <a:rPr sz="2300" b="1" spc="-30">
                <a:solidFill>
                  <a:srgbClr val="203458"/>
                </a:solidFill>
                <a:latin typeface="Trebuchet MS"/>
                <a:cs typeface="Trebuchet MS"/>
              </a:rPr>
              <a:t>answer,</a:t>
            </a:r>
            <a:r>
              <a:rPr sz="2300" b="1" spc="-55">
                <a:solidFill>
                  <a:srgbClr val="203458"/>
                </a:solidFill>
                <a:latin typeface="Trebuchet MS"/>
                <a:cs typeface="Trebuchet MS"/>
              </a:rPr>
              <a:t> </a:t>
            </a:r>
            <a:r>
              <a:rPr sz="2300" b="1" spc="-60">
                <a:solidFill>
                  <a:srgbClr val="203458"/>
                </a:solidFill>
                <a:latin typeface="Trebuchet MS"/>
                <a:cs typeface="Trebuchet MS"/>
              </a:rPr>
              <a:t>identify</a:t>
            </a:r>
            <a:r>
              <a:rPr sz="2300" b="1" spc="-55">
                <a:solidFill>
                  <a:srgbClr val="203458"/>
                </a:solidFill>
                <a:latin typeface="Trebuchet MS"/>
                <a:cs typeface="Trebuchet MS"/>
              </a:rPr>
              <a:t> </a:t>
            </a:r>
            <a:r>
              <a:rPr sz="2300" b="1" spc="-10">
                <a:solidFill>
                  <a:srgbClr val="203458"/>
                </a:solidFill>
                <a:latin typeface="Trebuchet MS"/>
                <a:cs typeface="Trebuchet MS"/>
              </a:rPr>
              <a:t>those</a:t>
            </a:r>
            <a:r>
              <a:rPr sz="2300" b="1" spc="-50">
                <a:solidFill>
                  <a:srgbClr val="203458"/>
                </a:solidFill>
                <a:latin typeface="Trebuchet MS"/>
                <a:cs typeface="Trebuchet MS"/>
              </a:rPr>
              <a:t> </a:t>
            </a:r>
            <a:r>
              <a:rPr sz="2300" b="1">
                <a:solidFill>
                  <a:srgbClr val="203458"/>
                </a:solidFill>
                <a:latin typeface="Trebuchet MS"/>
                <a:cs typeface="Trebuchet MS"/>
              </a:rPr>
              <a:t>factors</a:t>
            </a:r>
            <a:r>
              <a:rPr sz="2300" b="1" spc="-55">
                <a:solidFill>
                  <a:srgbClr val="203458"/>
                </a:solidFill>
                <a:latin typeface="Trebuchet MS"/>
                <a:cs typeface="Trebuchet MS"/>
              </a:rPr>
              <a:t> </a:t>
            </a:r>
            <a:r>
              <a:rPr sz="2300" b="1" spc="-30">
                <a:solidFill>
                  <a:srgbClr val="203458"/>
                </a:solidFill>
                <a:latin typeface="Trebuchet MS"/>
                <a:cs typeface="Trebuchet MS"/>
              </a:rPr>
              <a:t>which</a:t>
            </a:r>
            <a:r>
              <a:rPr sz="2300" b="1" spc="-55">
                <a:solidFill>
                  <a:srgbClr val="203458"/>
                </a:solidFill>
                <a:latin typeface="Trebuchet MS"/>
                <a:cs typeface="Trebuchet MS"/>
              </a:rPr>
              <a:t> </a:t>
            </a:r>
            <a:r>
              <a:rPr sz="2300" b="1">
                <a:solidFill>
                  <a:srgbClr val="203458"/>
                </a:solidFill>
                <a:latin typeface="Trebuchet MS"/>
                <a:cs typeface="Trebuchet MS"/>
              </a:rPr>
              <a:t>support</a:t>
            </a:r>
            <a:r>
              <a:rPr sz="2300" b="1" spc="-55">
                <a:solidFill>
                  <a:srgbClr val="203458"/>
                </a:solidFill>
                <a:latin typeface="Trebuchet MS"/>
                <a:cs typeface="Trebuchet MS"/>
              </a:rPr>
              <a:t> </a:t>
            </a:r>
            <a:r>
              <a:rPr sz="2300" b="1">
                <a:solidFill>
                  <a:srgbClr val="203458"/>
                </a:solidFill>
                <a:latin typeface="Trebuchet MS"/>
                <a:cs typeface="Trebuchet MS"/>
              </a:rPr>
              <a:t>and</a:t>
            </a:r>
            <a:r>
              <a:rPr sz="2300" b="1" spc="-50">
                <a:solidFill>
                  <a:srgbClr val="203458"/>
                </a:solidFill>
                <a:latin typeface="Trebuchet MS"/>
                <a:cs typeface="Trebuchet MS"/>
              </a:rPr>
              <a:t> </a:t>
            </a:r>
            <a:r>
              <a:rPr sz="2300" b="1">
                <a:solidFill>
                  <a:srgbClr val="203458"/>
                </a:solidFill>
                <a:latin typeface="Trebuchet MS"/>
                <a:cs typeface="Trebuchet MS"/>
              </a:rPr>
              <a:t>challenge</a:t>
            </a:r>
            <a:r>
              <a:rPr sz="2300" b="1" spc="-55">
                <a:solidFill>
                  <a:srgbClr val="203458"/>
                </a:solidFill>
                <a:latin typeface="Trebuchet MS"/>
                <a:cs typeface="Trebuchet MS"/>
              </a:rPr>
              <a:t> Kelly’s </a:t>
            </a:r>
            <a:r>
              <a:rPr sz="2300" b="1" spc="-10">
                <a:solidFill>
                  <a:srgbClr val="203458"/>
                </a:solidFill>
                <a:latin typeface="Trebuchet MS"/>
                <a:cs typeface="Trebuchet MS"/>
              </a:rPr>
              <a:t>claim</a:t>
            </a:r>
            <a:endParaRPr sz="2300">
              <a:latin typeface="Trebuchet MS"/>
              <a:cs typeface="Trebuchet M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292959"/>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E65385"/>
          </a:solidFill>
        </p:spPr>
        <p:txBody>
          <a:bodyPr wrap="square" lIns="0" tIns="0" rIns="0" bIns="0" rtlCol="0"/>
          <a:lstStyle/>
          <a:p>
            <a:endParaRPr/>
          </a:p>
        </p:txBody>
      </p:sp>
      <p:sp>
        <p:nvSpPr>
          <p:cNvPr id="5" name="object 5" descr="$PPTXTitle"/>
          <p:cNvSpPr txBox="1">
            <a:spLocks noGrp="1"/>
          </p:cNvSpPr>
          <p:nvPr>
            <p:ph type="title"/>
          </p:nvPr>
        </p:nvSpPr>
        <p:spPr>
          <a:prstGeom prst="rect">
            <a:avLst/>
          </a:prstGeom>
        </p:spPr>
        <p:txBody>
          <a:bodyPr vert="horz" wrap="square" lIns="0" tIns="802607" rIns="0" bIns="0" rtlCol="0">
            <a:spAutoFit/>
          </a:bodyPr>
          <a:lstStyle/>
          <a:p>
            <a:pPr marL="998855">
              <a:lnSpc>
                <a:spcPct val="100000"/>
              </a:lnSpc>
              <a:spcBef>
                <a:spcPts val="100"/>
              </a:spcBef>
            </a:pPr>
            <a:r>
              <a:rPr sz="7500" spc="-225"/>
              <a:t>UNIT</a:t>
            </a:r>
            <a:r>
              <a:rPr sz="7500" spc="-385"/>
              <a:t> </a:t>
            </a:r>
            <a:r>
              <a:rPr sz="7500" spc="-190"/>
              <a:t>4:</a:t>
            </a:r>
            <a:r>
              <a:rPr sz="7500" spc="-385"/>
              <a:t> </a:t>
            </a:r>
            <a:r>
              <a:rPr sz="7500" spc="-40">
                <a:solidFill>
                  <a:srgbClr val="FFFFFF"/>
                </a:solidFill>
              </a:rPr>
              <a:t>LEARNING</a:t>
            </a:r>
            <a:r>
              <a:rPr sz="7500" spc="-495">
                <a:solidFill>
                  <a:srgbClr val="FFFFFF"/>
                </a:solidFill>
              </a:rPr>
              <a:t> </a:t>
            </a:r>
            <a:r>
              <a:rPr sz="7500" spc="350">
                <a:solidFill>
                  <a:srgbClr val="FFFFFF"/>
                </a:solidFill>
              </a:rPr>
              <a:t>OUTCOMES</a:t>
            </a:r>
            <a:endParaRPr sz="7500"/>
          </a:p>
        </p:txBody>
      </p:sp>
      <p:sp>
        <p:nvSpPr>
          <p:cNvPr id="6" name="object 6"/>
          <p:cNvSpPr txBox="1"/>
          <p:nvPr/>
        </p:nvSpPr>
        <p:spPr>
          <a:xfrm>
            <a:off x="14420944" y="8132834"/>
            <a:ext cx="3879850" cy="1549400"/>
          </a:xfrm>
          <a:prstGeom prst="rect">
            <a:avLst/>
          </a:prstGeom>
        </p:spPr>
        <p:txBody>
          <a:bodyPr vert="horz" wrap="square" lIns="0" tIns="12700" rIns="0" bIns="0" rtlCol="0">
            <a:spAutoFit/>
          </a:bodyPr>
          <a:lstStyle/>
          <a:p>
            <a:pPr marL="12700">
              <a:lnSpc>
                <a:spcPct val="100000"/>
              </a:lnSpc>
              <a:spcBef>
                <a:spcPts val="100"/>
              </a:spcBef>
            </a:pPr>
            <a:r>
              <a:rPr sz="10000" b="1" spc="-10">
                <a:solidFill>
                  <a:srgbClr val="FED307"/>
                </a:solidFill>
                <a:latin typeface="Trebuchet MS"/>
                <a:cs typeface="Trebuchet MS"/>
              </a:rPr>
              <a:t>RECAP</a:t>
            </a:r>
            <a:endParaRPr sz="10000">
              <a:latin typeface="Trebuchet MS"/>
              <a:cs typeface="Trebuchet MS"/>
            </a:endParaRPr>
          </a:p>
        </p:txBody>
      </p:sp>
      <p:pic>
        <p:nvPicPr>
          <p:cNvPr id="7" name="object 7"/>
          <p:cNvPicPr/>
          <p:nvPr/>
        </p:nvPicPr>
        <p:blipFill>
          <a:blip r:embed="rId2" cstate="print"/>
          <a:stretch>
            <a:fillRect/>
          </a:stretch>
        </p:blipFill>
        <p:spPr>
          <a:xfrm>
            <a:off x="1495424" y="2662800"/>
            <a:ext cx="152400" cy="152399"/>
          </a:xfrm>
          <a:prstGeom prst="rect">
            <a:avLst/>
          </a:prstGeom>
        </p:spPr>
      </p:pic>
      <p:pic>
        <p:nvPicPr>
          <p:cNvPr id="8" name="object 8"/>
          <p:cNvPicPr/>
          <p:nvPr/>
        </p:nvPicPr>
        <p:blipFill>
          <a:blip r:embed="rId2" cstate="print"/>
          <a:stretch>
            <a:fillRect/>
          </a:stretch>
        </p:blipFill>
        <p:spPr>
          <a:xfrm>
            <a:off x="1495424" y="3643875"/>
            <a:ext cx="152400" cy="152399"/>
          </a:xfrm>
          <a:prstGeom prst="rect">
            <a:avLst/>
          </a:prstGeom>
        </p:spPr>
      </p:pic>
      <p:pic>
        <p:nvPicPr>
          <p:cNvPr id="9" name="object 9"/>
          <p:cNvPicPr/>
          <p:nvPr/>
        </p:nvPicPr>
        <p:blipFill>
          <a:blip r:embed="rId2" cstate="print"/>
          <a:stretch>
            <a:fillRect/>
          </a:stretch>
        </p:blipFill>
        <p:spPr>
          <a:xfrm>
            <a:off x="1495424" y="4624950"/>
            <a:ext cx="152400" cy="152399"/>
          </a:xfrm>
          <a:prstGeom prst="rect">
            <a:avLst/>
          </a:prstGeom>
        </p:spPr>
      </p:pic>
      <p:pic>
        <p:nvPicPr>
          <p:cNvPr id="10" name="object 10"/>
          <p:cNvPicPr/>
          <p:nvPr/>
        </p:nvPicPr>
        <p:blipFill>
          <a:blip r:embed="rId2" cstate="print"/>
          <a:stretch>
            <a:fillRect/>
          </a:stretch>
        </p:blipFill>
        <p:spPr>
          <a:xfrm>
            <a:off x="1495424" y="5606025"/>
            <a:ext cx="152400" cy="152399"/>
          </a:xfrm>
          <a:prstGeom prst="rect">
            <a:avLst/>
          </a:prstGeom>
        </p:spPr>
      </p:pic>
      <p:pic>
        <p:nvPicPr>
          <p:cNvPr id="11" name="object 11"/>
          <p:cNvPicPr/>
          <p:nvPr/>
        </p:nvPicPr>
        <p:blipFill>
          <a:blip r:embed="rId2" cstate="print"/>
          <a:stretch>
            <a:fillRect/>
          </a:stretch>
        </p:blipFill>
        <p:spPr>
          <a:xfrm>
            <a:off x="1495424" y="6587100"/>
            <a:ext cx="152400" cy="152399"/>
          </a:xfrm>
          <a:prstGeom prst="rect">
            <a:avLst/>
          </a:prstGeom>
        </p:spPr>
      </p:pic>
      <p:sp>
        <p:nvSpPr>
          <p:cNvPr id="12" name="object 12"/>
          <p:cNvSpPr txBox="1"/>
          <p:nvPr/>
        </p:nvSpPr>
        <p:spPr>
          <a:xfrm>
            <a:off x="1857920" y="2383495"/>
            <a:ext cx="16009619" cy="4544060"/>
          </a:xfrm>
          <a:prstGeom prst="rect">
            <a:avLst/>
          </a:prstGeom>
        </p:spPr>
        <p:txBody>
          <a:bodyPr vert="horz" wrap="square" lIns="0" tIns="12700" rIns="0" bIns="0" rtlCol="0">
            <a:spAutoFit/>
          </a:bodyPr>
          <a:lstStyle/>
          <a:p>
            <a:pPr marL="12700">
              <a:lnSpc>
                <a:spcPct val="100000"/>
              </a:lnSpc>
              <a:spcBef>
                <a:spcPts val="100"/>
              </a:spcBef>
            </a:pPr>
            <a:r>
              <a:rPr sz="3900">
                <a:solidFill>
                  <a:srgbClr val="FFFFFF"/>
                </a:solidFill>
                <a:latin typeface="Trebuchet MS"/>
                <a:cs typeface="Trebuchet MS"/>
              </a:rPr>
              <a:t>Distinguish</a:t>
            </a:r>
            <a:r>
              <a:rPr sz="3900" spc="-130">
                <a:solidFill>
                  <a:srgbClr val="FFFFFF"/>
                </a:solidFill>
                <a:latin typeface="Trebuchet MS"/>
                <a:cs typeface="Trebuchet MS"/>
              </a:rPr>
              <a:t> </a:t>
            </a:r>
            <a:r>
              <a:rPr sz="3900">
                <a:solidFill>
                  <a:srgbClr val="FFFFFF"/>
                </a:solidFill>
                <a:latin typeface="Trebuchet MS"/>
                <a:cs typeface="Trebuchet MS"/>
              </a:rPr>
              <a:t>between</a:t>
            </a:r>
            <a:r>
              <a:rPr sz="3900" spc="-130">
                <a:solidFill>
                  <a:srgbClr val="FFFFFF"/>
                </a:solidFill>
                <a:latin typeface="Trebuchet MS"/>
                <a:cs typeface="Trebuchet MS"/>
              </a:rPr>
              <a:t> </a:t>
            </a:r>
            <a:r>
              <a:rPr sz="3900" spc="-30">
                <a:solidFill>
                  <a:srgbClr val="FFFFFF"/>
                </a:solidFill>
                <a:latin typeface="Trebuchet MS"/>
                <a:cs typeface="Trebuchet MS"/>
              </a:rPr>
              <a:t>different</a:t>
            </a:r>
            <a:r>
              <a:rPr sz="3900" spc="-125">
                <a:solidFill>
                  <a:srgbClr val="FFFFFF"/>
                </a:solidFill>
                <a:latin typeface="Trebuchet MS"/>
                <a:cs typeface="Trebuchet MS"/>
              </a:rPr>
              <a:t> </a:t>
            </a:r>
            <a:r>
              <a:rPr sz="3900">
                <a:solidFill>
                  <a:srgbClr val="FFFFFF"/>
                </a:solidFill>
                <a:latin typeface="Trebuchet MS"/>
                <a:cs typeface="Trebuchet MS"/>
              </a:rPr>
              <a:t>types</a:t>
            </a:r>
            <a:r>
              <a:rPr sz="3900" spc="-130">
                <a:solidFill>
                  <a:srgbClr val="FFFFFF"/>
                </a:solidFill>
                <a:latin typeface="Trebuchet MS"/>
                <a:cs typeface="Trebuchet MS"/>
              </a:rPr>
              <a:t> </a:t>
            </a:r>
            <a:r>
              <a:rPr sz="3900">
                <a:solidFill>
                  <a:srgbClr val="FFFFFF"/>
                </a:solidFill>
                <a:latin typeface="Trebuchet MS"/>
                <a:cs typeface="Trebuchet MS"/>
              </a:rPr>
              <a:t>of</a:t>
            </a:r>
            <a:r>
              <a:rPr sz="3900" spc="-125">
                <a:solidFill>
                  <a:srgbClr val="FFFFFF"/>
                </a:solidFill>
                <a:latin typeface="Trebuchet MS"/>
                <a:cs typeface="Trebuchet MS"/>
              </a:rPr>
              <a:t> </a:t>
            </a:r>
            <a:r>
              <a:rPr sz="3900" spc="-10">
                <a:solidFill>
                  <a:srgbClr val="FFFFFF"/>
                </a:solidFill>
                <a:latin typeface="Trebuchet MS"/>
                <a:cs typeface="Trebuchet MS"/>
              </a:rPr>
              <a:t>estoppel</a:t>
            </a:r>
            <a:endParaRPr sz="3900">
              <a:latin typeface="Trebuchet MS"/>
              <a:cs typeface="Trebuchet MS"/>
            </a:endParaRPr>
          </a:p>
          <a:p>
            <a:pPr marL="12700" marR="2912110">
              <a:lnSpc>
                <a:spcPts val="7730"/>
              </a:lnSpc>
              <a:spcBef>
                <a:spcPts val="760"/>
              </a:spcBef>
            </a:pPr>
            <a:r>
              <a:rPr sz="3900">
                <a:solidFill>
                  <a:srgbClr val="FFFFFF"/>
                </a:solidFill>
                <a:latin typeface="Trebuchet MS"/>
                <a:cs typeface="Trebuchet MS"/>
              </a:rPr>
              <a:t>Explain</a:t>
            </a:r>
            <a:r>
              <a:rPr sz="3900" spc="-185">
                <a:solidFill>
                  <a:srgbClr val="FFFFFF"/>
                </a:solidFill>
                <a:latin typeface="Trebuchet MS"/>
                <a:cs typeface="Trebuchet MS"/>
              </a:rPr>
              <a:t> </a:t>
            </a:r>
            <a:r>
              <a:rPr sz="3900">
                <a:solidFill>
                  <a:srgbClr val="FFFFFF"/>
                </a:solidFill>
                <a:latin typeface="Trebuchet MS"/>
                <a:cs typeface="Trebuchet MS"/>
              </a:rPr>
              <a:t>in</a:t>
            </a:r>
            <a:r>
              <a:rPr sz="3900" spc="-180">
                <a:solidFill>
                  <a:srgbClr val="FFFFFF"/>
                </a:solidFill>
                <a:latin typeface="Trebuchet MS"/>
                <a:cs typeface="Trebuchet MS"/>
              </a:rPr>
              <a:t> </a:t>
            </a:r>
            <a:r>
              <a:rPr sz="3900">
                <a:solidFill>
                  <a:srgbClr val="FFFFFF"/>
                </a:solidFill>
                <a:latin typeface="Trebuchet MS"/>
                <a:cs typeface="Trebuchet MS"/>
              </a:rPr>
              <a:t>detail</a:t>
            </a:r>
            <a:r>
              <a:rPr sz="3900" spc="-180">
                <a:solidFill>
                  <a:srgbClr val="FFFFFF"/>
                </a:solidFill>
                <a:latin typeface="Trebuchet MS"/>
                <a:cs typeface="Trebuchet MS"/>
              </a:rPr>
              <a:t> </a:t>
            </a:r>
            <a:r>
              <a:rPr sz="3900">
                <a:solidFill>
                  <a:srgbClr val="FFFFFF"/>
                </a:solidFill>
                <a:latin typeface="Trebuchet MS"/>
                <a:cs typeface="Trebuchet MS"/>
              </a:rPr>
              <a:t>the</a:t>
            </a:r>
            <a:r>
              <a:rPr sz="3900" spc="-180">
                <a:solidFill>
                  <a:srgbClr val="FFFFFF"/>
                </a:solidFill>
                <a:latin typeface="Trebuchet MS"/>
                <a:cs typeface="Trebuchet MS"/>
              </a:rPr>
              <a:t> </a:t>
            </a:r>
            <a:r>
              <a:rPr sz="3900" spc="-30">
                <a:solidFill>
                  <a:srgbClr val="FFFFFF"/>
                </a:solidFill>
                <a:latin typeface="Trebuchet MS"/>
                <a:cs typeface="Trebuchet MS"/>
              </a:rPr>
              <a:t>elements</a:t>
            </a:r>
            <a:r>
              <a:rPr sz="3900" spc="-180">
                <a:solidFill>
                  <a:srgbClr val="FFFFFF"/>
                </a:solidFill>
                <a:latin typeface="Trebuchet MS"/>
                <a:cs typeface="Trebuchet MS"/>
              </a:rPr>
              <a:t> </a:t>
            </a:r>
            <a:r>
              <a:rPr sz="3900">
                <a:solidFill>
                  <a:srgbClr val="FFFFFF"/>
                </a:solidFill>
                <a:latin typeface="Trebuchet MS"/>
                <a:cs typeface="Trebuchet MS"/>
              </a:rPr>
              <a:t>of</a:t>
            </a:r>
            <a:r>
              <a:rPr sz="3900" spc="-180">
                <a:solidFill>
                  <a:srgbClr val="FFFFFF"/>
                </a:solidFill>
                <a:latin typeface="Trebuchet MS"/>
                <a:cs typeface="Trebuchet MS"/>
              </a:rPr>
              <a:t> </a:t>
            </a:r>
            <a:r>
              <a:rPr sz="3900" spc="-35">
                <a:solidFill>
                  <a:srgbClr val="FFFFFF"/>
                </a:solidFill>
                <a:latin typeface="Trebuchet MS"/>
                <a:cs typeface="Trebuchet MS"/>
              </a:rPr>
              <a:t>proprietary</a:t>
            </a:r>
            <a:r>
              <a:rPr sz="3900" spc="-180">
                <a:solidFill>
                  <a:srgbClr val="FFFFFF"/>
                </a:solidFill>
                <a:latin typeface="Trebuchet MS"/>
                <a:cs typeface="Trebuchet MS"/>
              </a:rPr>
              <a:t> </a:t>
            </a:r>
            <a:r>
              <a:rPr sz="3900" spc="-10">
                <a:solidFill>
                  <a:srgbClr val="FFFFFF"/>
                </a:solidFill>
                <a:latin typeface="Trebuchet MS"/>
                <a:cs typeface="Trebuchet MS"/>
              </a:rPr>
              <a:t>estoppel </a:t>
            </a:r>
            <a:r>
              <a:rPr sz="3900" spc="-55">
                <a:solidFill>
                  <a:srgbClr val="FFFFFF"/>
                </a:solidFill>
                <a:latin typeface="Trebuchet MS"/>
                <a:cs typeface="Trebuchet MS"/>
              </a:rPr>
              <a:t>Identify</a:t>
            </a:r>
            <a:r>
              <a:rPr sz="3900" spc="-240">
                <a:solidFill>
                  <a:srgbClr val="FFFFFF"/>
                </a:solidFill>
                <a:latin typeface="Trebuchet MS"/>
                <a:cs typeface="Trebuchet MS"/>
              </a:rPr>
              <a:t> </a:t>
            </a:r>
            <a:r>
              <a:rPr sz="3900" spc="-75">
                <a:solidFill>
                  <a:srgbClr val="FFFFFF"/>
                </a:solidFill>
                <a:latin typeface="Trebuchet MS"/>
                <a:cs typeface="Trebuchet MS"/>
              </a:rPr>
              <a:t>third</a:t>
            </a:r>
            <a:r>
              <a:rPr sz="3900" spc="-220">
                <a:solidFill>
                  <a:srgbClr val="FFFFFF"/>
                </a:solidFill>
                <a:latin typeface="Trebuchet MS"/>
                <a:cs typeface="Trebuchet MS"/>
              </a:rPr>
              <a:t> </a:t>
            </a:r>
            <a:r>
              <a:rPr sz="3900" spc="-10">
                <a:solidFill>
                  <a:srgbClr val="FFFFFF"/>
                </a:solidFill>
                <a:latin typeface="Trebuchet MS"/>
                <a:cs typeface="Trebuchet MS"/>
              </a:rPr>
              <a:t>party</a:t>
            </a:r>
            <a:r>
              <a:rPr sz="3900" spc="-240">
                <a:solidFill>
                  <a:srgbClr val="FFFFFF"/>
                </a:solidFill>
                <a:latin typeface="Trebuchet MS"/>
                <a:cs typeface="Trebuchet MS"/>
              </a:rPr>
              <a:t> </a:t>
            </a:r>
            <a:r>
              <a:rPr sz="3900">
                <a:solidFill>
                  <a:srgbClr val="FFFFFF"/>
                </a:solidFill>
                <a:latin typeface="Trebuchet MS"/>
                <a:cs typeface="Trebuchet MS"/>
              </a:rPr>
              <a:t>rights</a:t>
            </a:r>
            <a:r>
              <a:rPr sz="3900" spc="-235">
                <a:solidFill>
                  <a:srgbClr val="FFFFFF"/>
                </a:solidFill>
                <a:latin typeface="Trebuchet MS"/>
                <a:cs typeface="Trebuchet MS"/>
              </a:rPr>
              <a:t> </a:t>
            </a:r>
            <a:r>
              <a:rPr sz="3900">
                <a:solidFill>
                  <a:srgbClr val="FFFFFF"/>
                </a:solidFill>
                <a:latin typeface="Trebuchet MS"/>
                <a:cs typeface="Trebuchet MS"/>
              </a:rPr>
              <a:t>in</a:t>
            </a:r>
            <a:r>
              <a:rPr sz="3900" spc="-229">
                <a:solidFill>
                  <a:srgbClr val="FFFFFF"/>
                </a:solidFill>
                <a:latin typeface="Trebuchet MS"/>
                <a:cs typeface="Trebuchet MS"/>
              </a:rPr>
              <a:t> </a:t>
            </a:r>
            <a:r>
              <a:rPr sz="3900" spc="-30">
                <a:solidFill>
                  <a:srgbClr val="FFFFFF"/>
                </a:solidFill>
                <a:latin typeface="Trebuchet MS"/>
                <a:cs typeface="Trebuchet MS"/>
              </a:rPr>
              <a:t>relation</a:t>
            </a:r>
            <a:r>
              <a:rPr sz="3900" spc="-235">
                <a:solidFill>
                  <a:srgbClr val="FFFFFF"/>
                </a:solidFill>
                <a:latin typeface="Trebuchet MS"/>
                <a:cs typeface="Trebuchet MS"/>
              </a:rPr>
              <a:t> </a:t>
            </a:r>
            <a:r>
              <a:rPr sz="3900">
                <a:solidFill>
                  <a:srgbClr val="FFFFFF"/>
                </a:solidFill>
                <a:latin typeface="Trebuchet MS"/>
                <a:cs typeface="Trebuchet MS"/>
              </a:rPr>
              <a:t>to</a:t>
            </a:r>
            <a:r>
              <a:rPr sz="3900" spc="-229">
                <a:solidFill>
                  <a:srgbClr val="FFFFFF"/>
                </a:solidFill>
                <a:latin typeface="Trebuchet MS"/>
                <a:cs typeface="Trebuchet MS"/>
              </a:rPr>
              <a:t> </a:t>
            </a:r>
            <a:r>
              <a:rPr sz="3900" spc="-35">
                <a:solidFill>
                  <a:srgbClr val="FFFFFF"/>
                </a:solidFill>
                <a:latin typeface="Trebuchet MS"/>
                <a:cs typeface="Trebuchet MS"/>
              </a:rPr>
              <a:t>proprietary</a:t>
            </a:r>
            <a:r>
              <a:rPr sz="3900" spc="-235">
                <a:solidFill>
                  <a:srgbClr val="FFFFFF"/>
                </a:solidFill>
                <a:latin typeface="Trebuchet MS"/>
                <a:cs typeface="Trebuchet MS"/>
              </a:rPr>
              <a:t> </a:t>
            </a:r>
            <a:r>
              <a:rPr sz="3900" spc="-10">
                <a:solidFill>
                  <a:srgbClr val="FFFFFF"/>
                </a:solidFill>
                <a:latin typeface="Trebuchet MS"/>
                <a:cs typeface="Trebuchet MS"/>
              </a:rPr>
              <a:t>estoppel</a:t>
            </a:r>
            <a:endParaRPr sz="3900">
              <a:latin typeface="Trebuchet MS"/>
              <a:cs typeface="Trebuchet MS"/>
            </a:endParaRPr>
          </a:p>
          <a:p>
            <a:pPr marL="12700">
              <a:lnSpc>
                <a:spcPct val="100000"/>
              </a:lnSpc>
              <a:spcBef>
                <a:spcPts val="2275"/>
              </a:spcBef>
            </a:pPr>
            <a:r>
              <a:rPr sz="3900">
                <a:solidFill>
                  <a:srgbClr val="FFFFFF"/>
                </a:solidFill>
                <a:latin typeface="Trebuchet MS"/>
                <a:cs typeface="Trebuchet MS"/>
              </a:rPr>
              <a:t>Evaluate</a:t>
            </a:r>
            <a:r>
              <a:rPr sz="3900" spc="-90">
                <a:solidFill>
                  <a:srgbClr val="FFFFFF"/>
                </a:solidFill>
                <a:latin typeface="Trebuchet MS"/>
                <a:cs typeface="Trebuchet MS"/>
              </a:rPr>
              <a:t> </a:t>
            </a:r>
            <a:r>
              <a:rPr sz="3900" spc="-50">
                <a:solidFill>
                  <a:srgbClr val="FFFFFF"/>
                </a:solidFill>
                <a:latin typeface="Trebuchet MS"/>
                <a:cs typeface="Trebuchet MS"/>
              </a:rPr>
              <a:t>uncertainty</a:t>
            </a:r>
            <a:r>
              <a:rPr sz="3900" spc="-90">
                <a:solidFill>
                  <a:srgbClr val="FFFFFF"/>
                </a:solidFill>
                <a:latin typeface="Trebuchet MS"/>
                <a:cs typeface="Trebuchet MS"/>
              </a:rPr>
              <a:t> </a:t>
            </a:r>
            <a:r>
              <a:rPr sz="3900">
                <a:solidFill>
                  <a:srgbClr val="FFFFFF"/>
                </a:solidFill>
                <a:latin typeface="Trebuchet MS"/>
                <a:cs typeface="Trebuchet MS"/>
              </a:rPr>
              <a:t>in</a:t>
            </a:r>
            <a:r>
              <a:rPr sz="3900" spc="-90">
                <a:solidFill>
                  <a:srgbClr val="FFFFFF"/>
                </a:solidFill>
                <a:latin typeface="Trebuchet MS"/>
                <a:cs typeface="Trebuchet MS"/>
              </a:rPr>
              <a:t> </a:t>
            </a:r>
            <a:r>
              <a:rPr sz="3900">
                <a:solidFill>
                  <a:srgbClr val="FFFFFF"/>
                </a:solidFill>
                <a:latin typeface="Trebuchet MS"/>
                <a:cs typeface="Trebuchet MS"/>
              </a:rPr>
              <a:t>the</a:t>
            </a:r>
            <a:r>
              <a:rPr sz="3900" spc="-85">
                <a:solidFill>
                  <a:srgbClr val="FFFFFF"/>
                </a:solidFill>
                <a:latin typeface="Trebuchet MS"/>
                <a:cs typeface="Trebuchet MS"/>
              </a:rPr>
              <a:t> </a:t>
            </a:r>
            <a:r>
              <a:rPr sz="3900">
                <a:solidFill>
                  <a:srgbClr val="FFFFFF"/>
                </a:solidFill>
                <a:latin typeface="Trebuchet MS"/>
                <a:cs typeface="Trebuchet MS"/>
              </a:rPr>
              <a:t>practical</a:t>
            </a:r>
            <a:r>
              <a:rPr sz="3900" spc="-90">
                <a:solidFill>
                  <a:srgbClr val="FFFFFF"/>
                </a:solidFill>
                <a:latin typeface="Trebuchet MS"/>
                <a:cs typeface="Trebuchet MS"/>
              </a:rPr>
              <a:t> </a:t>
            </a:r>
            <a:r>
              <a:rPr sz="3900">
                <a:solidFill>
                  <a:srgbClr val="FFFFFF"/>
                </a:solidFill>
                <a:latin typeface="Trebuchet MS"/>
                <a:cs typeface="Trebuchet MS"/>
              </a:rPr>
              <a:t>application</a:t>
            </a:r>
            <a:r>
              <a:rPr sz="3900" spc="-90">
                <a:solidFill>
                  <a:srgbClr val="FFFFFF"/>
                </a:solidFill>
                <a:latin typeface="Trebuchet MS"/>
                <a:cs typeface="Trebuchet MS"/>
              </a:rPr>
              <a:t> </a:t>
            </a:r>
            <a:r>
              <a:rPr sz="3900">
                <a:solidFill>
                  <a:srgbClr val="FFFFFF"/>
                </a:solidFill>
                <a:latin typeface="Trebuchet MS"/>
                <a:cs typeface="Trebuchet MS"/>
              </a:rPr>
              <a:t>of</a:t>
            </a:r>
            <a:r>
              <a:rPr sz="3900" spc="-85">
                <a:solidFill>
                  <a:srgbClr val="FFFFFF"/>
                </a:solidFill>
                <a:latin typeface="Trebuchet MS"/>
                <a:cs typeface="Trebuchet MS"/>
              </a:rPr>
              <a:t> </a:t>
            </a:r>
            <a:r>
              <a:rPr sz="3900" spc="-35">
                <a:solidFill>
                  <a:srgbClr val="FFFFFF"/>
                </a:solidFill>
                <a:latin typeface="Trebuchet MS"/>
                <a:cs typeface="Trebuchet MS"/>
              </a:rPr>
              <a:t>proprietary</a:t>
            </a:r>
            <a:r>
              <a:rPr sz="3900" spc="-90">
                <a:solidFill>
                  <a:srgbClr val="FFFFFF"/>
                </a:solidFill>
                <a:latin typeface="Trebuchet MS"/>
                <a:cs typeface="Trebuchet MS"/>
              </a:rPr>
              <a:t> </a:t>
            </a:r>
            <a:r>
              <a:rPr sz="3900" spc="-10">
                <a:solidFill>
                  <a:srgbClr val="FFFFFF"/>
                </a:solidFill>
                <a:latin typeface="Trebuchet MS"/>
                <a:cs typeface="Trebuchet MS"/>
              </a:rPr>
              <a:t>estoppel</a:t>
            </a:r>
            <a:endParaRPr sz="3900">
              <a:latin typeface="Trebuchet MS"/>
              <a:cs typeface="Trebuchet MS"/>
            </a:endParaRPr>
          </a:p>
          <a:p>
            <a:pPr marL="12700">
              <a:lnSpc>
                <a:spcPct val="100000"/>
              </a:lnSpc>
              <a:spcBef>
                <a:spcPts val="3045"/>
              </a:spcBef>
            </a:pPr>
            <a:r>
              <a:rPr sz="3900">
                <a:solidFill>
                  <a:srgbClr val="FFFFFF"/>
                </a:solidFill>
                <a:latin typeface="Trebuchet MS"/>
                <a:cs typeface="Trebuchet MS"/>
              </a:rPr>
              <a:t>Apply</a:t>
            </a:r>
            <a:r>
              <a:rPr sz="3900" spc="-25">
                <a:solidFill>
                  <a:srgbClr val="FFFFFF"/>
                </a:solidFill>
                <a:latin typeface="Trebuchet MS"/>
                <a:cs typeface="Trebuchet MS"/>
              </a:rPr>
              <a:t> </a:t>
            </a:r>
            <a:r>
              <a:rPr sz="3900">
                <a:solidFill>
                  <a:srgbClr val="FFFFFF"/>
                </a:solidFill>
                <a:latin typeface="Trebuchet MS"/>
                <a:cs typeface="Trebuchet MS"/>
              </a:rPr>
              <a:t>the</a:t>
            </a:r>
            <a:r>
              <a:rPr sz="3900" spc="-15">
                <a:solidFill>
                  <a:srgbClr val="FFFFFF"/>
                </a:solidFill>
                <a:latin typeface="Trebuchet MS"/>
                <a:cs typeface="Trebuchet MS"/>
              </a:rPr>
              <a:t> </a:t>
            </a:r>
            <a:r>
              <a:rPr sz="3900">
                <a:solidFill>
                  <a:srgbClr val="FFFFFF"/>
                </a:solidFill>
                <a:latin typeface="Trebuchet MS"/>
                <a:cs typeface="Trebuchet MS"/>
              </a:rPr>
              <a:t>law</a:t>
            </a:r>
            <a:r>
              <a:rPr sz="3900" spc="-15">
                <a:solidFill>
                  <a:srgbClr val="FFFFFF"/>
                </a:solidFill>
                <a:latin typeface="Trebuchet MS"/>
                <a:cs typeface="Trebuchet MS"/>
              </a:rPr>
              <a:t> </a:t>
            </a:r>
            <a:r>
              <a:rPr sz="3900">
                <a:solidFill>
                  <a:srgbClr val="FFFFFF"/>
                </a:solidFill>
                <a:latin typeface="Trebuchet MS"/>
                <a:cs typeface="Trebuchet MS"/>
              </a:rPr>
              <a:t>to</a:t>
            </a:r>
            <a:r>
              <a:rPr sz="3900" spc="-15">
                <a:solidFill>
                  <a:srgbClr val="FFFFFF"/>
                </a:solidFill>
                <a:latin typeface="Trebuchet MS"/>
                <a:cs typeface="Trebuchet MS"/>
              </a:rPr>
              <a:t> </a:t>
            </a:r>
            <a:r>
              <a:rPr sz="3900" spc="160">
                <a:solidFill>
                  <a:srgbClr val="FFFFFF"/>
                </a:solidFill>
                <a:latin typeface="Trebuchet MS"/>
                <a:cs typeface="Trebuchet MS"/>
              </a:rPr>
              <a:t>a</a:t>
            </a:r>
            <a:r>
              <a:rPr sz="3900" spc="-15">
                <a:solidFill>
                  <a:srgbClr val="FFFFFF"/>
                </a:solidFill>
                <a:latin typeface="Trebuchet MS"/>
                <a:cs typeface="Trebuchet MS"/>
              </a:rPr>
              <a:t> </a:t>
            </a:r>
            <a:r>
              <a:rPr sz="3900">
                <a:solidFill>
                  <a:srgbClr val="FFFFFF"/>
                </a:solidFill>
                <a:latin typeface="Trebuchet MS"/>
                <a:cs typeface="Trebuchet MS"/>
              </a:rPr>
              <a:t>factual</a:t>
            </a:r>
            <a:r>
              <a:rPr sz="3900" spc="-15">
                <a:solidFill>
                  <a:srgbClr val="FFFFFF"/>
                </a:solidFill>
                <a:latin typeface="Trebuchet MS"/>
                <a:cs typeface="Trebuchet MS"/>
              </a:rPr>
              <a:t> </a:t>
            </a:r>
            <a:r>
              <a:rPr sz="3900">
                <a:solidFill>
                  <a:srgbClr val="FFFFFF"/>
                </a:solidFill>
                <a:latin typeface="Trebuchet MS"/>
                <a:cs typeface="Trebuchet MS"/>
              </a:rPr>
              <a:t>scenarios</a:t>
            </a:r>
            <a:r>
              <a:rPr sz="3900" spc="-15">
                <a:solidFill>
                  <a:srgbClr val="FFFFFF"/>
                </a:solidFill>
                <a:latin typeface="Trebuchet MS"/>
                <a:cs typeface="Trebuchet MS"/>
              </a:rPr>
              <a:t> </a:t>
            </a:r>
            <a:r>
              <a:rPr sz="3900">
                <a:solidFill>
                  <a:srgbClr val="FFFFFF"/>
                </a:solidFill>
                <a:latin typeface="Trebuchet MS"/>
                <a:cs typeface="Trebuchet MS"/>
              </a:rPr>
              <a:t>to</a:t>
            </a:r>
            <a:r>
              <a:rPr sz="3900" spc="-15">
                <a:solidFill>
                  <a:srgbClr val="FFFFFF"/>
                </a:solidFill>
                <a:latin typeface="Trebuchet MS"/>
                <a:cs typeface="Trebuchet MS"/>
              </a:rPr>
              <a:t> </a:t>
            </a:r>
            <a:r>
              <a:rPr sz="3900">
                <a:solidFill>
                  <a:srgbClr val="FFFFFF"/>
                </a:solidFill>
                <a:latin typeface="Trebuchet MS"/>
                <a:cs typeface="Trebuchet MS"/>
              </a:rPr>
              <a:t>advise</a:t>
            </a:r>
            <a:r>
              <a:rPr sz="3900" spc="-15">
                <a:solidFill>
                  <a:srgbClr val="FFFFFF"/>
                </a:solidFill>
                <a:latin typeface="Trebuchet MS"/>
                <a:cs typeface="Trebuchet MS"/>
              </a:rPr>
              <a:t> </a:t>
            </a:r>
            <a:r>
              <a:rPr sz="3900" spc="160">
                <a:solidFill>
                  <a:srgbClr val="FFFFFF"/>
                </a:solidFill>
                <a:latin typeface="Trebuchet MS"/>
                <a:cs typeface="Trebuchet MS"/>
              </a:rPr>
              <a:t>a</a:t>
            </a:r>
            <a:r>
              <a:rPr sz="3900" spc="-15">
                <a:solidFill>
                  <a:srgbClr val="FFFFFF"/>
                </a:solidFill>
                <a:latin typeface="Trebuchet MS"/>
                <a:cs typeface="Trebuchet MS"/>
              </a:rPr>
              <a:t> </a:t>
            </a:r>
            <a:r>
              <a:rPr sz="3900" spc="-10">
                <a:solidFill>
                  <a:srgbClr val="FFFFFF"/>
                </a:solidFill>
                <a:latin typeface="Trebuchet MS"/>
                <a:cs typeface="Trebuchet MS"/>
              </a:rPr>
              <a:t>client</a:t>
            </a:r>
            <a:endParaRPr sz="3900">
              <a:latin typeface="Trebuchet MS"/>
              <a:cs typeface="Trebuchet MS"/>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292959"/>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E65385"/>
          </a:solidFill>
        </p:spPr>
        <p:txBody>
          <a:bodyPr wrap="square" lIns="0" tIns="0" rIns="0" bIns="0" rtlCol="0"/>
          <a:lstStyle/>
          <a:p>
            <a:endParaRPr/>
          </a:p>
        </p:txBody>
      </p:sp>
      <p:sp>
        <p:nvSpPr>
          <p:cNvPr id="5" name="object 5" descr="$PPTXTitle"/>
          <p:cNvSpPr txBox="1">
            <a:spLocks noGrp="1"/>
          </p:cNvSpPr>
          <p:nvPr>
            <p:ph type="title"/>
          </p:nvPr>
        </p:nvSpPr>
        <p:spPr>
          <a:prstGeom prst="rect">
            <a:avLst/>
          </a:prstGeom>
        </p:spPr>
        <p:txBody>
          <a:bodyPr vert="horz" wrap="square" lIns="0" tIns="794136" rIns="0" bIns="0" rtlCol="0">
            <a:spAutoFit/>
          </a:bodyPr>
          <a:lstStyle/>
          <a:p>
            <a:pPr marL="998855">
              <a:lnSpc>
                <a:spcPct val="100000"/>
              </a:lnSpc>
              <a:spcBef>
                <a:spcPts val="90"/>
              </a:spcBef>
            </a:pPr>
            <a:r>
              <a:rPr spc="-250"/>
              <a:t>UNIT</a:t>
            </a:r>
            <a:r>
              <a:rPr spc="-400"/>
              <a:t> </a:t>
            </a:r>
            <a:r>
              <a:rPr spc="-200"/>
              <a:t>4:</a:t>
            </a:r>
            <a:r>
              <a:rPr spc="-390"/>
              <a:t> </a:t>
            </a:r>
            <a:r>
              <a:rPr>
                <a:solidFill>
                  <a:srgbClr val="FFFFFF"/>
                </a:solidFill>
              </a:rPr>
              <a:t>READING</a:t>
            </a:r>
            <a:r>
              <a:rPr spc="-405">
                <a:solidFill>
                  <a:srgbClr val="FFFFFF"/>
                </a:solidFill>
              </a:rPr>
              <a:t> </a:t>
            </a:r>
            <a:r>
              <a:rPr spc="80">
                <a:solidFill>
                  <a:srgbClr val="FFFFFF"/>
                </a:solidFill>
              </a:rPr>
              <a:t>MATERIALS</a:t>
            </a:r>
          </a:p>
        </p:txBody>
      </p:sp>
      <p:pic>
        <p:nvPicPr>
          <p:cNvPr id="6" name="object 6"/>
          <p:cNvPicPr/>
          <p:nvPr/>
        </p:nvPicPr>
        <p:blipFill>
          <a:blip r:embed="rId2" cstate="print"/>
          <a:stretch>
            <a:fillRect/>
          </a:stretch>
        </p:blipFill>
        <p:spPr>
          <a:xfrm>
            <a:off x="1476374" y="2653910"/>
            <a:ext cx="142875" cy="142874"/>
          </a:xfrm>
          <a:prstGeom prst="rect">
            <a:avLst/>
          </a:prstGeom>
        </p:spPr>
      </p:pic>
      <p:pic>
        <p:nvPicPr>
          <p:cNvPr id="7" name="object 7"/>
          <p:cNvPicPr/>
          <p:nvPr/>
        </p:nvPicPr>
        <p:blipFill>
          <a:blip r:embed="rId2" cstate="print"/>
          <a:stretch>
            <a:fillRect/>
          </a:stretch>
        </p:blipFill>
        <p:spPr>
          <a:xfrm>
            <a:off x="1476374" y="4520810"/>
            <a:ext cx="142875" cy="142874"/>
          </a:xfrm>
          <a:prstGeom prst="rect">
            <a:avLst/>
          </a:prstGeom>
        </p:spPr>
      </p:pic>
      <p:pic>
        <p:nvPicPr>
          <p:cNvPr id="8" name="object 8"/>
          <p:cNvPicPr/>
          <p:nvPr/>
        </p:nvPicPr>
        <p:blipFill>
          <a:blip r:embed="rId2" cstate="print"/>
          <a:stretch>
            <a:fillRect/>
          </a:stretch>
        </p:blipFill>
        <p:spPr>
          <a:xfrm>
            <a:off x="1476374" y="5454260"/>
            <a:ext cx="142875" cy="142874"/>
          </a:xfrm>
          <a:prstGeom prst="rect">
            <a:avLst/>
          </a:prstGeom>
        </p:spPr>
      </p:pic>
      <p:sp>
        <p:nvSpPr>
          <p:cNvPr id="9" name="object 9"/>
          <p:cNvSpPr txBox="1"/>
          <p:nvPr/>
        </p:nvSpPr>
        <p:spPr>
          <a:xfrm>
            <a:off x="1814760" y="2380892"/>
            <a:ext cx="14506575" cy="3389629"/>
          </a:xfrm>
          <a:prstGeom prst="rect">
            <a:avLst/>
          </a:prstGeom>
        </p:spPr>
        <p:txBody>
          <a:bodyPr vert="horz" wrap="square" lIns="0" tIns="12700" rIns="0" bIns="0" rtlCol="0">
            <a:spAutoFit/>
          </a:bodyPr>
          <a:lstStyle/>
          <a:p>
            <a:pPr marL="12700">
              <a:lnSpc>
                <a:spcPct val="100000"/>
              </a:lnSpc>
              <a:spcBef>
                <a:spcPts val="100"/>
              </a:spcBef>
            </a:pPr>
            <a:r>
              <a:rPr sz="3700">
                <a:solidFill>
                  <a:srgbClr val="FFFFFF"/>
                </a:solidFill>
                <a:latin typeface="Trebuchet MS"/>
                <a:cs typeface="Trebuchet MS"/>
              </a:rPr>
              <a:t>You</a:t>
            </a:r>
            <a:r>
              <a:rPr sz="3700" spc="-50">
                <a:solidFill>
                  <a:srgbClr val="FFFFFF"/>
                </a:solidFill>
                <a:latin typeface="Trebuchet MS"/>
                <a:cs typeface="Trebuchet MS"/>
              </a:rPr>
              <a:t> </a:t>
            </a:r>
            <a:r>
              <a:rPr sz="3700" spc="75">
                <a:solidFill>
                  <a:srgbClr val="FFFFFF"/>
                </a:solidFill>
                <a:latin typeface="Trebuchet MS"/>
                <a:cs typeface="Trebuchet MS"/>
              </a:rPr>
              <a:t>can</a:t>
            </a:r>
            <a:r>
              <a:rPr sz="3700" spc="-50">
                <a:solidFill>
                  <a:srgbClr val="FFFFFF"/>
                </a:solidFill>
                <a:latin typeface="Trebuchet MS"/>
                <a:cs typeface="Trebuchet MS"/>
              </a:rPr>
              <a:t> </a:t>
            </a:r>
            <a:r>
              <a:rPr sz="3700">
                <a:solidFill>
                  <a:srgbClr val="FFFFFF"/>
                </a:solidFill>
                <a:latin typeface="Trebuchet MS"/>
                <a:cs typeface="Trebuchet MS"/>
              </a:rPr>
              <a:t>draw</a:t>
            </a:r>
            <a:r>
              <a:rPr sz="3700" spc="-50">
                <a:solidFill>
                  <a:srgbClr val="FFFFFF"/>
                </a:solidFill>
                <a:latin typeface="Trebuchet MS"/>
                <a:cs typeface="Trebuchet MS"/>
              </a:rPr>
              <a:t> </a:t>
            </a:r>
            <a:r>
              <a:rPr sz="3700">
                <a:solidFill>
                  <a:srgbClr val="FFFFFF"/>
                </a:solidFill>
                <a:latin typeface="Trebuchet MS"/>
                <a:cs typeface="Trebuchet MS"/>
              </a:rPr>
              <a:t>on</a:t>
            </a:r>
            <a:r>
              <a:rPr sz="3700" spc="-50">
                <a:solidFill>
                  <a:srgbClr val="FFFFFF"/>
                </a:solidFill>
                <a:latin typeface="Trebuchet MS"/>
                <a:cs typeface="Trebuchet MS"/>
              </a:rPr>
              <a:t> </a:t>
            </a:r>
            <a:r>
              <a:rPr sz="3700">
                <a:solidFill>
                  <a:srgbClr val="FFFFFF"/>
                </a:solidFill>
                <a:latin typeface="Trebuchet MS"/>
                <a:cs typeface="Trebuchet MS"/>
              </a:rPr>
              <a:t>the</a:t>
            </a:r>
            <a:r>
              <a:rPr sz="3700" spc="-50">
                <a:solidFill>
                  <a:srgbClr val="FFFFFF"/>
                </a:solidFill>
                <a:latin typeface="Trebuchet MS"/>
                <a:cs typeface="Trebuchet MS"/>
              </a:rPr>
              <a:t> </a:t>
            </a:r>
            <a:r>
              <a:rPr sz="3700">
                <a:solidFill>
                  <a:srgbClr val="FFFFFF"/>
                </a:solidFill>
                <a:latin typeface="Trebuchet MS"/>
                <a:cs typeface="Trebuchet MS"/>
              </a:rPr>
              <a:t>following</a:t>
            </a:r>
            <a:r>
              <a:rPr sz="3700" spc="-50">
                <a:solidFill>
                  <a:srgbClr val="FFFFFF"/>
                </a:solidFill>
                <a:latin typeface="Trebuchet MS"/>
                <a:cs typeface="Trebuchet MS"/>
              </a:rPr>
              <a:t> </a:t>
            </a:r>
            <a:r>
              <a:rPr sz="3700">
                <a:solidFill>
                  <a:srgbClr val="FFFFFF"/>
                </a:solidFill>
                <a:latin typeface="Trebuchet MS"/>
                <a:cs typeface="Trebuchet MS"/>
              </a:rPr>
              <a:t>chapters</a:t>
            </a:r>
            <a:r>
              <a:rPr sz="3700" spc="-50">
                <a:solidFill>
                  <a:srgbClr val="FFFFFF"/>
                </a:solidFill>
                <a:latin typeface="Trebuchet MS"/>
                <a:cs typeface="Trebuchet MS"/>
              </a:rPr>
              <a:t> </a:t>
            </a:r>
            <a:r>
              <a:rPr sz="3700">
                <a:solidFill>
                  <a:srgbClr val="FFFFFF"/>
                </a:solidFill>
                <a:latin typeface="Trebuchet MS"/>
                <a:cs typeface="Trebuchet MS"/>
              </a:rPr>
              <a:t>of</a:t>
            </a:r>
            <a:r>
              <a:rPr sz="3700" spc="-50">
                <a:solidFill>
                  <a:srgbClr val="FFFFFF"/>
                </a:solidFill>
                <a:latin typeface="Trebuchet MS"/>
                <a:cs typeface="Trebuchet MS"/>
              </a:rPr>
              <a:t> your </a:t>
            </a:r>
            <a:r>
              <a:rPr sz="3700" spc="-10">
                <a:solidFill>
                  <a:srgbClr val="FFFFFF"/>
                </a:solidFill>
                <a:latin typeface="Trebuchet MS"/>
                <a:cs typeface="Trebuchet MS"/>
              </a:rPr>
              <a:t>textbooks</a:t>
            </a:r>
            <a:r>
              <a:rPr sz="3700" spc="-45">
                <a:solidFill>
                  <a:srgbClr val="FFFFFF"/>
                </a:solidFill>
                <a:latin typeface="Trebuchet MS"/>
                <a:cs typeface="Trebuchet MS"/>
              </a:rPr>
              <a:t> </a:t>
            </a:r>
            <a:r>
              <a:rPr sz="3700">
                <a:solidFill>
                  <a:srgbClr val="FFFFFF"/>
                </a:solidFill>
                <a:latin typeface="Trebuchet MS"/>
                <a:cs typeface="Trebuchet MS"/>
              </a:rPr>
              <a:t>to</a:t>
            </a:r>
            <a:r>
              <a:rPr sz="3700" spc="-50">
                <a:solidFill>
                  <a:srgbClr val="FFFFFF"/>
                </a:solidFill>
                <a:latin typeface="Trebuchet MS"/>
                <a:cs typeface="Trebuchet MS"/>
              </a:rPr>
              <a:t> </a:t>
            </a:r>
            <a:r>
              <a:rPr sz="3700" spc="-10">
                <a:solidFill>
                  <a:srgbClr val="FFFFFF"/>
                </a:solidFill>
                <a:latin typeface="Trebuchet MS"/>
                <a:cs typeface="Trebuchet MS"/>
              </a:rPr>
              <a:t>deepen</a:t>
            </a:r>
            <a:endParaRPr sz="3700">
              <a:latin typeface="Trebuchet MS"/>
              <a:cs typeface="Trebuchet MS"/>
            </a:endParaRPr>
          </a:p>
          <a:p>
            <a:pPr marL="12700" marR="3082925">
              <a:lnSpc>
                <a:spcPct val="165500"/>
              </a:lnSpc>
            </a:pPr>
            <a:r>
              <a:rPr sz="3700" spc="-50">
                <a:solidFill>
                  <a:srgbClr val="FFFFFF"/>
                </a:solidFill>
                <a:latin typeface="Trebuchet MS"/>
                <a:cs typeface="Trebuchet MS"/>
              </a:rPr>
              <a:t>your</a:t>
            </a:r>
            <a:r>
              <a:rPr sz="3700" spc="-55">
                <a:solidFill>
                  <a:srgbClr val="FFFFFF"/>
                </a:solidFill>
                <a:latin typeface="Trebuchet MS"/>
                <a:cs typeface="Trebuchet MS"/>
              </a:rPr>
              <a:t> </a:t>
            </a:r>
            <a:r>
              <a:rPr sz="3700">
                <a:solidFill>
                  <a:srgbClr val="FFFFFF"/>
                </a:solidFill>
                <a:latin typeface="Trebuchet MS"/>
                <a:cs typeface="Trebuchet MS"/>
              </a:rPr>
              <a:t>understanding</a:t>
            </a:r>
            <a:r>
              <a:rPr sz="3700" spc="-50">
                <a:solidFill>
                  <a:srgbClr val="FFFFFF"/>
                </a:solidFill>
                <a:latin typeface="Trebuchet MS"/>
                <a:cs typeface="Trebuchet MS"/>
              </a:rPr>
              <a:t> </a:t>
            </a:r>
            <a:r>
              <a:rPr sz="3700">
                <a:solidFill>
                  <a:srgbClr val="FFFFFF"/>
                </a:solidFill>
                <a:latin typeface="Trebuchet MS"/>
                <a:cs typeface="Trebuchet MS"/>
              </a:rPr>
              <a:t>of</a:t>
            </a:r>
            <a:r>
              <a:rPr sz="3700" spc="-50">
                <a:solidFill>
                  <a:srgbClr val="FFFFFF"/>
                </a:solidFill>
                <a:latin typeface="Trebuchet MS"/>
                <a:cs typeface="Trebuchet MS"/>
              </a:rPr>
              <a:t> </a:t>
            </a:r>
            <a:r>
              <a:rPr sz="3700">
                <a:solidFill>
                  <a:srgbClr val="FFFFFF"/>
                </a:solidFill>
                <a:latin typeface="Trebuchet MS"/>
                <a:cs typeface="Trebuchet MS"/>
              </a:rPr>
              <a:t>the</a:t>
            </a:r>
            <a:r>
              <a:rPr sz="3700" spc="-55">
                <a:solidFill>
                  <a:srgbClr val="FFFFFF"/>
                </a:solidFill>
                <a:latin typeface="Trebuchet MS"/>
                <a:cs typeface="Trebuchet MS"/>
              </a:rPr>
              <a:t> </a:t>
            </a:r>
            <a:r>
              <a:rPr sz="3700">
                <a:solidFill>
                  <a:srgbClr val="FFFFFF"/>
                </a:solidFill>
                <a:latin typeface="Trebuchet MS"/>
                <a:cs typeface="Trebuchet MS"/>
              </a:rPr>
              <a:t>topics</a:t>
            </a:r>
            <a:r>
              <a:rPr sz="3700" spc="-50">
                <a:solidFill>
                  <a:srgbClr val="FFFFFF"/>
                </a:solidFill>
                <a:latin typeface="Trebuchet MS"/>
                <a:cs typeface="Trebuchet MS"/>
              </a:rPr>
              <a:t> </a:t>
            </a:r>
            <a:r>
              <a:rPr sz="3700">
                <a:solidFill>
                  <a:srgbClr val="FFFFFF"/>
                </a:solidFill>
                <a:latin typeface="Trebuchet MS"/>
                <a:cs typeface="Trebuchet MS"/>
              </a:rPr>
              <a:t>discussed</a:t>
            </a:r>
            <a:r>
              <a:rPr sz="3700" spc="-50">
                <a:solidFill>
                  <a:srgbClr val="FFFFFF"/>
                </a:solidFill>
                <a:latin typeface="Trebuchet MS"/>
                <a:cs typeface="Trebuchet MS"/>
              </a:rPr>
              <a:t> </a:t>
            </a:r>
            <a:r>
              <a:rPr sz="3700">
                <a:solidFill>
                  <a:srgbClr val="FFFFFF"/>
                </a:solidFill>
                <a:latin typeface="Trebuchet MS"/>
                <a:cs typeface="Trebuchet MS"/>
              </a:rPr>
              <a:t>in</a:t>
            </a:r>
            <a:r>
              <a:rPr sz="3700" spc="-50">
                <a:solidFill>
                  <a:srgbClr val="FFFFFF"/>
                </a:solidFill>
                <a:latin typeface="Trebuchet MS"/>
                <a:cs typeface="Trebuchet MS"/>
              </a:rPr>
              <a:t> </a:t>
            </a:r>
            <a:r>
              <a:rPr sz="3700" spc="-40">
                <a:solidFill>
                  <a:srgbClr val="FFFFFF"/>
                </a:solidFill>
                <a:latin typeface="Trebuchet MS"/>
                <a:cs typeface="Trebuchet MS"/>
              </a:rPr>
              <a:t>this</a:t>
            </a:r>
            <a:r>
              <a:rPr sz="3700" spc="-55">
                <a:solidFill>
                  <a:srgbClr val="FFFFFF"/>
                </a:solidFill>
                <a:latin typeface="Trebuchet MS"/>
                <a:cs typeface="Trebuchet MS"/>
              </a:rPr>
              <a:t> </a:t>
            </a:r>
            <a:r>
              <a:rPr sz="3700" spc="-105">
                <a:solidFill>
                  <a:srgbClr val="FFFFFF"/>
                </a:solidFill>
                <a:latin typeface="Trebuchet MS"/>
                <a:cs typeface="Trebuchet MS"/>
              </a:rPr>
              <a:t>unit. </a:t>
            </a:r>
            <a:r>
              <a:rPr sz="3700">
                <a:solidFill>
                  <a:srgbClr val="FFFFFF"/>
                </a:solidFill>
                <a:latin typeface="Trebuchet MS"/>
                <a:cs typeface="Trebuchet MS"/>
              </a:rPr>
              <a:t>Bevan</a:t>
            </a:r>
            <a:r>
              <a:rPr sz="3700" spc="5">
                <a:solidFill>
                  <a:srgbClr val="FFFFFF"/>
                </a:solidFill>
                <a:latin typeface="Trebuchet MS"/>
                <a:cs typeface="Trebuchet MS"/>
              </a:rPr>
              <a:t> </a:t>
            </a:r>
            <a:r>
              <a:rPr sz="3700" spc="165">
                <a:solidFill>
                  <a:srgbClr val="FFFFFF"/>
                </a:solidFill>
                <a:latin typeface="Trebuchet MS"/>
                <a:cs typeface="Trebuchet MS"/>
              </a:rPr>
              <a:t>(2022)</a:t>
            </a:r>
            <a:r>
              <a:rPr sz="3700" spc="5">
                <a:solidFill>
                  <a:srgbClr val="FFFFFF"/>
                </a:solidFill>
                <a:latin typeface="Trebuchet MS"/>
                <a:cs typeface="Trebuchet MS"/>
              </a:rPr>
              <a:t> </a:t>
            </a:r>
            <a:r>
              <a:rPr sz="3700">
                <a:solidFill>
                  <a:srgbClr val="FFFFFF"/>
                </a:solidFill>
                <a:latin typeface="Trebuchet MS"/>
                <a:cs typeface="Trebuchet MS"/>
              </a:rPr>
              <a:t>chapter</a:t>
            </a:r>
            <a:r>
              <a:rPr sz="3700" spc="5">
                <a:solidFill>
                  <a:srgbClr val="FFFFFF"/>
                </a:solidFill>
                <a:latin typeface="Trebuchet MS"/>
                <a:cs typeface="Trebuchet MS"/>
              </a:rPr>
              <a:t> </a:t>
            </a:r>
            <a:r>
              <a:rPr sz="3700" spc="-50">
                <a:solidFill>
                  <a:srgbClr val="FFFFFF"/>
                </a:solidFill>
                <a:latin typeface="Trebuchet MS"/>
                <a:cs typeface="Trebuchet MS"/>
              </a:rPr>
              <a:t>8</a:t>
            </a:r>
            <a:endParaRPr sz="3700">
              <a:latin typeface="Trebuchet MS"/>
              <a:cs typeface="Trebuchet MS"/>
            </a:endParaRPr>
          </a:p>
          <a:p>
            <a:pPr marL="12700">
              <a:lnSpc>
                <a:spcPct val="100000"/>
              </a:lnSpc>
              <a:spcBef>
                <a:spcPts val="2910"/>
              </a:spcBef>
            </a:pPr>
            <a:r>
              <a:rPr sz="3700">
                <a:solidFill>
                  <a:srgbClr val="FFFFFF"/>
                </a:solidFill>
                <a:latin typeface="Trebuchet MS"/>
                <a:cs typeface="Trebuchet MS"/>
              </a:rPr>
              <a:t>Dixon </a:t>
            </a:r>
            <a:r>
              <a:rPr sz="3700" spc="70">
                <a:solidFill>
                  <a:srgbClr val="FFFFFF"/>
                </a:solidFill>
                <a:latin typeface="Trebuchet MS"/>
                <a:cs typeface="Trebuchet MS"/>
              </a:rPr>
              <a:t>(2024),</a:t>
            </a:r>
            <a:r>
              <a:rPr sz="3700" spc="5">
                <a:solidFill>
                  <a:srgbClr val="FFFFFF"/>
                </a:solidFill>
                <a:latin typeface="Trebuchet MS"/>
                <a:cs typeface="Trebuchet MS"/>
              </a:rPr>
              <a:t> </a:t>
            </a:r>
            <a:r>
              <a:rPr sz="3700">
                <a:solidFill>
                  <a:srgbClr val="FFFFFF"/>
                </a:solidFill>
                <a:latin typeface="Trebuchet MS"/>
                <a:cs typeface="Trebuchet MS"/>
              </a:rPr>
              <a:t>chapter </a:t>
            </a:r>
            <a:r>
              <a:rPr sz="3700" spc="-380">
                <a:solidFill>
                  <a:srgbClr val="FFFFFF"/>
                </a:solidFill>
                <a:latin typeface="Trebuchet MS"/>
                <a:cs typeface="Trebuchet MS"/>
              </a:rPr>
              <a:t>10</a:t>
            </a:r>
            <a:endParaRPr sz="3700">
              <a:latin typeface="Trebuchet MS"/>
              <a:cs typeface="Trebuchet MS"/>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292959"/>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E65385"/>
          </a:solidFill>
        </p:spPr>
        <p:txBody>
          <a:bodyPr wrap="square" lIns="0" tIns="0" rIns="0" bIns="0" rtlCol="0"/>
          <a:lstStyle/>
          <a:p>
            <a:endParaRPr/>
          </a:p>
        </p:txBody>
      </p:sp>
      <p:sp>
        <p:nvSpPr>
          <p:cNvPr id="5" name="object 5" descr="$PPTXTitle"/>
          <p:cNvSpPr txBox="1">
            <a:spLocks noGrp="1"/>
          </p:cNvSpPr>
          <p:nvPr>
            <p:ph type="title"/>
          </p:nvPr>
        </p:nvSpPr>
        <p:spPr>
          <a:prstGeom prst="rect">
            <a:avLst/>
          </a:prstGeom>
        </p:spPr>
        <p:txBody>
          <a:bodyPr vert="horz" wrap="square" lIns="0" tIns="794136" rIns="0" bIns="0" rtlCol="0">
            <a:spAutoFit/>
          </a:bodyPr>
          <a:lstStyle/>
          <a:p>
            <a:pPr marL="998855">
              <a:lnSpc>
                <a:spcPct val="100000"/>
              </a:lnSpc>
              <a:spcBef>
                <a:spcPts val="90"/>
              </a:spcBef>
            </a:pPr>
            <a:r>
              <a:rPr spc="-20"/>
              <a:t>EXPLORING</a:t>
            </a:r>
            <a:r>
              <a:rPr spc="-490"/>
              <a:t> </a:t>
            </a:r>
            <a:r>
              <a:rPr spc="-434">
                <a:solidFill>
                  <a:srgbClr val="FFFFFF"/>
                </a:solidFill>
              </a:rPr>
              <a:t>FURTHER</a:t>
            </a:r>
          </a:p>
        </p:txBody>
      </p:sp>
      <p:sp>
        <p:nvSpPr>
          <p:cNvPr id="6" name="object 6"/>
          <p:cNvSpPr/>
          <p:nvPr/>
        </p:nvSpPr>
        <p:spPr>
          <a:xfrm>
            <a:off x="1171574" y="2527543"/>
            <a:ext cx="57150" cy="57150"/>
          </a:xfrm>
          <a:custGeom>
            <a:avLst/>
            <a:gdLst/>
            <a:ahLst/>
            <a:cxnLst/>
            <a:rect l="l" t="t" r="r" b="b"/>
            <a:pathLst>
              <a:path w="57150" h="57150">
                <a:moveTo>
                  <a:pt x="32364" y="57149"/>
                </a:moveTo>
                <a:lnTo>
                  <a:pt x="24785" y="57149"/>
                </a:lnTo>
                <a:lnTo>
                  <a:pt x="21140" y="56424"/>
                </a:lnTo>
                <a:lnTo>
                  <a:pt x="0" y="32364"/>
                </a:lnTo>
                <a:lnTo>
                  <a:pt x="0" y="24785"/>
                </a:lnTo>
                <a:lnTo>
                  <a:pt x="24785" y="0"/>
                </a:lnTo>
                <a:lnTo>
                  <a:pt x="32364" y="0"/>
                </a:lnTo>
                <a:lnTo>
                  <a:pt x="57150" y="28574"/>
                </a:lnTo>
                <a:lnTo>
                  <a:pt x="57149" y="32364"/>
                </a:lnTo>
                <a:lnTo>
                  <a:pt x="32364" y="57149"/>
                </a:lnTo>
                <a:close/>
              </a:path>
            </a:pathLst>
          </a:custGeom>
          <a:solidFill>
            <a:srgbClr val="FFFFFF"/>
          </a:solidFill>
        </p:spPr>
        <p:txBody>
          <a:bodyPr wrap="square" lIns="0" tIns="0" rIns="0" bIns="0" rtlCol="0"/>
          <a:lstStyle/>
          <a:p>
            <a:endParaRPr/>
          </a:p>
        </p:txBody>
      </p:sp>
      <p:pic>
        <p:nvPicPr>
          <p:cNvPr id="7" name="object 7"/>
          <p:cNvPicPr/>
          <p:nvPr/>
        </p:nvPicPr>
        <p:blipFill>
          <a:blip r:embed="rId2" cstate="print"/>
          <a:stretch>
            <a:fillRect/>
          </a:stretch>
        </p:blipFill>
        <p:spPr>
          <a:xfrm>
            <a:off x="1490662" y="3284780"/>
            <a:ext cx="66675" cy="66674"/>
          </a:xfrm>
          <a:prstGeom prst="rect">
            <a:avLst/>
          </a:prstGeom>
        </p:spPr>
      </p:pic>
      <p:pic>
        <p:nvPicPr>
          <p:cNvPr id="8" name="object 8"/>
          <p:cNvPicPr/>
          <p:nvPr/>
        </p:nvPicPr>
        <p:blipFill>
          <a:blip r:embed="rId3" cstate="print"/>
          <a:stretch>
            <a:fillRect/>
          </a:stretch>
        </p:blipFill>
        <p:spPr>
          <a:xfrm>
            <a:off x="1490662" y="4046780"/>
            <a:ext cx="66675" cy="66674"/>
          </a:xfrm>
          <a:prstGeom prst="rect">
            <a:avLst/>
          </a:prstGeom>
        </p:spPr>
      </p:pic>
      <p:pic>
        <p:nvPicPr>
          <p:cNvPr id="9" name="object 9"/>
          <p:cNvPicPr/>
          <p:nvPr/>
        </p:nvPicPr>
        <p:blipFill>
          <a:blip r:embed="rId2" cstate="print"/>
          <a:stretch>
            <a:fillRect/>
          </a:stretch>
        </p:blipFill>
        <p:spPr>
          <a:xfrm>
            <a:off x="1490662" y="4427780"/>
            <a:ext cx="66675" cy="66674"/>
          </a:xfrm>
          <a:prstGeom prst="rect">
            <a:avLst/>
          </a:prstGeom>
        </p:spPr>
      </p:pic>
      <p:pic>
        <p:nvPicPr>
          <p:cNvPr id="10" name="object 10"/>
          <p:cNvPicPr/>
          <p:nvPr/>
        </p:nvPicPr>
        <p:blipFill>
          <a:blip r:embed="rId2" cstate="print"/>
          <a:stretch>
            <a:fillRect/>
          </a:stretch>
        </p:blipFill>
        <p:spPr>
          <a:xfrm>
            <a:off x="1490662" y="4808780"/>
            <a:ext cx="66675" cy="66674"/>
          </a:xfrm>
          <a:prstGeom prst="rect">
            <a:avLst/>
          </a:prstGeom>
        </p:spPr>
      </p:pic>
      <p:pic>
        <p:nvPicPr>
          <p:cNvPr id="11" name="object 11"/>
          <p:cNvPicPr/>
          <p:nvPr/>
        </p:nvPicPr>
        <p:blipFill>
          <a:blip r:embed="rId2" cstate="print"/>
          <a:stretch>
            <a:fillRect/>
          </a:stretch>
        </p:blipFill>
        <p:spPr>
          <a:xfrm>
            <a:off x="1490662" y="5189780"/>
            <a:ext cx="66675" cy="66674"/>
          </a:xfrm>
          <a:prstGeom prst="rect">
            <a:avLst/>
          </a:prstGeom>
        </p:spPr>
      </p:pic>
      <p:pic>
        <p:nvPicPr>
          <p:cNvPr id="12" name="object 12"/>
          <p:cNvPicPr/>
          <p:nvPr/>
        </p:nvPicPr>
        <p:blipFill>
          <a:blip r:embed="rId2" cstate="print"/>
          <a:stretch>
            <a:fillRect/>
          </a:stretch>
        </p:blipFill>
        <p:spPr>
          <a:xfrm>
            <a:off x="1490662" y="5570780"/>
            <a:ext cx="66675" cy="66674"/>
          </a:xfrm>
          <a:prstGeom prst="rect">
            <a:avLst/>
          </a:prstGeom>
        </p:spPr>
      </p:pic>
      <p:pic>
        <p:nvPicPr>
          <p:cNvPr id="13" name="object 13"/>
          <p:cNvPicPr/>
          <p:nvPr/>
        </p:nvPicPr>
        <p:blipFill>
          <a:blip r:embed="rId2" cstate="print"/>
          <a:stretch>
            <a:fillRect/>
          </a:stretch>
        </p:blipFill>
        <p:spPr>
          <a:xfrm>
            <a:off x="1490662" y="5951780"/>
            <a:ext cx="66675" cy="66674"/>
          </a:xfrm>
          <a:prstGeom prst="rect">
            <a:avLst/>
          </a:prstGeom>
        </p:spPr>
      </p:pic>
      <p:pic>
        <p:nvPicPr>
          <p:cNvPr id="14" name="object 14"/>
          <p:cNvPicPr/>
          <p:nvPr/>
        </p:nvPicPr>
        <p:blipFill>
          <a:blip r:embed="rId2" cstate="print"/>
          <a:stretch>
            <a:fillRect/>
          </a:stretch>
        </p:blipFill>
        <p:spPr>
          <a:xfrm>
            <a:off x="1490662" y="6713780"/>
            <a:ext cx="66675" cy="66674"/>
          </a:xfrm>
          <a:prstGeom prst="rect">
            <a:avLst/>
          </a:prstGeom>
        </p:spPr>
      </p:pic>
      <p:pic>
        <p:nvPicPr>
          <p:cNvPr id="15" name="object 15"/>
          <p:cNvPicPr/>
          <p:nvPr/>
        </p:nvPicPr>
        <p:blipFill>
          <a:blip r:embed="rId2" cstate="print"/>
          <a:stretch>
            <a:fillRect/>
          </a:stretch>
        </p:blipFill>
        <p:spPr>
          <a:xfrm>
            <a:off x="1490662" y="7094780"/>
            <a:ext cx="66675" cy="66674"/>
          </a:xfrm>
          <a:prstGeom prst="rect">
            <a:avLst/>
          </a:prstGeom>
        </p:spPr>
      </p:pic>
      <p:pic>
        <p:nvPicPr>
          <p:cNvPr id="16" name="object 16"/>
          <p:cNvPicPr/>
          <p:nvPr/>
        </p:nvPicPr>
        <p:blipFill>
          <a:blip r:embed="rId2" cstate="print"/>
          <a:stretch>
            <a:fillRect/>
          </a:stretch>
        </p:blipFill>
        <p:spPr>
          <a:xfrm>
            <a:off x="1490662" y="7856780"/>
            <a:ext cx="66675" cy="66674"/>
          </a:xfrm>
          <a:prstGeom prst="rect">
            <a:avLst/>
          </a:prstGeom>
        </p:spPr>
      </p:pic>
      <p:sp>
        <p:nvSpPr>
          <p:cNvPr id="17" name="object 17"/>
          <p:cNvSpPr txBox="1"/>
          <p:nvPr/>
        </p:nvSpPr>
        <p:spPr>
          <a:xfrm>
            <a:off x="1339849" y="2410068"/>
            <a:ext cx="15344775" cy="5588000"/>
          </a:xfrm>
          <a:prstGeom prst="rect">
            <a:avLst/>
          </a:prstGeom>
        </p:spPr>
        <p:txBody>
          <a:bodyPr vert="horz" wrap="square" lIns="0" tIns="12700" rIns="0" bIns="0" rtlCol="0">
            <a:spAutoFit/>
          </a:bodyPr>
          <a:lstStyle/>
          <a:p>
            <a:pPr marL="12700">
              <a:lnSpc>
                <a:spcPct val="100000"/>
              </a:lnSpc>
              <a:spcBef>
                <a:spcPts val="100"/>
              </a:spcBef>
            </a:pPr>
            <a:r>
              <a:rPr sz="1500">
                <a:solidFill>
                  <a:srgbClr val="FFFFFF"/>
                </a:solidFill>
                <a:latin typeface="Trebuchet MS"/>
                <a:cs typeface="Trebuchet MS"/>
              </a:rPr>
              <a:t>You</a:t>
            </a:r>
            <a:r>
              <a:rPr sz="1500" spc="-25">
                <a:solidFill>
                  <a:srgbClr val="FFFFFF"/>
                </a:solidFill>
                <a:latin typeface="Trebuchet MS"/>
                <a:cs typeface="Trebuchet MS"/>
              </a:rPr>
              <a:t> </a:t>
            </a:r>
            <a:r>
              <a:rPr sz="1500">
                <a:solidFill>
                  <a:srgbClr val="FFFFFF"/>
                </a:solidFill>
                <a:latin typeface="Trebuchet MS"/>
                <a:cs typeface="Trebuchet MS"/>
              </a:rPr>
              <a:t>may</a:t>
            </a:r>
            <a:r>
              <a:rPr sz="1500" spc="-25">
                <a:solidFill>
                  <a:srgbClr val="FFFFFF"/>
                </a:solidFill>
                <a:latin typeface="Trebuchet MS"/>
                <a:cs typeface="Trebuchet MS"/>
              </a:rPr>
              <a:t> </a:t>
            </a:r>
            <a:r>
              <a:rPr sz="1500">
                <a:solidFill>
                  <a:srgbClr val="FFFFFF"/>
                </a:solidFill>
                <a:latin typeface="Trebuchet MS"/>
                <a:cs typeface="Trebuchet MS"/>
              </a:rPr>
              <a:t>find</a:t>
            </a:r>
            <a:r>
              <a:rPr sz="1500" spc="-25">
                <a:solidFill>
                  <a:srgbClr val="FFFFFF"/>
                </a:solidFill>
                <a:latin typeface="Trebuchet MS"/>
                <a:cs typeface="Trebuchet MS"/>
              </a:rPr>
              <a:t> </a:t>
            </a:r>
            <a:r>
              <a:rPr sz="1500">
                <a:solidFill>
                  <a:srgbClr val="FFFFFF"/>
                </a:solidFill>
                <a:latin typeface="Trebuchet MS"/>
                <a:cs typeface="Trebuchet MS"/>
              </a:rPr>
              <a:t>the</a:t>
            </a:r>
            <a:r>
              <a:rPr sz="1500" spc="-25">
                <a:solidFill>
                  <a:srgbClr val="FFFFFF"/>
                </a:solidFill>
                <a:latin typeface="Trebuchet MS"/>
                <a:cs typeface="Trebuchet MS"/>
              </a:rPr>
              <a:t> </a:t>
            </a:r>
            <a:r>
              <a:rPr sz="1500">
                <a:solidFill>
                  <a:srgbClr val="FFFFFF"/>
                </a:solidFill>
                <a:latin typeface="Trebuchet MS"/>
                <a:cs typeface="Trebuchet MS"/>
              </a:rPr>
              <a:t>following</a:t>
            </a:r>
            <a:r>
              <a:rPr sz="1500" spc="-25">
                <a:solidFill>
                  <a:srgbClr val="FFFFFF"/>
                </a:solidFill>
                <a:latin typeface="Trebuchet MS"/>
                <a:cs typeface="Trebuchet MS"/>
              </a:rPr>
              <a:t> </a:t>
            </a:r>
            <a:r>
              <a:rPr sz="1500">
                <a:solidFill>
                  <a:srgbClr val="FFFFFF"/>
                </a:solidFill>
                <a:latin typeface="Trebuchet MS"/>
                <a:cs typeface="Trebuchet MS"/>
              </a:rPr>
              <a:t>sources</a:t>
            </a:r>
            <a:r>
              <a:rPr sz="1500" spc="-25">
                <a:solidFill>
                  <a:srgbClr val="FFFFFF"/>
                </a:solidFill>
                <a:latin typeface="Trebuchet MS"/>
                <a:cs typeface="Trebuchet MS"/>
              </a:rPr>
              <a:t> </a:t>
            </a:r>
            <a:r>
              <a:rPr sz="1500">
                <a:solidFill>
                  <a:srgbClr val="FFFFFF"/>
                </a:solidFill>
                <a:latin typeface="Trebuchet MS"/>
                <a:cs typeface="Trebuchet MS"/>
              </a:rPr>
              <a:t>of</a:t>
            </a:r>
            <a:r>
              <a:rPr sz="1500" spc="-20">
                <a:solidFill>
                  <a:srgbClr val="FFFFFF"/>
                </a:solidFill>
                <a:latin typeface="Trebuchet MS"/>
                <a:cs typeface="Trebuchet MS"/>
              </a:rPr>
              <a:t> </a:t>
            </a:r>
            <a:r>
              <a:rPr sz="1500" spc="-30">
                <a:solidFill>
                  <a:srgbClr val="FFFFFF"/>
                </a:solidFill>
                <a:latin typeface="Trebuchet MS"/>
                <a:cs typeface="Trebuchet MS"/>
              </a:rPr>
              <a:t>interest</a:t>
            </a:r>
            <a:r>
              <a:rPr sz="1500" spc="-25">
                <a:solidFill>
                  <a:srgbClr val="FFFFFF"/>
                </a:solidFill>
                <a:latin typeface="Trebuchet MS"/>
                <a:cs typeface="Trebuchet MS"/>
              </a:rPr>
              <a:t> </a:t>
            </a:r>
            <a:r>
              <a:rPr sz="1500">
                <a:solidFill>
                  <a:srgbClr val="FFFFFF"/>
                </a:solidFill>
                <a:latin typeface="Trebuchet MS"/>
                <a:cs typeface="Trebuchet MS"/>
              </a:rPr>
              <a:t>to</a:t>
            </a:r>
            <a:r>
              <a:rPr sz="1500" spc="-25">
                <a:solidFill>
                  <a:srgbClr val="FFFFFF"/>
                </a:solidFill>
                <a:latin typeface="Trebuchet MS"/>
                <a:cs typeface="Trebuchet MS"/>
              </a:rPr>
              <a:t> </a:t>
            </a:r>
            <a:r>
              <a:rPr sz="1500">
                <a:solidFill>
                  <a:srgbClr val="FFFFFF"/>
                </a:solidFill>
                <a:latin typeface="Trebuchet MS"/>
                <a:cs typeface="Trebuchet MS"/>
              </a:rPr>
              <a:t>you</a:t>
            </a:r>
            <a:r>
              <a:rPr sz="1500" spc="-25">
                <a:solidFill>
                  <a:srgbClr val="FFFFFF"/>
                </a:solidFill>
                <a:latin typeface="Trebuchet MS"/>
                <a:cs typeface="Trebuchet MS"/>
              </a:rPr>
              <a:t> </a:t>
            </a:r>
            <a:r>
              <a:rPr sz="1500">
                <a:solidFill>
                  <a:srgbClr val="FFFFFF"/>
                </a:solidFill>
                <a:latin typeface="Trebuchet MS"/>
                <a:cs typeface="Trebuchet MS"/>
              </a:rPr>
              <a:t>in</a:t>
            </a:r>
            <a:r>
              <a:rPr sz="1500" spc="-25">
                <a:solidFill>
                  <a:srgbClr val="FFFFFF"/>
                </a:solidFill>
                <a:latin typeface="Trebuchet MS"/>
                <a:cs typeface="Trebuchet MS"/>
              </a:rPr>
              <a:t> </a:t>
            </a:r>
            <a:r>
              <a:rPr sz="1500">
                <a:solidFill>
                  <a:srgbClr val="FFFFFF"/>
                </a:solidFill>
                <a:latin typeface="Trebuchet MS"/>
                <a:cs typeface="Trebuchet MS"/>
              </a:rPr>
              <a:t>exploring</a:t>
            </a:r>
            <a:r>
              <a:rPr sz="1500" spc="-25">
                <a:solidFill>
                  <a:srgbClr val="FFFFFF"/>
                </a:solidFill>
                <a:latin typeface="Trebuchet MS"/>
                <a:cs typeface="Trebuchet MS"/>
              </a:rPr>
              <a:t> </a:t>
            </a:r>
            <a:r>
              <a:rPr sz="1500">
                <a:solidFill>
                  <a:srgbClr val="FFFFFF"/>
                </a:solidFill>
                <a:latin typeface="Trebuchet MS"/>
                <a:cs typeface="Trebuchet MS"/>
              </a:rPr>
              <a:t>the</a:t>
            </a:r>
            <a:r>
              <a:rPr sz="1500" spc="-25">
                <a:solidFill>
                  <a:srgbClr val="FFFFFF"/>
                </a:solidFill>
                <a:latin typeface="Trebuchet MS"/>
                <a:cs typeface="Trebuchet MS"/>
              </a:rPr>
              <a:t> </a:t>
            </a:r>
            <a:r>
              <a:rPr sz="1500">
                <a:solidFill>
                  <a:srgbClr val="FFFFFF"/>
                </a:solidFill>
                <a:latin typeface="Trebuchet MS"/>
                <a:cs typeface="Trebuchet MS"/>
              </a:rPr>
              <a:t>topics</a:t>
            </a:r>
            <a:r>
              <a:rPr sz="1500" spc="-20">
                <a:solidFill>
                  <a:srgbClr val="FFFFFF"/>
                </a:solidFill>
                <a:latin typeface="Trebuchet MS"/>
                <a:cs typeface="Trebuchet MS"/>
              </a:rPr>
              <a:t> </a:t>
            </a:r>
            <a:r>
              <a:rPr sz="1500">
                <a:solidFill>
                  <a:srgbClr val="FFFFFF"/>
                </a:solidFill>
                <a:latin typeface="Trebuchet MS"/>
                <a:cs typeface="Trebuchet MS"/>
              </a:rPr>
              <a:t>discussed</a:t>
            </a:r>
            <a:r>
              <a:rPr sz="1500" spc="-25">
                <a:solidFill>
                  <a:srgbClr val="FFFFFF"/>
                </a:solidFill>
                <a:latin typeface="Trebuchet MS"/>
                <a:cs typeface="Trebuchet MS"/>
              </a:rPr>
              <a:t> </a:t>
            </a:r>
            <a:r>
              <a:rPr sz="1500">
                <a:solidFill>
                  <a:srgbClr val="FFFFFF"/>
                </a:solidFill>
                <a:latin typeface="Trebuchet MS"/>
                <a:cs typeface="Trebuchet MS"/>
              </a:rPr>
              <a:t>in</a:t>
            </a:r>
            <a:r>
              <a:rPr sz="1500" spc="-25">
                <a:solidFill>
                  <a:srgbClr val="FFFFFF"/>
                </a:solidFill>
                <a:latin typeface="Trebuchet MS"/>
                <a:cs typeface="Trebuchet MS"/>
              </a:rPr>
              <a:t> </a:t>
            </a:r>
            <a:r>
              <a:rPr sz="1500" spc="-20">
                <a:solidFill>
                  <a:srgbClr val="FFFFFF"/>
                </a:solidFill>
                <a:latin typeface="Trebuchet MS"/>
                <a:cs typeface="Trebuchet MS"/>
              </a:rPr>
              <a:t>this</a:t>
            </a:r>
            <a:r>
              <a:rPr sz="1500" spc="-25">
                <a:solidFill>
                  <a:srgbClr val="FFFFFF"/>
                </a:solidFill>
                <a:latin typeface="Trebuchet MS"/>
                <a:cs typeface="Trebuchet MS"/>
              </a:rPr>
              <a:t> </a:t>
            </a:r>
            <a:r>
              <a:rPr sz="1500" spc="-45">
                <a:solidFill>
                  <a:srgbClr val="FFFFFF"/>
                </a:solidFill>
                <a:latin typeface="Trebuchet MS"/>
                <a:cs typeface="Trebuchet MS"/>
              </a:rPr>
              <a:t>unit</a:t>
            </a:r>
            <a:r>
              <a:rPr sz="1500" spc="-25">
                <a:solidFill>
                  <a:srgbClr val="FFFFFF"/>
                </a:solidFill>
                <a:latin typeface="Trebuchet MS"/>
                <a:cs typeface="Trebuchet MS"/>
              </a:rPr>
              <a:t> </a:t>
            </a:r>
            <a:r>
              <a:rPr sz="1500" spc="-50">
                <a:solidFill>
                  <a:srgbClr val="FFFFFF"/>
                </a:solidFill>
                <a:latin typeface="Trebuchet MS"/>
                <a:cs typeface="Trebuchet MS"/>
              </a:rPr>
              <a:t>further.</a:t>
            </a:r>
            <a:r>
              <a:rPr sz="1500" spc="-25">
                <a:solidFill>
                  <a:srgbClr val="FFFFFF"/>
                </a:solidFill>
                <a:latin typeface="Trebuchet MS"/>
                <a:cs typeface="Trebuchet MS"/>
              </a:rPr>
              <a:t> </a:t>
            </a:r>
            <a:r>
              <a:rPr sz="1500">
                <a:solidFill>
                  <a:srgbClr val="FFFFFF"/>
                </a:solidFill>
                <a:latin typeface="Trebuchet MS"/>
                <a:cs typeface="Trebuchet MS"/>
              </a:rPr>
              <a:t>You</a:t>
            </a:r>
            <a:r>
              <a:rPr sz="1500" spc="-25">
                <a:solidFill>
                  <a:srgbClr val="FFFFFF"/>
                </a:solidFill>
                <a:latin typeface="Trebuchet MS"/>
                <a:cs typeface="Trebuchet MS"/>
              </a:rPr>
              <a:t> </a:t>
            </a:r>
            <a:r>
              <a:rPr sz="1500">
                <a:solidFill>
                  <a:srgbClr val="FFFFFF"/>
                </a:solidFill>
                <a:latin typeface="Trebuchet MS"/>
                <a:cs typeface="Trebuchet MS"/>
              </a:rPr>
              <a:t>are</a:t>
            </a:r>
            <a:r>
              <a:rPr sz="1500" spc="-20">
                <a:solidFill>
                  <a:srgbClr val="FFFFFF"/>
                </a:solidFill>
                <a:latin typeface="Trebuchet MS"/>
                <a:cs typeface="Trebuchet MS"/>
              </a:rPr>
              <a:t> </a:t>
            </a:r>
            <a:r>
              <a:rPr sz="1500">
                <a:solidFill>
                  <a:srgbClr val="FFFFFF"/>
                </a:solidFill>
                <a:latin typeface="Trebuchet MS"/>
                <a:cs typeface="Trebuchet MS"/>
              </a:rPr>
              <a:t>not</a:t>
            </a:r>
            <a:r>
              <a:rPr sz="1500" spc="-25">
                <a:solidFill>
                  <a:srgbClr val="FFFFFF"/>
                </a:solidFill>
                <a:latin typeface="Trebuchet MS"/>
                <a:cs typeface="Trebuchet MS"/>
              </a:rPr>
              <a:t> </a:t>
            </a:r>
            <a:r>
              <a:rPr sz="1500">
                <a:solidFill>
                  <a:srgbClr val="FFFFFF"/>
                </a:solidFill>
                <a:latin typeface="Trebuchet MS"/>
                <a:cs typeface="Trebuchet MS"/>
              </a:rPr>
              <a:t>expected</a:t>
            </a:r>
            <a:r>
              <a:rPr sz="1500" spc="-25">
                <a:solidFill>
                  <a:srgbClr val="FFFFFF"/>
                </a:solidFill>
                <a:latin typeface="Trebuchet MS"/>
                <a:cs typeface="Trebuchet MS"/>
              </a:rPr>
              <a:t> </a:t>
            </a:r>
            <a:r>
              <a:rPr sz="1500">
                <a:solidFill>
                  <a:srgbClr val="FFFFFF"/>
                </a:solidFill>
                <a:latin typeface="Trebuchet MS"/>
                <a:cs typeface="Trebuchet MS"/>
              </a:rPr>
              <a:t>to</a:t>
            </a:r>
            <a:r>
              <a:rPr sz="1500" spc="-25">
                <a:solidFill>
                  <a:srgbClr val="FFFFFF"/>
                </a:solidFill>
                <a:latin typeface="Trebuchet MS"/>
                <a:cs typeface="Trebuchet MS"/>
              </a:rPr>
              <a:t> </a:t>
            </a:r>
            <a:r>
              <a:rPr sz="1500">
                <a:solidFill>
                  <a:srgbClr val="FFFFFF"/>
                </a:solidFill>
                <a:latin typeface="Trebuchet MS"/>
                <a:cs typeface="Trebuchet MS"/>
              </a:rPr>
              <a:t>read</a:t>
            </a:r>
            <a:r>
              <a:rPr sz="1500" spc="-25">
                <a:solidFill>
                  <a:srgbClr val="FFFFFF"/>
                </a:solidFill>
                <a:latin typeface="Trebuchet MS"/>
                <a:cs typeface="Trebuchet MS"/>
              </a:rPr>
              <a:t> </a:t>
            </a:r>
            <a:r>
              <a:rPr sz="1500">
                <a:solidFill>
                  <a:srgbClr val="FFFFFF"/>
                </a:solidFill>
                <a:latin typeface="Trebuchet MS"/>
                <a:cs typeface="Trebuchet MS"/>
              </a:rPr>
              <a:t>these</a:t>
            </a:r>
            <a:r>
              <a:rPr sz="1500" spc="-25">
                <a:solidFill>
                  <a:srgbClr val="FFFFFF"/>
                </a:solidFill>
                <a:latin typeface="Trebuchet MS"/>
                <a:cs typeface="Trebuchet MS"/>
              </a:rPr>
              <a:t> </a:t>
            </a:r>
            <a:r>
              <a:rPr sz="1500">
                <a:solidFill>
                  <a:srgbClr val="FFFFFF"/>
                </a:solidFill>
                <a:latin typeface="Trebuchet MS"/>
                <a:cs typeface="Trebuchet MS"/>
              </a:rPr>
              <a:t>to</a:t>
            </a:r>
            <a:r>
              <a:rPr sz="1500" spc="-25">
                <a:solidFill>
                  <a:srgbClr val="FFFFFF"/>
                </a:solidFill>
                <a:latin typeface="Trebuchet MS"/>
                <a:cs typeface="Trebuchet MS"/>
              </a:rPr>
              <a:t> </a:t>
            </a:r>
            <a:r>
              <a:rPr sz="1500">
                <a:solidFill>
                  <a:srgbClr val="FFFFFF"/>
                </a:solidFill>
                <a:latin typeface="Trebuchet MS"/>
                <a:cs typeface="Trebuchet MS"/>
              </a:rPr>
              <a:t>pass</a:t>
            </a:r>
            <a:r>
              <a:rPr sz="1500" spc="-20">
                <a:solidFill>
                  <a:srgbClr val="FFFFFF"/>
                </a:solidFill>
                <a:latin typeface="Trebuchet MS"/>
                <a:cs typeface="Trebuchet MS"/>
              </a:rPr>
              <a:t> </a:t>
            </a:r>
            <a:r>
              <a:rPr sz="1500">
                <a:solidFill>
                  <a:srgbClr val="FFFFFF"/>
                </a:solidFill>
                <a:latin typeface="Trebuchet MS"/>
                <a:cs typeface="Trebuchet MS"/>
              </a:rPr>
              <a:t>the</a:t>
            </a:r>
            <a:r>
              <a:rPr sz="1500" spc="-25">
                <a:solidFill>
                  <a:srgbClr val="FFFFFF"/>
                </a:solidFill>
                <a:latin typeface="Trebuchet MS"/>
                <a:cs typeface="Trebuchet MS"/>
              </a:rPr>
              <a:t> </a:t>
            </a:r>
            <a:r>
              <a:rPr sz="1500" spc="-30">
                <a:solidFill>
                  <a:srgbClr val="FFFFFF"/>
                </a:solidFill>
                <a:latin typeface="Trebuchet MS"/>
                <a:cs typeface="Trebuchet MS"/>
              </a:rPr>
              <a:t>module,</a:t>
            </a:r>
            <a:r>
              <a:rPr sz="1500" spc="-25">
                <a:solidFill>
                  <a:srgbClr val="FFFFFF"/>
                </a:solidFill>
                <a:latin typeface="Trebuchet MS"/>
                <a:cs typeface="Trebuchet MS"/>
              </a:rPr>
              <a:t> they </a:t>
            </a:r>
            <a:r>
              <a:rPr sz="1500">
                <a:solidFill>
                  <a:srgbClr val="FFFFFF"/>
                </a:solidFill>
                <a:latin typeface="Trebuchet MS"/>
                <a:cs typeface="Trebuchet MS"/>
              </a:rPr>
              <a:t>are</a:t>
            </a:r>
            <a:r>
              <a:rPr sz="1500" spc="-25">
                <a:solidFill>
                  <a:srgbClr val="FFFFFF"/>
                </a:solidFill>
                <a:latin typeface="Trebuchet MS"/>
                <a:cs typeface="Trebuchet MS"/>
              </a:rPr>
              <a:t> </a:t>
            </a:r>
            <a:r>
              <a:rPr sz="1500" spc="-10">
                <a:solidFill>
                  <a:srgbClr val="FFFFFF"/>
                </a:solidFill>
                <a:latin typeface="Trebuchet MS"/>
                <a:cs typeface="Trebuchet MS"/>
              </a:rPr>
              <a:t>provided</a:t>
            </a:r>
            <a:endParaRPr sz="1500">
              <a:latin typeface="Trebuchet MS"/>
              <a:cs typeface="Trebuchet MS"/>
            </a:endParaRPr>
          </a:p>
          <a:p>
            <a:pPr marL="12700">
              <a:lnSpc>
                <a:spcPct val="100000"/>
              </a:lnSpc>
              <a:spcBef>
                <a:spcPts val="1200"/>
              </a:spcBef>
            </a:pPr>
            <a:r>
              <a:rPr sz="1500">
                <a:solidFill>
                  <a:srgbClr val="FFFFFF"/>
                </a:solidFill>
                <a:latin typeface="Trebuchet MS"/>
                <a:cs typeface="Trebuchet MS"/>
              </a:rPr>
              <a:t>should</a:t>
            </a:r>
            <a:r>
              <a:rPr sz="1500" spc="-65">
                <a:solidFill>
                  <a:srgbClr val="FFFFFF"/>
                </a:solidFill>
                <a:latin typeface="Trebuchet MS"/>
                <a:cs typeface="Trebuchet MS"/>
              </a:rPr>
              <a:t> </a:t>
            </a:r>
            <a:r>
              <a:rPr sz="1500">
                <a:solidFill>
                  <a:srgbClr val="FFFFFF"/>
                </a:solidFill>
                <a:latin typeface="Trebuchet MS"/>
                <a:cs typeface="Trebuchet MS"/>
              </a:rPr>
              <a:t>you</a:t>
            </a:r>
            <a:r>
              <a:rPr sz="1500" spc="-60">
                <a:solidFill>
                  <a:srgbClr val="FFFFFF"/>
                </a:solidFill>
                <a:latin typeface="Trebuchet MS"/>
                <a:cs typeface="Trebuchet MS"/>
              </a:rPr>
              <a:t> </a:t>
            </a:r>
            <a:r>
              <a:rPr sz="1500">
                <a:solidFill>
                  <a:srgbClr val="FFFFFF"/>
                </a:solidFill>
                <a:latin typeface="Trebuchet MS"/>
                <a:cs typeface="Trebuchet MS"/>
              </a:rPr>
              <a:t>wish</a:t>
            </a:r>
            <a:r>
              <a:rPr sz="1500" spc="-60">
                <a:solidFill>
                  <a:srgbClr val="FFFFFF"/>
                </a:solidFill>
                <a:latin typeface="Trebuchet MS"/>
                <a:cs typeface="Trebuchet MS"/>
              </a:rPr>
              <a:t> </a:t>
            </a:r>
            <a:r>
              <a:rPr sz="1500">
                <a:solidFill>
                  <a:srgbClr val="FFFFFF"/>
                </a:solidFill>
                <a:latin typeface="Trebuchet MS"/>
                <a:cs typeface="Trebuchet MS"/>
              </a:rPr>
              <a:t>to</a:t>
            </a:r>
            <a:r>
              <a:rPr sz="1500" spc="-60">
                <a:solidFill>
                  <a:srgbClr val="FFFFFF"/>
                </a:solidFill>
                <a:latin typeface="Trebuchet MS"/>
                <a:cs typeface="Trebuchet MS"/>
              </a:rPr>
              <a:t> </a:t>
            </a:r>
            <a:r>
              <a:rPr sz="1500">
                <a:solidFill>
                  <a:srgbClr val="FFFFFF"/>
                </a:solidFill>
                <a:latin typeface="Trebuchet MS"/>
                <a:cs typeface="Trebuchet MS"/>
              </a:rPr>
              <a:t>explore</a:t>
            </a:r>
            <a:r>
              <a:rPr sz="1500" spc="-60">
                <a:solidFill>
                  <a:srgbClr val="FFFFFF"/>
                </a:solidFill>
                <a:latin typeface="Trebuchet MS"/>
                <a:cs typeface="Trebuchet MS"/>
              </a:rPr>
              <a:t> </a:t>
            </a:r>
            <a:r>
              <a:rPr sz="1500">
                <a:solidFill>
                  <a:srgbClr val="FFFFFF"/>
                </a:solidFill>
                <a:latin typeface="Trebuchet MS"/>
                <a:cs typeface="Trebuchet MS"/>
              </a:rPr>
              <a:t>the</a:t>
            </a:r>
            <a:r>
              <a:rPr sz="1500" spc="-60">
                <a:solidFill>
                  <a:srgbClr val="FFFFFF"/>
                </a:solidFill>
                <a:latin typeface="Trebuchet MS"/>
                <a:cs typeface="Trebuchet MS"/>
              </a:rPr>
              <a:t> </a:t>
            </a:r>
            <a:r>
              <a:rPr sz="1500">
                <a:solidFill>
                  <a:srgbClr val="FFFFFF"/>
                </a:solidFill>
                <a:latin typeface="Trebuchet MS"/>
                <a:cs typeface="Trebuchet MS"/>
              </a:rPr>
              <a:t>topics</a:t>
            </a:r>
            <a:r>
              <a:rPr sz="1500" spc="-60">
                <a:solidFill>
                  <a:srgbClr val="FFFFFF"/>
                </a:solidFill>
                <a:latin typeface="Trebuchet MS"/>
                <a:cs typeface="Trebuchet MS"/>
              </a:rPr>
              <a:t> </a:t>
            </a:r>
            <a:r>
              <a:rPr sz="1500" spc="-10">
                <a:solidFill>
                  <a:srgbClr val="FFFFFF"/>
                </a:solidFill>
                <a:latin typeface="Trebuchet MS"/>
                <a:cs typeface="Trebuchet MS"/>
              </a:rPr>
              <a:t>further.</a:t>
            </a:r>
            <a:endParaRPr sz="1500">
              <a:latin typeface="Trebuchet MS"/>
              <a:cs typeface="Trebuchet MS"/>
            </a:endParaRPr>
          </a:p>
          <a:p>
            <a:pPr marL="335915" marR="55880">
              <a:lnSpc>
                <a:spcPct val="166700"/>
              </a:lnSpc>
            </a:pPr>
            <a:r>
              <a:rPr sz="1500" spc="-10">
                <a:solidFill>
                  <a:srgbClr val="FFFFFF"/>
                </a:solidFill>
                <a:latin typeface="Trebuchet MS"/>
                <a:cs typeface="Trebuchet MS"/>
              </a:rPr>
              <a:t>Dzameh,</a:t>
            </a:r>
            <a:r>
              <a:rPr sz="1500" spc="-5">
                <a:solidFill>
                  <a:srgbClr val="FFFFFF"/>
                </a:solidFill>
                <a:latin typeface="Trebuchet MS"/>
                <a:cs typeface="Trebuchet MS"/>
              </a:rPr>
              <a:t> </a:t>
            </a:r>
            <a:r>
              <a:rPr sz="1500" spc="-75">
                <a:solidFill>
                  <a:srgbClr val="FFFFFF"/>
                </a:solidFill>
                <a:latin typeface="Trebuchet MS"/>
                <a:cs typeface="Trebuchet MS"/>
              </a:rPr>
              <a:t>N.</a:t>
            </a:r>
            <a:r>
              <a:rPr sz="1500" spc="-5">
                <a:solidFill>
                  <a:srgbClr val="FFFFFF"/>
                </a:solidFill>
                <a:latin typeface="Trebuchet MS"/>
                <a:cs typeface="Trebuchet MS"/>
              </a:rPr>
              <a:t> </a:t>
            </a:r>
            <a:r>
              <a:rPr sz="1500" spc="70">
                <a:solidFill>
                  <a:srgbClr val="FFFFFF"/>
                </a:solidFill>
                <a:latin typeface="Trebuchet MS"/>
                <a:cs typeface="Trebuchet MS"/>
              </a:rPr>
              <a:t>(2022)</a:t>
            </a:r>
            <a:r>
              <a:rPr sz="1500">
                <a:solidFill>
                  <a:srgbClr val="FFFFFF"/>
                </a:solidFill>
                <a:latin typeface="Trebuchet MS"/>
                <a:cs typeface="Trebuchet MS"/>
              </a:rPr>
              <a:t> Constructive</a:t>
            </a:r>
            <a:r>
              <a:rPr sz="1500" spc="-5">
                <a:solidFill>
                  <a:srgbClr val="FFFFFF"/>
                </a:solidFill>
                <a:latin typeface="Trebuchet MS"/>
                <a:cs typeface="Trebuchet MS"/>
              </a:rPr>
              <a:t> </a:t>
            </a:r>
            <a:r>
              <a:rPr sz="1500" spc="-35">
                <a:solidFill>
                  <a:srgbClr val="FFFFFF"/>
                </a:solidFill>
                <a:latin typeface="Trebuchet MS"/>
                <a:cs typeface="Trebuchet MS"/>
              </a:rPr>
              <a:t>trusts</a:t>
            </a:r>
            <a:r>
              <a:rPr sz="1500" spc="-5">
                <a:solidFill>
                  <a:srgbClr val="FFFFFF"/>
                </a:solidFill>
                <a:latin typeface="Trebuchet MS"/>
                <a:cs typeface="Trebuchet MS"/>
              </a:rPr>
              <a:t> </a:t>
            </a:r>
            <a:r>
              <a:rPr sz="1500">
                <a:solidFill>
                  <a:srgbClr val="FFFFFF"/>
                </a:solidFill>
                <a:latin typeface="Trebuchet MS"/>
                <a:cs typeface="Trebuchet MS"/>
              </a:rPr>
              <a:t>v </a:t>
            </a:r>
            <a:r>
              <a:rPr sz="1500" spc="-20">
                <a:solidFill>
                  <a:srgbClr val="FFFFFF"/>
                </a:solidFill>
                <a:latin typeface="Trebuchet MS"/>
                <a:cs typeface="Trebuchet MS"/>
              </a:rPr>
              <a:t>proprietary</a:t>
            </a:r>
            <a:r>
              <a:rPr sz="1500" spc="-5">
                <a:solidFill>
                  <a:srgbClr val="FFFFFF"/>
                </a:solidFill>
                <a:latin typeface="Trebuchet MS"/>
                <a:cs typeface="Trebuchet MS"/>
              </a:rPr>
              <a:t> </a:t>
            </a:r>
            <a:r>
              <a:rPr sz="1500">
                <a:solidFill>
                  <a:srgbClr val="FFFFFF"/>
                </a:solidFill>
                <a:latin typeface="Trebuchet MS"/>
                <a:cs typeface="Trebuchet MS"/>
              </a:rPr>
              <a:t>estoppel.</a:t>
            </a:r>
            <a:r>
              <a:rPr sz="1500" spc="-5">
                <a:solidFill>
                  <a:srgbClr val="FFFFFF"/>
                </a:solidFill>
                <a:latin typeface="Trebuchet MS"/>
                <a:cs typeface="Trebuchet MS"/>
              </a:rPr>
              <a:t> </a:t>
            </a:r>
            <a:r>
              <a:rPr sz="1500">
                <a:solidFill>
                  <a:srgbClr val="FFFFFF"/>
                </a:solidFill>
                <a:latin typeface="Trebuchet MS"/>
                <a:cs typeface="Trebuchet MS"/>
              </a:rPr>
              <a:t>St </a:t>
            </a:r>
            <a:r>
              <a:rPr sz="1500" spc="-60">
                <a:solidFill>
                  <a:srgbClr val="FFFFFF"/>
                </a:solidFill>
                <a:latin typeface="Trebuchet MS"/>
                <a:cs typeface="Trebuchet MS"/>
              </a:rPr>
              <a:t>John’s</a:t>
            </a:r>
            <a:r>
              <a:rPr sz="1500" spc="-5">
                <a:solidFill>
                  <a:srgbClr val="FFFFFF"/>
                </a:solidFill>
                <a:latin typeface="Trebuchet MS"/>
                <a:cs typeface="Trebuchet MS"/>
              </a:rPr>
              <a:t> </a:t>
            </a:r>
            <a:r>
              <a:rPr sz="1500">
                <a:solidFill>
                  <a:srgbClr val="FFFFFF"/>
                </a:solidFill>
                <a:latin typeface="Trebuchet MS"/>
                <a:cs typeface="Trebuchet MS"/>
              </a:rPr>
              <a:t>Chambers</a:t>
            </a:r>
            <a:r>
              <a:rPr sz="1500" spc="-5">
                <a:solidFill>
                  <a:srgbClr val="FFFFFF"/>
                </a:solidFill>
                <a:latin typeface="Trebuchet MS"/>
                <a:cs typeface="Trebuchet MS"/>
              </a:rPr>
              <a:t> </a:t>
            </a:r>
            <a:r>
              <a:rPr sz="1500">
                <a:solidFill>
                  <a:srgbClr val="FFFFFF"/>
                </a:solidFill>
                <a:latin typeface="Trebuchet MS"/>
                <a:cs typeface="Trebuchet MS"/>
              </a:rPr>
              <a:t>webinar </a:t>
            </a:r>
            <a:r>
              <a:rPr sz="1500" spc="-20">
                <a:solidFill>
                  <a:srgbClr val="FFFFFF"/>
                </a:solidFill>
                <a:latin typeface="Trebuchet MS"/>
                <a:cs typeface="Trebuchet MS"/>
              </a:rPr>
              <a:t>series.</a:t>
            </a:r>
            <a:r>
              <a:rPr sz="1500" spc="-5">
                <a:solidFill>
                  <a:srgbClr val="FFFFFF"/>
                </a:solidFill>
                <a:latin typeface="Trebuchet MS"/>
                <a:cs typeface="Trebuchet MS"/>
              </a:rPr>
              <a:t> </a:t>
            </a:r>
            <a:r>
              <a:rPr sz="1500">
                <a:solidFill>
                  <a:srgbClr val="FFFFFF"/>
                </a:solidFill>
                <a:latin typeface="Trebuchet MS"/>
                <a:cs typeface="Trebuchet MS"/>
              </a:rPr>
              <a:t>Available</a:t>
            </a:r>
            <a:r>
              <a:rPr sz="1500" spc="-5">
                <a:solidFill>
                  <a:srgbClr val="FFFFFF"/>
                </a:solidFill>
                <a:latin typeface="Trebuchet MS"/>
                <a:cs typeface="Trebuchet MS"/>
              </a:rPr>
              <a:t> </a:t>
            </a:r>
            <a:r>
              <a:rPr sz="1500" spc="-10">
                <a:solidFill>
                  <a:srgbClr val="FFFFFF"/>
                </a:solidFill>
                <a:latin typeface="Trebuchet MS"/>
                <a:cs typeface="Trebuchet MS"/>
              </a:rPr>
              <a:t>at:</a:t>
            </a:r>
            <a:r>
              <a:rPr sz="1500">
                <a:solidFill>
                  <a:srgbClr val="FFFFFF"/>
                </a:solidFill>
                <a:latin typeface="Trebuchet MS"/>
                <a:cs typeface="Trebuchet MS"/>
              </a:rPr>
              <a:t> </a:t>
            </a:r>
            <a:r>
              <a:rPr sz="1500" spc="-10">
                <a:solidFill>
                  <a:srgbClr val="FFFFFF"/>
                </a:solidFill>
                <a:latin typeface="Trebuchet MS"/>
                <a:cs typeface="Trebuchet MS"/>
                <a:hlinkClick r:id="rId4"/>
              </a:rPr>
              <a:t>https://www.youtube.com/watch?v=iqxnLxcoGus</a:t>
            </a:r>
            <a:r>
              <a:rPr sz="1500" spc="-5">
                <a:solidFill>
                  <a:srgbClr val="FFFFFF"/>
                </a:solidFill>
                <a:latin typeface="Trebuchet MS"/>
                <a:cs typeface="Trebuchet MS"/>
              </a:rPr>
              <a:t> </a:t>
            </a:r>
            <a:r>
              <a:rPr sz="1500">
                <a:solidFill>
                  <a:srgbClr val="FFFFFF"/>
                </a:solidFill>
                <a:latin typeface="Trebuchet MS"/>
                <a:cs typeface="Trebuchet MS"/>
              </a:rPr>
              <a:t>(Accessed:</a:t>
            </a:r>
            <a:r>
              <a:rPr sz="1500" spc="-5">
                <a:solidFill>
                  <a:srgbClr val="FFFFFF"/>
                </a:solidFill>
                <a:latin typeface="Trebuchet MS"/>
                <a:cs typeface="Trebuchet MS"/>
              </a:rPr>
              <a:t> </a:t>
            </a:r>
            <a:r>
              <a:rPr sz="1500" spc="-25">
                <a:solidFill>
                  <a:srgbClr val="FFFFFF"/>
                </a:solidFill>
                <a:latin typeface="Trebuchet MS"/>
                <a:cs typeface="Trebuchet MS"/>
              </a:rPr>
              <a:t>15 </a:t>
            </a:r>
            <a:r>
              <a:rPr sz="1500">
                <a:solidFill>
                  <a:srgbClr val="FFFFFF"/>
                </a:solidFill>
                <a:latin typeface="Trebuchet MS"/>
                <a:cs typeface="Trebuchet MS"/>
              </a:rPr>
              <a:t>March</a:t>
            </a:r>
            <a:r>
              <a:rPr sz="1500" spc="145">
                <a:solidFill>
                  <a:srgbClr val="FFFFFF"/>
                </a:solidFill>
                <a:latin typeface="Trebuchet MS"/>
                <a:cs typeface="Trebuchet MS"/>
              </a:rPr>
              <a:t> </a:t>
            </a:r>
            <a:r>
              <a:rPr sz="1500" spc="-10">
                <a:solidFill>
                  <a:srgbClr val="FFFFFF"/>
                </a:solidFill>
                <a:latin typeface="Trebuchet MS"/>
                <a:cs typeface="Trebuchet MS"/>
              </a:rPr>
              <a:t>2023).</a:t>
            </a:r>
            <a:endParaRPr sz="1500">
              <a:latin typeface="Trebuchet MS"/>
              <a:cs typeface="Trebuchet MS"/>
            </a:endParaRPr>
          </a:p>
          <a:p>
            <a:pPr marL="335915" marR="1826895">
              <a:lnSpc>
                <a:spcPct val="166700"/>
              </a:lnSpc>
            </a:pPr>
            <a:r>
              <a:rPr sz="1500" spc="-25">
                <a:solidFill>
                  <a:srgbClr val="FFFFFF"/>
                </a:solidFill>
                <a:latin typeface="Trebuchet MS"/>
                <a:cs typeface="Trebuchet MS"/>
              </a:rPr>
              <a:t>Dixon,</a:t>
            </a:r>
            <a:r>
              <a:rPr sz="1500" spc="-20">
                <a:solidFill>
                  <a:srgbClr val="FFFFFF"/>
                </a:solidFill>
                <a:latin typeface="Trebuchet MS"/>
                <a:cs typeface="Trebuchet MS"/>
              </a:rPr>
              <a:t> </a:t>
            </a:r>
            <a:r>
              <a:rPr sz="1500">
                <a:solidFill>
                  <a:srgbClr val="FFFFFF"/>
                </a:solidFill>
                <a:latin typeface="Trebuchet MS"/>
                <a:cs typeface="Trebuchet MS"/>
              </a:rPr>
              <a:t>M.</a:t>
            </a:r>
            <a:r>
              <a:rPr sz="1500" spc="-15">
                <a:solidFill>
                  <a:srgbClr val="FFFFFF"/>
                </a:solidFill>
                <a:latin typeface="Trebuchet MS"/>
                <a:cs typeface="Trebuchet MS"/>
              </a:rPr>
              <a:t> </a:t>
            </a:r>
            <a:r>
              <a:rPr sz="1500" spc="-10">
                <a:solidFill>
                  <a:srgbClr val="FFFFFF"/>
                </a:solidFill>
                <a:latin typeface="Trebuchet MS"/>
                <a:cs typeface="Trebuchet MS"/>
              </a:rPr>
              <a:t>(2010)</a:t>
            </a:r>
            <a:r>
              <a:rPr sz="1500" spc="-15">
                <a:solidFill>
                  <a:srgbClr val="FFFFFF"/>
                </a:solidFill>
                <a:latin typeface="Trebuchet MS"/>
                <a:cs typeface="Trebuchet MS"/>
              </a:rPr>
              <a:t> </a:t>
            </a:r>
            <a:r>
              <a:rPr sz="1500">
                <a:solidFill>
                  <a:srgbClr val="FFFFFF"/>
                </a:solidFill>
                <a:latin typeface="Trebuchet MS"/>
                <a:cs typeface="Trebuchet MS"/>
              </a:rPr>
              <a:t>‘Confining</a:t>
            </a:r>
            <a:r>
              <a:rPr sz="1500" spc="-20">
                <a:solidFill>
                  <a:srgbClr val="FFFFFF"/>
                </a:solidFill>
                <a:latin typeface="Trebuchet MS"/>
                <a:cs typeface="Trebuchet MS"/>
              </a:rPr>
              <a:t> </a:t>
            </a:r>
            <a:r>
              <a:rPr sz="1500">
                <a:solidFill>
                  <a:srgbClr val="FFFFFF"/>
                </a:solidFill>
                <a:latin typeface="Trebuchet MS"/>
                <a:cs typeface="Trebuchet MS"/>
              </a:rPr>
              <a:t>and</a:t>
            </a:r>
            <a:r>
              <a:rPr sz="1500" spc="-15">
                <a:solidFill>
                  <a:srgbClr val="FFFFFF"/>
                </a:solidFill>
                <a:latin typeface="Trebuchet MS"/>
                <a:cs typeface="Trebuchet MS"/>
              </a:rPr>
              <a:t> </a:t>
            </a:r>
            <a:r>
              <a:rPr sz="1500">
                <a:solidFill>
                  <a:srgbClr val="FFFFFF"/>
                </a:solidFill>
                <a:latin typeface="Trebuchet MS"/>
                <a:cs typeface="Trebuchet MS"/>
              </a:rPr>
              <a:t>defining</a:t>
            </a:r>
            <a:r>
              <a:rPr sz="1500" spc="-15">
                <a:solidFill>
                  <a:srgbClr val="FFFFFF"/>
                </a:solidFill>
                <a:latin typeface="Trebuchet MS"/>
                <a:cs typeface="Trebuchet MS"/>
              </a:rPr>
              <a:t> </a:t>
            </a:r>
            <a:r>
              <a:rPr sz="1500" spc="-20">
                <a:solidFill>
                  <a:srgbClr val="FFFFFF"/>
                </a:solidFill>
                <a:latin typeface="Trebuchet MS"/>
                <a:cs typeface="Trebuchet MS"/>
              </a:rPr>
              <a:t>proprietary </a:t>
            </a:r>
            <a:r>
              <a:rPr sz="1500">
                <a:solidFill>
                  <a:srgbClr val="FFFFFF"/>
                </a:solidFill>
                <a:latin typeface="Trebuchet MS"/>
                <a:cs typeface="Trebuchet MS"/>
              </a:rPr>
              <a:t>estoppel:</a:t>
            </a:r>
            <a:r>
              <a:rPr sz="1500" spc="-15">
                <a:solidFill>
                  <a:srgbClr val="FFFFFF"/>
                </a:solidFill>
                <a:latin typeface="Trebuchet MS"/>
                <a:cs typeface="Trebuchet MS"/>
              </a:rPr>
              <a:t> </a:t>
            </a:r>
            <a:r>
              <a:rPr sz="1500">
                <a:solidFill>
                  <a:srgbClr val="FFFFFF"/>
                </a:solidFill>
                <a:latin typeface="Trebuchet MS"/>
                <a:cs typeface="Trebuchet MS"/>
              </a:rPr>
              <a:t>the</a:t>
            </a:r>
            <a:r>
              <a:rPr sz="1500" spc="-15">
                <a:solidFill>
                  <a:srgbClr val="FFFFFF"/>
                </a:solidFill>
                <a:latin typeface="Trebuchet MS"/>
                <a:cs typeface="Trebuchet MS"/>
              </a:rPr>
              <a:t> </a:t>
            </a:r>
            <a:r>
              <a:rPr sz="1500">
                <a:solidFill>
                  <a:srgbClr val="FFFFFF"/>
                </a:solidFill>
                <a:latin typeface="Trebuchet MS"/>
                <a:cs typeface="Trebuchet MS"/>
              </a:rPr>
              <a:t>role</a:t>
            </a:r>
            <a:r>
              <a:rPr sz="1500" spc="-20">
                <a:solidFill>
                  <a:srgbClr val="FFFFFF"/>
                </a:solidFill>
                <a:latin typeface="Trebuchet MS"/>
                <a:cs typeface="Trebuchet MS"/>
              </a:rPr>
              <a:t> </a:t>
            </a:r>
            <a:r>
              <a:rPr sz="1500">
                <a:solidFill>
                  <a:srgbClr val="FFFFFF"/>
                </a:solidFill>
                <a:latin typeface="Trebuchet MS"/>
                <a:cs typeface="Trebuchet MS"/>
              </a:rPr>
              <a:t>of</a:t>
            </a:r>
            <a:r>
              <a:rPr sz="1500" spc="-15">
                <a:solidFill>
                  <a:srgbClr val="FFFFFF"/>
                </a:solidFill>
                <a:latin typeface="Trebuchet MS"/>
                <a:cs typeface="Trebuchet MS"/>
              </a:rPr>
              <a:t> </a:t>
            </a:r>
            <a:r>
              <a:rPr sz="1500" spc="-30">
                <a:solidFill>
                  <a:srgbClr val="FFFFFF"/>
                </a:solidFill>
                <a:latin typeface="Trebuchet MS"/>
                <a:cs typeface="Trebuchet MS"/>
              </a:rPr>
              <a:t>unconscionability’,</a:t>
            </a:r>
            <a:r>
              <a:rPr sz="1500" spc="-15">
                <a:solidFill>
                  <a:srgbClr val="FFFFFF"/>
                </a:solidFill>
                <a:latin typeface="Trebuchet MS"/>
                <a:cs typeface="Trebuchet MS"/>
              </a:rPr>
              <a:t> </a:t>
            </a:r>
            <a:r>
              <a:rPr sz="1500">
                <a:solidFill>
                  <a:srgbClr val="FFFFFF"/>
                </a:solidFill>
                <a:latin typeface="Trebuchet MS"/>
                <a:cs typeface="Trebuchet MS"/>
              </a:rPr>
              <a:t>Legal</a:t>
            </a:r>
            <a:r>
              <a:rPr sz="1500" spc="-20">
                <a:solidFill>
                  <a:srgbClr val="FFFFFF"/>
                </a:solidFill>
                <a:latin typeface="Trebuchet MS"/>
                <a:cs typeface="Trebuchet MS"/>
              </a:rPr>
              <a:t> </a:t>
            </a:r>
            <a:r>
              <a:rPr sz="1500">
                <a:solidFill>
                  <a:srgbClr val="FFFFFF"/>
                </a:solidFill>
                <a:latin typeface="Trebuchet MS"/>
                <a:cs typeface="Trebuchet MS"/>
              </a:rPr>
              <a:t>Studies</a:t>
            </a:r>
            <a:r>
              <a:rPr sz="1500" spc="-15">
                <a:solidFill>
                  <a:srgbClr val="FFFFFF"/>
                </a:solidFill>
                <a:latin typeface="Trebuchet MS"/>
                <a:cs typeface="Trebuchet MS"/>
              </a:rPr>
              <a:t> </a:t>
            </a:r>
            <a:r>
              <a:rPr sz="1500">
                <a:solidFill>
                  <a:srgbClr val="FFFFFF"/>
                </a:solidFill>
                <a:latin typeface="Trebuchet MS"/>
                <a:cs typeface="Trebuchet MS"/>
              </a:rPr>
              <a:t>(Society</a:t>
            </a:r>
            <a:r>
              <a:rPr sz="1500" spc="-15">
                <a:solidFill>
                  <a:srgbClr val="FFFFFF"/>
                </a:solidFill>
                <a:latin typeface="Trebuchet MS"/>
                <a:cs typeface="Trebuchet MS"/>
              </a:rPr>
              <a:t> </a:t>
            </a:r>
            <a:r>
              <a:rPr sz="1500">
                <a:solidFill>
                  <a:srgbClr val="FFFFFF"/>
                </a:solidFill>
                <a:latin typeface="Trebuchet MS"/>
                <a:cs typeface="Trebuchet MS"/>
              </a:rPr>
              <a:t>of</a:t>
            </a:r>
            <a:r>
              <a:rPr sz="1500" spc="-20">
                <a:solidFill>
                  <a:srgbClr val="FFFFFF"/>
                </a:solidFill>
                <a:latin typeface="Trebuchet MS"/>
                <a:cs typeface="Trebuchet MS"/>
              </a:rPr>
              <a:t> </a:t>
            </a:r>
            <a:r>
              <a:rPr sz="1500">
                <a:solidFill>
                  <a:srgbClr val="FFFFFF"/>
                </a:solidFill>
                <a:latin typeface="Trebuchet MS"/>
                <a:cs typeface="Trebuchet MS"/>
              </a:rPr>
              <a:t>Legal</a:t>
            </a:r>
            <a:r>
              <a:rPr sz="1500" spc="-15">
                <a:solidFill>
                  <a:srgbClr val="FFFFFF"/>
                </a:solidFill>
                <a:latin typeface="Trebuchet MS"/>
                <a:cs typeface="Trebuchet MS"/>
              </a:rPr>
              <a:t> </a:t>
            </a:r>
            <a:r>
              <a:rPr sz="1500">
                <a:solidFill>
                  <a:srgbClr val="FFFFFF"/>
                </a:solidFill>
                <a:latin typeface="Trebuchet MS"/>
                <a:cs typeface="Trebuchet MS"/>
              </a:rPr>
              <a:t>Scholars),</a:t>
            </a:r>
            <a:r>
              <a:rPr sz="1500" spc="-15">
                <a:solidFill>
                  <a:srgbClr val="FFFFFF"/>
                </a:solidFill>
                <a:latin typeface="Trebuchet MS"/>
                <a:cs typeface="Trebuchet MS"/>
              </a:rPr>
              <a:t> </a:t>
            </a:r>
            <a:r>
              <a:rPr sz="1500" spc="-20">
                <a:solidFill>
                  <a:srgbClr val="FFFFFF"/>
                </a:solidFill>
                <a:latin typeface="Trebuchet MS"/>
                <a:cs typeface="Trebuchet MS"/>
              </a:rPr>
              <a:t>30(3), </a:t>
            </a:r>
            <a:r>
              <a:rPr sz="1500">
                <a:solidFill>
                  <a:srgbClr val="FFFFFF"/>
                </a:solidFill>
                <a:latin typeface="Trebuchet MS"/>
                <a:cs typeface="Trebuchet MS"/>
              </a:rPr>
              <a:t>pp.</a:t>
            </a:r>
            <a:r>
              <a:rPr sz="1500" spc="-15">
                <a:solidFill>
                  <a:srgbClr val="FFFFFF"/>
                </a:solidFill>
                <a:latin typeface="Trebuchet MS"/>
                <a:cs typeface="Trebuchet MS"/>
              </a:rPr>
              <a:t> </a:t>
            </a:r>
            <a:r>
              <a:rPr sz="1500" spc="75">
                <a:solidFill>
                  <a:srgbClr val="FFFFFF"/>
                </a:solidFill>
                <a:latin typeface="Trebuchet MS"/>
                <a:cs typeface="Trebuchet MS"/>
              </a:rPr>
              <a:t>408–</a:t>
            </a:r>
            <a:r>
              <a:rPr sz="1500" spc="35">
                <a:solidFill>
                  <a:srgbClr val="FFFFFF"/>
                </a:solidFill>
                <a:latin typeface="Trebuchet MS"/>
                <a:cs typeface="Trebuchet MS"/>
              </a:rPr>
              <a:t>420. </a:t>
            </a:r>
            <a:r>
              <a:rPr sz="1500" spc="-25">
                <a:solidFill>
                  <a:srgbClr val="FFFFFF"/>
                </a:solidFill>
                <a:latin typeface="Trebuchet MS"/>
                <a:cs typeface="Trebuchet MS"/>
              </a:rPr>
              <a:t>Dixon,</a:t>
            </a:r>
            <a:r>
              <a:rPr sz="1500" spc="-15">
                <a:solidFill>
                  <a:srgbClr val="FFFFFF"/>
                </a:solidFill>
                <a:latin typeface="Trebuchet MS"/>
                <a:cs typeface="Trebuchet MS"/>
              </a:rPr>
              <a:t> </a:t>
            </a:r>
            <a:r>
              <a:rPr sz="1500">
                <a:solidFill>
                  <a:srgbClr val="FFFFFF"/>
                </a:solidFill>
                <a:latin typeface="Trebuchet MS"/>
                <a:cs typeface="Trebuchet MS"/>
              </a:rPr>
              <a:t>M.</a:t>
            </a:r>
            <a:r>
              <a:rPr sz="1500" spc="-10">
                <a:solidFill>
                  <a:srgbClr val="FFFFFF"/>
                </a:solidFill>
                <a:latin typeface="Trebuchet MS"/>
                <a:cs typeface="Trebuchet MS"/>
              </a:rPr>
              <a:t> </a:t>
            </a:r>
            <a:r>
              <a:rPr sz="1500" spc="70">
                <a:solidFill>
                  <a:srgbClr val="FFFFFF"/>
                </a:solidFill>
                <a:latin typeface="Trebuchet MS"/>
                <a:cs typeface="Trebuchet MS"/>
              </a:rPr>
              <a:t>(2022)</a:t>
            </a:r>
            <a:r>
              <a:rPr sz="1500" spc="-10">
                <a:solidFill>
                  <a:srgbClr val="FFFFFF"/>
                </a:solidFill>
                <a:latin typeface="Trebuchet MS"/>
                <a:cs typeface="Trebuchet MS"/>
              </a:rPr>
              <a:t> </a:t>
            </a:r>
            <a:r>
              <a:rPr sz="1500">
                <a:solidFill>
                  <a:srgbClr val="FFFFFF"/>
                </a:solidFill>
                <a:latin typeface="Trebuchet MS"/>
                <a:cs typeface="Trebuchet MS"/>
              </a:rPr>
              <a:t>‘Reading</a:t>
            </a:r>
            <a:r>
              <a:rPr sz="1500" spc="-10">
                <a:solidFill>
                  <a:srgbClr val="FFFFFF"/>
                </a:solidFill>
                <a:latin typeface="Trebuchet MS"/>
                <a:cs typeface="Trebuchet MS"/>
              </a:rPr>
              <a:t> </a:t>
            </a:r>
            <a:r>
              <a:rPr sz="1500">
                <a:solidFill>
                  <a:srgbClr val="FFFFFF"/>
                </a:solidFill>
                <a:latin typeface="Trebuchet MS"/>
                <a:cs typeface="Trebuchet MS"/>
              </a:rPr>
              <a:t>Guest</a:t>
            </a:r>
            <a:r>
              <a:rPr sz="1500" spc="-15">
                <a:solidFill>
                  <a:srgbClr val="FFFFFF"/>
                </a:solidFill>
                <a:latin typeface="Trebuchet MS"/>
                <a:cs typeface="Trebuchet MS"/>
              </a:rPr>
              <a:t> </a:t>
            </a:r>
            <a:r>
              <a:rPr sz="1500">
                <a:solidFill>
                  <a:srgbClr val="FFFFFF"/>
                </a:solidFill>
                <a:latin typeface="Trebuchet MS"/>
                <a:cs typeface="Trebuchet MS"/>
              </a:rPr>
              <a:t>and</a:t>
            </a:r>
            <a:r>
              <a:rPr sz="1500" spc="-10">
                <a:solidFill>
                  <a:srgbClr val="FFFFFF"/>
                </a:solidFill>
                <a:latin typeface="Trebuchet MS"/>
                <a:cs typeface="Trebuchet MS"/>
              </a:rPr>
              <a:t> </a:t>
            </a:r>
            <a:r>
              <a:rPr sz="1500">
                <a:solidFill>
                  <a:srgbClr val="FFFFFF"/>
                </a:solidFill>
                <a:latin typeface="Trebuchet MS"/>
                <a:cs typeface="Trebuchet MS"/>
              </a:rPr>
              <a:t>the</a:t>
            </a:r>
            <a:r>
              <a:rPr sz="1500" spc="-10">
                <a:solidFill>
                  <a:srgbClr val="FFFFFF"/>
                </a:solidFill>
                <a:latin typeface="Trebuchet MS"/>
                <a:cs typeface="Trebuchet MS"/>
              </a:rPr>
              <a:t> </a:t>
            </a:r>
            <a:r>
              <a:rPr sz="1500">
                <a:solidFill>
                  <a:srgbClr val="FFFFFF"/>
                </a:solidFill>
                <a:latin typeface="Trebuchet MS"/>
                <a:cs typeface="Trebuchet MS"/>
              </a:rPr>
              <a:t>law</a:t>
            </a:r>
            <a:r>
              <a:rPr sz="1500" spc="-10">
                <a:solidFill>
                  <a:srgbClr val="FFFFFF"/>
                </a:solidFill>
                <a:latin typeface="Trebuchet MS"/>
                <a:cs typeface="Trebuchet MS"/>
              </a:rPr>
              <a:t> </a:t>
            </a:r>
            <a:r>
              <a:rPr sz="1500">
                <a:solidFill>
                  <a:srgbClr val="FFFFFF"/>
                </a:solidFill>
                <a:latin typeface="Trebuchet MS"/>
                <a:cs typeface="Trebuchet MS"/>
              </a:rPr>
              <a:t>of</a:t>
            </a:r>
            <a:r>
              <a:rPr sz="1500" spc="-10">
                <a:solidFill>
                  <a:srgbClr val="FFFFFF"/>
                </a:solidFill>
                <a:latin typeface="Trebuchet MS"/>
                <a:cs typeface="Trebuchet MS"/>
              </a:rPr>
              <a:t> </a:t>
            </a:r>
            <a:r>
              <a:rPr sz="1500" spc="-20">
                <a:solidFill>
                  <a:srgbClr val="FFFFFF"/>
                </a:solidFill>
                <a:latin typeface="Trebuchet MS"/>
                <a:cs typeface="Trebuchet MS"/>
              </a:rPr>
              <a:t>proprietary</a:t>
            </a:r>
            <a:r>
              <a:rPr sz="1500" spc="-15">
                <a:solidFill>
                  <a:srgbClr val="FFFFFF"/>
                </a:solidFill>
                <a:latin typeface="Trebuchet MS"/>
                <a:cs typeface="Trebuchet MS"/>
              </a:rPr>
              <a:t> </a:t>
            </a:r>
            <a:r>
              <a:rPr sz="1500" spc="-30">
                <a:solidFill>
                  <a:srgbClr val="FFFFFF"/>
                </a:solidFill>
                <a:latin typeface="Trebuchet MS"/>
                <a:cs typeface="Trebuchet MS"/>
              </a:rPr>
              <a:t>estoppel’,</a:t>
            </a:r>
            <a:r>
              <a:rPr sz="1500" spc="-10">
                <a:solidFill>
                  <a:srgbClr val="FFFFFF"/>
                </a:solidFill>
                <a:latin typeface="Trebuchet MS"/>
                <a:cs typeface="Trebuchet MS"/>
              </a:rPr>
              <a:t> Conv., </a:t>
            </a:r>
            <a:r>
              <a:rPr sz="1500">
                <a:solidFill>
                  <a:srgbClr val="FFFFFF"/>
                </a:solidFill>
                <a:latin typeface="Trebuchet MS"/>
                <a:cs typeface="Trebuchet MS"/>
              </a:rPr>
              <a:t>4,</a:t>
            </a:r>
            <a:r>
              <a:rPr sz="1500" spc="-10">
                <a:solidFill>
                  <a:srgbClr val="FFFFFF"/>
                </a:solidFill>
                <a:latin typeface="Trebuchet MS"/>
                <a:cs typeface="Trebuchet MS"/>
              </a:rPr>
              <a:t> </a:t>
            </a:r>
            <a:r>
              <a:rPr sz="1500">
                <a:solidFill>
                  <a:srgbClr val="FFFFFF"/>
                </a:solidFill>
                <a:latin typeface="Trebuchet MS"/>
                <a:cs typeface="Trebuchet MS"/>
              </a:rPr>
              <a:t>pp.</a:t>
            </a:r>
            <a:r>
              <a:rPr sz="1500" spc="-10">
                <a:solidFill>
                  <a:srgbClr val="FFFFFF"/>
                </a:solidFill>
                <a:latin typeface="Trebuchet MS"/>
                <a:cs typeface="Trebuchet MS"/>
              </a:rPr>
              <a:t> </a:t>
            </a:r>
            <a:r>
              <a:rPr sz="1500">
                <a:solidFill>
                  <a:srgbClr val="FFFFFF"/>
                </a:solidFill>
                <a:latin typeface="Trebuchet MS"/>
                <a:cs typeface="Trebuchet MS"/>
              </a:rPr>
              <a:t>337–</a:t>
            </a:r>
            <a:r>
              <a:rPr sz="1500" spc="-20">
                <a:solidFill>
                  <a:srgbClr val="FFFFFF"/>
                </a:solidFill>
                <a:latin typeface="Trebuchet MS"/>
                <a:cs typeface="Trebuchet MS"/>
              </a:rPr>
              <a:t>340.</a:t>
            </a:r>
            <a:endParaRPr sz="1500">
              <a:latin typeface="Trebuchet MS"/>
              <a:cs typeface="Trebuchet MS"/>
            </a:endParaRPr>
          </a:p>
          <a:p>
            <a:pPr marL="335915" marR="5046980">
              <a:lnSpc>
                <a:spcPct val="166700"/>
              </a:lnSpc>
            </a:pPr>
            <a:r>
              <a:rPr sz="1500">
                <a:solidFill>
                  <a:srgbClr val="FFFFFF"/>
                </a:solidFill>
                <a:latin typeface="Trebuchet MS"/>
                <a:cs typeface="Trebuchet MS"/>
              </a:rPr>
              <a:t>Gardner,</a:t>
            </a:r>
            <a:r>
              <a:rPr sz="1500" spc="-35">
                <a:solidFill>
                  <a:srgbClr val="FFFFFF"/>
                </a:solidFill>
                <a:latin typeface="Trebuchet MS"/>
                <a:cs typeface="Trebuchet MS"/>
              </a:rPr>
              <a:t> </a:t>
            </a:r>
            <a:r>
              <a:rPr sz="1500">
                <a:solidFill>
                  <a:srgbClr val="FFFFFF"/>
                </a:solidFill>
                <a:latin typeface="Trebuchet MS"/>
                <a:cs typeface="Trebuchet MS"/>
              </a:rPr>
              <a:t>S.</a:t>
            </a:r>
            <a:r>
              <a:rPr sz="1500" spc="-15">
                <a:solidFill>
                  <a:srgbClr val="FFFFFF"/>
                </a:solidFill>
                <a:latin typeface="Trebuchet MS"/>
                <a:cs typeface="Trebuchet MS"/>
              </a:rPr>
              <a:t> </a:t>
            </a:r>
            <a:r>
              <a:rPr sz="1500">
                <a:solidFill>
                  <a:srgbClr val="FFFFFF"/>
                </a:solidFill>
                <a:latin typeface="Trebuchet MS"/>
                <a:cs typeface="Trebuchet MS"/>
              </a:rPr>
              <a:t>(2006)</a:t>
            </a:r>
            <a:r>
              <a:rPr sz="1500" spc="-20">
                <a:solidFill>
                  <a:srgbClr val="FFFFFF"/>
                </a:solidFill>
                <a:latin typeface="Trebuchet MS"/>
                <a:cs typeface="Trebuchet MS"/>
              </a:rPr>
              <a:t> </a:t>
            </a:r>
            <a:r>
              <a:rPr sz="1500" spc="-114">
                <a:solidFill>
                  <a:srgbClr val="FFFFFF"/>
                </a:solidFill>
                <a:latin typeface="Trebuchet MS"/>
                <a:cs typeface="Trebuchet MS"/>
              </a:rPr>
              <a:t>‘The</a:t>
            </a:r>
            <a:r>
              <a:rPr sz="1500" spc="5">
                <a:solidFill>
                  <a:srgbClr val="FFFFFF"/>
                </a:solidFill>
                <a:latin typeface="Trebuchet MS"/>
                <a:cs typeface="Trebuchet MS"/>
              </a:rPr>
              <a:t> </a:t>
            </a:r>
            <a:r>
              <a:rPr sz="1500" spc="-10">
                <a:solidFill>
                  <a:srgbClr val="FFFFFF"/>
                </a:solidFill>
                <a:latin typeface="Trebuchet MS"/>
                <a:cs typeface="Trebuchet MS"/>
              </a:rPr>
              <a:t>remedial</a:t>
            </a:r>
            <a:r>
              <a:rPr sz="1500" spc="-15">
                <a:solidFill>
                  <a:srgbClr val="FFFFFF"/>
                </a:solidFill>
                <a:latin typeface="Trebuchet MS"/>
                <a:cs typeface="Trebuchet MS"/>
              </a:rPr>
              <a:t> </a:t>
            </a:r>
            <a:r>
              <a:rPr sz="1500" spc="-10">
                <a:solidFill>
                  <a:srgbClr val="FFFFFF"/>
                </a:solidFill>
                <a:latin typeface="Trebuchet MS"/>
                <a:cs typeface="Trebuchet MS"/>
              </a:rPr>
              <a:t>discretion</a:t>
            </a:r>
            <a:r>
              <a:rPr sz="1500" spc="-15">
                <a:solidFill>
                  <a:srgbClr val="FFFFFF"/>
                </a:solidFill>
                <a:latin typeface="Trebuchet MS"/>
                <a:cs typeface="Trebuchet MS"/>
              </a:rPr>
              <a:t> </a:t>
            </a:r>
            <a:r>
              <a:rPr sz="1500">
                <a:solidFill>
                  <a:srgbClr val="FFFFFF"/>
                </a:solidFill>
                <a:latin typeface="Trebuchet MS"/>
                <a:cs typeface="Trebuchet MS"/>
              </a:rPr>
              <a:t>in</a:t>
            </a:r>
            <a:r>
              <a:rPr sz="1500" spc="-20">
                <a:solidFill>
                  <a:srgbClr val="FFFFFF"/>
                </a:solidFill>
                <a:latin typeface="Trebuchet MS"/>
                <a:cs typeface="Trebuchet MS"/>
              </a:rPr>
              <a:t> proprietary</a:t>
            </a:r>
            <a:r>
              <a:rPr sz="1500" spc="-15">
                <a:solidFill>
                  <a:srgbClr val="FFFFFF"/>
                </a:solidFill>
                <a:latin typeface="Trebuchet MS"/>
                <a:cs typeface="Trebuchet MS"/>
              </a:rPr>
              <a:t> </a:t>
            </a:r>
            <a:r>
              <a:rPr sz="1500">
                <a:solidFill>
                  <a:srgbClr val="FFFFFF"/>
                </a:solidFill>
                <a:latin typeface="Trebuchet MS"/>
                <a:cs typeface="Trebuchet MS"/>
              </a:rPr>
              <a:t>estoppel</a:t>
            </a:r>
            <a:r>
              <a:rPr sz="1500" spc="-15">
                <a:solidFill>
                  <a:srgbClr val="FFFFFF"/>
                </a:solidFill>
                <a:latin typeface="Trebuchet MS"/>
                <a:cs typeface="Trebuchet MS"/>
              </a:rPr>
              <a:t> </a:t>
            </a:r>
            <a:r>
              <a:rPr sz="1500">
                <a:solidFill>
                  <a:srgbClr val="FFFFFF"/>
                </a:solidFill>
                <a:latin typeface="Trebuchet MS"/>
                <a:cs typeface="Trebuchet MS"/>
              </a:rPr>
              <a:t>–</a:t>
            </a:r>
            <a:r>
              <a:rPr sz="1500" spc="-15">
                <a:solidFill>
                  <a:srgbClr val="FFFFFF"/>
                </a:solidFill>
                <a:latin typeface="Trebuchet MS"/>
                <a:cs typeface="Trebuchet MS"/>
              </a:rPr>
              <a:t> </a:t>
            </a:r>
            <a:r>
              <a:rPr sz="1500" spc="-20">
                <a:solidFill>
                  <a:srgbClr val="FFFFFF"/>
                </a:solidFill>
                <a:latin typeface="Trebuchet MS"/>
                <a:cs typeface="Trebuchet MS"/>
              </a:rPr>
              <a:t>again’,</a:t>
            </a:r>
            <a:r>
              <a:rPr sz="1500" spc="-15">
                <a:solidFill>
                  <a:srgbClr val="FFFFFF"/>
                </a:solidFill>
                <a:latin typeface="Trebuchet MS"/>
                <a:cs typeface="Trebuchet MS"/>
              </a:rPr>
              <a:t> </a:t>
            </a:r>
            <a:r>
              <a:rPr sz="1500">
                <a:solidFill>
                  <a:srgbClr val="FFFFFF"/>
                </a:solidFill>
                <a:latin typeface="Trebuchet MS"/>
                <a:cs typeface="Trebuchet MS"/>
              </a:rPr>
              <a:t>Law</a:t>
            </a:r>
            <a:r>
              <a:rPr sz="1500" spc="-15">
                <a:solidFill>
                  <a:srgbClr val="FFFFFF"/>
                </a:solidFill>
                <a:latin typeface="Trebuchet MS"/>
                <a:cs typeface="Trebuchet MS"/>
              </a:rPr>
              <a:t> </a:t>
            </a:r>
            <a:r>
              <a:rPr sz="1500" spc="-10">
                <a:solidFill>
                  <a:srgbClr val="FFFFFF"/>
                </a:solidFill>
                <a:latin typeface="Trebuchet MS"/>
                <a:cs typeface="Trebuchet MS"/>
              </a:rPr>
              <a:t>Quarterly</a:t>
            </a:r>
            <a:r>
              <a:rPr sz="1500" spc="-20">
                <a:solidFill>
                  <a:srgbClr val="FFFFFF"/>
                </a:solidFill>
                <a:latin typeface="Trebuchet MS"/>
                <a:cs typeface="Trebuchet MS"/>
              </a:rPr>
              <a:t> </a:t>
            </a:r>
            <a:r>
              <a:rPr sz="1500" spc="-35">
                <a:solidFill>
                  <a:srgbClr val="FFFFFF"/>
                </a:solidFill>
                <a:latin typeface="Trebuchet MS"/>
                <a:cs typeface="Trebuchet MS"/>
              </a:rPr>
              <a:t>Review,</a:t>
            </a:r>
            <a:r>
              <a:rPr sz="1500" spc="-15">
                <a:solidFill>
                  <a:srgbClr val="FFFFFF"/>
                </a:solidFill>
                <a:latin typeface="Trebuchet MS"/>
                <a:cs typeface="Trebuchet MS"/>
              </a:rPr>
              <a:t> </a:t>
            </a:r>
            <a:r>
              <a:rPr sz="1500" spc="-30">
                <a:solidFill>
                  <a:srgbClr val="FFFFFF"/>
                </a:solidFill>
                <a:latin typeface="Trebuchet MS"/>
                <a:cs typeface="Trebuchet MS"/>
              </a:rPr>
              <a:t>122,</a:t>
            </a:r>
            <a:r>
              <a:rPr sz="1500" spc="-15">
                <a:solidFill>
                  <a:srgbClr val="FFFFFF"/>
                </a:solidFill>
                <a:latin typeface="Trebuchet MS"/>
                <a:cs typeface="Trebuchet MS"/>
              </a:rPr>
              <a:t> </a:t>
            </a:r>
            <a:r>
              <a:rPr sz="1500">
                <a:solidFill>
                  <a:srgbClr val="FFFFFF"/>
                </a:solidFill>
                <a:latin typeface="Trebuchet MS"/>
                <a:cs typeface="Trebuchet MS"/>
              </a:rPr>
              <a:t>pp.</a:t>
            </a:r>
            <a:r>
              <a:rPr sz="1500" spc="-15">
                <a:solidFill>
                  <a:srgbClr val="FFFFFF"/>
                </a:solidFill>
                <a:latin typeface="Trebuchet MS"/>
                <a:cs typeface="Trebuchet MS"/>
              </a:rPr>
              <a:t> </a:t>
            </a:r>
            <a:r>
              <a:rPr sz="1500" spc="95">
                <a:solidFill>
                  <a:srgbClr val="FFFFFF"/>
                </a:solidFill>
                <a:latin typeface="Trebuchet MS"/>
                <a:cs typeface="Trebuchet MS"/>
              </a:rPr>
              <a:t>492–</a:t>
            </a:r>
            <a:r>
              <a:rPr sz="1500" spc="-20">
                <a:solidFill>
                  <a:srgbClr val="FFFFFF"/>
                </a:solidFill>
                <a:latin typeface="Trebuchet MS"/>
                <a:cs typeface="Trebuchet MS"/>
              </a:rPr>
              <a:t>512. </a:t>
            </a:r>
            <a:r>
              <a:rPr sz="1500">
                <a:solidFill>
                  <a:srgbClr val="FFFFFF"/>
                </a:solidFill>
                <a:latin typeface="Trebuchet MS"/>
                <a:cs typeface="Trebuchet MS"/>
              </a:rPr>
              <a:t>McFarlane,</a:t>
            </a:r>
            <a:r>
              <a:rPr sz="1500" spc="-10">
                <a:solidFill>
                  <a:srgbClr val="FFFFFF"/>
                </a:solidFill>
                <a:latin typeface="Trebuchet MS"/>
                <a:cs typeface="Trebuchet MS"/>
              </a:rPr>
              <a:t> </a:t>
            </a:r>
            <a:r>
              <a:rPr sz="1500" spc="-50">
                <a:solidFill>
                  <a:srgbClr val="FFFFFF"/>
                </a:solidFill>
                <a:latin typeface="Trebuchet MS"/>
                <a:cs typeface="Trebuchet MS"/>
              </a:rPr>
              <a:t>B.</a:t>
            </a:r>
            <a:r>
              <a:rPr sz="1500" spc="-5">
                <a:solidFill>
                  <a:srgbClr val="FFFFFF"/>
                </a:solidFill>
                <a:latin typeface="Trebuchet MS"/>
                <a:cs typeface="Trebuchet MS"/>
              </a:rPr>
              <a:t> </a:t>
            </a:r>
            <a:r>
              <a:rPr sz="1500" spc="55">
                <a:solidFill>
                  <a:srgbClr val="FFFFFF"/>
                </a:solidFill>
                <a:latin typeface="Trebuchet MS"/>
                <a:cs typeface="Trebuchet MS"/>
              </a:rPr>
              <a:t>(2020)</a:t>
            </a:r>
            <a:r>
              <a:rPr sz="1500" spc="-5">
                <a:solidFill>
                  <a:srgbClr val="FFFFFF"/>
                </a:solidFill>
                <a:latin typeface="Trebuchet MS"/>
                <a:cs typeface="Trebuchet MS"/>
              </a:rPr>
              <a:t> </a:t>
            </a:r>
            <a:r>
              <a:rPr sz="1500" spc="-60">
                <a:solidFill>
                  <a:srgbClr val="FFFFFF"/>
                </a:solidFill>
                <a:latin typeface="Trebuchet MS"/>
                <a:cs typeface="Trebuchet MS"/>
              </a:rPr>
              <a:t>The</a:t>
            </a:r>
            <a:r>
              <a:rPr sz="1500" spc="-5">
                <a:solidFill>
                  <a:srgbClr val="FFFFFF"/>
                </a:solidFill>
                <a:latin typeface="Trebuchet MS"/>
                <a:cs typeface="Trebuchet MS"/>
              </a:rPr>
              <a:t> </a:t>
            </a:r>
            <a:r>
              <a:rPr sz="1500">
                <a:solidFill>
                  <a:srgbClr val="FFFFFF"/>
                </a:solidFill>
                <a:latin typeface="Trebuchet MS"/>
                <a:cs typeface="Trebuchet MS"/>
              </a:rPr>
              <a:t>Law</a:t>
            </a:r>
            <a:r>
              <a:rPr sz="1500" spc="-5">
                <a:solidFill>
                  <a:srgbClr val="FFFFFF"/>
                </a:solidFill>
                <a:latin typeface="Trebuchet MS"/>
                <a:cs typeface="Trebuchet MS"/>
              </a:rPr>
              <a:t> </a:t>
            </a:r>
            <a:r>
              <a:rPr sz="1500">
                <a:solidFill>
                  <a:srgbClr val="FFFFFF"/>
                </a:solidFill>
                <a:latin typeface="Trebuchet MS"/>
                <a:cs typeface="Trebuchet MS"/>
              </a:rPr>
              <a:t>of</a:t>
            </a:r>
            <a:r>
              <a:rPr sz="1500" spc="-5">
                <a:solidFill>
                  <a:srgbClr val="FFFFFF"/>
                </a:solidFill>
                <a:latin typeface="Trebuchet MS"/>
                <a:cs typeface="Trebuchet MS"/>
              </a:rPr>
              <a:t> </a:t>
            </a:r>
            <a:r>
              <a:rPr sz="1500" spc="-20">
                <a:solidFill>
                  <a:srgbClr val="FFFFFF"/>
                </a:solidFill>
                <a:latin typeface="Trebuchet MS"/>
                <a:cs typeface="Trebuchet MS"/>
              </a:rPr>
              <a:t>proprietary</a:t>
            </a:r>
            <a:r>
              <a:rPr sz="1500" spc="-5">
                <a:solidFill>
                  <a:srgbClr val="FFFFFF"/>
                </a:solidFill>
                <a:latin typeface="Trebuchet MS"/>
                <a:cs typeface="Trebuchet MS"/>
              </a:rPr>
              <a:t> </a:t>
            </a:r>
            <a:r>
              <a:rPr sz="1500">
                <a:solidFill>
                  <a:srgbClr val="FFFFFF"/>
                </a:solidFill>
                <a:latin typeface="Trebuchet MS"/>
                <a:cs typeface="Trebuchet MS"/>
              </a:rPr>
              <a:t>estoppel.</a:t>
            </a:r>
            <a:r>
              <a:rPr sz="1500" spc="-5">
                <a:solidFill>
                  <a:srgbClr val="FFFFFF"/>
                </a:solidFill>
                <a:latin typeface="Trebuchet MS"/>
                <a:cs typeface="Trebuchet MS"/>
              </a:rPr>
              <a:t> </a:t>
            </a:r>
            <a:r>
              <a:rPr sz="1500">
                <a:solidFill>
                  <a:srgbClr val="FFFFFF"/>
                </a:solidFill>
                <a:latin typeface="Trebuchet MS"/>
                <a:cs typeface="Trebuchet MS"/>
              </a:rPr>
              <a:t>2nd</a:t>
            </a:r>
            <a:r>
              <a:rPr sz="1500" spc="-5">
                <a:solidFill>
                  <a:srgbClr val="FFFFFF"/>
                </a:solidFill>
                <a:latin typeface="Trebuchet MS"/>
                <a:cs typeface="Trebuchet MS"/>
              </a:rPr>
              <a:t> </a:t>
            </a:r>
            <a:r>
              <a:rPr sz="1500">
                <a:solidFill>
                  <a:srgbClr val="FFFFFF"/>
                </a:solidFill>
                <a:latin typeface="Trebuchet MS"/>
                <a:cs typeface="Trebuchet MS"/>
              </a:rPr>
              <a:t>edn.</a:t>
            </a:r>
            <a:r>
              <a:rPr sz="1500" spc="-5">
                <a:solidFill>
                  <a:srgbClr val="FFFFFF"/>
                </a:solidFill>
                <a:latin typeface="Trebuchet MS"/>
                <a:cs typeface="Trebuchet MS"/>
              </a:rPr>
              <a:t> </a:t>
            </a:r>
            <a:r>
              <a:rPr sz="1500">
                <a:solidFill>
                  <a:srgbClr val="FFFFFF"/>
                </a:solidFill>
                <a:latin typeface="Trebuchet MS"/>
                <a:cs typeface="Trebuchet MS"/>
              </a:rPr>
              <a:t>Oxford:</a:t>
            </a:r>
            <a:r>
              <a:rPr sz="1500" spc="-5">
                <a:solidFill>
                  <a:srgbClr val="FFFFFF"/>
                </a:solidFill>
                <a:latin typeface="Trebuchet MS"/>
                <a:cs typeface="Trebuchet MS"/>
              </a:rPr>
              <a:t> </a:t>
            </a:r>
            <a:r>
              <a:rPr sz="1500">
                <a:solidFill>
                  <a:srgbClr val="FFFFFF"/>
                </a:solidFill>
                <a:latin typeface="Trebuchet MS"/>
                <a:cs typeface="Trebuchet MS"/>
              </a:rPr>
              <a:t>Oxford</a:t>
            </a:r>
            <a:r>
              <a:rPr sz="1500" spc="-5">
                <a:solidFill>
                  <a:srgbClr val="FFFFFF"/>
                </a:solidFill>
                <a:latin typeface="Trebuchet MS"/>
                <a:cs typeface="Trebuchet MS"/>
              </a:rPr>
              <a:t> </a:t>
            </a:r>
            <a:r>
              <a:rPr sz="1500" spc="-40">
                <a:solidFill>
                  <a:srgbClr val="FFFFFF"/>
                </a:solidFill>
                <a:latin typeface="Trebuchet MS"/>
                <a:cs typeface="Trebuchet MS"/>
              </a:rPr>
              <a:t>University</a:t>
            </a:r>
            <a:r>
              <a:rPr sz="1500" spc="-5">
                <a:solidFill>
                  <a:srgbClr val="FFFFFF"/>
                </a:solidFill>
                <a:latin typeface="Trebuchet MS"/>
                <a:cs typeface="Trebuchet MS"/>
              </a:rPr>
              <a:t> </a:t>
            </a:r>
            <a:r>
              <a:rPr sz="1500" spc="-10">
                <a:solidFill>
                  <a:srgbClr val="FFFFFF"/>
                </a:solidFill>
                <a:latin typeface="Trebuchet MS"/>
                <a:cs typeface="Trebuchet MS"/>
              </a:rPr>
              <a:t>Press.</a:t>
            </a:r>
            <a:endParaRPr sz="1500">
              <a:latin typeface="Trebuchet MS"/>
              <a:cs typeface="Trebuchet MS"/>
            </a:endParaRPr>
          </a:p>
          <a:p>
            <a:pPr marL="335915">
              <a:lnSpc>
                <a:spcPct val="100000"/>
              </a:lnSpc>
              <a:spcBef>
                <a:spcPts val="1195"/>
              </a:spcBef>
            </a:pPr>
            <a:r>
              <a:rPr sz="1500">
                <a:solidFill>
                  <a:srgbClr val="FFFFFF"/>
                </a:solidFill>
                <a:latin typeface="Trebuchet MS"/>
                <a:cs typeface="Trebuchet MS"/>
              </a:rPr>
              <a:t>McFarlane, </a:t>
            </a:r>
            <a:r>
              <a:rPr sz="1500" spc="-114">
                <a:solidFill>
                  <a:srgbClr val="FFFFFF"/>
                </a:solidFill>
                <a:latin typeface="Trebuchet MS"/>
                <a:cs typeface="Trebuchet MS"/>
              </a:rPr>
              <a:t>B.,</a:t>
            </a:r>
            <a:r>
              <a:rPr sz="1500" spc="5">
                <a:solidFill>
                  <a:srgbClr val="FFFFFF"/>
                </a:solidFill>
                <a:latin typeface="Trebuchet MS"/>
                <a:cs typeface="Trebuchet MS"/>
              </a:rPr>
              <a:t> </a:t>
            </a:r>
            <a:r>
              <a:rPr sz="1500" spc="-55">
                <a:solidFill>
                  <a:srgbClr val="FFFFFF"/>
                </a:solidFill>
                <a:latin typeface="Trebuchet MS"/>
                <a:cs typeface="Trebuchet MS"/>
              </a:rPr>
              <a:t>Hokins,</a:t>
            </a:r>
            <a:r>
              <a:rPr sz="1500" spc="5">
                <a:solidFill>
                  <a:srgbClr val="FFFFFF"/>
                </a:solidFill>
                <a:latin typeface="Trebuchet MS"/>
                <a:cs typeface="Trebuchet MS"/>
              </a:rPr>
              <a:t> </a:t>
            </a:r>
            <a:r>
              <a:rPr sz="1500" spc="-75">
                <a:solidFill>
                  <a:srgbClr val="FFFFFF"/>
                </a:solidFill>
                <a:latin typeface="Trebuchet MS"/>
                <a:cs typeface="Trebuchet MS"/>
              </a:rPr>
              <a:t>N.</a:t>
            </a:r>
            <a:r>
              <a:rPr sz="1500">
                <a:solidFill>
                  <a:srgbClr val="FFFFFF"/>
                </a:solidFill>
                <a:latin typeface="Trebuchet MS"/>
                <a:cs typeface="Trebuchet MS"/>
              </a:rPr>
              <a:t> and</a:t>
            </a:r>
            <a:r>
              <a:rPr sz="1500" spc="5">
                <a:solidFill>
                  <a:srgbClr val="FFFFFF"/>
                </a:solidFill>
                <a:latin typeface="Trebuchet MS"/>
                <a:cs typeface="Trebuchet MS"/>
              </a:rPr>
              <a:t> </a:t>
            </a:r>
            <a:r>
              <a:rPr sz="1500" spc="-45">
                <a:solidFill>
                  <a:srgbClr val="FFFFFF"/>
                </a:solidFill>
                <a:latin typeface="Trebuchet MS"/>
                <a:cs typeface="Trebuchet MS"/>
              </a:rPr>
              <a:t>Nield,</a:t>
            </a:r>
            <a:r>
              <a:rPr sz="1500" spc="5">
                <a:solidFill>
                  <a:srgbClr val="FFFFFF"/>
                </a:solidFill>
                <a:latin typeface="Trebuchet MS"/>
                <a:cs typeface="Trebuchet MS"/>
              </a:rPr>
              <a:t> </a:t>
            </a:r>
            <a:r>
              <a:rPr sz="1500">
                <a:solidFill>
                  <a:srgbClr val="FFFFFF"/>
                </a:solidFill>
                <a:latin typeface="Trebuchet MS"/>
                <a:cs typeface="Trebuchet MS"/>
              </a:rPr>
              <a:t>S.</a:t>
            </a:r>
            <a:r>
              <a:rPr sz="1500" spc="5">
                <a:solidFill>
                  <a:srgbClr val="FFFFFF"/>
                </a:solidFill>
                <a:latin typeface="Trebuchet MS"/>
                <a:cs typeface="Trebuchet MS"/>
              </a:rPr>
              <a:t> </a:t>
            </a:r>
            <a:r>
              <a:rPr sz="1500">
                <a:solidFill>
                  <a:srgbClr val="FFFFFF"/>
                </a:solidFill>
                <a:latin typeface="Trebuchet MS"/>
                <a:cs typeface="Trebuchet MS"/>
              </a:rPr>
              <a:t>(2021) Land</a:t>
            </a:r>
            <a:r>
              <a:rPr sz="1500" spc="5">
                <a:solidFill>
                  <a:srgbClr val="FFFFFF"/>
                </a:solidFill>
                <a:latin typeface="Trebuchet MS"/>
                <a:cs typeface="Trebuchet MS"/>
              </a:rPr>
              <a:t> </a:t>
            </a:r>
            <a:r>
              <a:rPr sz="1500">
                <a:solidFill>
                  <a:srgbClr val="FFFFFF"/>
                </a:solidFill>
                <a:latin typeface="Trebuchet MS"/>
                <a:cs typeface="Trebuchet MS"/>
              </a:rPr>
              <a:t>law</a:t>
            </a:r>
            <a:r>
              <a:rPr sz="1500" spc="5">
                <a:solidFill>
                  <a:srgbClr val="FFFFFF"/>
                </a:solidFill>
                <a:latin typeface="Trebuchet MS"/>
                <a:cs typeface="Trebuchet MS"/>
              </a:rPr>
              <a:t> </a:t>
            </a:r>
            <a:r>
              <a:rPr sz="1500" spc="-70">
                <a:solidFill>
                  <a:srgbClr val="FFFFFF"/>
                </a:solidFill>
                <a:latin typeface="Trebuchet MS"/>
                <a:cs typeface="Trebuchet MS"/>
              </a:rPr>
              <a:t>text,</a:t>
            </a:r>
            <a:r>
              <a:rPr sz="1500">
                <a:solidFill>
                  <a:srgbClr val="FFFFFF"/>
                </a:solidFill>
                <a:latin typeface="Trebuchet MS"/>
                <a:cs typeface="Trebuchet MS"/>
              </a:rPr>
              <a:t> cases</a:t>
            </a:r>
            <a:r>
              <a:rPr sz="1500" spc="5">
                <a:solidFill>
                  <a:srgbClr val="FFFFFF"/>
                </a:solidFill>
                <a:latin typeface="Trebuchet MS"/>
                <a:cs typeface="Trebuchet MS"/>
              </a:rPr>
              <a:t> </a:t>
            </a:r>
            <a:r>
              <a:rPr sz="1500">
                <a:solidFill>
                  <a:srgbClr val="FFFFFF"/>
                </a:solidFill>
                <a:latin typeface="Trebuchet MS"/>
                <a:cs typeface="Trebuchet MS"/>
              </a:rPr>
              <a:t>and</a:t>
            </a:r>
            <a:r>
              <a:rPr sz="1500" spc="5">
                <a:solidFill>
                  <a:srgbClr val="FFFFFF"/>
                </a:solidFill>
                <a:latin typeface="Trebuchet MS"/>
                <a:cs typeface="Trebuchet MS"/>
              </a:rPr>
              <a:t> </a:t>
            </a:r>
            <a:r>
              <a:rPr sz="1500" spc="-25">
                <a:solidFill>
                  <a:srgbClr val="FFFFFF"/>
                </a:solidFill>
                <a:latin typeface="Trebuchet MS"/>
                <a:cs typeface="Trebuchet MS"/>
              </a:rPr>
              <a:t>materials.</a:t>
            </a:r>
            <a:r>
              <a:rPr sz="1500" spc="5">
                <a:solidFill>
                  <a:srgbClr val="FFFFFF"/>
                </a:solidFill>
                <a:latin typeface="Trebuchet MS"/>
                <a:cs typeface="Trebuchet MS"/>
              </a:rPr>
              <a:t> </a:t>
            </a:r>
            <a:r>
              <a:rPr sz="1500">
                <a:solidFill>
                  <a:srgbClr val="FFFFFF"/>
                </a:solidFill>
                <a:latin typeface="Trebuchet MS"/>
                <a:cs typeface="Trebuchet MS"/>
              </a:rPr>
              <a:t>5th edn.</a:t>
            </a:r>
            <a:r>
              <a:rPr sz="1500" spc="5">
                <a:solidFill>
                  <a:srgbClr val="FFFFFF"/>
                </a:solidFill>
                <a:latin typeface="Trebuchet MS"/>
                <a:cs typeface="Trebuchet MS"/>
              </a:rPr>
              <a:t> </a:t>
            </a:r>
            <a:r>
              <a:rPr sz="1500">
                <a:solidFill>
                  <a:srgbClr val="FFFFFF"/>
                </a:solidFill>
                <a:latin typeface="Trebuchet MS"/>
                <a:cs typeface="Trebuchet MS"/>
              </a:rPr>
              <a:t>Oxford:</a:t>
            </a:r>
            <a:r>
              <a:rPr sz="1500" spc="5">
                <a:solidFill>
                  <a:srgbClr val="FFFFFF"/>
                </a:solidFill>
                <a:latin typeface="Trebuchet MS"/>
                <a:cs typeface="Trebuchet MS"/>
              </a:rPr>
              <a:t> </a:t>
            </a:r>
            <a:r>
              <a:rPr sz="1500">
                <a:solidFill>
                  <a:srgbClr val="FFFFFF"/>
                </a:solidFill>
                <a:latin typeface="Trebuchet MS"/>
                <a:cs typeface="Trebuchet MS"/>
              </a:rPr>
              <a:t>Oxford </a:t>
            </a:r>
            <a:r>
              <a:rPr sz="1500" spc="-40">
                <a:solidFill>
                  <a:srgbClr val="FFFFFF"/>
                </a:solidFill>
                <a:latin typeface="Trebuchet MS"/>
                <a:cs typeface="Trebuchet MS"/>
              </a:rPr>
              <a:t>University</a:t>
            </a:r>
            <a:r>
              <a:rPr sz="1500" spc="5">
                <a:solidFill>
                  <a:srgbClr val="FFFFFF"/>
                </a:solidFill>
                <a:latin typeface="Trebuchet MS"/>
                <a:cs typeface="Trebuchet MS"/>
              </a:rPr>
              <a:t> </a:t>
            </a:r>
            <a:r>
              <a:rPr sz="1500" spc="-10">
                <a:solidFill>
                  <a:srgbClr val="FFFFFF"/>
                </a:solidFill>
                <a:latin typeface="Trebuchet MS"/>
                <a:cs typeface="Trebuchet MS"/>
              </a:rPr>
              <a:t>Press.</a:t>
            </a:r>
            <a:endParaRPr sz="1500">
              <a:latin typeface="Trebuchet MS"/>
              <a:cs typeface="Trebuchet MS"/>
            </a:endParaRPr>
          </a:p>
          <a:p>
            <a:pPr marL="335915" marR="346075">
              <a:lnSpc>
                <a:spcPct val="166700"/>
              </a:lnSpc>
            </a:pPr>
            <a:r>
              <a:rPr sz="1500">
                <a:solidFill>
                  <a:srgbClr val="FFFFFF"/>
                </a:solidFill>
                <a:latin typeface="Trebuchet MS"/>
                <a:cs typeface="Trebuchet MS"/>
              </a:rPr>
              <a:t>Pearce, </a:t>
            </a:r>
            <a:r>
              <a:rPr sz="1500" spc="-50">
                <a:solidFill>
                  <a:srgbClr val="FFFFFF"/>
                </a:solidFill>
                <a:latin typeface="Trebuchet MS"/>
                <a:cs typeface="Trebuchet MS"/>
              </a:rPr>
              <a:t>B.</a:t>
            </a:r>
            <a:r>
              <a:rPr sz="1500">
                <a:solidFill>
                  <a:srgbClr val="FFFFFF"/>
                </a:solidFill>
                <a:latin typeface="Trebuchet MS"/>
                <a:cs typeface="Trebuchet MS"/>
              </a:rPr>
              <a:t> and </a:t>
            </a:r>
            <a:r>
              <a:rPr sz="1500" spc="-65">
                <a:solidFill>
                  <a:srgbClr val="FFFFFF"/>
                </a:solidFill>
                <a:latin typeface="Trebuchet MS"/>
                <a:cs typeface="Trebuchet MS"/>
              </a:rPr>
              <a:t>Troup,</a:t>
            </a:r>
            <a:r>
              <a:rPr sz="1500">
                <a:solidFill>
                  <a:srgbClr val="FFFFFF"/>
                </a:solidFill>
                <a:latin typeface="Trebuchet MS"/>
                <a:cs typeface="Trebuchet MS"/>
              </a:rPr>
              <a:t> A. </a:t>
            </a:r>
            <a:r>
              <a:rPr sz="1500" spc="70">
                <a:solidFill>
                  <a:srgbClr val="FFFFFF"/>
                </a:solidFill>
                <a:latin typeface="Trebuchet MS"/>
                <a:cs typeface="Trebuchet MS"/>
              </a:rPr>
              <a:t>(2022)</a:t>
            </a:r>
            <a:r>
              <a:rPr sz="1500">
                <a:solidFill>
                  <a:srgbClr val="FFFFFF"/>
                </a:solidFill>
                <a:latin typeface="Trebuchet MS"/>
                <a:cs typeface="Trebuchet MS"/>
              </a:rPr>
              <a:t> </a:t>
            </a:r>
            <a:r>
              <a:rPr sz="1500" spc="-10">
                <a:solidFill>
                  <a:srgbClr val="FFFFFF"/>
                </a:solidFill>
                <a:latin typeface="Trebuchet MS"/>
                <a:cs typeface="Trebuchet MS"/>
              </a:rPr>
              <a:t>‘Estoppel</a:t>
            </a:r>
            <a:r>
              <a:rPr sz="1500">
                <a:solidFill>
                  <a:srgbClr val="FFFFFF"/>
                </a:solidFill>
                <a:latin typeface="Trebuchet MS"/>
                <a:cs typeface="Trebuchet MS"/>
              </a:rPr>
              <a:t> and equitable easements and protecting the </a:t>
            </a:r>
            <a:r>
              <a:rPr sz="1500" spc="-25">
                <a:solidFill>
                  <a:srgbClr val="FFFFFF"/>
                </a:solidFill>
                <a:latin typeface="Trebuchet MS"/>
                <a:cs typeface="Trebuchet MS"/>
              </a:rPr>
              <a:t>family</a:t>
            </a:r>
            <a:r>
              <a:rPr sz="1500">
                <a:solidFill>
                  <a:srgbClr val="FFFFFF"/>
                </a:solidFill>
                <a:latin typeface="Trebuchet MS"/>
                <a:cs typeface="Trebuchet MS"/>
              </a:rPr>
              <a:t> </a:t>
            </a:r>
            <a:r>
              <a:rPr sz="1500" spc="-40">
                <a:solidFill>
                  <a:srgbClr val="FFFFFF"/>
                </a:solidFill>
                <a:latin typeface="Trebuchet MS"/>
                <a:cs typeface="Trebuchet MS"/>
              </a:rPr>
              <a:t>farm:</a:t>
            </a:r>
            <a:r>
              <a:rPr sz="1500">
                <a:solidFill>
                  <a:srgbClr val="FFFFFF"/>
                </a:solidFill>
                <a:latin typeface="Trebuchet MS"/>
                <a:cs typeface="Trebuchet MS"/>
              </a:rPr>
              <a:t> some strategies for avoiding and defending </a:t>
            </a:r>
            <a:r>
              <a:rPr sz="1500" spc="-20">
                <a:solidFill>
                  <a:srgbClr val="FFFFFF"/>
                </a:solidFill>
                <a:latin typeface="Trebuchet MS"/>
                <a:cs typeface="Trebuchet MS"/>
              </a:rPr>
              <a:t>proprietary</a:t>
            </a:r>
            <a:r>
              <a:rPr sz="1500">
                <a:solidFill>
                  <a:srgbClr val="FFFFFF"/>
                </a:solidFill>
                <a:latin typeface="Trebuchet MS"/>
                <a:cs typeface="Trebuchet MS"/>
              </a:rPr>
              <a:t> estoppel </a:t>
            </a:r>
            <a:r>
              <a:rPr sz="1500" spc="-10">
                <a:solidFill>
                  <a:srgbClr val="FFFFFF"/>
                </a:solidFill>
                <a:latin typeface="Trebuchet MS"/>
                <a:cs typeface="Trebuchet MS"/>
              </a:rPr>
              <a:t>claims </a:t>
            </a:r>
            <a:r>
              <a:rPr sz="1500">
                <a:solidFill>
                  <a:srgbClr val="FFFFFF"/>
                </a:solidFill>
                <a:latin typeface="Trebuchet MS"/>
                <a:cs typeface="Trebuchet MS"/>
              </a:rPr>
              <a:t>against</a:t>
            </a:r>
            <a:r>
              <a:rPr sz="1500" spc="60">
                <a:solidFill>
                  <a:srgbClr val="FFFFFF"/>
                </a:solidFill>
                <a:latin typeface="Trebuchet MS"/>
                <a:cs typeface="Trebuchet MS"/>
              </a:rPr>
              <a:t> </a:t>
            </a:r>
            <a:r>
              <a:rPr sz="1500" spc="-55">
                <a:solidFill>
                  <a:srgbClr val="FFFFFF"/>
                </a:solidFill>
                <a:latin typeface="Trebuchet MS"/>
                <a:cs typeface="Trebuchet MS"/>
              </a:rPr>
              <a:t>farms’.</a:t>
            </a:r>
            <a:r>
              <a:rPr sz="1500" spc="60">
                <a:solidFill>
                  <a:srgbClr val="FFFFFF"/>
                </a:solidFill>
                <a:latin typeface="Trebuchet MS"/>
                <a:cs typeface="Trebuchet MS"/>
              </a:rPr>
              <a:t> </a:t>
            </a:r>
            <a:r>
              <a:rPr sz="1500" spc="-25">
                <a:solidFill>
                  <a:srgbClr val="FFFFFF"/>
                </a:solidFill>
                <a:latin typeface="Trebuchet MS"/>
                <a:cs typeface="Trebuchet MS"/>
              </a:rPr>
              <a:t>Proprietary</a:t>
            </a:r>
            <a:r>
              <a:rPr sz="1500" spc="65">
                <a:solidFill>
                  <a:srgbClr val="FFFFFF"/>
                </a:solidFill>
                <a:latin typeface="Trebuchet MS"/>
                <a:cs typeface="Trebuchet MS"/>
              </a:rPr>
              <a:t> </a:t>
            </a:r>
            <a:r>
              <a:rPr sz="1500">
                <a:solidFill>
                  <a:srgbClr val="FFFFFF"/>
                </a:solidFill>
                <a:latin typeface="Trebuchet MS"/>
                <a:cs typeface="Trebuchet MS"/>
              </a:rPr>
              <a:t>estoppel</a:t>
            </a:r>
            <a:r>
              <a:rPr sz="1500" spc="60">
                <a:solidFill>
                  <a:srgbClr val="FFFFFF"/>
                </a:solidFill>
                <a:latin typeface="Trebuchet MS"/>
                <a:cs typeface="Trebuchet MS"/>
              </a:rPr>
              <a:t> </a:t>
            </a:r>
            <a:r>
              <a:rPr sz="1500">
                <a:solidFill>
                  <a:srgbClr val="FFFFFF"/>
                </a:solidFill>
                <a:latin typeface="Trebuchet MS"/>
                <a:cs typeface="Trebuchet MS"/>
              </a:rPr>
              <a:t>webinar</a:t>
            </a:r>
            <a:r>
              <a:rPr sz="1500" spc="65">
                <a:solidFill>
                  <a:srgbClr val="FFFFFF"/>
                </a:solidFill>
                <a:latin typeface="Trebuchet MS"/>
                <a:cs typeface="Trebuchet MS"/>
              </a:rPr>
              <a:t> </a:t>
            </a:r>
            <a:r>
              <a:rPr sz="1500" spc="-20">
                <a:solidFill>
                  <a:srgbClr val="FFFFFF"/>
                </a:solidFill>
                <a:latin typeface="Trebuchet MS"/>
                <a:cs typeface="Trebuchet MS"/>
              </a:rPr>
              <a:t>series.</a:t>
            </a:r>
            <a:r>
              <a:rPr sz="1500" spc="60">
                <a:solidFill>
                  <a:srgbClr val="FFFFFF"/>
                </a:solidFill>
                <a:latin typeface="Trebuchet MS"/>
                <a:cs typeface="Trebuchet MS"/>
              </a:rPr>
              <a:t> </a:t>
            </a:r>
            <a:r>
              <a:rPr sz="1500">
                <a:solidFill>
                  <a:srgbClr val="FFFFFF"/>
                </a:solidFill>
                <a:latin typeface="Trebuchet MS"/>
                <a:cs typeface="Trebuchet MS"/>
              </a:rPr>
              <a:t>St</a:t>
            </a:r>
            <a:r>
              <a:rPr sz="1500" spc="65">
                <a:solidFill>
                  <a:srgbClr val="FFFFFF"/>
                </a:solidFill>
                <a:latin typeface="Trebuchet MS"/>
                <a:cs typeface="Trebuchet MS"/>
              </a:rPr>
              <a:t> </a:t>
            </a:r>
            <a:r>
              <a:rPr sz="1500" spc="-60">
                <a:solidFill>
                  <a:srgbClr val="FFFFFF"/>
                </a:solidFill>
                <a:latin typeface="Trebuchet MS"/>
                <a:cs typeface="Trebuchet MS"/>
              </a:rPr>
              <a:t>John’s</a:t>
            </a:r>
            <a:r>
              <a:rPr sz="1500" spc="60">
                <a:solidFill>
                  <a:srgbClr val="FFFFFF"/>
                </a:solidFill>
                <a:latin typeface="Trebuchet MS"/>
                <a:cs typeface="Trebuchet MS"/>
              </a:rPr>
              <a:t> </a:t>
            </a:r>
            <a:r>
              <a:rPr sz="1500">
                <a:solidFill>
                  <a:srgbClr val="FFFFFF"/>
                </a:solidFill>
                <a:latin typeface="Trebuchet MS"/>
                <a:cs typeface="Trebuchet MS"/>
              </a:rPr>
              <a:t>Chambers.</a:t>
            </a:r>
            <a:r>
              <a:rPr sz="1500" spc="65">
                <a:solidFill>
                  <a:srgbClr val="FFFFFF"/>
                </a:solidFill>
                <a:latin typeface="Trebuchet MS"/>
                <a:cs typeface="Trebuchet MS"/>
              </a:rPr>
              <a:t> </a:t>
            </a:r>
            <a:r>
              <a:rPr sz="1500">
                <a:solidFill>
                  <a:srgbClr val="FFFFFF"/>
                </a:solidFill>
                <a:latin typeface="Trebuchet MS"/>
                <a:cs typeface="Trebuchet MS"/>
              </a:rPr>
              <a:t>Available</a:t>
            </a:r>
            <a:r>
              <a:rPr sz="1500" spc="60">
                <a:solidFill>
                  <a:srgbClr val="FFFFFF"/>
                </a:solidFill>
                <a:latin typeface="Trebuchet MS"/>
                <a:cs typeface="Trebuchet MS"/>
              </a:rPr>
              <a:t> </a:t>
            </a:r>
            <a:r>
              <a:rPr sz="1500" spc="-10">
                <a:solidFill>
                  <a:srgbClr val="FFFFFF"/>
                </a:solidFill>
                <a:latin typeface="Trebuchet MS"/>
                <a:cs typeface="Trebuchet MS"/>
              </a:rPr>
              <a:t>at:</a:t>
            </a:r>
            <a:r>
              <a:rPr sz="1500" spc="65">
                <a:solidFill>
                  <a:srgbClr val="FFFFFF"/>
                </a:solidFill>
                <a:latin typeface="Trebuchet MS"/>
                <a:cs typeface="Trebuchet MS"/>
              </a:rPr>
              <a:t> </a:t>
            </a:r>
            <a:r>
              <a:rPr sz="1500" spc="-10">
                <a:solidFill>
                  <a:srgbClr val="FFFFFF"/>
                </a:solidFill>
                <a:latin typeface="Trebuchet MS"/>
                <a:cs typeface="Trebuchet MS"/>
                <a:hlinkClick r:id="rId5"/>
              </a:rPr>
              <a:t>https://www.youtube.com/watch?v=g9-</a:t>
            </a:r>
            <a:r>
              <a:rPr sz="1500">
                <a:solidFill>
                  <a:srgbClr val="FFFFFF"/>
                </a:solidFill>
                <a:latin typeface="Trebuchet MS"/>
                <a:cs typeface="Trebuchet MS"/>
                <a:hlinkClick r:id="rId5"/>
              </a:rPr>
              <a:t>zDdu00P0</a:t>
            </a:r>
            <a:r>
              <a:rPr sz="1500" spc="60">
                <a:solidFill>
                  <a:srgbClr val="FFFFFF"/>
                </a:solidFill>
                <a:latin typeface="Trebuchet MS"/>
                <a:cs typeface="Trebuchet MS"/>
              </a:rPr>
              <a:t> </a:t>
            </a:r>
            <a:r>
              <a:rPr sz="1500">
                <a:solidFill>
                  <a:srgbClr val="FFFFFF"/>
                </a:solidFill>
                <a:latin typeface="Trebuchet MS"/>
                <a:cs typeface="Trebuchet MS"/>
              </a:rPr>
              <a:t>(Accessed:</a:t>
            </a:r>
            <a:r>
              <a:rPr sz="1500" spc="65">
                <a:solidFill>
                  <a:srgbClr val="FFFFFF"/>
                </a:solidFill>
                <a:latin typeface="Trebuchet MS"/>
                <a:cs typeface="Trebuchet MS"/>
              </a:rPr>
              <a:t> </a:t>
            </a:r>
            <a:r>
              <a:rPr sz="1500" spc="-160">
                <a:solidFill>
                  <a:srgbClr val="FFFFFF"/>
                </a:solidFill>
                <a:latin typeface="Trebuchet MS"/>
                <a:cs typeface="Trebuchet MS"/>
              </a:rPr>
              <a:t>15</a:t>
            </a:r>
            <a:r>
              <a:rPr sz="1500" spc="60">
                <a:solidFill>
                  <a:srgbClr val="FFFFFF"/>
                </a:solidFill>
                <a:latin typeface="Trebuchet MS"/>
                <a:cs typeface="Trebuchet MS"/>
              </a:rPr>
              <a:t> </a:t>
            </a:r>
            <a:r>
              <a:rPr sz="1500">
                <a:solidFill>
                  <a:srgbClr val="FFFFFF"/>
                </a:solidFill>
                <a:latin typeface="Trebuchet MS"/>
                <a:cs typeface="Trebuchet MS"/>
              </a:rPr>
              <a:t>March</a:t>
            </a:r>
            <a:r>
              <a:rPr sz="1500" spc="65">
                <a:solidFill>
                  <a:srgbClr val="FFFFFF"/>
                </a:solidFill>
                <a:latin typeface="Trebuchet MS"/>
                <a:cs typeface="Trebuchet MS"/>
              </a:rPr>
              <a:t> </a:t>
            </a:r>
            <a:r>
              <a:rPr sz="1500" spc="-10">
                <a:solidFill>
                  <a:srgbClr val="FFFFFF"/>
                </a:solidFill>
                <a:latin typeface="Trebuchet MS"/>
                <a:cs typeface="Trebuchet MS"/>
              </a:rPr>
              <a:t>2023).</a:t>
            </a:r>
            <a:endParaRPr sz="1500">
              <a:latin typeface="Trebuchet MS"/>
              <a:cs typeface="Trebuchet MS"/>
            </a:endParaRPr>
          </a:p>
          <a:p>
            <a:pPr marL="335915">
              <a:lnSpc>
                <a:spcPct val="100000"/>
              </a:lnSpc>
              <a:spcBef>
                <a:spcPts val="1200"/>
              </a:spcBef>
            </a:pPr>
            <a:r>
              <a:rPr sz="1500" spc="-45">
                <a:solidFill>
                  <a:srgbClr val="FFFFFF"/>
                </a:solidFill>
                <a:latin typeface="Trebuchet MS"/>
                <a:cs typeface="Trebuchet MS"/>
              </a:rPr>
              <a:t>Petrylaite,</a:t>
            </a:r>
            <a:r>
              <a:rPr sz="1500" spc="-5">
                <a:solidFill>
                  <a:srgbClr val="FFFFFF"/>
                </a:solidFill>
                <a:latin typeface="Trebuchet MS"/>
                <a:cs typeface="Trebuchet MS"/>
              </a:rPr>
              <a:t> </a:t>
            </a:r>
            <a:r>
              <a:rPr sz="1500" spc="-65">
                <a:solidFill>
                  <a:srgbClr val="FFFFFF"/>
                </a:solidFill>
                <a:latin typeface="Trebuchet MS"/>
                <a:cs typeface="Trebuchet MS"/>
              </a:rPr>
              <a:t>R.</a:t>
            </a:r>
            <a:r>
              <a:rPr sz="1500">
                <a:solidFill>
                  <a:srgbClr val="FFFFFF"/>
                </a:solidFill>
                <a:latin typeface="Trebuchet MS"/>
                <a:cs typeface="Trebuchet MS"/>
              </a:rPr>
              <a:t> </a:t>
            </a:r>
            <a:r>
              <a:rPr sz="1500" spc="50">
                <a:solidFill>
                  <a:srgbClr val="FFFFFF"/>
                </a:solidFill>
                <a:latin typeface="Trebuchet MS"/>
                <a:cs typeface="Trebuchet MS"/>
              </a:rPr>
              <a:t>(2004)</a:t>
            </a:r>
            <a:r>
              <a:rPr sz="1500">
                <a:solidFill>
                  <a:srgbClr val="FFFFFF"/>
                </a:solidFill>
                <a:latin typeface="Trebuchet MS"/>
                <a:cs typeface="Trebuchet MS"/>
              </a:rPr>
              <a:t> ‘Can the doctrine of equitable estoppel</a:t>
            </a:r>
            <a:r>
              <a:rPr sz="1500" spc="-5">
                <a:solidFill>
                  <a:srgbClr val="FFFFFF"/>
                </a:solidFill>
                <a:latin typeface="Trebuchet MS"/>
                <a:cs typeface="Trebuchet MS"/>
              </a:rPr>
              <a:t> </a:t>
            </a:r>
            <a:r>
              <a:rPr sz="1500">
                <a:solidFill>
                  <a:srgbClr val="FFFFFF"/>
                </a:solidFill>
                <a:latin typeface="Trebuchet MS"/>
                <a:cs typeface="Trebuchet MS"/>
              </a:rPr>
              <a:t>be applied against </a:t>
            </a:r>
            <a:r>
              <a:rPr sz="1500" spc="60">
                <a:solidFill>
                  <a:srgbClr val="FFFFFF"/>
                </a:solidFill>
                <a:latin typeface="Trebuchet MS"/>
                <a:cs typeface="Trebuchet MS"/>
              </a:rPr>
              <a:t>a</a:t>
            </a:r>
            <a:r>
              <a:rPr sz="1500">
                <a:solidFill>
                  <a:srgbClr val="FFFFFF"/>
                </a:solidFill>
                <a:latin typeface="Trebuchet MS"/>
                <a:cs typeface="Trebuchet MS"/>
              </a:rPr>
              <a:t> </a:t>
            </a:r>
            <a:r>
              <a:rPr sz="1500" spc="-45">
                <a:solidFill>
                  <a:srgbClr val="FFFFFF"/>
                </a:solidFill>
                <a:latin typeface="Trebuchet MS"/>
                <a:cs typeface="Trebuchet MS"/>
              </a:rPr>
              <a:t>government’,</a:t>
            </a:r>
            <a:r>
              <a:rPr sz="1500">
                <a:solidFill>
                  <a:srgbClr val="FFFFFF"/>
                </a:solidFill>
                <a:latin typeface="Trebuchet MS"/>
                <a:cs typeface="Trebuchet MS"/>
              </a:rPr>
              <a:t> </a:t>
            </a:r>
            <a:r>
              <a:rPr sz="1500" spc="-20">
                <a:solidFill>
                  <a:srgbClr val="FFFFFF"/>
                </a:solidFill>
                <a:latin typeface="Trebuchet MS"/>
                <a:cs typeface="Trebuchet MS"/>
              </a:rPr>
              <a:t>International</a:t>
            </a:r>
            <a:r>
              <a:rPr sz="1500">
                <a:solidFill>
                  <a:srgbClr val="FFFFFF"/>
                </a:solidFill>
                <a:latin typeface="Trebuchet MS"/>
                <a:cs typeface="Trebuchet MS"/>
              </a:rPr>
              <a:t> </a:t>
            </a:r>
            <a:r>
              <a:rPr sz="1500" spc="-30">
                <a:solidFill>
                  <a:srgbClr val="FFFFFF"/>
                </a:solidFill>
                <a:latin typeface="Trebuchet MS"/>
                <a:cs typeface="Trebuchet MS"/>
              </a:rPr>
              <a:t>Journal</a:t>
            </a:r>
            <a:r>
              <a:rPr sz="1500">
                <a:solidFill>
                  <a:srgbClr val="FFFFFF"/>
                </a:solidFill>
                <a:latin typeface="Trebuchet MS"/>
                <a:cs typeface="Trebuchet MS"/>
              </a:rPr>
              <a:t> of Baltic</a:t>
            </a:r>
            <a:r>
              <a:rPr sz="1500" spc="-5">
                <a:solidFill>
                  <a:srgbClr val="FFFFFF"/>
                </a:solidFill>
                <a:latin typeface="Trebuchet MS"/>
                <a:cs typeface="Trebuchet MS"/>
              </a:rPr>
              <a:t> </a:t>
            </a:r>
            <a:r>
              <a:rPr sz="1500" spc="-45">
                <a:solidFill>
                  <a:srgbClr val="FFFFFF"/>
                </a:solidFill>
                <a:latin typeface="Trebuchet MS"/>
                <a:cs typeface="Trebuchet MS"/>
              </a:rPr>
              <a:t>Law,</a:t>
            </a:r>
            <a:r>
              <a:rPr sz="1500">
                <a:solidFill>
                  <a:srgbClr val="FFFFFF"/>
                </a:solidFill>
                <a:latin typeface="Trebuchet MS"/>
                <a:cs typeface="Trebuchet MS"/>
              </a:rPr>
              <a:t> </a:t>
            </a:r>
            <a:r>
              <a:rPr sz="1500" spc="-95">
                <a:solidFill>
                  <a:srgbClr val="FFFFFF"/>
                </a:solidFill>
                <a:latin typeface="Trebuchet MS"/>
                <a:cs typeface="Trebuchet MS"/>
              </a:rPr>
              <a:t>1(2),</a:t>
            </a:r>
            <a:r>
              <a:rPr sz="1500">
                <a:solidFill>
                  <a:srgbClr val="FFFFFF"/>
                </a:solidFill>
                <a:latin typeface="Trebuchet MS"/>
                <a:cs typeface="Trebuchet MS"/>
              </a:rPr>
              <a:t> pp. 97–</a:t>
            </a:r>
            <a:r>
              <a:rPr sz="1500" spc="-20">
                <a:solidFill>
                  <a:srgbClr val="FFFFFF"/>
                </a:solidFill>
                <a:latin typeface="Trebuchet MS"/>
                <a:cs typeface="Trebuchet MS"/>
              </a:rPr>
              <a:t>116.</a:t>
            </a:r>
            <a:endParaRPr sz="1500">
              <a:latin typeface="Trebuchet MS"/>
              <a:cs typeface="Trebuchet MS"/>
            </a:endParaRPr>
          </a:p>
          <a:p>
            <a:pPr marL="335915" marR="711835">
              <a:lnSpc>
                <a:spcPct val="166700"/>
              </a:lnSpc>
            </a:pPr>
            <a:r>
              <a:rPr sz="1500" spc="-30">
                <a:solidFill>
                  <a:srgbClr val="FFFFFF"/>
                </a:solidFill>
                <a:latin typeface="Trebuchet MS"/>
                <a:cs typeface="Trebuchet MS"/>
              </a:rPr>
              <a:t>Purewal,</a:t>
            </a:r>
            <a:r>
              <a:rPr sz="1500" spc="10">
                <a:solidFill>
                  <a:srgbClr val="FFFFFF"/>
                </a:solidFill>
                <a:latin typeface="Trebuchet MS"/>
                <a:cs typeface="Trebuchet MS"/>
              </a:rPr>
              <a:t> </a:t>
            </a:r>
            <a:r>
              <a:rPr sz="1500">
                <a:solidFill>
                  <a:srgbClr val="FFFFFF"/>
                </a:solidFill>
                <a:latin typeface="Trebuchet MS"/>
                <a:cs typeface="Trebuchet MS"/>
              </a:rPr>
              <a:t>A</a:t>
            </a:r>
            <a:r>
              <a:rPr sz="1500" spc="15">
                <a:solidFill>
                  <a:srgbClr val="FFFFFF"/>
                </a:solidFill>
                <a:latin typeface="Trebuchet MS"/>
                <a:cs typeface="Trebuchet MS"/>
              </a:rPr>
              <a:t> </a:t>
            </a:r>
            <a:r>
              <a:rPr sz="1500">
                <a:solidFill>
                  <a:srgbClr val="FFFFFF"/>
                </a:solidFill>
                <a:latin typeface="Trebuchet MS"/>
                <a:cs typeface="Trebuchet MS"/>
              </a:rPr>
              <a:t>(2023)</a:t>
            </a:r>
            <a:r>
              <a:rPr sz="1500" spc="10">
                <a:solidFill>
                  <a:srgbClr val="FFFFFF"/>
                </a:solidFill>
                <a:latin typeface="Trebuchet MS"/>
                <a:cs typeface="Trebuchet MS"/>
              </a:rPr>
              <a:t> </a:t>
            </a:r>
            <a:r>
              <a:rPr sz="1500">
                <a:solidFill>
                  <a:srgbClr val="FFFFFF"/>
                </a:solidFill>
                <a:latin typeface="Trebuchet MS"/>
                <a:cs typeface="Trebuchet MS"/>
              </a:rPr>
              <a:t>Addressing</a:t>
            </a:r>
            <a:r>
              <a:rPr sz="1500" spc="15">
                <a:solidFill>
                  <a:srgbClr val="FFFFFF"/>
                </a:solidFill>
                <a:latin typeface="Trebuchet MS"/>
                <a:cs typeface="Trebuchet MS"/>
              </a:rPr>
              <a:t> </a:t>
            </a:r>
            <a:r>
              <a:rPr sz="1500">
                <a:solidFill>
                  <a:srgbClr val="FFFFFF"/>
                </a:solidFill>
                <a:latin typeface="Trebuchet MS"/>
                <a:cs typeface="Trebuchet MS"/>
              </a:rPr>
              <a:t>the</a:t>
            </a:r>
            <a:r>
              <a:rPr sz="1500" spc="10">
                <a:solidFill>
                  <a:srgbClr val="FFFFFF"/>
                </a:solidFill>
                <a:latin typeface="Trebuchet MS"/>
                <a:cs typeface="Trebuchet MS"/>
              </a:rPr>
              <a:t> </a:t>
            </a:r>
            <a:r>
              <a:rPr sz="1500" spc="-90">
                <a:solidFill>
                  <a:srgbClr val="FFFFFF"/>
                </a:solidFill>
                <a:latin typeface="Trebuchet MS"/>
                <a:cs typeface="Trebuchet MS"/>
              </a:rPr>
              <a:t>‘Lively</a:t>
            </a:r>
            <a:r>
              <a:rPr sz="1500" spc="15">
                <a:solidFill>
                  <a:srgbClr val="FFFFFF"/>
                </a:solidFill>
                <a:latin typeface="Trebuchet MS"/>
                <a:cs typeface="Trebuchet MS"/>
              </a:rPr>
              <a:t> </a:t>
            </a:r>
            <a:r>
              <a:rPr sz="1500" spc="-25">
                <a:solidFill>
                  <a:srgbClr val="FFFFFF"/>
                </a:solidFill>
                <a:latin typeface="Trebuchet MS"/>
                <a:cs typeface="Trebuchet MS"/>
              </a:rPr>
              <a:t>Controversy’</a:t>
            </a:r>
            <a:r>
              <a:rPr sz="1500" spc="10">
                <a:solidFill>
                  <a:srgbClr val="FFFFFF"/>
                </a:solidFill>
                <a:latin typeface="Trebuchet MS"/>
                <a:cs typeface="Trebuchet MS"/>
              </a:rPr>
              <a:t> </a:t>
            </a:r>
            <a:r>
              <a:rPr sz="1500">
                <a:solidFill>
                  <a:srgbClr val="FFFFFF"/>
                </a:solidFill>
                <a:latin typeface="Trebuchet MS"/>
                <a:cs typeface="Trebuchet MS"/>
              </a:rPr>
              <a:t>around</a:t>
            </a:r>
            <a:r>
              <a:rPr sz="1500" spc="15">
                <a:solidFill>
                  <a:srgbClr val="FFFFFF"/>
                </a:solidFill>
                <a:latin typeface="Trebuchet MS"/>
                <a:cs typeface="Trebuchet MS"/>
              </a:rPr>
              <a:t> </a:t>
            </a:r>
            <a:r>
              <a:rPr sz="1500" spc="-20">
                <a:solidFill>
                  <a:srgbClr val="FFFFFF"/>
                </a:solidFill>
                <a:latin typeface="Trebuchet MS"/>
                <a:cs typeface="Trebuchet MS"/>
              </a:rPr>
              <a:t>proprietary</a:t>
            </a:r>
            <a:r>
              <a:rPr sz="1500" spc="15">
                <a:solidFill>
                  <a:srgbClr val="FFFFFF"/>
                </a:solidFill>
                <a:latin typeface="Trebuchet MS"/>
                <a:cs typeface="Trebuchet MS"/>
              </a:rPr>
              <a:t> </a:t>
            </a:r>
            <a:r>
              <a:rPr sz="1500">
                <a:solidFill>
                  <a:srgbClr val="FFFFFF"/>
                </a:solidFill>
                <a:latin typeface="Trebuchet MS"/>
                <a:cs typeface="Trebuchet MS"/>
              </a:rPr>
              <a:t>estoppel:</a:t>
            </a:r>
            <a:r>
              <a:rPr sz="1500" spc="10">
                <a:solidFill>
                  <a:srgbClr val="FFFFFF"/>
                </a:solidFill>
                <a:latin typeface="Trebuchet MS"/>
                <a:cs typeface="Trebuchet MS"/>
              </a:rPr>
              <a:t> </a:t>
            </a:r>
            <a:r>
              <a:rPr sz="1500" i="1" spc="150">
                <a:solidFill>
                  <a:srgbClr val="FFFFFF"/>
                </a:solidFill>
                <a:latin typeface="Gill Sans MT"/>
                <a:cs typeface="Gill Sans MT"/>
              </a:rPr>
              <a:t>Guest</a:t>
            </a:r>
            <a:r>
              <a:rPr sz="1500" i="1" spc="50">
                <a:solidFill>
                  <a:srgbClr val="FFFFFF"/>
                </a:solidFill>
                <a:latin typeface="Gill Sans MT"/>
                <a:cs typeface="Gill Sans MT"/>
              </a:rPr>
              <a:t> </a:t>
            </a:r>
            <a:r>
              <a:rPr sz="1500" i="1" spc="70">
                <a:solidFill>
                  <a:srgbClr val="FFFFFF"/>
                </a:solidFill>
                <a:latin typeface="Gill Sans MT"/>
                <a:cs typeface="Gill Sans MT"/>
              </a:rPr>
              <a:t>v</a:t>
            </a:r>
            <a:r>
              <a:rPr sz="1500" i="1" spc="45">
                <a:solidFill>
                  <a:srgbClr val="FFFFFF"/>
                </a:solidFill>
                <a:latin typeface="Gill Sans MT"/>
                <a:cs typeface="Gill Sans MT"/>
              </a:rPr>
              <a:t> </a:t>
            </a:r>
            <a:r>
              <a:rPr sz="1500" i="1" spc="150">
                <a:solidFill>
                  <a:srgbClr val="FFFFFF"/>
                </a:solidFill>
                <a:latin typeface="Gill Sans MT"/>
                <a:cs typeface="Gill Sans MT"/>
              </a:rPr>
              <a:t>Guest</a:t>
            </a:r>
            <a:r>
              <a:rPr sz="1500" i="1" spc="50">
                <a:solidFill>
                  <a:srgbClr val="FFFFFF"/>
                </a:solidFill>
                <a:latin typeface="Gill Sans MT"/>
                <a:cs typeface="Gill Sans MT"/>
              </a:rPr>
              <a:t> </a:t>
            </a:r>
            <a:r>
              <a:rPr sz="1500" spc="90">
                <a:solidFill>
                  <a:srgbClr val="FFFFFF"/>
                </a:solidFill>
                <a:latin typeface="Trebuchet MS"/>
                <a:cs typeface="Trebuchet MS"/>
              </a:rPr>
              <a:t>[2022]</a:t>
            </a:r>
            <a:r>
              <a:rPr sz="1500" spc="10">
                <a:solidFill>
                  <a:srgbClr val="FFFFFF"/>
                </a:solidFill>
                <a:latin typeface="Trebuchet MS"/>
                <a:cs typeface="Trebuchet MS"/>
              </a:rPr>
              <a:t> </a:t>
            </a:r>
            <a:r>
              <a:rPr sz="1500" spc="50">
                <a:solidFill>
                  <a:srgbClr val="FFFFFF"/>
                </a:solidFill>
                <a:latin typeface="Trebuchet MS"/>
                <a:cs typeface="Trebuchet MS"/>
              </a:rPr>
              <a:t>UKSC</a:t>
            </a:r>
            <a:r>
              <a:rPr sz="1500" spc="15">
                <a:solidFill>
                  <a:srgbClr val="FFFFFF"/>
                </a:solidFill>
                <a:latin typeface="Trebuchet MS"/>
                <a:cs typeface="Trebuchet MS"/>
              </a:rPr>
              <a:t> </a:t>
            </a:r>
            <a:r>
              <a:rPr sz="1500">
                <a:solidFill>
                  <a:srgbClr val="FFFFFF"/>
                </a:solidFill>
                <a:latin typeface="Trebuchet MS"/>
                <a:cs typeface="Trebuchet MS"/>
              </a:rPr>
              <a:t>27,</a:t>
            </a:r>
            <a:r>
              <a:rPr sz="1500" spc="10">
                <a:solidFill>
                  <a:srgbClr val="FFFFFF"/>
                </a:solidFill>
                <a:latin typeface="Trebuchet MS"/>
                <a:cs typeface="Trebuchet MS"/>
              </a:rPr>
              <a:t> </a:t>
            </a:r>
            <a:r>
              <a:rPr sz="1500" i="1" spc="50">
                <a:solidFill>
                  <a:srgbClr val="FFFFFF"/>
                </a:solidFill>
                <a:latin typeface="Gill Sans MT"/>
                <a:cs typeface="Gill Sans MT"/>
              </a:rPr>
              <a:t>Trusts </a:t>
            </a:r>
            <a:r>
              <a:rPr sz="1500" i="1">
                <a:solidFill>
                  <a:srgbClr val="FFFFFF"/>
                </a:solidFill>
                <a:latin typeface="Gill Sans MT"/>
                <a:cs typeface="Gill Sans MT"/>
              </a:rPr>
              <a:t>&amp;</a:t>
            </a:r>
            <a:r>
              <a:rPr sz="1500" i="1" spc="50">
                <a:solidFill>
                  <a:srgbClr val="FFFFFF"/>
                </a:solidFill>
                <a:latin typeface="Gill Sans MT"/>
                <a:cs typeface="Gill Sans MT"/>
              </a:rPr>
              <a:t> </a:t>
            </a:r>
            <a:r>
              <a:rPr sz="1500" i="1" spc="55">
                <a:solidFill>
                  <a:srgbClr val="FFFFFF"/>
                </a:solidFill>
                <a:latin typeface="Gill Sans MT"/>
                <a:cs typeface="Gill Sans MT"/>
              </a:rPr>
              <a:t>Trustees</a:t>
            </a:r>
            <a:r>
              <a:rPr sz="1500" spc="55">
                <a:solidFill>
                  <a:srgbClr val="FFFFFF"/>
                </a:solidFill>
                <a:latin typeface="Trebuchet MS"/>
                <a:cs typeface="Trebuchet MS"/>
              </a:rPr>
              <a:t>,</a:t>
            </a:r>
            <a:r>
              <a:rPr sz="1500" spc="10">
                <a:solidFill>
                  <a:srgbClr val="FFFFFF"/>
                </a:solidFill>
                <a:latin typeface="Trebuchet MS"/>
                <a:cs typeface="Trebuchet MS"/>
              </a:rPr>
              <a:t> </a:t>
            </a:r>
            <a:r>
              <a:rPr sz="1500">
                <a:solidFill>
                  <a:srgbClr val="FFFFFF"/>
                </a:solidFill>
                <a:latin typeface="Trebuchet MS"/>
                <a:cs typeface="Trebuchet MS"/>
              </a:rPr>
              <a:t>Vol</a:t>
            </a:r>
            <a:r>
              <a:rPr sz="1500" spc="15">
                <a:solidFill>
                  <a:srgbClr val="FFFFFF"/>
                </a:solidFill>
                <a:latin typeface="Trebuchet MS"/>
                <a:cs typeface="Trebuchet MS"/>
              </a:rPr>
              <a:t> </a:t>
            </a:r>
            <a:r>
              <a:rPr sz="1500" spc="-55">
                <a:solidFill>
                  <a:srgbClr val="FFFFFF"/>
                </a:solidFill>
                <a:latin typeface="Trebuchet MS"/>
                <a:cs typeface="Trebuchet MS"/>
              </a:rPr>
              <a:t>29(1)</a:t>
            </a:r>
            <a:r>
              <a:rPr sz="1500" spc="10">
                <a:solidFill>
                  <a:srgbClr val="FFFFFF"/>
                </a:solidFill>
                <a:latin typeface="Trebuchet MS"/>
                <a:cs typeface="Trebuchet MS"/>
              </a:rPr>
              <a:t> </a:t>
            </a:r>
            <a:r>
              <a:rPr sz="1500" spc="-210">
                <a:solidFill>
                  <a:srgbClr val="FFFFFF"/>
                </a:solidFill>
                <a:latin typeface="Trebuchet MS"/>
                <a:cs typeface="Trebuchet MS"/>
              </a:rPr>
              <a:t>,</a:t>
            </a:r>
            <a:r>
              <a:rPr sz="1500" spc="15">
                <a:solidFill>
                  <a:srgbClr val="FFFFFF"/>
                </a:solidFill>
                <a:latin typeface="Trebuchet MS"/>
                <a:cs typeface="Trebuchet MS"/>
              </a:rPr>
              <a:t> </a:t>
            </a:r>
            <a:r>
              <a:rPr sz="1500" spc="-10">
                <a:solidFill>
                  <a:srgbClr val="FFFFFF"/>
                </a:solidFill>
                <a:latin typeface="Trebuchet MS"/>
                <a:cs typeface="Trebuchet MS"/>
              </a:rPr>
              <a:t>Pp.</a:t>
            </a:r>
            <a:r>
              <a:rPr sz="1500" spc="10">
                <a:solidFill>
                  <a:srgbClr val="FFFFFF"/>
                </a:solidFill>
                <a:latin typeface="Trebuchet MS"/>
                <a:cs typeface="Trebuchet MS"/>
              </a:rPr>
              <a:t> </a:t>
            </a:r>
            <a:r>
              <a:rPr sz="1500">
                <a:solidFill>
                  <a:srgbClr val="FFFFFF"/>
                </a:solidFill>
                <a:latin typeface="Trebuchet MS"/>
                <a:cs typeface="Trebuchet MS"/>
              </a:rPr>
              <a:t>79–85.</a:t>
            </a:r>
            <a:r>
              <a:rPr sz="1500" spc="15">
                <a:solidFill>
                  <a:srgbClr val="FFFFFF"/>
                </a:solidFill>
                <a:latin typeface="Trebuchet MS"/>
                <a:cs typeface="Trebuchet MS"/>
              </a:rPr>
              <a:t> </a:t>
            </a:r>
            <a:r>
              <a:rPr sz="1500">
                <a:solidFill>
                  <a:srgbClr val="FFFFFF"/>
                </a:solidFill>
                <a:latin typeface="Trebuchet MS"/>
                <a:cs typeface="Trebuchet MS"/>
              </a:rPr>
              <a:t>Available</a:t>
            </a:r>
            <a:r>
              <a:rPr sz="1500" spc="10">
                <a:solidFill>
                  <a:srgbClr val="FFFFFF"/>
                </a:solidFill>
                <a:latin typeface="Trebuchet MS"/>
                <a:cs typeface="Trebuchet MS"/>
              </a:rPr>
              <a:t> </a:t>
            </a:r>
            <a:r>
              <a:rPr sz="1500" spc="-25">
                <a:solidFill>
                  <a:srgbClr val="FFFFFF"/>
                </a:solidFill>
                <a:latin typeface="Trebuchet MS"/>
                <a:cs typeface="Trebuchet MS"/>
              </a:rPr>
              <a:t>at: </a:t>
            </a:r>
            <a:r>
              <a:rPr sz="1500" u="heavy" spc="-25">
                <a:solidFill>
                  <a:srgbClr val="FFFFFF"/>
                </a:solidFill>
                <a:uFill>
                  <a:solidFill>
                    <a:srgbClr val="FFFFFF"/>
                  </a:solidFill>
                </a:uFill>
                <a:latin typeface="Trebuchet MS"/>
                <a:cs typeface="Trebuchet MS"/>
                <a:hlinkClick r:id="rId6"/>
              </a:rPr>
              <a:t>https://doi.org/10.1093/tandt/ttac111</a:t>
            </a:r>
            <a:endParaRPr sz="1500">
              <a:latin typeface="Trebuchet MS"/>
              <a:cs typeface="Trebuchet MS"/>
            </a:endParaRPr>
          </a:p>
          <a:p>
            <a:pPr marL="335915">
              <a:lnSpc>
                <a:spcPct val="100000"/>
              </a:lnSpc>
              <a:spcBef>
                <a:spcPts val="1200"/>
              </a:spcBef>
            </a:pPr>
            <a:r>
              <a:rPr sz="1500" spc="-25">
                <a:solidFill>
                  <a:srgbClr val="FFFFFF"/>
                </a:solidFill>
                <a:latin typeface="Trebuchet MS"/>
                <a:cs typeface="Trebuchet MS"/>
              </a:rPr>
              <a:t>Roberts,</a:t>
            </a:r>
            <a:r>
              <a:rPr sz="1500" spc="-20">
                <a:solidFill>
                  <a:srgbClr val="FFFFFF"/>
                </a:solidFill>
                <a:latin typeface="Trebuchet MS"/>
                <a:cs typeface="Trebuchet MS"/>
              </a:rPr>
              <a:t> </a:t>
            </a:r>
            <a:r>
              <a:rPr sz="1500">
                <a:solidFill>
                  <a:srgbClr val="FFFFFF"/>
                </a:solidFill>
                <a:latin typeface="Trebuchet MS"/>
                <a:cs typeface="Trebuchet MS"/>
              </a:rPr>
              <a:t>M.</a:t>
            </a:r>
            <a:r>
              <a:rPr sz="1500" spc="-5">
                <a:solidFill>
                  <a:srgbClr val="FFFFFF"/>
                </a:solidFill>
                <a:latin typeface="Trebuchet MS"/>
                <a:cs typeface="Trebuchet MS"/>
              </a:rPr>
              <a:t> </a:t>
            </a:r>
            <a:r>
              <a:rPr sz="1500" spc="55">
                <a:solidFill>
                  <a:srgbClr val="FFFFFF"/>
                </a:solidFill>
                <a:latin typeface="Trebuchet MS"/>
                <a:cs typeface="Trebuchet MS"/>
              </a:rPr>
              <a:t>(2020)</a:t>
            </a:r>
            <a:r>
              <a:rPr sz="1500" spc="-5">
                <a:solidFill>
                  <a:srgbClr val="FFFFFF"/>
                </a:solidFill>
                <a:latin typeface="Trebuchet MS"/>
                <a:cs typeface="Trebuchet MS"/>
              </a:rPr>
              <a:t> </a:t>
            </a:r>
            <a:r>
              <a:rPr sz="1500" spc="-20">
                <a:solidFill>
                  <a:srgbClr val="FFFFFF"/>
                </a:solidFill>
                <a:latin typeface="Trebuchet MS"/>
                <a:cs typeface="Trebuchet MS"/>
              </a:rPr>
              <a:t>‘Equitable</a:t>
            </a:r>
            <a:r>
              <a:rPr sz="1500" spc="-5">
                <a:solidFill>
                  <a:srgbClr val="FFFFFF"/>
                </a:solidFill>
                <a:latin typeface="Trebuchet MS"/>
                <a:cs typeface="Trebuchet MS"/>
              </a:rPr>
              <a:t> </a:t>
            </a:r>
            <a:r>
              <a:rPr sz="1500">
                <a:solidFill>
                  <a:srgbClr val="FFFFFF"/>
                </a:solidFill>
                <a:latin typeface="Trebuchet MS"/>
                <a:cs typeface="Trebuchet MS"/>
              </a:rPr>
              <a:t>estoppel</a:t>
            </a:r>
            <a:r>
              <a:rPr sz="1500" spc="-5">
                <a:solidFill>
                  <a:srgbClr val="FFFFFF"/>
                </a:solidFill>
                <a:latin typeface="Trebuchet MS"/>
                <a:cs typeface="Trebuchet MS"/>
              </a:rPr>
              <a:t> </a:t>
            </a:r>
            <a:r>
              <a:rPr sz="1500">
                <a:solidFill>
                  <a:srgbClr val="FFFFFF"/>
                </a:solidFill>
                <a:latin typeface="Trebuchet MS"/>
                <a:cs typeface="Trebuchet MS"/>
              </a:rPr>
              <a:t>in</a:t>
            </a:r>
            <a:r>
              <a:rPr sz="1500" spc="-5">
                <a:solidFill>
                  <a:srgbClr val="FFFFFF"/>
                </a:solidFill>
                <a:latin typeface="Trebuchet MS"/>
                <a:cs typeface="Trebuchet MS"/>
              </a:rPr>
              <a:t> </a:t>
            </a:r>
            <a:r>
              <a:rPr sz="1500">
                <a:solidFill>
                  <a:srgbClr val="FFFFFF"/>
                </a:solidFill>
                <a:latin typeface="Trebuchet MS"/>
                <a:cs typeface="Trebuchet MS"/>
              </a:rPr>
              <a:t>New</a:t>
            </a:r>
            <a:r>
              <a:rPr sz="1500" spc="-5">
                <a:solidFill>
                  <a:srgbClr val="FFFFFF"/>
                </a:solidFill>
                <a:latin typeface="Trebuchet MS"/>
                <a:cs typeface="Trebuchet MS"/>
              </a:rPr>
              <a:t> </a:t>
            </a:r>
            <a:r>
              <a:rPr sz="1500">
                <a:solidFill>
                  <a:srgbClr val="FFFFFF"/>
                </a:solidFill>
                <a:latin typeface="Trebuchet MS"/>
                <a:cs typeface="Trebuchet MS"/>
              </a:rPr>
              <a:t>Zealand:</a:t>
            </a:r>
            <a:r>
              <a:rPr sz="1500" spc="-5">
                <a:solidFill>
                  <a:srgbClr val="FFFFFF"/>
                </a:solidFill>
                <a:latin typeface="Trebuchet MS"/>
                <a:cs typeface="Trebuchet MS"/>
              </a:rPr>
              <a:t> </a:t>
            </a:r>
            <a:r>
              <a:rPr sz="1500">
                <a:solidFill>
                  <a:srgbClr val="FFFFFF"/>
                </a:solidFill>
                <a:latin typeface="Trebuchet MS"/>
                <a:cs typeface="Trebuchet MS"/>
              </a:rPr>
              <a:t>one</a:t>
            </a:r>
            <a:r>
              <a:rPr sz="1500" spc="-5">
                <a:solidFill>
                  <a:srgbClr val="FFFFFF"/>
                </a:solidFill>
                <a:latin typeface="Trebuchet MS"/>
                <a:cs typeface="Trebuchet MS"/>
              </a:rPr>
              <a:t> </a:t>
            </a:r>
            <a:r>
              <a:rPr sz="1500">
                <a:solidFill>
                  <a:srgbClr val="FFFFFF"/>
                </a:solidFill>
                <a:latin typeface="Trebuchet MS"/>
                <a:cs typeface="Trebuchet MS"/>
              </a:rPr>
              <a:t>overarching</a:t>
            </a:r>
            <a:r>
              <a:rPr sz="1500" spc="-5">
                <a:solidFill>
                  <a:srgbClr val="FFFFFF"/>
                </a:solidFill>
                <a:latin typeface="Trebuchet MS"/>
                <a:cs typeface="Trebuchet MS"/>
              </a:rPr>
              <a:t> </a:t>
            </a:r>
            <a:r>
              <a:rPr sz="1500">
                <a:solidFill>
                  <a:srgbClr val="FFFFFF"/>
                </a:solidFill>
                <a:latin typeface="Trebuchet MS"/>
                <a:cs typeface="Trebuchet MS"/>
              </a:rPr>
              <a:t>doctrine</a:t>
            </a:r>
            <a:r>
              <a:rPr sz="1500" spc="-5">
                <a:solidFill>
                  <a:srgbClr val="FFFFFF"/>
                </a:solidFill>
                <a:latin typeface="Trebuchet MS"/>
                <a:cs typeface="Trebuchet MS"/>
              </a:rPr>
              <a:t> </a:t>
            </a:r>
            <a:r>
              <a:rPr sz="1500">
                <a:solidFill>
                  <a:srgbClr val="FFFFFF"/>
                </a:solidFill>
                <a:latin typeface="Trebuchet MS"/>
                <a:cs typeface="Trebuchet MS"/>
              </a:rPr>
              <a:t>and</a:t>
            </a:r>
            <a:r>
              <a:rPr sz="1500" spc="-5">
                <a:solidFill>
                  <a:srgbClr val="FFFFFF"/>
                </a:solidFill>
                <a:latin typeface="Trebuchet MS"/>
                <a:cs typeface="Trebuchet MS"/>
              </a:rPr>
              <a:t> </a:t>
            </a:r>
            <a:r>
              <a:rPr sz="1500" spc="-20">
                <a:solidFill>
                  <a:srgbClr val="FFFFFF"/>
                </a:solidFill>
                <a:latin typeface="Trebuchet MS"/>
                <a:cs typeface="Trebuchet MS"/>
              </a:rPr>
              <a:t>its</a:t>
            </a:r>
            <a:r>
              <a:rPr sz="1500" spc="-5">
                <a:solidFill>
                  <a:srgbClr val="FFFFFF"/>
                </a:solidFill>
                <a:latin typeface="Trebuchet MS"/>
                <a:cs typeface="Trebuchet MS"/>
              </a:rPr>
              <a:t> </a:t>
            </a:r>
            <a:r>
              <a:rPr sz="1500" spc="-60">
                <a:solidFill>
                  <a:srgbClr val="FFFFFF"/>
                </a:solidFill>
                <a:latin typeface="Trebuchet MS"/>
                <a:cs typeface="Trebuchet MS"/>
              </a:rPr>
              <a:t>limitations’,</a:t>
            </a:r>
            <a:r>
              <a:rPr sz="1500" spc="-5">
                <a:solidFill>
                  <a:srgbClr val="FFFFFF"/>
                </a:solidFill>
                <a:latin typeface="Trebuchet MS"/>
                <a:cs typeface="Trebuchet MS"/>
              </a:rPr>
              <a:t> </a:t>
            </a:r>
            <a:r>
              <a:rPr sz="1500">
                <a:solidFill>
                  <a:srgbClr val="FFFFFF"/>
                </a:solidFill>
                <a:latin typeface="Trebuchet MS"/>
                <a:cs typeface="Trebuchet MS"/>
              </a:rPr>
              <a:t>NZ</a:t>
            </a:r>
            <a:r>
              <a:rPr sz="1500" spc="-5">
                <a:solidFill>
                  <a:srgbClr val="FFFFFF"/>
                </a:solidFill>
                <a:latin typeface="Trebuchet MS"/>
                <a:cs typeface="Trebuchet MS"/>
              </a:rPr>
              <a:t> </a:t>
            </a:r>
            <a:r>
              <a:rPr sz="1500" spc="-160">
                <a:solidFill>
                  <a:srgbClr val="FFFFFF"/>
                </a:solidFill>
                <a:latin typeface="Trebuchet MS"/>
                <a:cs typeface="Trebuchet MS"/>
              </a:rPr>
              <a:t>L</a:t>
            </a:r>
            <a:r>
              <a:rPr sz="1500" spc="10">
                <a:solidFill>
                  <a:srgbClr val="FFFFFF"/>
                </a:solidFill>
                <a:latin typeface="Trebuchet MS"/>
                <a:cs typeface="Trebuchet MS"/>
              </a:rPr>
              <a:t> </a:t>
            </a:r>
            <a:r>
              <a:rPr sz="1500" spc="-55">
                <a:solidFill>
                  <a:srgbClr val="FFFFFF"/>
                </a:solidFill>
                <a:latin typeface="Trebuchet MS"/>
                <a:cs typeface="Trebuchet MS"/>
              </a:rPr>
              <a:t>Rev,</a:t>
            </a:r>
            <a:r>
              <a:rPr sz="1500" spc="-5">
                <a:solidFill>
                  <a:srgbClr val="FFFFFF"/>
                </a:solidFill>
                <a:latin typeface="Trebuchet MS"/>
                <a:cs typeface="Trebuchet MS"/>
              </a:rPr>
              <a:t> </a:t>
            </a:r>
            <a:r>
              <a:rPr sz="1500">
                <a:solidFill>
                  <a:srgbClr val="FFFFFF"/>
                </a:solidFill>
                <a:latin typeface="Trebuchet MS"/>
                <a:cs typeface="Trebuchet MS"/>
              </a:rPr>
              <a:t>pp.</a:t>
            </a:r>
            <a:r>
              <a:rPr sz="1500" spc="-5">
                <a:solidFill>
                  <a:srgbClr val="FFFFFF"/>
                </a:solidFill>
                <a:latin typeface="Trebuchet MS"/>
                <a:cs typeface="Trebuchet MS"/>
              </a:rPr>
              <a:t> </a:t>
            </a:r>
            <a:r>
              <a:rPr sz="1500">
                <a:solidFill>
                  <a:srgbClr val="FFFFFF"/>
                </a:solidFill>
                <a:latin typeface="Trebuchet MS"/>
                <a:cs typeface="Trebuchet MS"/>
              </a:rPr>
              <a:t>567–</a:t>
            </a:r>
            <a:r>
              <a:rPr sz="1500" spc="-20">
                <a:solidFill>
                  <a:srgbClr val="FFFFFF"/>
                </a:solidFill>
                <a:latin typeface="Trebuchet MS"/>
                <a:cs typeface="Trebuchet MS"/>
              </a:rPr>
              <a:t>600.</a:t>
            </a:r>
            <a:endParaRPr sz="1500">
              <a:latin typeface="Trebuchet MS"/>
              <a:cs typeface="Trebuchet M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f368623-e86b-4521-a2b5-1cdddc2c0f4f">
      <Terms xmlns="http://schemas.microsoft.com/office/infopath/2007/PartnerControls"/>
    </lcf76f155ced4ddcb4097134ff3c332f>
    <TaxCatchAll xmlns="0b52a856-98a2-4af2-a33f-94c999bd098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065CE9BAE04854C9FEB3F975BD8704D" ma:contentTypeVersion="10" ma:contentTypeDescription="Create a new document." ma:contentTypeScope="" ma:versionID="18a80fc0e626808c7830f64fed980d02">
  <xsd:schema xmlns:xsd="http://www.w3.org/2001/XMLSchema" xmlns:xs="http://www.w3.org/2001/XMLSchema" xmlns:p="http://schemas.microsoft.com/office/2006/metadata/properties" xmlns:ns2="af368623-e86b-4521-a2b5-1cdddc2c0f4f" xmlns:ns3="0b52a856-98a2-4af2-a33f-94c999bd0987" targetNamespace="http://schemas.microsoft.com/office/2006/metadata/properties" ma:root="true" ma:fieldsID="cb37af8027069faf7df7fced2f0772f6" ns2:_="" ns3:_="">
    <xsd:import namespace="af368623-e86b-4521-a2b5-1cdddc2c0f4f"/>
    <xsd:import namespace="0b52a856-98a2-4af2-a33f-94c999bd098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368623-e86b-4521-a2b5-1cdddc2c0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b52a856-98a2-4af2-a33f-94c999bd0987"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03c93f3-4861-414f-8cce-7e2a7c80abfc}" ma:internalName="TaxCatchAll" ma:showField="CatchAllData" ma:web="0b52a856-98a2-4af2-a33f-94c999bd098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0A02C6D-52FB-4F79-A2E9-985BFE5F465D}">
  <ds:schemaRefs>
    <ds:schemaRef ds:uri="http://schemas.microsoft.com/sharepoint/v3/contenttype/forms"/>
  </ds:schemaRefs>
</ds:datastoreItem>
</file>

<file path=customXml/itemProps2.xml><?xml version="1.0" encoding="utf-8"?>
<ds:datastoreItem xmlns:ds="http://schemas.openxmlformats.org/officeDocument/2006/customXml" ds:itemID="{D84698FE-E415-4A39-B65B-40473B503157}">
  <ds:schemaRefs>
    <ds:schemaRef ds:uri="0b52a856-98a2-4af2-a33f-94c999bd0987"/>
    <ds:schemaRef ds:uri="af368623-e86b-4521-a2b5-1cdddc2c0f4f"/>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EE782FE6-A370-4788-A90D-0A9DC4CBFAC8}">
  <ds:schemaRefs>
    <ds:schemaRef ds:uri="0b52a856-98a2-4af2-a33f-94c999bd0987"/>
    <ds:schemaRef ds:uri="af368623-e86b-4521-a2b5-1cdddc2c0f4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0</TotalTime>
  <Words>7417</Words>
  <Application>Microsoft Office PowerPoint</Application>
  <PresentationFormat>Custom</PresentationFormat>
  <Paragraphs>464</Paragraphs>
  <Slides>45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Aptos</vt:lpstr>
      <vt:lpstr>Calibri</vt:lpstr>
      <vt:lpstr>Garamond</vt:lpstr>
      <vt:lpstr>Gill Sans MT</vt:lpstr>
      <vt:lpstr>Trebuchet MS</vt:lpstr>
      <vt:lpstr>Office Theme</vt:lpstr>
      <vt:lpstr>UNIT 4: PROPRIETORY ESTOPPEL</vt:lpstr>
      <vt:lpstr>UNIT 4: LEARNING OUTCOMES</vt:lpstr>
      <vt:lpstr>ICEBREAKER: RECAPPING COHABITATION</vt:lpstr>
      <vt:lpstr>INTRODUCING ESTOPPEL</vt:lpstr>
      <vt:lpstr>PROPRIETARY ESTOPPEL: THE BASICS</vt:lpstr>
      <vt:lpstr>CLAIMING PROPRIETARY ESTOPPEL</vt:lpstr>
      <vt:lpstr>WHEN CAN PROPRIETARY ESTOPPEL CLAIMS ARISE?</vt:lpstr>
      <vt:lpstr>ESTABLISHING THE EQUITABLE ESTOPPEL</vt:lpstr>
      <vt:lpstr>INTRODUCING UNCONSCIONABILITY</vt:lpstr>
      <vt:lpstr>ESTOPPEL BACKGROUND</vt:lpstr>
      <vt:lpstr>EQUITABLE IMPLICATIONS</vt:lpstr>
      <vt:lpstr>SWORD AND SHIELD</vt:lpstr>
      <vt:lpstr>PROMISSORY V PROPRIETARY ESTOPPEL</vt:lpstr>
      <vt:lpstr>PROPRIETARY ESTOPPEL IN OTHER JURISDICTIONS</vt:lpstr>
      <vt:lpstr>ACTIVITY 1: DEFINE PROPRIETARY ESTOPPEL</vt:lpstr>
      <vt:lpstr>ESTABLISHING PROPRIETARY ESTOPPEL</vt:lpstr>
      <vt:lpstr>ASSURANCE</vt:lpstr>
      <vt:lpstr>ASSURANCE</vt:lpstr>
      <vt:lpstr>PROVING ASSURANCE</vt:lpstr>
      <vt:lpstr>PROVING ASSURANCE</vt:lpstr>
      <vt:lpstr>RELIANCE</vt:lpstr>
      <vt:lpstr>RELIANCE</vt:lpstr>
      <vt:lpstr>DETRIMENT</vt:lpstr>
      <vt:lpstr>DETRIMENT</vt:lpstr>
      <vt:lpstr>DETRIMENT</vt:lpstr>
      <vt:lpstr>ACTIVITY 2: AVOIDING DETRIMENT</vt:lpstr>
      <vt:lpstr>UNCONSCIONABILITY</vt:lpstr>
      <vt:lpstr>UNCONSCIONABILITY</vt:lpstr>
      <vt:lpstr>UNCONSCIONABILITY</vt:lpstr>
      <vt:lpstr>PART 3: SATISFYING THE EQUITY UNIT 4: PROPRIETARY ESTOPPEL</vt:lpstr>
      <vt:lpstr>CLAIMING SATISFACTION</vt:lpstr>
      <vt:lpstr>LEADING TO GUEST V GUEST</vt:lpstr>
      <vt:lpstr>LEADING TO GUEST V GUEST</vt:lpstr>
      <vt:lpstr>GUEST V GUEST</vt:lpstr>
      <vt:lpstr>EXAMPLES OF REMEDIES</vt:lpstr>
      <vt:lpstr>GUEST V GUEST</vt:lpstr>
      <vt:lpstr>THIRD PARTIES</vt:lpstr>
      <vt:lpstr>ACTIVITY 3: FINDING AND USING SOURCES</vt:lpstr>
      <vt:lpstr>ACTIVITY 3: LEGAL RESEARCH</vt:lpstr>
      <vt:lpstr>EVALUATING SOURCES</vt:lpstr>
      <vt:lpstr>LEGAL RESEARCH STRATEGY</vt:lpstr>
      <vt:lpstr>ACTIVITY 4: ADVISING A CLIENT</vt:lpstr>
      <vt:lpstr>UNIT 4: LEARNING OUTCOMES</vt:lpstr>
      <vt:lpstr>UNIT 4: READING MATERIALS</vt:lpstr>
      <vt:lpstr>EXPLORING FURTHER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Land 4 - Proprietary Estoppel</dc:title>
  <dc:creator>Martin Jones</dc:creator>
  <cp:keywords>DAGUI1xjYa8,BAFYwojWtl0,0</cp:keywords>
  <cp:lastModifiedBy>Kireene David</cp:lastModifiedBy>
  <cp:revision>99</cp:revision>
  <dcterms:created xsi:type="dcterms:W3CDTF">2026-08-04T20:52:18Z</dcterms:created>
  <dcterms:modified xsi:type="dcterms:W3CDTF">2026-10-19T08:44:28Z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2026-04-01T00:00:00Z</vt:filetime>
  </property>
  <property fmtid="{D5CDD505-2E9C-101B-9397-08002B2CF9AE}" pid="3" name="Creator">
    <vt:lpwstr>Canva</vt:lpwstr>
  </property>
  <property fmtid="{D5CDD505-2E9C-101B-9397-08002B2CF9AE}" pid="4" name="LastSaved">
    <vt:filetime>2026-08-04T00:00:00Z</vt:filetime>
  </property>
  <property fmtid="{D5CDD505-2E9C-101B-9397-08002B2CF9AE}" pid="5" name="Producer">
    <vt:lpwstr>Canva</vt:lpwstr>
  </property>
  <property fmtid="{D5CDD505-2E9C-101B-9397-08002B2CF9AE}" pid="6" name="ContentTypeId">
    <vt:lpwstr>0x010100E065CE9BAE04854C9FEB3F975BD8704D</vt:lpwstr>
  </property>
  <property fmtid="{D5CDD505-2E9C-101B-9397-08002B2CF9AE}" pid="7" name="MediaServiceImageTags">
    <vt:lpwstr/>
  </property>
</Properties>
</file>