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2" r:id="rId5"/>
    <p:sldId id="263" r:id="rId6"/>
    <p:sldId id="266" r:id="rId7"/>
    <p:sldId id="259" r:id="rId8"/>
    <p:sldId id="260" r:id="rId9"/>
    <p:sldId id="267" r:id="rId10"/>
    <p:sldId id="261" r:id="rId11"/>
    <p:sldId id="264" r:id="rId12"/>
    <p:sldId id="268" r:id="rId13"/>
    <p:sldId id="270" r:id="rId14"/>
    <p:sldId id="265" r:id="rId15"/>
    <p:sldId id="272" r:id="rId16"/>
    <p:sldId id="273" r:id="rId17"/>
    <p:sldId id="271" r:id="rId18"/>
    <p:sldId id="276" r:id="rId19"/>
    <p:sldId id="277" r:id="rId20"/>
    <p:sldId id="269" r:id="rId21"/>
    <p:sldId id="274" r:id="rId22"/>
    <p:sldId id="275" r:id="rId23"/>
  </p:sldIdLst>
  <p:sldSz cx="12192000" cy="6858000"/>
  <p:notesSz cx="6858000" cy="9144000"/>
  <p:defaultTextStyle>
    <a:defPPr>
      <a:defRPr lang="ja-JP"/>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9" d="100"/>
          <a:sy n="69" d="100"/>
        </p:scale>
        <p:origin x="756"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kumimoji="1" lang="en-US" altLang="ja-JP" smtClean="0"/>
              <a:t>Click to edit Master title style</a:t>
            </a:r>
            <a:endParaRPr kumimoji="1" lang="ja-JP" alt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en-US" altLang="ja-JP" smtClean="0"/>
              <a:t>Click to edit Master subtitle style</a:t>
            </a:r>
            <a:endParaRPr kumimoji="1" lang="ja-JP" altLang="en-US"/>
          </a:p>
        </p:txBody>
      </p:sp>
      <p:sp>
        <p:nvSpPr>
          <p:cNvPr id="4" name="Date Placeholder 3"/>
          <p:cNvSpPr>
            <a:spLocks noGrp="1"/>
          </p:cNvSpPr>
          <p:nvPr>
            <p:ph type="dt" sz="half" idx="10"/>
          </p:nvPr>
        </p:nvSpPr>
        <p:spPr/>
        <p:txBody>
          <a:bodyPr/>
          <a:lstStyle/>
          <a:p>
            <a:fld id="{C705A820-20EF-4405-9764-E2D05450F9B5}" type="datetimeFigureOut">
              <a:rPr kumimoji="1" lang="ja-JP" altLang="en-US" smtClean="0"/>
              <a:t>2021/7/13</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68E8A4A6-88EA-44DC-8736-D6C7B7993901}" type="slidenum">
              <a:rPr kumimoji="1" lang="ja-JP" altLang="en-US" smtClean="0"/>
              <a:t>‹#›</a:t>
            </a:fld>
            <a:endParaRPr kumimoji="1" lang="ja-JP" altLang="en-US"/>
          </a:p>
        </p:txBody>
      </p:sp>
    </p:spTree>
    <p:extLst>
      <p:ext uri="{BB962C8B-B14F-4D97-AF65-F5344CB8AC3E}">
        <p14:creationId xmlns:p14="http://schemas.microsoft.com/office/powerpoint/2010/main" val="2629576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smtClean="0"/>
              <a:t>Click to edit Master title style</a:t>
            </a:r>
            <a:endParaRPr kumimoji="1" lang="ja-JP" altLang="en-US"/>
          </a:p>
        </p:txBody>
      </p:sp>
      <p:sp>
        <p:nvSpPr>
          <p:cNvPr id="3" name="Content Placeholder 2"/>
          <p:cNvSpPr>
            <a:spLocks noGrp="1"/>
          </p:cNvSpPr>
          <p:nvPr>
            <p:ph idx="1"/>
          </p:nvPr>
        </p:nvSpPr>
        <p:spPr/>
        <p:txBody>
          <a:bodyPr/>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4" name="Date Placeholder 3"/>
          <p:cNvSpPr>
            <a:spLocks noGrp="1"/>
          </p:cNvSpPr>
          <p:nvPr>
            <p:ph type="dt" sz="half" idx="10"/>
          </p:nvPr>
        </p:nvSpPr>
        <p:spPr/>
        <p:txBody>
          <a:bodyPr/>
          <a:lstStyle/>
          <a:p>
            <a:fld id="{C705A820-20EF-4405-9764-E2D05450F9B5}" type="datetimeFigureOut">
              <a:rPr kumimoji="1" lang="ja-JP" altLang="en-US" smtClean="0"/>
              <a:t>2021/7/13</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68E8A4A6-88EA-44DC-8736-D6C7B7993901}" type="slidenum">
              <a:rPr kumimoji="1" lang="ja-JP" altLang="en-US" smtClean="0"/>
              <a:t>‹#›</a:t>
            </a:fld>
            <a:endParaRPr kumimoji="1" lang="ja-JP" altLang="en-US"/>
          </a:p>
        </p:txBody>
      </p:sp>
    </p:spTree>
    <p:extLst>
      <p:ext uri="{BB962C8B-B14F-4D97-AF65-F5344CB8AC3E}">
        <p14:creationId xmlns:p14="http://schemas.microsoft.com/office/powerpoint/2010/main" val="39897422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kumimoji="1" lang="en-US" altLang="ja-JP" smtClean="0"/>
              <a:t>Click to edit Master title style</a:t>
            </a:r>
            <a:endParaRPr kumimoji="1" lang="ja-JP" alt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kumimoji="1" lang="en-US" altLang="ja-JP" smtClean="0"/>
              <a:t>Edit Master text styles</a:t>
            </a:r>
          </a:p>
        </p:txBody>
      </p:sp>
      <p:sp>
        <p:nvSpPr>
          <p:cNvPr id="4" name="Date Placeholder 3"/>
          <p:cNvSpPr>
            <a:spLocks noGrp="1"/>
          </p:cNvSpPr>
          <p:nvPr>
            <p:ph type="dt" sz="half" idx="10"/>
          </p:nvPr>
        </p:nvSpPr>
        <p:spPr/>
        <p:txBody>
          <a:bodyPr/>
          <a:lstStyle/>
          <a:p>
            <a:fld id="{C705A820-20EF-4405-9764-E2D05450F9B5}" type="datetimeFigureOut">
              <a:rPr kumimoji="1" lang="ja-JP" altLang="en-US" smtClean="0"/>
              <a:t>2021/7/13</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68E8A4A6-88EA-44DC-8736-D6C7B7993901}" type="slidenum">
              <a:rPr kumimoji="1" lang="ja-JP" altLang="en-US" smtClean="0"/>
              <a:t>‹#›</a:t>
            </a:fld>
            <a:endParaRPr kumimoji="1" lang="ja-JP" altLang="en-US"/>
          </a:p>
        </p:txBody>
      </p:sp>
    </p:spTree>
    <p:extLst>
      <p:ext uri="{BB962C8B-B14F-4D97-AF65-F5344CB8AC3E}">
        <p14:creationId xmlns:p14="http://schemas.microsoft.com/office/powerpoint/2010/main" val="14849584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smtClean="0"/>
              <a:t>Click to edit Master title style</a:t>
            </a:r>
            <a:endParaRPr kumimoji="1" lang="ja-JP" altLang="en-US"/>
          </a:p>
        </p:txBody>
      </p:sp>
      <p:sp>
        <p:nvSpPr>
          <p:cNvPr id="3" name="Content Placeholder 2"/>
          <p:cNvSpPr>
            <a:spLocks noGrp="1"/>
          </p:cNvSpPr>
          <p:nvPr>
            <p:ph sz="half" idx="1"/>
          </p:nvPr>
        </p:nvSpPr>
        <p:spPr>
          <a:xfrm>
            <a:off x="838200" y="1825625"/>
            <a:ext cx="5181600" cy="4351338"/>
          </a:xfrm>
        </p:spPr>
        <p:txBody>
          <a:bodyPr/>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4" name="Content Placeholder 3"/>
          <p:cNvSpPr>
            <a:spLocks noGrp="1"/>
          </p:cNvSpPr>
          <p:nvPr>
            <p:ph sz="half" idx="2"/>
          </p:nvPr>
        </p:nvSpPr>
        <p:spPr>
          <a:xfrm>
            <a:off x="6172200" y="1825625"/>
            <a:ext cx="5181600" cy="4351338"/>
          </a:xfrm>
        </p:spPr>
        <p:txBody>
          <a:bodyPr/>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5" name="Date Placeholder 4"/>
          <p:cNvSpPr>
            <a:spLocks noGrp="1"/>
          </p:cNvSpPr>
          <p:nvPr>
            <p:ph type="dt" sz="half" idx="10"/>
          </p:nvPr>
        </p:nvSpPr>
        <p:spPr/>
        <p:txBody>
          <a:bodyPr/>
          <a:lstStyle/>
          <a:p>
            <a:fld id="{C705A820-20EF-4405-9764-E2D05450F9B5}" type="datetimeFigureOut">
              <a:rPr kumimoji="1" lang="ja-JP" altLang="en-US" smtClean="0"/>
              <a:t>2021/7/13</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68E8A4A6-88EA-44DC-8736-D6C7B7993901}" type="slidenum">
              <a:rPr kumimoji="1" lang="ja-JP" altLang="en-US" smtClean="0"/>
              <a:t>‹#›</a:t>
            </a:fld>
            <a:endParaRPr kumimoji="1" lang="ja-JP" altLang="en-US"/>
          </a:p>
        </p:txBody>
      </p:sp>
    </p:spTree>
    <p:extLst>
      <p:ext uri="{BB962C8B-B14F-4D97-AF65-F5344CB8AC3E}">
        <p14:creationId xmlns:p14="http://schemas.microsoft.com/office/powerpoint/2010/main" val="29336823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kumimoji="1" lang="en-US" altLang="ja-JP" smtClean="0"/>
              <a:t>Click to edit Master title style</a:t>
            </a:r>
            <a:endParaRPr kumimoji="1" lang="ja-JP" alt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en-US" altLang="ja-JP"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en-US" altLang="ja-JP"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7" name="Date Placeholder 6"/>
          <p:cNvSpPr>
            <a:spLocks noGrp="1"/>
          </p:cNvSpPr>
          <p:nvPr>
            <p:ph type="dt" sz="half" idx="10"/>
          </p:nvPr>
        </p:nvSpPr>
        <p:spPr/>
        <p:txBody>
          <a:bodyPr/>
          <a:lstStyle/>
          <a:p>
            <a:fld id="{C705A820-20EF-4405-9764-E2D05450F9B5}" type="datetimeFigureOut">
              <a:rPr kumimoji="1" lang="ja-JP" altLang="en-US" smtClean="0"/>
              <a:t>2021/7/13</a:t>
            </a:fld>
            <a:endParaRPr kumimoji="1" lang="ja-JP" altLang="en-US"/>
          </a:p>
        </p:txBody>
      </p:sp>
      <p:sp>
        <p:nvSpPr>
          <p:cNvPr id="8" name="Footer Placeholder 7"/>
          <p:cNvSpPr>
            <a:spLocks noGrp="1"/>
          </p:cNvSpPr>
          <p:nvPr>
            <p:ph type="ftr" sz="quarter" idx="11"/>
          </p:nvPr>
        </p:nvSpPr>
        <p:spPr/>
        <p:txBody>
          <a:bodyPr/>
          <a:lstStyle/>
          <a:p>
            <a:endParaRPr kumimoji="1" lang="ja-JP" altLang="en-US"/>
          </a:p>
        </p:txBody>
      </p:sp>
      <p:sp>
        <p:nvSpPr>
          <p:cNvPr id="9" name="Slide Number Placeholder 8"/>
          <p:cNvSpPr>
            <a:spLocks noGrp="1"/>
          </p:cNvSpPr>
          <p:nvPr>
            <p:ph type="sldNum" sz="quarter" idx="12"/>
          </p:nvPr>
        </p:nvSpPr>
        <p:spPr/>
        <p:txBody>
          <a:bodyPr/>
          <a:lstStyle/>
          <a:p>
            <a:fld id="{68E8A4A6-88EA-44DC-8736-D6C7B7993901}" type="slidenum">
              <a:rPr kumimoji="1" lang="ja-JP" altLang="en-US" smtClean="0"/>
              <a:t>‹#›</a:t>
            </a:fld>
            <a:endParaRPr kumimoji="1" lang="ja-JP" altLang="en-US"/>
          </a:p>
        </p:txBody>
      </p:sp>
    </p:spTree>
    <p:extLst>
      <p:ext uri="{BB962C8B-B14F-4D97-AF65-F5344CB8AC3E}">
        <p14:creationId xmlns:p14="http://schemas.microsoft.com/office/powerpoint/2010/main" val="1480176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smtClean="0"/>
              <a:t>Click to edit Master title style</a:t>
            </a:r>
            <a:endParaRPr kumimoji="1" lang="ja-JP" altLang="en-US"/>
          </a:p>
        </p:txBody>
      </p:sp>
      <p:sp>
        <p:nvSpPr>
          <p:cNvPr id="3" name="Date Placeholder 2"/>
          <p:cNvSpPr>
            <a:spLocks noGrp="1"/>
          </p:cNvSpPr>
          <p:nvPr>
            <p:ph type="dt" sz="half" idx="10"/>
          </p:nvPr>
        </p:nvSpPr>
        <p:spPr/>
        <p:txBody>
          <a:bodyPr/>
          <a:lstStyle/>
          <a:p>
            <a:fld id="{C705A820-20EF-4405-9764-E2D05450F9B5}" type="datetimeFigureOut">
              <a:rPr kumimoji="1" lang="ja-JP" altLang="en-US" smtClean="0"/>
              <a:t>2021/7/13</a:t>
            </a:fld>
            <a:endParaRPr kumimoji="1" lang="ja-JP" altLang="en-US"/>
          </a:p>
        </p:txBody>
      </p:sp>
      <p:sp>
        <p:nvSpPr>
          <p:cNvPr id="4" name="Footer Placeholder 3"/>
          <p:cNvSpPr>
            <a:spLocks noGrp="1"/>
          </p:cNvSpPr>
          <p:nvPr>
            <p:ph type="ftr" sz="quarter" idx="11"/>
          </p:nvPr>
        </p:nvSpPr>
        <p:spPr/>
        <p:txBody>
          <a:bodyPr/>
          <a:lstStyle/>
          <a:p>
            <a:endParaRPr kumimoji="1" lang="ja-JP" altLang="en-US"/>
          </a:p>
        </p:txBody>
      </p:sp>
      <p:sp>
        <p:nvSpPr>
          <p:cNvPr id="5" name="Slide Number Placeholder 4"/>
          <p:cNvSpPr>
            <a:spLocks noGrp="1"/>
          </p:cNvSpPr>
          <p:nvPr>
            <p:ph type="sldNum" sz="quarter" idx="12"/>
          </p:nvPr>
        </p:nvSpPr>
        <p:spPr/>
        <p:txBody>
          <a:bodyPr/>
          <a:lstStyle/>
          <a:p>
            <a:fld id="{68E8A4A6-88EA-44DC-8736-D6C7B7993901}" type="slidenum">
              <a:rPr kumimoji="1" lang="ja-JP" altLang="en-US" smtClean="0"/>
              <a:t>‹#›</a:t>
            </a:fld>
            <a:endParaRPr kumimoji="1" lang="ja-JP" altLang="en-US"/>
          </a:p>
        </p:txBody>
      </p:sp>
    </p:spTree>
    <p:extLst>
      <p:ext uri="{BB962C8B-B14F-4D97-AF65-F5344CB8AC3E}">
        <p14:creationId xmlns:p14="http://schemas.microsoft.com/office/powerpoint/2010/main" val="903513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05A820-20EF-4405-9764-E2D05450F9B5}" type="datetimeFigureOut">
              <a:rPr kumimoji="1" lang="ja-JP" altLang="en-US" smtClean="0"/>
              <a:t>2021/7/13</a:t>
            </a:fld>
            <a:endParaRPr kumimoji="1" lang="ja-JP" altLang="en-US"/>
          </a:p>
        </p:txBody>
      </p:sp>
      <p:sp>
        <p:nvSpPr>
          <p:cNvPr id="3" name="Footer Placeholder 2"/>
          <p:cNvSpPr>
            <a:spLocks noGrp="1"/>
          </p:cNvSpPr>
          <p:nvPr>
            <p:ph type="ftr" sz="quarter" idx="11"/>
          </p:nvPr>
        </p:nvSpPr>
        <p:spPr/>
        <p:txBody>
          <a:bodyPr/>
          <a:lstStyle/>
          <a:p>
            <a:endParaRPr kumimoji="1" lang="ja-JP" altLang="en-US"/>
          </a:p>
        </p:txBody>
      </p:sp>
      <p:sp>
        <p:nvSpPr>
          <p:cNvPr id="4" name="Slide Number Placeholder 3"/>
          <p:cNvSpPr>
            <a:spLocks noGrp="1"/>
          </p:cNvSpPr>
          <p:nvPr>
            <p:ph type="sldNum" sz="quarter" idx="12"/>
          </p:nvPr>
        </p:nvSpPr>
        <p:spPr/>
        <p:txBody>
          <a:bodyPr/>
          <a:lstStyle/>
          <a:p>
            <a:fld id="{68E8A4A6-88EA-44DC-8736-D6C7B7993901}" type="slidenum">
              <a:rPr kumimoji="1" lang="ja-JP" altLang="en-US" smtClean="0"/>
              <a:t>‹#›</a:t>
            </a:fld>
            <a:endParaRPr kumimoji="1" lang="ja-JP" altLang="en-US"/>
          </a:p>
        </p:txBody>
      </p:sp>
    </p:spTree>
    <p:extLst>
      <p:ext uri="{BB962C8B-B14F-4D97-AF65-F5344CB8AC3E}">
        <p14:creationId xmlns:p14="http://schemas.microsoft.com/office/powerpoint/2010/main" val="6294408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kumimoji="1" lang="en-US" altLang="ja-JP" smtClean="0"/>
              <a:t>Click to edit Master title style</a:t>
            </a:r>
            <a:endParaRPr kumimoji="1" lang="ja-JP" alt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kumimoji="1" lang="en-US" altLang="ja-JP" smtClean="0"/>
              <a:t>Edit Master text styles</a:t>
            </a:r>
          </a:p>
        </p:txBody>
      </p:sp>
      <p:sp>
        <p:nvSpPr>
          <p:cNvPr id="5" name="Date Placeholder 4"/>
          <p:cNvSpPr>
            <a:spLocks noGrp="1"/>
          </p:cNvSpPr>
          <p:nvPr>
            <p:ph type="dt" sz="half" idx="10"/>
          </p:nvPr>
        </p:nvSpPr>
        <p:spPr/>
        <p:txBody>
          <a:bodyPr/>
          <a:lstStyle/>
          <a:p>
            <a:fld id="{C705A820-20EF-4405-9764-E2D05450F9B5}" type="datetimeFigureOut">
              <a:rPr kumimoji="1" lang="ja-JP" altLang="en-US" smtClean="0"/>
              <a:t>2021/7/13</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68E8A4A6-88EA-44DC-8736-D6C7B7993901}" type="slidenum">
              <a:rPr kumimoji="1" lang="ja-JP" altLang="en-US" smtClean="0"/>
              <a:t>‹#›</a:t>
            </a:fld>
            <a:endParaRPr kumimoji="1" lang="ja-JP" altLang="en-US"/>
          </a:p>
        </p:txBody>
      </p:sp>
    </p:spTree>
    <p:extLst>
      <p:ext uri="{BB962C8B-B14F-4D97-AF65-F5344CB8AC3E}">
        <p14:creationId xmlns:p14="http://schemas.microsoft.com/office/powerpoint/2010/main" val="9353096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kumimoji="1" lang="en-US" altLang="ja-JP" smtClean="0"/>
              <a:t>Click to edit Master title style</a:t>
            </a:r>
            <a:endParaRPr kumimoji="1" lang="ja-JP" alt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kumimoji="1" lang="ja-JP" alt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kumimoji="1" lang="en-US" altLang="ja-JP" smtClean="0"/>
              <a:t>Edit Master text styles</a:t>
            </a:r>
          </a:p>
        </p:txBody>
      </p:sp>
      <p:sp>
        <p:nvSpPr>
          <p:cNvPr id="5" name="Date Placeholder 4"/>
          <p:cNvSpPr>
            <a:spLocks noGrp="1"/>
          </p:cNvSpPr>
          <p:nvPr>
            <p:ph type="dt" sz="half" idx="10"/>
          </p:nvPr>
        </p:nvSpPr>
        <p:spPr/>
        <p:txBody>
          <a:bodyPr/>
          <a:lstStyle/>
          <a:p>
            <a:fld id="{C705A820-20EF-4405-9764-E2D05450F9B5}" type="datetimeFigureOut">
              <a:rPr kumimoji="1" lang="ja-JP" altLang="en-US" smtClean="0"/>
              <a:t>2021/7/13</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68E8A4A6-88EA-44DC-8736-D6C7B7993901}" type="slidenum">
              <a:rPr kumimoji="1" lang="ja-JP" altLang="en-US" smtClean="0"/>
              <a:t>‹#›</a:t>
            </a:fld>
            <a:endParaRPr kumimoji="1" lang="ja-JP" altLang="en-US"/>
          </a:p>
        </p:txBody>
      </p:sp>
    </p:spTree>
    <p:extLst>
      <p:ext uri="{BB962C8B-B14F-4D97-AF65-F5344CB8AC3E}">
        <p14:creationId xmlns:p14="http://schemas.microsoft.com/office/powerpoint/2010/main" val="36487469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smtClean="0"/>
              <a:t>Click to edit Master title style</a:t>
            </a:r>
            <a:endParaRPr kumimoji="1" lang="ja-JP" altLang="en-US"/>
          </a:p>
        </p:txBody>
      </p:sp>
      <p:sp>
        <p:nvSpPr>
          <p:cNvPr id="3" name="Vertical Text Placeholder 2"/>
          <p:cNvSpPr>
            <a:spLocks noGrp="1"/>
          </p:cNvSpPr>
          <p:nvPr>
            <p:ph type="body" orient="vert" idx="1"/>
          </p:nvPr>
        </p:nvSpPr>
        <p:spPr/>
        <p:txBody>
          <a:bodyPr vert="eaVert"/>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4" name="Date Placeholder 3"/>
          <p:cNvSpPr>
            <a:spLocks noGrp="1"/>
          </p:cNvSpPr>
          <p:nvPr>
            <p:ph type="dt" sz="half" idx="10"/>
          </p:nvPr>
        </p:nvSpPr>
        <p:spPr/>
        <p:txBody>
          <a:bodyPr/>
          <a:lstStyle/>
          <a:p>
            <a:fld id="{C705A820-20EF-4405-9764-E2D05450F9B5}" type="datetimeFigureOut">
              <a:rPr kumimoji="1" lang="ja-JP" altLang="en-US" smtClean="0"/>
              <a:t>2021/7/13</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68E8A4A6-88EA-44DC-8736-D6C7B7993901}" type="slidenum">
              <a:rPr kumimoji="1" lang="ja-JP" altLang="en-US" smtClean="0"/>
              <a:t>‹#›</a:t>
            </a:fld>
            <a:endParaRPr kumimoji="1" lang="ja-JP" altLang="en-US"/>
          </a:p>
        </p:txBody>
      </p:sp>
    </p:spTree>
    <p:extLst>
      <p:ext uri="{BB962C8B-B14F-4D97-AF65-F5344CB8AC3E}">
        <p14:creationId xmlns:p14="http://schemas.microsoft.com/office/powerpoint/2010/main" val="33303009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kumimoji="1" lang="en-US" altLang="ja-JP" smtClean="0"/>
              <a:t>Click to edit Master title style</a:t>
            </a:r>
            <a:endParaRPr kumimoji="1" lang="ja-JP" alt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4" name="Date Placeholder 3"/>
          <p:cNvSpPr>
            <a:spLocks noGrp="1"/>
          </p:cNvSpPr>
          <p:nvPr>
            <p:ph type="dt" sz="half" idx="10"/>
          </p:nvPr>
        </p:nvSpPr>
        <p:spPr/>
        <p:txBody>
          <a:bodyPr/>
          <a:lstStyle/>
          <a:p>
            <a:fld id="{C705A820-20EF-4405-9764-E2D05450F9B5}" type="datetimeFigureOut">
              <a:rPr kumimoji="1" lang="ja-JP" altLang="en-US" smtClean="0"/>
              <a:t>2021/7/13</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68E8A4A6-88EA-44DC-8736-D6C7B7993901}" type="slidenum">
              <a:rPr kumimoji="1" lang="ja-JP" altLang="en-US" smtClean="0"/>
              <a:t>‹#›</a:t>
            </a:fld>
            <a:endParaRPr kumimoji="1" lang="ja-JP" altLang="en-US"/>
          </a:p>
        </p:txBody>
      </p:sp>
    </p:spTree>
    <p:extLst>
      <p:ext uri="{BB962C8B-B14F-4D97-AF65-F5344CB8AC3E}">
        <p14:creationId xmlns:p14="http://schemas.microsoft.com/office/powerpoint/2010/main" val="3034036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kumimoji="1" lang="en-US" altLang="ja-JP" smtClean="0"/>
              <a:t>Click to edit Master title style</a:t>
            </a:r>
            <a:endParaRPr kumimoji="1" lang="ja-JP" alt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05A820-20EF-4405-9764-E2D05450F9B5}" type="datetimeFigureOut">
              <a:rPr kumimoji="1" lang="ja-JP" altLang="en-US" smtClean="0"/>
              <a:t>2021/7/13</a:t>
            </a:fld>
            <a:endParaRPr kumimoji="1" lang="ja-JP" alt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kumimoji="1" lang="ja-JP" alt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8E8A4A6-88EA-44DC-8736-D6C7B7993901}" type="slidenum">
              <a:rPr kumimoji="1" lang="ja-JP" altLang="en-US" smtClean="0"/>
              <a:t>‹#›</a:t>
            </a:fld>
            <a:endParaRPr kumimoji="1" lang="ja-JP" altLang="en-US"/>
          </a:p>
        </p:txBody>
      </p:sp>
    </p:spTree>
    <p:extLst>
      <p:ext uri="{BB962C8B-B14F-4D97-AF65-F5344CB8AC3E}">
        <p14:creationId xmlns:p14="http://schemas.microsoft.com/office/powerpoint/2010/main" val="23536826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kumimoji="1"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kumimoji="1"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kumimoji="1"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kumimoji="1"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9pPr>
    </p:bodyStyle>
    <p:otherStyle>
      <a:defPPr>
        <a:defRPr lang="ja-JP"/>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2.xml"/><Relationship Id="rId4" Type="http://schemas.openxmlformats.org/officeDocument/2006/relationships/image" Target="../media/image9.jpg"/></Relationships>
</file>

<file path=ppt/slides/_rels/slide13.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image" Target="../media/image12.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g"/><Relationship Id="rId1" Type="http://schemas.openxmlformats.org/officeDocument/2006/relationships/slideLayout" Target="../slideLayouts/slideLayout2.xml"/><Relationship Id="rId4" Type="http://schemas.openxmlformats.org/officeDocument/2006/relationships/image" Target="../media/image18.jp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kumimoji="1" lang="en-US" altLang="ja-JP" dirty="0" smtClean="0"/>
              <a:t>Philosophy Lesson</a:t>
            </a:r>
            <a:endParaRPr kumimoji="1" lang="ja-JP" altLang="en-US" dirty="0"/>
          </a:p>
        </p:txBody>
      </p:sp>
      <p:sp>
        <p:nvSpPr>
          <p:cNvPr id="3" name="Subtitle 2"/>
          <p:cNvSpPr>
            <a:spLocks noGrp="1"/>
          </p:cNvSpPr>
          <p:nvPr>
            <p:ph type="subTitle" idx="1"/>
          </p:nvPr>
        </p:nvSpPr>
        <p:spPr/>
        <p:txBody>
          <a:bodyPr/>
          <a:lstStyle/>
          <a:p>
            <a:r>
              <a:rPr kumimoji="1" lang="en-US" altLang="ja-JP" dirty="0" smtClean="0"/>
              <a:t>July 13</a:t>
            </a:r>
            <a:endParaRPr kumimoji="1" lang="ja-JP" altLang="en-US" dirty="0"/>
          </a:p>
        </p:txBody>
      </p:sp>
    </p:spTree>
    <p:extLst>
      <p:ext uri="{BB962C8B-B14F-4D97-AF65-F5344CB8AC3E}">
        <p14:creationId xmlns:p14="http://schemas.microsoft.com/office/powerpoint/2010/main" val="1005715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What we’ll cover</a:t>
            </a:r>
            <a:endParaRPr kumimoji="1" lang="ja-JP" altLang="en-US" dirty="0"/>
          </a:p>
        </p:txBody>
      </p:sp>
      <p:sp>
        <p:nvSpPr>
          <p:cNvPr id="3" name="Content Placeholder 2"/>
          <p:cNvSpPr>
            <a:spLocks noGrp="1"/>
          </p:cNvSpPr>
          <p:nvPr>
            <p:ph idx="1"/>
          </p:nvPr>
        </p:nvSpPr>
        <p:spPr/>
        <p:txBody>
          <a:bodyPr/>
          <a:lstStyle/>
          <a:p>
            <a:r>
              <a:rPr lang="en-US" altLang="ja-JP" dirty="0" err="1" smtClean="0"/>
              <a:t>Metaethics</a:t>
            </a:r>
            <a:endParaRPr kumimoji="1" lang="en-US" altLang="ja-JP" dirty="0" smtClean="0"/>
          </a:p>
          <a:p>
            <a:r>
              <a:rPr kumimoji="1" lang="en-US" altLang="ja-JP" dirty="0" smtClean="0"/>
              <a:t>Moral subjectivism/relativism</a:t>
            </a:r>
          </a:p>
          <a:p>
            <a:r>
              <a:rPr lang="en-US" altLang="ja-JP" dirty="0" smtClean="0"/>
              <a:t>Moral error theory</a:t>
            </a:r>
          </a:p>
          <a:p>
            <a:r>
              <a:rPr lang="en-US" altLang="ja-JP" dirty="0" smtClean="0"/>
              <a:t>Burden of proof, special pleading, and question begging</a:t>
            </a:r>
          </a:p>
          <a:p>
            <a:r>
              <a:rPr lang="en-US" altLang="ja-JP" dirty="0" smtClean="0"/>
              <a:t>Four arguments for the existence of God</a:t>
            </a:r>
          </a:p>
          <a:p>
            <a:endParaRPr lang="en-US" altLang="ja-JP" dirty="0" smtClean="0"/>
          </a:p>
        </p:txBody>
      </p:sp>
    </p:spTree>
    <p:extLst>
      <p:ext uri="{BB962C8B-B14F-4D97-AF65-F5344CB8AC3E}">
        <p14:creationId xmlns:p14="http://schemas.microsoft.com/office/powerpoint/2010/main" val="32049321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err="1" smtClean="0"/>
              <a:t>Metaethics</a:t>
            </a:r>
            <a:endParaRPr kumimoji="1" lang="ja-JP" altLang="en-US" dirty="0"/>
          </a:p>
        </p:txBody>
      </p:sp>
      <p:sp>
        <p:nvSpPr>
          <p:cNvPr id="3" name="Content Placeholder 2"/>
          <p:cNvSpPr>
            <a:spLocks noGrp="1"/>
          </p:cNvSpPr>
          <p:nvPr>
            <p:ph idx="1"/>
          </p:nvPr>
        </p:nvSpPr>
        <p:spPr>
          <a:xfrm>
            <a:off x="838200" y="1825624"/>
            <a:ext cx="10515600" cy="4879975"/>
          </a:xfrm>
        </p:spPr>
        <p:txBody>
          <a:bodyPr>
            <a:normAutofit fontScale="85000" lnSpcReduction="20000"/>
          </a:bodyPr>
          <a:lstStyle/>
          <a:p>
            <a:r>
              <a:rPr kumimoji="1" lang="en-US" altLang="ja-JP" dirty="0" err="1" smtClean="0"/>
              <a:t>Metaethics</a:t>
            </a:r>
            <a:r>
              <a:rPr kumimoji="1" lang="en-US" altLang="ja-JP" dirty="0" smtClean="0"/>
              <a:t> is the study of the nature of morality.</a:t>
            </a:r>
          </a:p>
          <a:p>
            <a:r>
              <a:rPr lang="en-US" altLang="ja-JP" dirty="0" smtClean="0"/>
              <a:t>It does not inform us what action is right or wrong (that’s more like normative ethics), but instead informs us whether there even is a right or wrong.</a:t>
            </a:r>
          </a:p>
          <a:p>
            <a:r>
              <a:rPr kumimoji="1" lang="en-US" altLang="ja-JP" dirty="0" smtClean="0"/>
              <a:t>Popular views in </a:t>
            </a:r>
            <a:r>
              <a:rPr kumimoji="1" lang="en-US" altLang="ja-JP" dirty="0" err="1" smtClean="0"/>
              <a:t>metaethics</a:t>
            </a:r>
            <a:r>
              <a:rPr kumimoji="1" lang="en-US" altLang="ja-JP" dirty="0" smtClean="0"/>
              <a:t> include:</a:t>
            </a:r>
          </a:p>
          <a:p>
            <a:pPr lvl="1"/>
            <a:r>
              <a:rPr lang="en-US" altLang="ja-JP" dirty="0" smtClean="0"/>
              <a:t>Moral realism</a:t>
            </a:r>
          </a:p>
          <a:p>
            <a:pPr lvl="1"/>
            <a:r>
              <a:rPr kumimoji="1" lang="en-US" altLang="ja-JP" dirty="0" smtClean="0"/>
              <a:t>Moral subjectivism/relativism</a:t>
            </a:r>
          </a:p>
          <a:p>
            <a:pPr lvl="1"/>
            <a:r>
              <a:rPr lang="en-US" altLang="ja-JP" dirty="0" smtClean="0"/>
              <a:t>Moral error theory</a:t>
            </a:r>
          </a:p>
          <a:p>
            <a:pPr lvl="1"/>
            <a:r>
              <a:rPr kumimoji="1" lang="en-US" altLang="ja-JP" dirty="0" smtClean="0"/>
              <a:t>Emotivism</a:t>
            </a:r>
          </a:p>
          <a:p>
            <a:r>
              <a:rPr lang="en-US" altLang="ja-JP" dirty="0" err="1" smtClean="0"/>
              <a:t>Metaethical</a:t>
            </a:r>
            <a:r>
              <a:rPr lang="en-US" altLang="ja-JP" dirty="0" smtClean="0"/>
              <a:t> theories will generally fall under the category of being realist or anti-realist. Realist hold that morality is mind-independent. Anti-realists hold that morality is mind-dependent, fake, nonsense, not real, etc.</a:t>
            </a:r>
          </a:p>
          <a:p>
            <a:r>
              <a:rPr lang="en-US" altLang="ja-JP" dirty="0" smtClean="0"/>
              <a:t>A further distinction is between cognitivism and </a:t>
            </a:r>
            <a:r>
              <a:rPr lang="en-US" altLang="ja-JP" dirty="0" err="1" smtClean="0"/>
              <a:t>noncognitivism</a:t>
            </a:r>
            <a:r>
              <a:rPr lang="en-US" altLang="ja-JP" dirty="0" smtClean="0"/>
              <a:t>.</a:t>
            </a:r>
          </a:p>
          <a:p>
            <a:pPr lvl="1"/>
            <a:r>
              <a:rPr lang="en-US" altLang="ja-JP" dirty="0" smtClean="0"/>
              <a:t>Cognitivism: Moral claims are truth-apt (i.e., capable of being true or false)</a:t>
            </a:r>
          </a:p>
          <a:p>
            <a:pPr lvl="1"/>
            <a:r>
              <a:rPr lang="en-US" altLang="ja-JP" dirty="0" err="1" smtClean="0"/>
              <a:t>Noncognitivism</a:t>
            </a:r>
            <a:r>
              <a:rPr lang="en-US" altLang="ja-JP" dirty="0" smtClean="0"/>
              <a:t>: Moral claims are not truth-apt (i.e., they are meaningless)</a:t>
            </a:r>
          </a:p>
          <a:p>
            <a:endParaRPr kumimoji="1" lang="ja-JP" altLang="en-US" dirty="0"/>
          </a:p>
        </p:txBody>
      </p:sp>
    </p:spTree>
    <p:extLst>
      <p:ext uri="{BB962C8B-B14F-4D97-AF65-F5344CB8AC3E}">
        <p14:creationId xmlns:p14="http://schemas.microsoft.com/office/powerpoint/2010/main" val="158296620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Metaethics Intro - Gakuranman"/>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70164" y="0"/>
            <a:ext cx="10987170" cy="15063991"/>
          </a:xfrm>
        </p:spPr>
      </p:pic>
    </p:spTree>
    <p:extLst>
      <p:ext uri="{BB962C8B-B14F-4D97-AF65-F5344CB8AC3E}">
        <p14:creationId xmlns:p14="http://schemas.microsoft.com/office/powerpoint/2010/main" val="243965315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Metaethics Intro - Gakuranman"/>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997527" y="-4460116"/>
            <a:ext cx="10426060" cy="14294679"/>
          </a:xfrm>
        </p:spPr>
      </p:pic>
    </p:spTree>
    <p:extLst>
      <p:ext uri="{BB962C8B-B14F-4D97-AF65-F5344CB8AC3E}">
        <p14:creationId xmlns:p14="http://schemas.microsoft.com/office/powerpoint/2010/main" val="178927891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Books on </a:t>
            </a:r>
            <a:r>
              <a:rPr kumimoji="1" lang="en-US" altLang="ja-JP" dirty="0" err="1" smtClean="0"/>
              <a:t>metaethics</a:t>
            </a:r>
            <a:endParaRPr kumimoji="1" lang="ja-JP" altLang="en-US" dirty="0"/>
          </a:p>
        </p:txBody>
      </p:sp>
      <p:pic>
        <p:nvPicPr>
          <p:cNvPr id="4" name="Content Placeholder 3" descr="Essays on Moral Realism by Geoffrey Sayre-McCord (English ..."/>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838200" y="1690688"/>
            <a:ext cx="2904765" cy="4351338"/>
          </a:xfrm>
        </p:spPr>
      </p:pic>
      <p:pic>
        <p:nvPicPr>
          <p:cNvPr id="5" name="Picture 4" descr="The Fundamentals of Ethics by Russ Shafer-Landau - Reviews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49180" y="1690688"/>
            <a:ext cx="2893640" cy="4351338"/>
          </a:xfrm>
          <a:prstGeom prst="rect">
            <a:avLst/>
          </a:prstGeom>
        </p:spPr>
      </p:pic>
      <p:pic>
        <p:nvPicPr>
          <p:cNvPr id="6" name="Picture 5" descr="Contemporary Moral Philosophy: G. J. Warnock ..."/>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49035" y="1694918"/>
            <a:ext cx="2821132" cy="4347108"/>
          </a:xfrm>
          <a:prstGeom prst="rect">
            <a:avLst/>
          </a:prstGeom>
        </p:spPr>
      </p:pic>
    </p:spTree>
    <p:extLst>
      <p:ext uri="{BB962C8B-B14F-4D97-AF65-F5344CB8AC3E}">
        <p14:creationId xmlns:p14="http://schemas.microsoft.com/office/powerpoint/2010/main" val="12836749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Moral subjectivism/relativism</a:t>
            </a:r>
            <a:endParaRPr kumimoji="1" lang="ja-JP" altLang="en-US" dirty="0"/>
          </a:p>
        </p:txBody>
      </p:sp>
      <p:sp>
        <p:nvSpPr>
          <p:cNvPr id="3" name="Content Placeholder 2"/>
          <p:cNvSpPr>
            <a:spLocks noGrp="1"/>
          </p:cNvSpPr>
          <p:nvPr>
            <p:ph idx="1"/>
          </p:nvPr>
        </p:nvSpPr>
        <p:spPr/>
        <p:txBody>
          <a:bodyPr>
            <a:normAutofit fontScale="92500"/>
          </a:bodyPr>
          <a:lstStyle/>
          <a:p>
            <a:r>
              <a:rPr lang="en-US" altLang="ja-JP" dirty="0" smtClean="0"/>
              <a:t>Both moral subjectivism and relativism are similar to each other.</a:t>
            </a:r>
          </a:p>
          <a:p>
            <a:r>
              <a:rPr kumimoji="1" lang="en-US" altLang="ja-JP" dirty="0" smtClean="0"/>
              <a:t>Moral subjectivism holds that a moral judgment is true if and only if it is approved of by an individual.</a:t>
            </a:r>
          </a:p>
          <a:p>
            <a:pPr lvl="1"/>
            <a:r>
              <a:rPr lang="en-US" altLang="ja-JP" dirty="0" smtClean="0"/>
              <a:t>For example, “giving charity is right” is true if and only if an individual approves of giving to charity.</a:t>
            </a:r>
          </a:p>
          <a:p>
            <a:pPr lvl="1"/>
            <a:r>
              <a:rPr kumimoji="1" lang="en-US" altLang="ja-JP" dirty="0" smtClean="0"/>
              <a:t>Similarly, “murder is wrong” is true if and only if an individual disapproves of murder.</a:t>
            </a:r>
          </a:p>
          <a:p>
            <a:r>
              <a:rPr lang="en-US" altLang="ja-JP" dirty="0" smtClean="0"/>
              <a:t>Moral relativism is the same, but instead makes moral judgments true or false according to the approval or disapproval of cultures or groups instead of a single individual.</a:t>
            </a:r>
            <a:endParaRPr kumimoji="1" lang="ja-JP" altLang="en-US" dirty="0"/>
          </a:p>
        </p:txBody>
      </p:sp>
    </p:spTree>
    <p:extLst>
      <p:ext uri="{BB962C8B-B14F-4D97-AF65-F5344CB8AC3E}">
        <p14:creationId xmlns:p14="http://schemas.microsoft.com/office/powerpoint/2010/main" val="122668424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Reasons people are subjectivists and relativists</a:t>
            </a:r>
            <a:endParaRPr kumimoji="1" lang="ja-JP" altLang="en-US" dirty="0"/>
          </a:p>
        </p:txBody>
      </p:sp>
      <p:sp>
        <p:nvSpPr>
          <p:cNvPr id="3" name="Content Placeholder 2"/>
          <p:cNvSpPr>
            <a:spLocks noGrp="1"/>
          </p:cNvSpPr>
          <p:nvPr>
            <p:ph idx="1"/>
          </p:nvPr>
        </p:nvSpPr>
        <p:spPr/>
        <p:txBody>
          <a:bodyPr>
            <a:normAutofit lnSpcReduction="10000"/>
          </a:bodyPr>
          <a:lstStyle/>
          <a:p>
            <a:r>
              <a:rPr lang="en-US" altLang="ja-JP" dirty="0" smtClean="0"/>
              <a:t>“People disagree on what is moral or not.”</a:t>
            </a:r>
          </a:p>
          <a:p>
            <a:pPr lvl="1"/>
            <a:r>
              <a:rPr kumimoji="1" lang="en-US" altLang="ja-JP" dirty="0" smtClean="0"/>
              <a:t>This is a common argument for subjectivism/relativism. Because we see so much disagreement in the world about what is moral, people conclude that morality is subjective/relative. This argument isn’t very good though. People disagree heavily about whether God exists or whether there’s an afterlife, but that doesn’t mean that the existence of God or an afterlife are subjective or relative.</a:t>
            </a:r>
          </a:p>
          <a:p>
            <a:r>
              <a:rPr lang="en-US" altLang="ja-JP" dirty="0" smtClean="0"/>
              <a:t>“No one has proven morality is objective.”</a:t>
            </a:r>
          </a:p>
          <a:p>
            <a:pPr lvl="1"/>
            <a:r>
              <a:rPr kumimoji="1" lang="en-US" altLang="ja-JP" dirty="0" smtClean="0"/>
              <a:t>This is also a bad argument. Just because no one has proven the opposite view true, it doesn’t then follow that objective morality is false or that subjectivism/relativism is true. This argument is known as an appeal to ignorance fallacy.</a:t>
            </a:r>
            <a:endParaRPr kumimoji="1" lang="ja-JP" altLang="en-US" dirty="0"/>
          </a:p>
        </p:txBody>
      </p:sp>
    </p:spTree>
    <p:extLst>
      <p:ext uri="{BB962C8B-B14F-4D97-AF65-F5344CB8AC3E}">
        <p14:creationId xmlns:p14="http://schemas.microsoft.com/office/powerpoint/2010/main" val="400062698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Books on subjectivism/relativism</a:t>
            </a:r>
            <a:endParaRPr kumimoji="1" lang="ja-JP" altLang="en-US" dirty="0"/>
          </a:p>
        </p:txBody>
      </p:sp>
      <p:pic>
        <p:nvPicPr>
          <p:cNvPr id="4" name="Content Placeholder 3" descr="Moral Relativism: A Reader (Paperback) - Walmart.com"/>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292927" y="1690687"/>
            <a:ext cx="3054927" cy="4391861"/>
          </a:xfrm>
        </p:spPr>
      </p:pic>
      <p:pic>
        <p:nvPicPr>
          <p:cNvPr id="5" name="Picture 4" descr="The Elements of Moral Philosophy : James Rachels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46131" y="1690687"/>
            <a:ext cx="2887648" cy="4391861"/>
          </a:xfrm>
          <a:prstGeom prst="rect">
            <a:avLst/>
          </a:prstGeom>
        </p:spPr>
      </p:pic>
    </p:spTree>
    <p:extLst>
      <p:ext uri="{BB962C8B-B14F-4D97-AF65-F5344CB8AC3E}">
        <p14:creationId xmlns:p14="http://schemas.microsoft.com/office/powerpoint/2010/main" val="16411429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Moral error theory</a:t>
            </a:r>
            <a:endParaRPr kumimoji="1" lang="ja-JP" altLang="en-US" dirty="0"/>
          </a:p>
        </p:txBody>
      </p:sp>
      <p:sp>
        <p:nvSpPr>
          <p:cNvPr id="3" name="Content Placeholder 2"/>
          <p:cNvSpPr>
            <a:spLocks noGrp="1"/>
          </p:cNvSpPr>
          <p:nvPr>
            <p:ph idx="1"/>
          </p:nvPr>
        </p:nvSpPr>
        <p:spPr/>
        <p:txBody>
          <a:bodyPr/>
          <a:lstStyle/>
          <a:p>
            <a:r>
              <a:rPr kumimoji="1" lang="en-US" altLang="ja-JP" dirty="0" smtClean="0"/>
              <a:t>Moral error theorists is basically moral nihilism.</a:t>
            </a:r>
          </a:p>
          <a:p>
            <a:r>
              <a:rPr lang="en-US" altLang="ja-JP" dirty="0" smtClean="0"/>
              <a:t>It holds that al moral judgments are literally false.</a:t>
            </a:r>
          </a:p>
          <a:p>
            <a:pPr lvl="1"/>
            <a:r>
              <a:rPr lang="en-US" altLang="ja-JP" dirty="0" smtClean="0"/>
              <a:t>“Giving to charity is right” = false</a:t>
            </a:r>
          </a:p>
          <a:p>
            <a:pPr lvl="1"/>
            <a:r>
              <a:rPr lang="en-US" altLang="ja-JP" dirty="0" smtClean="0"/>
              <a:t>“Giving to charity is wrong” = false</a:t>
            </a:r>
          </a:p>
          <a:p>
            <a:r>
              <a:rPr lang="en-US" altLang="ja-JP" dirty="0" smtClean="0"/>
              <a:t>J.L. Mackie is one of the most influential philosophers to defend the theory.</a:t>
            </a:r>
          </a:p>
          <a:p>
            <a:r>
              <a:rPr lang="en-US" altLang="ja-JP" dirty="0" smtClean="0"/>
              <a:t>He had two main arguments for error theory: the argument from queerness and the argument from disagreement.</a:t>
            </a:r>
          </a:p>
        </p:txBody>
      </p:sp>
    </p:spTree>
    <p:extLst>
      <p:ext uri="{BB962C8B-B14F-4D97-AF65-F5344CB8AC3E}">
        <p14:creationId xmlns:p14="http://schemas.microsoft.com/office/powerpoint/2010/main" val="41481182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ja-JP" dirty="0" smtClean="0"/>
              <a:t>An argument against moral error theory</a:t>
            </a:r>
            <a:endParaRPr kumimoji="1" lang="ja-JP" altLang="en-US" dirty="0"/>
          </a:p>
        </p:txBody>
      </p:sp>
      <p:sp>
        <p:nvSpPr>
          <p:cNvPr id="3" name="Content Placeholder 2"/>
          <p:cNvSpPr>
            <a:spLocks noGrp="1"/>
          </p:cNvSpPr>
          <p:nvPr>
            <p:ph idx="1"/>
          </p:nvPr>
        </p:nvSpPr>
        <p:spPr/>
        <p:txBody>
          <a:bodyPr/>
          <a:lstStyle/>
          <a:p>
            <a:r>
              <a:rPr kumimoji="1" lang="en-US" altLang="ja-JP" dirty="0" smtClean="0"/>
              <a:t>When comparing our confidence in moral error theory vs our confidence in </a:t>
            </a:r>
            <a:r>
              <a:rPr lang="en-US" altLang="ja-JP" dirty="0" smtClean="0"/>
              <a:t>commonsense </a:t>
            </a:r>
            <a:r>
              <a:rPr kumimoji="1" lang="en-US" altLang="ja-JP" dirty="0" smtClean="0"/>
              <a:t>moral claims, error theory tends to lose out.</a:t>
            </a:r>
          </a:p>
          <a:p>
            <a:r>
              <a:rPr lang="en-US" altLang="ja-JP" dirty="0" smtClean="0"/>
              <a:t>In other words, what’s more plausible: Moral error theory is true, or it’s wrong to torture babies for fun?</a:t>
            </a:r>
            <a:endParaRPr kumimoji="1" lang="en-US" altLang="ja-JP" dirty="0" smtClean="0"/>
          </a:p>
        </p:txBody>
      </p:sp>
    </p:spTree>
    <p:extLst>
      <p:ext uri="{BB962C8B-B14F-4D97-AF65-F5344CB8AC3E}">
        <p14:creationId xmlns:p14="http://schemas.microsoft.com/office/powerpoint/2010/main" val="130842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Books on moral error theory</a:t>
            </a:r>
            <a:endParaRPr kumimoji="1" lang="ja-JP" altLang="en-US" dirty="0"/>
          </a:p>
        </p:txBody>
      </p:sp>
      <p:pic>
        <p:nvPicPr>
          <p:cNvPr id="4" name="Content Placeholder 3" descr="Ethics: Inventing Right and Wrong: Amazon.co.uk: J.L ..."/>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88472" y="1690688"/>
            <a:ext cx="2798618" cy="4270808"/>
          </a:xfrm>
        </p:spPr>
      </p:pic>
      <p:pic>
        <p:nvPicPr>
          <p:cNvPr id="5" name="Picture 4" descr="A World Without Values: Essays on John MacKie's Moral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91940" y="1690688"/>
            <a:ext cx="2774373" cy="4156364"/>
          </a:xfrm>
          <a:prstGeom prst="rect">
            <a:avLst/>
          </a:prstGeom>
        </p:spPr>
      </p:pic>
      <p:pic>
        <p:nvPicPr>
          <p:cNvPr id="6" name="Picture 5" descr="Amazon.com: Ethics without Morals: In Defence of Amorality ..."/>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68147" y="1690688"/>
            <a:ext cx="2624326" cy="4156364"/>
          </a:xfrm>
          <a:prstGeom prst="rect">
            <a:avLst/>
          </a:prstGeom>
        </p:spPr>
      </p:pic>
    </p:spTree>
    <p:extLst>
      <p:ext uri="{BB962C8B-B14F-4D97-AF65-F5344CB8AC3E}">
        <p14:creationId xmlns:p14="http://schemas.microsoft.com/office/powerpoint/2010/main" val="12426361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Books on moral realism</a:t>
            </a:r>
            <a:endParaRPr kumimoji="1" lang="ja-JP" altLang="en-US" dirty="0"/>
          </a:p>
        </p:txBody>
      </p:sp>
      <p:pic>
        <p:nvPicPr>
          <p:cNvPr id="4" name="Content Placeholder 3" descr="Whatever Happened to Good and Evil? by Russ Shafer-Landau"/>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838200" y="1690688"/>
            <a:ext cx="2860965" cy="4418479"/>
          </a:xfrm>
        </p:spPr>
      </p:pic>
      <p:pic>
        <p:nvPicPr>
          <p:cNvPr id="5" name="Picture 4" descr="Amazon.com: Ethical Intuitionism (9780230573741): M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95800" y="1690688"/>
            <a:ext cx="2804905" cy="4418479"/>
          </a:xfrm>
          <a:prstGeom prst="rect">
            <a:avLst/>
          </a:prstGeom>
        </p:spPr>
      </p:pic>
      <p:pic>
        <p:nvPicPr>
          <p:cNvPr id="6" name="Picture 5" descr="Philosophical Disquisitions: Metaethical Strategies ..."/>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97340" y="1690688"/>
            <a:ext cx="2942707" cy="4418479"/>
          </a:xfrm>
          <a:prstGeom prst="rect">
            <a:avLst/>
          </a:prstGeom>
        </p:spPr>
      </p:pic>
    </p:spTree>
    <p:extLst>
      <p:ext uri="{BB962C8B-B14F-4D97-AF65-F5344CB8AC3E}">
        <p14:creationId xmlns:p14="http://schemas.microsoft.com/office/powerpoint/2010/main" val="23193508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Burden of proof</a:t>
            </a:r>
            <a:endParaRPr kumimoji="1" lang="ja-JP" altLang="en-US" dirty="0"/>
          </a:p>
        </p:txBody>
      </p:sp>
      <p:sp>
        <p:nvSpPr>
          <p:cNvPr id="3" name="Content Placeholder 2"/>
          <p:cNvSpPr>
            <a:spLocks noGrp="1"/>
          </p:cNvSpPr>
          <p:nvPr>
            <p:ph idx="1"/>
          </p:nvPr>
        </p:nvSpPr>
        <p:spPr/>
        <p:txBody>
          <a:bodyPr>
            <a:normAutofit lnSpcReduction="10000"/>
          </a:bodyPr>
          <a:lstStyle/>
          <a:p>
            <a:r>
              <a:rPr kumimoji="1" lang="en-US" altLang="ja-JP" dirty="0" smtClean="0"/>
              <a:t>In philosophy and pretty much everywhere else, the burde</a:t>
            </a:r>
            <a:r>
              <a:rPr lang="en-US" altLang="ja-JP" dirty="0" smtClean="0"/>
              <a:t>n of proof describes the expectation that the person making a claim then has a burden to show that it is correct.</a:t>
            </a:r>
          </a:p>
          <a:p>
            <a:r>
              <a:rPr lang="en-US" altLang="ja-JP" dirty="0" smtClean="0"/>
              <a:t>For example, if I claim that it will snow tomorrow, I have the burden in showing that this claim is true. If someone came to me and said “I don’t know if it will snow tomorrow,” I can’t say “It will snow tomorrow until you demonstrate otherwise.”</a:t>
            </a:r>
          </a:p>
          <a:p>
            <a:r>
              <a:rPr lang="en-US" altLang="ja-JP" dirty="0" smtClean="0"/>
              <a:t>That would be to shift the burden of proof. I’m the one making the original claim, not the person who is agnostic about whether it will snow or not. So I have the burden in showing what I am saying is true or not.</a:t>
            </a:r>
          </a:p>
        </p:txBody>
      </p:sp>
    </p:spTree>
    <p:extLst>
      <p:ext uri="{BB962C8B-B14F-4D97-AF65-F5344CB8AC3E}">
        <p14:creationId xmlns:p14="http://schemas.microsoft.com/office/powerpoint/2010/main" val="37097530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24 Logical Fallacies - ChurchMa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32326" y="498763"/>
            <a:ext cx="9629638" cy="6057353"/>
          </a:xfrm>
        </p:spPr>
      </p:pic>
    </p:spTree>
    <p:extLst>
      <p:ext uri="{BB962C8B-B14F-4D97-AF65-F5344CB8AC3E}">
        <p14:creationId xmlns:p14="http://schemas.microsoft.com/office/powerpoint/2010/main" val="590162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Special pleading</a:t>
            </a:r>
            <a:endParaRPr kumimoji="1" lang="ja-JP" altLang="en-US" dirty="0"/>
          </a:p>
        </p:txBody>
      </p:sp>
      <p:sp>
        <p:nvSpPr>
          <p:cNvPr id="3" name="Content Placeholder 2"/>
          <p:cNvSpPr>
            <a:spLocks noGrp="1"/>
          </p:cNvSpPr>
          <p:nvPr>
            <p:ph idx="1"/>
          </p:nvPr>
        </p:nvSpPr>
        <p:spPr/>
        <p:txBody>
          <a:bodyPr/>
          <a:lstStyle/>
          <a:p>
            <a:r>
              <a:rPr kumimoji="1" lang="en-US" altLang="ja-JP" dirty="0" smtClean="0"/>
              <a:t>When someone makes an exception for their position without justifying this exception, this is special pleading.</a:t>
            </a:r>
          </a:p>
          <a:p>
            <a:r>
              <a:rPr lang="en-US" altLang="ja-JP" dirty="0" smtClean="0"/>
              <a:t>People often do this when criticizing an opposing view, but, when the same criticism comes back to their view, they </a:t>
            </a:r>
            <a:r>
              <a:rPr lang="en-US" altLang="ja-JP" dirty="0" err="1" smtClean="0"/>
              <a:t>handwave</a:t>
            </a:r>
            <a:r>
              <a:rPr lang="en-US" altLang="ja-JP" dirty="0" smtClean="0"/>
              <a:t> it away as not being applicable to their position.</a:t>
            </a:r>
          </a:p>
          <a:p>
            <a:r>
              <a:rPr kumimoji="1" lang="en-US" altLang="ja-JP" dirty="0" smtClean="0"/>
              <a:t>The problem is that they need to explain why their position is exempt from the criticism.</a:t>
            </a:r>
          </a:p>
        </p:txBody>
      </p:sp>
    </p:spTree>
    <p:extLst>
      <p:ext uri="{BB962C8B-B14F-4D97-AF65-F5344CB8AC3E}">
        <p14:creationId xmlns:p14="http://schemas.microsoft.com/office/powerpoint/2010/main" val="26272574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eVille Times: Logical Fallacy #9 - Special Pleadi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1782" y="-1508616"/>
            <a:ext cx="10834254" cy="8048655"/>
          </a:xfrm>
          <a:prstGeom prst="rect">
            <a:avLst/>
          </a:prstGeom>
        </p:spPr>
      </p:pic>
    </p:spTree>
    <p:extLst>
      <p:ext uri="{BB962C8B-B14F-4D97-AF65-F5344CB8AC3E}">
        <p14:creationId xmlns:p14="http://schemas.microsoft.com/office/powerpoint/2010/main" val="6368188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Begging the question</a:t>
            </a:r>
            <a:endParaRPr kumimoji="1" lang="ja-JP" altLang="en-US" dirty="0"/>
          </a:p>
        </p:txBody>
      </p:sp>
      <p:sp>
        <p:nvSpPr>
          <p:cNvPr id="3" name="Content Placeholder 2"/>
          <p:cNvSpPr>
            <a:spLocks noGrp="1"/>
          </p:cNvSpPr>
          <p:nvPr>
            <p:ph idx="1"/>
          </p:nvPr>
        </p:nvSpPr>
        <p:spPr/>
        <p:txBody>
          <a:bodyPr/>
          <a:lstStyle/>
          <a:p>
            <a:r>
              <a:rPr kumimoji="1" lang="en-US" altLang="ja-JP" dirty="0" smtClean="0"/>
              <a:t>This is a fallacy when someone assumes as true or takes for granted the very thing up for debate.</a:t>
            </a:r>
          </a:p>
          <a:p>
            <a:r>
              <a:rPr lang="en-US" altLang="ja-JP" dirty="0" smtClean="0"/>
              <a:t>In more technical terms, it’s when a premise of an argument already asserts the conclusion.</a:t>
            </a:r>
            <a:endParaRPr kumimoji="1" lang="ja-JP" altLang="en-US" dirty="0"/>
          </a:p>
        </p:txBody>
      </p:sp>
    </p:spTree>
    <p:extLst>
      <p:ext uri="{BB962C8B-B14F-4D97-AF65-F5344CB8AC3E}">
        <p14:creationId xmlns:p14="http://schemas.microsoft.com/office/powerpoint/2010/main" val="3638366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24 Logical Fallacies - ChurchMa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71600" y="305929"/>
            <a:ext cx="9533659" cy="5935471"/>
          </a:xfrm>
        </p:spPr>
      </p:pic>
    </p:spTree>
    <p:extLst>
      <p:ext uri="{BB962C8B-B14F-4D97-AF65-F5344CB8AC3E}">
        <p14:creationId xmlns:p14="http://schemas.microsoft.com/office/powerpoint/2010/main" val="1252996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The four arguments for the existence of God</a:t>
            </a:r>
            <a:endParaRPr kumimoji="1" lang="ja-JP" altLang="en-US" dirty="0"/>
          </a:p>
        </p:txBody>
      </p:sp>
      <p:sp>
        <p:nvSpPr>
          <p:cNvPr id="3" name="Content Placeholder 2"/>
          <p:cNvSpPr>
            <a:spLocks noGrp="1"/>
          </p:cNvSpPr>
          <p:nvPr>
            <p:ph idx="1"/>
          </p:nvPr>
        </p:nvSpPr>
        <p:spPr/>
        <p:txBody>
          <a:bodyPr/>
          <a:lstStyle/>
          <a:p>
            <a:r>
              <a:rPr kumimoji="1" lang="en-US" altLang="ja-JP" dirty="0" smtClean="0"/>
              <a:t>The teleological argument</a:t>
            </a:r>
          </a:p>
          <a:p>
            <a:pPr lvl="1"/>
            <a:r>
              <a:rPr lang="en-US" altLang="ja-JP" dirty="0" smtClean="0"/>
              <a:t>Complex design entails a designer.</a:t>
            </a:r>
            <a:endParaRPr kumimoji="1" lang="en-US" altLang="ja-JP" dirty="0" smtClean="0"/>
          </a:p>
          <a:p>
            <a:r>
              <a:rPr lang="en-US" altLang="ja-JP" dirty="0" smtClean="0"/>
              <a:t>The cosmological argument</a:t>
            </a:r>
          </a:p>
          <a:p>
            <a:pPr lvl="1"/>
            <a:r>
              <a:rPr lang="en-US" altLang="ja-JP" dirty="0" smtClean="0"/>
              <a:t>The beginning of the universe entails a first mover.</a:t>
            </a:r>
          </a:p>
          <a:p>
            <a:r>
              <a:rPr kumimoji="1" lang="en-US" altLang="ja-JP" dirty="0" smtClean="0"/>
              <a:t>The ontological argument</a:t>
            </a:r>
          </a:p>
          <a:p>
            <a:pPr lvl="1"/>
            <a:r>
              <a:rPr lang="en-US" altLang="ja-JP" dirty="0" smtClean="0"/>
              <a:t>God’s nature is that of existence.</a:t>
            </a:r>
            <a:endParaRPr kumimoji="1" lang="en-US" altLang="ja-JP" dirty="0" smtClean="0"/>
          </a:p>
          <a:p>
            <a:r>
              <a:rPr lang="en-US" altLang="ja-JP" dirty="0" smtClean="0"/>
              <a:t>The moral argument</a:t>
            </a:r>
          </a:p>
          <a:p>
            <a:pPr lvl="1"/>
            <a:r>
              <a:rPr lang="en-US" altLang="ja-JP" dirty="0" smtClean="0"/>
              <a:t>Morality entails that God exists.</a:t>
            </a:r>
            <a:endParaRPr kumimoji="1" lang="ja-JP" altLang="en-US" dirty="0"/>
          </a:p>
        </p:txBody>
      </p:sp>
    </p:spTree>
    <p:extLst>
      <p:ext uri="{BB962C8B-B14F-4D97-AF65-F5344CB8AC3E}">
        <p14:creationId xmlns:p14="http://schemas.microsoft.com/office/powerpoint/2010/main" val="18051761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Books on the arguments for the existence of God</a:t>
            </a:r>
            <a:endParaRPr kumimoji="1" lang="ja-JP" altLang="en-US" dirty="0"/>
          </a:p>
        </p:txBody>
      </p:sp>
      <p:pic>
        <p:nvPicPr>
          <p:cNvPr id="4" name="Content Placeholder 3" descr="Dialogues Concerning Natural Religion ebook | Weltbild.de"/>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28321" y="1881044"/>
            <a:ext cx="3263503" cy="4351338"/>
          </a:xfrm>
        </p:spPr>
      </p:pic>
      <p:pic>
        <p:nvPicPr>
          <p:cNvPr id="5" name="Picture 4" descr="Reasonable Faith (3rd edition) by William Lane Craig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73782" y="1881045"/>
            <a:ext cx="2900892" cy="4351338"/>
          </a:xfrm>
          <a:prstGeom prst="rect">
            <a:avLst/>
          </a:prstGeom>
        </p:spPr>
      </p:pic>
      <p:pic>
        <p:nvPicPr>
          <p:cNvPr id="6" name="Picture 5" descr="The Age of Reason by Thomas Paine - Free at Loyal Books"/>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556632" y="1881044"/>
            <a:ext cx="2924175" cy="4381500"/>
          </a:xfrm>
          <a:prstGeom prst="rect">
            <a:avLst/>
          </a:prstGeom>
        </p:spPr>
      </p:pic>
    </p:spTree>
    <p:extLst>
      <p:ext uri="{BB962C8B-B14F-4D97-AF65-F5344CB8AC3E}">
        <p14:creationId xmlns:p14="http://schemas.microsoft.com/office/powerpoint/2010/main" val="18813668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Five takeaways</a:t>
            </a:r>
            <a:endParaRPr kumimoji="1" lang="ja-JP" altLang="en-US" dirty="0"/>
          </a:p>
        </p:txBody>
      </p:sp>
      <p:sp>
        <p:nvSpPr>
          <p:cNvPr id="3" name="Content Placeholder 2"/>
          <p:cNvSpPr>
            <a:spLocks noGrp="1"/>
          </p:cNvSpPr>
          <p:nvPr>
            <p:ph idx="1"/>
          </p:nvPr>
        </p:nvSpPr>
        <p:spPr/>
        <p:txBody>
          <a:bodyPr/>
          <a:lstStyle/>
          <a:p>
            <a:r>
              <a:rPr kumimoji="1" lang="en-US" altLang="ja-JP" dirty="0" smtClean="0"/>
              <a:t>Definition of and different views within </a:t>
            </a:r>
            <a:r>
              <a:rPr kumimoji="1" lang="en-US" altLang="ja-JP" dirty="0" err="1" smtClean="0"/>
              <a:t>metaethics</a:t>
            </a:r>
            <a:r>
              <a:rPr kumimoji="1" lang="en-US" altLang="ja-JP" dirty="0" smtClean="0"/>
              <a:t>.</a:t>
            </a:r>
          </a:p>
          <a:p>
            <a:r>
              <a:rPr lang="en-US" altLang="ja-JP" dirty="0" smtClean="0"/>
              <a:t>Definition of moral subjectivism/relativism, its motivations, and its problems.</a:t>
            </a:r>
          </a:p>
          <a:p>
            <a:r>
              <a:rPr kumimoji="1" lang="en-US" altLang="ja-JP" dirty="0" smtClean="0"/>
              <a:t>Definition of moral error theory, common arguments for it, and an argument against it.</a:t>
            </a:r>
          </a:p>
          <a:p>
            <a:r>
              <a:rPr lang="en-US" altLang="ja-JP" dirty="0" smtClean="0"/>
              <a:t>Definitions of special pleading, burden of proof, and question begging.</a:t>
            </a:r>
          </a:p>
          <a:p>
            <a:r>
              <a:rPr kumimoji="1" lang="en-US" altLang="ja-JP" dirty="0" smtClean="0"/>
              <a:t>Four kinds of arguments for the existence of God.</a:t>
            </a:r>
            <a:endParaRPr kumimoji="1" lang="ja-JP" altLang="en-US" dirty="0"/>
          </a:p>
        </p:txBody>
      </p:sp>
    </p:spTree>
    <p:extLst>
      <p:ext uri="{BB962C8B-B14F-4D97-AF65-F5344CB8AC3E}">
        <p14:creationId xmlns:p14="http://schemas.microsoft.com/office/powerpoint/2010/main" val="39203361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游ゴシック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游ゴシック"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209</TotalTime>
  <Words>911</Words>
  <Application>Microsoft Office PowerPoint</Application>
  <PresentationFormat>Widescreen</PresentationFormat>
  <Paragraphs>72</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游ゴシック</vt:lpstr>
      <vt:lpstr>游ゴシック Light</vt:lpstr>
      <vt:lpstr>Arial</vt:lpstr>
      <vt:lpstr>Office Theme</vt:lpstr>
      <vt:lpstr>Philosophy Lesson</vt:lpstr>
      <vt:lpstr>What we’ll cover</vt:lpstr>
      <vt:lpstr>Metaethics</vt:lpstr>
      <vt:lpstr>PowerPoint Presentation</vt:lpstr>
      <vt:lpstr>PowerPoint Presentation</vt:lpstr>
      <vt:lpstr>Books on metaethics</vt:lpstr>
      <vt:lpstr>Moral subjectivism/relativism</vt:lpstr>
      <vt:lpstr>Reasons people are subjectivists and relativists</vt:lpstr>
      <vt:lpstr>Books on subjectivism/relativism</vt:lpstr>
      <vt:lpstr>Moral error theory</vt:lpstr>
      <vt:lpstr>An argument against moral error theory</vt:lpstr>
      <vt:lpstr>Books on moral error theory</vt:lpstr>
      <vt:lpstr>Books on moral realism</vt:lpstr>
      <vt:lpstr>Burden of proof</vt:lpstr>
      <vt:lpstr>PowerPoint Presentation</vt:lpstr>
      <vt:lpstr>Special pleading</vt:lpstr>
      <vt:lpstr>PowerPoint Presentation</vt:lpstr>
      <vt:lpstr>Begging the question</vt:lpstr>
      <vt:lpstr>PowerPoint Presentation</vt:lpstr>
      <vt:lpstr>The four arguments for the existence of God</vt:lpstr>
      <vt:lpstr>Books on the arguments for the existence of God</vt:lpstr>
      <vt:lpstr>Five takeaways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Philosophy Lesson</dc:title>
  <dc:creator>sample</dc:creator>
  <cp:lastModifiedBy>sample</cp:lastModifiedBy>
  <cp:revision>25</cp:revision>
  <dcterms:created xsi:type="dcterms:W3CDTF">2021-07-12T05:35:34Z</dcterms:created>
  <dcterms:modified xsi:type="dcterms:W3CDTF">2021-07-13T02:07:15Z</dcterms:modified>
</cp:coreProperties>
</file>