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851D94-E7F6-704F-8614-1A0555EE8267}" v="4" dt="2026-07-19T15:43:21.9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8"/>
    <p:restoredTop sz="94616"/>
  </p:normalViewPr>
  <p:slideViewPr>
    <p:cSldViewPr snapToGrid="0">
      <p:cViewPr varScale="1">
        <p:scale>
          <a:sx n="91" d="100"/>
          <a:sy n="91" d="100"/>
        </p:scale>
        <p:origin x="192" y="8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wa Farooq (2522352)" userId="d816c1a6-65ff-4f7e-b8d4-6c0ceb707b4f" providerId="ADAL" clId="{5F3B8334-EE86-5A22-9E64-8AE75196F7F4}"/>
    <pc:docChg chg="undo custSel addSld delSld modSld sldOrd">
      <pc:chgData name="Marwa Farooq (2522352)" userId="d816c1a6-65ff-4f7e-b8d4-6c0ceb707b4f" providerId="ADAL" clId="{5F3B8334-EE86-5A22-9E64-8AE75196F7F4}" dt="2026-07-19T19:13:51.453" v="4738" actId="26606"/>
      <pc:docMkLst>
        <pc:docMk/>
      </pc:docMkLst>
      <pc:sldChg chg="addSp delSp modSp mod setBg delDesignElem">
        <pc:chgData name="Marwa Farooq (2522352)" userId="d816c1a6-65ff-4f7e-b8d4-6c0ceb707b4f" providerId="ADAL" clId="{5F3B8334-EE86-5A22-9E64-8AE75196F7F4}" dt="2026-07-19T15:43:57.362" v="2549" actId="26606"/>
        <pc:sldMkLst>
          <pc:docMk/>
          <pc:sldMk cId="3618410558" sldId="256"/>
        </pc:sldMkLst>
        <pc:spChg chg="mod">
          <ac:chgData name="Marwa Farooq (2522352)" userId="d816c1a6-65ff-4f7e-b8d4-6c0ceb707b4f" providerId="ADAL" clId="{5F3B8334-EE86-5A22-9E64-8AE75196F7F4}" dt="2026-07-19T15:42:59.634" v="2542" actId="26606"/>
          <ac:spMkLst>
            <pc:docMk/>
            <pc:sldMk cId="3618410558" sldId="256"/>
            <ac:spMk id="2" creationId="{C8850AEE-FCDF-2F27-B139-BCA4EC8EF428}"/>
          </ac:spMkLst>
        </pc:spChg>
        <pc:spChg chg="mod">
          <ac:chgData name="Marwa Farooq (2522352)" userId="d816c1a6-65ff-4f7e-b8d4-6c0ceb707b4f" providerId="ADAL" clId="{5F3B8334-EE86-5A22-9E64-8AE75196F7F4}" dt="2026-07-19T15:42:59.634" v="2542" actId="26606"/>
          <ac:spMkLst>
            <pc:docMk/>
            <pc:sldMk cId="3618410558" sldId="256"/>
            <ac:spMk id="3" creationId="{2C0AAF74-2ED4-0F32-7542-F04AE2F06DE9}"/>
          </ac:spMkLst>
        </pc:spChg>
        <pc:spChg chg="add">
          <ac:chgData name="Marwa Farooq (2522352)" userId="d816c1a6-65ff-4f7e-b8d4-6c0ceb707b4f" providerId="ADAL" clId="{5F3B8334-EE86-5A22-9E64-8AE75196F7F4}" dt="2026-07-19T15:43:57.362" v="2549" actId="26606"/>
          <ac:spMkLst>
            <pc:docMk/>
            <pc:sldMk cId="3618410558" sldId="256"/>
            <ac:spMk id="7" creationId="{36B04CFB-FAE5-47DD-9B3E-4E9BA7A89CC1}"/>
          </ac:spMkLst>
        </pc:spChg>
        <pc:spChg chg="add">
          <ac:chgData name="Marwa Farooq (2522352)" userId="d816c1a6-65ff-4f7e-b8d4-6c0ceb707b4f" providerId="ADAL" clId="{5F3B8334-EE86-5A22-9E64-8AE75196F7F4}" dt="2026-07-19T15:43:57.362" v="2549" actId="26606"/>
          <ac:spMkLst>
            <pc:docMk/>
            <pc:sldMk cId="3618410558" sldId="256"/>
            <ac:spMk id="9" creationId="{2FA7AD0A-1871-4DF8-9235-F49D0513B9C1}"/>
          </ac:spMkLst>
        </pc:spChg>
        <pc:spChg chg="add del">
          <ac:chgData name="Marwa Farooq (2522352)" userId="d816c1a6-65ff-4f7e-b8d4-6c0ceb707b4f" providerId="ADAL" clId="{5F3B8334-EE86-5A22-9E64-8AE75196F7F4}" dt="2026-07-19T15:43:07.694" v="2544"/>
          <ac:spMkLst>
            <pc:docMk/>
            <pc:sldMk cId="3618410558" sldId="256"/>
            <ac:spMk id="11" creationId="{0F28EA84-13B4-4494-A4D3-8DE462FF0E6B}"/>
          </ac:spMkLst>
        </pc:spChg>
        <pc:spChg chg="add del">
          <ac:chgData name="Marwa Farooq (2522352)" userId="d816c1a6-65ff-4f7e-b8d4-6c0ceb707b4f" providerId="ADAL" clId="{5F3B8334-EE86-5A22-9E64-8AE75196F7F4}" dt="2026-07-19T15:43:07.694" v="2544"/>
          <ac:spMkLst>
            <pc:docMk/>
            <pc:sldMk cId="3618410558" sldId="256"/>
            <ac:spMk id="13" creationId="{6BEB1B24-66CE-4D63-A39D-2D1B481DF95E}"/>
          </ac:spMkLst>
        </pc:spChg>
        <pc:spChg chg="add">
          <ac:chgData name="Marwa Farooq (2522352)" userId="d816c1a6-65ff-4f7e-b8d4-6c0ceb707b4f" providerId="ADAL" clId="{5F3B8334-EE86-5A22-9E64-8AE75196F7F4}" dt="2026-07-19T15:43:57.362" v="2549" actId="26606"/>
          <ac:spMkLst>
            <pc:docMk/>
            <pc:sldMk cId="3618410558" sldId="256"/>
            <ac:spMk id="14" creationId="{622F7FD7-8884-4FD5-95AB-0B5C6033ADF7}"/>
          </ac:spMkLst>
        </pc:spChg>
        <pc:spChg chg="del">
          <ac:chgData name="Marwa Farooq (2522352)" userId="d816c1a6-65ff-4f7e-b8d4-6c0ceb707b4f" providerId="ADAL" clId="{5F3B8334-EE86-5A22-9E64-8AE75196F7F4}" dt="2026-07-19T15:42:37.573" v="2533"/>
          <ac:spMkLst>
            <pc:docMk/>
            <pc:sldMk cId="3618410558" sldId="256"/>
            <ac:spMk id="18" creationId="{CD7F9EC8-0E2C-4023-9DD1-73BEF6B80D13}"/>
          </ac:spMkLst>
        </pc:spChg>
        <pc:spChg chg="del">
          <ac:chgData name="Marwa Farooq (2522352)" userId="d816c1a6-65ff-4f7e-b8d4-6c0ceb707b4f" providerId="ADAL" clId="{5F3B8334-EE86-5A22-9E64-8AE75196F7F4}" dt="2026-07-19T15:42:37.573" v="2533"/>
          <ac:spMkLst>
            <pc:docMk/>
            <pc:sldMk cId="3618410558" sldId="256"/>
            <ac:spMk id="20" creationId="{6270D10B-6EA2-89DB-412E-A83B81393A99}"/>
          </ac:spMkLst>
        </pc:spChg>
        <pc:spChg chg="del">
          <ac:chgData name="Marwa Farooq (2522352)" userId="d816c1a6-65ff-4f7e-b8d4-6c0ceb707b4f" providerId="ADAL" clId="{5F3B8334-EE86-5A22-9E64-8AE75196F7F4}" dt="2026-07-19T15:42:37.573" v="2533"/>
          <ac:spMkLst>
            <pc:docMk/>
            <pc:sldMk cId="3618410558" sldId="256"/>
            <ac:spMk id="22" creationId="{C0301BA4-10E6-44CC-9EEC-727EDF3BC4B8}"/>
          </ac:spMkLst>
        </pc:spChg>
        <pc:grpChg chg="add">
          <ac:chgData name="Marwa Farooq (2522352)" userId="d816c1a6-65ff-4f7e-b8d4-6c0ceb707b4f" providerId="ADAL" clId="{5F3B8334-EE86-5A22-9E64-8AE75196F7F4}" dt="2026-07-19T15:43:57.362" v="2549" actId="26606"/>
          <ac:grpSpMkLst>
            <pc:docMk/>
            <pc:sldMk cId="3618410558" sldId="256"/>
            <ac:grpSpMk id="10" creationId="{E8ACF89C-CFC3-4D68-B3C4-2BEFB7BBE5F7}"/>
          </ac:grpSpMkLst>
        </pc:grpChg>
        <pc:picChg chg="mod ord">
          <ac:chgData name="Marwa Farooq (2522352)" userId="d816c1a6-65ff-4f7e-b8d4-6c0ceb707b4f" providerId="ADAL" clId="{5F3B8334-EE86-5A22-9E64-8AE75196F7F4}" dt="2026-07-19T15:43:57.362" v="2549" actId="26606"/>
          <ac:picMkLst>
            <pc:docMk/>
            <pc:sldMk cId="3618410558" sldId="256"/>
            <ac:picMk id="4" creationId="{440EBF59-9916-3D50-7E2D-75F5A6AEB4A4}"/>
          </ac:picMkLst>
        </pc:picChg>
        <pc:picChg chg="add del mod">
          <ac:chgData name="Marwa Farooq (2522352)" userId="d816c1a6-65ff-4f7e-b8d4-6c0ceb707b4f" providerId="ADAL" clId="{5F3B8334-EE86-5A22-9E64-8AE75196F7F4}" dt="2026-07-19T15:43:17.652" v="2547" actId="21"/>
          <ac:picMkLst>
            <pc:docMk/>
            <pc:sldMk cId="3618410558" sldId="256"/>
            <ac:picMk id="5" creationId="{EFFC13E4-A296-3A09-F37D-3A39C3794F19}"/>
          </ac:picMkLst>
        </pc:picChg>
        <pc:picChg chg="add del mod">
          <ac:chgData name="Marwa Farooq (2522352)" userId="d816c1a6-65ff-4f7e-b8d4-6c0ceb707b4f" providerId="ADAL" clId="{5F3B8334-EE86-5A22-9E64-8AE75196F7F4}" dt="2026-07-19T15:43:13.755" v="2546" actId="21"/>
          <ac:picMkLst>
            <pc:docMk/>
            <pc:sldMk cId="3618410558" sldId="256"/>
            <ac:picMk id="6" creationId="{802EFD76-E60E-4C0F-4498-EB1EB2F61635}"/>
          </ac:picMkLst>
        </pc:picChg>
        <pc:picChg chg="add del">
          <ac:chgData name="Marwa Farooq (2522352)" userId="d816c1a6-65ff-4f7e-b8d4-6c0ceb707b4f" providerId="ADAL" clId="{5F3B8334-EE86-5A22-9E64-8AE75196F7F4}" dt="2026-07-19T15:43:07.694" v="2544"/>
          <ac:picMkLst>
            <pc:docMk/>
            <pc:sldMk cId="3618410558" sldId="256"/>
            <ac:picMk id="17" creationId="{E7233926-059A-41AD-A9F2-56552CF4FF6B}"/>
          </ac:picMkLst>
        </pc:picChg>
        <pc:picChg chg="add">
          <ac:chgData name="Marwa Farooq (2522352)" userId="d816c1a6-65ff-4f7e-b8d4-6c0ceb707b4f" providerId="ADAL" clId="{5F3B8334-EE86-5A22-9E64-8AE75196F7F4}" dt="2026-07-19T15:43:57.362" v="2549" actId="26606"/>
          <ac:picMkLst>
            <pc:docMk/>
            <pc:sldMk cId="3618410558" sldId="256"/>
            <ac:picMk id="21" creationId="{16EFE474-4FE0-4E8F-8F09-5ED2C9E76A84}"/>
          </ac:picMkLst>
        </pc:picChg>
        <pc:cxnChg chg="add">
          <ac:chgData name="Marwa Farooq (2522352)" userId="d816c1a6-65ff-4f7e-b8d4-6c0ceb707b4f" providerId="ADAL" clId="{5F3B8334-EE86-5A22-9E64-8AE75196F7F4}" dt="2026-07-19T15:43:57.362" v="2549" actId="26606"/>
          <ac:cxnSpMkLst>
            <pc:docMk/>
            <pc:sldMk cId="3618410558" sldId="256"/>
            <ac:cxnSpMk id="8" creationId="{EE68D41B-9286-479F-9AB7-678C8E348D71}"/>
          </ac:cxnSpMkLst>
        </pc:cxnChg>
        <pc:cxnChg chg="add del">
          <ac:chgData name="Marwa Farooq (2522352)" userId="d816c1a6-65ff-4f7e-b8d4-6c0ceb707b4f" providerId="ADAL" clId="{5F3B8334-EE86-5A22-9E64-8AE75196F7F4}" dt="2026-07-19T15:43:07.694" v="2544"/>
          <ac:cxnSpMkLst>
            <pc:docMk/>
            <pc:sldMk cId="3618410558" sldId="256"/>
            <ac:cxnSpMk id="15" creationId="{78DE337D-1DBA-4536-8145-B43EE65C747D}"/>
          </ac:cxnSpMkLst>
        </pc:cxnChg>
        <pc:cxnChg chg="add del">
          <ac:chgData name="Marwa Farooq (2522352)" userId="d816c1a6-65ff-4f7e-b8d4-6c0ceb707b4f" providerId="ADAL" clId="{5F3B8334-EE86-5A22-9E64-8AE75196F7F4}" dt="2026-07-19T15:43:07.694" v="2544"/>
          <ac:cxnSpMkLst>
            <pc:docMk/>
            <pc:sldMk cId="3618410558" sldId="256"/>
            <ac:cxnSpMk id="19" creationId="{C13C145E-93D4-481E-92DC-736D9EBA37FC}"/>
          </ac:cxnSpMkLst>
        </pc:cxnChg>
        <pc:cxnChg chg="add">
          <ac:chgData name="Marwa Farooq (2522352)" userId="d816c1a6-65ff-4f7e-b8d4-6c0ceb707b4f" providerId="ADAL" clId="{5F3B8334-EE86-5A22-9E64-8AE75196F7F4}" dt="2026-07-19T15:43:57.362" v="2549" actId="26606"/>
          <ac:cxnSpMkLst>
            <pc:docMk/>
            <pc:sldMk cId="3618410558" sldId="256"/>
            <ac:cxnSpMk id="23" creationId="{CF8B8C81-54DC-4AF5-B682-3A2C70A6B55C}"/>
          </ac:cxnSpMkLst>
        </pc:cxnChg>
      </pc:sldChg>
      <pc:sldChg chg="addSp delSp modSp mod setBg">
        <pc:chgData name="Marwa Farooq (2522352)" userId="d816c1a6-65ff-4f7e-b8d4-6c0ceb707b4f" providerId="ADAL" clId="{5F3B8334-EE86-5A22-9E64-8AE75196F7F4}" dt="2026-07-19T15:44:11.248" v="2552" actId="26606"/>
        <pc:sldMkLst>
          <pc:docMk/>
          <pc:sldMk cId="1237891092" sldId="257"/>
        </pc:sldMkLst>
        <pc:spChg chg="mod">
          <ac:chgData name="Marwa Farooq (2522352)" userId="d816c1a6-65ff-4f7e-b8d4-6c0ceb707b4f" providerId="ADAL" clId="{5F3B8334-EE86-5A22-9E64-8AE75196F7F4}" dt="2026-07-19T15:44:11.239" v="2551" actId="26606"/>
          <ac:spMkLst>
            <pc:docMk/>
            <pc:sldMk cId="1237891092" sldId="257"/>
            <ac:spMk id="2" creationId="{5A5B8967-10AD-809A-8542-8B28FAC528F5}"/>
          </ac:spMkLst>
        </pc:spChg>
        <pc:spChg chg="del mod">
          <ac:chgData name="Marwa Farooq (2522352)" userId="d816c1a6-65ff-4f7e-b8d4-6c0ceb707b4f" providerId="ADAL" clId="{5F3B8334-EE86-5A22-9E64-8AE75196F7F4}" dt="2026-07-19T15:44:11.248" v="2552" actId="26606"/>
          <ac:spMkLst>
            <pc:docMk/>
            <pc:sldMk cId="1237891092" sldId="257"/>
            <ac:spMk id="3" creationId="{38373BA2-8956-B97D-9ADC-AC1E99EE3626}"/>
          </ac:spMkLst>
        </pc:spChg>
        <pc:spChg chg="add del">
          <ac:chgData name="Marwa Farooq (2522352)" userId="d816c1a6-65ff-4f7e-b8d4-6c0ceb707b4f" providerId="ADAL" clId="{5F3B8334-EE86-5A22-9E64-8AE75196F7F4}" dt="2026-07-19T15:44:11.239" v="2551" actId="26606"/>
          <ac:spMkLst>
            <pc:docMk/>
            <pc:sldMk cId="1237891092" sldId="257"/>
            <ac:spMk id="8" creationId="{F63C748C-967B-4A7B-A90F-3EDD0F485AC6}"/>
          </ac:spMkLst>
        </pc:spChg>
        <pc:spChg chg="add del">
          <ac:chgData name="Marwa Farooq (2522352)" userId="d816c1a6-65ff-4f7e-b8d4-6c0ceb707b4f" providerId="ADAL" clId="{5F3B8334-EE86-5A22-9E64-8AE75196F7F4}" dt="2026-07-19T15:44:11.239" v="2551" actId="26606"/>
          <ac:spMkLst>
            <pc:docMk/>
            <pc:sldMk cId="1237891092" sldId="257"/>
            <ac:spMk id="10" creationId="{C0143637-4934-44E4-B909-BAF1E7B27972}"/>
          </ac:spMkLst>
        </pc:spChg>
        <pc:graphicFrameChg chg="add">
          <ac:chgData name="Marwa Farooq (2522352)" userId="d816c1a6-65ff-4f7e-b8d4-6c0ceb707b4f" providerId="ADAL" clId="{5F3B8334-EE86-5A22-9E64-8AE75196F7F4}" dt="2026-07-19T15:44:11.248" v="2552" actId="26606"/>
          <ac:graphicFrameMkLst>
            <pc:docMk/>
            <pc:sldMk cId="1237891092" sldId="257"/>
            <ac:graphicFrameMk id="5" creationId="{9A679B1A-3392-6E7E-0B2E-51EA381F21BF}"/>
          </ac:graphicFrameMkLst>
        </pc:graphicFrameChg>
      </pc:sldChg>
      <pc:sldChg chg="addSp delSp modSp mod setBg">
        <pc:chgData name="Marwa Farooq (2522352)" userId="d816c1a6-65ff-4f7e-b8d4-6c0ceb707b4f" providerId="ADAL" clId="{5F3B8334-EE86-5A22-9E64-8AE75196F7F4}" dt="2026-07-19T15:44:16.814" v="2553" actId="26606"/>
        <pc:sldMkLst>
          <pc:docMk/>
          <pc:sldMk cId="59005269" sldId="258"/>
        </pc:sldMkLst>
        <pc:spChg chg="mod">
          <ac:chgData name="Marwa Farooq (2522352)" userId="d816c1a6-65ff-4f7e-b8d4-6c0ceb707b4f" providerId="ADAL" clId="{5F3B8334-EE86-5A22-9E64-8AE75196F7F4}" dt="2026-07-19T15:44:16.814" v="2553" actId="26606"/>
          <ac:spMkLst>
            <pc:docMk/>
            <pc:sldMk cId="59005269" sldId="258"/>
            <ac:spMk id="2" creationId="{A94FAF7D-DD9E-DF7E-28A4-1CAE7F2EC08D}"/>
          </ac:spMkLst>
        </pc:spChg>
        <pc:spChg chg="del mod">
          <ac:chgData name="Marwa Farooq (2522352)" userId="d816c1a6-65ff-4f7e-b8d4-6c0ceb707b4f" providerId="ADAL" clId="{5F3B8334-EE86-5A22-9E64-8AE75196F7F4}" dt="2026-07-19T15:44:16.814" v="2553" actId="26606"/>
          <ac:spMkLst>
            <pc:docMk/>
            <pc:sldMk cId="59005269" sldId="258"/>
            <ac:spMk id="3" creationId="{BC7378C8-6BE9-0841-2E98-82DAFDF00A11}"/>
          </ac:spMkLst>
        </pc:spChg>
        <pc:spChg chg="add">
          <ac:chgData name="Marwa Farooq (2522352)" userId="d816c1a6-65ff-4f7e-b8d4-6c0ceb707b4f" providerId="ADAL" clId="{5F3B8334-EE86-5A22-9E64-8AE75196F7F4}" dt="2026-07-19T15:44:16.814" v="2553" actId="26606"/>
          <ac:spMkLst>
            <pc:docMk/>
            <pc:sldMk cId="59005269" sldId="258"/>
            <ac:spMk id="9" creationId="{32D32A60-013B-47A8-8833-D2424080917B}"/>
          </ac:spMkLst>
        </pc:spChg>
        <pc:spChg chg="add">
          <ac:chgData name="Marwa Farooq (2522352)" userId="d816c1a6-65ff-4f7e-b8d4-6c0ceb707b4f" providerId="ADAL" clId="{5F3B8334-EE86-5A22-9E64-8AE75196F7F4}" dt="2026-07-19T15:44:16.814" v="2553" actId="26606"/>
          <ac:spMkLst>
            <pc:docMk/>
            <pc:sldMk cId="59005269" sldId="258"/>
            <ac:spMk id="11" creationId="{AE27932B-B694-4C4C-90D7-A0333A7C5876}"/>
          </ac:spMkLst>
        </pc:spChg>
        <pc:spChg chg="add">
          <ac:chgData name="Marwa Farooq (2522352)" userId="d816c1a6-65ff-4f7e-b8d4-6c0ceb707b4f" providerId="ADAL" clId="{5F3B8334-EE86-5A22-9E64-8AE75196F7F4}" dt="2026-07-19T15:44:16.814" v="2553" actId="26606"/>
          <ac:spMkLst>
            <pc:docMk/>
            <pc:sldMk cId="59005269" sldId="258"/>
            <ac:spMk id="15" creationId="{A9DA474E-6B91-4200-840F-0257B2358A75}"/>
          </ac:spMkLst>
        </pc:spChg>
        <pc:graphicFrameChg chg="add">
          <ac:chgData name="Marwa Farooq (2522352)" userId="d816c1a6-65ff-4f7e-b8d4-6c0ceb707b4f" providerId="ADAL" clId="{5F3B8334-EE86-5A22-9E64-8AE75196F7F4}" dt="2026-07-19T15:44:16.814" v="2553" actId="26606"/>
          <ac:graphicFrameMkLst>
            <pc:docMk/>
            <pc:sldMk cId="59005269" sldId="258"/>
            <ac:graphicFrameMk id="5" creationId="{C7F1D864-5B7F-8E31-399E-4BB0B163E9FA}"/>
          </ac:graphicFrameMkLst>
        </pc:graphicFrameChg>
        <pc:picChg chg="add">
          <ac:chgData name="Marwa Farooq (2522352)" userId="d816c1a6-65ff-4f7e-b8d4-6c0ceb707b4f" providerId="ADAL" clId="{5F3B8334-EE86-5A22-9E64-8AE75196F7F4}" dt="2026-07-19T15:44:16.814" v="2553" actId="26606"/>
          <ac:picMkLst>
            <pc:docMk/>
            <pc:sldMk cId="59005269" sldId="258"/>
            <ac:picMk id="17" creationId="{DF63C9AD-AE6E-4512-8171-91612E84CCFB}"/>
          </ac:picMkLst>
        </pc:picChg>
        <pc:cxnChg chg="add">
          <ac:chgData name="Marwa Farooq (2522352)" userId="d816c1a6-65ff-4f7e-b8d4-6c0ceb707b4f" providerId="ADAL" clId="{5F3B8334-EE86-5A22-9E64-8AE75196F7F4}" dt="2026-07-19T15:44:16.814" v="2553" actId="26606"/>
          <ac:cxnSpMkLst>
            <pc:docMk/>
            <pc:sldMk cId="59005269" sldId="258"/>
            <ac:cxnSpMk id="13" creationId="{9EBB0476-5CF0-4F44-8D68-5D42D7AEE43A}"/>
          </ac:cxnSpMkLst>
        </pc:cxnChg>
        <pc:cxnChg chg="add">
          <ac:chgData name="Marwa Farooq (2522352)" userId="d816c1a6-65ff-4f7e-b8d4-6c0ceb707b4f" providerId="ADAL" clId="{5F3B8334-EE86-5A22-9E64-8AE75196F7F4}" dt="2026-07-19T15:44:16.814" v="2553" actId="26606"/>
          <ac:cxnSpMkLst>
            <pc:docMk/>
            <pc:sldMk cId="59005269" sldId="258"/>
            <ac:cxnSpMk id="19" creationId="{FE1A49CE-B63D-457A-A180-1C883E1A63D2}"/>
          </ac:cxnSpMkLst>
        </pc:cxnChg>
      </pc:sldChg>
      <pc:sldChg chg="addSp delSp modSp mod setBg setClrOvrMap">
        <pc:chgData name="Marwa Farooq (2522352)" userId="d816c1a6-65ff-4f7e-b8d4-6c0ceb707b4f" providerId="ADAL" clId="{5F3B8334-EE86-5A22-9E64-8AE75196F7F4}" dt="2026-07-19T15:44:36.061" v="2556" actId="26606"/>
        <pc:sldMkLst>
          <pc:docMk/>
          <pc:sldMk cId="1031800000" sldId="259"/>
        </pc:sldMkLst>
        <pc:spChg chg="mod">
          <ac:chgData name="Marwa Farooq (2522352)" userId="d816c1a6-65ff-4f7e-b8d4-6c0ceb707b4f" providerId="ADAL" clId="{5F3B8334-EE86-5A22-9E64-8AE75196F7F4}" dt="2026-07-19T15:44:36.061" v="2556" actId="26606"/>
          <ac:spMkLst>
            <pc:docMk/>
            <pc:sldMk cId="1031800000" sldId="259"/>
            <ac:spMk id="2" creationId="{20A29722-3E47-A807-794A-02E2C415B08B}"/>
          </ac:spMkLst>
        </pc:spChg>
        <pc:spChg chg="add del mod">
          <ac:chgData name="Marwa Farooq (2522352)" userId="d816c1a6-65ff-4f7e-b8d4-6c0ceb707b4f" providerId="ADAL" clId="{5F3B8334-EE86-5A22-9E64-8AE75196F7F4}" dt="2026-07-19T15:44:36.061" v="2556" actId="26606"/>
          <ac:spMkLst>
            <pc:docMk/>
            <pc:sldMk cId="1031800000" sldId="259"/>
            <ac:spMk id="3" creationId="{09F387C4-E7D8-907B-2E5B-2941508C37D7}"/>
          </ac:spMkLst>
        </pc:spChg>
        <pc:spChg chg="add">
          <ac:chgData name="Marwa Farooq (2522352)" userId="d816c1a6-65ff-4f7e-b8d4-6c0ceb707b4f" providerId="ADAL" clId="{5F3B8334-EE86-5A22-9E64-8AE75196F7F4}" dt="2026-07-19T15:44:36.061" v="2556" actId="26606"/>
          <ac:spMkLst>
            <pc:docMk/>
            <pc:sldMk cId="1031800000" sldId="259"/>
            <ac:spMk id="8" creationId="{54F891EB-ED45-44C3-95D6-FFB2EC07FA10}"/>
          </ac:spMkLst>
        </pc:spChg>
        <pc:spChg chg="add del">
          <ac:chgData name="Marwa Farooq (2522352)" userId="d816c1a6-65ff-4f7e-b8d4-6c0ceb707b4f" providerId="ADAL" clId="{5F3B8334-EE86-5A22-9E64-8AE75196F7F4}" dt="2026-07-19T15:44:36.045" v="2555" actId="26606"/>
          <ac:spMkLst>
            <pc:docMk/>
            <pc:sldMk cId="1031800000" sldId="259"/>
            <ac:spMk id="9" creationId="{32D32A60-013B-47A8-8833-D2424080917B}"/>
          </ac:spMkLst>
        </pc:spChg>
        <pc:spChg chg="add">
          <ac:chgData name="Marwa Farooq (2522352)" userId="d816c1a6-65ff-4f7e-b8d4-6c0ceb707b4f" providerId="ADAL" clId="{5F3B8334-EE86-5A22-9E64-8AE75196F7F4}" dt="2026-07-19T15:44:36.061" v="2556" actId="26606"/>
          <ac:spMkLst>
            <pc:docMk/>
            <pc:sldMk cId="1031800000" sldId="259"/>
            <ac:spMk id="10" creationId="{2EA385B8-7C85-4CE0-AE3A-00EB627B3443}"/>
          </ac:spMkLst>
        </pc:spChg>
        <pc:spChg chg="add del">
          <ac:chgData name="Marwa Farooq (2522352)" userId="d816c1a6-65ff-4f7e-b8d4-6c0ceb707b4f" providerId="ADAL" clId="{5F3B8334-EE86-5A22-9E64-8AE75196F7F4}" dt="2026-07-19T15:44:36.045" v="2555" actId="26606"/>
          <ac:spMkLst>
            <pc:docMk/>
            <pc:sldMk cId="1031800000" sldId="259"/>
            <ac:spMk id="11" creationId="{AE27932B-B694-4C4C-90D7-A0333A7C5876}"/>
          </ac:spMkLst>
        </pc:spChg>
        <pc:spChg chg="add del">
          <ac:chgData name="Marwa Farooq (2522352)" userId="d816c1a6-65ff-4f7e-b8d4-6c0ceb707b4f" providerId="ADAL" clId="{5F3B8334-EE86-5A22-9E64-8AE75196F7F4}" dt="2026-07-19T15:44:36.045" v="2555" actId="26606"/>
          <ac:spMkLst>
            <pc:docMk/>
            <pc:sldMk cId="1031800000" sldId="259"/>
            <ac:spMk id="15" creationId="{A9DA474E-6B91-4200-840F-0257B2358A75}"/>
          </ac:spMkLst>
        </pc:spChg>
        <pc:spChg chg="add">
          <ac:chgData name="Marwa Farooq (2522352)" userId="d816c1a6-65ff-4f7e-b8d4-6c0ceb707b4f" providerId="ADAL" clId="{5F3B8334-EE86-5A22-9E64-8AE75196F7F4}" dt="2026-07-19T15:44:36.061" v="2556" actId="26606"/>
          <ac:spMkLst>
            <pc:docMk/>
            <pc:sldMk cId="1031800000" sldId="259"/>
            <ac:spMk id="21" creationId="{09F387C4-E7D8-907B-2E5B-2941508C37D7}"/>
          </ac:spMkLst>
        </pc:spChg>
        <pc:graphicFrameChg chg="add del">
          <ac:chgData name="Marwa Farooq (2522352)" userId="d816c1a6-65ff-4f7e-b8d4-6c0ceb707b4f" providerId="ADAL" clId="{5F3B8334-EE86-5A22-9E64-8AE75196F7F4}" dt="2026-07-19T15:44:36.045" v="2555" actId="26606"/>
          <ac:graphicFrameMkLst>
            <pc:docMk/>
            <pc:sldMk cId="1031800000" sldId="259"/>
            <ac:graphicFrameMk id="5" creationId="{A1A86517-58EC-CA38-0B5F-5C6A274D32AB}"/>
          </ac:graphicFrameMkLst>
        </pc:graphicFrameChg>
        <pc:picChg chg="add">
          <ac:chgData name="Marwa Farooq (2522352)" userId="d816c1a6-65ff-4f7e-b8d4-6c0ceb707b4f" providerId="ADAL" clId="{5F3B8334-EE86-5A22-9E64-8AE75196F7F4}" dt="2026-07-19T15:44:36.061" v="2556" actId="26606"/>
          <ac:picMkLst>
            <pc:docMk/>
            <pc:sldMk cId="1031800000" sldId="259"/>
            <ac:picMk id="14" creationId="{DCC0100C-A457-45B1-8A8B-8740F43EC158}"/>
          </ac:picMkLst>
        </pc:picChg>
        <pc:picChg chg="add del">
          <ac:chgData name="Marwa Farooq (2522352)" userId="d816c1a6-65ff-4f7e-b8d4-6c0ceb707b4f" providerId="ADAL" clId="{5F3B8334-EE86-5A22-9E64-8AE75196F7F4}" dt="2026-07-19T15:44:36.045" v="2555" actId="26606"/>
          <ac:picMkLst>
            <pc:docMk/>
            <pc:sldMk cId="1031800000" sldId="259"/>
            <ac:picMk id="17" creationId="{DF63C9AD-AE6E-4512-8171-91612E84CCFB}"/>
          </ac:picMkLst>
        </pc:picChg>
        <pc:cxnChg chg="add">
          <ac:chgData name="Marwa Farooq (2522352)" userId="d816c1a6-65ff-4f7e-b8d4-6c0ceb707b4f" providerId="ADAL" clId="{5F3B8334-EE86-5A22-9E64-8AE75196F7F4}" dt="2026-07-19T15:44:36.061" v="2556" actId="26606"/>
          <ac:cxnSpMkLst>
            <pc:docMk/>
            <pc:sldMk cId="1031800000" sldId="259"/>
            <ac:cxnSpMk id="12" creationId="{19AF263B-E208-40DF-A182-5193478DCFA4}"/>
          </ac:cxnSpMkLst>
        </pc:cxnChg>
        <pc:cxnChg chg="add del">
          <ac:chgData name="Marwa Farooq (2522352)" userId="d816c1a6-65ff-4f7e-b8d4-6c0ceb707b4f" providerId="ADAL" clId="{5F3B8334-EE86-5A22-9E64-8AE75196F7F4}" dt="2026-07-19T15:44:36.045" v="2555" actId="26606"/>
          <ac:cxnSpMkLst>
            <pc:docMk/>
            <pc:sldMk cId="1031800000" sldId="259"/>
            <ac:cxnSpMk id="13" creationId="{9EBB0476-5CF0-4F44-8D68-5D42D7AEE43A}"/>
          </ac:cxnSpMkLst>
        </pc:cxnChg>
        <pc:cxnChg chg="add del">
          <ac:chgData name="Marwa Farooq (2522352)" userId="d816c1a6-65ff-4f7e-b8d4-6c0ceb707b4f" providerId="ADAL" clId="{5F3B8334-EE86-5A22-9E64-8AE75196F7F4}" dt="2026-07-19T15:44:36.045" v="2555" actId="26606"/>
          <ac:cxnSpMkLst>
            <pc:docMk/>
            <pc:sldMk cId="1031800000" sldId="259"/>
            <ac:cxnSpMk id="19" creationId="{FE1A49CE-B63D-457A-A180-1C883E1A63D2}"/>
          </ac:cxnSpMkLst>
        </pc:cxnChg>
      </pc:sldChg>
      <pc:sldChg chg="addSp delSp modSp mod setBg">
        <pc:chgData name="Marwa Farooq (2522352)" userId="d816c1a6-65ff-4f7e-b8d4-6c0ceb707b4f" providerId="ADAL" clId="{5F3B8334-EE86-5A22-9E64-8AE75196F7F4}" dt="2026-07-19T15:44:50.060" v="2559" actId="26606"/>
        <pc:sldMkLst>
          <pc:docMk/>
          <pc:sldMk cId="2801641861" sldId="260"/>
        </pc:sldMkLst>
        <pc:spChg chg="mod">
          <ac:chgData name="Marwa Farooq (2522352)" userId="d816c1a6-65ff-4f7e-b8d4-6c0ceb707b4f" providerId="ADAL" clId="{5F3B8334-EE86-5A22-9E64-8AE75196F7F4}" dt="2026-07-19T15:44:50.060" v="2559" actId="26606"/>
          <ac:spMkLst>
            <pc:docMk/>
            <pc:sldMk cId="2801641861" sldId="260"/>
            <ac:spMk id="2" creationId="{5EB788EF-3579-584D-17A2-D9A7A7743686}"/>
          </ac:spMkLst>
        </pc:spChg>
        <pc:spChg chg="add del mod">
          <ac:chgData name="Marwa Farooq (2522352)" userId="d816c1a6-65ff-4f7e-b8d4-6c0ceb707b4f" providerId="ADAL" clId="{5F3B8334-EE86-5A22-9E64-8AE75196F7F4}" dt="2026-07-19T15:44:50.060" v="2559" actId="26606"/>
          <ac:spMkLst>
            <pc:docMk/>
            <pc:sldMk cId="2801641861" sldId="260"/>
            <ac:spMk id="3" creationId="{76277A20-1097-DCC0-F7F8-44AFA879D21A}"/>
          </ac:spMkLst>
        </pc:spChg>
        <pc:spChg chg="add del">
          <ac:chgData name="Marwa Farooq (2522352)" userId="d816c1a6-65ff-4f7e-b8d4-6c0ceb707b4f" providerId="ADAL" clId="{5F3B8334-EE86-5A22-9E64-8AE75196F7F4}" dt="2026-07-19T15:44:50.046" v="2558" actId="26606"/>
          <ac:spMkLst>
            <pc:docMk/>
            <pc:sldMk cId="2801641861" sldId="260"/>
            <ac:spMk id="9" creationId="{32D32A60-013B-47A8-8833-D2424080917B}"/>
          </ac:spMkLst>
        </pc:spChg>
        <pc:spChg chg="add del">
          <ac:chgData name="Marwa Farooq (2522352)" userId="d816c1a6-65ff-4f7e-b8d4-6c0ceb707b4f" providerId="ADAL" clId="{5F3B8334-EE86-5A22-9E64-8AE75196F7F4}" dt="2026-07-19T15:44:50.046" v="2558" actId="26606"/>
          <ac:spMkLst>
            <pc:docMk/>
            <pc:sldMk cId="2801641861" sldId="260"/>
            <ac:spMk id="11" creationId="{AE27932B-B694-4C4C-90D7-A0333A7C5876}"/>
          </ac:spMkLst>
        </pc:spChg>
        <pc:spChg chg="add del">
          <ac:chgData name="Marwa Farooq (2522352)" userId="d816c1a6-65ff-4f7e-b8d4-6c0ceb707b4f" providerId="ADAL" clId="{5F3B8334-EE86-5A22-9E64-8AE75196F7F4}" dt="2026-07-19T15:44:50.046" v="2558" actId="26606"/>
          <ac:spMkLst>
            <pc:docMk/>
            <pc:sldMk cId="2801641861" sldId="260"/>
            <ac:spMk id="15" creationId="{A9DA474E-6B91-4200-840F-0257B2358A75}"/>
          </ac:spMkLst>
        </pc:spChg>
        <pc:spChg chg="add">
          <ac:chgData name="Marwa Farooq (2522352)" userId="d816c1a6-65ff-4f7e-b8d4-6c0ceb707b4f" providerId="ADAL" clId="{5F3B8334-EE86-5A22-9E64-8AE75196F7F4}" dt="2026-07-19T15:44:50.060" v="2559" actId="26606"/>
          <ac:spMkLst>
            <pc:docMk/>
            <pc:sldMk cId="2801641861" sldId="260"/>
            <ac:spMk id="21" creationId="{482E7304-2AC2-4A5C-924D-A6AC3FFC5EAC}"/>
          </ac:spMkLst>
        </pc:spChg>
        <pc:spChg chg="add">
          <ac:chgData name="Marwa Farooq (2522352)" userId="d816c1a6-65ff-4f7e-b8d4-6c0ceb707b4f" providerId="ADAL" clId="{5F3B8334-EE86-5A22-9E64-8AE75196F7F4}" dt="2026-07-19T15:44:50.060" v="2559" actId="26606"/>
          <ac:spMkLst>
            <pc:docMk/>
            <pc:sldMk cId="2801641861" sldId="260"/>
            <ac:spMk id="23" creationId="{A3C183B1-1D4B-4E3D-A02E-A426E3BFA016}"/>
          </ac:spMkLst>
        </pc:spChg>
        <pc:graphicFrameChg chg="add del">
          <ac:chgData name="Marwa Farooq (2522352)" userId="d816c1a6-65ff-4f7e-b8d4-6c0ceb707b4f" providerId="ADAL" clId="{5F3B8334-EE86-5A22-9E64-8AE75196F7F4}" dt="2026-07-19T15:44:50.046" v="2558" actId="26606"/>
          <ac:graphicFrameMkLst>
            <pc:docMk/>
            <pc:sldMk cId="2801641861" sldId="260"/>
            <ac:graphicFrameMk id="5" creationId="{B8AAAACF-04F8-8F5F-6CA3-B4C516693614}"/>
          </ac:graphicFrameMkLst>
        </pc:graphicFrameChg>
        <pc:graphicFrameChg chg="add">
          <ac:chgData name="Marwa Farooq (2522352)" userId="d816c1a6-65ff-4f7e-b8d4-6c0ceb707b4f" providerId="ADAL" clId="{5F3B8334-EE86-5A22-9E64-8AE75196F7F4}" dt="2026-07-19T15:44:50.060" v="2559" actId="26606"/>
          <ac:graphicFrameMkLst>
            <pc:docMk/>
            <pc:sldMk cId="2801641861" sldId="260"/>
            <ac:graphicFrameMk id="24" creationId="{C5F7711D-5265-86B6-B1D6-897ED11199B4}"/>
          </ac:graphicFrameMkLst>
        </pc:graphicFrameChg>
        <pc:picChg chg="add del">
          <ac:chgData name="Marwa Farooq (2522352)" userId="d816c1a6-65ff-4f7e-b8d4-6c0ceb707b4f" providerId="ADAL" clId="{5F3B8334-EE86-5A22-9E64-8AE75196F7F4}" dt="2026-07-19T15:44:50.046" v="2558" actId="26606"/>
          <ac:picMkLst>
            <pc:docMk/>
            <pc:sldMk cId="2801641861" sldId="260"/>
            <ac:picMk id="17" creationId="{DF63C9AD-AE6E-4512-8171-91612E84CCFB}"/>
          </ac:picMkLst>
        </pc:picChg>
        <pc:cxnChg chg="add del">
          <ac:chgData name="Marwa Farooq (2522352)" userId="d816c1a6-65ff-4f7e-b8d4-6c0ceb707b4f" providerId="ADAL" clId="{5F3B8334-EE86-5A22-9E64-8AE75196F7F4}" dt="2026-07-19T15:44:50.046" v="2558" actId="26606"/>
          <ac:cxnSpMkLst>
            <pc:docMk/>
            <pc:sldMk cId="2801641861" sldId="260"/>
            <ac:cxnSpMk id="13" creationId="{9EBB0476-5CF0-4F44-8D68-5D42D7AEE43A}"/>
          </ac:cxnSpMkLst>
        </pc:cxnChg>
        <pc:cxnChg chg="add del">
          <ac:chgData name="Marwa Farooq (2522352)" userId="d816c1a6-65ff-4f7e-b8d4-6c0ceb707b4f" providerId="ADAL" clId="{5F3B8334-EE86-5A22-9E64-8AE75196F7F4}" dt="2026-07-19T15:44:50.046" v="2558" actId="26606"/>
          <ac:cxnSpMkLst>
            <pc:docMk/>
            <pc:sldMk cId="2801641861" sldId="260"/>
            <ac:cxnSpMk id="19" creationId="{FE1A49CE-B63D-457A-A180-1C883E1A63D2}"/>
          </ac:cxnSpMkLst>
        </pc:cxnChg>
        <pc:cxnChg chg="add">
          <ac:chgData name="Marwa Farooq (2522352)" userId="d816c1a6-65ff-4f7e-b8d4-6c0ceb707b4f" providerId="ADAL" clId="{5F3B8334-EE86-5A22-9E64-8AE75196F7F4}" dt="2026-07-19T15:44:50.060" v="2559" actId="26606"/>
          <ac:cxnSpMkLst>
            <pc:docMk/>
            <pc:sldMk cId="2801641861" sldId="260"/>
            <ac:cxnSpMk id="22" creationId="{D259FEF2-F6A5-442F-BA10-4E39EECD0ABE}"/>
          </ac:cxnSpMkLst>
        </pc:cxnChg>
      </pc:sldChg>
      <pc:sldChg chg="addSp delSp modSp new mod setBg">
        <pc:chgData name="Marwa Farooq (2522352)" userId="d816c1a6-65ff-4f7e-b8d4-6c0ceb707b4f" providerId="ADAL" clId="{5F3B8334-EE86-5A22-9E64-8AE75196F7F4}" dt="2026-07-19T15:45:06.174" v="2562" actId="26606"/>
        <pc:sldMkLst>
          <pc:docMk/>
          <pc:sldMk cId="3392779710" sldId="261"/>
        </pc:sldMkLst>
        <pc:spChg chg="mod">
          <ac:chgData name="Marwa Farooq (2522352)" userId="d816c1a6-65ff-4f7e-b8d4-6c0ceb707b4f" providerId="ADAL" clId="{5F3B8334-EE86-5A22-9E64-8AE75196F7F4}" dt="2026-07-19T15:45:06.162" v="2561" actId="26606"/>
          <ac:spMkLst>
            <pc:docMk/>
            <pc:sldMk cId="3392779710" sldId="261"/>
            <ac:spMk id="2" creationId="{DBBA272E-78E2-D663-7046-B380066254F3}"/>
          </ac:spMkLst>
        </pc:spChg>
        <pc:spChg chg="del mod">
          <ac:chgData name="Marwa Farooq (2522352)" userId="d816c1a6-65ff-4f7e-b8d4-6c0ceb707b4f" providerId="ADAL" clId="{5F3B8334-EE86-5A22-9E64-8AE75196F7F4}" dt="2026-07-19T15:45:06.174" v="2562" actId="26606"/>
          <ac:spMkLst>
            <pc:docMk/>
            <pc:sldMk cId="3392779710" sldId="261"/>
            <ac:spMk id="3" creationId="{EBD5C6D6-BC3D-E5E6-5B62-E81065F715BF}"/>
          </ac:spMkLst>
        </pc:spChg>
        <pc:spChg chg="add del">
          <ac:chgData name="Marwa Farooq (2522352)" userId="d816c1a6-65ff-4f7e-b8d4-6c0ceb707b4f" providerId="ADAL" clId="{5F3B8334-EE86-5A22-9E64-8AE75196F7F4}" dt="2026-07-19T15:45:06.162" v="2561" actId="26606"/>
          <ac:spMkLst>
            <pc:docMk/>
            <pc:sldMk cId="3392779710" sldId="261"/>
            <ac:spMk id="8" creationId="{29C51009-A09A-4689-8E6C-F8FC99E6A840}"/>
          </ac:spMkLst>
        </pc:spChg>
        <pc:graphicFrameChg chg="add">
          <ac:chgData name="Marwa Farooq (2522352)" userId="d816c1a6-65ff-4f7e-b8d4-6c0ceb707b4f" providerId="ADAL" clId="{5F3B8334-EE86-5A22-9E64-8AE75196F7F4}" dt="2026-07-19T15:45:06.174" v="2562" actId="26606"/>
          <ac:graphicFrameMkLst>
            <pc:docMk/>
            <pc:sldMk cId="3392779710" sldId="261"/>
            <ac:graphicFrameMk id="5" creationId="{9673351C-9C10-71AF-26D4-03F8CEBC1E5C}"/>
          </ac:graphicFrameMkLst>
        </pc:graphicFrameChg>
        <pc:cxnChg chg="add del">
          <ac:chgData name="Marwa Farooq (2522352)" userId="d816c1a6-65ff-4f7e-b8d4-6c0ceb707b4f" providerId="ADAL" clId="{5F3B8334-EE86-5A22-9E64-8AE75196F7F4}" dt="2026-07-19T15:45:06.162" v="2561" actId="26606"/>
          <ac:cxnSpMkLst>
            <pc:docMk/>
            <pc:sldMk cId="3392779710" sldId="261"/>
            <ac:cxnSpMk id="10" creationId="{9EC65442-F244-409C-BF44-C5D6472E810A}"/>
          </ac:cxnSpMkLst>
        </pc:cxnChg>
      </pc:sldChg>
      <pc:sldChg chg="addSp modSp new mod modClrScheme chgLayout">
        <pc:chgData name="Marwa Farooq (2522352)" userId="d816c1a6-65ff-4f7e-b8d4-6c0ceb707b4f" providerId="ADAL" clId="{5F3B8334-EE86-5A22-9E64-8AE75196F7F4}" dt="2026-07-19T15:45:33.744" v="2564" actId="14100"/>
        <pc:sldMkLst>
          <pc:docMk/>
          <pc:sldMk cId="1340569437" sldId="262"/>
        </pc:sldMkLst>
        <pc:spChg chg="mod ord">
          <ac:chgData name="Marwa Farooq (2522352)" userId="d816c1a6-65ff-4f7e-b8d4-6c0ceb707b4f" providerId="ADAL" clId="{5F3B8334-EE86-5A22-9E64-8AE75196F7F4}" dt="2026-07-19T15:37:13.115" v="2528" actId="13926"/>
          <ac:spMkLst>
            <pc:docMk/>
            <pc:sldMk cId="1340569437" sldId="262"/>
            <ac:spMk id="2" creationId="{99304144-81CA-7462-CB96-0DD59FEE1797}"/>
          </ac:spMkLst>
        </pc:spChg>
        <pc:spChg chg="mod ord">
          <ac:chgData name="Marwa Farooq (2522352)" userId="d816c1a6-65ff-4f7e-b8d4-6c0ceb707b4f" providerId="ADAL" clId="{5F3B8334-EE86-5A22-9E64-8AE75196F7F4}" dt="2026-07-19T15:45:33.744" v="2564" actId="14100"/>
          <ac:spMkLst>
            <pc:docMk/>
            <pc:sldMk cId="1340569437" sldId="262"/>
            <ac:spMk id="3" creationId="{30C29B9A-D25C-8E9F-C7D7-0A4F8DD914CB}"/>
          </ac:spMkLst>
        </pc:spChg>
        <pc:spChg chg="add mod ord">
          <ac:chgData name="Marwa Farooq (2522352)" userId="d816c1a6-65ff-4f7e-b8d4-6c0ceb707b4f" providerId="ADAL" clId="{5F3B8334-EE86-5A22-9E64-8AE75196F7F4}" dt="2026-07-19T15:45:26.493" v="2563" actId="1076"/>
          <ac:spMkLst>
            <pc:docMk/>
            <pc:sldMk cId="1340569437" sldId="262"/>
            <ac:spMk id="4" creationId="{360B59DD-B79D-DC38-52A6-247C4C89DFA1}"/>
          </ac:spMkLst>
        </pc:spChg>
      </pc:sldChg>
      <pc:sldChg chg="addSp delSp modSp new mod setBg modClrScheme chgLayout">
        <pc:chgData name="Marwa Farooq (2522352)" userId="d816c1a6-65ff-4f7e-b8d4-6c0ceb707b4f" providerId="ADAL" clId="{5F3B8334-EE86-5A22-9E64-8AE75196F7F4}" dt="2026-07-19T19:13:30.370" v="4734" actId="26606"/>
        <pc:sldMkLst>
          <pc:docMk/>
          <pc:sldMk cId="3064032322" sldId="263"/>
        </pc:sldMkLst>
        <pc:spChg chg="del mod ord">
          <ac:chgData name="Marwa Farooq (2522352)" userId="d816c1a6-65ff-4f7e-b8d4-6c0ceb707b4f" providerId="ADAL" clId="{5F3B8334-EE86-5A22-9E64-8AE75196F7F4}" dt="2026-07-19T15:52:32.756" v="2566" actId="700"/>
          <ac:spMkLst>
            <pc:docMk/>
            <pc:sldMk cId="3064032322" sldId="263"/>
            <ac:spMk id="2" creationId="{ABF02F22-E255-45A1-FBD9-9533F13F0B44}"/>
          </ac:spMkLst>
        </pc:spChg>
        <pc:spChg chg="del mod ord">
          <ac:chgData name="Marwa Farooq (2522352)" userId="d816c1a6-65ff-4f7e-b8d4-6c0ceb707b4f" providerId="ADAL" clId="{5F3B8334-EE86-5A22-9E64-8AE75196F7F4}" dt="2026-07-19T15:52:32.756" v="2566" actId="700"/>
          <ac:spMkLst>
            <pc:docMk/>
            <pc:sldMk cId="3064032322" sldId="263"/>
            <ac:spMk id="3" creationId="{5C0FC7D8-A3C0-9C6E-38F8-4250A250C758}"/>
          </ac:spMkLst>
        </pc:spChg>
        <pc:spChg chg="del">
          <ac:chgData name="Marwa Farooq (2522352)" userId="d816c1a6-65ff-4f7e-b8d4-6c0ceb707b4f" providerId="ADAL" clId="{5F3B8334-EE86-5A22-9E64-8AE75196F7F4}" dt="2026-07-19T15:52:32.756" v="2566" actId="700"/>
          <ac:spMkLst>
            <pc:docMk/>
            <pc:sldMk cId="3064032322" sldId="263"/>
            <ac:spMk id="4" creationId="{0282279E-810A-E3CE-C0E2-FD5CFDAEA9D1}"/>
          </ac:spMkLst>
        </pc:spChg>
        <pc:spChg chg="add mod ord">
          <ac:chgData name="Marwa Farooq (2522352)" userId="d816c1a6-65ff-4f7e-b8d4-6c0ceb707b4f" providerId="ADAL" clId="{5F3B8334-EE86-5A22-9E64-8AE75196F7F4}" dt="2026-07-19T19:13:30.370" v="4734" actId="26606"/>
          <ac:spMkLst>
            <pc:docMk/>
            <pc:sldMk cId="3064032322" sldId="263"/>
            <ac:spMk id="5" creationId="{8AFC5943-3FC9-BE9D-2043-6A643803FA83}"/>
          </ac:spMkLst>
        </pc:spChg>
        <pc:spChg chg="add del mod ord">
          <ac:chgData name="Marwa Farooq (2522352)" userId="d816c1a6-65ff-4f7e-b8d4-6c0ceb707b4f" providerId="ADAL" clId="{5F3B8334-EE86-5A22-9E64-8AE75196F7F4}" dt="2026-07-19T19:13:30.370" v="4734" actId="26606"/>
          <ac:spMkLst>
            <pc:docMk/>
            <pc:sldMk cId="3064032322" sldId="263"/>
            <ac:spMk id="6" creationId="{17E76FBF-42E5-4CAF-1019-84B841D7467C}"/>
          </ac:spMkLst>
        </pc:spChg>
        <pc:spChg chg="add">
          <ac:chgData name="Marwa Farooq (2522352)" userId="d816c1a6-65ff-4f7e-b8d4-6c0ceb707b4f" providerId="ADAL" clId="{5F3B8334-EE86-5A22-9E64-8AE75196F7F4}" dt="2026-07-19T19:13:30.370" v="4734" actId="26606"/>
          <ac:spMkLst>
            <pc:docMk/>
            <pc:sldMk cId="3064032322" sldId="263"/>
            <ac:spMk id="12" creationId="{482E7304-2AC2-4A5C-924D-A6AC3FFC5EAC}"/>
          </ac:spMkLst>
        </pc:spChg>
        <pc:spChg chg="add">
          <ac:chgData name="Marwa Farooq (2522352)" userId="d816c1a6-65ff-4f7e-b8d4-6c0ceb707b4f" providerId="ADAL" clId="{5F3B8334-EE86-5A22-9E64-8AE75196F7F4}" dt="2026-07-19T19:13:30.370" v="4734" actId="26606"/>
          <ac:spMkLst>
            <pc:docMk/>
            <pc:sldMk cId="3064032322" sldId="263"/>
            <ac:spMk id="16" creationId="{A3C183B1-1D4B-4E3D-A02E-A426E3BFA016}"/>
          </ac:spMkLst>
        </pc:spChg>
        <pc:graphicFrameChg chg="add">
          <ac:chgData name="Marwa Farooq (2522352)" userId="d816c1a6-65ff-4f7e-b8d4-6c0ceb707b4f" providerId="ADAL" clId="{5F3B8334-EE86-5A22-9E64-8AE75196F7F4}" dt="2026-07-19T19:13:30.370" v="4734" actId="26606"/>
          <ac:graphicFrameMkLst>
            <pc:docMk/>
            <pc:sldMk cId="3064032322" sldId="263"/>
            <ac:graphicFrameMk id="8" creationId="{68901C3F-4340-41B6-7819-2ADE754C0C96}"/>
          </ac:graphicFrameMkLst>
        </pc:graphicFrameChg>
        <pc:cxnChg chg="add">
          <ac:chgData name="Marwa Farooq (2522352)" userId="d816c1a6-65ff-4f7e-b8d4-6c0ceb707b4f" providerId="ADAL" clId="{5F3B8334-EE86-5A22-9E64-8AE75196F7F4}" dt="2026-07-19T19:13:30.370" v="4734" actId="26606"/>
          <ac:cxnSpMkLst>
            <pc:docMk/>
            <pc:sldMk cId="3064032322" sldId="263"/>
            <ac:cxnSpMk id="14" creationId="{D259FEF2-F6A5-442F-BA10-4E39EECD0ABE}"/>
          </ac:cxnSpMkLst>
        </pc:cxnChg>
      </pc:sldChg>
      <pc:sldChg chg="new del">
        <pc:chgData name="Marwa Farooq (2522352)" userId="d816c1a6-65ff-4f7e-b8d4-6c0ceb707b4f" providerId="ADAL" clId="{5F3B8334-EE86-5A22-9E64-8AE75196F7F4}" dt="2026-07-19T15:28:51.038" v="1836" actId="2696"/>
        <pc:sldMkLst>
          <pc:docMk/>
          <pc:sldMk cId="3616773197" sldId="263"/>
        </pc:sldMkLst>
      </pc:sldChg>
      <pc:sldChg chg="addSp delSp modSp new mod setBg">
        <pc:chgData name="Marwa Farooq (2522352)" userId="d816c1a6-65ff-4f7e-b8d4-6c0ceb707b4f" providerId="ADAL" clId="{5F3B8334-EE86-5A22-9E64-8AE75196F7F4}" dt="2026-07-19T19:13:35.762" v="4735" actId="26606"/>
        <pc:sldMkLst>
          <pc:docMk/>
          <pc:sldMk cId="3802207436" sldId="264"/>
        </pc:sldMkLst>
        <pc:spChg chg="mod">
          <ac:chgData name="Marwa Farooq (2522352)" userId="d816c1a6-65ff-4f7e-b8d4-6c0ceb707b4f" providerId="ADAL" clId="{5F3B8334-EE86-5A22-9E64-8AE75196F7F4}" dt="2026-07-19T19:13:35.762" v="4735" actId="26606"/>
          <ac:spMkLst>
            <pc:docMk/>
            <pc:sldMk cId="3802207436" sldId="264"/>
            <ac:spMk id="2" creationId="{FA3A29F2-826B-7B1B-CCA7-C81EA105D3E2}"/>
          </ac:spMkLst>
        </pc:spChg>
        <pc:spChg chg="del mod">
          <ac:chgData name="Marwa Farooq (2522352)" userId="d816c1a6-65ff-4f7e-b8d4-6c0ceb707b4f" providerId="ADAL" clId="{5F3B8334-EE86-5A22-9E64-8AE75196F7F4}" dt="2026-07-19T19:13:35.762" v="4735" actId="26606"/>
          <ac:spMkLst>
            <pc:docMk/>
            <pc:sldMk cId="3802207436" sldId="264"/>
            <ac:spMk id="3" creationId="{1A221077-C7A9-A40E-D739-C454BDAFAB3A}"/>
          </ac:spMkLst>
        </pc:spChg>
        <pc:spChg chg="add">
          <ac:chgData name="Marwa Farooq (2522352)" userId="d816c1a6-65ff-4f7e-b8d4-6c0ceb707b4f" providerId="ADAL" clId="{5F3B8334-EE86-5A22-9E64-8AE75196F7F4}" dt="2026-07-19T19:13:35.762" v="4735" actId="26606"/>
          <ac:spMkLst>
            <pc:docMk/>
            <pc:sldMk cId="3802207436" sldId="264"/>
            <ac:spMk id="9" creationId="{32D32A60-013B-47A8-8833-D2424080917B}"/>
          </ac:spMkLst>
        </pc:spChg>
        <pc:spChg chg="add">
          <ac:chgData name="Marwa Farooq (2522352)" userId="d816c1a6-65ff-4f7e-b8d4-6c0ceb707b4f" providerId="ADAL" clId="{5F3B8334-EE86-5A22-9E64-8AE75196F7F4}" dt="2026-07-19T19:13:35.762" v="4735" actId="26606"/>
          <ac:spMkLst>
            <pc:docMk/>
            <pc:sldMk cId="3802207436" sldId="264"/>
            <ac:spMk id="11" creationId="{AE27932B-B694-4C4C-90D7-A0333A7C5876}"/>
          </ac:spMkLst>
        </pc:spChg>
        <pc:spChg chg="add">
          <ac:chgData name="Marwa Farooq (2522352)" userId="d816c1a6-65ff-4f7e-b8d4-6c0ceb707b4f" providerId="ADAL" clId="{5F3B8334-EE86-5A22-9E64-8AE75196F7F4}" dt="2026-07-19T19:13:35.762" v="4735" actId="26606"/>
          <ac:spMkLst>
            <pc:docMk/>
            <pc:sldMk cId="3802207436" sldId="264"/>
            <ac:spMk id="15" creationId="{A9DA474E-6B91-4200-840F-0257B2358A75}"/>
          </ac:spMkLst>
        </pc:spChg>
        <pc:graphicFrameChg chg="add">
          <ac:chgData name="Marwa Farooq (2522352)" userId="d816c1a6-65ff-4f7e-b8d4-6c0ceb707b4f" providerId="ADAL" clId="{5F3B8334-EE86-5A22-9E64-8AE75196F7F4}" dt="2026-07-19T19:13:35.762" v="4735" actId="26606"/>
          <ac:graphicFrameMkLst>
            <pc:docMk/>
            <pc:sldMk cId="3802207436" sldId="264"/>
            <ac:graphicFrameMk id="5" creationId="{358D2EEF-534F-C1BD-BBB3-BC37A226A09E}"/>
          </ac:graphicFrameMkLst>
        </pc:graphicFrameChg>
        <pc:picChg chg="add">
          <ac:chgData name="Marwa Farooq (2522352)" userId="d816c1a6-65ff-4f7e-b8d4-6c0ceb707b4f" providerId="ADAL" clId="{5F3B8334-EE86-5A22-9E64-8AE75196F7F4}" dt="2026-07-19T19:13:35.762" v="4735" actId="26606"/>
          <ac:picMkLst>
            <pc:docMk/>
            <pc:sldMk cId="3802207436" sldId="264"/>
            <ac:picMk id="17" creationId="{DF63C9AD-AE6E-4512-8171-91612E84CCFB}"/>
          </ac:picMkLst>
        </pc:picChg>
        <pc:cxnChg chg="add">
          <ac:chgData name="Marwa Farooq (2522352)" userId="d816c1a6-65ff-4f7e-b8d4-6c0ceb707b4f" providerId="ADAL" clId="{5F3B8334-EE86-5A22-9E64-8AE75196F7F4}" dt="2026-07-19T19:13:35.762" v="4735" actId="26606"/>
          <ac:cxnSpMkLst>
            <pc:docMk/>
            <pc:sldMk cId="3802207436" sldId="264"/>
            <ac:cxnSpMk id="13" creationId="{9EBB0476-5CF0-4F44-8D68-5D42D7AEE43A}"/>
          </ac:cxnSpMkLst>
        </pc:cxnChg>
        <pc:cxnChg chg="add">
          <ac:chgData name="Marwa Farooq (2522352)" userId="d816c1a6-65ff-4f7e-b8d4-6c0ceb707b4f" providerId="ADAL" clId="{5F3B8334-EE86-5A22-9E64-8AE75196F7F4}" dt="2026-07-19T19:13:35.762" v="4735" actId="26606"/>
          <ac:cxnSpMkLst>
            <pc:docMk/>
            <pc:sldMk cId="3802207436" sldId="264"/>
            <ac:cxnSpMk id="19" creationId="{FE1A49CE-B63D-457A-A180-1C883E1A63D2}"/>
          </ac:cxnSpMkLst>
        </pc:cxnChg>
      </pc:sldChg>
      <pc:sldChg chg="addSp delSp modSp new mod setBg">
        <pc:chgData name="Marwa Farooq (2522352)" userId="d816c1a6-65ff-4f7e-b8d4-6c0ceb707b4f" providerId="ADAL" clId="{5F3B8334-EE86-5A22-9E64-8AE75196F7F4}" dt="2026-07-19T19:13:40.745" v="4736" actId="26606"/>
        <pc:sldMkLst>
          <pc:docMk/>
          <pc:sldMk cId="1527214779" sldId="265"/>
        </pc:sldMkLst>
        <pc:spChg chg="mod">
          <ac:chgData name="Marwa Farooq (2522352)" userId="d816c1a6-65ff-4f7e-b8d4-6c0ceb707b4f" providerId="ADAL" clId="{5F3B8334-EE86-5A22-9E64-8AE75196F7F4}" dt="2026-07-19T19:13:40.745" v="4736" actId="26606"/>
          <ac:spMkLst>
            <pc:docMk/>
            <pc:sldMk cId="1527214779" sldId="265"/>
            <ac:spMk id="2" creationId="{3393459D-A25F-5425-D066-C8EC93F6F3A0}"/>
          </ac:spMkLst>
        </pc:spChg>
        <pc:spChg chg="del mod">
          <ac:chgData name="Marwa Farooq (2522352)" userId="d816c1a6-65ff-4f7e-b8d4-6c0ceb707b4f" providerId="ADAL" clId="{5F3B8334-EE86-5A22-9E64-8AE75196F7F4}" dt="2026-07-19T19:13:40.745" v="4736" actId="26606"/>
          <ac:spMkLst>
            <pc:docMk/>
            <pc:sldMk cId="1527214779" sldId="265"/>
            <ac:spMk id="3" creationId="{DECDB4D7-92A7-B953-B245-A66A3A11827D}"/>
          </ac:spMkLst>
        </pc:spChg>
        <pc:spChg chg="add">
          <ac:chgData name="Marwa Farooq (2522352)" userId="d816c1a6-65ff-4f7e-b8d4-6c0ceb707b4f" providerId="ADAL" clId="{5F3B8334-EE86-5A22-9E64-8AE75196F7F4}" dt="2026-07-19T19:13:40.745" v="4736" actId="26606"/>
          <ac:spMkLst>
            <pc:docMk/>
            <pc:sldMk cId="1527214779" sldId="265"/>
            <ac:spMk id="9" creationId="{32D32A60-013B-47A8-8833-D2424080917B}"/>
          </ac:spMkLst>
        </pc:spChg>
        <pc:spChg chg="add">
          <ac:chgData name="Marwa Farooq (2522352)" userId="d816c1a6-65ff-4f7e-b8d4-6c0ceb707b4f" providerId="ADAL" clId="{5F3B8334-EE86-5A22-9E64-8AE75196F7F4}" dt="2026-07-19T19:13:40.745" v="4736" actId="26606"/>
          <ac:spMkLst>
            <pc:docMk/>
            <pc:sldMk cId="1527214779" sldId="265"/>
            <ac:spMk id="11" creationId="{AE27932B-B694-4C4C-90D7-A0333A7C5876}"/>
          </ac:spMkLst>
        </pc:spChg>
        <pc:spChg chg="add">
          <ac:chgData name="Marwa Farooq (2522352)" userId="d816c1a6-65ff-4f7e-b8d4-6c0ceb707b4f" providerId="ADAL" clId="{5F3B8334-EE86-5A22-9E64-8AE75196F7F4}" dt="2026-07-19T19:13:40.745" v="4736" actId="26606"/>
          <ac:spMkLst>
            <pc:docMk/>
            <pc:sldMk cId="1527214779" sldId="265"/>
            <ac:spMk id="15" creationId="{A9DA474E-6B91-4200-840F-0257B2358A75}"/>
          </ac:spMkLst>
        </pc:spChg>
        <pc:graphicFrameChg chg="add">
          <ac:chgData name="Marwa Farooq (2522352)" userId="d816c1a6-65ff-4f7e-b8d4-6c0ceb707b4f" providerId="ADAL" clId="{5F3B8334-EE86-5A22-9E64-8AE75196F7F4}" dt="2026-07-19T19:13:40.745" v="4736" actId="26606"/>
          <ac:graphicFrameMkLst>
            <pc:docMk/>
            <pc:sldMk cId="1527214779" sldId="265"/>
            <ac:graphicFrameMk id="5" creationId="{DBCE7994-4335-0988-350B-147A0057BE06}"/>
          </ac:graphicFrameMkLst>
        </pc:graphicFrameChg>
        <pc:picChg chg="add">
          <ac:chgData name="Marwa Farooq (2522352)" userId="d816c1a6-65ff-4f7e-b8d4-6c0ceb707b4f" providerId="ADAL" clId="{5F3B8334-EE86-5A22-9E64-8AE75196F7F4}" dt="2026-07-19T19:13:40.745" v="4736" actId="26606"/>
          <ac:picMkLst>
            <pc:docMk/>
            <pc:sldMk cId="1527214779" sldId="265"/>
            <ac:picMk id="17" creationId="{DF63C9AD-AE6E-4512-8171-91612E84CCFB}"/>
          </ac:picMkLst>
        </pc:picChg>
        <pc:cxnChg chg="add">
          <ac:chgData name="Marwa Farooq (2522352)" userId="d816c1a6-65ff-4f7e-b8d4-6c0ceb707b4f" providerId="ADAL" clId="{5F3B8334-EE86-5A22-9E64-8AE75196F7F4}" dt="2026-07-19T19:13:40.745" v="4736" actId="26606"/>
          <ac:cxnSpMkLst>
            <pc:docMk/>
            <pc:sldMk cId="1527214779" sldId="265"/>
            <ac:cxnSpMk id="13" creationId="{9EBB0476-5CF0-4F44-8D68-5D42D7AEE43A}"/>
          </ac:cxnSpMkLst>
        </pc:cxnChg>
        <pc:cxnChg chg="add">
          <ac:chgData name="Marwa Farooq (2522352)" userId="d816c1a6-65ff-4f7e-b8d4-6c0ceb707b4f" providerId="ADAL" clId="{5F3B8334-EE86-5A22-9E64-8AE75196F7F4}" dt="2026-07-19T19:13:40.745" v="4736" actId="26606"/>
          <ac:cxnSpMkLst>
            <pc:docMk/>
            <pc:sldMk cId="1527214779" sldId="265"/>
            <ac:cxnSpMk id="19" creationId="{FE1A49CE-B63D-457A-A180-1C883E1A63D2}"/>
          </ac:cxnSpMkLst>
        </pc:cxnChg>
      </pc:sldChg>
      <pc:sldChg chg="addSp modSp new mod ord setBg">
        <pc:chgData name="Marwa Farooq (2522352)" userId="d816c1a6-65ff-4f7e-b8d4-6c0ceb707b4f" providerId="ADAL" clId="{5F3B8334-EE86-5A22-9E64-8AE75196F7F4}" dt="2026-07-19T19:13:47.480" v="4737" actId="26606"/>
        <pc:sldMkLst>
          <pc:docMk/>
          <pc:sldMk cId="2433167325" sldId="266"/>
        </pc:sldMkLst>
        <pc:spChg chg="mod">
          <ac:chgData name="Marwa Farooq (2522352)" userId="d816c1a6-65ff-4f7e-b8d4-6c0ceb707b4f" providerId="ADAL" clId="{5F3B8334-EE86-5A22-9E64-8AE75196F7F4}" dt="2026-07-19T19:13:47.480" v="4737" actId="26606"/>
          <ac:spMkLst>
            <pc:docMk/>
            <pc:sldMk cId="2433167325" sldId="266"/>
            <ac:spMk id="2" creationId="{52D7B535-8B8C-5A3E-CA06-5E7E6EDAA15F}"/>
          </ac:spMkLst>
        </pc:spChg>
        <pc:spChg chg="mod">
          <ac:chgData name="Marwa Farooq (2522352)" userId="d816c1a6-65ff-4f7e-b8d4-6c0ceb707b4f" providerId="ADAL" clId="{5F3B8334-EE86-5A22-9E64-8AE75196F7F4}" dt="2026-07-19T19:13:47.480" v="4737" actId="26606"/>
          <ac:spMkLst>
            <pc:docMk/>
            <pc:sldMk cId="2433167325" sldId="266"/>
            <ac:spMk id="3" creationId="{041C14F6-ED2C-4237-E608-71C87C4E7FD3}"/>
          </ac:spMkLst>
        </pc:spChg>
        <pc:spChg chg="add">
          <ac:chgData name="Marwa Farooq (2522352)" userId="d816c1a6-65ff-4f7e-b8d4-6c0ceb707b4f" providerId="ADAL" clId="{5F3B8334-EE86-5A22-9E64-8AE75196F7F4}" dt="2026-07-19T19:13:47.480" v="4737" actId="26606"/>
          <ac:spMkLst>
            <pc:docMk/>
            <pc:sldMk cId="2433167325" sldId="266"/>
            <ac:spMk id="10" creationId="{35C3D674-3D59-4E93-80CA-0C0A9095E816}"/>
          </ac:spMkLst>
        </pc:spChg>
        <pc:spChg chg="add">
          <ac:chgData name="Marwa Farooq (2522352)" userId="d816c1a6-65ff-4f7e-b8d4-6c0ceb707b4f" providerId="ADAL" clId="{5F3B8334-EE86-5A22-9E64-8AE75196F7F4}" dt="2026-07-19T19:13:47.480" v="4737" actId="26606"/>
          <ac:spMkLst>
            <pc:docMk/>
            <pc:sldMk cId="2433167325" sldId="266"/>
            <ac:spMk id="14" creationId="{EF2A81E1-BCBE-426B-8C09-33274E69409D}"/>
          </ac:spMkLst>
        </pc:spChg>
        <pc:picChg chg="add">
          <ac:chgData name="Marwa Farooq (2522352)" userId="d816c1a6-65ff-4f7e-b8d4-6c0ceb707b4f" providerId="ADAL" clId="{5F3B8334-EE86-5A22-9E64-8AE75196F7F4}" dt="2026-07-19T19:13:47.480" v="4737" actId="26606"/>
          <ac:picMkLst>
            <pc:docMk/>
            <pc:sldMk cId="2433167325" sldId="266"/>
            <ac:picMk id="7" creationId="{097D6AAA-7D81-AAFD-118B-5F8A96ED43C5}"/>
          </ac:picMkLst>
        </pc:picChg>
        <pc:picChg chg="add">
          <ac:chgData name="Marwa Farooq (2522352)" userId="d816c1a6-65ff-4f7e-b8d4-6c0ceb707b4f" providerId="ADAL" clId="{5F3B8334-EE86-5A22-9E64-8AE75196F7F4}" dt="2026-07-19T19:13:47.480" v="4737" actId="26606"/>
          <ac:picMkLst>
            <pc:docMk/>
            <pc:sldMk cId="2433167325" sldId="266"/>
            <ac:picMk id="16" creationId="{39D1DDD4-5BB3-45BA-B9B3-06B62299AD79}"/>
          </ac:picMkLst>
        </pc:picChg>
        <pc:cxnChg chg="add">
          <ac:chgData name="Marwa Farooq (2522352)" userId="d816c1a6-65ff-4f7e-b8d4-6c0ceb707b4f" providerId="ADAL" clId="{5F3B8334-EE86-5A22-9E64-8AE75196F7F4}" dt="2026-07-19T19:13:47.480" v="4737" actId="26606"/>
          <ac:cxnSpMkLst>
            <pc:docMk/>
            <pc:sldMk cId="2433167325" sldId="266"/>
            <ac:cxnSpMk id="12" creationId="{C884B8F8-FDC9-498B-9960-5D7260AFCB03}"/>
          </ac:cxnSpMkLst>
        </pc:cxnChg>
        <pc:cxnChg chg="add">
          <ac:chgData name="Marwa Farooq (2522352)" userId="d816c1a6-65ff-4f7e-b8d4-6c0ceb707b4f" providerId="ADAL" clId="{5F3B8334-EE86-5A22-9E64-8AE75196F7F4}" dt="2026-07-19T19:13:47.480" v="4737" actId="26606"/>
          <ac:cxnSpMkLst>
            <pc:docMk/>
            <pc:sldMk cId="2433167325" sldId="266"/>
            <ac:cxnSpMk id="18" creationId="{A24DAE64-2302-42EA-8239-F2F0775CA5AD}"/>
          </ac:cxnSpMkLst>
        </pc:cxnChg>
      </pc:sldChg>
      <pc:sldChg chg="addSp delSp modSp new mod ord setBg">
        <pc:chgData name="Marwa Farooq (2522352)" userId="d816c1a6-65ff-4f7e-b8d4-6c0ceb707b4f" providerId="ADAL" clId="{5F3B8334-EE86-5A22-9E64-8AE75196F7F4}" dt="2026-07-19T19:13:51.453" v="4738" actId="26606"/>
        <pc:sldMkLst>
          <pc:docMk/>
          <pc:sldMk cId="3088321427" sldId="267"/>
        </pc:sldMkLst>
        <pc:spChg chg="mod">
          <ac:chgData name="Marwa Farooq (2522352)" userId="d816c1a6-65ff-4f7e-b8d4-6c0ceb707b4f" providerId="ADAL" clId="{5F3B8334-EE86-5A22-9E64-8AE75196F7F4}" dt="2026-07-19T19:13:51.453" v="4738" actId="26606"/>
          <ac:spMkLst>
            <pc:docMk/>
            <pc:sldMk cId="3088321427" sldId="267"/>
            <ac:spMk id="2" creationId="{597467BC-FEE7-27B3-8AD8-E88BE20640BF}"/>
          </ac:spMkLst>
        </pc:spChg>
        <pc:spChg chg="del mod">
          <ac:chgData name="Marwa Farooq (2522352)" userId="d816c1a6-65ff-4f7e-b8d4-6c0ceb707b4f" providerId="ADAL" clId="{5F3B8334-EE86-5A22-9E64-8AE75196F7F4}" dt="2026-07-19T19:13:51.453" v="4738" actId="26606"/>
          <ac:spMkLst>
            <pc:docMk/>
            <pc:sldMk cId="3088321427" sldId="267"/>
            <ac:spMk id="3" creationId="{BB048D00-BBD4-BE96-C956-811987B6102B}"/>
          </ac:spMkLst>
        </pc:spChg>
        <pc:spChg chg="add">
          <ac:chgData name="Marwa Farooq (2522352)" userId="d816c1a6-65ff-4f7e-b8d4-6c0ceb707b4f" providerId="ADAL" clId="{5F3B8334-EE86-5A22-9E64-8AE75196F7F4}" dt="2026-07-19T19:13:51.453" v="4738" actId="26606"/>
          <ac:spMkLst>
            <pc:docMk/>
            <pc:sldMk cId="3088321427" sldId="267"/>
            <ac:spMk id="9" creationId="{32D32A60-013B-47A8-8833-D2424080917B}"/>
          </ac:spMkLst>
        </pc:spChg>
        <pc:spChg chg="add">
          <ac:chgData name="Marwa Farooq (2522352)" userId="d816c1a6-65ff-4f7e-b8d4-6c0ceb707b4f" providerId="ADAL" clId="{5F3B8334-EE86-5A22-9E64-8AE75196F7F4}" dt="2026-07-19T19:13:51.453" v="4738" actId="26606"/>
          <ac:spMkLst>
            <pc:docMk/>
            <pc:sldMk cId="3088321427" sldId="267"/>
            <ac:spMk id="11" creationId="{AE27932B-B694-4C4C-90D7-A0333A7C5876}"/>
          </ac:spMkLst>
        </pc:spChg>
        <pc:spChg chg="add">
          <ac:chgData name="Marwa Farooq (2522352)" userId="d816c1a6-65ff-4f7e-b8d4-6c0ceb707b4f" providerId="ADAL" clId="{5F3B8334-EE86-5A22-9E64-8AE75196F7F4}" dt="2026-07-19T19:13:51.453" v="4738" actId="26606"/>
          <ac:spMkLst>
            <pc:docMk/>
            <pc:sldMk cId="3088321427" sldId="267"/>
            <ac:spMk id="15" creationId="{A9DA474E-6B91-4200-840F-0257B2358A75}"/>
          </ac:spMkLst>
        </pc:spChg>
        <pc:graphicFrameChg chg="add">
          <ac:chgData name="Marwa Farooq (2522352)" userId="d816c1a6-65ff-4f7e-b8d4-6c0ceb707b4f" providerId="ADAL" clId="{5F3B8334-EE86-5A22-9E64-8AE75196F7F4}" dt="2026-07-19T19:13:51.453" v="4738" actId="26606"/>
          <ac:graphicFrameMkLst>
            <pc:docMk/>
            <pc:sldMk cId="3088321427" sldId="267"/>
            <ac:graphicFrameMk id="5" creationId="{D72698BF-52FC-9896-6E8F-D3B364A8FDEB}"/>
          </ac:graphicFrameMkLst>
        </pc:graphicFrameChg>
        <pc:picChg chg="add">
          <ac:chgData name="Marwa Farooq (2522352)" userId="d816c1a6-65ff-4f7e-b8d4-6c0ceb707b4f" providerId="ADAL" clId="{5F3B8334-EE86-5A22-9E64-8AE75196F7F4}" dt="2026-07-19T19:13:51.453" v="4738" actId="26606"/>
          <ac:picMkLst>
            <pc:docMk/>
            <pc:sldMk cId="3088321427" sldId="267"/>
            <ac:picMk id="17" creationId="{DF63C9AD-AE6E-4512-8171-91612E84CCFB}"/>
          </ac:picMkLst>
        </pc:picChg>
        <pc:cxnChg chg="add">
          <ac:chgData name="Marwa Farooq (2522352)" userId="d816c1a6-65ff-4f7e-b8d4-6c0ceb707b4f" providerId="ADAL" clId="{5F3B8334-EE86-5A22-9E64-8AE75196F7F4}" dt="2026-07-19T19:13:51.453" v="4738" actId="26606"/>
          <ac:cxnSpMkLst>
            <pc:docMk/>
            <pc:sldMk cId="3088321427" sldId="267"/>
            <ac:cxnSpMk id="13" creationId="{9EBB0476-5CF0-4F44-8D68-5D42D7AEE43A}"/>
          </ac:cxnSpMkLst>
        </pc:cxnChg>
        <pc:cxnChg chg="add">
          <ac:chgData name="Marwa Farooq (2522352)" userId="d816c1a6-65ff-4f7e-b8d4-6c0ceb707b4f" providerId="ADAL" clId="{5F3B8334-EE86-5A22-9E64-8AE75196F7F4}" dt="2026-07-19T19:13:51.453" v="4738" actId="26606"/>
          <ac:cxnSpMkLst>
            <pc:docMk/>
            <pc:sldMk cId="3088321427" sldId="267"/>
            <ac:cxnSpMk id="19" creationId="{FE1A49CE-B63D-457A-A180-1C883E1A63D2}"/>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6.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7.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7.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39E5C9-EDB4-4451-8AB7-63DC7568140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1CF5930-36E0-4DDF-885C-2C7744870579}">
      <dgm:prSet/>
      <dgm:spPr/>
      <dgm:t>
        <a:bodyPr/>
        <a:lstStyle/>
        <a:p>
          <a:pPr>
            <a:lnSpc>
              <a:spcPct val="100000"/>
            </a:lnSpc>
          </a:pPr>
          <a:r>
            <a:rPr lang="en-US"/>
            <a:t>Flight Foods makes it ready meals for airlines, but instead of growing they’re losing business. Airlines are complaining about bad foods, things are undercooked meals, wrong meat in vegetarian dishes, and poor packaging</a:t>
          </a:r>
        </a:p>
      </dgm:t>
    </dgm:pt>
    <dgm:pt modelId="{2BCDF8B8-756C-4EDC-B645-572EB30DCE98}" type="parTrans" cxnId="{5DD854D9-1FDF-4EE1-80D4-62D395547A41}">
      <dgm:prSet/>
      <dgm:spPr/>
      <dgm:t>
        <a:bodyPr/>
        <a:lstStyle/>
        <a:p>
          <a:endParaRPr lang="en-US"/>
        </a:p>
      </dgm:t>
    </dgm:pt>
    <dgm:pt modelId="{4CD390F3-5CCC-4D69-BD41-9C51DF4287DB}" type="sibTrans" cxnId="{5DD854D9-1FDF-4EE1-80D4-62D395547A41}">
      <dgm:prSet/>
      <dgm:spPr/>
      <dgm:t>
        <a:bodyPr/>
        <a:lstStyle/>
        <a:p>
          <a:endParaRPr lang="en-US"/>
        </a:p>
      </dgm:t>
    </dgm:pt>
    <dgm:pt modelId="{C9856A5E-02DC-4201-9805-B26E9124FF6C}">
      <dgm:prSet/>
      <dgm:spPr/>
      <dgm:t>
        <a:bodyPr/>
        <a:lstStyle/>
        <a:p>
          <a:pPr>
            <a:lnSpc>
              <a:spcPct val="100000"/>
            </a:lnSpc>
          </a:pPr>
          <a:r>
            <a:rPr lang="en-US"/>
            <a:t>The factory itself is big but packed with old, loud machines. There’s 40 workers aged 26 to 60, from 5 different countries. Most speak very little English. Floor manager Gary knows his stuff when it comes to food safety, but he’s had no training in managing or communicating with a team like this. He’s running around trying to teach everyone on the job, but it’s just not working.</a:t>
          </a:r>
        </a:p>
      </dgm:t>
    </dgm:pt>
    <dgm:pt modelId="{43CF2B8C-0468-4A0F-9F54-6A22673F1629}" type="parTrans" cxnId="{AF36FF1C-12C9-4077-962C-1F37FBB6A0C9}">
      <dgm:prSet/>
      <dgm:spPr/>
      <dgm:t>
        <a:bodyPr/>
        <a:lstStyle/>
        <a:p>
          <a:endParaRPr lang="en-US"/>
        </a:p>
      </dgm:t>
    </dgm:pt>
    <dgm:pt modelId="{53796ED7-C0FC-48D9-B150-0D1ED5F95AC6}" type="sibTrans" cxnId="{AF36FF1C-12C9-4077-962C-1F37FBB6A0C9}">
      <dgm:prSet/>
      <dgm:spPr/>
      <dgm:t>
        <a:bodyPr/>
        <a:lstStyle/>
        <a:p>
          <a:endParaRPr lang="en-US"/>
        </a:p>
      </dgm:t>
    </dgm:pt>
    <dgm:pt modelId="{501BA5C9-2D29-4D2D-A46B-095A77BC4E64}" type="pres">
      <dgm:prSet presAssocID="{8B39E5C9-EDB4-4451-8AB7-63DC75681401}" presName="root" presStyleCnt="0">
        <dgm:presLayoutVars>
          <dgm:dir/>
          <dgm:resizeHandles val="exact"/>
        </dgm:presLayoutVars>
      </dgm:prSet>
      <dgm:spPr/>
    </dgm:pt>
    <dgm:pt modelId="{7785B579-C0B7-4888-9748-F613035F61AD}" type="pres">
      <dgm:prSet presAssocID="{F1CF5930-36E0-4DDF-885C-2C7744870579}" presName="compNode" presStyleCnt="0"/>
      <dgm:spPr/>
    </dgm:pt>
    <dgm:pt modelId="{202CDF96-296E-47ED-8B82-ED8881B09E15}" type="pres">
      <dgm:prSet presAssocID="{F1CF5930-36E0-4DDF-885C-2C774487057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eroplane"/>
        </a:ext>
      </dgm:extLst>
    </dgm:pt>
    <dgm:pt modelId="{5AA977D9-50F8-4ABC-A0B8-E58CE27E0EC9}" type="pres">
      <dgm:prSet presAssocID="{F1CF5930-36E0-4DDF-885C-2C7744870579}" presName="spaceRect" presStyleCnt="0"/>
      <dgm:spPr/>
    </dgm:pt>
    <dgm:pt modelId="{74E882F0-CD92-4F82-82F8-5EC7A02E2D7B}" type="pres">
      <dgm:prSet presAssocID="{F1CF5930-36E0-4DDF-885C-2C7744870579}" presName="textRect" presStyleLbl="revTx" presStyleIdx="0" presStyleCnt="2">
        <dgm:presLayoutVars>
          <dgm:chMax val="1"/>
          <dgm:chPref val="1"/>
        </dgm:presLayoutVars>
      </dgm:prSet>
      <dgm:spPr/>
    </dgm:pt>
    <dgm:pt modelId="{50C797DF-3FF2-4226-A3D6-029355604B84}" type="pres">
      <dgm:prSet presAssocID="{4CD390F3-5CCC-4D69-BD41-9C51DF4287DB}" presName="sibTrans" presStyleCnt="0"/>
      <dgm:spPr/>
    </dgm:pt>
    <dgm:pt modelId="{9A00C98E-78D1-464F-900B-107695FC86C7}" type="pres">
      <dgm:prSet presAssocID="{C9856A5E-02DC-4201-9805-B26E9124FF6C}" presName="compNode" presStyleCnt="0"/>
      <dgm:spPr/>
    </dgm:pt>
    <dgm:pt modelId="{E2A9A431-B9B3-4E7F-8CCE-3ABF2A2A4076}" type="pres">
      <dgm:prSet presAssocID="{C9856A5E-02DC-4201-9805-B26E9124FF6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actory"/>
        </a:ext>
      </dgm:extLst>
    </dgm:pt>
    <dgm:pt modelId="{89837A98-D938-42E9-9AD8-6FD46650C4EE}" type="pres">
      <dgm:prSet presAssocID="{C9856A5E-02DC-4201-9805-B26E9124FF6C}" presName="spaceRect" presStyleCnt="0"/>
      <dgm:spPr/>
    </dgm:pt>
    <dgm:pt modelId="{732AA672-06EC-4EFB-AFE8-F46A7D096FEE}" type="pres">
      <dgm:prSet presAssocID="{C9856A5E-02DC-4201-9805-B26E9124FF6C}" presName="textRect" presStyleLbl="revTx" presStyleIdx="1" presStyleCnt="2">
        <dgm:presLayoutVars>
          <dgm:chMax val="1"/>
          <dgm:chPref val="1"/>
        </dgm:presLayoutVars>
      </dgm:prSet>
      <dgm:spPr/>
    </dgm:pt>
  </dgm:ptLst>
  <dgm:cxnLst>
    <dgm:cxn modelId="{AF36FF1C-12C9-4077-962C-1F37FBB6A0C9}" srcId="{8B39E5C9-EDB4-4451-8AB7-63DC75681401}" destId="{C9856A5E-02DC-4201-9805-B26E9124FF6C}" srcOrd="1" destOrd="0" parTransId="{43CF2B8C-0468-4A0F-9F54-6A22673F1629}" sibTransId="{53796ED7-C0FC-48D9-B150-0D1ED5F95AC6}"/>
    <dgm:cxn modelId="{BFE38B5F-CA9A-47A9-B5D2-0042CE30DB61}" type="presOf" srcId="{C9856A5E-02DC-4201-9805-B26E9124FF6C}" destId="{732AA672-06EC-4EFB-AFE8-F46A7D096FEE}" srcOrd="0" destOrd="0" presId="urn:microsoft.com/office/officeart/2018/2/layout/IconLabelList"/>
    <dgm:cxn modelId="{A920296C-C71F-4EC8-98DF-77D6C66342A5}" type="presOf" srcId="{8B39E5C9-EDB4-4451-8AB7-63DC75681401}" destId="{501BA5C9-2D29-4D2D-A46B-095A77BC4E64}" srcOrd="0" destOrd="0" presId="urn:microsoft.com/office/officeart/2018/2/layout/IconLabelList"/>
    <dgm:cxn modelId="{CFBED873-A3B1-4A80-84E1-A1C7CAD430F3}" type="presOf" srcId="{F1CF5930-36E0-4DDF-885C-2C7744870579}" destId="{74E882F0-CD92-4F82-82F8-5EC7A02E2D7B}" srcOrd="0" destOrd="0" presId="urn:microsoft.com/office/officeart/2018/2/layout/IconLabelList"/>
    <dgm:cxn modelId="{5DD854D9-1FDF-4EE1-80D4-62D395547A41}" srcId="{8B39E5C9-EDB4-4451-8AB7-63DC75681401}" destId="{F1CF5930-36E0-4DDF-885C-2C7744870579}" srcOrd="0" destOrd="0" parTransId="{2BCDF8B8-756C-4EDC-B645-572EB30DCE98}" sibTransId="{4CD390F3-5CCC-4D69-BD41-9C51DF4287DB}"/>
    <dgm:cxn modelId="{646E5090-CA10-43BA-8084-99815873C8D7}" type="presParOf" srcId="{501BA5C9-2D29-4D2D-A46B-095A77BC4E64}" destId="{7785B579-C0B7-4888-9748-F613035F61AD}" srcOrd="0" destOrd="0" presId="urn:microsoft.com/office/officeart/2018/2/layout/IconLabelList"/>
    <dgm:cxn modelId="{B1420727-3DE8-4F4F-A8CC-FF3ADDFE02C4}" type="presParOf" srcId="{7785B579-C0B7-4888-9748-F613035F61AD}" destId="{202CDF96-296E-47ED-8B82-ED8881B09E15}" srcOrd="0" destOrd="0" presId="urn:microsoft.com/office/officeart/2018/2/layout/IconLabelList"/>
    <dgm:cxn modelId="{2083723F-5AE3-461F-877F-C01C3C6FB7F9}" type="presParOf" srcId="{7785B579-C0B7-4888-9748-F613035F61AD}" destId="{5AA977D9-50F8-4ABC-A0B8-E58CE27E0EC9}" srcOrd="1" destOrd="0" presId="urn:microsoft.com/office/officeart/2018/2/layout/IconLabelList"/>
    <dgm:cxn modelId="{04ED1F96-D255-4092-B9E7-7E1CE01588D1}" type="presParOf" srcId="{7785B579-C0B7-4888-9748-F613035F61AD}" destId="{74E882F0-CD92-4F82-82F8-5EC7A02E2D7B}" srcOrd="2" destOrd="0" presId="urn:microsoft.com/office/officeart/2018/2/layout/IconLabelList"/>
    <dgm:cxn modelId="{3E3E2823-55C4-4E69-8273-1829B61D5C60}" type="presParOf" srcId="{501BA5C9-2D29-4D2D-A46B-095A77BC4E64}" destId="{50C797DF-3FF2-4226-A3D6-029355604B84}" srcOrd="1" destOrd="0" presId="urn:microsoft.com/office/officeart/2018/2/layout/IconLabelList"/>
    <dgm:cxn modelId="{A761C89C-B76C-4336-860B-642399FCAFD7}" type="presParOf" srcId="{501BA5C9-2D29-4D2D-A46B-095A77BC4E64}" destId="{9A00C98E-78D1-464F-900B-107695FC86C7}" srcOrd="2" destOrd="0" presId="urn:microsoft.com/office/officeart/2018/2/layout/IconLabelList"/>
    <dgm:cxn modelId="{47206566-5295-49E5-85FB-B353BA139140}" type="presParOf" srcId="{9A00C98E-78D1-464F-900B-107695FC86C7}" destId="{E2A9A431-B9B3-4E7F-8CCE-3ABF2A2A4076}" srcOrd="0" destOrd="0" presId="urn:microsoft.com/office/officeart/2018/2/layout/IconLabelList"/>
    <dgm:cxn modelId="{A115E166-9C2A-4F06-9F40-73498D2CC188}" type="presParOf" srcId="{9A00C98E-78D1-464F-900B-107695FC86C7}" destId="{89837A98-D938-42E9-9AD8-6FD46650C4EE}" srcOrd="1" destOrd="0" presId="urn:microsoft.com/office/officeart/2018/2/layout/IconLabelList"/>
    <dgm:cxn modelId="{B1223DF3-9FD4-4BE2-9940-B046E2513A1E}" type="presParOf" srcId="{9A00C98E-78D1-464F-900B-107695FC86C7}" destId="{732AA672-06EC-4EFB-AFE8-F46A7D096FE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545290-6B04-46AA-A732-E90F060F7708}"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71E08A96-21D8-42D0-B098-89DA0A6EF4C0}">
      <dgm:prSet/>
      <dgm:spPr/>
      <dgm:t>
        <a:bodyPr/>
        <a:lstStyle/>
        <a:p>
          <a:r>
            <a:rPr lang="en-US"/>
            <a:t>This whole place is really loud because of all the old machinery running all the time. Gary has to shout to be heard, and even then people miss half of what he says.</a:t>
          </a:r>
        </a:p>
      </dgm:t>
    </dgm:pt>
    <dgm:pt modelId="{03BFFC29-5029-4D43-84A0-DB0FEB02F261}" type="parTrans" cxnId="{AB027504-C77B-4B5D-8636-5753123DF532}">
      <dgm:prSet/>
      <dgm:spPr/>
      <dgm:t>
        <a:bodyPr/>
        <a:lstStyle/>
        <a:p>
          <a:endParaRPr lang="en-US"/>
        </a:p>
      </dgm:t>
    </dgm:pt>
    <dgm:pt modelId="{9E2CAD1B-C381-44DB-99A6-3C6529A9444D}" type="sibTrans" cxnId="{AB027504-C77B-4B5D-8636-5753123DF532}">
      <dgm:prSet/>
      <dgm:spPr/>
      <dgm:t>
        <a:bodyPr/>
        <a:lstStyle/>
        <a:p>
          <a:endParaRPr lang="en-US"/>
        </a:p>
      </dgm:t>
    </dgm:pt>
    <dgm:pt modelId="{A4B35F6D-4D6C-489C-AF38-65CE1CDB3443}">
      <dgm:prSet/>
      <dgm:spPr/>
      <dgm:t>
        <a:bodyPr/>
        <a:lstStyle/>
        <a:p>
          <a:r>
            <a:rPr lang="en-US"/>
            <a:t>Shannon &amp; Weaver’ communication theory calls anything that stops a message getting through ‘noise’. That’s exactly what this is the noise itself stops instructions being heard properly. Also, new staff don’t get any proper training before they start, so they’re already unsure what they’re supposed to be doing before they even get told anything.</a:t>
          </a:r>
        </a:p>
      </dgm:t>
    </dgm:pt>
    <dgm:pt modelId="{07B5DD53-730E-4074-A259-7DB27ACB6318}" type="parTrans" cxnId="{47798509-069F-46DE-A25D-67808AE117AB}">
      <dgm:prSet/>
      <dgm:spPr/>
      <dgm:t>
        <a:bodyPr/>
        <a:lstStyle/>
        <a:p>
          <a:endParaRPr lang="en-US"/>
        </a:p>
      </dgm:t>
    </dgm:pt>
    <dgm:pt modelId="{8D4829AB-CF97-481D-9B9A-2D2F8B9E7C45}" type="sibTrans" cxnId="{47798509-069F-46DE-A25D-67808AE117AB}">
      <dgm:prSet/>
      <dgm:spPr/>
      <dgm:t>
        <a:bodyPr/>
        <a:lstStyle/>
        <a:p>
          <a:endParaRPr lang="en-US"/>
        </a:p>
      </dgm:t>
    </dgm:pt>
    <dgm:pt modelId="{ABE40687-E795-0548-AA4D-C8743A344D82}" type="pres">
      <dgm:prSet presAssocID="{0F545290-6B04-46AA-A732-E90F060F7708}" presName="Name0" presStyleCnt="0">
        <dgm:presLayoutVars>
          <dgm:dir/>
          <dgm:animLvl val="lvl"/>
          <dgm:resizeHandles val="exact"/>
        </dgm:presLayoutVars>
      </dgm:prSet>
      <dgm:spPr/>
    </dgm:pt>
    <dgm:pt modelId="{651E7AC7-F85F-BE4A-B4CA-175752994AEC}" type="pres">
      <dgm:prSet presAssocID="{A4B35F6D-4D6C-489C-AF38-65CE1CDB3443}" presName="boxAndChildren" presStyleCnt="0"/>
      <dgm:spPr/>
    </dgm:pt>
    <dgm:pt modelId="{A4144715-B17C-E64B-9F05-A00AC32DB808}" type="pres">
      <dgm:prSet presAssocID="{A4B35F6D-4D6C-489C-AF38-65CE1CDB3443}" presName="parentTextBox" presStyleLbl="node1" presStyleIdx="0" presStyleCnt="2"/>
      <dgm:spPr/>
    </dgm:pt>
    <dgm:pt modelId="{68E698D6-6388-5849-A835-32DE9B20A557}" type="pres">
      <dgm:prSet presAssocID="{9E2CAD1B-C381-44DB-99A6-3C6529A9444D}" presName="sp" presStyleCnt="0"/>
      <dgm:spPr/>
    </dgm:pt>
    <dgm:pt modelId="{4CF3BC9B-18FE-F342-BBF6-3780D302D037}" type="pres">
      <dgm:prSet presAssocID="{71E08A96-21D8-42D0-B098-89DA0A6EF4C0}" presName="arrowAndChildren" presStyleCnt="0"/>
      <dgm:spPr/>
    </dgm:pt>
    <dgm:pt modelId="{1ADDC379-5B25-6D44-A147-21F19DAF79FD}" type="pres">
      <dgm:prSet presAssocID="{71E08A96-21D8-42D0-B098-89DA0A6EF4C0}" presName="parentTextArrow" presStyleLbl="node1" presStyleIdx="1" presStyleCnt="2"/>
      <dgm:spPr/>
    </dgm:pt>
  </dgm:ptLst>
  <dgm:cxnLst>
    <dgm:cxn modelId="{AB027504-C77B-4B5D-8636-5753123DF532}" srcId="{0F545290-6B04-46AA-A732-E90F060F7708}" destId="{71E08A96-21D8-42D0-B098-89DA0A6EF4C0}" srcOrd="0" destOrd="0" parTransId="{03BFFC29-5029-4D43-84A0-DB0FEB02F261}" sibTransId="{9E2CAD1B-C381-44DB-99A6-3C6529A9444D}"/>
    <dgm:cxn modelId="{47798509-069F-46DE-A25D-67808AE117AB}" srcId="{0F545290-6B04-46AA-A732-E90F060F7708}" destId="{A4B35F6D-4D6C-489C-AF38-65CE1CDB3443}" srcOrd="1" destOrd="0" parTransId="{07B5DD53-730E-4074-A259-7DB27ACB6318}" sibTransId="{8D4829AB-CF97-481D-9B9A-2D2F8B9E7C45}"/>
    <dgm:cxn modelId="{403D671B-AAE3-CF4B-8626-51068DA394A1}" type="presOf" srcId="{A4B35F6D-4D6C-489C-AF38-65CE1CDB3443}" destId="{A4144715-B17C-E64B-9F05-A00AC32DB808}" srcOrd="0" destOrd="0" presId="urn:microsoft.com/office/officeart/2005/8/layout/process4"/>
    <dgm:cxn modelId="{3CD32146-24E4-804C-AD2D-9950F2A34E39}" type="presOf" srcId="{71E08A96-21D8-42D0-B098-89DA0A6EF4C0}" destId="{1ADDC379-5B25-6D44-A147-21F19DAF79FD}" srcOrd="0" destOrd="0" presId="urn:microsoft.com/office/officeart/2005/8/layout/process4"/>
    <dgm:cxn modelId="{875543F2-12CA-3A4A-869A-AD8A920CD83C}" type="presOf" srcId="{0F545290-6B04-46AA-A732-E90F060F7708}" destId="{ABE40687-E795-0548-AA4D-C8743A344D82}" srcOrd="0" destOrd="0" presId="urn:microsoft.com/office/officeart/2005/8/layout/process4"/>
    <dgm:cxn modelId="{516DCCB3-03B5-5047-B2AD-96024CA04888}" type="presParOf" srcId="{ABE40687-E795-0548-AA4D-C8743A344D82}" destId="{651E7AC7-F85F-BE4A-B4CA-175752994AEC}" srcOrd="0" destOrd="0" presId="urn:microsoft.com/office/officeart/2005/8/layout/process4"/>
    <dgm:cxn modelId="{C2B70EE4-7032-ED4A-A102-09557908F773}" type="presParOf" srcId="{651E7AC7-F85F-BE4A-B4CA-175752994AEC}" destId="{A4144715-B17C-E64B-9F05-A00AC32DB808}" srcOrd="0" destOrd="0" presId="urn:microsoft.com/office/officeart/2005/8/layout/process4"/>
    <dgm:cxn modelId="{F3A46E13-3613-324F-AECA-7137672EB30B}" type="presParOf" srcId="{ABE40687-E795-0548-AA4D-C8743A344D82}" destId="{68E698D6-6388-5849-A835-32DE9B20A557}" srcOrd="1" destOrd="0" presId="urn:microsoft.com/office/officeart/2005/8/layout/process4"/>
    <dgm:cxn modelId="{4A3BC33A-BF84-1041-92C3-79DA0ED35176}" type="presParOf" srcId="{ABE40687-E795-0548-AA4D-C8743A344D82}" destId="{4CF3BC9B-18FE-F342-BBF6-3780D302D037}" srcOrd="2" destOrd="0" presId="urn:microsoft.com/office/officeart/2005/8/layout/process4"/>
    <dgm:cxn modelId="{29F05B04-EF63-3F4E-B0B8-759C84031F56}" type="presParOf" srcId="{4CF3BC9B-18FE-F342-BBF6-3780D302D037}" destId="{1ADDC379-5B25-6D44-A147-21F19DAF79F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2C22B1-ACF2-4C98-983C-1D6EC986C53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1164E97-25B3-4B56-BAFE-5AE9A4EF3B60}">
      <dgm:prSet/>
      <dgm:spPr/>
      <dgm:t>
        <a:bodyPr/>
        <a:lstStyle/>
        <a:p>
          <a:r>
            <a:rPr lang="en-US"/>
            <a:t>Gary gets frustrated easily, pulling at his hair, shouting ‘idiot’ and looking really angry. Mehrabian’s work on non – verbal communication says how you act and look tells people more than what you say.</a:t>
          </a:r>
        </a:p>
      </dgm:t>
    </dgm:pt>
    <dgm:pt modelId="{D0CF8209-4D0F-4B85-BE85-12C6D70E92C9}" type="parTrans" cxnId="{0F03C2CA-3040-4BC9-AA58-5676CB3E9CA4}">
      <dgm:prSet/>
      <dgm:spPr/>
      <dgm:t>
        <a:bodyPr/>
        <a:lstStyle/>
        <a:p>
          <a:endParaRPr lang="en-US"/>
        </a:p>
      </dgm:t>
    </dgm:pt>
    <dgm:pt modelId="{35B5D513-5102-441E-B7CC-31808EC6E079}" type="sibTrans" cxnId="{0F03C2CA-3040-4BC9-AA58-5676CB3E9CA4}">
      <dgm:prSet/>
      <dgm:spPr/>
      <dgm:t>
        <a:bodyPr/>
        <a:lstStyle/>
        <a:p>
          <a:endParaRPr lang="en-US"/>
        </a:p>
      </dgm:t>
    </dgm:pt>
    <dgm:pt modelId="{AECDD002-21AC-4FEA-9554-BEF2D623B3EE}">
      <dgm:prSet/>
      <dgm:spPr/>
      <dgm:t>
        <a:bodyPr/>
        <a:lstStyle/>
        <a:p>
          <a:r>
            <a:rPr lang="en-US"/>
            <a:t>Workers from different backgrounds might read his body language differently too. Even if he’s angry at them personally. That makes them scared to ask questions if they don’t understand something, which just leads to more mistakes.</a:t>
          </a:r>
        </a:p>
      </dgm:t>
    </dgm:pt>
    <dgm:pt modelId="{56EA8B26-70CF-4FA1-8942-65E5266872C9}" type="parTrans" cxnId="{1FA1859B-10B9-4A61-990D-8ACE2FF78BD4}">
      <dgm:prSet/>
      <dgm:spPr/>
      <dgm:t>
        <a:bodyPr/>
        <a:lstStyle/>
        <a:p>
          <a:endParaRPr lang="en-US"/>
        </a:p>
      </dgm:t>
    </dgm:pt>
    <dgm:pt modelId="{A70D4DA2-BC48-4E95-A6EB-8EDC3BA6C048}" type="sibTrans" cxnId="{1FA1859B-10B9-4A61-990D-8ACE2FF78BD4}">
      <dgm:prSet/>
      <dgm:spPr/>
      <dgm:t>
        <a:bodyPr/>
        <a:lstStyle/>
        <a:p>
          <a:endParaRPr lang="en-US"/>
        </a:p>
      </dgm:t>
    </dgm:pt>
    <dgm:pt modelId="{0D529164-99B3-7644-AD02-1B25790874F2}" type="pres">
      <dgm:prSet presAssocID="{052C22B1-ACF2-4C98-983C-1D6EC986C534}" presName="vert0" presStyleCnt="0">
        <dgm:presLayoutVars>
          <dgm:dir/>
          <dgm:animOne val="branch"/>
          <dgm:animLvl val="lvl"/>
        </dgm:presLayoutVars>
      </dgm:prSet>
      <dgm:spPr/>
    </dgm:pt>
    <dgm:pt modelId="{A480D221-9CBB-0D4F-9EA6-8635E16357A8}" type="pres">
      <dgm:prSet presAssocID="{21164E97-25B3-4B56-BAFE-5AE9A4EF3B60}" presName="thickLine" presStyleLbl="alignNode1" presStyleIdx="0" presStyleCnt="2"/>
      <dgm:spPr/>
    </dgm:pt>
    <dgm:pt modelId="{46D84F21-45E4-2D45-9F1E-96FB75A3DF08}" type="pres">
      <dgm:prSet presAssocID="{21164E97-25B3-4B56-BAFE-5AE9A4EF3B60}" presName="horz1" presStyleCnt="0"/>
      <dgm:spPr/>
    </dgm:pt>
    <dgm:pt modelId="{9F3B3A10-091D-F34E-BBC1-06850ACCE71E}" type="pres">
      <dgm:prSet presAssocID="{21164E97-25B3-4B56-BAFE-5AE9A4EF3B60}" presName="tx1" presStyleLbl="revTx" presStyleIdx="0" presStyleCnt="2"/>
      <dgm:spPr/>
    </dgm:pt>
    <dgm:pt modelId="{096EA245-8571-AE43-B5A6-3D7C4E3B89E4}" type="pres">
      <dgm:prSet presAssocID="{21164E97-25B3-4B56-BAFE-5AE9A4EF3B60}" presName="vert1" presStyleCnt="0"/>
      <dgm:spPr/>
    </dgm:pt>
    <dgm:pt modelId="{2FC18D26-9AD9-784A-AD78-5FFE630CF0A6}" type="pres">
      <dgm:prSet presAssocID="{AECDD002-21AC-4FEA-9554-BEF2D623B3EE}" presName="thickLine" presStyleLbl="alignNode1" presStyleIdx="1" presStyleCnt="2"/>
      <dgm:spPr/>
    </dgm:pt>
    <dgm:pt modelId="{AF7632B2-3EB2-9F49-9FC4-75E78BFCDA2C}" type="pres">
      <dgm:prSet presAssocID="{AECDD002-21AC-4FEA-9554-BEF2D623B3EE}" presName="horz1" presStyleCnt="0"/>
      <dgm:spPr/>
    </dgm:pt>
    <dgm:pt modelId="{89E5A96A-98EE-2942-B996-BDF60E7E8ADC}" type="pres">
      <dgm:prSet presAssocID="{AECDD002-21AC-4FEA-9554-BEF2D623B3EE}" presName="tx1" presStyleLbl="revTx" presStyleIdx="1" presStyleCnt="2"/>
      <dgm:spPr/>
    </dgm:pt>
    <dgm:pt modelId="{86A06AEA-6063-5A47-A9F6-22BEF5B07CE2}" type="pres">
      <dgm:prSet presAssocID="{AECDD002-21AC-4FEA-9554-BEF2D623B3EE}" presName="vert1" presStyleCnt="0"/>
      <dgm:spPr/>
    </dgm:pt>
  </dgm:ptLst>
  <dgm:cxnLst>
    <dgm:cxn modelId="{4DD4C60A-1476-FE41-BC44-EE236782A869}" type="presOf" srcId="{052C22B1-ACF2-4C98-983C-1D6EC986C534}" destId="{0D529164-99B3-7644-AD02-1B25790874F2}" srcOrd="0" destOrd="0" presId="urn:microsoft.com/office/officeart/2008/layout/LinedList"/>
    <dgm:cxn modelId="{5C87F115-393A-6943-927F-2152E9FD5B52}" type="presOf" srcId="{AECDD002-21AC-4FEA-9554-BEF2D623B3EE}" destId="{89E5A96A-98EE-2942-B996-BDF60E7E8ADC}" srcOrd="0" destOrd="0" presId="urn:microsoft.com/office/officeart/2008/layout/LinedList"/>
    <dgm:cxn modelId="{1FA1859B-10B9-4A61-990D-8ACE2FF78BD4}" srcId="{052C22B1-ACF2-4C98-983C-1D6EC986C534}" destId="{AECDD002-21AC-4FEA-9554-BEF2D623B3EE}" srcOrd="1" destOrd="0" parTransId="{56EA8B26-70CF-4FA1-8942-65E5266872C9}" sibTransId="{A70D4DA2-BC48-4E95-A6EB-8EDC3BA6C048}"/>
    <dgm:cxn modelId="{0F03C2CA-3040-4BC9-AA58-5676CB3E9CA4}" srcId="{052C22B1-ACF2-4C98-983C-1D6EC986C534}" destId="{21164E97-25B3-4B56-BAFE-5AE9A4EF3B60}" srcOrd="0" destOrd="0" parTransId="{D0CF8209-4D0F-4B85-BE85-12C6D70E92C9}" sibTransId="{35B5D513-5102-441E-B7CC-31808EC6E079}"/>
    <dgm:cxn modelId="{217467FC-70DB-9C4E-A204-F6DBA69DE00F}" type="presOf" srcId="{21164E97-25B3-4B56-BAFE-5AE9A4EF3B60}" destId="{9F3B3A10-091D-F34E-BBC1-06850ACCE71E}" srcOrd="0" destOrd="0" presId="urn:microsoft.com/office/officeart/2008/layout/LinedList"/>
    <dgm:cxn modelId="{E9BB2B70-73F7-B546-8294-595721F768BC}" type="presParOf" srcId="{0D529164-99B3-7644-AD02-1B25790874F2}" destId="{A480D221-9CBB-0D4F-9EA6-8635E16357A8}" srcOrd="0" destOrd="0" presId="urn:microsoft.com/office/officeart/2008/layout/LinedList"/>
    <dgm:cxn modelId="{E633666B-BF7F-0742-8F91-61FC51C53973}" type="presParOf" srcId="{0D529164-99B3-7644-AD02-1B25790874F2}" destId="{46D84F21-45E4-2D45-9F1E-96FB75A3DF08}" srcOrd="1" destOrd="0" presId="urn:microsoft.com/office/officeart/2008/layout/LinedList"/>
    <dgm:cxn modelId="{FD49E73B-0C10-B949-B865-49D55A46FB6D}" type="presParOf" srcId="{46D84F21-45E4-2D45-9F1E-96FB75A3DF08}" destId="{9F3B3A10-091D-F34E-BBC1-06850ACCE71E}" srcOrd="0" destOrd="0" presId="urn:microsoft.com/office/officeart/2008/layout/LinedList"/>
    <dgm:cxn modelId="{653C9801-5E1E-7144-9F45-8C3D1775E9EF}" type="presParOf" srcId="{46D84F21-45E4-2D45-9F1E-96FB75A3DF08}" destId="{096EA245-8571-AE43-B5A6-3D7C4E3B89E4}" srcOrd="1" destOrd="0" presId="urn:microsoft.com/office/officeart/2008/layout/LinedList"/>
    <dgm:cxn modelId="{A4BAD8D8-068A-2E4B-9686-4A5DF1894EF7}" type="presParOf" srcId="{0D529164-99B3-7644-AD02-1B25790874F2}" destId="{2FC18D26-9AD9-784A-AD78-5FFE630CF0A6}" srcOrd="2" destOrd="0" presId="urn:microsoft.com/office/officeart/2008/layout/LinedList"/>
    <dgm:cxn modelId="{D15AD8BB-6EB9-DB46-AD6B-62040964A884}" type="presParOf" srcId="{0D529164-99B3-7644-AD02-1B25790874F2}" destId="{AF7632B2-3EB2-9F49-9FC4-75E78BFCDA2C}" srcOrd="3" destOrd="0" presId="urn:microsoft.com/office/officeart/2008/layout/LinedList"/>
    <dgm:cxn modelId="{BE6E8351-1DCD-B74B-BD72-531708694F5A}" type="presParOf" srcId="{AF7632B2-3EB2-9F49-9FC4-75E78BFCDA2C}" destId="{89E5A96A-98EE-2942-B996-BDF60E7E8ADC}" srcOrd="0" destOrd="0" presId="urn:microsoft.com/office/officeart/2008/layout/LinedList"/>
    <dgm:cxn modelId="{E127EB96-FA44-3546-98A6-8030D46ABB11}" type="presParOf" srcId="{AF7632B2-3EB2-9F49-9FC4-75E78BFCDA2C}" destId="{86A06AEA-6063-5A47-A9F6-22BEF5B07CE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7F3CBD-1AE1-44FC-9AD3-63DF7F62E8A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5F72F0C-3A1D-4054-92AE-40E7AB7A676A}">
      <dgm:prSet/>
      <dgm:spPr/>
      <dgm:t>
        <a:bodyPr/>
        <a:lstStyle/>
        <a:p>
          <a:r>
            <a:rPr lang="en-US"/>
            <a:t>You’ve got people of all ages working together, and everyone’s used to different ways of doing things. Some older workers might be used to following orders without asking questions, while younger ones might expect things explained more clearly.</a:t>
          </a:r>
        </a:p>
      </dgm:t>
    </dgm:pt>
    <dgm:pt modelId="{E561C596-6A13-4EDE-B8EC-ACD98902E88B}" type="parTrans" cxnId="{196BD5F7-121A-4D02-8DE3-BA32D85F3275}">
      <dgm:prSet/>
      <dgm:spPr/>
      <dgm:t>
        <a:bodyPr/>
        <a:lstStyle/>
        <a:p>
          <a:endParaRPr lang="en-US"/>
        </a:p>
      </dgm:t>
    </dgm:pt>
    <dgm:pt modelId="{E0D4866E-FBAE-4778-9705-36BB3BEB6B7E}" type="sibTrans" cxnId="{196BD5F7-121A-4D02-8DE3-BA32D85F3275}">
      <dgm:prSet/>
      <dgm:spPr/>
      <dgm:t>
        <a:bodyPr/>
        <a:lstStyle/>
        <a:p>
          <a:endParaRPr lang="en-US"/>
        </a:p>
      </dgm:t>
    </dgm:pt>
    <dgm:pt modelId="{CD1EC612-34AF-4413-8C18-FB1E987E8EFF}">
      <dgm:prSet/>
      <dgm:spPr/>
      <dgm:t>
        <a:bodyPr/>
        <a:lstStyle/>
        <a:p>
          <a:r>
            <a:rPr lang="en-US"/>
            <a:t>Different cultures also have different ideas about how you talk to a boss. Some people might think it’s rude to interrupt or say they don’t understand, so they just guess what to do instead and that causes errors.</a:t>
          </a:r>
        </a:p>
      </dgm:t>
    </dgm:pt>
    <dgm:pt modelId="{F4D82721-C29E-43F1-8056-7C67DF4F98BC}" type="parTrans" cxnId="{D734EA8E-8FE6-4C23-8A05-C92BB0B4E0F8}">
      <dgm:prSet/>
      <dgm:spPr/>
      <dgm:t>
        <a:bodyPr/>
        <a:lstStyle/>
        <a:p>
          <a:endParaRPr lang="en-US"/>
        </a:p>
      </dgm:t>
    </dgm:pt>
    <dgm:pt modelId="{3FE5B204-1B73-446A-95B0-90D58784FD4D}" type="sibTrans" cxnId="{D734EA8E-8FE6-4C23-8A05-C92BB0B4E0F8}">
      <dgm:prSet/>
      <dgm:spPr/>
      <dgm:t>
        <a:bodyPr/>
        <a:lstStyle/>
        <a:p>
          <a:endParaRPr lang="en-US"/>
        </a:p>
      </dgm:t>
    </dgm:pt>
    <dgm:pt modelId="{A34E04FD-186D-C848-8F84-4F2744214733}" type="pres">
      <dgm:prSet presAssocID="{797F3CBD-1AE1-44FC-9AD3-63DF7F62E8AD}" presName="hierChild1" presStyleCnt="0">
        <dgm:presLayoutVars>
          <dgm:chPref val="1"/>
          <dgm:dir/>
          <dgm:animOne val="branch"/>
          <dgm:animLvl val="lvl"/>
          <dgm:resizeHandles/>
        </dgm:presLayoutVars>
      </dgm:prSet>
      <dgm:spPr/>
    </dgm:pt>
    <dgm:pt modelId="{1229961C-A669-5647-AA4A-346A3E6385C8}" type="pres">
      <dgm:prSet presAssocID="{85F72F0C-3A1D-4054-92AE-40E7AB7A676A}" presName="hierRoot1" presStyleCnt="0"/>
      <dgm:spPr/>
    </dgm:pt>
    <dgm:pt modelId="{5A3B52CF-6009-574C-9774-1A786B920813}" type="pres">
      <dgm:prSet presAssocID="{85F72F0C-3A1D-4054-92AE-40E7AB7A676A}" presName="composite" presStyleCnt="0"/>
      <dgm:spPr/>
    </dgm:pt>
    <dgm:pt modelId="{6721ACC6-7A26-A344-A245-DF2BD16ADD3D}" type="pres">
      <dgm:prSet presAssocID="{85F72F0C-3A1D-4054-92AE-40E7AB7A676A}" presName="background" presStyleLbl="node0" presStyleIdx="0" presStyleCnt="2"/>
      <dgm:spPr/>
    </dgm:pt>
    <dgm:pt modelId="{D66F3092-33EF-564A-A8D4-3C4388CA66FA}" type="pres">
      <dgm:prSet presAssocID="{85F72F0C-3A1D-4054-92AE-40E7AB7A676A}" presName="text" presStyleLbl="fgAcc0" presStyleIdx="0" presStyleCnt="2">
        <dgm:presLayoutVars>
          <dgm:chPref val="3"/>
        </dgm:presLayoutVars>
      </dgm:prSet>
      <dgm:spPr/>
    </dgm:pt>
    <dgm:pt modelId="{909558FA-DD96-4C41-9070-00079095372D}" type="pres">
      <dgm:prSet presAssocID="{85F72F0C-3A1D-4054-92AE-40E7AB7A676A}" presName="hierChild2" presStyleCnt="0"/>
      <dgm:spPr/>
    </dgm:pt>
    <dgm:pt modelId="{EB8267E1-0A1C-A143-B4D0-C89A5BE192E0}" type="pres">
      <dgm:prSet presAssocID="{CD1EC612-34AF-4413-8C18-FB1E987E8EFF}" presName="hierRoot1" presStyleCnt="0"/>
      <dgm:spPr/>
    </dgm:pt>
    <dgm:pt modelId="{A8D250DC-3900-454E-991E-F4E8E8437FD4}" type="pres">
      <dgm:prSet presAssocID="{CD1EC612-34AF-4413-8C18-FB1E987E8EFF}" presName="composite" presStyleCnt="0"/>
      <dgm:spPr/>
    </dgm:pt>
    <dgm:pt modelId="{ADB11166-6A6D-2046-8928-C58A220580A5}" type="pres">
      <dgm:prSet presAssocID="{CD1EC612-34AF-4413-8C18-FB1E987E8EFF}" presName="background" presStyleLbl="node0" presStyleIdx="1" presStyleCnt="2"/>
      <dgm:spPr/>
    </dgm:pt>
    <dgm:pt modelId="{164B9FB4-E936-CC45-9448-17FF084F94A7}" type="pres">
      <dgm:prSet presAssocID="{CD1EC612-34AF-4413-8C18-FB1E987E8EFF}" presName="text" presStyleLbl="fgAcc0" presStyleIdx="1" presStyleCnt="2">
        <dgm:presLayoutVars>
          <dgm:chPref val="3"/>
        </dgm:presLayoutVars>
      </dgm:prSet>
      <dgm:spPr/>
    </dgm:pt>
    <dgm:pt modelId="{9D8E94E3-16A3-C44E-8A49-D6528A4B70EC}" type="pres">
      <dgm:prSet presAssocID="{CD1EC612-34AF-4413-8C18-FB1E987E8EFF}" presName="hierChild2" presStyleCnt="0"/>
      <dgm:spPr/>
    </dgm:pt>
  </dgm:ptLst>
  <dgm:cxnLst>
    <dgm:cxn modelId="{7701292E-7455-8B44-A602-294CE08F2072}" type="presOf" srcId="{CD1EC612-34AF-4413-8C18-FB1E987E8EFF}" destId="{164B9FB4-E936-CC45-9448-17FF084F94A7}" srcOrd="0" destOrd="0" presId="urn:microsoft.com/office/officeart/2005/8/layout/hierarchy1"/>
    <dgm:cxn modelId="{C1FDC773-E394-A44F-BB35-5BF4E3C87012}" type="presOf" srcId="{85F72F0C-3A1D-4054-92AE-40E7AB7A676A}" destId="{D66F3092-33EF-564A-A8D4-3C4388CA66FA}" srcOrd="0" destOrd="0" presId="urn:microsoft.com/office/officeart/2005/8/layout/hierarchy1"/>
    <dgm:cxn modelId="{D734EA8E-8FE6-4C23-8A05-C92BB0B4E0F8}" srcId="{797F3CBD-1AE1-44FC-9AD3-63DF7F62E8AD}" destId="{CD1EC612-34AF-4413-8C18-FB1E987E8EFF}" srcOrd="1" destOrd="0" parTransId="{F4D82721-C29E-43F1-8056-7C67DF4F98BC}" sibTransId="{3FE5B204-1B73-446A-95B0-90D58784FD4D}"/>
    <dgm:cxn modelId="{14C366B3-2464-204A-BDEB-2DB5F23C95FD}" type="presOf" srcId="{797F3CBD-1AE1-44FC-9AD3-63DF7F62E8AD}" destId="{A34E04FD-186D-C848-8F84-4F2744214733}" srcOrd="0" destOrd="0" presId="urn:microsoft.com/office/officeart/2005/8/layout/hierarchy1"/>
    <dgm:cxn modelId="{196BD5F7-121A-4D02-8DE3-BA32D85F3275}" srcId="{797F3CBD-1AE1-44FC-9AD3-63DF7F62E8AD}" destId="{85F72F0C-3A1D-4054-92AE-40E7AB7A676A}" srcOrd="0" destOrd="0" parTransId="{E561C596-6A13-4EDE-B8EC-ACD98902E88B}" sibTransId="{E0D4866E-FBAE-4778-9705-36BB3BEB6B7E}"/>
    <dgm:cxn modelId="{15E80D5C-1BB7-B94B-B586-5EE1A126B880}" type="presParOf" srcId="{A34E04FD-186D-C848-8F84-4F2744214733}" destId="{1229961C-A669-5647-AA4A-346A3E6385C8}" srcOrd="0" destOrd="0" presId="urn:microsoft.com/office/officeart/2005/8/layout/hierarchy1"/>
    <dgm:cxn modelId="{613CD250-6487-C344-A33E-725CF13D7C91}" type="presParOf" srcId="{1229961C-A669-5647-AA4A-346A3E6385C8}" destId="{5A3B52CF-6009-574C-9774-1A786B920813}" srcOrd="0" destOrd="0" presId="urn:microsoft.com/office/officeart/2005/8/layout/hierarchy1"/>
    <dgm:cxn modelId="{3D762A26-74B3-0C41-9AFF-07DD18B96E1F}" type="presParOf" srcId="{5A3B52CF-6009-574C-9774-1A786B920813}" destId="{6721ACC6-7A26-A344-A245-DF2BD16ADD3D}" srcOrd="0" destOrd="0" presId="urn:microsoft.com/office/officeart/2005/8/layout/hierarchy1"/>
    <dgm:cxn modelId="{A2E65281-2C9D-A149-BAEC-9B953062B2DE}" type="presParOf" srcId="{5A3B52CF-6009-574C-9774-1A786B920813}" destId="{D66F3092-33EF-564A-A8D4-3C4388CA66FA}" srcOrd="1" destOrd="0" presId="urn:microsoft.com/office/officeart/2005/8/layout/hierarchy1"/>
    <dgm:cxn modelId="{31AE659D-15FA-284F-A4D3-FA0A631D4A8E}" type="presParOf" srcId="{1229961C-A669-5647-AA4A-346A3E6385C8}" destId="{909558FA-DD96-4C41-9070-00079095372D}" srcOrd="1" destOrd="0" presId="urn:microsoft.com/office/officeart/2005/8/layout/hierarchy1"/>
    <dgm:cxn modelId="{B48D469D-0747-E946-B325-B63C8D5A9F2C}" type="presParOf" srcId="{A34E04FD-186D-C848-8F84-4F2744214733}" destId="{EB8267E1-0A1C-A143-B4D0-C89A5BE192E0}" srcOrd="1" destOrd="0" presId="urn:microsoft.com/office/officeart/2005/8/layout/hierarchy1"/>
    <dgm:cxn modelId="{77CFA023-43F7-0644-BF84-0AAA029B6626}" type="presParOf" srcId="{EB8267E1-0A1C-A143-B4D0-C89A5BE192E0}" destId="{A8D250DC-3900-454E-991E-F4E8E8437FD4}" srcOrd="0" destOrd="0" presId="urn:microsoft.com/office/officeart/2005/8/layout/hierarchy1"/>
    <dgm:cxn modelId="{54E213FF-C50B-1F4A-BD22-CDC3BEF456B5}" type="presParOf" srcId="{A8D250DC-3900-454E-991E-F4E8E8437FD4}" destId="{ADB11166-6A6D-2046-8928-C58A220580A5}" srcOrd="0" destOrd="0" presId="urn:microsoft.com/office/officeart/2005/8/layout/hierarchy1"/>
    <dgm:cxn modelId="{C87CBE13-C582-C648-82C5-8FFC287B2C79}" type="presParOf" srcId="{A8D250DC-3900-454E-991E-F4E8E8437FD4}" destId="{164B9FB4-E936-CC45-9448-17FF084F94A7}" srcOrd="1" destOrd="0" presId="urn:microsoft.com/office/officeart/2005/8/layout/hierarchy1"/>
    <dgm:cxn modelId="{BD799DED-66FD-0B4E-86A3-1D1A7975D806}" type="presParOf" srcId="{EB8267E1-0A1C-A143-B4D0-C89A5BE192E0}" destId="{9D8E94E3-16A3-C44E-8A49-D6528A4B70E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B622B6B-D2EA-4074-B415-57446A35F2F8}"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F7654FFF-8157-4E2A-BEEA-2E8319FDA178}">
      <dgm:prSet/>
      <dgm:spPr/>
      <dgm:t>
        <a:bodyPr/>
        <a:lstStyle/>
        <a:p>
          <a:r>
            <a:rPr lang="en-US"/>
            <a:t>Shannon &amp; weaver:  Any ‘noise’ weather it’s loud machines, unclear words, or mixed signals stops the message getting through properly.</a:t>
          </a:r>
        </a:p>
      </dgm:t>
    </dgm:pt>
    <dgm:pt modelId="{1487306B-76E2-42BA-9E38-8496DB518B43}" type="parTrans" cxnId="{6B470217-D9B3-4AEB-9DD0-CBB036E3AF62}">
      <dgm:prSet/>
      <dgm:spPr/>
      <dgm:t>
        <a:bodyPr/>
        <a:lstStyle/>
        <a:p>
          <a:endParaRPr lang="en-US"/>
        </a:p>
      </dgm:t>
    </dgm:pt>
    <dgm:pt modelId="{68CE7BD0-082C-4A10-BC1A-A482B4AB5943}" type="sibTrans" cxnId="{6B470217-D9B3-4AEB-9DD0-CBB036E3AF62}">
      <dgm:prSet/>
      <dgm:spPr/>
      <dgm:t>
        <a:bodyPr/>
        <a:lstStyle/>
        <a:p>
          <a:endParaRPr lang="en-US"/>
        </a:p>
      </dgm:t>
    </dgm:pt>
    <dgm:pt modelId="{93C34F84-26A1-476F-A572-5447EA656430}">
      <dgm:prSet/>
      <dgm:spPr/>
      <dgm:t>
        <a:bodyPr/>
        <a:lstStyle/>
        <a:p>
          <a:r>
            <a:rPr lang="en-US"/>
            <a:t>Berlo: Communication only works if both sides speak the same ‘language’ not just words, but the way you explain things too.</a:t>
          </a:r>
        </a:p>
      </dgm:t>
    </dgm:pt>
    <dgm:pt modelId="{9A0CC704-3C51-4FAB-81A8-2C3ACF112F7B}" type="parTrans" cxnId="{BF607701-DC76-46D1-BFD3-CBC25353FBE0}">
      <dgm:prSet/>
      <dgm:spPr/>
      <dgm:t>
        <a:bodyPr/>
        <a:lstStyle/>
        <a:p>
          <a:endParaRPr lang="en-US"/>
        </a:p>
      </dgm:t>
    </dgm:pt>
    <dgm:pt modelId="{8E6ED3F4-67C7-4C4C-9428-BF86838D1B84}" type="sibTrans" cxnId="{BF607701-DC76-46D1-BFD3-CBC25353FBE0}">
      <dgm:prSet/>
      <dgm:spPr/>
      <dgm:t>
        <a:bodyPr/>
        <a:lstStyle/>
        <a:p>
          <a:endParaRPr lang="en-US"/>
        </a:p>
      </dgm:t>
    </dgm:pt>
    <dgm:pt modelId="{9A5A6D29-E88B-46D8-AA7F-6F5CCBEA6A1D}">
      <dgm:prSet/>
      <dgm:spPr/>
      <dgm:t>
        <a:bodyPr/>
        <a:lstStyle/>
        <a:p>
          <a:r>
            <a:rPr lang="en-US"/>
            <a:t>Mehrabian: How you act and sound matters more than what you say. If Gary looks and sounds angry, that’s what people focus on, not the actual instructions.</a:t>
          </a:r>
        </a:p>
      </dgm:t>
    </dgm:pt>
    <dgm:pt modelId="{1CF48B51-B537-47B9-A4A0-DE46DA2807B4}" type="parTrans" cxnId="{F4182421-1623-4FD9-B037-2FD4E82D2677}">
      <dgm:prSet/>
      <dgm:spPr/>
      <dgm:t>
        <a:bodyPr/>
        <a:lstStyle/>
        <a:p>
          <a:endParaRPr lang="en-US"/>
        </a:p>
      </dgm:t>
    </dgm:pt>
    <dgm:pt modelId="{36C31EE5-4590-4618-9C6B-C2DE970113C2}" type="sibTrans" cxnId="{F4182421-1623-4FD9-B037-2FD4E82D2677}">
      <dgm:prSet/>
      <dgm:spPr/>
      <dgm:t>
        <a:bodyPr/>
        <a:lstStyle/>
        <a:p>
          <a:endParaRPr lang="en-US"/>
        </a:p>
      </dgm:t>
    </dgm:pt>
    <dgm:pt modelId="{ED0DFBEE-375C-7E4D-8CA6-75440ADA194A}" type="pres">
      <dgm:prSet presAssocID="{9B622B6B-D2EA-4074-B415-57446A35F2F8}" presName="outerComposite" presStyleCnt="0">
        <dgm:presLayoutVars>
          <dgm:chMax val="5"/>
          <dgm:dir/>
          <dgm:resizeHandles val="exact"/>
        </dgm:presLayoutVars>
      </dgm:prSet>
      <dgm:spPr/>
    </dgm:pt>
    <dgm:pt modelId="{2BE47CE7-1D89-874C-86B9-45A93B57AFD5}" type="pres">
      <dgm:prSet presAssocID="{9B622B6B-D2EA-4074-B415-57446A35F2F8}" presName="dummyMaxCanvas" presStyleCnt="0">
        <dgm:presLayoutVars/>
      </dgm:prSet>
      <dgm:spPr/>
    </dgm:pt>
    <dgm:pt modelId="{98933BD5-2155-CD49-8F8F-4E93314B2659}" type="pres">
      <dgm:prSet presAssocID="{9B622B6B-D2EA-4074-B415-57446A35F2F8}" presName="ThreeNodes_1" presStyleLbl="node1" presStyleIdx="0" presStyleCnt="3">
        <dgm:presLayoutVars>
          <dgm:bulletEnabled val="1"/>
        </dgm:presLayoutVars>
      </dgm:prSet>
      <dgm:spPr/>
    </dgm:pt>
    <dgm:pt modelId="{F53B876C-41CF-E44E-ABC7-7D4931D12019}" type="pres">
      <dgm:prSet presAssocID="{9B622B6B-D2EA-4074-B415-57446A35F2F8}" presName="ThreeNodes_2" presStyleLbl="node1" presStyleIdx="1" presStyleCnt="3">
        <dgm:presLayoutVars>
          <dgm:bulletEnabled val="1"/>
        </dgm:presLayoutVars>
      </dgm:prSet>
      <dgm:spPr/>
    </dgm:pt>
    <dgm:pt modelId="{BB4AFC87-4D65-E748-B597-BDD639C86E8B}" type="pres">
      <dgm:prSet presAssocID="{9B622B6B-D2EA-4074-B415-57446A35F2F8}" presName="ThreeNodes_3" presStyleLbl="node1" presStyleIdx="2" presStyleCnt="3">
        <dgm:presLayoutVars>
          <dgm:bulletEnabled val="1"/>
        </dgm:presLayoutVars>
      </dgm:prSet>
      <dgm:spPr/>
    </dgm:pt>
    <dgm:pt modelId="{6F87946F-BC04-524A-8C87-70DE6935BF0F}" type="pres">
      <dgm:prSet presAssocID="{9B622B6B-D2EA-4074-B415-57446A35F2F8}" presName="ThreeConn_1-2" presStyleLbl="fgAccFollowNode1" presStyleIdx="0" presStyleCnt="2">
        <dgm:presLayoutVars>
          <dgm:bulletEnabled val="1"/>
        </dgm:presLayoutVars>
      </dgm:prSet>
      <dgm:spPr/>
    </dgm:pt>
    <dgm:pt modelId="{ABDD8C1A-BF1A-DB4F-B173-1C4ACBAABA8A}" type="pres">
      <dgm:prSet presAssocID="{9B622B6B-D2EA-4074-B415-57446A35F2F8}" presName="ThreeConn_2-3" presStyleLbl="fgAccFollowNode1" presStyleIdx="1" presStyleCnt="2">
        <dgm:presLayoutVars>
          <dgm:bulletEnabled val="1"/>
        </dgm:presLayoutVars>
      </dgm:prSet>
      <dgm:spPr/>
    </dgm:pt>
    <dgm:pt modelId="{6FA98432-5C15-F444-93F8-D4FE4B99C10C}" type="pres">
      <dgm:prSet presAssocID="{9B622B6B-D2EA-4074-B415-57446A35F2F8}" presName="ThreeNodes_1_text" presStyleLbl="node1" presStyleIdx="2" presStyleCnt="3">
        <dgm:presLayoutVars>
          <dgm:bulletEnabled val="1"/>
        </dgm:presLayoutVars>
      </dgm:prSet>
      <dgm:spPr/>
    </dgm:pt>
    <dgm:pt modelId="{D6B3A09F-7F63-0F4B-B13E-439FF6553D51}" type="pres">
      <dgm:prSet presAssocID="{9B622B6B-D2EA-4074-B415-57446A35F2F8}" presName="ThreeNodes_2_text" presStyleLbl="node1" presStyleIdx="2" presStyleCnt="3">
        <dgm:presLayoutVars>
          <dgm:bulletEnabled val="1"/>
        </dgm:presLayoutVars>
      </dgm:prSet>
      <dgm:spPr/>
    </dgm:pt>
    <dgm:pt modelId="{CAEAA1BB-B6E5-054E-9D71-D3BDD8FFCDE4}" type="pres">
      <dgm:prSet presAssocID="{9B622B6B-D2EA-4074-B415-57446A35F2F8}" presName="ThreeNodes_3_text" presStyleLbl="node1" presStyleIdx="2" presStyleCnt="3">
        <dgm:presLayoutVars>
          <dgm:bulletEnabled val="1"/>
        </dgm:presLayoutVars>
      </dgm:prSet>
      <dgm:spPr/>
    </dgm:pt>
  </dgm:ptLst>
  <dgm:cxnLst>
    <dgm:cxn modelId="{BF607701-DC76-46D1-BFD3-CBC25353FBE0}" srcId="{9B622B6B-D2EA-4074-B415-57446A35F2F8}" destId="{93C34F84-26A1-476F-A572-5447EA656430}" srcOrd="1" destOrd="0" parTransId="{9A0CC704-3C51-4FAB-81A8-2C3ACF112F7B}" sibTransId="{8E6ED3F4-67C7-4C4C-9428-BF86838D1B84}"/>
    <dgm:cxn modelId="{6B470217-D9B3-4AEB-9DD0-CBB036E3AF62}" srcId="{9B622B6B-D2EA-4074-B415-57446A35F2F8}" destId="{F7654FFF-8157-4E2A-BEEA-2E8319FDA178}" srcOrd="0" destOrd="0" parTransId="{1487306B-76E2-42BA-9E38-8496DB518B43}" sibTransId="{68CE7BD0-082C-4A10-BC1A-A482B4AB5943}"/>
    <dgm:cxn modelId="{F4182421-1623-4FD9-B037-2FD4E82D2677}" srcId="{9B622B6B-D2EA-4074-B415-57446A35F2F8}" destId="{9A5A6D29-E88B-46D8-AA7F-6F5CCBEA6A1D}" srcOrd="2" destOrd="0" parTransId="{1CF48B51-B537-47B9-A4A0-DE46DA2807B4}" sibTransId="{36C31EE5-4590-4618-9C6B-C2DE970113C2}"/>
    <dgm:cxn modelId="{A352D428-FCA4-0D40-BA77-713FAB856161}" type="presOf" srcId="{F7654FFF-8157-4E2A-BEEA-2E8319FDA178}" destId="{6FA98432-5C15-F444-93F8-D4FE4B99C10C}" srcOrd="1" destOrd="0" presId="urn:microsoft.com/office/officeart/2005/8/layout/vProcess5"/>
    <dgm:cxn modelId="{0B93085E-1881-7B4F-BF5F-6F8AFEBE4FB2}" type="presOf" srcId="{9A5A6D29-E88B-46D8-AA7F-6F5CCBEA6A1D}" destId="{CAEAA1BB-B6E5-054E-9D71-D3BDD8FFCDE4}" srcOrd="1" destOrd="0" presId="urn:microsoft.com/office/officeart/2005/8/layout/vProcess5"/>
    <dgm:cxn modelId="{6B1C357D-3B28-7C4C-9901-7E1B0F36969A}" type="presOf" srcId="{8E6ED3F4-67C7-4C4C-9428-BF86838D1B84}" destId="{ABDD8C1A-BF1A-DB4F-B173-1C4ACBAABA8A}" srcOrd="0" destOrd="0" presId="urn:microsoft.com/office/officeart/2005/8/layout/vProcess5"/>
    <dgm:cxn modelId="{00033597-DBFA-9E4E-BACA-A5DC0685D0F9}" type="presOf" srcId="{93C34F84-26A1-476F-A572-5447EA656430}" destId="{F53B876C-41CF-E44E-ABC7-7D4931D12019}" srcOrd="0" destOrd="0" presId="urn:microsoft.com/office/officeart/2005/8/layout/vProcess5"/>
    <dgm:cxn modelId="{D43F44AA-CB2A-4F40-89E7-13CE92FDFFED}" type="presOf" srcId="{68CE7BD0-082C-4A10-BC1A-A482B4AB5943}" destId="{6F87946F-BC04-524A-8C87-70DE6935BF0F}" srcOrd="0" destOrd="0" presId="urn:microsoft.com/office/officeart/2005/8/layout/vProcess5"/>
    <dgm:cxn modelId="{A6DA62B5-F269-5740-A5A1-B14B0BEAB269}" type="presOf" srcId="{9A5A6D29-E88B-46D8-AA7F-6F5CCBEA6A1D}" destId="{BB4AFC87-4D65-E748-B597-BDD639C86E8B}" srcOrd="0" destOrd="0" presId="urn:microsoft.com/office/officeart/2005/8/layout/vProcess5"/>
    <dgm:cxn modelId="{4A2313B6-7AA6-E341-BF6E-904707F83C2A}" type="presOf" srcId="{F7654FFF-8157-4E2A-BEEA-2E8319FDA178}" destId="{98933BD5-2155-CD49-8F8F-4E93314B2659}" srcOrd="0" destOrd="0" presId="urn:microsoft.com/office/officeart/2005/8/layout/vProcess5"/>
    <dgm:cxn modelId="{694EC3B6-C9D2-684B-966D-F76316118A8E}" type="presOf" srcId="{93C34F84-26A1-476F-A572-5447EA656430}" destId="{D6B3A09F-7F63-0F4B-B13E-439FF6553D51}" srcOrd="1" destOrd="0" presId="urn:microsoft.com/office/officeart/2005/8/layout/vProcess5"/>
    <dgm:cxn modelId="{63FA90E1-33D5-3E4D-A245-C7810329CB68}" type="presOf" srcId="{9B622B6B-D2EA-4074-B415-57446A35F2F8}" destId="{ED0DFBEE-375C-7E4D-8CA6-75440ADA194A}" srcOrd="0" destOrd="0" presId="urn:microsoft.com/office/officeart/2005/8/layout/vProcess5"/>
    <dgm:cxn modelId="{6A1F4859-8F5F-8642-8F36-E7218CB632C4}" type="presParOf" srcId="{ED0DFBEE-375C-7E4D-8CA6-75440ADA194A}" destId="{2BE47CE7-1D89-874C-86B9-45A93B57AFD5}" srcOrd="0" destOrd="0" presId="urn:microsoft.com/office/officeart/2005/8/layout/vProcess5"/>
    <dgm:cxn modelId="{CFC169CF-701F-E946-8B93-CC7A2F05A5AB}" type="presParOf" srcId="{ED0DFBEE-375C-7E4D-8CA6-75440ADA194A}" destId="{98933BD5-2155-CD49-8F8F-4E93314B2659}" srcOrd="1" destOrd="0" presId="urn:microsoft.com/office/officeart/2005/8/layout/vProcess5"/>
    <dgm:cxn modelId="{92D41F38-A5B8-6647-A2D8-75520664A354}" type="presParOf" srcId="{ED0DFBEE-375C-7E4D-8CA6-75440ADA194A}" destId="{F53B876C-41CF-E44E-ABC7-7D4931D12019}" srcOrd="2" destOrd="0" presId="urn:microsoft.com/office/officeart/2005/8/layout/vProcess5"/>
    <dgm:cxn modelId="{8CDAE327-E197-2D42-9547-15E1E672444E}" type="presParOf" srcId="{ED0DFBEE-375C-7E4D-8CA6-75440ADA194A}" destId="{BB4AFC87-4D65-E748-B597-BDD639C86E8B}" srcOrd="3" destOrd="0" presId="urn:microsoft.com/office/officeart/2005/8/layout/vProcess5"/>
    <dgm:cxn modelId="{8B79533E-7B4B-AD40-97CD-62F231B584B5}" type="presParOf" srcId="{ED0DFBEE-375C-7E4D-8CA6-75440ADA194A}" destId="{6F87946F-BC04-524A-8C87-70DE6935BF0F}" srcOrd="4" destOrd="0" presId="urn:microsoft.com/office/officeart/2005/8/layout/vProcess5"/>
    <dgm:cxn modelId="{A8BDF612-3953-A543-9488-575412B85457}" type="presParOf" srcId="{ED0DFBEE-375C-7E4D-8CA6-75440ADA194A}" destId="{ABDD8C1A-BF1A-DB4F-B173-1C4ACBAABA8A}" srcOrd="5" destOrd="0" presId="urn:microsoft.com/office/officeart/2005/8/layout/vProcess5"/>
    <dgm:cxn modelId="{55AEEAB6-8037-8A4F-A4F9-2E1C04AA60FF}" type="presParOf" srcId="{ED0DFBEE-375C-7E4D-8CA6-75440ADA194A}" destId="{6FA98432-5C15-F444-93F8-D4FE4B99C10C}" srcOrd="6" destOrd="0" presId="urn:microsoft.com/office/officeart/2005/8/layout/vProcess5"/>
    <dgm:cxn modelId="{15BF014F-974F-3340-8F42-242567E78369}" type="presParOf" srcId="{ED0DFBEE-375C-7E4D-8CA6-75440ADA194A}" destId="{D6B3A09F-7F63-0F4B-B13E-439FF6553D51}" srcOrd="7" destOrd="0" presId="urn:microsoft.com/office/officeart/2005/8/layout/vProcess5"/>
    <dgm:cxn modelId="{EF781BB6-4707-8946-AC99-8D35751ECA64}" type="presParOf" srcId="{ED0DFBEE-375C-7E4D-8CA6-75440ADA194A}" destId="{CAEAA1BB-B6E5-054E-9D71-D3BDD8FFCDE4}"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D1F0243-FFB8-4BC1-9D7B-54483B44443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009663E-5FBC-4C92-BBE8-5C204C5A12AE}">
      <dgm:prSet/>
      <dgm:spPr/>
      <dgm:t>
        <a:bodyPr/>
        <a:lstStyle/>
        <a:p>
          <a:r>
            <a:rPr lang="en-US"/>
            <a:t>Airlines are complaining and taking their business elsewhere.</a:t>
          </a:r>
        </a:p>
      </dgm:t>
    </dgm:pt>
    <dgm:pt modelId="{AD8C332D-B67F-4331-A650-BD73452C9479}" type="parTrans" cxnId="{2EFC94D0-D31F-4254-80DB-B5F728ECCE2C}">
      <dgm:prSet/>
      <dgm:spPr/>
      <dgm:t>
        <a:bodyPr/>
        <a:lstStyle/>
        <a:p>
          <a:endParaRPr lang="en-US"/>
        </a:p>
      </dgm:t>
    </dgm:pt>
    <dgm:pt modelId="{7E28A8ED-75C6-40E8-A53A-01B90A7BA243}" type="sibTrans" cxnId="{2EFC94D0-D31F-4254-80DB-B5F728ECCE2C}">
      <dgm:prSet/>
      <dgm:spPr/>
      <dgm:t>
        <a:bodyPr/>
        <a:lstStyle/>
        <a:p>
          <a:endParaRPr lang="en-US"/>
        </a:p>
      </dgm:t>
    </dgm:pt>
    <dgm:pt modelId="{12568B9D-D0E4-4B8F-B28E-2F1A33570124}">
      <dgm:prSet/>
      <dgm:spPr/>
      <dgm:t>
        <a:bodyPr/>
        <a:lstStyle/>
        <a:p>
          <a:r>
            <a:rPr lang="en-US"/>
            <a:t>Food that’s not handled right has to be thrown away, that’s wasted money.</a:t>
          </a:r>
        </a:p>
      </dgm:t>
    </dgm:pt>
    <dgm:pt modelId="{9CDFF329-C209-4275-9398-072E7720C880}" type="parTrans" cxnId="{AF9FA666-3EBC-4E38-BE20-013B3293302A}">
      <dgm:prSet/>
      <dgm:spPr/>
      <dgm:t>
        <a:bodyPr/>
        <a:lstStyle/>
        <a:p>
          <a:endParaRPr lang="en-US"/>
        </a:p>
      </dgm:t>
    </dgm:pt>
    <dgm:pt modelId="{F91C0BE1-C99A-4241-8E9C-A7C06C3FBE64}" type="sibTrans" cxnId="{AF9FA666-3EBC-4E38-BE20-013B3293302A}">
      <dgm:prSet/>
      <dgm:spPr/>
      <dgm:t>
        <a:bodyPr/>
        <a:lstStyle/>
        <a:p>
          <a:endParaRPr lang="en-US"/>
        </a:p>
      </dgm:t>
    </dgm:pt>
    <dgm:pt modelId="{7F734211-DD48-44D6-9B51-2DD6650CA253}">
      <dgm:prSet/>
      <dgm:spPr/>
      <dgm:t>
        <a:bodyPr/>
        <a:lstStyle/>
        <a:p>
          <a:r>
            <a:rPr lang="en-US"/>
            <a:t>People don’t know what they’re doing, so jobs take longer and get done wrong.</a:t>
          </a:r>
        </a:p>
      </dgm:t>
    </dgm:pt>
    <dgm:pt modelId="{D066200A-C9B8-4207-BBCE-A269B3071EEC}" type="parTrans" cxnId="{DBEEB3A5-ACF1-4C7A-9653-6D68C80FFD0E}">
      <dgm:prSet/>
      <dgm:spPr/>
      <dgm:t>
        <a:bodyPr/>
        <a:lstStyle/>
        <a:p>
          <a:endParaRPr lang="en-US"/>
        </a:p>
      </dgm:t>
    </dgm:pt>
    <dgm:pt modelId="{23E8CC6B-185F-4FCC-9AFA-F3CC68D60084}" type="sibTrans" cxnId="{DBEEB3A5-ACF1-4C7A-9653-6D68C80FFD0E}">
      <dgm:prSet/>
      <dgm:spPr/>
      <dgm:t>
        <a:bodyPr/>
        <a:lstStyle/>
        <a:p>
          <a:endParaRPr lang="en-US"/>
        </a:p>
      </dgm:t>
    </dgm:pt>
    <dgm:pt modelId="{43C1E41D-E34E-4A9A-A082-B95D6E3440D7}">
      <dgm:prSet/>
      <dgm:spPr/>
      <dgm:t>
        <a:bodyPr/>
        <a:lstStyle/>
        <a:p>
          <a:r>
            <a:rPr lang="en-US"/>
            <a:t>Staff feel unsure and nervous, so they don’t work well as a team.</a:t>
          </a:r>
        </a:p>
      </dgm:t>
    </dgm:pt>
    <dgm:pt modelId="{DE6F6C10-F949-4C82-80FF-7CF643685490}" type="parTrans" cxnId="{A972B46B-D661-409E-AF59-F887051C56C4}">
      <dgm:prSet/>
      <dgm:spPr/>
      <dgm:t>
        <a:bodyPr/>
        <a:lstStyle/>
        <a:p>
          <a:endParaRPr lang="en-US"/>
        </a:p>
      </dgm:t>
    </dgm:pt>
    <dgm:pt modelId="{FAAB13BE-764A-4B69-8653-082CD973230E}" type="sibTrans" cxnId="{A972B46B-D661-409E-AF59-F887051C56C4}">
      <dgm:prSet/>
      <dgm:spPr/>
      <dgm:t>
        <a:bodyPr/>
        <a:lstStyle/>
        <a:p>
          <a:endParaRPr lang="en-US"/>
        </a:p>
      </dgm:t>
    </dgm:pt>
    <dgm:pt modelId="{26CBF141-7FB5-444C-801B-EF3AE5CB5610}">
      <dgm:prSet/>
      <dgm:spPr/>
      <dgm:t>
        <a:bodyPr/>
        <a:lstStyle/>
        <a:p>
          <a:r>
            <a:rPr lang="en-US"/>
            <a:t>Gary’s run off his feet trying to fix everything instead of managing properly.</a:t>
          </a:r>
        </a:p>
      </dgm:t>
    </dgm:pt>
    <dgm:pt modelId="{8CFA8904-FC13-4781-9AE6-3EA419759BB3}" type="parTrans" cxnId="{5163F0C3-0B2B-4148-A1ED-116D4D80EA8F}">
      <dgm:prSet/>
      <dgm:spPr/>
      <dgm:t>
        <a:bodyPr/>
        <a:lstStyle/>
        <a:p>
          <a:endParaRPr lang="en-US"/>
        </a:p>
      </dgm:t>
    </dgm:pt>
    <dgm:pt modelId="{CF9FC9BF-654D-49F8-A779-16552B8A6A26}" type="sibTrans" cxnId="{5163F0C3-0B2B-4148-A1ED-116D4D80EA8F}">
      <dgm:prSet/>
      <dgm:spPr/>
      <dgm:t>
        <a:bodyPr/>
        <a:lstStyle/>
        <a:p>
          <a:endParaRPr lang="en-US"/>
        </a:p>
      </dgm:t>
    </dgm:pt>
    <dgm:pt modelId="{83095B04-E81A-4E12-85AB-4413A5CF1D44}" type="pres">
      <dgm:prSet presAssocID="{5D1F0243-FFB8-4BC1-9D7B-54483B444434}" presName="root" presStyleCnt="0">
        <dgm:presLayoutVars>
          <dgm:dir/>
          <dgm:resizeHandles val="exact"/>
        </dgm:presLayoutVars>
      </dgm:prSet>
      <dgm:spPr/>
    </dgm:pt>
    <dgm:pt modelId="{AA196E32-A2E5-48C3-B03C-D9DB005CD41D}" type="pres">
      <dgm:prSet presAssocID="{D009663E-5FBC-4C92-BBE8-5C204C5A12AE}" presName="compNode" presStyleCnt="0"/>
      <dgm:spPr/>
    </dgm:pt>
    <dgm:pt modelId="{7772D8F3-935B-45B0-86AA-2BE98D999721}" type="pres">
      <dgm:prSet presAssocID="{D009663E-5FBC-4C92-BBE8-5C204C5A12AE}" presName="bgRect" presStyleLbl="bgShp" presStyleIdx="0" presStyleCnt="5"/>
      <dgm:spPr/>
    </dgm:pt>
    <dgm:pt modelId="{6092DB51-8808-435B-9DAE-A6D9A9AA5EB3}" type="pres">
      <dgm:prSet presAssocID="{D009663E-5FBC-4C92-BBE8-5C204C5A12A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eroplane"/>
        </a:ext>
      </dgm:extLst>
    </dgm:pt>
    <dgm:pt modelId="{FCA9A4D0-33EB-4679-BD52-13982715281A}" type="pres">
      <dgm:prSet presAssocID="{D009663E-5FBC-4C92-BBE8-5C204C5A12AE}" presName="spaceRect" presStyleCnt="0"/>
      <dgm:spPr/>
    </dgm:pt>
    <dgm:pt modelId="{589D6A84-1873-4D17-B1B4-5810E86D52FE}" type="pres">
      <dgm:prSet presAssocID="{D009663E-5FBC-4C92-BBE8-5C204C5A12AE}" presName="parTx" presStyleLbl="revTx" presStyleIdx="0" presStyleCnt="5">
        <dgm:presLayoutVars>
          <dgm:chMax val="0"/>
          <dgm:chPref val="0"/>
        </dgm:presLayoutVars>
      </dgm:prSet>
      <dgm:spPr/>
    </dgm:pt>
    <dgm:pt modelId="{EEC37814-5798-44B3-AFF9-8C9847A00ADB}" type="pres">
      <dgm:prSet presAssocID="{7E28A8ED-75C6-40E8-A53A-01B90A7BA243}" presName="sibTrans" presStyleCnt="0"/>
      <dgm:spPr/>
    </dgm:pt>
    <dgm:pt modelId="{50BB59A6-F7F3-41E0-B612-40655E5EE0AE}" type="pres">
      <dgm:prSet presAssocID="{12568B9D-D0E4-4B8F-B28E-2F1A33570124}" presName="compNode" presStyleCnt="0"/>
      <dgm:spPr/>
    </dgm:pt>
    <dgm:pt modelId="{C0A01A53-7FCD-46A3-9BD1-8500FA7926F7}" type="pres">
      <dgm:prSet presAssocID="{12568B9D-D0E4-4B8F-B28E-2F1A33570124}" presName="bgRect" presStyleLbl="bgShp" presStyleIdx="1" presStyleCnt="5"/>
      <dgm:spPr/>
    </dgm:pt>
    <dgm:pt modelId="{5A9DD51B-6E6B-409F-BB33-CD32CEC873B0}" type="pres">
      <dgm:prSet presAssocID="{12568B9D-D0E4-4B8F-B28E-2F1A3357012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a:ext>
      </dgm:extLst>
    </dgm:pt>
    <dgm:pt modelId="{73B5F7BE-563D-4DD9-9DFC-48344297AE4E}" type="pres">
      <dgm:prSet presAssocID="{12568B9D-D0E4-4B8F-B28E-2F1A33570124}" presName="spaceRect" presStyleCnt="0"/>
      <dgm:spPr/>
    </dgm:pt>
    <dgm:pt modelId="{862545FF-B874-4A7C-AA51-3098743EF8B0}" type="pres">
      <dgm:prSet presAssocID="{12568B9D-D0E4-4B8F-B28E-2F1A33570124}" presName="parTx" presStyleLbl="revTx" presStyleIdx="1" presStyleCnt="5">
        <dgm:presLayoutVars>
          <dgm:chMax val="0"/>
          <dgm:chPref val="0"/>
        </dgm:presLayoutVars>
      </dgm:prSet>
      <dgm:spPr/>
    </dgm:pt>
    <dgm:pt modelId="{7733E85B-94A3-4C86-8A0B-F3037B625F9F}" type="pres">
      <dgm:prSet presAssocID="{F91C0BE1-C99A-4241-8E9C-A7C06C3FBE64}" presName="sibTrans" presStyleCnt="0"/>
      <dgm:spPr/>
    </dgm:pt>
    <dgm:pt modelId="{6A2B1048-9759-4F3A-A081-9E67768D9B8D}" type="pres">
      <dgm:prSet presAssocID="{7F734211-DD48-44D6-9B51-2DD6650CA253}" presName="compNode" presStyleCnt="0"/>
      <dgm:spPr/>
    </dgm:pt>
    <dgm:pt modelId="{703B3AFE-4D15-4690-893E-1D12CC3A9FF7}" type="pres">
      <dgm:prSet presAssocID="{7F734211-DD48-44D6-9B51-2DD6650CA253}" presName="bgRect" presStyleLbl="bgShp" presStyleIdx="2" presStyleCnt="5"/>
      <dgm:spPr/>
    </dgm:pt>
    <dgm:pt modelId="{A89C2A7B-8454-4B79-81E7-DCE973CCAF65}" type="pres">
      <dgm:prSet presAssocID="{7F734211-DD48-44D6-9B51-2DD6650CA25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lder"/>
        </a:ext>
      </dgm:extLst>
    </dgm:pt>
    <dgm:pt modelId="{CF60D7C5-5019-447F-BB6A-048E11C52458}" type="pres">
      <dgm:prSet presAssocID="{7F734211-DD48-44D6-9B51-2DD6650CA253}" presName="spaceRect" presStyleCnt="0"/>
      <dgm:spPr/>
    </dgm:pt>
    <dgm:pt modelId="{FF098699-437A-4FCE-BBA8-43F4B82ACFFD}" type="pres">
      <dgm:prSet presAssocID="{7F734211-DD48-44D6-9B51-2DD6650CA253}" presName="parTx" presStyleLbl="revTx" presStyleIdx="2" presStyleCnt="5">
        <dgm:presLayoutVars>
          <dgm:chMax val="0"/>
          <dgm:chPref val="0"/>
        </dgm:presLayoutVars>
      </dgm:prSet>
      <dgm:spPr/>
    </dgm:pt>
    <dgm:pt modelId="{9FC6E9F9-ECD6-4604-8942-569E59F5E5A8}" type="pres">
      <dgm:prSet presAssocID="{23E8CC6B-185F-4FCC-9AFA-F3CC68D60084}" presName="sibTrans" presStyleCnt="0"/>
      <dgm:spPr/>
    </dgm:pt>
    <dgm:pt modelId="{203E3F1E-852B-429F-9744-C039E411B35A}" type="pres">
      <dgm:prSet presAssocID="{43C1E41D-E34E-4A9A-A082-B95D6E3440D7}" presName="compNode" presStyleCnt="0"/>
      <dgm:spPr/>
    </dgm:pt>
    <dgm:pt modelId="{8F5601D4-E53B-4E90-9D89-776285113885}" type="pres">
      <dgm:prSet presAssocID="{43C1E41D-E34E-4A9A-A082-B95D6E3440D7}" presName="bgRect" presStyleLbl="bgShp" presStyleIdx="3" presStyleCnt="5"/>
      <dgm:spPr/>
    </dgm:pt>
    <dgm:pt modelId="{EB782462-41E8-45C8-8777-74AEE3018F82}" type="pres">
      <dgm:prSet presAssocID="{43C1E41D-E34E-4A9A-A082-B95D6E3440D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rvous Face with Solid Fill"/>
        </a:ext>
      </dgm:extLst>
    </dgm:pt>
    <dgm:pt modelId="{255A9953-98EA-47D0-9EAC-55A4FECE119C}" type="pres">
      <dgm:prSet presAssocID="{43C1E41D-E34E-4A9A-A082-B95D6E3440D7}" presName="spaceRect" presStyleCnt="0"/>
      <dgm:spPr/>
    </dgm:pt>
    <dgm:pt modelId="{8DBC0BF1-9A28-42F6-9504-CE2552B857E0}" type="pres">
      <dgm:prSet presAssocID="{43C1E41D-E34E-4A9A-A082-B95D6E3440D7}" presName="parTx" presStyleLbl="revTx" presStyleIdx="3" presStyleCnt="5">
        <dgm:presLayoutVars>
          <dgm:chMax val="0"/>
          <dgm:chPref val="0"/>
        </dgm:presLayoutVars>
      </dgm:prSet>
      <dgm:spPr/>
    </dgm:pt>
    <dgm:pt modelId="{35B28914-925B-4260-9971-84571AE89ACE}" type="pres">
      <dgm:prSet presAssocID="{FAAB13BE-764A-4B69-8653-082CD973230E}" presName="sibTrans" presStyleCnt="0"/>
      <dgm:spPr/>
    </dgm:pt>
    <dgm:pt modelId="{6E6B95CB-02CF-4B08-900D-F10B87C11CC9}" type="pres">
      <dgm:prSet presAssocID="{26CBF141-7FB5-444C-801B-EF3AE5CB5610}" presName="compNode" presStyleCnt="0"/>
      <dgm:spPr/>
    </dgm:pt>
    <dgm:pt modelId="{671EAA58-77B6-4B13-9199-B7B9D04597CE}" type="pres">
      <dgm:prSet presAssocID="{26CBF141-7FB5-444C-801B-EF3AE5CB5610}" presName="bgRect" presStyleLbl="bgShp" presStyleIdx="4" presStyleCnt="5"/>
      <dgm:spPr/>
    </dgm:pt>
    <dgm:pt modelId="{BB5D2986-ADFC-4733-86F8-E599774F3DC4}" type="pres">
      <dgm:prSet presAssocID="{26CBF141-7FB5-444C-801B-EF3AE5CB561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lk"/>
        </a:ext>
      </dgm:extLst>
    </dgm:pt>
    <dgm:pt modelId="{A3DAB22D-6027-49E2-8CDF-3FBDDD0EB692}" type="pres">
      <dgm:prSet presAssocID="{26CBF141-7FB5-444C-801B-EF3AE5CB5610}" presName="spaceRect" presStyleCnt="0"/>
      <dgm:spPr/>
    </dgm:pt>
    <dgm:pt modelId="{39375AA7-602B-451D-8B29-1BD446A1031D}" type="pres">
      <dgm:prSet presAssocID="{26CBF141-7FB5-444C-801B-EF3AE5CB5610}" presName="parTx" presStyleLbl="revTx" presStyleIdx="4" presStyleCnt="5">
        <dgm:presLayoutVars>
          <dgm:chMax val="0"/>
          <dgm:chPref val="0"/>
        </dgm:presLayoutVars>
      </dgm:prSet>
      <dgm:spPr/>
    </dgm:pt>
  </dgm:ptLst>
  <dgm:cxnLst>
    <dgm:cxn modelId="{398BE118-7E65-4E42-BEDE-F8C869935166}" type="presOf" srcId="{7F734211-DD48-44D6-9B51-2DD6650CA253}" destId="{FF098699-437A-4FCE-BBA8-43F4B82ACFFD}" srcOrd="0" destOrd="0" presId="urn:microsoft.com/office/officeart/2018/2/layout/IconVerticalSolidList"/>
    <dgm:cxn modelId="{8A4CD355-07BA-4FB6-83F5-38EAD78E9464}" type="presOf" srcId="{26CBF141-7FB5-444C-801B-EF3AE5CB5610}" destId="{39375AA7-602B-451D-8B29-1BD446A1031D}" srcOrd="0" destOrd="0" presId="urn:microsoft.com/office/officeart/2018/2/layout/IconVerticalSolidList"/>
    <dgm:cxn modelId="{DBCA4F5A-70E7-49C4-9782-E0E57DABD351}" type="presOf" srcId="{12568B9D-D0E4-4B8F-B28E-2F1A33570124}" destId="{862545FF-B874-4A7C-AA51-3098743EF8B0}" srcOrd="0" destOrd="0" presId="urn:microsoft.com/office/officeart/2018/2/layout/IconVerticalSolidList"/>
    <dgm:cxn modelId="{AF9FA666-3EBC-4E38-BE20-013B3293302A}" srcId="{5D1F0243-FFB8-4BC1-9D7B-54483B444434}" destId="{12568B9D-D0E4-4B8F-B28E-2F1A33570124}" srcOrd="1" destOrd="0" parTransId="{9CDFF329-C209-4275-9398-072E7720C880}" sibTransId="{F91C0BE1-C99A-4241-8E9C-A7C06C3FBE64}"/>
    <dgm:cxn modelId="{A972B46B-D661-409E-AF59-F887051C56C4}" srcId="{5D1F0243-FFB8-4BC1-9D7B-54483B444434}" destId="{43C1E41D-E34E-4A9A-A082-B95D6E3440D7}" srcOrd="3" destOrd="0" parTransId="{DE6F6C10-F949-4C82-80FF-7CF643685490}" sibTransId="{FAAB13BE-764A-4B69-8653-082CD973230E}"/>
    <dgm:cxn modelId="{03F17871-E0E0-4039-889B-FA2609CCAC88}" type="presOf" srcId="{5D1F0243-FFB8-4BC1-9D7B-54483B444434}" destId="{83095B04-E81A-4E12-85AB-4413A5CF1D44}" srcOrd="0" destOrd="0" presId="urn:microsoft.com/office/officeart/2018/2/layout/IconVerticalSolidList"/>
    <dgm:cxn modelId="{766DB374-18F1-4D06-8E13-0F6805425047}" type="presOf" srcId="{43C1E41D-E34E-4A9A-A082-B95D6E3440D7}" destId="{8DBC0BF1-9A28-42F6-9504-CE2552B857E0}" srcOrd="0" destOrd="0" presId="urn:microsoft.com/office/officeart/2018/2/layout/IconVerticalSolidList"/>
    <dgm:cxn modelId="{E1D19385-783B-4845-95DB-1B01198F7637}" type="presOf" srcId="{D009663E-5FBC-4C92-BBE8-5C204C5A12AE}" destId="{589D6A84-1873-4D17-B1B4-5810E86D52FE}" srcOrd="0" destOrd="0" presId="urn:microsoft.com/office/officeart/2018/2/layout/IconVerticalSolidList"/>
    <dgm:cxn modelId="{DBEEB3A5-ACF1-4C7A-9653-6D68C80FFD0E}" srcId="{5D1F0243-FFB8-4BC1-9D7B-54483B444434}" destId="{7F734211-DD48-44D6-9B51-2DD6650CA253}" srcOrd="2" destOrd="0" parTransId="{D066200A-C9B8-4207-BBCE-A269B3071EEC}" sibTransId="{23E8CC6B-185F-4FCC-9AFA-F3CC68D60084}"/>
    <dgm:cxn modelId="{5163F0C3-0B2B-4148-A1ED-116D4D80EA8F}" srcId="{5D1F0243-FFB8-4BC1-9D7B-54483B444434}" destId="{26CBF141-7FB5-444C-801B-EF3AE5CB5610}" srcOrd="4" destOrd="0" parTransId="{8CFA8904-FC13-4781-9AE6-3EA419759BB3}" sibTransId="{CF9FC9BF-654D-49F8-A779-16552B8A6A26}"/>
    <dgm:cxn modelId="{2EFC94D0-D31F-4254-80DB-B5F728ECCE2C}" srcId="{5D1F0243-FFB8-4BC1-9D7B-54483B444434}" destId="{D009663E-5FBC-4C92-BBE8-5C204C5A12AE}" srcOrd="0" destOrd="0" parTransId="{AD8C332D-B67F-4331-A650-BD73452C9479}" sibTransId="{7E28A8ED-75C6-40E8-A53A-01B90A7BA243}"/>
    <dgm:cxn modelId="{D96BE7AD-936B-4FE1-8098-D3076017D67E}" type="presParOf" srcId="{83095B04-E81A-4E12-85AB-4413A5CF1D44}" destId="{AA196E32-A2E5-48C3-B03C-D9DB005CD41D}" srcOrd="0" destOrd="0" presId="urn:microsoft.com/office/officeart/2018/2/layout/IconVerticalSolidList"/>
    <dgm:cxn modelId="{D30DA93E-36AF-4E79-BA17-DBE70045E4B0}" type="presParOf" srcId="{AA196E32-A2E5-48C3-B03C-D9DB005CD41D}" destId="{7772D8F3-935B-45B0-86AA-2BE98D999721}" srcOrd="0" destOrd="0" presId="urn:microsoft.com/office/officeart/2018/2/layout/IconVerticalSolidList"/>
    <dgm:cxn modelId="{AA139422-84B3-4BC7-AF94-3A0650FC5EB4}" type="presParOf" srcId="{AA196E32-A2E5-48C3-B03C-D9DB005CD41D}" destId="{6092DB51-8808-435B-9DAE-A6D9A9AA5EB3}" srcOrd="1" destOrd="0" presId="urn:microsoft.com/office/officeart/2018/2/layout/IconVerticalSolidList"/>
    <dgm:cxn modelId="{B0CA6D10-28AC-45C8-80F9-65BA0196771F}" type="presParOf" srcId="{AA196E32-A2E5-48C3-B03C-D9DB005CD41D}" destId="{FCA9A4D0-33EB-4679-BD52-13982715281A}" srcOrd="2" destOrd="0" presId="urn:microsoft.com/office/officeart/2018/2/layout/IconVerticalSolidList"/>
    <dgm:cxn modelId="{8402E7D1-284E-4274-AB14-BBD593E59E28}" type="presParOf" srcId="{AA196E32-A2E5-48C3-B03C-D9DB005CD41D}" destId="{589D6A84-1873-4D17-B1B4-5810E86D52FE}" srcOrd="3" destOrd="0" presId="urn:microsoft.com/office/officeart/2018/2/layout/IconVerticalSolidList"/>
    <dgm:cxn modelId="{A48F7835-ADA5-4432-AE91-1647C821EC91}" type="presParOf" srcId="{83095B04-E81A-4E12-85AB-4413A5CF1D44}" destId="{EEC37814-5798-44B3-AFF9-8C9847A00ADB}" srcOrd="1" destOrd="0" presId="urn:microsoft.com/office/officeart/2018/2/layout/IconVerticalSolidList"/>
    <dgm:cxn modelId="{F36749AC-0ED5-478D-ADC6-012129379658}" type="presParOf" srcId="{83095B04-E81A-4E12-85AB-4413A5CF1D44}" destId="{50BB59A6-F7F3-41E0-B612-40655E5EE0AE}" srcOrd="2" destOrd="0" presId="urn:microsoft.com/office/officeart/2018/2/layout/IconVerticalSolidList"/>
    <dgm:cxn modelId="{FF6C7546-D558-4F88-8A5B-22348F30A7F2}" type="presParOf" srcId="{50BB59A6-F7F3-41E0-B612-40655E5EE0AE}" destId="{C0A01A53-7FCD-46A3-9BD1-8500FA7926F7}" srcOrd="0" destOrd="0" presId="urn:microsoft.com/office/officeart/2018/2/layout/IconVerticalSolidList"/>
    <dgm:cxn modelId="{7B1A0D35-8EE8-40A0-9DFE-1DE45262C292}" type="presParOf" srcId="{50BB59A6-F7F3-41E0-B612-40655E5EE0AE}" destId="{5A9DD51B-6E6B-409F-BB33-CD32CEC873B0}" srcOrd="1" destOrd="0" presId="urn:microsoft.com/office/officeart/2018/2/layout/IconVerticalSolidList"/>
    <dgm:cxn modelId="{26095991-FDC1-4C86-B4E9-8039BCEA847B}" type="presParOf" srcId="{50BB59A6-F7F3-41E0-B612-40655E5EE0AE}" destId="{73B5F7BE-563D-4DD9-9DFC-48344297AE4E}" srcOrd="2" destOrd="0" presId="urn:microsoft.com/office/officeart/2018/2/layout/IconVerticalSolidList"/>
    <dgm:cxn modelId="{057AC099-17F3-4DE4-AF0D-CB411A83A557}" type="presParOf" srcId="{50BB59A6-F7F3-41E0-B612-40655E5EE0AE}" destId="{862545FF-B874-4A7C-AA51-3098743EF8B0}" srcOrd="3" destOrd="0" presId="urn:microsoft.com/office/officeart/2018/2/layout/IconVerticalSolidList"/>
    <dgm:cxn modelId="{D2094149-C019-4B02-9C6B-99076FE85441}" type="presParOf" srcId="{83095B04-E81A-4E12-85AB-4413A5CF1D44}" destId="{7733E85B-94A3-4C86-8A0B-F3037B625F9F}" srcOrd="3" destOrd="0" presId="urn:microsoft.com/office/officeart/2018/2/layout/IconVerticalSolidList"/>
    <dgm:cxn modelId="{FB063886-2651-4970-9A20-FDC207512D58}" type="presParOf" srcId="{83095B04-E81A-4E12-85AB-4413A5CF1D44}" destId="{6A2B1048-9759-4F3A-A081-9E67768D9B8D}" srcOrd="4" destOrd="0" presId="urn:microsoft.com/office/officeart/2018/2/layout/IconVerticalSolidList"/>
    <dgm:cxn modelId="{171740F6-E5B9-471A-80C5-EA468109DA03}" type="presParOf" srcId="{6A2B1048-9759-4F3A-A081-9E67768D9B8D}" destId="{703B3AFE-4D15-4690-893E-1D12CC3A9FF7}" srcOrd="0" destOrd="0" presId="urn:microsoft.com/office/officeart/2018/2/layout/IconVerticalSolidList"/>
    <dgm:cxn modelId="{B7E7908A-3D38-4517-A6F9-2EAAA42EC276}" type="presParOf" srcId="{6A2B1048-9759-4F3A-A081-9E67768D9B8D}" destId="{A89C2A7B-8454-4B79-81E7-DCE973CCAF65}" srcOrd="1" destOrd="0" presId="urn:microsoft.com/office/officeart/2018/2/layout/IconVerticalSolidList"/>
    <dgm:cxn modelId="{4DDE45DE-CBC5-4BD6-BDD1-EDF8B572C120}" type="presParOf" srcId="{6A2B1048-9759-4F3A-A081-9E67768D9B8D}" destId="{CF60D7C5-5019-447F-BB6A-048E11C52458}" srcOrd="2" destOrd="0" presId="urn:microsoft.com/office/officeart/2018/2/layout/IconVerticalSolidList"/>
    <dgm:cxn modelId="{DD692578-316B-4DF2-95FE-2D6AF8C0779F}" type="presParOf" srcId="{6A2B1048-9759-4F3A-A081-9E67768D9B8D}" destId="{FF098699-437A-4FCE-BBA8-43F4B82ACFFD}" srcOrd="3" destOrd="0" presId="urn:microsoft.com/office/officeart/2018/2/layout/IconVerticalSolidList"/>
    <dgm:cxn modelId="{927A1CDD-FC40-4454-B571-FABD5C769334}" type="presParOf" srcId="{83095B04-E81A-4E12-85AB-4413A5CF1D44}" destId="{9FC6E9F9-ECD6-4604-8942-569E59F5E5A8}" srcOrd="5" destOrd="0" presId="urn:microsoft.com/office/officeart/2018/2/layout/IconVerticalSolidList"/>
    <dgm:cxn modelId="{A41F8988-568E-4727-8158-EDE24E05450C}" type="presParOf" srcId="{83095B04-E81A-4E12-85AB-4413A5CF1D44}" destId="{203E3F1E-852B-429F-9744-C039E411B35A}" srcOrd="6" destOrd="0" presId="urn:microsoft.com/office/officeart/2018/2/layout/IconVerticalSolidList"/>
    <dgm:cxn modelId="{4661DF6C-381F-46B6-8733-96200E762FA9}" type="presParOf" srcId="{203E3F1E-852B-429F-9744-C039E411B35A}" destId="{8F5601D4-E53B-4E90-9D89-776285113885}" srcOrd="0" destOrd="0" presId="urn:microsoft.com/office/officeart/2018/2/layout/IconVerticalSolidList"/>
    <dgm:cxn modelId="{AD160E4F-4CE0-401C-9338-F1A5D5BFC408}" type="presParOf" srcId="{203E3F1E-852B-429F-9744-C039E411B35A}" destId="{EB782462-41E8-45C8-8777-74AEE3018F82}" srcOrd="1" destOrd="0" presId="urn:microsoft.com/office/officeart/2018/2/layout/IconVerticalSolidList"/>
    <dgm:cxn modelId="{252B103F-1F3C-4A73-BE3C-5A8E97644D8B}" type="presParOf" srcId="{203E3F1E-852B-429F-9744-C039E411B35A}" destId="{255A9953-98EA-47D0-9EAC-55A4FECE119C}" srcOrd="2" destOrd="0" presId="urn:microsoft.com/office/officeart/2018/2/layout/IconVerticalSolidList"/>
    <dgm:cxn modelId="{3B8E8EBD-C57D-4BF4-9C34-9D4F803D4A6E}" type="presParOf" srcId="{203E3F1E-852B-429F-9744-C039E411B35A}" destId="{8DBC0BF1-9A28-42F6-9504-CE2552B857E0}" srcOrd="3" destOrd="0" presId="urn:microsoft.com/office/officeart/2018/2/layout/IconVerticalSolidList"/>
    <dgm:cxn modelId="{E85E4295-B4DE-4F59-A7DC-2D641720CCA5}" type="presParOf" srcId="{83095B04-E81A-4E12-85AB-4413A5CF1D44}" destId="{35B28914-925B-4260-9971-84571AE89ACE}" srcOrd="7" destOrd="0" presId="urn:microsoft.com/office/officeart/2018/2/layout/IconVerticalSolidList"/>
    <dgm:cxn modelId="{AA962261-5DC1-422F-AEF5-3E50C7CDB982}" type="presParOf" srcId="{83095B04-E81A-4E12-85AB-4413A5CF1D44}" destId="{6E6B95CB-02CF-4B08-900D-F10B87C11CC9}" srcOrd="8" destOrd="0" presId="urn:microsoft.com/office/officeart/2018/2/layout/IconVerticalSolidList"/>
    <dgm:cxn modelId="{7B9872A8-1479-46BD-AF16-712ED0670762}" type="presParOf" srcId="{6E6B95CB-02CF-4B08-900D-F10B87C11CC9}" destId="{671EAA58-77B6-4B13-9199-B7B9D04597CE}" srcOrd="0" destOrd="0" presId="urn:microsoft.com/office/officeart/2018/2/layout/IconVerticalSolidList"/>
    <dgm:cxn modelId="{2CCD5370-0D3D-4257-8D9B-4E571218E6E8}" type="presParOf" srcId="{6E6B95CB-02CF-4B08-900D-F10B87C11CC9}" destId="{BB5D2986-ADFC-4733-86F8-E599774F3DC4}" srcOrd="1" destOrd="0" presId="urn:microsoft.com/office/officeart/2018/2/layout/IconVerticalSolidList"/>
    <dgm:cxn modelId="{F4834FAC-F657-4257-A924-CCF5C919072F}" type="presParOf" srcId="{6E6B95CB-02CF-4B08-900D-F10B87C11CC9}" destId="{A3DAB22D-6027-49E2-8CDF-3FBDDD0EB692}" srcOrd="2" destOrd="0" presId="urn:microsoft.com/office/officeart/2018/2/layout/IconVerticalSolidList"/>
    <dgm:cxn modelId="{CC2AB471-F852-4BF3-9979-9880C6596D4C}" type="presParOf" srcId="{6E6B95CB-02CF-4B08-900D-F10B87C11CC9}" destId="{39375AA7-602B-451D-8B29-1BD446A1031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2AC6490-6AC1-436E-A2BE-072D3081B18F}"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C93FAE76-2752-4382-914D-D39115A37AD3}">
      <dgm:prSet/>
      <dgm:spPr/>
      <dgm:t>
        <a:bodyPr/>
        <a:lstStyle/>
        <a:p>
          <a:r>
            <a:rPr lang="en-US"/>
            <a:t>Give Gary training on managing people and communicating across different cultures.</a:t>
          </a:r>
        </a:p>
      </dgm:t>
    </dgm:pt>
    <dgm:pt modelId="{D7A7CC1A-A423-4DDC-94A9-3F383E65D95E}" type="parTrans" cxnId="{882650F5-AE92-44B5-A016-34BB89232A90}">
      <dgm:prSet/>
      <dgm:spPr/>
      <dgm:t>
        <a:bodyPr/>
        <a:lstStyle/>
        <a:p>
          <a:endParaRPr lang="en-US"/>
        </a:p>
      </dgm:t>
    </dgm:pt>
    <dgm:pt modelId="{B2F6E34C-F275-4D96-B922-83CF3A703628}" type="sibTrans" cxnId="{882650F5-AE92-44B5-A016-34BB89232A90}">
      <dgm:prSet/>
      <dgm:spPr/>
      <dgm:t>
        <a:bodyPr/>
        <a:lstStyle/>
        <a:p>
          <a:endParaRPr lang="en-US"/>
        </a:p>
      </dgm:t>
    </dgm:pt>
    <dgm:pt modelId="{26B4B754-4207-48D8-B42A-C66F0B725B67}">
      <dgm:prSet/>
      <dgm:spPr/>
      <dgm:t>
        <a:bodyPr/>
        <a:lstStyle/>
        <a:p>
          <a:r>
            <a:rPr lang="en-US"/>
            <a:t>Run proper induction training for every new starter.</a:t>
          </a:r>
        </a:p>
      </dgm:t>
    </dgm:pt>
    <dgm:pt modelId="{12567C17-4D2C-46DC-B2A5-A3548A76D9DC}" type="parTrans" cxnId="{DE18FDEB-5FB1-429C-B7C5-5409EA90C2BE}">
      <dgm:prSet/>
      <dgm:spPr/>
      <dgm:t>
        <a:bodyPr/>
        <a:lstStyle/>
        <a:p>
          <a:endParaRPr lang="en-US"/>
        </a:p>
      </dgm:t>
    </dgm:pt>
    <dgm:pt modelId="{80F505C5-95B1-49EA-8233-05BE776D18FD}" type="sibTrans" cxnId="{DE18FDEB-5FB1-429C-B7C5-5409EA90C2BE}">
      <dgm:prSet/>
      <dgm:spPr/>
      <dgm:t>
        <a:bodyPr/>
        <a:lstStyle/>
        <a:p>
          <a:endParaRPr lang="en-US"/>
        </a:p>
      </dgm:t>
    </dgm:pt>
    <dgm:pt modelId="{81D8B6A4-F26E-4DC2-A053-04CEC4611E16}">
      <dgm:prSet/>
      <dgm:spPr/>
      <dgm:t>
        <a:bodyPr/>
        <a:lstStyle/>
        <a:p>
          <a:r>
            <a:rPr lang="en-US"/>
            <a:t>Look at swapping or moving some loud machines to make it easier to hear.</a:t>
          </a:r>
        </a:p>
      </dgm:t>
    </dgm:pt>
    <dgm:pt modelId="{2E3726C0-70DB-4168-9DC9-3CB4A25BB950}" type="parTrans" cxnId="{5A6A7ECB-5293-4CB1-9D24-C5E7C86EE407}">
      <dgm:prSet/>
      <dgm:spPr/>
      <dgm:t>
        <a:bodyPr/>
        <a:lstStyle/>
        <a:p>
          <a:endParaRPr lang="en-US"/>
        </a:p>
      </dgm:t>
    </dgm:pt>
    <dgm:pt modelId="{6F27023F-1C3B-4488-AAD1-339AE050B4DA}" type="sibTrans" cxnId="{5A6A7ECB-5293-4CB1-9D24-C5E7C86EE407}">
      <dgm:prSet/>
      <dgm:spPr/>
      <dgm:t>
        <a:bodyPr/>
        <a:lstStyle/>
        <a:p>
          <a:endParaRPr lang="en-US"/>
        </a:p>
      </dgm:t>
    </dgm:pt>
    <dgm:pt modelId="{AAFB9CEC-A996-4CB2-AA58-ECDB14CDA5FF}">
      <dgm:prSet/>
      <dgm:spPr/>
      <dgm:t>
        <a:bodyPr/>
        <a:lstStyle/>
        <a:p>
          <a:r>
            <a:rPr lang="en-US"/>
            <a:t>Make sure all instructions are written down clearly, not just shouted out.</a:t>
          </a:r>
        </a:p>
      </dgm:t>
    </dgm:pt>
    <dgm:pt modelId="{DB361A2A-ADD2-4BCF-86DC-8D6BFF1C0473}" type="parTrans" cxnId="{A2FB0C39-52DA-47CB-85A6-604BE62A6608}">
      <dgm:prSet/>
      <dgm:spPr/>
      <dgm:t>
        <a:bodyPr/>
        <a:lstStyle/>
        <a:p>
          <a:endParaRPr lang="en-US"/>
        </a:p>
      </dgm:t>
    </dgm:pt>
    <dgm:pt modelId="{53159304-125E-4F81-B8DD-5A6910D93331}" type="sibTrans" cxnId="{A2FB0C39-52DA-47CB-85A6-604BE62A6608}">
      <dgm:prSet/>
      <dgm:spPr/>
      <dgm:t>
        <a:bodyPr/>
        <a:lstStyle/>
        <a:p>
          <a:endParaRPr lang="en-US"/>
        </a:p>
      </dgm:t>
    </dgm:pt>
    <dgm:pt modelId="{4087469C-68EF-4AD8-9F79-FC34A65BEB58}">
      <dgm:prSet/>
      <dgm:spPr/>
      <dgm:t>
        <a:bodyPr/>
        <a:lstStyle/>
        <a:p>
          <a:r>
            <a:rPr lang="en-US"/>
            <a:t>Set up regular short chats so people can say if something isn’t working.</a:t>
          </a:r>
        </a:p>
      </dgm:t>
    </dgm:pt>
    <dgm:pt modelId="{42338572-7EDC-4241-8F1C-652B50AFB2ED}" type="parTrans" cxnId="{5D90520E-74F1-4AE3-A805-CB9A10BD0432}">
      <dgm:prSet/>
      <dgm:spPr/>
      <dgm:t>
        <a:bodyPr/>
        <a:lstStyle/>
        <a:p>
          <a:endParaRPr lang="en-US"/>
        </a:p>
      </dgm:t>
    </dgm:pt>
    <dgm:pt modelId="{6B70C947-A300-45E1-9490-63398F1DFA14}" type="sibTrans" cxnId="{5D90520E-74F1-4AE3-A805-CB9A10BD0432}">
      <dgm:prSet/>
      <dgm:spPr/>
      <dgm:t>
        <a:bodyPr/>
        <a:lstStyle/>
        <a:p>
          <a:endParaRPr lang="en-US"/>
        </a:p>
      </dgm:t>
    </dgm:pt>
    <dgm:pt modelId="{24B4D818-47B1-4C70-A35E-2795D98EB3C8}" type="pres">
      <dgm:prSet presAssocID="{32AC6490-6AC1-436E-A2BE-072D3081B18F}" presName="root" presStyleCnt="0">
        <dgm:presLayoutVars>
          <dgm:dir/>
          <dgm:resizeHandles val="exact"/>
        </dgm:presLayoutVars>
      </dgm:prSet>
      <dgm:spPr/>
    </dgm:pt>
    <dgm:pt modelId="{58626A0F-C269-4119-AC4C-A43C96EFED99}" type="pres">
      <dgm:prSet presAssocID="{C93FAE76-2752-4382-914D-D39115A37AD3}" presName="compNode" presStyleCnt="0"/>
      <dgm:spPr/>
    </dgm:pt>
    <dgm:pt modelId="{A068D4D3-3E27-4316-870A-794BBA618AFF}" type="pres">
      <dgm:prSet presAssocID="{C93FAE76-2752-4382-914D-D39115A37AD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57409BAE-18BD-4DD0-AFBC-F1D8FCE976D5}" type="pres">
      <dgm:prSet presAssocID="{C93FAE76-2752-4382-914D-D39115A37AD3}" presName="spaceRect" presStyleCnt="0"/>
      <dgm:spPr/>
    </dgm:pt>
    <dgm:pt modelId="{AD0DF64B-6949-48D9-A0B2-2D55EF7076D9}" type="pres">
      <dgm:prSet presAssocID="{C93FAE76-2752-4382-914D-D39115A37AD3}" presName="textRect" presStyleLbl="revTx" presStyleIdx="0" presStyleCnt="5">
        <dgm:presLayoutVars>
          <dgm:chMax val="1"/>
          <dgm:chPref val="1"/>
        </dgm:presLayoutVars>
      </dgm:prSet>
      <dgm:spPr/>
    </dgm:pt>
    <dgm:pt modelId="{1BD3E82E-B913-43B4-9CFD-EE3308B6244A}" type="pres">
      <dgm:prSet presAssocID="{B2F6E34C-F275-4D96-B922-83CF3A703628}" presName="sibTrans" presStyleCnt="0"/>
      <dgm:spPr/>
    </dgm:pt>
    <dgm:pt modelId="{8C9C598B-6D7C-4E65-864B-C4DCDAAC6DB8}" type="pres">
      <dgm:prSet presAssocID="{26B4B754-4207-48D8-B42A-C66F0B725B67}" presName="compNode" presStyleCnt="0"/>
      <dgm:spPr/>
    </dgm:pt>
    <dgm:pt modelId="{68A8CF8A-6C54-42A4-B4FE-C8C913E40096}" type="pres">
      <dgm:prSet presAssocID="{26B4B754-4207-48D8-B42A-C66F0B725B6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2E6C1DC8-67DA-4B7B-9234-4B662049F204}" type="pres">
      <dgm:prSet presAssocID="{26B4B754-4207-48D8-B42A-C66F0B725B67}" presName="spaceRect" presStyleCnt="0"/>
      <dgm:spPr/>
    </dgm:pt>
    <dgm:pt modelId="{1D1DB84C-181C-4AA7-B099-CE69C469CB34}" type="pres">
      <dgm:prSet presAssocID="{26B4B754-4207-48D8-B42A-C66F0B725B67}" presName="textRect" presStyleLbl="revTx" presStyleIdx="1" presStyleCnt="5">
        <dgm:presLayoutVars>
          <dgm:chMax val="1"/>
          <dgm:chPref val="1"/>
        </dgm:presLayoutVars>
      </dgm:prSet>
      <dgm:spPr/>
    </dgm:pt>
    <dgm:pt modelId="{70C48BC7-CAC5-4ACB-8186-F881882F2EC0}" type="pres">
      <dgm:prSet presAssocID="{80F505C5-95B1-49EA-8233-05BE776D18FD}" presName="sibTrans" presStyleCnt="0"/>
      <dgm:spPr/>
    </dgm:pt>
    <dgm:pt modelId="{8ED0CC04-79DF-4461-B704-809379B3555A}" type="pres">
      <dgm:prSet presAssocID="{81D8B6A4-F26E-4DC2-A053-04CEC4611E16}" presName="compNode" presStyleCnt="0"/>
      <dgm:spPr/>
    </dgm:pt>
    <dgm:pt modelId="{C51C274A-1A6B-41CD-977D-70688310DC59}" type="pres">
      <dgm:prSet presAssocID="{81D8B6A4-F26E-4DC2-A053-04CEC4611E1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vron Arrows"/>
        </a:ext>
      </dgm:extLst>
    </dgm:pt>
    <dgm:pt modelId="{CEE1850C-BD89-4A10-86EA-7374F3B99C39}" type="pres">
      <dgm:prSet presAssocID="{81D8B6A4-F26E-4DC2-A053-04CEC4611E16}" presName="spaceRect" presStyleCnt="0"/>
      <dgm:spPr/>
    </dgm:pt>
    <dgm:pt modelId="{F5119DB3-E532-4C39-BB7A-3B53A22353EC}" type="pres">
      <dgm:prSet presAssocID="{81D8B6A4-F26E-4DC2-A053-04CEC4611E16}" presName="textRect" presStyleLbl="revTx" presStyleIdx="2" presStyleCnt="5">
        <dgm:presLayoutVars>
          <dgm:chMax val="1"/>
          <dgm:chPref val="1"/>
        </dgm:presLayoutVars>
      </dgm:prSet>
      <dgm:spPr/>
    </dgm:pt>
    <dgm:pt modelId="{D9F9832A-68B5-4674-A22A-BFEDB10B462F}" type="pres">
      <dgm:prSet presAssocID="{6F27023F-1C3B-4488-AAD1-339AE050B4DA}" presName="sibTrans" presStyleCnt="0"/>
      <dgm:spPr/>
    </dgm:pt>
    <dgm:pt modelId="{0FE3ADD3-D3C5-43F1-837C-B8A90B9E3D57}" type="pres">
      <dgm:prSet presAssocID="{AAFB9CEC-A996-4CB2-AA58-ECDB14CDA5FF}" presName="compNode" presStyleCnt="0"/>
      <dgm:spPr/>
    </dgm:pt>
    <dgm:pt modelId="{43E86F18-B8C7-431E-AD7E-3ECCACFF7BDF}" type="pres">
      <dgm:prSet presAssocID="{AAFB9CEC-A996-4CB2-AA58-ECDB14CDA5F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401A3F9A-627C-4929-BEB2-377C97F6FE43}" type="pres">
      <dgm:prSet presAssocID="{AAFB9CEC-A996-4CB2-AA58-ECDB14CDA5FF}" presName="spaceRect" presStyleCnt="0"/>
      <dgm:spPr/>
    </dgm:pt>
    <dgm:pt modelId="{B73248AA-5213-477F-9E34-CB1EBA1E0001}" type="pres">
      <dgm:prSet presAssocID="{AAFB9CEC-A996-4CB2-AA58-ECDB14CDA5FF}" presName="textRect" presStyleLbl="revTx" presStyleIdx="3" presStyleCnt="5">
        <dgm:presLayoutVars>
          <dgm:chMax val="1"/>
          <dgm:chPref val="1"/>
        </dgm:presLayoutVars>
      </dgm:prSet>
      <dgm:spPr/>
    </dgm:pt>
    <dgm:pt modelId="{5257211A-9A29-400F-9515-E4471FDE6CE5}" type="pres">
      <dgm:prSet presAssocID="{53159304-125E-4F81-B8DD-5A6910D93331}" presName="sibTrans" presStyleCnt="0"/>
      <dgm:spPr/>
    </dgm:pt>
    <dgm:pt modelId="{F61BA52A-F234-401B-8D16-3A68E424D430}" type="pres">
      <dgm:prSet presAssocID="{4087469C-68EF-4AD8-9F79-FC34A65BEB58}" presName="compNode" presStyleCnt="0"/>
      <dgm:spPr/>
    </dgm:pt>
    <dgm:pt modelId="{D5597BDF-68DD-4A0D-9491-3424584BC92C}" type="pres">
      <dgm:prSet presAssocID="{4087469C-68EF-4AD8-9F79-FC34A65BEB5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9AA663F7-48D6-40F3-A624-D4626D3DB9C4}" type="pres">
      <dgm:prSet presAssocID="{4087469C-68EF-4AD8-9F79-FC34A65BEB58}" presName="spaceRect" presStyleCnt="0"/>
      <dgm:spPr/>
    </dgm:pt>
    <dgm:pt modelId="{FBED858C-86D0-48E9-A585-B34958B6CD1E}" type="pres">
      <dgm:prSet presAssocID="{4087469C-68EF-4AD8-9F79-FC34A65BEB58}" presName="textRect" presStyleLbl="revTx" presStyleIdx="4" presStyleCnt="5">
        <dgm:presLayoutVars>
          <dgm:chMax val="1"/>
          <dgm:chPref val="1"/>
        </dgm:presLayoutVars>
      </dgm:prSet>
      <dgm:spPr/>
    </dgm:pt>
  </dgm:ptLst>
  <dgm:cxnLst>
    <dgm:cxn modelId="{5D90520E-74F1-4AE3-A805-CB9A10BD0432}" srcId="{32AC6490-6AC1-436E-A2BE-072D3081B18F}" destId="{4087469C-68EF-4AD8-9F79-FC34A65BEB58}" srcOrd="4" destOrd="0" parTransId="{42338572-7EDC-4241-8F1C-652B50AFB2ED}" sibTransId="{6B70C947-A300-45E1-9490-63398F1DFA14}"/>
    <dgm:cxn modelId="{A2FB0C39-52DA-47CB-85A6-604BE62A6608}" srcId="{32AC6490-6AC1-436E-A2BE-072D3081B18F}" destId="{AAFB9CEC-A996-4CB2-AA58-ECDB14CDA5FF}" srcOrd="3" destOrd="0" parTransId="{DB361A2A-ADD2-4BCF-86DC-8D6BFF1C0473}" sibTransId="{53159304-125E-4F81-B8DD-5A6910D93331}"/>
    <dgm:cxn modelId="{40F74CA1-A89A-4B0A-8390-ED58070C20D5}" type="presOf" srcId="{81D8B6A4-F26E-4DC2-A053-04CEC4611E16}" destId="{F5119DB3-E532-4C39-BB7A-3B53A22353EC}" srcOrd="0" destOrd="0" presId="urn:microsoft.com/office/officeart/2018/2/layout/IconLabelList"/>
    <dgm:cxn modelId="{E9444EA1-D4E0-46C4-897B-2B6EA37D114E}" type="presOf" srcId="{26B4B754-4207-48D8-B42A-C66F0B725B67}" destId="{1D1DB84C-181C-4AA7-B099-CE69C469CB34}" srcOrd="0" destOrd="0" presId="urn:microsoft.com/office/officeart/2018/2/layout/IconLabelList"/>
    <dgm:cxn modelId="{2EE837AC-591E-4C36-8B28-3A2DDFCF4EC5}" type="presOf" srcId="{AAFB9CEC-A996-4CB2-AA58-ECDB14CDA5FF}" destId="{B73248AA-5213-477F-9E34-CB1EBA1E0001}" srcOrd="0" destOrd="0" presId="urn:microsoft.com/office/officeart/2018/2/layout/IconLabelList"/>
    <dgm:cxn modelId="{6DDA98BE-5147-4B02-AD68-DB8DE2060F37}" type="presOf" srcId="{4087469C-68EF-4AD8-9F79-FC34A65BEB58}" destId="{FBED858C-86D0-48E9-A585-B34958B6CD1E}" srcOrd="0" destOrd="0" presId="urn:microsoft.com/office/officeart/2018/2/layout/IconLabelList"/>
    <dgm:cxn modelId="{5A6A7ECB-5293-4CB1-9D24-C5E7C86EE407}" srcId="{32AC6490-6AC1-436E-A2BE-072D3081B18F}" destId="{81D8B6A4-F26E-4DC2-A053-04CEC4611E16}" srcOrd="2" destOrd="0" parTransId="{2E3726C0-70DB-4168-9DC9-3CB4A25BB950}" sibTransId="{6F27023F-1C3B-4488-AAD1-339AE050B4DA}"/>
    <dgm:cxn modelId="{726D57E5-CCF7-445C-8EC9-6617532BC6D6}" type="presOf" srcId="{C93FAE76-2752-4382-914D-D39115A37AD3}" destId="{AD0DF64B-6949-48D9-A0B2-2D55EF7076D9}" srcOrd="0" destOrd="0" presId="urn:microsoft.com/office/officeart/2018/2/layout/IconLabelList"/>
    <dgm:cxn modelId="{DE18FDEB-5FB1-429C-B7C5-5409EA90C2BE}" srcId="{32AC6490-6AC1-436E-A2BE-072D3081B18F}" destId="{26B4B754-4207-48D8-B42A-C66F0B725B67}" srcOrd="1" destOrd="0" parTransId="{12567C17-4D2C-46DC-B2A5-A3548A76D9DC}" sibTransId="{80F505C5-95B1-49EA-8233-05BE776D18FD}"/>
    <dgm:cxn modelId="{76A59AF0-02F4-41E3-9107-730EDF340D7C}" type="presOf" srcId="{32AC6490-6AC1-436E-A2BE-072D3081B18F}" destId="{24B4D818-47B1-4C70-A35E-2795D98EB3C8}" srcOrd="0" destOrd="0" presId="urn:microsoft.com/office/officeart/2018/2/layout/IconLabelList"/>
    <dgm:cxn modelId="{882650F5-AE92-44B5-A016-34BB89232A90}" srcId="{32AC6490-6AC1-436E-A2BE-072D3081B18F}" destId="{C93FAE76-2752-4382-914D-D39115A37AD3}" srcOrd="0" destOrd="0" parTransId="{D7A7CC1A-A423-4DDC-94A9-3F383E65D95E}" sibTransId="{B2F6E34C-F275-4D96-B922-83CF3A703628}"/>
    <dgm:cxn modelId="{01D792BA-D8FC-4435-96DF-ACB569FA87EB}" type="presParOf" srcId="{24B4D818-47B1-4C70-A35E-2795D98EB3C8}" destId="{58626A0F-C269-4119-AC4C-A43C96EFED99}" srcOrd="0" destOrd="0" presId="urn:microsoft.com/office/officeart/2018/2/layout/IconLabelList"/>
    <dgm:cxn modelId="{C3875668-78E1-4D57-9BBD-33B9834A3D78}" type="presParOf" srcId="{58626A0F-C269-4119-AC4C-A43C96EFED99}" destId="{A068D4D3-3E27-4316-870A-794BBA618AFF}" srcOrd="0" destOrd="0" presId="urn:microsoft.com/office/officeart/2018/2/layout/IconLabelList"/>
    <dgm:cxn modelId="{A9DA2CC2-3E7A-4883-9C71-C834773A86B5}" type="presParOf" srcId="{58626A0F-C269-4119-AC4C-A43C96EFED99}" destId="{57409BAE-18BD-4DD0-AFBC-F1D8FCE976D5}" srcOrd="1" destOrd="0" presId="urn:microsoft.com/office/officeart/2018/2/layout/IconLabelList"/>
    <dgm:cxn modelId="{F0129DFD-A2FF-46FE-9B09-AE165339AB48}" type="presParOf" srcId="{58626A0F-C269-4119-AC4C-A43C96EFED99}" destId="{AD0DF64B-6949-48D9-A0B2-2D55EF7076D9}" srcOrd="2" destOrd="0" presId="urn:microsoft.com/office/officeart/2018/2/layout/IconLabelList"/>
    <dgm:cxn modelId="{07A53505-B11B-4B67-AD6A-F16C5F547A92}" type="presParOf" srcId="{24B4D818-47B1-4C70-A35E-2795D98EB3C8}" destId="{1BD3E82E-B913-43B4-9CFD-EE3308B6244A}" srcOrd="1" destOrd="0" presId="urn:microsoft.com/office/officeart/2018/2/layout/IconLabelList"/>
    <dgm:cxn modelId="{31E6FD41-7EAF-495D-B742-BC7EEDE5BF24}" type="presParOf" srcId="{24B4D818-47B1-4C70-A35E-2795D98EB3C8}" destId="{8C9C598B-6D7C-4E65-864B-C4DCDAAC6DB8}" srcOrd="2" destOrd="0" presId="urn:microsoft.com/office/officeart/2018/2/layout/IconLabelList"/>
    <dgm:cxn modelId="{1ED32F4A-849C-4B73-9280-152BAD0C0DBC}" type="presParOf" srcId="{8C9C598B-6D7C-4E65-864B-C4DCDAAC6DB8}" destId="{68A8CF8A-6C54-42A4-B4FE-C8C913E40096}" srcOrd="0" destOrd="0" presId="urn:microsoft.com/office/officeart/2018/2/layout/IconLabelList"/>
    <dgm:cxn modelId="{FDA263DE-239B-4E8A-9603-54C5C09390E3}" type="presParOf" srcId="{8C9C598B-6D7C-4E65-864B-C4DCDAAC6DB8}" destId="{2E6C1DC8-67DA-4B7B-9234-4B662049F204}" srcOrd="1" destOrd="0" presId="urn:microsoft.com/office/officeart/2018/2/layout/IconLabelList"/>
    <dgm:cxn modelId="{B3ED3253-1429-4672-8031-69BD49932675}" type="presParOf" srcId="{8C9C598B-6D7C-4E65-864B-C4DCDAAC6DB8}" destId="{1D1DB84C-181C-4AA7-B099-CE69C469CB34}" srcOrd="2" destOrd="0" presId="urn:microsoft.com/office/officeart/2018/2/layout/IconLabelList"/>
    <dgm:cxn modelId="{527AC19F-C887-4ED3-94E2-272124C7F784}" type="presParOf" srcId="{24B4D818-47B1-4C70-A35E-2795D98EB3C8}" destId="{70C48BC7-CAC5-4ACB-8186-F881882F2EC0}" srcOrd="3" destOrd="0" presId="urn:microsoft.com/office/officeart/2018/2/layout/IconLabelList"/>
    <dgm:cxn modelId="{FA6777D6-6F06-4C58-B849-00AB4220CF6A}" type="presParOf" srcId="{24B4D818-47B1-4C70-A35E-2795D98EB3C8}" destId="{8ED0CC04-79DF-4461-B704-809379B3555A}" srcOrd="4" destOrd="0" presId="urn:microsoft.com/office/officeart/2018/2/layout/IconLabelList"/>
    <dgm:cxn modelId="{0DBAAC31-61CD-4FB5-A65D-D99538392871}" type="presParOf" srcId="{8ED0CC04-79DF-4461-B704-809379B3555A}" destId="{C51C274A-1A6B-41CD-977D-70688310DC59}" srcOrd="0" destOrd="0" presId="urn:microsoft.com/office/officeart/2018/2/layout/IconLabelList"/>
    <dgm:cxn modelId="{17A34194-5EA8-4070-A847-F0FEE0FCCEDE}" type="presParOf" srcId="{8ED0CC04-79DF-4461-B704-809379B3555A}" destId="{CEE1850C-BD89-4A10-86EA-7374F3B99C39}" srcOrd="1" destOrd="0" presId="urn:microsoft.com/office/officeart/2018/2/layout/IconLabelList"/>
    <dgm:cxn modelId="{6879A15E-08EA-411D-9B24-51576F103B01}" type="presParOf" srcId="{8ED0CC04-79DF-4461-B704-809379B3555A}" destId="{F5119DB3-E532-4C39-BB7A-3B53A22353EC}" srcOrd="2" destOrd="0" presId="urn:microsoft.com/office/officeart/2018/2/layout/IconLabelList"/>
    <dgm:cxn modelId="{016223BB-2F4C-4E84-8C5D-1843BCDA0855}" type="presParOf" srcId="{24B4D818-47B1-4C70-A35E-2795D98EB3C8}" destId="{D9F9832A-68B5-4674-A22A-BFEDB10B462F}" srcOrd="5" destOrd="0" presId="urn:microsoft.com/office/officeart/2018/2/layout/IconLabelList"/>
    <dgm:cxn modelId="{D95317D4-D384-4C13-9201-C8D536458D12}" type="presParOf" srcId="{24B4D818-47B1-4C70-A35E-2795D98EB3C8}" destId="{0FE3ADD3-D3C5-43F1-837C-B8A90B9E3D57}" srcOrd="6" destOrd="0" presId="urn:microsoft.com/office/officeart/2018/2/layout/IconLabelList"/>
    <dgm:cxn modelId="{A4E89C99-2586-41BD-93A9-A64A74F18EB1}" type="presParOf" srcId="{0FE3ADD3-D3C5-43F1-837C-B8A90B9E3D57}" destId="{43E86F18-B8C7-431E-AD7E-3ECCACFF7BDF}" srcOrd="0" destOrd="0" presId="urn:microsoft.com/office/officeart/2018/2/layout/IconLabelList"/>
    <dgm:cxn modelId="{0D38CBE8-F089-45EA-B3CE-34B1149146FE}" type="presParOf" srcId="{0FE3ADD3-D3C5-43F1-837C-B8A90B9E3D57}" destId="{401A3F9A-627C-4929-BEB2-377C97F6FE43}" srcOrd="1" destOrd="0" presId="urn:microsoft.com/office/officeart/2018/2/layout/IconLabelList"/>
    <dgm:cxn modelId="{CCC8FB32-121D-4F9E-9EDE-3CD97353F392}" type="presParOf" srcId="{0FE3ADD3-D3C5-43F1-837C-B8A90B9E3D57}" destId="{B73248AA-5213-477F-9E34-CB1EBA1E0001}" srcOrd="2" destOrd="0" presId="urn:microsoft.com/office/officeart/2018/2/layout/IconLabelList"/>
    <dgm:cxn modelId="{56BCD83B-9DA5-43A9-AAA0-3B721C877EB0}" type="presParOf" srcId="{24B4D818-47B1-4C70-A35E-2795D98EB3C8}" destId="{5257211A-9A29-400F-9515-E4471FDE6CE5}" srcOrd="7" destOrd="0" presId="urn:microsoft.com/office/officeart/2018/2/layout/IconLabelList"/>
    <dgm:cxn modelId="{A8F1221C-6A56-48EB-B398-5509CCD4B771}" type="presParOf" srcId="{24B4D818-47B1-4C70-A35E-2795D98EB3C8}" destId="{F61BA52A-F234-401B-8D16-3A68E424D430}" srcOrd="8" destOrd="0" presId="urn:microsoft.com/office/officeart/2018/2/layout/IconLabelList"/>
    <dgm:cxn modelId="{6EED453E-99A9-4152-9F1D-B59FBF7499F5}" type="presParOf" srcId="{F61BA52A-F234-401B-8D16-3A68E424D430}" destId="{D5597BDF-68DD-4A0D-9491-3424584BC92C}" srcOrd="0" destOrd="0" presId="urn:microsoft.com/office/officeart/2018/2/layout/IconLabelList"/>
    <dgm:cxn modelId="{6623DA09-9076-4DFC-95E4-3E2295104CCE}" type="presParOf" srcId="{F61BA52A-F234-401B-8D16-3A68E424D430}" destId="{9AA663F7-48D6-40F3-A624-D4626D3DB9C4}" srcOrd="1" destOrd="0" presId="urn:microsoft.com/office/officeart/2018/2/layout/IconLabelList"/>
    <dgm:cxn modelId="{59CB9A47-E4C1-4D69-AE22-C7B874F8ED4B}" type="presParOf" srcId="{F61BA52A-F234-401B-8D16-3A68E424D430}" destId="{FBED858C-86D0-48E9-A585-B34958B6CD1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3494F28-C497-49BE-BC03-C576E2995FC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A2D045C-7F47-410B-9866-DABED64F262D}">
      <dgm:prSet/>
      <dgm:spPr/>
      <dgm:t>
        <a:bodyPr/>
        <a:lstStyle/>
        <a:p>
          <a:r>
            <a:rPr lang="en-US"/>
            <a:t>Berlo, D. [1960]. The process of Communication. Holt, Rinehart and Winston.</a:t>
          </a:r>
        </a:p>
      </dgm:t>
    </dgm:pt>
    <dgm:pt modelId="{07FB472F-86B5-442D-9E36-E40D5CC12DAF}" type="parTrans" cxnId="{8FE50D4E-5E67-4C05-BA30-B0C6DEF0C1B4}">
      <dgm:prSet/>
      <dgm:spPr/>
      <dgm:t>
        <a:bodyPr/>
        <a:lstStyle/>
        <a:p>
          <a:endParaRPr lang="en-US"/>
        </a:p>
      </dgm:t>
    </dgm:pt>
    <dgm:pt modelId="{E28696DC-23BC-44EC-8C0D-E9447D7385CC}" type="sibTrans" cxnId="{8FE50D4E-5E67-4C05-BA30-B0C6DEF0C1B4}">
      <dgm:prSet/>
      <dgm:spPr/>
      <dgm:t>
        <a:bodyPr/>
        <a:lstStyle/>
        <a:p>
          <a:endParaRPr lang="en-US"/>
        </a:p>
      </dgm:t>
    </dgm:pt>
    <dgm:pt modelId="{5D38EBC7-EC82-4836-8E99-D2772A8DE931}">
      <dgm:prSet/>
      <dgm:spPr/>
      <dgm:t>
        <a:bodyPr/>
        <a:lstStyle/>
        <a:p>
          <a:r>
            <a:rPr lang="en-US"/>
            <a:t>Shannon, C. &amp; Weaver, W. [1949]. The Mathematical Theory of Communication. University of Illinois Press.</a:t>
          </a:r>
        </a:p>
      </dgm:t>
    </dgm:pt>
    <dgm:pt modelId="{C199C9D3-B497-4001-8C87-D519D10D59A1}" type="parTrans" cxnId="{C096C578-2E7C-4C05-B09F-112269665BBB}">
      <dgm:prSet/>
      <dgm:spPr/>
      <dgm:t>
        <a:bodyPr/>
        <a:lstStyle/>
        <a:p>
          <a:endParaRPr lang="en-US"/>
        </a:p>
      </dgm:t>
    </dgm:pt>
    <dgm:pt modelId="{3BD088EF-B326-441E-98F8-0C47A52C7364}" type="sibTrans" cxnId="{C096C578-2E7C-4C05-B09F-112269665BBB}">
      <dgm:prSet/>
      <dgm:spPr/>
      <dgm:t>
        <a:bodyPr/>
        <a:lstStyle/>
        <a:p>
          <a:endParaRPr lang="en-US"/>
        </a:p>
      </dgm:t>
    </dgm:pt>
    <dgm:pt modelId="{E8AC982C-12D9-4F16-AE47-FC0902CA941A}">
      <dgm:prSet/>
      <dgm:spPr/>
      <dgm:t>
        <a:bodyPr/>
        <a:lstStyle/>
        <a:p>
          <a:r>
            <a:rPr lang="en-US"/>
            <a:t>Mehrabian, A. [1972]. Nonverbal Communication. Aldine Publishing.</a:t>
          </a:r>
        </a:p>
      </dgm:t>
    </dgm:pt>
    <dgm:pt modelId="{5C2B9A98-B73D-46ED-9230-5B0BF910C66D}" type="parTrans" cxnId="{64CD036A-9E60-498E-B317-9C69B9AC38B8}">
      <dgm:prSet/>
      <dgm:spPr/>
      <dgm:t>
        <a:bodyPr/>
        <a:lstStyle/>
        <a:p>
          <a:endParaRPr lang="en-US"/>
        </a:p>
      </dgm:t>
    </dgm:pt>
    <dgm:pt modelId="{B4837AA0-2EDA-4624-8DE9-21EF5D8B1AEF}" type="sibTrans" cxnId="{64CD036A-9E60-498E-B317-9C69B9AC38B8}">
      <dgm:prSet/>
      <dgm:spPr/>
      <dgm:t>
        <a:bodyPr/>
        <a:lstStyle/>
        <a:p>
          <a:endParaRPr lang="en-US"/>
        </a:p>
      </dgm:t>
    </dgm:pt>
    <dgm:pt modelId="{775FBE95-540C-5646-B4BE-3A6BE70FA29E}" type="pres">
      <dgm:prSet presAssocID="{83494F28-C497-49BE-BC03-C576E2995FC6}" presName="linear" presStyleCnt="0">
        <dgm:presLayoutVars>
          <dgm:animLvl val="lvl"/>
          <dgm:resizeHandles val="exact"/>
        </dgm:presLayoutVars>
      </dgm:prSet>
      <dgm:spPr/>
    </dgm:pt>
    <dgm:pt modelId="{B056567B-F809-C44F-B56B-A36BE555EEA1}" type="pres">
      <dgm:prSet presAssocID="{EA2D045C-7F47-410B-9866-DABED64F262D}" presName="parentText" presStyleLbl="node1" presStyleIdx="0" presStyleCnt="3">
        <dgm:presLayoutVars>
          <dgm:chMax val="0"/>
          <dgm:bulletEnabled val="1"/>
        </dgm:presLayoutVars>
      </dgm:prSet>
      <dgm:spPr/>
    </dgm:pt>
    <dgm:pt modelId="{6C385D09-C225-4544-B94E-A19F5E37ED66}" type="pres">
      <dgm:prSet presAssocID="{E28696DC-23BC-44EC-8C0D-E9447D7385CC}" presName="spacer" presStyleCnt="0"/>
      <dgm:spPr/>
    </dgm:pt>
    <dgm:pt modelId="{A308FB74-713F-5945-9103-C16B93BAED2E}" type="pres">
      <dgm:prSet presAssocID="{5D38EBC7-EC82-4836-8E99-D2772A8DE931}" presName="parentText" presStyleLbl="node1" presStyleIdx="1" presStyleCnt="3">
        <dgm:presLayoutVars>
          <dgm:chMax val="0"/>
          <dgm:bulletEnabled val="1"/>
        </dgm:presLayoutVars>
      </dgm:prSet>
      <dgm:spPr/>
    </dgm:pt>
    <dgm:pt modelId="{F44E2A6F-0069-5942-AD40-4DB60C7666C9}" type="pres">
      <dgm:prSet presAssocID="{3BD088EF-B326-441E-98F8-0C47A52C7364}" presName="spacer" presStyleCnt="0"/>
      <dgm:spPr/>
    </dgm:pt>
    <dgm:pt modelId="{8CF69703-4321-0D4D-B7F3-9DBEE9A613AD}" type="pres">
      <dgm:prSet presAssocID="{E8AC982C-12D9-4F16-AE47-FC0902CA941A}" presName="parentText" presStyleLbl="node1" presStyleIdx="2" presStyleCnt="3">
        <dgm:presLayoutVars>
          <dgm:chMax val="0"/>
          <dgm:bulletEnabled val="1"/>
        </dgm:presLayoutVars>
      </dgm:prSet>
      <dgm:spPr/>
    </dgm:pt>
  </dgm:ptLst>
  <dgm:cxnLst>
    <dgm:cxn modelId="{54060335-285A-1241-8A7C-8EE2C16A181F}" type="presOf" srcId="{EA2D045C-7F47-410B-9866-DABED64F262D}" destId="{B056567B-F809-C44F-B56B-A36BE555EEA1}" srcOrd="0" destOrd="0" presId="urn:microsoft.com/office/officeart/2005/8/layout/vList2"/>
    <dgm:cxn modelId="{8FE50D4E-5E67-4C05-BA30-B0C6DEF0C1B4}" srcId="{83494F28-C497-49BE-BC03-C576E2995FC6}" destId="{EA2D045C-7F47-410B-9866-DABED64F262D}" srcOrd="0" destOrd="0" parTransId="{07FB472F-86B5-442D-9E36-E40D5CC12DAF}" sibTransId="{E28696DC-23BC-44EC-8C0D-E9447D7385CC}"/>
    <dgm:cxn modelId="{64CD036A-9E60-498E-B317-9C69B9AC38B8}" srcId="{83494F28-C497-49BE-BC03-C576E2995FC6}" destId="{E8AC982C-12D9-4F16-AE47-FC0902CA941A}" srcOrd="2" destOrd="0" parTransId="{5C2B9A98-B73D-46ED-9230-5B0BF910C66D}" sibTransId="{B4837AA0-2EDA-4624-8DE9-21EF5D8B1AEF}"/>
    <dgm:cxn modelId="{C096C578-2E7C-4C05-B09F-112269665BBB}" srcId="{83494F28-C497-49BE-BC03-C576E2995FC6}" destId="{5D38EBC7-EC82-4836-8E99-D2772A8DE931}" srcOrd="1" destOrd="0" parTransId="{C199C9D3-B497-4001-8C87-D519D10D59A1}" sibTransId="{3BD088EF-B326-441E-98F8-0C47A52C7364}"/>
    <dgm:cxn modelId="{38C155AD-3DF6-4E4A-ACB9-1C1383E488A8}" type="presOf" srcId="{E8AC982C-12D9-4F16-AE47-FC0902CA941A}" destId="{8CF69703-4321-0D4D-B7F3-9DBEE9A613AD}" srcOrd="0" destOrd="0" presId="urn:microsoft.com/office/officeart/2005/8/layout/vList2"/>
    <dgm:cxn modelId="{48A0F4D9-83DA-9945-86DB-11A012D0C8FD}" type="presOf" srcId="{5D38EBC7-EC82-4836-8E99-D2772A8DE931}" destId="{A308FB74-713F-5945-9103-C16B93BAED2E}" srcOrd="0" destOrd="0" presId="urn:microsoft.com/office/officeart/2005/8/layout/vList2"/>
    <dgm:cxn modelId="{19CDE9E9-9FAC-3B44-A0F9-2E180756666D}" type="presOf" srcId="{83494F28-C497-49BE-BC03-C576E2995FC6}" destId="{775FBE95-540C-5646-B4BE-3A6BE70FA29E}" srcOrd="0" destOrd="0" presId="urn:microsoft.com/office/officeart/2005/8/layout/vList2"/>
    <dgm:cxn modelId="{C5C6D310-6A65-6048-9EA0-B89233544569}" type="presParOf" srcId="{775FBE95-540C-5646-B4BE-3A6BE70FA29E}" destId="{B056567B-F809-C44F-B56B-A36BE555EEA1}" srcOrd="0" destOrd="0" presId="urn:microsoft.com/office/officeart/2005/8/layout/vList2"/>
    <dgm:cxn modelId="{ADB695F6-0566-D845-A102-8F5F50799F4A}" type="presParOf" srcId="{775FBE95-540C-5646-B4BE-3A6BE70FA29E}" destId="{6C385D09-C225-4544-B94E-A19F5E37ED66}" srcOrd="1" destOrd="0" presId="urn:microsoft.com/office/officeart/2005/8/layout/vList2"/>
    <dgm:cxn modelId="{1209D914-A256-F24C-A729-A3126C1CF60B}" type="presParOf" srcId="{775FBE95-540C-5646-B4BE-3A6BE70FA29E}" destId="{A308FB74-713F-5945-9103-C16B93BAED2E}" srcOrd="2" destOrd="0" presId="urn:microsoft.com/office/officeart/2005/8/layout/vList2"/>
    <dgm:cxn modelId="{02376D77-35A5-5A4F-8D56-0527E1C604AA}" type="presParOf" srcId="{775FBE95-540C-5646-B4BE-3A6BE70FA29E}" destId="{F44E2A6F-0069-5942-AD40-4DB60C7666C9}" srcOrd="3" destOrd="0" presId="urn:microsoft.com/office/officeart/2005/8/layout/vList2"/>
    <dgm:cxn modelId="{781E8910-99A2-AA45-88C8-5925E1CD488E}" type="presParOf" srcId="{775FBE95-540C-5646-B4BE-3A6BE70FA29E}" destId="{8CF69703-4321-0D4D-B7F3-9DBEE9A613A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2CDF96-296E-47ED-8B82-ED8881B09E15}">
      <dsp:nvSpPr>
        <dsp:cNvPr id="0" name=""/>
        <dsp:cNvSpPr/>
      </dsp:nvSpPr>
      <dsp:spPr>
        <a:xfrm>
          <a:off x="1355621" y="20262"/>
          <a:ext cx="1908562" cy="1908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E882F0-CD92-4F82-82F8-5EC7A02E2D7B}">
      <dsp:nvSpPr>
        <dsp:cNvPr id="0" name=""/>
        <dsp:cNvSpPr/>
      </dsp:nvSpPr>
      <dsp:spPr>
        <a:xfrm>
          <a:off x="189278" y="2440350"/>
          <a:ext cx="4241250"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Flight Foods makes it ready meals for airlines, but instead of growing they’re losing business. Airlines are complaining about bad foods, things are undercooked meals, wrong meat in vegetarian dishes, and poor packaging</a:t>
          </a:r>
        </a:p>
      </dsp:txBody>
      <dsp:txXfrm>
        <a:off x="189278" y="2440350"/>
        <a:ext cx="4241250" cy="990000"/>
      </dsp:txXfrm>
    </dsp:sp>
    <dsp:sp modelId="{E2A9A431-B9B3-4E7F-8CCE-3ABF2A2A4076}">
      <dsp:nvSpPr>
        <dsp:cNvPr id="0" name=""/>
        <dsp:cNvSpPr/>
      </dsp:nvSpPr>
      <dsp:spPr>
        <a:xfrm>
          <a:off x="6339090" y="20262"/>
          <a:ext cx="1908562" cy="1908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2AA672-06EC-4EFB-AFE8-F46A7D096FEE}">
      <dsp:nvSpPr>
        <dsp:cNvPr id="0" name=""/>
        <dsp:cNvSpPr/>
      </dsp:nvSpPr>
      <dsp:spPr>
        <a:xfrm>
          <a:off x="5172746" y="2440350"/>
          <a:ext cx="4241250"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The factory itself is big but packed with old, loud machines. There’s 40 workers aged 26 to 60, from 5 different countries. Most speak very little English. Floor manager Gary knows his stuff when it comes to food safety, but he’s had no training in managing or communicating with a team like this. He’s running around trying to teach everyone on the job, but it’s just not working.</a:t>
          </a:r>
        </a:p>
      </dsp:txBody>
      <dsp:txXfrm>
        <a:off x="5172746" y="2440350"/>
        <a:ext cx="4241250" cy="99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44715-B17C-E64B-9F05-A00AC32DB808}">
      <dsp:nvSpPr>
        <dsp:cNvPr id="0" name=""/>
        <dsp:cNvSpPr/>
      </dsp:nvSpPr>
      <dsp:spPr>
        <a:xfrm>
          <a:off x="0" y="2798728"/>
          <a:ext cx="5913437" cy="1836268"/>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Shannon &amp; Weaver’ communication theory calls anything that stops a message getting through ‘noise’. That’s exactly what this is the noise itself stops instructions being heard properly. Also, new staff don’t get any proper training before they start, so they’re already unsure what they’re supposed to be doing before they even get told anything.</a:t>
          </a:r>
        </a:p>
      </dsp:txBody>
      <dsp:txXfrm>
        <a:off x="0" y="2798728"/>
        <a:ext cx="5913437" cy="1836268"/>
      </dsp:txXfrm>
    </dsp:sp>
    <dsp:sp modelId="{1ADDC379-5B25-6D44-A147-21F19DAF79FD}">
      <dsp:nvSpPr>
        <dsp:cNvPr id="0" name=""/>
        <dsp:cNvSpPr/>
      </dsp:nvSpPr>
      <dsp:spPr>
        <a:xfrm rot="10800000">
          <a:off x="0" y="2090"/>
          <a:ext cx="5913437" cy="2824181"/>
        </a:xfrm>
        <a:prstGeom prst="upArrowCallou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This whole place is really loud because of all the old machinery running all the time. Gary has to shout to be heard, and even then people miss half of what he says.</a:t>
          </a:r>
        </a:p>
      </dsp:txBody>
      <dsp:txXfrm rot="10800000">
        <a:off x="0" y="2090"/>
        <a:ext cx="5913437" cy="18350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80D221-9CBB-0D4F-9EA6-8635E16357A8}">
      <dsp:nvSpPr>
        <dsp:cNvPr id="0" name=""/>
        <dsp:cNvSpPr/>
      </dsp:nvSpPr>
      <dsp:spPr>
        <a:xfrm>
          <a:off x="0" y="0"/>
          <a:ext cx="96043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3B3A10-091D-F34E-BBC1-06850ACCE71E}">
      <dsp:nvSpPr>
        <dsp:cNvPr id="0" name=""/>
        <dsp:cNvSpPr/>
      </dsp:nvSpPr>
      <dsp:spPr>
        <a:xfrm>
          <a:off x="0" y="0"/>
          <a:ext cx="9604375" cy="1861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Gary gets frustrated easily, pulling at his hair, shouting ‘idiot’ and looking really angry. Mehrabian’s work on non – verbal communication says how you act and look tells people more than what you say.</a:t>
          </a:r>
        </a:p>
      </dsp:txBody>
      <dsp:txXfrm>
        <a:off x="0" y="0"/>
        <a:ext cx="9604375" cy="1861613"/>
      </dsp:txXfrm>
    </dsp:sp>
    <dsp:sp modelId="{2FC18D26-9AD9-784A-AD78-5FFE630CF0A6}">
      <dsp:nvSpPr>
        <dsp:cNvPr id="0" name=""/>
        <dsp:cNvSpPr/>
      </dsp:nvSpPr>
      <dsp:spPr>
        <a:xfrm>
          <a:off x="0" y="1861613"/>
          <a:ext cx="96043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E5A96A-98EE-2942-B996-BDF60E7E8ADC}">
      <dsp:nvSpPr>
        <dsp:cNvPr id="0" name=""/>
        <dsp:cNvSpPr/>
      </dsp:nvSpPr>
      <dsp:spPr>
        <a:xfrm>
          <a:off x="0" y="1861613"/>
          <a:ext cx="9604375" cy="1861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Workers from different backgrounds might read his body language differently too. Even if he’s angry at them personally. That makes them scared to ask questions if they don’t understand something, which just leads to more mistakes.</a:t>
          </a:r>
        </a:p>
      </dsp:txBody>
      <dsp:txXfrm>
        <a:off x="0" y="1861613"/>
        <a:ext cx="9604375" cy="18616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21ACC6-7A26-A344-A245-DF2BD16ADD3D}">
      <dsp:nvSpPr>
        <dsp:cNvPr id="0" name=""/>
        <dsp:cNvSpPr/>
      </dsp:nvSpPr>
      <dsp:spPr>
        <a:xfrm>
          <a:off x="1172" y="201730"/>
          <a:ext cx="4114684" cy="261282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6F3092-33EF-564A-A8D4-3C4388CA66FA}">
      <dsp:nvSpPr>
        <dsp:cNvPr id="0" name=""/>
        <dsp:cNvSpPr/>
      </dsp:nvSpPr>
      <dsp:spPr>
        <a:xfrm>
          <a:off x="458359" y="636058"/>
          <a:ext cx="4114684" cy="261282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You’ve got people of all ages working together, and everyone’s used to different ways of doing things. Some older workers might be used to following orders without asking questions, while younger ones might expect things explained more clearly.</a:t>
          </a:r>
        </a:p>
      </dsp:txBody>
      <dsp:txXfrm>
        <a:off x="534886" y="712585"/>
        <a:ext cx="3961630" cy="2459770"/>
      </dsp:txXfrm>
    </dsp:sp>
    <dsp:sp modelId="{ADB11166-6A6D-2046-8928-C58A220580A5}">
      <dsp:nvSpPr>
        <dsp:cNvPr id="0" name=""/>
        <dsp:cNvSpPr/>
      </dsp:nvSpPr>
      <dsp:spPr>
        <a:xfrm>
          <a:off x="5030231" y="201730"/>
          <a:ext cx="4114684" cy="261282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4B9FB4-E936-CC45-9448-17FF084F94A7}">
      <dsp:nvSpPr>
        <dsp:cNvPr id="0" name=""/>
        <dsp:cNvSpPr/>
      </dsp:nvSpPr>
      <dsp:spPr>
        <a:xfrm>
          <a:off x="5487418" y="636058"/>
          <a:ext cx="4114684" cy="261282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Different cultures also have different ideas about how you talk to a boss. Some people might think it’s rude to interrupt or say they don’t understand, so they just guess what to do instead and that causes errors.</a:t>
          </a:r>
        </a:p>
      </dsp:txBody>
      <dsp:txXfrm>
        <a:off x="5563945" y="712585"/>
        <a:ext cx="3961630" cy="24597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933BD5-2155-CD49-8F8F-4E93314B2659}">
      <dsp:nvSpPr>
        <dsp:cNvPr id="0" name=""/>
        <dsp:cNvSpPr/>
      </dsp:nvSpPr>
      <dsp:spPr>
        <a:xfrm>
          <a:off x="0" y="0"/>
          <a:ext cx="8163718" cy="111696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Shannon &amp; weaver:  Any ‘noise’ weather it’s loud machines, unclear words, or mixed signals stops the message getting through properly.</a:t>
          </a:r>
        </a:p>
      </dsp:txBody>
      <dsp:txXfrm>
        <a:off x="32715" y="32715"/>
        <a:ext cx="6958422" cy="1051538"/>
      </dsp:txXfrm>
    </dsp:sp>
    <dsp:sp modelId="{F53B876C-41CF-E44E-ABC7-7D4931D12019}">
      <dsp:nvSpPr>
        <dsp:cNvPr id="0" name=""/>
        <dsp:cNvSpPr/>
      </dsp:nvSpPr>
      <dsp:spPr>
        <a:xfrm>
          <a:off x="720328" y="1303129"/>
          <a:ext cx="8163718" cy="1116968"/>
        </a:xfrm>
        <a:prstGeom prst="roundRect">
          <a:avLst>
            <a:gd name="adj" fmla="val 10000"/>
          </a:avLst>
        </a:prstGeom>
        <a:solidFill>
          <a:schemeClr val="accent2">
            <a:hueOff val="-1696488"/>
            <a:satOff val="5592"/>
            <a:lumOff val="59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Berlo: Communication only works if both sides speak the same ‘language’ not just words, but the way you explain things too.</a:t>
          </a:r>
        </a:p>
      </dsp:txBody>
      <dsp:txXfrm>
        <a:off x="753043" y="1335844"/>
        <a:ext cx="6651931" cy="1051538"/>
      </dsp:txXfrm>
    </dsp:sp>
    <dsp:sp modelId="{BB4AFC87-4D65-E748-B597-BDD639C86E8B}">
      <dsp:nvSpPr>
        <dsp:cNvPr id="0" name=""/>
        <dsp:cNvSpPr/>
      </dsp:nvSpPr>
      <dsp:spPr>
        <a:xfrm>
          <a:off x="1440656" y="2606258"/>
          <a:ext cx="8163718" cy="1116968"/>
        </a:xfrm>
        <a:prstGeom prst="roundRect">
          <a:avLst>
            <a:gd name="adj" fmla="val 10000"/>
          </a:avLst>
        </a:prstGeom>
        <a:solidFill>
          <a:schemeClr val="accent2">
            <a:hueOff val="-3392975"/>
            <a:satOff val="11185"/>
            <a:lumOff val="1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Mehrabian: How you act and sound matters more than what you say. If Gary looks and sounds angry, that’s what people focus on, not the actual instructions.</a:t>
          </a:r>
        </a:p>
      </dsp:txBody>
      <dsp:txXfrm>
        <a:off x="1473371" y="2638973"/>
        <a:ext cx="6651931" cy="1051538"/>
      </dsp:txXfrm>
    </dsp:sp>
    <dsp:sp modelId="{6F87946F-BC04-524A-8C87-70DE6935BF0F}">
      <dsp:nvSpPr>
        <dsp:cNvPr id="0" name=""/>
        <dsp:cNvSpPr/>
      </dsp:nvSpPr>
      <dsp:spPr>
        <a:xfrm>
          <a:off x="7437689" y="847034"/>
          <a:ext cx="726029" cy="726029"/>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601046" y="847034"/>
        <a:ext cx="399315" cy="546337"/>
      </dsp:txXfrm>
    </dsp:sp>
    <dsp:sp modelId="{ABDD8C1A-BF1A-DB4F-B173-1C4ACBAABA8A}">
      <dsp:nvSpPr>
        <dsp:cNvPr id="0" name=""/>
        <dsp:cNvSpPr/>
      </dsp:nvSpPr>
      <dsp:spPr>
        <a:xfrm>
          <a:off x="8158017" y="2142717"/>
          <a:ext cx="726029" cy="726029"/>
        </a:xfrm>
        <a:prstGeom prst="downArrow">
          <a:avLst>
            <a:gd name="adj1" fmla="val 55000"/>
            <a:gd name="adj2" fmla="val 45000"/>
          </a:avLst>
        </a:prstGeom>
        <a:solidFill>
          <a:schemeClr val="accent2">
            <a:tint val="40000"/>
            <a:alpha val="90000"/>
            <a:hueOff val="-4192819"/>
            <a:satOff val="16804"/>
            <a:lumOff val="2495"/>
            <a:alphaOff val="0"/>
          </a:schemeClr>
        </a:solidFill>
        <a:ln w="15875" cap="flat" cmpd="sng" algn="ctr">
          <a:solidFill>
            <a:schemeClr val="accent2">
              <a:tint val="40000"/>
              <a:alpha val="90000"/>
              <a:hueOff val="-4192819"/>
              <a:satOff val="16804"/>
              <a:lumOff val="24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321374" y="2142717"/>
        <a:ext cx="399315" cy="54633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2D8F3-935B-45B0-86AA-2BE98D999721}">
      <dsp:nvSpPr>
        <dsp:cNvPr id="0" name=""/>
        <dsp:cNvSpPr/>
      </dsp:nvSpPr>
      <dsp:spPr>
        <a:xfrm>
          <a:off x="0" y="3622"/>
          <a:ext cx="5913437" cy="7716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92DB51-8808-435B-9DAE-A6D9A9AA5EB3}">
      <dsp:nvSpPr>
        <dsp:cNvPr id="0" name=""/>
        <dsp:cNvSpPr/>
      </dsp:nvSpPr>
      <dsp:spPr>
        <a:xfrm>
          <a:off x="233421" y="177241"/>
          <a:ext cx="424402" cy="424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9D6A84-1873-4D17-B1B4-5810E86D52FE}">
      <dsp:nvSpPr>
        <dsp:cNvPr id="0" name=""/>
        <dsp:cNvSpPr/>
      </dsp:nvSpPr>
      <dsp:spPr>
        <a:xfrm>
          <a:off x="891244" y="3622"/>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44550">
            <a:lnSpc>
              <a:spcPct val="90000"/>
            </a:lnSpc>
            <a:spcBef>
              <a:spcPct val="0"/>
            </a:spcBef>
            <a:spcAft>
              <a:spcPct val="35000"/>
            </a:spcAft>
            <a:buNone/>
          </a:pPr>
          <a:r>
            <a:rPr lang="en-US" sz="1900" kern="1200"/>
            <a:t>Airlines are complaining and taking their business elsewhere.</a:t>
          </a:r>
        </a:p>
      </dsp:txBody>
      <dsp:txXfrm>
        <a:off x="891244" y="3622"/>
        <a:ext cx="5022192" cy="771640"/>
      </dsp:txXfrm>
    </dsp:sp>
    <dsp:sp modelId="{C0A01A53-7FCD-46A3-9BD1-8500FA7926F7}">
      <dsp:nvSpPr>
        <dsp:cNvPr id="0" name=""/>
        <dsp:cNvSpPr/>
      </dsp:nvSpPr>
      <dsp:spPr>
        <a:xfrm>
          <a:off x="0" y="968173"/>
          <a:ext cx="5913437" cy="7716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9DD51B-6E6B-409F-BB33-CD32CEC873B0}">
      <dsp:nvSpPr>
        <dsp:cNvPr id="0" name=""/>
        <dsp:cNvSpPr/>
      </dsp:nvSpPr>
      <dsp:spPr>
        <a:xfrm>
          <a:off x="233421" y="1141792"/>
          <a:ext cx="424402" cy="424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2545FF-B874-4A7C-AA51-3098743EF8B0}">
      <dsp:nvSpPr>
        <dsp:cNvPr id="0" name=""/>
        <dsp:cNvSpPr/>
      </dsp:nvSpPr>
      <dsp:spPr>
        <a:xfrm>
          <a:off x="891244" y="968173"/>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44550">
            <a:lnSpc>
              <a:spcPct val="90000"/>
            </a:lnSpc>
            <a:spcBef>
              <a:spcPct val="0"/>
            </a:spcBef>
            <a:spcAft>
              <a:spcPct val="35000"/>
            </a:spcAft>
            <a:buNone/>
          </a:pPr>
          <a:r>
            <a:rPr lang="en-US" sz="1900" kern="1200"/>
            <a:t>Food that’s not handled right has to be thrown away, that’s wasted money.</a:t>
          </a:r>
        </a:p>
      </dsp:txBody>
      <dsp:txXfrm>
        <a:off x="891244" y="968173"/>
        <a:ext cx="5022192" cy="771640"/>
      </dsp:txXfrm>
    </dsp:sp>
    <dsp:sp modelId="{703B3AFE-4D15-4690-893E-1D12CC3A9FF7}">
      <dsp:nvSpPr>
        <dsp:cNvPr id="0" name=""/>
        <dsp:cNvSpPr/>
      </dsp:nvSpPr>
      <dsp:spPr>
        <a:xfrm>
          <a:off x="0" y="1932723"/>
          <a:ext cx="5913437" cy="7716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9C2A7B-8454-4B79-81E7-DCE973CCAF65}">
      <dsp:nvSpPr>
        <dsp:cNvPr id="0" name=""/>
        <dsp:cNvSpPr/>
      </dsp:nvSpPr>
      <dsp:spPr>
        <a:xfrm>
          <a:off x="233421" y="2106342"/>
          <a:ext cx="424402" cy="424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098699-437A-4FCE-BBA8-43F4B82ACFFD}">
      <dsp:nvSpPr>
        <dsp:cNvPr id="0" name=""/>
        <dsp:cNvSpPr/>
      </dsp:nvSpPr>
      <dsp:spPr>
        <a:xfrm>
          <a:off x="891244" y="1932723"/>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44550">
            <a:lnSpc>
              <a:spcPct val="90000"/>
            </a:lnSpc>
            <a:spcBef>
              <a:spcPct val="0"/>
            </a:spcBef>
            <a:spcAft>
              <a:spcPct val="35000"/>
            </a:spcAft>
            <a:buNone/>
          </a:pPr>
          <a:r>
            <a:rPr lang="en-US" sz="1900" kern="1200"/>
            <a:t>People don’t know what they’re doing, so jobs take longer and get done wrong.</a:t>
          </a:r>
        </a:p>
      </dsp:txBody>
      <dsp:txXfrm>
        <a:off x="891244" y="1932723"/>
        <a:ext cx="5022192" cy="771640"/>
      </dsp:txXfrm>
    </dsp:sp>
    <dsp:sp modelId="{8F5601D4-E53B-4E90-9D89-776285113885}">
      <dsp:nvSpPr>
        <dsp:cNvPr id="0" name=""/>
        <dsp:cNvSpPr/>
      </dsp:nvSpPr>
      <dsp:spPr>
        <a:xfrm>
          <a:off x="0" y="2897274"/>
          <a:ext cx="5913437" cy="77164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782462-41E8-45C8-8777-74AEE3018F82}">
      <dsp:nvSpPr>
        <dsp:cNvPr id="0" name=""/>
        <dsp:cNvSpPr/>
      </dsp:nvSpPr>
      <dsp:spPr>
        <a:xfrm>
          <a:off x="233421" y="3070893"/>
          <a:ext cx="424402" cy="424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BC0BF1-9A28-42F6-9504-CE2552B857E0}">
      <dsp:nvSpPr>
        <dsp:cNvPr id="0" name=""/>
        <dsp:cNvSpPr/>
      </dsp:nvSpPr>
      <dsp:spPr>
        <a:xfrm>
          <a:off x="891244" y="2897274"/>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44550">
            <a:lnSpc>
              <a:spcPct val="90000"/>
            </a:lnSpc>
            <a:spcBef>
              <a:spcPct val="0"/>
            </a:spcBef>
            <a:spcAft>
              <a:spcPct val="35000"/>
            </a:spcAft>
            <a:buNone/>
          </a:pPr>
          <a:r>
            <a:rPr lang="en-US" sz="1900" kern="1200"/>
            <a:t>Staff feel unsure and nervous, so they don’t work well as a team.</a:t>
          </a:r>
        </a:p>
      </dsp:txBody>
      <dsp:txXfrm>
        <a:off x="891244" y="2897274"/>
        <a:ext cx="5022192" cy="771640"/>
      </dsp:txXfrm>
    </dsp:sp>
    <dsp:sp modelId="{671EAA58-77B6-4B13-9199-B7B9D04597CE}">
      <dsp:nvSpPr>
        <dsp:cNvPr id="0" name=""/>
        <dsp:cNvSpPr/>
      </dsp:nvSpPr>
      <dsp:spPr>
        <a:xfrm>
          <a:off x="0" y="3861824"/>
          <a:ext cx="5913437" cy="77164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5D2986-ADFC-4733-86F8-E599774F3DC4}">
      <dsp:nvSpPr>
        <dsp:cNvPr id="0" name=""/>
        <dsp:cNvSpPr/>
      </dsp:nvSpPr>
      <dsp:spPr>
        <a:xfrm>
          <a:off x="233421" y="4035443"/>
          <a:ext cx="424402" cy="424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375AA7-602B-451D-8B29-1BD446A1031D}">
      <dsp:nvSpPr>
        <dsp:cNvPr id="0" name=""/>
        <dsp:cNvSpPr/>
      </dsp:nvSpPr>
      <dsp:spPr>
        <a:xfrm>
          <a:off x="891244" y="3861824"/>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44550">
            <a:lnSpc>
              <a:spcPct val="90000"/>
            </a:lnSpc>
            <a:spcBef>
              <a:spcPct val="0"/>
            </a:spcBef>
            <a:spcAft>
              <a:spcPct val="35000"/>
            </a:spcAft>
            <a:buNone/>
          </a:pPr>
          <a:r>
            <a:rPr lang="en-US" sz="1900" kern="1200"/>
            <a:t>Gary’s run off his feet trying to fix everything instead of managing properly.</a:t>
          </a:r>
        </a:p>
      </dsp:txBody>
      <dsp:txXfrm>
        <a:off x="891244" y="3861824"/>
        <a:ext cx="5022192" cy="7716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68D4D3-3E27-4316-870A-794BBA618AFF}">
      <dsp:nvSpPr>
        <dsp:cNvPr id="0" name=""/>
        <dsp:cNvSpPr/>
      </dsp:nvSpPr>
      <dsp:spPr>
        <a:xfrm>
          <a:off x="485937" y="319596"/>
          <a:ext cx="794179" cy="7941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0DF64B-6949-48D9-A0B2-2D55EF7076D9}">
      <dsp:nvSpPr>
        <dsp:cNvPr id="0" name=""/>
        <dsp:cNvSpPr/>
      </dsp:nvSpPr>
      <dsp:spPr>
        <a:xfrm>
          <a:off x="605"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kern="1200"/>
            <a:t>Give Gary training on managing people and communicating across different cultures.</a:t>
          </a:r>
        </a:p>
      </dsp:txBody>
      <dsp:txXfrm>
        <a:off x="605" y="1392001"/>
        <a:ext cx="1764843" cy="705937"/>
      </dsp:txXfrm>
    </dsp:sp>
    <dsp:sp modelId="{68A8CF8A-6C54-42A4-B4FE-C8C913E40096}">
      <dsp:nvSpPr>
        <dsp:cNvPr id="0" name=""/>
        <dsp:cNvSpPr/>
      </dsp:nvSpPr>
      <dsp:spPr>
        <a:xfrm>
          <a:off x="2559628" y="319596"/>
          <a:ext cx="794179" cy="7941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1DB84C-181C-4AA7-B099-CE69C469CB34}">
      <dsp:nvSpPr>
        <dsp:cNvPr id="0" name=""/>
        <dsp:cNvSpPr/>
      </dsp:nvSpPr>
      <dsp:spPr>
        <a:xfrm>
          <a:off x="2074296"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kern="1200"/>
            <a:t>Run proper induction training for every new starter.</a:t>
          </a:r>
        </a:p>
      </dsp:txBody>
      <dsp:txXfrm>
        <a:off x="2074296" y="1392001"/>
        <a:ext cx="1764843" cy="705937"/>
      </dsp:txXfrm>
    </dsp:sp>
    <dsp:sp modelId="{C51C274A-1A6B-41CD-977D-70688310DC59}">
      <dsp:nvSpPr>
        <dsp:cNvPr id="0" name=""/>
        <dsp:cNvSpPr/>
      </dsp:nvSpPr>
      <dsp:spPr>
        <a:xfrm>
          <a:off x="4633320" y="319596"/>
          <a:ext cx="794179" cy="7941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119DB3-E532-4C39-BB7A-3B53A22353EC}">
      <dsp:nvSpPr>
        <dsp:cNvPr id="0" name=""/>
        <dsp:cNvSpPr/>
      </dsp:nvSpPr>
      <dsp:spPr>
        <a:xfrm>
          <a:off x="4147988"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kern="1200"/>
            <a:t>Look at swapping or moving some loud machines to make it easier to hear.</a:t>
          </a:r>
        </a:p>
      </dsp:txBody>
      <dsp:txXfrm>
        <a:off x="4147988" y="1392001"/>
        <a:ext cx="1764843" cy="705937"/>
      </dsp:txXfrm>
    </dsp:sp>
    <dsp:sp modelId="{43E86F18-B8C7-431E-AD7E-3ECCACFF7BDF}">
      <dsp:nvSpPr>
        <dsp:cNvPr id="0" name=""/>
        <dsp:cNvSpPr/>
      </dsp:nvSpPr>
      <dsp:spPr>
        <a:xfrm>
          <a:off x="1522782" y="2539149"/>
          <a:ext cx="794179" cy="7941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3248AA-5213-477F-9E34-CB1EBA1E0001}">
      <dsp:nvSpPr>
        <dsp:cNvPr id="0" name=""/>
        <dsp:cNvSpPr/>
      </dsp:nvSpPr>
      <dsp:spPr>
        <a:xfrm>
          <a:off x="1037450" y="3611554"/>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kern="1200"/>
            <a:t>Make sure all instructions are written down clearly, not just shouted out.</a:t>
          </a:r>
        </a:p>
      </dsp:txBody>
      <dsp:txXfrm>
        <a:off x="1037450" y="3611554"/>
        <a:ext cx="1764843" cy="705937"/>
      </dsp:txXfrm>
    </dsp:sp>
    <dsp:sp modelId="{D5597BDF-68DD-4A0D-9491-3424584BC92C}">
      <dsp:nvSpPr>
        <dsp:cNvPr id="0" name=""/>
        <dsp:cNvSpPr/>
      </dsp:nvSpPr>
      <dsp:spPr>
        <a:xfrm>
          <a:off x="3596474" y="2539149"/>
          <a:ext cx="794179" cy="79417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ED858C-86D0-48E9-A585-B34958B6CD1E}">
      <dsp:nvSpPr>
        <dsp:cNvPr id="0" name=""/>
        <dsp:cNvSpPr/>
      </dsp:nvSpPr>
      <dsp:spPr>
        <a:xfrm>
          <a:off x="3111142" y="3611554"/>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kern="1200"/>
            <a:t>Set up regular short chats so people can say if something isn’t working.</a:t>
          </a:r>
        </a:p>
      </dsp:txBody>
      <dsp:txXfrm>
        <a:off x="3111142" y="3611554"/>
        <a:ext cx="1764843" cy="7059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56567B-F809-C44F-B56B-A36BE555EEA1}">
      <dsp:nvSpPr>
        <dsp:cNvPr id="0" name=""/>
        <dsp:cNvSpPr/>
      </dsp:nvSpPr>
      <dsp:spPr>
        <a:xfrm>
          <a:off x="0" y="190313"/>
          <a:ext cx="5913437" cy="13689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Berlo, D. [1960]. The process of Communication. Holt, Rinehart and Winston.</a:t>
          </a:r>
        </a:p>
      </dsp:txBody>
      <dsp:txXfrm>
        <a:off x="66824" y="257137"/>
        <a:ext cx="5779789" cy="1235252"/>
      </dsp:txXfrm>
    </dsp:sp>
    <dsp:sp modelId="{A308FB74-713F-5945-9103-C16B93BAED2E}">
      <dsp:nvSpPr>
        <dsp:cNvPr id="0" name=""/>
        <dsp:cNvSpPr/>
      </dsp:nvSpPr>
      <dsp:spPr>
        <a:xfrm>
          <a:off x="0" y="1634093"/>
          <a:ext cx="5913437" cy="1368900"/>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Shannon, C. &amp; Weaver, W. [1949]. The Mathematical Theory of Communication. University of Illinois Press.</a:t>
          </a:r>
        </a:p>
      </dsp:txBody>
      <dsp:txXfrm>
        <a:off x="66824" y="1700917"/>
        <a:ext cx="5779789" cy="1235252"/>
      </dsp:txXfrm>
    </dsp:sp>
    <dsp:sp modelId="{8CF69703-4321-0D4D-B7F3-9DBEE9A613AD}">
      <dsp:nvSpPr>
        <dsp:cNvPr id="0" name=""/>
        <dsp:cNvSpPr/>
      </dsp:nvSpPr>
      <dsp:spPr>
        <a:xfrm>
          <a:off x="0" y="3077874"/>
          <a:ext cx="5913437" cy="13689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Mehrabian, A. [1972]. Nonverbal Communication. Aldine Publishing.</a:t>
          </a:r>
        </a:p>
      </dsp:txBody>
      <dsp:txXfrm>
        <a:off x="66824" y="3144698"/>
        <a:ext cx="5779789" cy="123525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326F9C-D0AC-294E-B58C-B7D8A90CC15E}" type="datetimeFigureOut">
              <a:rPr lang="en-US" smtClean="0"/>
              <a:t>7/19/26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A6B65B-9618-B446-AA72-F569DD5AE7DC}" type="slidenum">
              <a:rPr lang="en-US" smtClean="0"/>
              <a:t>‹#›</a:t>
            </a:fld>
            <a:endParaRPr lang="en-US"/>
          </a:p>
        </p:txBody>
      </p:sp>
    </p:spTree>
    <p:extLst>
      <p:ext uri="{BB962C8B-B14F-4D97-AF65-F5344CB8AC3E}">
        <p14:creationId xmlns:p14="http://schemas.microsoft.com/office/powerpoint/2010/main" val="1745778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A6B65B-9618-B446-AA72-F569DD5AE7DC}" type="slidenum">
              <a:rPr lang="en-US" smtClean="0"/>
              <a:t>7</a:t>
            </a:fld>
            <a:endParaRPr lang="en-US"/>
          </a:p>
        </p:txBody>
      </p:sp>
    </p:spTree>
    <p:extLst>
      <p:ext uri="{BB962C8B-B14F-4D97-AF65-F5344CB8AC3E}">
        <p14:creationId xmlns:p14="http://schemas.microsoft.com/office/powerpoint/2010/main" val="4172179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7/18/26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148CC95F-0247-41B6-91CF-DC97C76A7088}"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41577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7/18/26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2890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7/18/26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7933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7/18/26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4092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7/18/26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8432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7/18/26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65052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7/18/26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28588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7/18/26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3252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80C50CD-E178-4744-9B35-B2F624D6C5E9}" type="datetimeFigureOut">
              <a:rPr lang="en-US" smtClean="0"/>
              <a:t>7/18/26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09264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7/18/26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5590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7/18/26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8278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80C50CD-E178-4744-9B35-B2F624D6C5E9}" type="datetimeFigureOut">
              <a:rPr lang="en-US" smtClean="0"/>
              <a:pPr/>
              <a:t>7/18/26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48CC95F-0247-41B6-91CF-DC97C76A7088}"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79700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8850AEE-FCDF-2F27-B139-BCA4EC8EF428}"/>
              </a:ext>
            </a:extLst>
          </p:cNvPr>
          <p:cNvSpPr>
            <a:spLocks noGrp="1"/>
          </p:cNvSpPr>
          <p:nvPr>
            <p:ph type="ctrTitle"/>
          </p:nvPr>
        </p:nvSpPr>
        <p:spPr>
          <a:xfrm>
            <a:off x="659301" y="1474969"/>
            <a:ext cx="2823919" cy="1868760"/>
          </a:xfrm>
        </p:spPr>
        <p:txBody>
          <a:bodyPr>
            <a:normAutofit/>
          </a:bodyPr>
          <a:lstStyle/>
          <a:p>
            <a:r>
              <a:rPr lang="en-US" sz="2300">
                <a:highlight>
                  <a:srgbClr val="FF00FF"/>
                </a:highlight>
              </a:rPr>
              <a:t>Communication Barriers at Flight Foods Ltd – Case Study Analysis</a:t>
            </a:r>
          </a:p>
        </p:txBody>
      </p:sp>
      <p:sp>
        <p:nvSpPr>
          <p:cNvPr id="3" name="Subtitle 2">
            <a:extLst>
              <a:ext uri="{FF2B5EF4-FFF2-40B4-BE49-F238E27FC236}">
                <a16:creationId xmlns:a16="http://schemas.microsoft.com/office/drawing/2014/main" id="{2C0AAF74-2ED4-0F32-7542-F04AE2F06DE9}"/>
              </a:ext>
            </a:extLst>
          </p:cNvPr>
          <p:cNvSpPr>
            <a:spLocks noGrp="1"/>
          </p:cNvSpPr>
          <p:nvPr>
            <p:ph type="subTitle" idx="1"/>
          </p:nvPr>
        </p:nvSpPr>
        <p:spPr>
          <a:xfrm>
            <a:off x="659302" y="3531204"/>
            <a:ext cx="2823919" cy="1610643"/>
          </a:xfrm>
        </p:spPr>
        <p:txBody>
          <a:bodyPr>
            <a:normAutofit/>
          </a:bodyPr>
          <a:lstStyle/>
          <a:p>
            <a:pPr>
              <a:lnSpc>
                <a:spcPct val="110000"/>
              </a:lnSpc>
            </a:pPr>
            <a:r>
              <a:rPr lang="en-US" sz="1200">
                <a:highlight>
                  <a:srgbClr val="FF00FF"/>
                </a:highlight>
              </a:rPr>
              <a:t>Effective Teamworking and Communication </a:t>
            </a:r>
          </a:p>
          <a:p>
            <a:pPr>
              <a:lnSpc>
                <a:spcPct val="110000"/>
              </a:lnSpc>
            </a:pPr>
            <a:r>
              <a:rPr lang="en-US" sz="1200">
                <a:highlight>
                  <a:srgbClr val="FF00FF"/>
                </a:highlight>
              </a:rPr>
              <a:t>Members of the team:</a:t>
            </a:r>
          </a:p>
          <a:p>
            <a:pPr>
              <a:lnSpc>
                <a:spcPct val="110000"/>
              </a:lnSpc>
            </a:pPr>
            <a:r>
              <a:rPr lang="en-US" sz="1200">
                <a:highlight>
                  <a:srgbClr val="FF00FF"/>
                </a:highlight>
              </a:rPr>
              <a:t>Marwa Farooq 2522352</a:t>
            </a:r>
          </a:p>
          <a:p>
            <a:pPr>
              <a:lnSpc>
                <a:spcPct val="110000"/>
              </a:lnSpc>
            </a:pPr>
            <a:r>
              <a:rPr lang="en-US" sz="1200">
                <a:highlight>
                  <a:srgbClr val="FF00FF"/>
                </a:highlight>
              </a:rPr>
              <a:t>Misbah Mahmood  2528248</a:t>
            </a:r>
          </a:p>
        </p:txBody>
      </p:sp>
      <p:cxnSp>
        <p:nvCxnSpPr>
          <p:cNvPr id="8" name="Straight Connector 7">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10" name="Group 9">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16" name="Rectangle 15">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Box Packages">
            <a:extLst>
              <a:ext uri="{FF2B5EF4-FFF2-40B4-BE49-F238E27FC236}">
                <a16:creationId xmlns:a16="http://schemas.microsoft.com/office/drawing/2014/main" id="{440EBF59-9916-3D50-7E2D-75F5A6AEB4A4}"/>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4618374" y="1287378"/>
            <a:ext cx="6282919" cy="3524105"/>
          </a:xfrm>
          <a:prstGeom prst="rect">
            <a:avLst/>
          </a:prstGeom>
        </p:spPr>
      </p:pic>
      <p:pic>
        <p:nvPicPr>
          <p:cNvPr id="21" name="Picture 20">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8410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B8967-10AD-809A-8542-8B28FAC528F5}"/>
              </a:ext>
            </a:extLst>
          </p:cNvPr>
          <p:cNvSpPr>
            <a:spLocks noGrp="1"/>
          </p:cNvSpPr>
          <p:nvPr>
            <p:ph type="title"/>
          </p:nvPr>
        </p:nvSpPr>
        <p:spPr/>
        <p:txBody>
          <a:bodyPr/>
          <a:lstStyle/>
          <a:p>
            <a:r>
              <a:rPr lang="en-US">
                <a:highlight>
                  <a:srgbClr val="FF00FF"/>
                </a:highlight>
              </a:rPr>
              <a:t>What’s the situation here?</a:t>
            </a:r>
            <a:endParaRPr lang="en-US" dirty="0">
              <a:highlight>
                <a:srgbClr val="FF00FF"/>
              </a:highlight>
            </a:endParaRPr>
          </a:p>
        </p:txBody>
      </p:sp>
      <p:graphicFrame>
        <p:nvGraphicFramePr>
          <p:cNvPr id="5" name="Content Placeholder 2">
            <a:extLst>
              <a:ext uri="{FF2B5EF4-FFF2-40B4-BE49-F238E27FC236}">
                <a16:creationId xmlns:a16="http://schemas.microsoft.com/office/drawing/2014/main" id="{9A679B1A-3392-6E7E-0B2E-51EA381F21BF}"/>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7891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94FAF7D-DD9E-DF7E-28A4-1CAE7F2EC08D}"/>
              </a:ext>
            </a:extLst>
          </p:cNvPr>
          <p:cNvSpPr>
            <a:spLocks noGrp="1"/>
          </p:cNvSpPr>
          <p:nvPr>
            <p:ph type="title"/>
          </p:nvPr>
        </p:nvSpPr>
        <p:spPr>
          <a:xfrm>
            <a:off x="1451579" y="2303047"/>
            <a:ext cx="3272093" cy="2674198"/>
          </a:xfrm>
        </p:spPr>
        <p:txBody>
          <a:bodyPr anchor="t">
            <a:normAutofit/>
          </a:bodyPr>
          <a:lstStyle/>
          <a:p>
            <a:r>
              <a:rPr lang="en-US" dirty="0">
                <a:highlight>
                  <a:srgbClr val="FF00FF"/>
                </a:highlight>
              </a:rPr>
              <a:t>Problem 1 – Noise &amp; </a:t>
            </a:r>
            <a:r>
              <a:rPr lang="en-US" dirty="0" err="1">
                <a:highlight>
                  <a:srgbClr val="FF00FF"/>
                </a:highlight>
              </a:rPr>
              <a:t>Enviroment</a:t>
            </a:r>
            <a:r>
              <a:rPr lang="en-US" dirty="0">
                <a:highlight>
                  <a:srgbClr val="FF00FF"/>
                </a:highlight>
              </a:rPr>
              <a:t>  </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7F1D864-5B7F-8E31-399E-4BB0B163E9FA}"/>
              </a:ext>
            </a:extLst>
          </p:cNvPr>
          <p:cNvGraphicFramePr>
            <a:graphicFrameLocks noGrp="1"/>
          </p:cNvGraphicFramePr>
          <p:nvPr>
            <p:ph idx="1"/>
            <p:extLst>
              <p:ext uri="{D42A27DB-BD31-4B8C-83A1-F6EECF244321}">
                <p14:modId xmlns:p14="http://schemas.microsoft.com/office/powerpoint/2010/main" val="1174424290"/>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005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F891EB-ED45-44C3-95D6-FFB2EC07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EA385B8-7C85-4CE0-AE3A-00EB627B34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0A29722-3E47-A807-794A-02E2C415B08B}"/>
              </a:ext>
            </a:extLst>
          </p:cNvPr>
          <p:cNvSpPr>
            <a:spLocks noGrp="1"/>
          </p:cNvSpPr>
          <p:nvPr>
            <p:ph type="title"/>
          </p:nvPr>
        </p:nvSpPr>
        <p:spPr>
          <a:xfrm>
            <a:off x="8430015" y="804519"/>
            <a:ext cx="3281924" cy="4431360"/>
          </a:xfrm>
        </p:spPr>
        <p:txBody>
          <a:bodyPr>
            <a:normAutofit/>
          </a:bodyPr>
          <a:lstStyle/>
          <a:p>
            <a:r>
              <a:rPr lang="en-US" dirty="0">
                <a:highlight>
                  <a:srgbClr val="FF00FF"/>
                </a:highlight>
              </a:rPr>
              <a:t>Problem 2 – Language &amp; Barriers</a:t>
            </a:r>
          </a:p>
        </p:txBody>
      </p:sp>
      <p:sp>
        <p:nvSpPr>
          <p:cNvPr id="21" name="Content Placeholder 2">
            <a:extLst>
              <a:ext uri="{FF2B5EF4-FFF2-40B4-BE49-F238E27FC236}">
                <a16:creationId xmlns:a16="http://schemas.microsoft.com/office/drawing/2014/main" id="{09F387C4-E7D8-907B-2E5B-2941508C37D7}"/>
              </a:ext>
            </a:extLst>
          </p:cNvPr>
          <p:cNvSpPr>
            <a:spLocks noGrp="1"/>
          </p:cNvSpPr>
          <p:nvPr>
            <p:ph idx="1"/>
          </p:nvPr>
        </p:nvSpPr>
        <p:spPr>
          <a:xfrm>
            <a:off x="1451579" y="804520"/>
            <a:ext cx="6102559" cy="4431359"/>
          </a:xfrm>
        </p:spPr>
        <p:txBody>
          <a:bodyPr>
            <a:normAutofit/>
          </a:bodyPr>
          <a:lstStyle/>
          <a:p>
            <a:pPr>
              <a:lnSpc>
                <a:spcPct val="110000"/>
              </a:lnSpc>
            </a:pPr>
            <a:r>
              <a:rPr lang="en-US">
                <a:highlight>
                  <a:srgbClr val="FF00FF"/>
                </a:highlight>
              </a:rPr>
              <a:t>Most workers speak their own language at home and only know a few basic English words. Gary tells everyone what to do in English, and all the safety signs on the walls are only in English too.</a:t>
            </a:r>
          </a:p>
          <a:p>
            <a:pPr>
              <a:lnSpc>
                <a:spcPct val="110000"/>
              </a:lnSpc>
            </a:pPr>
            <a:r>
              <a:rPr lang="en-US">
                <a:highlight>
                  <a:srgbClr val="FF00FF"/>
                </a:highlight>
              </a:rPr>
              <a:t>Berto’s work on communication says if the person you’re talking to can’t understand your words, the message doesn’t work at all. Shannon &amp; Weaver also says if the person getting the message can’t work out what it means, communication has failed. That’s why mistakes happen, like leaving chicken out overnight, it’s not that people don’t care, they just didn’t understand what they were told.</a:t>
            </a:r>
          </a:p>
          <a:p>
            <a:pPr>
              <a:lnSpc>
                <a:spcPct val="110000"/>
              </a:lnSpc>
            </a:pPr>
            <a:endParaRPr lang="en-US">
              <a:highlight>
                <a:srgbClr val="FF00FF"/>
              </a:highlight>
            </a:endParaRPr>
          </a:p>
          <a:p>
            <a:pPr>
              <a:lnSpc>
                <a:spcPct val="110000"/>
              </a:lnSpc>
            </a:pPr>
            <a:endParaRPr lang="en-US">
              <a:highlight>
                <a:srgbClr val="FF00FF"/>
              </a:highlight>
            </a:endParaRPr>
          </a:p>
          <a:p>
            <a:pPr>
              <a:lnSpc>
                <a:spcPct val="110000"/>
              </a:lnSpc>
            </a:pPr>
            <a:endParaRPr lang="en-US">
              <a:highlight>
                <a:srgbClr val="FF00FF"/>
              </a:highlight>
            </a:endParaRPr>
          </a:p>
          <a:p>
            <a:pPr>
              <a:lnSpc>
                <a:spcPct val="110000"/>
              </a:lnSpc>
            </a:pPr>
            <a:endParaRPr lang="en-US">
              <a:highlight>
                <a:srgbClr val="FF00FF"/>
              </a:highlight>
            </a:endParaRPr>
          </a:p>
          <a:p>
            <a:pPr>
              <a:lnSpc>
                <a:spcPct val="110000"/>
              </a:lnSpc>
            </a:pPr>
            <a:endParaRPr lang="en-US">
              <a:highlight>
                <a:srgbClr val="FF00FF"/>
              </a:highlight>
            </a:endParaRPr>
          </a:p>
          <a:p>
            <a:pPr>
              <a:lnSpc>
                <a:spcPct val="110000"/>
              </a:lnSpc>
            </a:pPr>
            <a:endParaRPr lang="en-US">
              <a:highlight>
                <a:srgbClr val="FF00FF"/>
              </a:highlight>
            </a:endParaRPr>
          </a:p>
          <a:p>
            <a:pPr>
              <a:lnSpc>
                <a:spcPct val="110000"/>
              </a:lnSpc>
            </a:pPr>
            <a:endParaRPr lang="en-US">
              <a:highlight>
                <a:srgbClr val="FF00FF"/>
              </a:highlight>
            </a:endParaRPr>
          </a:p>
          <a:p>
            <a:pPr>
              <a:lnSpc>
                <a:spcPct val="110000"/>
              </a:lnSpc>
            </a:pPr>
            <a:endParaRPr lang="en-US">
              <a:highlight>
                <a:srgbClr val="FF00FF"/>
              </a:highlight>
            </a:endParaRPr>
          </a:p>
          <a:p>
            <a:pPr>
              <a:lnSpc>
                <a:spcPct val="110000"/>
              </a:lnSpc>
            </a:pPr>
            <a:endParaRPr lang="en-US">
              <a:highlight>
                <a:srgbClr val="FF00FF"/>
              </a:highlight>
            </a:endParaRPr>
          </a:p>
          <a:p>
            <a:pPr>
              <a:lnSpc>
                <a:spcPct val="110000"/>
              </a:lnSpc>
            </a:pPr>
            <a:endParaRPr lang="en-US">
              <a:highlight>
                <a:srgbClr val="FF00FF"/>
              </a:highlight>
            </a:endParaRPr>
          </a:p>
        </p:txBody>
      </p:sp>
      <p:cxnSp>
        <p:nvCxnSpPr>
          <p:cNvPr id="12" name="Straight Connector 11">
            <a:extLst>
              <a:ext uri="{FF2B5EF4-FFF2-40B4-BE49-F238E27FC236}">
                <a16:creationId xmlns:a16="http://schemas.microsoft.com/office/drawing/2014/main" id="{19AF263B-E208-40DF-A182-5193478DC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82456" y="890353"/>
            <a:ext cx="0" cy="4572000"/>
          </a:xfrm>
          <a:prstGeom prst="line">
            <a:avLst/>
          </a:prstGeom>
          <a:ln w="317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DCC0100C-A457-45B1-8A8B-8740F43EC1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103180000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B788EF-3579-584D-17A2-D9A7A7743686}"/>
              </a:ext>
            </a:extLst>
          </p:cNvPr>
          <p:cNvSpPr>
            <a:spLocks noGrp="1"/>
          </p:cNvSpPr>
          <p:nvPr>
            <p:ph type="title"/>
          </p:nvPr>
        </p:nvSpPr>
        <p:spPr>
          <a:xfrm>
            <a:off x="1451579" y="804519"/>
            <a:ext cx="9603275" cy="1049235"/>
          </a:xfrm>
        </p:spPr>
        <p:txBody>
          <a:bodyPr>
            <a:normAutofit/>
          </a:bodyPr>
          <a:lstStyle/>
          <a:p>
            <a:r>
              <a:rPr lang="en-US" dirty="0">
                <a:highlight>
                  <a:srgbClr val="FF00FF"/>
                </a:highlight>
              </a:rPr>
              <a:t>Problem 3 – Body Language &amp; Signal</a:t>
            </a:r>
          </a:p>
        </p:txBody>
      </p:sp>
      <p:cxnSp>
        <p:nvCxnSpPr>
          <p:cNvPr id="22" name="Straight Connector 21">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3" name="Rectangle 2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24" name="Content Placeholder 2">
            <a:extLst>
              <a:ext uri="{FF2B5EF4-FFF2-40B4-BE49-F238E27FC236}">
                <a16:creationId xmlns:a16="http://schemas.microsoft.com/office/drawing/2014/main" id="{C5F7711D-5265-86B6-B1D6-897ED11199B4}"/>
              </a:ext>
            </a:extLst>
          </p:cNvPr>
          <p:cNvGraphicFramePr>
            <a:graphicFrameLocks noGrp="1"/>
          </p:cNvGraphicFramePr>
          <p:nvPr>
            <p:ph idx="1"/>
            <p:extLst>
              <p:ext uri="{D42A27DB-BD31-4B8C-83A1-F6EECF244321}">
                <p14:modId xmlns:p14="http://schemas.microsoft.com/office/powerpoint/2010/main" val="3735224656"/>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1641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A272E-78E2-D663-7046-B380066254F3}"/>
              </a:ext>
            </a:extLst>
          </p:cNvPr>
          <p:cNvSpPr>
            <a:spLocks noGrp="1"/>
          </p:cNvSpPr>
          <p:nvPr>
            <p:ph type="title"/>
          </p:nvPr>
        </p:nvSpPr>
        <p:spPr/>
        <p:txBody>
          <a:bodyPr/>
          <a:lstStyle/>
          <a:p>
            <a:r>
              <a:rPr lang="en-US" dirty="0">
                <a:highlight>
                  <a:srgbClr val="FF00FF"/>
                </a:highlight>
              </a:rPr>
              <a:t>Other Barriers: Age &amp; Culture </a:t>
            </a:r>
          </a:p>
        </p:txBody>
      </p:sp>
      <p:graphicFrame>
        <p:nvGraphicFramePr>
          <p:cNvPr id="5" name="Content Placeholder 2">
            <a:extLst>
              <a:ext uri="{FF2B5EF4-FFF2-40B4-BE49-F238E27FC236}">
                <a16:creationId xmlns:a16="http://schemas.microsoft.com/office/drawing/2014/main" id="{9673351C-9C10-71AF-26D4-03F8CEBC1E5C}"/>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2779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04144-81CA-7462-CB96-0DD59FEE1797}"/>
              </a:ext>
            </a:extLst>
          </p:cNvPr>
          <p:cNvSpPr>
            <a:spLocks noGrp="1"/>
          </p:cNvSpPr>
          <p:nvPr>
            <p:ph type="title"/>
          </p:nvPr>
        </p:nvSpPr>
        <p:spPr>
          <a:xfrm>
            <a:off x="518160" y="649224"/>
            <a:ext cx="11155680" cy="1463040"/>
          </a:xfrm>
        </p:spPr>
        <p:txBody>
          <a:bodyPr/>
          <a:lstStyle/>
          <a:p>
            <a:r>
              <a:rPr lang="en-US" dirty="0">
                <a:highlight>
                  <a:srgbClr val="FF00FF"/>
                </a:highlight>
              </a:rPr>
              <a:t>What Can We Do To Fix This?</a:t>
            </a:r>
          </a:p>
        </p:txBody>
      </p:sp>
      <p:sp>
        <p:nvSpPr>
          <p:cNvPr id="3" name="Content Placeholder 2">
            <a:extLst>
              <a:ext uri="{FF2B5EF4-FFF2-40B4-BE49-F238E27FC236}">
                <a16:creationId xmlns:a16="http://schemas.microsoft.com/office/drawing/2014/main" id="{30C29B9A-D25C-8E9F-C7D7-0A4F8DD914CB}"/>
              </a:ext>
            </a:extLst>
          </p:cNvPr>
          <p:cNvSpPr>
            <a:spLocks noGrp="1"/>
          </p:cNvSpPr>
          <p:nvPr>
            <p:ph sz="half" idx="1"/>
          </p:nvPr>
        </p:nvSpPr>
        <p:spPr>
          <a:xfrm>
            <a:off x="684444" y="1518016"/>
            <a:ext cx="5411555" cy="5339983"/>
          </a:xfrm>
        </p:spPr>
        <p:txBody>
          <a:bodyPr>
            <a:noAutofit/>
          </a:bodyPr>
          <a:lstStyle/>
          <a:p>
            <a:pPr marL="0" indent="0">
              <a:buNone/>
            </a:pPr>
            <a:r>
              <a:rPr lang="en-US" sz="1600" b="1" u="sng" dirty="0">
                <a:highlight>
                  <a:srgbClr val="FF00FF"/>
                </a:highlight>
              </a:rPr>
              <a:t>FOR NOISE:</a:t>
            </a:r>
          </a:p>
          <a:p>
            <a:r>
              <a:rPr lang="en-US" sz="1600" dirty="0">
                <a:highlight>
                  <a:srgbClr val="FF00FF"/>
                </a:highlight>
              </a:rPr>
              <a:t>Give out proper ear defenders that still let people hear speech.</a:t>
            </a:r>
          </a:p>
          <a:p>
            <a:r>
              <a:rPr lang="en-US" sz="1600" dirty="0">
                <a:highlight>
                  <a:srgbClr val="FF00FF"/>
                </a:highlight>
              </a:rPr>
              <a:t>Put up quiet areas or use hand signals/ visual guides for key instructions.</a:t>
            </a:r>
          </a:p>
          <a:p>
            <a:r>
              <a:rPr lang="en-US" sz="1600" dirty="0">
                <a:highlight>
                  <a:srgbClr val="FF00FF"/>
                </a:highlight>
              </a:rPr>
              <a:t>Try to give important instructions when machines aren’t running.</a:t>
            </a:r>
          </a:p>
          <a:p>
            <a:pPr marL="0" indent="0">
              <a:buNone/>
            </a:pPr>
            <a:r>
              <a:rPr lang="en-US" sz="1600" b="1" u="sng" dirty="0">
                <a:highlight>
                  <a:srgbClr val="FF00FF"/>
                </a:highlight>
              </a:rPr>
              <a:t>FOR LANGUAGE:</a:t>
            </a:r>
          </a:p>
          <a:p>
            <a:r>
              <a:rPr lang="en-US" sz="1600" dirty="0">
                <a:highlight>
                  <a:srgbClr val="FF00FF"/>
                </a:highlight>
              </a:rPr>
              <a:t>Translate all signs and key rules into every language spoken there.</a:t>
            </a:r>
          </a:p>
          <a:p>
            <a:r>
              <a:rPr lang="en-US" sz="1600" dirty="0">
                <a:highlight>
                  <a:srgbClr val="FF00FF"/>
                </a:highlight>
              </a:rPr>
              <a:t>Use simple, short words</a:t>
            </a:r>
          </a:p>
          <a:p>
            <a:r>
              <a:rPr lang="en-US" sz="1600" dirty="0">
                <a:highlight>
                  <a:srgbClr val="FF00FF"/>
                </a:highlight>
              </a:rPr>
              <a:t>Pick a dew trusted people from each group who speak better English to help explain things to others.</a:t>
            </a:r>
          </a:p>
          <a:p>
            <a:r>
              <a:rPr lang="en-US" sz="1600" dirty="0">
                <a:highlight>
                  <a:srgbClr val="FF00FF"/>
                </a:highlight>
              </a:rPr>
              <a:t>Do a quick check to make sure people have </a:t>
            </a:r>
            <a:r>
              <a:rPr lang="en-US" dirty="0">
                <a:highlight>
                  <a:srgbClr val="FF00FF"/>
                </a:highlight>
              </a:rPr>
              <a:t>understood.</a:t>
            </a:r>
          </a:p>
        </p:txBody>
      </p:sp>
      <p:sp>
        <p:nvSpPr>
          <p:cNvPr id="4" name="Content Placeholder 3">
            <a:extLst>
              <a:ext uri="{FF2B5EF4-FFF2-40B4-BE49-F238E27FC236}">
                <a16:creationId xmlns:a16="http://schemas.microsoft.com/office/drawing/2014/main" id="{360B59DD-B79D-DC38-52A6-247C4C89DFA1}"/>
              </a:ext>
            </a:extLst>
          </p:cNvPr>
          <p:cNvSpPr>
            <a:spLocks noGrp="1"/>
          </p:cNvSpPr>
          <p:nvPr>
            <p:ph sz="half" idx="2"/>
          </p:nvPr>
        </p:nvSpPr>
        <p:spPr>
          <a:xfrm>
            <a:off x="6802937" y="500106"/>
            <a:ext cx="5166360" cy="3767328"/>
          </a:xfrm>
        </p:spPr>
        <p:txBody>
          <a:bodyPr>
            <a:noAutofit/>
          </a:bodyPr>
          <a:lstStyle/>
          <a:p>
            <a:pPr marL="0" indent="0">
              <a:buNone/>
            </a:pPr>
            <a:r>
              <a:rPr lang="en-US" b="1" u="sng" dirty="0">
                <a:highlight>
                  <a:srgbClr val="FF00FF"/>
                </a:highlight>
              </a:rPr>
              <a:t>FOR BODY LANGUAGE &amp; APPROACH:</a:t>
            </a:r>
          </a:p>
          <a:p>
            <a:r>
              <a:rPr lang="en-US" dirty="0">
                <a:highlight>
                  <a:srgbClr val="FF00FF"/>
                </a:highlight>
              </a:rPr>
              <a:t>Train Gary to stay calm, and not act frustrated in front of staff.</a:t>
            </a:r>
          </a:p>
          <a:p>
            <a:r>
              <a:rPr lang="en-US" dirty="0">
                <a:highlight>
                  <a:srgbClr val="FF00FF"/>
                </a:highlight>
              </a:rPr>
              <a:t>Teach him to ask ‘ does that make sense?’ and encourage people to say if they’re unsure.</a:t>
            </a:r>
          </a:p>
          <a:p>
            <a:r>
              <a:rPr lang="en-US" dirty="0">
                <a:highlight>
                  <a:srgbClr val="FF00FF"/>
                </a:highlight>
              </a:rPr>
              <a:t>Explain to the team that it’s okay to ask questions.</a:t>
            </a:r>
          </a:p>
          <a:p>
            <a:pPr marL="0" indent="0">
              <a:buNone/>
            </a:pPr>
            <a:r>
              <a:rPr lang="en-US" b="1" u="sng" dirty="0">
                <a:highlight>
                  <a:srgbClr val="FF00FF"/>
                </a:highlight>
              </a:rPr>
              <a:t>FOR CULTURE &amp; AGE:</a:t>
            </a:r>
          </a:p>
          <a:p>
            <a:r>
              <a:rPr lang="en-US" dirty="0">
                <a:highlight>
                  <a:srgbClr val="FF00FF"/>
                </a:highlight>
              </a:rPr>
              <a:t>Explain expectations clearly so everyone knows what’s normal here.</a:t>
            </a:r>
          </a:p>
          <a:p>
            <a:r>
              <a:rPr lang="en-US" dirty="0">
                <a:highlight>
                  <a:srgbClr val="FF00FF"/>
                </a:highlight>
              </a:rPr>
              <a:t>Run short sessions so people get to know each other and understand different ways of working.</a:t>
            </a:r>
          </a:p>
          <a:p>
            <a:r>
              <a:rPr lang="en-US" dirty="0">
                <a:highlight>
                  <a:srgbClr val="FF00FF"/>
                </a:highlight>
              </a:rPr>
              <a:t>Give everyone proper basic training before they start their jobs </a:t>
            </a:r>
          </a:p>
        </p:txBody>
      </p:sp>
    </p:spTree>
    <p:extLst>
      <p:ext uri="{BB962C8B-B14F-4D97-AF65-F5344CB8AC3E}">
        <p14:creationId xmlns:p14="http://schemas.microsoft.com/office/powerpoint/2010/main" val="1340569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8AFC5943-3FC9-BE9D-2043-6A643803FA83}"/>
              </a:ext>
            </a:extLst>
          </p:cNvPr>
          <p:cNvSpPr>
            <a:spLocks noGrp="1"/>
          </p:cNvSpPr>
          <p:nvPr>
            <p:ph type="title"/>
          </p:nvPr>
        </p:nvSpPr>
        <p:spPr>
          <a:xfrm>
            <a:off x="1451579" y="804519"/>
            <a:ext cx="9603275" cy="1049235"/>
          </a:xfrm>
        </p:spPr>
        <p:txBody>
          <a:bodyPr>
            <a:normAutofit/>
          </a:bodyPr>
          <a:lstStyle/>
          <a:p>
            <a:r>
              <a:rPr lang="en-US" dirty="0">
                <a:highlight>
                  <a:srgbClr val="FF00FF"/>
                </a:highlight>
              </a:rPr>
              <a:t>Theory &amp; How it fits together</a:t>
            </a:r>
          </a:p>
        </p:txBody>
      </p:sp>
      <p:cxnSp>
        <p:nvCxnSpPr>
          <p:cNvPr id="14" name="Straight Connector 13">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Rectangle 15">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8" name="Content Placeholder 5">
            <a:extLst>
              <a:ext uri="{FF2B5EF4-FFF2-40B4-BE49-F238E27FC236}">
                <a16:creationId xmlns:a16="http://schemas.microsoft.com/office/drawing/2014/main" id="{68901C3F-4340-41B6-7819-2ADE754C0C96}"/>
              </a:ext>
            </a:extLst>
          </p:cNvPr>
          <p:cNvGraphicFramePr>
            <a:graphicFrameLocks noGrp="1"/>
          </p:cNvGraphicFramePr>
          <p:nvPr>
            <p:ph idx="1"/>
            <p:extLst>
              <p:ext uri="{D42A27DB-BD31-4B8C-83A1-F6EECF244321}">
                <p14:modId xmlns:p14="http://schemas.microsoft.com/office/powerpoint/2010/main" val="2230903700"/>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4032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A3A29F2-826B-7B1B-CCA7-C81EA105D3E2}"/>
              </a:ext>
            </a:extLst>
          </p:cNvPr>
          <p:cNvSpPr>
            <a:spLocks noGrp="1"/>
          </p:cNvSpPr>
          <p:nvPr>
            <p:ph type="title"/>
          </p:nvPr>
        </p:nvSpPr>
        <p:spPr>
          <a:xfrm>
            <a:off x="1451579" y="2303047"/>
            <a:ext cx="3272093" cy="2674198"/>
          </a:xfrm>
        </p:spPr>
        <p:txBody>
          <a:bodyPr anchor="t">
            <a:normAutofit/>
          </a:bodyPr>
          <a:lstStyle/>
          <a:p>
            <a:r>
              <a:rPr lang="en-US" dirty="0">
                <a:highlight>
                  <a:srgbClr val="FF00FF"/>
                </a:highlight>
              </a:rPr>
              <a:t>Why this is hurting the business </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58D2EEF-534F-C1BD-BBB3-BC37A226A09E}"/>
              </a:ext>
            </a:extLst>
          </p:cNvPr>
          <p:cNvGraphicFramePr>
            <a:graphicFrameLocks noGrp="1"/>
          </p:cNvGraphicFramePr>
          <p:nvPr>
            <p:ph idx="1"/>
            <p:extLst>
              <p:ext uri="{D42A27DB-BD31-4B8C-83A1-F6EECF244321}">
                <p14:modId xmlns:p14="http://schemas.microsoft.com/office/powerpoint/2010/main" val="125649692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2207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393459D-A25F-5425-D066-C8EC93F6F3A0}"/>
              </a:ext>
            </a:extLst>
          </p:cNvPr>
          <p:cNvSpPr>
            <a:spLocks noGrp="1"/>
          </p:cNvSpPr>
          <p:nvPr>
            <p:ph type="title"/>
          </p:nvPr>
        </p:nvSpPr>
        <p:spPr>
          <a:xfrm>
            <a:off x="1451579" y="2303047"/>
            <a:ext cx="3272093" cy="2674198"/>
          </a:xfrm>
        </p:spPr>
        <p:txBody>
          <a:bodyPr anchor="t">
            <a:normAutofit/>
          </a:bodyPr>
          <a:lstStyle/>
          <a:p>
            <a:r>
              <a:rPr lang="en-US" dirty="0">
                <a:highlight>
                  <a:srgbClr val="FF00FF"/>
                </a:highlight>
              </a:rPr>
              <a:t>Long term changes </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BCE7994-4335-0988-350B-147A0057BE06}"/>
              </a:ext>
            </a:extLst>
          </p:cNvPr>
          <p:cNvGraphicFramePr>
            <a:graphicFrameLocks noGrp="1"/>
          </p:cNvGraphicFramePr>
          <p:nvPr>
            <p:ph idx="1"/>
            <p:extLst>
              <p:ext uri="{D42A27DB-BD31-4B8C-83A1-F6EECF244321}">
                <p14:modId xmlns:p14="http://schemas.microsoft.com/office/powerpoint/2010/main" val="76276961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7214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52D7B535-8B8C-5A3E-CA06-5E7E6EDAA15F}"/>
              </a:ext>
            </a:extLst>
          </p:cNvPr>
          <p:cNvSpPr>
            <a:spLocks noGrp="1"/>
          </p:cNvSpPr>
          <p:nvPr>
            <p:ph type="title"/>
          </p:nvPr>
        </p:nvSpPr>
        <p:spPr>
          <a:xfrm>
            <a:off x="1451580" y="804520"/>
            <a:ext cx="4176511" cy="1049235"/>
          </a:xfrm>
        </p:spPr>
        <p:txBody>
          <a:bodyPr>
            <a:normAutofit/>
          </a:bodyPr>
          <a:lstStyle/>
          <a:p>
            <a:r>
              <a:rPr lang="en-US" dirty="0">
                <a:highlight>
                  <a:srgbClr val="FF00FF"/>
                </a:highlight>
              </a:rPr>
              <a:t>conclusion</a:t>
            </a:r>
          </a:p>
        </p:txBody>
      </p:sp>
      <p:sp>
        <p:nvSpPr>
          <p:cNvPr id="14" name="Rectangle 1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041C14F6-ED2C-4237-E608-71C87C4E7FD3}"/>
              </a:ext>
            </a:extLst>
          </p:cNvPr>
          <p:cNvSpPr>
            <a:spLocks noGrp="1"/>
          </p:cNvSpPr>
          <p:nvPr>
            <p:ph idx="1"/>
          </p:nvPr>
        </p:nvSpPr>
        <p:spPr>
          <a:xfrm>
            <a:off x="1451581" y="2015732"/>
            <a:ext cx="4172212" cy="3450613"/>
          </a:xfrm>
        </p:spPr>
        <p:txBody>
          <a:bodyPr>
            <a:normAutofit/>
          </a:bodyPr>
          <a:lstStyle/>
          <a:p>
            <a:pPr>
              <a:lnSpc>
                <a:spcPct val="110000"/>
              </a:lnSpc>
            </a:pPr>
            <a:r>
              <a:rPr lang="en-US" sz="1700">
                <a:highlight>
                  <a:srgbClr val="FF00FF"/>
                </a:highlight>
              </a:rPr>
              <a:t>Basically, Flight Foods problem isn’t lazy workers or bad equipment, it’s that communication is broken at every step. The noise, language gaps, mixed signals, and lack of proper training all add up.</a:t>
            </a:r>
          </a:p>
          <a:p>
            <a:pPr>
              <a:lnSpc>
                <a:spcPct val="110000"/>
              </a:lnSpc>
            </a:pPr>
            <a:r>
              <a:rPr lang="en-US" sz="1700">
                <a:highlight>
                  <a:srgbClr val="FF00FF"/>
                </a:highlight>
              </a:rPr>
              <a:t>If they sort out how they talk to each other, they’ll cut down mistakes, keep customers happy, and make the whole place run smoother. It’s all about making sure everyone actually gets what they’re being told.</a:t>
            </a:r>
          </a:p>
        </p:txBody>
      </p:sp>
      <p:pic>
        <p:nvPicPr>
          <p:cNvPr id="7" name="Graphic 6" descr="Bar Graph with Downward Trend">
            <a:extLst>
              <a:ext uri="{FF2B5EF4-FFF2-40B4-BE49-F238E27FC236}">
                <a16:creationId xmlns:a16="http://schemas.microsoft.com/office/drawing/2014/main" id="{097D6AAA-7D81-AAFD-118B-5F8A96ED43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pic>
        <p:nvPicPr>
          <p:cNvPr id="16" name="Picture 1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3167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97467BC-FEE7-27B3-8AD8-E88BE20640BF}"/>
              </a:ext>
            </a:extLst>
          </p:cNvPr>
          <p:cNvSpPr>
            <a:spLocks noGrp="1"/>
          </p:cNvSpPr>
          <p:nvPr>
            <p:ph type="title"/>
          </p:nvPr>
        </p:nvSpPr>
        <p:spPr>
          <a:xfrm>
            <a:off x="1451579" y="2303047"/>
            <a:ext cx="3272093" cy="2674198"/>
          </a:xfrm>
        </p:spPr>
        <p:txBody>
          <a:bodyPr anchor="t">
            <a:normAutofit/>
          </a:bodyPr>
          <a:lstStyle/>
          <a:p>
            <a:r>
              <a:rPr lang="en-US" dirty="0">
                <a:highlight>
                  <a:srgbClr val="FF00FF"/>
                </a:highlight>
              </a:rPr>
              <a:t>Reference </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72698BF-52FC-9896-6E8F-D3B364A8FDEB}"/>
              </a:ext>
            </a:extLst>
          </p:cNvPr>
          <p:cNvGraphicFramePr>
            <a:graphicFrameLocks noGrp="1"/>
          </p:cNvGraphicFramePr>
          <p:nvPr>
            <p:ph idx="1"/>
            <p:extLst>
              <p:ext uri="{D42A27DB-BD31-4B8C-83A1-F6EECF244321}">
                <p14:modId xmlns:p14="http://schemas.microsoft.com/office/powerpoint/2010/main" val="339044915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832142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1219</TotalTime>
  <Words>1102</Words>
  <Application>Microsoft Macintosh PowerPoint</Application>
  <PresentationFormat>Widescreen</PresentationFormat>
  <Paragraphs>70</Paragraphs>
  <Slides>12</Slides>
  <Notes>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Gill Sans MT</vt:lpstr>
      <vt:lpstr>Gallery</vt:lpstr>
      <vt:lpstr>Communication Barriers at Flight Foods Ltd – Case Study Analysis</vt:lpstr>
      <vt:lpstr>What’s the situation here?</vt:lpstr>
      <vt:lpstr>Problem 1 – Noise &amp; Enviroment  </vt:lpstr>
      <vt:lpstr>Problem 2 – Language &amp; Barriers</vt:lpstr>
      <vt:lpstr>Problem 3 – Body Language &amp; Signal</vt:lpstr>
      <vt:lpstr>Other Barriers: Age &amp; Culture </vt:lpstr>
      <vt:lpstr>What Can We Do To Fix This?</vt:lpstr>
      <vt:lpstr>Theory &amp; How it fits together</vt:lpstr>
      <vt:lpstr>Why this is hurting the business </vt:lpstr>
      <vt:lpstr>Long term changes </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Marwa Farooq (2522352)</dc:creator>
  <cp:lastModifiedBy>Marwa Farooq (2522352)</cp:lastModifiedBy>
  <cp:revision>1</cp:revision>
  <dcterms:created xsi:type="dcterms:W3CDTF">2026-07-18T22:54:24Z</dcterms:created>
  <dcterms:modified xsi:type="dcterms:W3CDTF">2026-07-19T19:13:55Z</dcterms:modified>
</cp:coreProperties>
</file>