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8" r:id="rId1"/>
  </p:sldMasterIdLst>
  <p:notesMasterIdLst>
    <p:notesMasterId r:id="rId4"/>
  </p:notesMasterIdLst>
  <p:sldIdLst>
    <p:sldId id="257" r:id="rId2"/>
    <p:sldId id="256" r:id="rId3"/>
  </p:sldIdLst>
  <p:sldSz cx="19799300" cy="2519997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3"/>
    <p:restoredTop sz="94628"/>
  </p:normalViewPr>
  <p:slideViewPr>
    <p:cSldViewPr snapToGrid="0" snapToObjects="1">
      <p:cViewPr>
        <p:scale>
          <a:sx n="28" d="100"/>
          <a:sy n="28" d="100"/>
        </p:scale>
        <p:origin x="1912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334AB2-D37F-694C-BF7D-77E91D3B286A}" type="datetimeFigureOut">
              <a:rPr lang="en-US" smtClean="0"/>
              <a:t>6/7/23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16150" y="1143000"/>
            <a:ext cx="24257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760D5E-5932-504C-ACB2-28453F6650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98337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2159860" rtl="0" eaLnBrk="1" latinLnBrk="0" hangingPunct="1">
      <a:defRPr sz="2835" kern="1200">
        <a:solidFill>
          <a:schemeClr val="tx1"/>
        </a:solidFill>
        <a:latin typeface="+mn-lt"/>
        <a:ea typeface="+mn-ea"/>
        <a:cs typeface="+mn-cs"/>
      </a:defRPr>
    </a:lvl1pPr>
    <a:lvl2pPr marL="1079929" algn="l" defTabSz="2159860" rtl="0" eaLnBrk="1" latinLnBrk="0" hangingPunct="1">
      <a:defRPr sz="2835" kern="1200">
        <a:solidFill>
          <a:schemeClr val="tx1"/>
        </a:solidFill>
        <a:latin typeface="+mn-lt"/>
        <a:ea typeface="+mn-ea"/>
        <a:cs typeface="+mn-cs"/>
      </a:defRPr>
    </a:lvl2pPr>
    <a:lvl3pPr marL="2159860" algn="l" defTabSz="2159860" rtl="0" eaLnBrk="1" latinLnBrk="0" hangingPunct="1">
      <a:defRPr sz="2835" kern="1200">
        <a:solidFill>
          <a:schemeClr val="tx1"/>
        </a:solidFill>
        <a:latin typeface="+mn-lt"/>
        <a:ea typeface="+mn-ea"/>
        <a:cs typeface="+mn-cs"/>
      </a:defRPr>
    </a:lvl3pPr>
    <a:lvl4pPr marL="3239790" algn="l" defTabSz="2159860" rtl="0" eaLnBrk="1" latinLnBrk="0" hangingPunct="1">
      <a:defRPr sz="2835" kern="1200">
        <a:solidFill>
          <a:schemeClr val="tx1"/>
        </a:solidFill>
        <a:latin typeface="+mn-lt"/>
        <a:ea typeface="+mn-ea"/>
        <a:cs typeface="+mn-cs"/>
      </a:defRPr>
    </a:lvl4pPr>
    <a:lvl5pPr marL="4319719" algn="l" defTabSz="2159860" rtl="0" eaLnBrk="1" latinLnBrk="0" hangingPunct="1">
      <a:defRPr sz="2835" kern="1200">
        <a:solidFill>
          <a:schemeClr val="tx1"/>
        </a:solidFill>
        <a:latin typeface="+mn-lt"/>
        <a:ea typeface="+mn-ea"/>
        <a:cs typeface="+mn-cs"/>
      </a:defRPr>
    </a:lvl5pPr>
    <a:lvl6pPr marL="5399648" algn="l" defTabSz="2159860" rtl="0" eaLnBrk="1" latinLnBrk="0" hangingPunct="1">
      <a:defRPr sz="2835" kern="1200">
        <a:solidFill>
          <a:schemeClr val="tx1"/>
        </a:solidFill>
        <a:latin typeface="+mn-lt"/>
        <a:ea typeface="+mn-ea"/>
        <a:cs typeface="+mn-cs"/>
      </a:defRPr>
    </a:lvl6pPr>
    <a:lvl7pPr marL="6479579" algn="l" defTabSz="2159860" rtl="0" eaLnBrk="1" latinLnBrk="0" hangingPunct="1">
      <a:defRPr sz="2835" kern="1200">
        <a:solidFill>
          <a:schemeClr val="tx1"/>
        </a:solidFill>
        <a:latin typeface="+mn-lt"/>
        <a:ea typeface="+mn-ea"/>
        <a:cs typeface="+mn-cs"/>
      </a:defRPr>
    </a:lvl7pPr>
    <a:lvl8pPr marL="7559509" algn="l" defTabSz="2159860" rtl="0" eaLnBrk="1" latinLnBrk="0" hangingPunct="1">
      <a:defRPr sz="2835" kern="1200">
        <a:solidFill>
          <a:schemeClr val="tx1"/>
        </a:solidFill>
        <a:latin typeface="+mn-lt"/>
        <a:ea typeface="+mn-ea"/>
        <a:cs typeface="+mn-cs"/>
      </a:defRPr>
    </a:lvl8pPr>
    <a:lvl9pPr marL="8639438" algn="l" defTabSz="2159860" rtl="0" eaLnBrk="1" latinLnBrk="0" hangingPunct="1">
      <a:defRPr sz="2835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" y="15590513"/>
            <a:ext cx="14563795" cy="1013959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97048" y="15594166"/>
            <a:ext cx="4997095" cy="1017626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9517338"/>
            <a:ext cx="14563797" cy="6100951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4797047" y="9517338"/>
            <a:ext cx="4997097" cy="610095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816" y="10045115"/>
            <a:ext cx="13141651" cy="5045397"/>
          </a:xfrm>
        </p:spPr>
        <p:txBody>
          <a:bodyPr anchor="b">
            <a:noAutofit/>
          </a:bodyPr>
          <a:lstStyle>
            <a:lvl1pPr algn="r">
              <a:defRPr sz="1039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815" y="16146065"/>
            <a:ext cx="13225735" cy="4106982"/>
          </a:xfrm>
        </p:spPr>
        <p:txBody>
          <a:bodyPr>
            <a:normAutofit/>
          </a:bodyPr>
          <a:lstStyle>
            <a:lvl1pPr marL="0" indent="0" algn="r">
              <a:buNone/>
              <a:defRPr sz="4331"/>
            </a:lvl1pPr>
            <a:lvl2pPr marL="989975" indent="0" algn="ctr">
              <a:buNone/>
              <a:defRPr sz="4331"/>
            </a:lvl2pPr>
            <a:lvl3pPr marL="1979950" indent="0" algn="ctr">
              <a:buNone/>
              <a:defRPr sz="3898"/>
            </a:lvl3pPr>
            <a:lvl4pPr marL="2969925" indent="0" algn="ctr">
              <a:buNone/>
              <a:defRPr sz="3464"/>
            </a:lvl4pPr>
            <a:lvl5pPr marL="3959901" indent="0" algn="ctr">
              <a:buNone/>
              <a:defRPr sz="3464"/>
            </a:lvl5pPr>
            <a:lvl6pPr marL="4949876" indent="0" algn="ctr">
              <a:buNone/>
              <a:defRPr sz="3464"/>
            </a:lvl6pPr>
            <a:lvl7pPr marL="5939851" indent="0" algn="ctr">
              <a:buNone/>
              <a:defRPr sz="3464"/>
            </a:lvl7pPr>
            <a:lvl8pPr marL="6929826" indent="0" algn="ctr">
              <a:buNone/>
              <a:defRPr sz="3464"/>
            </a:lvl8pPr>
            <a:lvl9pPr marL="7919801" indent="0" algn="ctr">
              <a:buNone/>
              <a:defRPr sz="3464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864258" y="21812745"/>
            <a:ext cx="4454843" cy="1341665"/>
          </a:xfrm>
        </p:spPr>
        <p:txBody>
          <a:bodyPr/>
          <a:lstStyle/>
          <a:p>
            <a:fld id="{B20EADF0-78D8-4545-B1EA-549365126ECB}" type="datetimeFigureOut">
              <a:rPr lang="en-US" smtClean="0"/>
              <a:t>6/7/23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54961" y="21812748"/>
            <a:ext cx="8708024" cy="13416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5179462" y="10106215"/>
            <a:ext cx="2967065" cy="4984296"/>
          </a:xfrm>
        </p:spPr>
        <p:txBody>
          <a:bodyPr/>
          <a:lstStyle/>
          <a:p>
            <a:fld id="{D3AA97A9-F1F0-E449-995E-AAF603F10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81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/>
          <p:cNvGrpSpPr/>
          <p:nvPr/>
        </p:nvGrpSpPr>
        <p:grpSpPr>
          <a:xfrm>
            <a:off x="1" y="2240000"/>
            <a:ext cx="19838208" cy="6162327"/>
            <a:chOff x="0" y="2895600"/>
            <a:chExt cx="9161969" cy="1677035"/>
          </a:xfrm>
        </p:grpSpPr>
        <p:pic>
          <p:nvPicPr>
            <p:cNvPr id="28" name="Picture 2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9" name="Picture 2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0" name="Rectangle 2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3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EADF0-78D8-4545-B1EA-549365126ECB}" type="datetimeFigureOut">
              <a:rPr lang="en-US" smtClean="0"/>
              <a:t>6/7/23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A97A9-F1F0-E449-995E-AAF603F10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6519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1" y="10025726"/>
            <a:ext cx="19838208" cy="6162327"/>
            <a:chOff x="0" y="2895600"/>
            <a:chExt cx="9161969" cy="1677035"/>
          </a:xfrm>
        </p:grpSpPr>
        <p:pic>
          <p:nvPicPr>
            <p:cNvPr id="19" name="Picture 1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0" name="Picture 19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1" name="Rectangle 20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1146" y="10545535"/>
            <a:ext cx="14916923" cy="4008141"/>
          </a:xfrm>
        </p:spPr>
        <p:txBody>
          <a:bodyPr anchor="ctr">
            <a:normAutofit/>
          </a:bodyPr>
          <a:lstStyle>
            <a:lvl1pPr algn="r">
              <a:defRPr sz="779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1146" y="15551274"/>
            <a:ext cx="14916923" cy="6261474"/>
          </a:xfrm>
        </p:spPr>
        <p:txBody>
          <a:bodyPr>
            <a:normAutofit/>
          </a:bodyPr>
          <a:lstStyle>
            <a:lvl1pPr marL="0" indent="0" algn="r">
              <a:buNone/>
              <a:defRPr sz="4331">
                <a:solidFill>
                  <a:schemeClr val="tx1">
                    <a:tint val="75000"/>
                  </a:schemeClr>
                </a:solidFill>
              </a:defRPr>
            </a:lvl1pPr>
            <a:lvl2pPr marL="989975" indent="0">
              <a:buNone/>
              <a:defRPr sz="4331">
                <a:solidFill>
                  <a:schemeClr val="tx1">
                    <a:tint val="75000"/>
                  </a:schemeClr>
                </a:solidFill>
              </a:defRPr>
            </a:lvl2pPr>
            <a:lvl3pPr marL="1979950" indent="0">
              <a:buNone/>
              <a:defRPr sz="3898">
                <a:solidFill>
                  <a:schemeClr val="tx1">
                    <a:tint val="75000"/>
                  </a:schemeClr>
                </a:solidFill>
              </a:defRPr>
            </a:lvl3pPr>
            <a:lvl4pPr marL="2969925" indent="0">
              <a:buNone/>
              <a:defRPr sz="3464">
                <a:solidFill>
                  <a:schemeClr val="tx1">
                    <a:tint val="75000"/>
                  </a:schemeClr>
                </a:solidFill>
              </a:defRPr>
            </a:lvl4pPr>
            <a:lvl5pPr marL="3959901" indent="0">
              <a:buNone/>
              <a:defRPr sz="3464">
                <a:solidFill>
                  <a:schemeClr val="tx1">
                    <a:tint val="75000"/>
                  </a:schemeClr>
                </a:solidFill>
              </a:defRPr>
            </a:lvl5pPr>
            <a:lvl6pPr marL="4949876" indent="0">
              <a:buNone/>
              <a:defRPr sz="3464">
                <a:solidFill>
                  <a:schemeClr val="tx1">
                    <a:tint val="75000"/>
                  </a:schemeClr>
                </a:solidFill>
              </a:defRPr>
            </a:lvl6pPr>
            <a:lvl7pPr marL="5939851" indent="0">
              <a:buNone/>
              <a:defRPr sz="3464">
                <a:solidFill>
                  <a:schemeClr val="tx1">
                    <a:tint val="75000"/>
                  </a:schemeClr>
                </a:solidFill>
              </a:defRPr>
            </a:lvl7pPr>
            <a:lvl8pPr marL="6929826" indent="0">
              <a:buNone/>
              <a:defRPr sz="3464">
                <a:solidFill>
                  <a:schemeClr val="tx1">
                    <a:tint val="75000"/>
                  </a:schemeClr>
                </a:solidFill>
              </a:defRPr>
            </a:lvl8pPr>
            <a:lvl9pPr marL="7919801" indent="0">
              <a:buNone/>
              <a:defRPr sz="346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618469" y="21812745"/>
            <a:ext cx="4454843" cy="1341665"/>
          </a:xfrm>
        </p:spPr>
        <p:txBody>
          <a:bodyPr/>
          <a:lstStyle/>
          <a:p>
            <a:fld id="{B20EADF0-78D8-4545-B1EA-549365126ECB}" type="datetimeFigureOut">
              <a:rPr lang="en-US" smtClean="0"/>
              <a:t>6/7/23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54960" y="21812748"/>
            <a:ext cx="10468410" cy="13416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7011371" y="10545541"/>
            <a:ext cx="2489714" cy="4008145"/>
          </a:xfrm>
        </p:spPr>
        <p:txBody>
          <a:bodyPr/>
          <a:lstStyle/>
          <a:p>
            <a:fld id="{D3AA97A9-F1F0-E449-995E-AAF603F10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3527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1" y="2240000"/>
            <a:ext cx="19838208" cy="6162327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9" y="2767764"/>
            <a:ext cx="14913113" cy="397194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60" y="8586926"/>
            <a:ext cx="7270784" cy="132258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793471" y="8586926"/>
            <a:ext cx="7274599" cy="132258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EADF0-78D8-4545-B1EA-549365126ECB}" type="datetimeFigureOut">
              <a:rPr lang="en-US" smtClean="0"/>
              <a:t>6/7/23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A97A9-F1F0-E449-995E-AAF603F10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78248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/>
          <p:cNvGrpSpPr/>
          <p:nvPr/>
        </p:nvGrpSpPr>
        <p:grpSpPr>
          <a:xfrm>
            <a:off x="1" y="2240000"/>
            <a:ext cx="19838208" cy="6162327"/>
            <a:chOff x="0" y="2895600"/>
            <a:chExt cx="9161969" cy="1677035"/>
          </a:xfrm>
        </p:grpSpPr>
        <p:pic>
          <p:nvPicPr>
            <p:cNvPr id="29" name="Picture 2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0" name="Picture 29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1" name="Rectangle 30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3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1146" y="2767773"/>
            <a:ext cx="14932912" cy="397194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47750" y="8586932"/>
            <a:ext cx="6809972" cy="2546950"/>
          </a:xfrm>
        </p:spPr>
        <p:txBody>
          <a:bodyPr anchor="b"/>
          <a:lstStyle>
            <a:lvl1pPr marL="0" indent="0">
              <a:buNone/>
              <a:defRPr sz="5197" b="1"/>
            </a:lvl1pPr>
            <a:lvl2pPr marL="989975" indent="0">
              <a:buNone/>
              <a:defRPr sz="4331" b="1"/>
            </a:lvl2pPr>
            <a:lvl3pPr marL="1979950" indent="0">
              <a:buNone/>
              <a:defRPr sz="3898" b="1"/>
            </a:lvl3pPr>
            <a:lvl4pPr marL="2969925" indent="0">
              <a:buNone/>
              <a:defRPr sz="3464" b="1"/>
            </a:lvl4pPr>
            <a:lvl5pPr marL="3959901" indent="0">
              <a:buNone/>
              <a:defRPr sz="3464" b="1"/>
            </a:lvl5pPr>
            <a:lvl6pPr marL="4949876" indent="0">
              <a:buNone/>
              <a:defRPr sz="3464" b="1"/>
            </a:lvl6pPr>
            <a:lvl7pPr marL="5939851" indent="0">
              <a:buNone/>
              <a:defRPr sz="3464" b="1"/>
            </a:lvl7pPr>
            <a:lvl8pPr marL="6929826" indent="0">
              <a:buNone/>
              <a:defRPr sz="3464" b="1"/>
            </a:lvl8pPr>
            <a:lvl9pPr marL="7919801" indent="0">
              <a:buNone/>
              <a:defRPr sz="346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1145" y="11133882"/>
            <a:ext cx="7290588" cy="10678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273119" y="8586926"/>
            <a:ext cx="6810940" cy="2543059"/>
          </a:xfrm>
        </p:spPr>
        <p:txBody>
          <a:bodyPr anchor="b"/>
          <a:lstStyle>
            <a:lvl1pPr marL="0" indent="0">
              <a:buNone/>
              <a:defRPr sz="5197" b="1"/>
            </a:lvl1pPr>
            <a:lvl2pPr marL="989975" indent="0">
              <a:buNone/>
              <a:defRPr sz="4331" b="1"/>
            </a:lvl2pPr>
            <a:lvl3pPr marL="1979950" indent="0">
              <a:buNone/>
              <a:defRPr sz="3898" b="1"/>
            </a:lvl3pPr>
            <a:lvl4pPr marL="2969925" indent="0">
              <a:buNone/>
              <a:defRPr sz="3464" b="1"/>
            </a:lvl4pPr>
            <a:lvl5pPr marL="3959901" indent="0">
              <a:buNone/>
              <a:defRPr sz="3464" b="1"/>
            </a:lvl5pPr>
            <a:lvl6pPr marL="4949876" indent="0">
              <a:buNone/>
              <a:defRPr sz="3464" b="1"/>
            </a:lvl6pPr>
            <a:lvl7pPr marL="5939851" indent="0">
              <a:buNone/>
              <a:defRPr sz="3464" b="1"/>
            </a:lvl7pPr>
            <a:lvl8pPr marL="6929826" indent="0">
              <a:buNone/>
              <a:defRPr sz="3464" b="1"/>
            </a:lvl8pPr>
            <a:lvl9pPr marL="7919801" indent="0">
              <a:buNone/>
              <a:defRPr sz="346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8793472" y="11133882"/>
            <a:ext cx="7290586" cy="10678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EADF0-78D8-4545-B1EA-549365126ECB}" type="datetimeFigureOut">
              <a:rPr lang="en-US" smtClean="0"/>
              <a:t>6/7/23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A97A9-F1F0-E449-995E-AAF603F10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37767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/>
          <p:cNvGrpSpPr/>
          <p:nvPr/>
        </p:nvGrpSpPr>
        <p:grpSpPr>
          <a:xfrm>
            <a:off x="1" y="2240000"/>
            <a:ext cx="19838208" cy="6162327"/>
            <a:chOff x="0" y="2895600"/>
            <a:chExt cx="9161969" cy="1677035"/>
          </a:xfrm>
        </p:grpSpPr>
        <p:pic>
          <p:nvPicPr>
            <p:cNvPr id="16" name="Picture 15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7" name="Picture 16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8" name="Rectangle 17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EADF0-78D8-4545-B1EA-549365126ECB}" type="datetimeFigureOut">
              <a:rPr lang="en-US" smtClean="0"/>
              <a:t>6/7/23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A97A9-F1F0-E449-995E-AAF603F10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894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HD-ShadowShort.p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871"/>
          <a:stretch/>
        </p:blipFill>
        <p:spPr>
          <a:xfrm>
            <a:off x="16709919" y="7250825"/>
            <a:ext cx="3128289" cy="530125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6695958" y="2239998"/>
            <a:ext cx="3103343" cy="502749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EADF0-78D8-4545-B1EA-549365126ECB}" type="datetimeFigureOut">
              <a:rPr lang="en-US" smtClean="0"/>
              <a:t>6/7/23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A97A9-F1F0-E449-995E-AAF603F10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801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1" y="2240000"/>
            <a:ext cx="19838208" cy="6162327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1146" y="2767761"/>
            <a:ext cx="14932912" cy="3971954"/>
          </a:xfrm>
        </p:spPr>
        <p:txBody>
          <a:bodyPr anchor="ctr">
            <a:normAutofit/>
          </a:bodyPr>
          <a:lstStyle>
            <a:lvl1pPr>
              <a:defRPr sz="779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09620" y="8586932"/>
            <a:ext cx="8474438" cy="1322580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61" y="8586928"/>
            <a:ext cx="6054636" cy="13225824"/>
          </a:xfrm>
        </p:spPr>
        <p:txBody>
          <a:bodyPr anchor="ctr"/>
          <a:lstStyle>
            <a:lvl1pPr marL="0" indent="0">
              <a:buNone/>
              <a:defRPr sz="3464"/>
            </a:lvl1pPr>
            <a:lvl2pPr marL="989975" indent="0">
              <a:buNone/>
              <a:defRPr sz="3031"/>
            </a:lvl2pPr>
            <a:lvl3pPr marL="1979950" indent="0">
              <a:buNone/>
              <a:defRPr sz="2598"/>
            </a:lvl3pPr>
            <a:lvl4pPr marL="2969925" indent="0">
              <a:buNone/>
              <a:defRPr sz="2165"/>
            </a:lvl4pPr>
            <a:lvl5pPr marL="3959901" indent="0">
              <a:buNone/>
              <a:defRPr sz="2165"/>
            </a:lvl5pPr>
            <a:lvl6pPr marL="4949876" indent="0">
              <a:buNone/>
              <a:defRPr sz="2165"/>
            </a:lvl6pPr>
            <a:lvl7pPr marL="5939851" indent="0">
              <a:buNone/>
              <a:defRPr sz="2165"/>
            </a:lvl7pPr>
            <a:lvl8pPr marL="6929826" indent="0">
              <a:buNone/>
              <a:defRPr sz="2165"/>
            </a:lvl8pPr>
            <a:lvl9pPr marL="7919801" indent="0">
              <a:buNone/>
              <a:defRPr sz="216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EADF0-78D8-4545-B1EA-549365126ECB}" type="datetimeFigureOut">
              <a:rPr lang="en-US" smtClean="0"/>
              <a:t>6/7/23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A97A9-F1F0-E449-995E-AAF603F10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588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1" y="2240000"/>
            <a:ext cx="19838208" cy="6162327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1146" y="2767764"/>
            <a:ext cx="14932912" cy="3971947"/>
          </a:xfrm>
        </p:spPr>
        <p:txBody>
          <a:bodyPr anchor="ctr">
            <a:normAutofit/>
          </a:bodyPr>
          <a:lstStyle>
            <a:lvl1pPr>
              <a:defRPr sz="779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602196" y="8586930"/>
            <a:ext cx="8481863" cy="1322580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6929"/>
            </a:lvl1pPr>
            <a:lvl2pPr marL="989975" indent="0">
              <a:buNone/>
              <a:defRPr sz="6063"/>
            </a:lvl2pPr>
            <a:lvl3pPr marL="1979950" indent="0">
              <a:buNone/>
              <a:defRPr sz="5197"/>
            </a:lvl3pPr>
            <a:lvl4pPr marL="2969925" indent="0">
              <a:buNone/>
              <a:defRPr sz="4331"/>
            </a:lvl4pPr>
            <a:lvl5pPr marL="3959901" indent="0">
              <a:buNone/>
              <a:defRPr sz="4331"/>
            </a:lvl5pPr>
            <a:lvl6pPr marL="4949876" indent="0">
              <a:buNone/>
              <a:defRPr sz="4331"/>
            </a:lvl6pPr>
            <a:lvl7pPr marL="5939851" indent="0">
              <a:buNone/>
              <a:defRPr sz="4331"/>
            </a:lvl7pPr>
            <a:lvl8pPr marL="6929826" indent="0">
              <a:buNone/>
              <a:defRPr sz="4331"/>
            </a:lvl8pPr>
            <a:lvl9pPr marL="7919801" indent="0">
              <a:buNone/>
              <a:defRPr sz="4331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1145" y="8586932"/>
            <a:ext cx="6059502" cy="13225816"/>
          </a:xfrm>
        </p:spPr>
        <p:txBody>
          <a:bodyPr anchor="ctr"/>
          <a:lstStyle>
            <a:lvl1pPr marL="0" indent="0">
              <a:buNone/>
              <a:defRPr sz="3464"/>
            </a:lvl1pPr>
            <a:lvl2pPr marL="989975" indent="0">
              <a:buNone/>
              <a:defRPr sz="3031"/>
            </a:lvl2pPr>
            <a:lvl3pPr marL="1979950" indent="0">
              <a:buNone/>
              <a:defRPr sz="2598"/>
            </a:lvl3pPr>
            <a:lvl4pPr marL="2969925" indent="0">
              <a:buNone/>
              <a:defRPr sz="2165"/>
            </a:lvl4pPr>
            <a:lvl5pPr marL="3959901" indent="0">
              <a:buNone/>
              <a:defRPr sz="2165"/>
            </a:lvl5pPr>
            <a:lvl6pPr marL="4949876" indent="0">
              <a:buNone/>
              <a:defRPr sz="2165"/>
            </a:lvl6pPr>
            <a:lvl7pPr marL="5939851" indent="0">
              <a:buNone/>
              <a:defRPr sz="2165"/>
            </a:lvl7pPr>
            <a:lvl8pPr marL="6929826" indent="0">
              <a:buNone/>
              <a:defRPr sz="2165"/>
            </a:lvl8pPr>
            <a:lvl9pPr marL="7919801" indent="0">
              <a:buNone/>
              <a:defRPr sz="216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EADF0-78D8-4545-B1EA-549365126ECB}" type="datetimeFigureOut">
              <a:rPr lang="en-US" smtClean="0"/>
              <a:t>6/7/23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A97A9-F1F0-E449-995E-AAF603F10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244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1" y="16799985"/>
            <a:ext cx="19838208" cy="6162327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66" y="17313011"/>
            <a:ext cx="14929092" cy="2000719"/>
          </a:xfrm>
        </p:spPr>
        <p:txBody>
          <a:bodyPr anchor="b">
            <a:normAutofit/>
          </a:bodyPr>
          <a:lstStyle>
            <a:lvl1pPr>
              <a:defRPr sz="5197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1146" y="2239992"/>
            <a:ext cx="14932912" cy="13190026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6929"/>
            </a:lvl1pPr>
            <a:lvl2pPr marL="989975" indent="0">
              <a:buNone/>
              <a:defRPr sz="6063"/>
            </a:lvl2pPr>
            <a:lvl3pPr marL="1979950" indent="0">
              <a:buNone/>
              <a:defRPr sz="5197"/>
            </a:lvl3pPr>
            <a:lvl4pPr marL="2969925" indent="0">
              <a:buNone/>
              <a:defRPr sz="4331"/>
            </a:lvl4pPr>
            <a:lvl5pPr marL="3959901" indent="0">
              <a:buNone/>
              <a:defRPr sz="4331"/>
            </a:lvl5pPr>
            <a:lvl6pPr marL="4949876" indent="0">
              <a:buNone/>
              <a:defRPr sz="4331"/>
            </a:lvl6pPr>
            <a:lvl7pPr marL="5939851" indent="0">
              <a:buNone/>
              <a:defRPr sz="4331"/>
            </a:lvl7pPr>
            <a:lvl8pPr marL="6929826" indent="0">
              <a:buNone/>
              <a:defRPr sz="4331"/>
            </a:lvl8pPr>
            <a:lvl9pPr marL="7919801" indent="0">
              <a:buNone/>
              <a:defRPr sz="4331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61" y="19313729"/>
            <a:ext cx="14929097" cy="2012981"/>
          </a:xfrm>
        </p:spPr>
        <p:txBody>
          <a:bodyPr/>
          <a:lstStyle>
            <a:lvl1pPr marL="0" indent="0">
              <a:buNone/>
              <a:defRPr sz="3464"/>
            </a:lvl1pPr>
            <a:lvl2pPr marL="989975" indent="0">
              <a:buNone/>
              <a:defRPr sz="3031"/>
            </a:lvl2pPr>
            <a:lvl3pPr marL="1979950" indent="0">
              <a:buNone/>
              <a:defRPr sz="2598"/>
            </a:lvl3pPr>
            <a:lvl4pPr marL="2969925" indent="0">
              <a:buNone/>
              <a:defRPr sz="2165"/>
            </a:lvl4pPr>
            <a:lvl5pPr marL="3959901" indent="0">
              <a:buNone/>
              <a:defRPr sz="2165"/>
            </a:lvl5pPr>
            <a:lvl6pPr marL="4949876" indent="0">
              <a:buNone/>
              <a:defRPr sz="2165"/>
            </a:lvl6pPr>
            <a:lvl7pPr marL="5939851" indent="0">
              <a:buNone/>
              <a:defRPr sz="2165"/>
            </a:lvl7pPr>
            <a:lvl8pPr marL="6929826" indent="0">
              <a:buNone/>
              <a:defRPr sz="2165"/>
            </a:lvl8pPr>
            <a:lvl9pPr marL="7919801" indent="0">
              <a:buNone/>
              <a:defRPr sz="216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EADF0-78D8-4545-B1EA-549365126ECB}" type="datetimeFigureOut">
              <a:rPr lang="en-US" smtClean="0"/>
              <a:t>6/7/23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7011371" y="17311885"/>
            <a:ext cx="2489714" cy="4008145"/>
          </a:xfrm>
        </p:spPr>
        <p:txBody>
          <a:bodyPr/>
          <a:lstStyle/>
          <a:p>
            <a:fld id="{D3AA97A9-F1F0-E449-995E-AAF603F10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028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/>
          <p:cNvGrpSpPr/>
          <p:nvPr/>
        </p:nvGrpSpPr>
        <p:grpSpPr>
          <a:xfrm>
            <a:off x="1" y="16799985"/>
            <a:ext cx="19838208" cy="6162327"/>
            <a:chOff x="0" y="2895600"/>
            <a:chExt cx="9161969" cy="1677035"/>
          </a:xfrm>
        </p:grpSpPr>
        <p:pic>
          <p:nvPicPr>
            <p:cNvPr id="22" name="Picture 21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3" name="Picture 22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4" name="Rectangle 23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5158" y="2239987"/>
            <a:ext cx="14932912" cy="13201693"/>
          </a:xfrm>
        </p:spPr>
        <p:txBody>
          <a:bodyPr anchor="ctr"/>
          <a:lstStyle>
            <a:lvl1pPr>
              <a:defRPr sz="692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1145" y="17308319"/>
            <a:ext cx="14916926" cy="4048473"/>
          </a:xfrm>
        </p:spPr>
        <p:txBody>
          <a:bodyPr anchor="ctr"/>
          <a:lstStyle>
            <a:lvl1pPr marL="0" indent="0">
              <a:buNone/>
              <a:defRPr sz="3464"/>
            </a:lvl1pPr>
            <a:lvl2pPr marL="989975" indent="0">
              <a:buNone/>
              <a:defRPr sz="3031"/>
            </a:lvl2pPr>
            <a:lvl3pPr marL="1979950" indent="0">
              <a:buNone/>
              <a:defRPr sz="2598"/>
            </a:lvl3pPr>
            <a:lvl4pPr marL="2969925" indent="0">
              <a:buNone/>
              <a:defRPr sz="2165"/>
            </a:lvl4pPr>
            <a:lvl5pPr marL="3959901" indent="0">
              <a:buNone/>
              <a:defRPr sz="2165"/>
            </a:lvl5pPr>
            <a:lvl6pPr marL="4949876" indent="0">
              <a:buNone/>
              <a:defRPr sz="2165"/>
            </a:lvl6pPr>
            <a:lvl7pPr marL="5939851" indent="0">
              <a:buNone/>
              <a:defRPr sz="2165"/>
            </a:lvl7pPr>
            <a:lvl8pPr marL="6929826" indent="0">
              <a:buNone/>
              <a:defRPr sz="2165"/>
            </a:lvl8pPr>
            <a:lvl9pPr marL="7919801" indent="0">
              <a:buNone/>
              <a:defRPr sz="216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EADF0-78D8-4545-B1EA-549365126ECB}" type="datetimeFigureOut">
              <a:rPr lang="en-US" smtClean="0"/>
              <a:t>6/7/23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7011371" y="17313009"/>
            <a:ext cx="2489714" cy="4008145"/>
          </a:xfrm>
        </p:spPr>
        <p:txBody>
          <a:bodyPr/>
          <a:lstStyle/>
          <a:p>
            <a:fld id="{D3AA97A9-F1F0-E449-995E-AAF603F10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7174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1" y="16799985"/>
            <a:ext cx="19838208" cy="6162327"/>
            <a:chOff x="0" y="2895600"/>
            <a:chExt cx="9161969" cy="1677035"/>
          </a:xfrm>
        </p:grpSpPr>
        <p:pic>
          <p:nvPicPr>
            <p:cNvPr id="30" name="Picture 29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1" name="Picture 30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2" name="Rectangle 31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62763" y="2267129"/>
            <a:ext cx="13912228" cy="11156119"/>
          </a:xfrm>
        </p:spPr>
        <p:txBody>
          <a:bodyPr anchor="ctr"/>
          <a:lstStyle>
            <a:lvl1pPr>
              <a:defRPr sz="692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2142409" y="13451609"/>
            <a:ext cx="12965101" cy="2017203"/>
          </a:xfrm>
        </p:spPr>
        <p:txBody>
          <a:bodyPr anchor="t">
            <a:normAutofit/>
          </a:bodyPr>
          <a:lstStyle>
            <a:lvl1pPr marL="0" indent="0">
              <a:buNone/>
              <a:defRPr sz="3031"/>
            </a:lvl1pPr>
            <a:lvl2pPr marL="989975" indent="0">
              <a:buNone/>
              <a:defRPr sz="3031"/>
            </a:lvl2pPr>
            <a:lvl3pPr marL="1979950" indent="0">
              <a:buNone/>
              <a:defRPr sz="2598"/>
            </a:lvl3pPr>
            <a:lvl4pPr marL="2969925" indent="0">
              <a:buNone/>
              <a:defRPr sz="2165"/>
            </a:lvl4pPr>
            <a:lvl5pPr marL="3959901" indent="0">
              <a:buNone/>
              <a:defRPr sz="2165"/>
            </a:lvl5pPr>
            <a:lvl6pPr marL="4949876" indent="0">
              <a:buNone/>
              <a:defRPr sz="2165"/>
            </a:lvl6pPr>
            <a:lvl7pPr marL="5939851" indent="0">
              <a:buNone/>
              <a:defRPr sz="2165"/>
            </a:lvl7pPr>
            <a:lvl8pPr marL="6929826" indent="0">
              <a:buNone/>
              <a:defRPr sz="2165"/>
            </a:lvl8pPr>
            <a:lvl9pPr marL="7919801" indent="0">
              <a:buNone/>
              <a:defRPr sz="216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1145" y="17308319"/>
            <a:ext cx="14948902" cy="4048473"/>
          </a:xfrm>
        </p:spPr>
        <p:txBody>
          <a:bodyPr anchor="ctr">
            <a:normAutofit/>
          </a:bodyPr>
          <a:lstStyle>
            <a:lvl1pPr marL="0" indent="0">
              <a:buNone/>
              <a:defRPr sz="3464"/>
            </a:lvl1pPr>
            <a:lvl2pPr marL="989975" indent="0">
              <a:buNone/>
              <a:defRPr sz="3031"/>
            </a:lvl2pPr>
            <a:lvl3pPr marL="1979950" indent="0">
              <a:buNone/>
              <a:defRPr sz="2598"/>
            </a:lvl3pPr>
            <a:lvl4pPr marL="2969925" indent="0">
              <a:buNone/>
              <a:defRPr sz="2165"/>
            </a:lvl4pPr>
            <a:lvl5pPr marL="3959901" indent="0">
              <a:buNone/>
              <a:defRPr sz="2165"/>
            </a:lvl5pPr>
            <a:lvl6pPr marL="4949876" indent="0">
              <a:buNone/>
              <a:defRPr sz="2165"/>
            </a:lvl6pPr>
            <a:lvl7pPr marL="5939851" indent="0">
              <a:buNone/>
              <a:defRPr sz="2165"/>
            </a:lvl7pPr>
            <a:lvl8pPr marL="6929826" indent="0">
              <a:buNone/>
              <a:defRPr sz="2165"/>
            </a:lvl8pPr>
            <a:lvl9pPr marL="7919801" indent="0">
              <a:buNone/>
              <a:defRPr sz="216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EADF0-78D8-4545-B1EA-549365126ECB}" type="datetimeFigureOut">
              <a:rPr lang="en-US" smtClean="0"/>
              <a:t>6/7/23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7011371" y="17306799"/>
            <a:ext cx="2489714" cy="4008145"/>
          </a:xfrm>
        </p:spPr>
        <p:txBody>
          <a:bodyPr/>
          <a:lstStyle/>
          <a:p>
            <a:fld id="{D3AA97A9-F1F0-E449-995E-AAF603F107BD}" type="slidenum">
              <a:rPr lang="en-US" smtClean="0"/>
              <a:t>‹#›</a:t>
            </a:fld>
            <a:endParaRPr lang="en-US"/>
          </a:p>
        </p:txBody>
      </p:sp>
      <p:sp>
        <p:nvSpPr>
          <p:cNvPr id="27" name="TextBox 26"/>
          <p:cNvSpPr txBox="1"/>
          <p:nvPr/>
        </p:nvSpPr>
        <p:spPr>
          <a:xfrm>
            <a:off x="586643" y="2748980"/>
            <a:ext cx="1154959" cy="2148781"/>
          </a:xfrm>
          <a:prstGeom prst="rect">
            <a:avLst/>
          </a:prstGeom>
        </p:spPr>
        <p:txBody>
          <a:bodyPr vert="horz" lIns="197993" tIns="98997" rIns="197993" bIns="98997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559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5085904" y="11018369"/>
            <a:ext cx="989965" cy="2148785"/>
          </a:xfrm>
          <a:prstGeom prst="rect">
            <a:avLst/>
          </a:prstGeom>
        </p:spPr>
        <p:txBody>
          <a:bodyPr vert="horz" lIns="197993" tIns="98997" rIns="197993" bIns="98997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559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590801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/>
          <p:cNvGrpSpPr/>
          <p:nvPr/>
        </p:nvGrpSpPr>
        <p:grpSpPr>
          <a:xfrm>
            <a:off x="1" y="16799985"/>
            <a:ext cx="19838208" cy="6162327"/>
            <a:chOff x="0" y="2895600"/>
            <a:chExt cx="9161969" cy="1677035"/>
          </a:xfrm>
        </p:grpSpPr>
        <p:pic>
          <p:nvPicPr>
            <p:cNvPr id="23" name="Picture 22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4" name="Picture 23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5" name="Rectangle 24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1144" y="17308319"/>
            <a:ext cx="14932912" cy="2167286"/>
          </a:xfrm>
        </p:spPr>
        <p:txBody>
          <a:bodyPr anchor="b"/>
          <a:lstStyle>
            <a:lvl1pPr>
              <a:defRPr sz="692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1146" y="19475597"/>
            <a:ext cx="14932912" cy="1881194"/>
          </a:xfrm>
        </p:spPr>
        <p:txBody>
          <a:bodyPr anchor="t"/>
          <a:lstStyle>
            <a:lvl1pPr marL="0" indent="0">
              <a:buNone/>
              <a:defRPr sz="3464"/>
            </a:lvl1pPr>
            <a:lvl2pPr marL="989975" indent="0">
              <a:buNone/>
              <a:defRPr sz="3031"/>
            </a:lvl2pPr>
            <a:lvl3pPr marL="1979950" indent="0">
              <a:buNone/>
              <a:defRPr sz="2598"/>
            </a:lvl3pPr>
            <a:lvl4pPr marL="2969925" indent="0">
              <a:buNone/>
              <a:defRPr sz="2165"/>
            </a:lvl4pPr>
            <a:lvl5pPr marL="3959901" indent="0">
              <a:buNone/>
              <a:defRPr sz="2165"/>
            </a:lvl5pPr>
            <a:lvl6pPr marL="4949876" indent="0">
              <a:buNone/>
              <a:defRPr sz="2165"/>
            </a:lvl6pPr>
            <a:lvl7pPr marL="5939851" indent="0">
              <a:buNone/>
              <a:defRPr sz="2165"/>
            </a:lvl7pPr>
            <a:lvl8pPr marL="6929826" indent="0">
              <a:buNone/>
              <a:defRPr sz="2165"/>
            </a:lvl8pPr>
            <a:lvl9pPr marL="7919801" indent="0">
              <a:buNone/>
              <a:defRPr sz="216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EADF0-78D8-4545-B1EA-549365126ECB}" type="datetimeFigureOut">
              <a:rPr lang="en-US" smtClean="0"/>
              <a:t>6/7/23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7011371" y="17306799"/>
            <a:ext cx="2489714" cy="4008145"/>
          </a:xfrm>
        </p:spPr>
        <p:txBody>
          <a:bodyPr/>
          <a:lstStyle/>
          <a:p>
            <a:fld id="{D3AA97A9-F1F0-E449-995E-AAF603F10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36187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40000"/>
            <a:ext cx="19838208" cy="6162327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51146" y="2767764"/>
            <a:ext cx="14932912" cy="397194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53290" y="8559794"/>
            <a:ext cx="4751832" cy="2117496"/>
          </a:xfrm>
        </p:spPr>
        <p:txBody>
          <a:bodyPr anchor="b">
            <a:noAutofit/>
          </a:bodyPr>
          <a:lstStyle>
            <a:lvl1pPr marL="0" indent="0">
              <a:buNone/>
              <a:defRPr sz="5197" b="0">
                <a:solidFill>
                  <a:schemeClr val="tx1"/>
                </a:solidFill>
              </a:defRPr>
            </a:lvl1pPr>
            <a:lvl2pPr marL="989975" indent="0">
              <a:buNone/>
              <a:defRPr sz="4331" b="1"/>
            </a:lvl2pPr>
            <a:lvl3pPr marL="1979950" indent="0">
              <a:buNone/>
              <a:defRPr sz="3898" b="1"/>
            </a:lvl3pPr>
            <a:lvl4pPr marL="2969925" indent="0">
              <a:buNone/>
              <a:defRPr sz="3464" b="1"/>
            </a:lvl4pPr>
            <a:lvl5pPr marL="3959901" indent="0">
              <a:buNone/>
              <a:defRPr sz="3464" b="1"/>
            </a:lvl5pPr>
            <a:lvl6pPr marL="4949876" indent="0">
              <a:buNone/>
              <a:defRPr sz="3464" b="1"/>
            </a:lvl6pPr>
            <a:lvl7pPr marL="5939851" indent="0">
              <a:buNone/>
              <a:defRPr sz="3464" b="1"/>
            </a:lvl7pPr>
            <a:lvl8pPr marL="6929826" indent="0">
              <a:buNone/>
              <a:defRPr sz="3464" b="1"/>
            </a:lvl8pPr>
            <a:lvl9pPr marL="7919801" indent="0">
              <a:buNone/>
              <a:defRPr sz="346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68767" y="11079797"/>
            <a:ext cx="4751832" cy="10705811"/>
          </a:xfrm>
        </p:spPr>
        <p:txBody>
          <a:bodyPr anchor="t">
            <a:normAutofit/>
          </a:bodyPr>
          <a:lstStyle>
            <a:lvl1pPr marL="0" indent="0">
              <a:buNone/>
              <a:defRPr sz="3031"/>
            </a:lvl1pPr>
            <a:lvl2pPr marL="989975" indent="0">
              <a:buNone/>
              <a:defRPr sz="2598"/>
            </a:lvl2pPr>
            <a:lvl3pPr marL="1979950" indent="0">
              <a:buNone/>
              <a:defRPr sz="2165"/>
            </a:lvl3pPr>
            <a:lvl4pPr marL="2969925" indent="0">
              <a:buNone/>
              <a:defRPr sz="1949"/>
            </a:lvl4pPr>
            <a:lvl5pPr marL="3959901" indent="0">
              <a:buNone/>
              <a:defRPr sz="1949"/>
            </a:lvl5pPr>
            <a:lvl6pPr marL="4949876" indent="0">
              <a:buNone/>
              <a:defRPr sz="1949"/>
            </a:lvl6pPr>
            <a:lvl7pPr marL="5939851" indent="0">
              <a:buNone/>
              <a:defRPr sz="1949"/>
            </a:lvl7pPr>
            <a:lvl8pPr marL="6929826" indent="0">
              <a:buNone/>
              <a:defRPr sz="1949"/>
            </a:lvl8pPr>
            <a:lvl9pPr marL="7919801" indent="0">
              <a:buNone/>
              <a:defRPr sz="194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2564" y="8586926"/>
            <a:ext cx="4751832" cy="2117496"/>
          </a:xfrm>
        </p:spPr>
        <p:txBody>
          <a:bodyPr anchor="b">
            <a:noAutofit/>
          </a:bodyPr>
          <a:lstStyle>
            <a:lvl1pPr marL="0" indent="0">
              <a:buNone/>
              <a:defRPr sz="5197" b="0">
                <a:solidFill>
                  <a:schemeClr val="tx1"/>
                </a:solidFill>
              </a:defRPr>
            </a:lvl1pPr>
            <a:lvl2pPr marL="989975" indent="0">
              <a:buNone/>
              <a:defRPr sz="4331" b="1"/>
            </a:lvl2pPr>
            <a:lvl3pPr marL="1979950" indent="0">
              <a:buNone/>
              <a:defRPr sz="3898" b="1"/>
            </a:lvl3pPr>
            <a:lvl4pPr marL="2969925" indent="0">
              <a:buNone/>
              <a:defRPr sz="3464" b="1"/>
            </a:lvl4pPr>
            <a:lvl5pPr marL="3959901" indent="0">
              <a:buNone/>
              <a:defRPr sz="3464" b="1"/>
            </a:lvl5pPr>
            <a:lvl6pPr marL="4949876" indent="0">
              <a:buNone/>
              <a:defRPr sz="3464" b="1"/>
            </a:lvl6pPr>
            <a:lvl7pPr marL="5939851" indent="0">
              <a:buNone/>
              <a:defRPr sz="3464" b="1"/>
            </a:lvl7pPr>
            <a:lvl8pPr marL="6929826" indent="0">
              <a:buNone/>
              <a:defRPr sz="3464" b="1"/>
            </a:lvl8pPr>
            <a:lvl9pPr marL="7919801" indent="0">
              <a:buNone/>
              <a:defRPr sz="346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6235372" y="11052664"/>
            <a:ext cx="4751832" cy="10705811"/>
          </a:xfrm>
        </p:spPr>
        <p:txBody>
          <a:bodyPr anchor="t">
            <a:normAutofit/>
          </a:bodyPr>
          <a:lstStyle>
            <a:lvl1pPr marL="0" indent="0">
              <a:buNone/>
              <a:defRPr sz="3031"/>
            </a:lvl1pPr>
            <a:lvl2pPr marL="989975" indent="0">
              <a:buNone/>
              <a:defRPr sz="2598"/>
            </a:lvl2pPr>
            <a:lvl3pPr marL="1979950" indent="0">
              <a:buNone/>
              <a:defRPr sz="2165"/>
            </a:lvl3pPr>
            <a:lvl4pPr marL="2969925" indent="0">
              <a:buNone/>
              <a:defRPr sz="1949"/>
            </a:lvl4pPr>
            <a:lvl5pPr marL="3959901" indent="0">
              <a:buNone/>
              <a:defRPr sz="1949"/>
            </a:lvl5pPr>
            <a:lvl6pPr marL="4949876" indent="0">
              <a:buNone/>
              <a:defRPr sz="1949"/>
            </a:lvl6pPr>
            <a:lvl7pPr marL="5939851" indent="0">
              <a:buNone/>
              <a:defRPr sz="1949"/>
            </a:lvl7pPr>
            <a:lvl8pPr marL="6929826" indent="0">
              <a:buNone/>
              <a:defRPr sz="1949"/>
            </a:lvl8pPr>
            <a:lvl9pPr marL="7919801" indent="0">
              <a:buNone/>
              <a:defRPr sz="194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1316036" y="8586926"/>
            <a:ext cx="4751832" cy="2117496"/>
          </a:xfrm>
        </p:spPr>
        <p:txBody>
          <a:bodyPr anchor="b">
            <a:noAutofit/>
          </a:bodyPr>
          <a:lstStyle>
            <a:lvl1pPr marL="0" indent="0">
              <a:buNone/>
              <a:defRPr sz="5197" b="0">
                <a:solidFill>
                  <a:schemeClr val="tx1"/>
                </a:solidFill>
              </a:defRPr>
            </a:lvl1pPr>
            <a:lvl2pPr marL="989975" indent="0">
              <a:buNone/>
              <a:defRPr sz="4331" b="1"/>
            </a:lvl2pPr>
            <a:lvl3pPr marL="1979950" indent="0">
              <a:buNone/>
              <a:defRPr sz="3898" b="1"/>
            </a:lvl3pPr>
            <a:lvl4pPr marL="2969925" indent="0">
              <a:buNone/>
              <a:defRPr sz="3464" b="1"/>
            </a:lvl4pPr>
            <a:lvl5pPr marL="3959901" indent="0">
              <a:buNone/>
              <a:defRPr sz="3464" b="1"/>
            </a:lvl5pPr>
            <a:lvl6pPr marL="4949876" indent="0">
              <a:buNone/>
              <a:defRPr sz="3464" b="1"/>
            </a:lvl6pPr>
            <a:lvl7pPr marL="5939851" indent="0">
              <a:buNone/>
              <a:defRPr sz="3464" b="1"/>
            </a:lvl7pPr>
            <a:lvl8pPr marL="6929826" indent="0">
              <a:buNone/>
              <a:defRPr sz="3464" b="1"/>
            </a:lvl8pPr>
            <a:lvl9pPr marL="7919801" indent="0">
              <a:buNone/>
              <a:defRPr sz="346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11332025" y="11052660"/>
            <a:ext cx="4751832" cy="10705811"/>
          </a:xfrm>
        </p:spPr>
        <p:txBody>
          <a:bodyPr anchor="t">
            <a:normAutofit/>
          </a:bodyPr>
          <a:lstStyle>
            <a:lvl1pPr marL="0" indent="0">
              <a:buNone/>
              <a:defRPr sz="3031"/>
            </a:lvl1pPr>
            <a:lvl2pPr marL="989975" indent="0">
              <a:buNone/>
              <a:defRPr sz="2598"/>
            </a:lvl2pPr>
            <a:lvl3pPr marL="1979950" indent="0">
              <a:buNone/>
              <a:defRPr sz="2165"/>
            </a:lvl3pPr>
            <a:lvl4pPr marL="2969925" indent="0">
              <a:buNone/>
              <a:defRPr sz="1949"/>
            </a:lvl4pPr>
            <a:lvl5pPr marL="3959901" indent="0">
              <a:buNone/>
              <a:defRPr sz="1949"/>
            </a:lvl5pPr>
            <a:lvl6pPr marL="4949876" indent="0">
              <a:buNone/>
              <a:defRPr sz="1949"/>
            </a:lvl6pPr>
            <a:lvl7pPr marL="5939851" indent="0">
              <a:buNone/>
              <a:defRPr sz="1949"/>
            </a:lvl7pPr>
            <a:lvl8pPr marL="6929826" indent="0">
              <a:buNone/>
              <a:defRPr sz="1949"/>
            </a:lvl8pPr>
            <a:lvl9pPr marL="7919801" indent="0">
              <a:buNone/>
              <a:defRPr sz="194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EADF0-78D8-4545-B1EA-549365126ECB}" type="datetimeFigureOut">
              <a:rPr lang="en-US" smtClean="0"/>
              <a:t>6/7/23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A97A9-F1F0-E449-995E-AAF603F10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93432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/>
          <p:cNvGrpSpPr/>
          <p:nvPr/>
        </p:nvGrpSpPr>
        <p:grpSpPr>
          <a:xfrm>
            <a:off x="1" y="2240000"/>
            <a:ext cx="19838208" cy="6162327"/>
            <a:chOff x="0" y="2895600"/>
            <a:chExt cx="9161969" cy="1677035"/>
          </a:xfrm>
        </p:grpSpPr>
        <p:pic>
          <p:nvPicPr>
            <p:cNvPr id="35" name="Picture 34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6" name="Picture 35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7" name="Rectangle 36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Rectangle 37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51146" y="2767764"/>
            <a:ext cx="14932912" cy="397194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52776" y="15791334"/>
            <a:ext cx="4746845" cy="2117496"/>
          </a:xfrm>
        </p:spPr>
        <p:txBody>
          <a:bodyPr anchor="b">
            <a:noAutofit/>
          </a:bodyPr>
          <a:lstStyle>
            <a:lvl1pPr marL="0" indent="0">
              <a:buNone/>
              <a:defRPr sz="5197" b="0">
                <a:solidFill>
                  <a:schemeClr val="tx1"/>
                </a:solidFill>
              </a:defRPr>
            </a:lvl1pPr>
            <a:lvl2pPr marL="989975" indent="0">
              <a:buNone/>
              <a:defRPr sz="4331" b="1"/>
            </a:lvl2pPr>
            <a:lvl3pPr marL="1979950" indent="0">
              <a:buNone/>
              <a:defRPr sz="3898" b="1"/>
            </a:lvl3pPr>
            <a:lvl4pPr marL="2969925" indent="0">
              <a:buNone/>
              <a:defRPr sz="3464" b="1"/>
            </a:lvl4pPr>
            <a:lvl5pPr marL="3959901" indent="0">
              <a:buNone/>
              <a:defRPr sz="3464" b="1"/>
            </a:lvl5pPr>
            <a:lvl6pPr marL="4949876" indent="0">
              <a:buNone/>
              <a:defRPr sz="3464" b="1"/>
            </a:lvl6pPr>
            <a:lvl7pPr marL="5939851" indent="0">
              <a:buNone/>
              <a:defRPr sz="3464" b="1"/>
            </a:lvl7pPr>
            <a:lvl8pPr marL="6929826" indent="0">
              <a:buNone/>
              <a:defRPr sz="3464" b="1"/>
            </a:lvl8pPr>
            <a:lvl9pPr marL="7919801" indent="0">
              <a:buNone/>
              <a:defRPr sz="346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52776" y="8586927"/>
            <a:ext cx="4746845" cy="5599994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3464"/>
            </a:lvl1pPr>
            <a:lvl2pPr marL="989975" indent="0">
              <a:buNone/>
              <a:defRPr sz="3464"/>
            </a:lvl2pPr>
            <a:lvl3pPr marL="1979950" indent="0">
              <a:buNone/>
              <a:defRPr sz="3464"/>
            </a:lvl3pPr>
            <a:lvl4pPr marL="2969925" indent="0">
              <a:buNone/>
              <a:defRPr sz="3464"/>
            </a:lvl4pPr>
            <a:lvl5pPr marL="3959901" indent="0">
              <a:buNone/>
              <a:defRPr sz="3464"/>
            </a:lvl5pPr>
            <a:lvl6pPr marL="4949876" indent="0">
              <a:buNone/>
              <a:defRPr sz="3464"/>
            </a:lvl6pPr>
            <a:lvl7pPr marL="5939851" indent="0">
              <a:buNone/>
              <a:defRPr sz="3464"/>
            </a:lvl7pPr>
            <a:lvl8pPr marL="6929826" indent="0">
              <a:buNone/>
              <a:defRPr sz="3464"/>
            </a:lvl8pPr>
            <a:lvl9pPr marL="7919801" indent="0">
              <a:buNone/>
              <a:defRPr sz="3464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2776" y="17908830"/>
            <a:ext cx="4746845" cy="3903909"/>
          </a:xfrm>
        </p:spPr>
        <p:txBody>
          <a:bodyPr anchor="t">
            <a:normAutofit/>
          </a:bodyPr>
          <a:lstStyle>
            <a:lvl1pPr marL="0" indent="0">
              <a:buNone/>
              <a:defRPr sz="3031"/>
            </a:lvl1pPr>
            <a:lvl2pPr marL="989975" indent="0">
              <a:buNone/>
              <a:defRPr sz="2598"/>
            </a:lvl2pPr>
            <a:lvl3pPr marL="1979950" indent="0">
              <a:buNone/>
              <a:defRPr sz="2165"/>
            </a:lvl3pPr>
            <a:lvl4pPr marL="2969925" indent="0">
              <a:buNone/>
              <a:defRPr sz="1949"/>
            </a:lvl4pPr>
            <a:lvl5pPr marL="3959901" indent="0">
              <a:buNone/>
              <a:defRPr sz="1949"/>
            </a:lvl5pPr>
            <a:lvl6pPr marL="4949876" indent="0">
              <a:buNone/>
              <a:defRPr sz="1949"/>
            </a:lvl6pPr>
            <a:lvl7pPr marL="5939851" indent="0">
              <a:buNone/>
              <a:defRPr sz="1949"/>
            </a:lvl7pPr>
            <a:lvl8pPr marL="6929826" indent="0">
              <a:buNone/>
              <a:defRPr sz="1949"/>
            </a:lvl8pPr>
            <a:lvl9pPr marL="7919801" indent="0">
              <a:buNone/>
              <a:defRPr sz="194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5423" y="15791334"/>
            <a:ext cx="4796242" cy="2117496"/>
          </a:xfrm>
        </p:spPr>
        <p:txBody>
          <a:bodyPr anchor="b">
            <a:noAutofit/>
          </a:bodyPr>
          <a:lstStyle>
            <a:lvl1pPr marL="0" indent="0">
              <a:buNone/>
              <a:defRPr sz="5197" b="0">
                <a:solidFill>
                  <a:schemeClr val="tx1"/>
                </a:solidFill>
              </a:defRPr>
            </a:lvl1pPr>
            <a:lvl2pPr marL="989975" indent="0">
              <a:buNone/>
              <a:defRPr sz="4331" b="1"/>
            </a:lvl2pPr>
            <a:lvl3pPr marL="1979950" indent="0">
              <a:buNone/>
              <a:defRPr sz="3898" b="1"/>
            </a:lvl3pPr>
            <a:lvl4pPr marL="2969925" indent="0">
              <a:buNone/>
              <a:defRPr sz="3464" b="1"/>
            </a:lvl4pPr>
            <a:lvl5pPr marL="3959901" indent="0">
              <a:buNone/>
              <a:defRPr sz="3464" b="1"/>
            </a:lvl5pPr>
            <a:lvl6pPr marL="4949876" indent="0">
              <a:buNone/>
              <a:defRPr sz="3464" b="1"/>
            </a:lvl6pPr>
            <a:lvl7pPr marL="5939851" indent="0">
              <a:buNone/>
              <a:defRPr sz="3464" b="1"/>
            </a:lvl7pPr>
            <a:lvl8pPr marL="6929826" indent="0">
              <a:buNone/>
              <a:defRPr sz="3464" b="1"/>
            </a:lvl8pPr>
            <a:lvl9pPr marL="7919801" indent="0">
              <a:buNone/>
              <a:defRPr sz="346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6215423" y="8586927"/>
            <a:ext cx="4796242" cy="5599994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3464"/>
            </a:lvl1pPr>
            <a:lvl2pPr marL="989975" indent="0">
              <a:buNone/>
              <a:defRPr sz="3464"/>
            </a:lvl2pPr>
            <a:lvl3pPr marL="1979950" indent="0">
              <a:buNone/>
              <a:defRPr sz="3464"/>
            </a:lvl3pPr>
            <a:lvl4pPr marL="2969925" indent="0">
              <a:buNone/>
              <a:defRPr sz="3464"/>
            </a:lvl4pPr>
            <a:lvl5pPr marL="3959901" indent="0">
              <a:buNone/>
              <a:defRPr sz="3464"/>
            </a:lvl5pPr>
            <a:lvl6pPr marL="4949876" indent="0">
              <a:buNone/>
              <a:defRPr sz="3464"/>
            </a:lvl6pPr>
            <a:lvl7pPr marL="5939851" indent="0">
              <a:buNone/>
              <a:defRPr sz="3464"/>
            </a:lvl7pPr>
            <a:lvl8pPr marL="6929826" indent="0">
              <a:buNone/>
              <a:defRPr sz="3464"/>
            </a:lvl8pPr>
            <a:lvl9pPr marL="7919801" indent="0">
              <a:buNone/>
              <a:defRPr sz="3464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6213228" y="17908826"/>
            <a:ext cx="4802595" cy="3903909"/>
          </a:xfrm>
        </p:spPr>
        <p:txBody>
          <a:bodyPr anchor="t">
            <a:normAutofit/>
          </a:bodyPr>
          <a:lstStyle>
            <a:lvl1pPr marL="0" indent="0">
              <a:buNone/>
              <a:defRPr sz="3031"/>
            </a:lvl1pPr>
            <a:lvl2pPr marL="989975" indent="0">
              <a:buNone/>
              <a:defRPr sz="2598"/>
            </a:lvl2pPr>
            <a:lvl3pPr marL="1979950" indent="0">
              <a:buNone/>
              <a:defRPr sz="2165"/>
            </a:lvl3pPr>
            <a:lvl4pPr marL="2969925" indent="0">
              <a:buNone/>
              <a:defRPr sz="1949"/>
            </a:lvl4pPr>
            <a:lvl5pPr marL="3959901" indent="0">
              <a:buNone/>
              <a:defRPr sz="1949"/>
            </a:lvl5pPr>
            <a:lvl6pPr marL="4949876" indent="0">
              <a:buNone/>
              <a:defRPr sz="1949"/>
            </a:lvl6pPr>
            <a:lvl7pPr marL="5939851" indent="0">
              <a:buNone/>
              <a:defRPr sz="1949"/>
            </a:lvl7pPr>
            <a:lvl8pPr marL="6929826" indent="0">
              <a:buNone/>
              <a:defRPr sz="1949"/>
            </a:lvl8pPr>
            <a:lvl9pPr marL="7919801" indent="0">
              <a:buNone/>
              <a:defRPr sz="194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1326630" y="15791334"/>
            <a:ext cx="4751340" cy="2117496"/>
          </a:xfrm>
        </p:spPr>
        <p:txBody>
          <a:bodyPr anchor="b">
            <a:noAutofit/>
          </a:bodyPr>
          <a:lstStyle>
            <a:lvl1pPr marL="0" indent="0">
              <a:buNone/>
              <a:defRPr sz="5197" b="0">
                <a:solidFill>
                  <a:schemeClr val="tx1"/>
                </a:solidFill>
              </a:defRPr>
            </a:lvl1pPr>
            <a:lvl2pPr marL="989975" indent="0">
              <a:buNone/>
              <a:defRPr sz="4331" b="1"/>
            </a:lvl2pPr>
            <a:lvl3pPr marL="1979950" indent="0">
              <a:buNone/>
              <a:defRPr sz="3898" b="1"/>
            </a:lvl3pPr>
            <a:lvl4pPr marL="2969925" indent="0">
              <a:buNone/>
              <a:defRPr sz="3464" b="1"/>
            </a:lvl4pPr>
            <a:lvl5pPr marL="3959901" indent="0">
              <a:buNone/>
              <a:defRPr sz="3464" b="1"/>
            </a:lvl5pPr>
            <a:lvl6pPr marL="4949876" indent="0">
              <a:buNone/>
              <a:defRPr sz="3464" b="1"/>
            </a:lvl6pPr>
            <a:lvl7pPr marL="5939851" indent="0">
              <a:buNone/>
              <a:defRPr sz="3464" b="1"/>
            </a:lvl7pPr>
            <a:lvl8pPr marL="6929826" indent="0">
              <a:buNone/>
              <a:defRPr sz="3464" b="1"/>
            </a:lvl8pPr>
            <a:lvl9pPr marL="7919801" indent="0">
              <a:buNone/>
              <a:defRPr sz="346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11326628" y="8586927"/>
            <a:ext cx="4751340" cy="5599994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3464"/>
            </a:lvl1pPr>
            <a:lvl2pPr marL="989975" indent="0">
              <a:buNone/>
              <a:defRPr sz="3464"/>
            </a:lvl2pPr>
            <a:lvl3pPr marL="1979950" indent="0">
              <a:buNone/>
              <a:defRPr sz="3464"/>
            </a:lvl3pPr>
            <a:lvl4pPr marL="2969925" indent="0">
              <a:buNone/>
              <a:defRPr sz="3464"/>
            </a:lvl4pPr>
            <a:lvl5pPr marL="3959901" indent="0">
              <a:buNone/>
              <a:defRPr sz="3464"/>
            </a:lvl5pPr>
            <a:lvl6pPr marL="4949876" indent="0">
              <a:buNone/>
              <a:defRPr sz="3464"/>
            </a:lvl6pPr>
            <a:lvl7pPr marL="5939851" indent="0">
              <a:buNone/>
              <a:defRPr sz="3464"/>
            </a:lvl7pPr>
            <a:lvl8pPr marL="6929826" indent="0">
              <a:buNone/>
              <a:defRPr sz="3464"/>
            </a:lvl8pPr>
            <a:lvl9pPr marL="7919801" indent="0">
              <a:buNone/>
              <a:defRPr sz="3464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11326426" y="17908819"/>
            <a:ext cx="4757633" cy="3903909"/>
          </a:xfrm>
        </p:spPr>
        <p:txBody>
          <a:bodyPr anchor="t">
            <a:normAutofit/>
          </a:bodyPr>
          <a:lstStyle>
            <a:lvl1pPr marL="0" indent="0">
              <a:buNone/>
              <a:defRPr sz="3031"/>
            </a:lvl1pPr>
            <a:lvl2pPr marL="989975" indent="0">
              <a:buNone/>
              <a:defRPr sz="2598"/>
            </a:lvl2pPr>
            <a:lvl3pPr marL="1979950" indent="0">
              <a:buNone/>
              <a:defRPr sz="2165"/>
            </a:lvl3pPr>
            <a:lvl4pPr marL="2969925" indent="0">
              <a:buNone/>
              <a:defRPr sz="1949"/>
            </a:lvl4pPr>
            <a:lvl5pPr marL="3959901" indent="0">
              <a:buNone/>
              <a:defRPr sz="1949"/>
            </a:lvl5pPr>
            <a:lvl6pPr marL="4949876" indent="0">
              <a:buNone/>
              <a:defRPr sz="1949"/>
            </a:lvl6pPr>
            <a:lvl7pPr marL="5939851" indent="0">
              <a:buNone/>
              <a:defRPr sz="1949"/>
            </a:lvl7pPr>
            <a:lvl8pPr marL="6929826" indent="0">
              <a:buNone/>
              <a:defRPr sz="1949"/>
            </a:lvl8pPr>
            <a:lvl9pPr marL="7919801" indent="0">
              <a:buNone/>
              <a:defRPr sz="194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EADF0-78D8-4545-B1EA-549365126ECB}" type="datetimeFigureOut">
              <a:rPr lang="en-US" smtClean="0"/>
              <a:t>6/7/23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A97A9-F1F0-E449-995E-AAF603F10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35161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1" y="2240000"/>
            <a:ext cx="19838208" cy="6162327"/>
            <a:chOff x="0" y="2895600"/>
            <a:chExt cx="9161969" cy="1677035"/>
          </a:xfrm>
        </p:grpSpPr>
        <p:pic>
          <p:nvPicPr>
            <p:cNvPr id="17" name="Picture 16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8" name="Picture 17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9" name="Rectangle 18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19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1146" y="2767764"/>
            <a:ext cx="14932912" cy="3971947"/>
          </a:xfrm>
        </p:spPr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EADF0-78D8-4545-B1EA-549365126ECB}" type="datetimeFigureOut">
              <a:rPr lang="en-US" smtClean="0"/>
              <a:t>6/7/23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A97A9-F1F0-E449-995E-AAF603F10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52325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 rot="5400000">
            <a:off x="4728120" y="11127093"/>
            <a:ext cx="25216713" cy="2962531"/>
            <a:chOff x="2281445" y="609600"/>
            <a:chExt cx="6862555" cy="1368199"/>
          </a:xfrm>
        </p:grpSpPr>
        <p:sp>
          <p:nvSpPr>
            <p:cNvPr id="12" name="Rectangle 11"/>
            <p:cNvSpPr/>
            <p:nvPr/>
          </p:nvSpPr>
          <p:spPr bwMode="ltGray">
            <a:xfrm>
              <a:off x="2281445" y="609601"/>
              <a:ext cx="5285695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7710769" y="609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6163361" y="2239987"/>
            <a:ext cx="2315985" cy="16395549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04815" y="2239992"/>
            <a:ext cx="14239644" cy="1957274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889493" y="21812745"/>
            <a:ext cx="4454843" cy="1341665"/>
          </a:xfrm>
        </p:spPr>
        <p:txBody>
          <a:bodyPr/>
          <a:lstStyle/>
          <a:p>
            <a:fld id="{B20EADF0-78D8-4545-B1EA-549365126ECB}" type="datetimeFigureOut">
              <a:rPr lang="en-US" smtClean="0"/>
              <a:t>6/7/23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04814" y="21812748"/>
            <a:ext cx="9784802" cy="13416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6090508" y="19961923"/>
            <a:ext cx="2489281" cy="4678053"/>
          </a:xfrm>
        </p:spPr>
        <p:txBody>
          <a:bodyPr anchor="t"/>
          <a:lstStyle>
            <a:lvl1pPr algn="ctr">
              <a:defRPr/>
            </a:lvl1pPr>
          </a:lstStyle>
          <a:p>
            <a:fld id="{D3AA97A9-F1F0-E449-995E-AAF603F10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223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ames\Desktop\msft\Berlin\build Assets\hashOverlaySD-FullResolve.png"/>
          <p:cNvPicPr>
            <a:picLocks noChangeAspect="1" noChangeArrowheads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"/>
            <a:ext cx="19799300" cy="251999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51146" y="2767764"/>
            <a:ext cx="14932912" cy="39719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60" y="8586926"/>
            <a:ext cx="14913110" cy="132258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622953" y="21812745"/>
            <a:ext cx="4454843" cy="13416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27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0EADF0-78D8-4545-B1EA-549365126ECB}" type="datetimeFigureOut">
              <a:rPr lang="en-US" smtClean="0"/>
              <a:t>6/7/23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54960" y="21812748"/>
            <a:ext cx="10468410" cy="13416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27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6994399" y="2767766"/>
            <a:ext cx="2506686" cy="400814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79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AA97A9-F1F0-E449-995E-AAF603F10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51313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l" defTabSz="1979950" rtl="0" eaLnBrk="1" latinLnBrk="0" hangingPunct="1">
        <a:lnSpc>
          <a:spcPct val="90000"/>
        </a:lnSpc>
        <a:spcBef>
          <a:spcPct val="0"/>
        </a:spcBef>
        <a:buNone/>
        <a:defRPr sz="779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94988" indent="-494988" algn="l" defTabSz="1979950" rtl="0" eaLnBrk="1" latinLnBrk="0" hangingPunct="1">
        <a:lnSpc>
          <a:spcPct val="90000"/>
        </a:lnSpc>
        <a:spcBef>
          <a:spcPts val="2165"/>
        </a:spcBef>
        <a:buFont typeface="Arial" panose="020B0604020202020204" pitchFamily="34" charset="0"/>
        <a:buChar char="•"/>
        <a:defRPr sz="5197" kern="1200">
          <a:solidFill>
            <a:schemeClr val="tx1"/>
          </a:solidFill>
          <a:latin typeface="+mn-lt"/>
          <a:ea typeface="+mn-ea"/>
          <a:cs typeface="+mn-cs"/>
        </a:defRPr>
      </a:lvl1pPr>
      <a:lvl2pPr marL="1484963" indent="-494988" algn="l" defTabSz="1979950" rtl="0" eaLnBrk="1" latinLnBrk="0" hangingPunct="1">
        <a:lnSpc>
          <a:spcPct val="90000"/>
        </a:lnSpc>
        <a:spcBef>
          <a:spcPts val="1083"/>
        </a:spcBef>
        <a:buFont typeface="Arial" panose="020B0604020202020204" pitchFamily="34" charset="0"/>
        <a:buChar char="•"/>
        <a:defRPr sz="4331" kern="1200">
          <a:solidFill>
            <a:schemeClr val="tx1"/>
          </a:solidFill>
          <a:latin typeface="+mn-lt"/>
          <a:ea typeface="+mn-ea"/>
          <a:cs typeface="+mn-cs"/>
        </a:defRPr>
      </a:lvl2pPr>
      <a:lvl3pPr marL="2474938" indent="-494988" algn="l" defTabSz="1979950" rtl="0" eaLnBrk="1" latinLnBrk="0" hangingPunct="1">
        <a:lnSpc>
          <a:spcPct val="90000"/>
        </a:lnSpc>
        <a:spcBef>
          <a:spcPts val="1083"/>
        </a:spcBef>
        <a:buFont typeface="Arial" panose="020B0604020202020204" pitchFamily="34" charset="0"/>
        <a:buChar char="•"/>
        <a:defRPr sz="3898" kern="1200">
          <a:solidFill>
            <a:schemeClr val="tx1"/>
          </a:solidFill>
          <a:latin typeface="+mn-lt"/>
          <a:ea typeface="+mn-ea"/>
          <a:cs typeface="+mn-cs"/>
        </a:defRPr>
      </a:lvl3pPr>
      <a:lvl4pPr marL="3464913" indent="-494988" algn="l" defTabSz="1979950" rtl="0" eaLnBrk="1" latinLnBrk="0" hangingPunct="1">
        <a:lnSpc>
          <a:spcPct val="90000"/>
        </a:lnSpc>
        <a:spcBef>
          <a:spcPts val="1083"/>
        </a:spcBef>
        <a:buFont typeface="Arial" panose="020B0604020202020204" pitchFamily="34" charset="0"/>
        <a:buChar char="•"/>
        <a:defRPr sz="3464" kern="1200">
          <a:solidFill>
            <a:schemeClr val="tx1"/>
          </a:solidFill>
          <a:latin typeface="+mn-lt"/>
          <a:ea typeface="+mn-ea"/>
          <a:cs typeface="+mn-cs"/>
        </a:defRPr>
      </a:lvl4pPr>
      <a:lvl5pPr marL="4454888" indent="-494988" algn="l" defTabSz="1979950" rtl="0" eaLnBrk="1" latinLnBrk="0" hangingPunct="1">
        <a:lnSpc>
          <a:spcPct val="90000"/>
        </a:lnSpc>
        <a:spcBef>
          <a:spcPts val="1083"/>
        </a:spcBef>
        <a:buFont typeface="Arial" panose="020B0604020202020204" pitchFamily="34" charset="0"/>
        <a:buChar char="•"/>
        <a:defRPr sz="3464" kern="1200">
          <a:solidFill>
            <a:schemeClr val="tx1"/>
          </a:solidFill>
          <a:latin typeface="+mn-lt"/>
          <a:ea typeface="+mn-ea"/>
          <a:cs typeface="+mn-cs"/>
        </a:defRPr>
      </a:lvl5pPr>
      <a:lvl6pPr marL="5444863" indent="-494988" algn="l" defTabSz="1979950" rtl="0" eaLnBrk="1" latinLnBrk="0" hangingPunct="1">
        <a:lnSpc>
          <a:spcPct val="90000"/>
        </a:lnSpc>
        <a:spcBef>
          <a:spcPts val="1083"/>
        </a:spcBef>
        <a:buFont typeface="Arial" panose="020B0604020202020204" pitchFamily="34" charset="0"/>
        <a:buChar char="•"/>
        <a:defRPr sz="3031" kern="1200">
          <a:solidFill>
            <a:schemeClr val="tx1"/>
          </a:solidFill>
          <a:latin typeface="+mn-lt"/>
          <a:ea typeface="+mn-ea"/>
          <a:cs typeface="+mn-cs"/>
        </a:defRPr>
      </a:lvl6pPr>
      <a:lvl7pPr marL="6434839" indent="-494988" algn="l" defTabSz="1979950" rtl="0" eaLnBrk="1" latinLnBrk="0" hangingPunct="1">
        <a:lnSpc>
          <a:spcPct val="90000"/>
        </a:lnSpc>
        <a:spcBef>
          <a:spcPts val="1083"/>
        </a:spcBef>
        <a:buFont typeface="Arial" panose="020B0604020202020204" pitchFamily="34" charset="0"/>
        <a:buChar char="•"/>
        <a:defRPr sz="3031" kern="1200">
          <a:solidFill>
            <a:schemeClr val="tx1"/>
          </a:solidFill>
          <a:latin typeface="+mn-lt"/>
          <a:ea typeface="+mn-ea"/>
          <a:cs typeface="+mn-cs"/>
        </a:defRPr>
      </a:lvl7pPr>
      <a:lvl8pPr marL="7424814" indent="-494988" algn="l" defTabSz="1979950" rtl="0" eaLnBrk="1" latinLnBrk="0" hangingPunct="1">
        <a:lnSpc>
          <a:spcPct val="90000"/>
        </a:lnSpc>
        <a:spcBef>
          <a:spcPts val="1083"/>
        </a:spcBef>
        <a:buFont typeface="Arial" panose="020B0604020202020204" pitchFamily="34" charset="0"/>
        <a:buChar char="•"/>
        <a:defRPr sz="3031" kern="1200">
          <a:solidFill>
            <a:schemeClr val="tx1"/>
          </a:solidFill>
          <a:latin typeface="+mn-lt"/>
          <a:ea typeface="+mn-ea"/>
          <a:cs typeface="+mn-cs"/>
        </a:defRPr>
      </a:lvl8pPr>
      <a:lvl9pPr marL="8414789" indent="-494988" algn="l" defTabSz="1979950" rtl="0" eaLnBrk="1" latinLnBrk="0" hangingPunct="1">
        <a:lnSpc>
          <a:spcPct val="90000"/>
        </a:lnSpc>
        <a:spcBef>
          <a:spcPts val="1083"/>
        </a:spcBef>
        <a:buFont typeface="Arial" panose="020B0604020202020204" pitchFamily="34" charset="0"/>
        <a:buChar char="•"/>
        <a:defRPr sz="303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979950" rtl="0" eaLnBrk="1" latinLnBrk="0" hangingPunct="1">
        <a:defRPr sz="3898" kern="1200">
          <a:solidFill>
            <a:schemeClr val="tx1"/>
          </a:solidFill>
          <a:latin typeface="+mn-lt"/>
          <a:ea typeface="+mn-ea"/>
          <a:cs typeface="+mn-cs"/>
        </a:defRPr>
      </a:lvl1pPr>
      <a:lvl2pPr marL="989975" algn="l" defTabSz="1979950" rtl="0" eaLnBrk="1" latinLnBrk="0" hangingPunct="1">
        <a:defRPr sz="3898" kern="1200">
          <a:solidFill>
            <a:schemeClr val="tx1"/>
          </a:solidFill>
          <a:latin typeface="+mn-lt"/>
          <a:ea typeface="+mn-ea"/>
          <a:cs typeface="+mn-cs"/>
        </a:defRPr>
      </a:lvl2pPr>
      <a:lvl3pPr marL="1979950" algn="l" defTabSz="1979950" rtl="0" eaLnBrk="1" latinLnBrk="0" hangingPunct="1">
        <a:defRPr sz="3898" kern="1200">
          <a:solidFill>
            <a:schemeClr val="tx1"/>
          </a:solidFill>
          <a:latin typeface="+mn-lt"/>
          <a:ea typeface="+mn-ea"/>
          <a:cs typeface="+mn-cs"/>
        </a:defRPr>
      </a:lvl3pPr>
      <a:lvl4pPr marL="2969925" algn="l" defTabSz="1979950" rtl="0" eaLnBrk="1" latinLnBrk="0" hangingPunct="1">
        <a:defRPr sz="3898" kern="1200">
          <a:solidFill>
            <a:schemeClr val="tx1"/>
          </a:solidFill>
          <a:latin typeface="+mn-lt"/>
          <a:ea typeface="+mn-ea"/>
          <a:cs typeface="+mn-cs"/>
        </a:defRPr>
      </a:lvl4pPr>
      <a:lvl5pPr marL="3959901" algn="l" defTabSz="1979950" rtl="0" eaLnBrk="1" latinLnBrk="0" hangingPunct="1">
        <a:defRPr sz="3898" kern="1200">
          <a:solidFill>
            <a:schemeClr val="tx1"/>
          </a:solidFill>
          <a:latin typeface="+mn-lt"/>
          <a:ea typeface="+mn-ea"/>
          <a:cs typeface="+mn-cs"/>
        </a:defRPr>
      </a:lvl5pPr>
      <a:lvl6pPr marL="4949876" algn="l" defTabSz="1979950" rtl="0" eaLnBrk="1" latinLnBrk="0" hangingPunct="1">
        <a:defRPr sz="3898" kern="1200">
          <a:solidFill>
            <a:schemeClr val="tx1"/>
          </a:solidFill>
          <a:latin typeface="+mn-lt"/>
          <a:ea typeface="+mn-ea"/>
          <a:cs typeface="+mn-cs"/>
        </a:defRPr>
      </a:lvl6pPr>
      <a:lvl7pPr marL="5939851" algn="l" defTabSz="1979950" rtl="0" eaLnBrk="1" latinLnBrk="0" hangingPunct="1">
        <a:defRPr sz="3898" kern="1200">
          <a:solidFill>
            <a:schemeClr val="tx1"/>
          </a:solidFill>
          <a:latin typeface="+mn-lt"/>
          <a:ea typeface="+mn-ea"/>
          <a:cs typeface="+mn-cs"/>
        </a:defRPr>
      </a:lvl7pPr>
      <a:lvl8pPr marL="6929826" algn="l" defTabSz="1979950" rtl="0" eaLnBrk="1" latinLnBrk="0" hangingPunct="1">
        <a:defRPr sz="3898" kern="1200">
          <a:solidFill>
            <a:schemeClr val="tx1"/>
          </a:solidFill>
          <a:latin typeface="+mn-lt"/>
          <a:ea typeface="+mn-ea"/>
          <a:cs typeface="+mn-cs"/>
        </a:defRPr>
      </a:lvl8pPr>
      <a:lvl9pPr marL="7919801" algn="l" defTabSz="1979950" rtl="0" eaLnBrk="1" latinLnBrk="0" hangingPunct="1">
        <a:defRPr sz="389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A8831F-823C-DC4F-92E4-7030E96D0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676324"/>
            <a:ext cx="17967960" cy="3971947"/>
          </a:xfrm>
        </p:spPr>
        <p:txBody>
          <a:bodyPr>
            <a:normAutofit/>
          </a:bodyPr>
          <a:lstStyle/>
          <a:p>
            <a:r>
              <a:rPr lang="en-US" sz="9200" b="1" u="sng" dirty="0">
                <a:latin typeface="Aharoni" panose="02010803020104030203" pitchFamily="2" charset="-79"/>
                <a:cs typeface="Aharoni" panose="02010803020104030203" pitchFamily="2" charset="-79"/>
              </a:rPr>
              <a:t>HOTEL EVENT ADVERTISMENT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904977-3F5F-4147-85C7-487EEF1D99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8000" dirty="0">
                <a:latin typeface="Aharoni" panose="02010803020104030203" pitchFamily="2" charset="-79"/>
                <a:cs typeface="Aharoni" panose="02010803020104030203" pitchFamily="2" charset="-79"/>
              </a:rPr>
              <a:t>Name</a:t>
            </a:r>
            <a:r>
              <a:rPr lang="en-US" sz="7200" dirty="0">
                <a:latin typeface="Aharoni" panose="02010803020104030203" pitchFamily="2" charset="-79"/>
                <a:cs typeface="Aharoni" panose="02010803020104030203" pitchFamily="2" charset="-79"/>
              </a:rPr>
              <a:t>: Shamima Begum</a:t>
            </a:r>
          </a:p>
          <a:p>
            <a:endParaRPr lang="en-US" sz="72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8000" dirty="0">
                <a:latin typeface="Aharoni" panose="02010803020104030203" pitchFamily="2" charset="-79"/>
                <a:cs typeface="Aharoni" panose="02010803020104030203" pitchFamily="2" charset="-79"/>
              </a:rPr>
              <a:t>Student Number</a:t>
            </a:r>
            <a:r>
              <a:rPr lang="en-US" sz="7200" dirty="0">
                <a:latin typeface="Aharoni" panose="02010803020104030203" pitchFamily="2" charset="-79"/>
                <a:cs typeface="Aharoni" panose="02010803020104030203" pitchFamily="2" charset="-79"/>
              </a:rPr>
              <a:t>: 2130973</a:t>
            </a:r>
          </a:p>
          <a:p>
            <a:endParaRPr lang="en-US" sz="72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8000" dirty="0">
                <a:latin typeface="Aharoni" panose="02010803020104030203" pitchFamily="2" charset="-79"/>
                <a:cs typeface="Aharoni" panose="02010803020104030203" pitchFamily="2" charset="-79"/>
              </a:rPr>
              <a:t>Module Title</a:t>
            </a:r>
            <a:r>
              <a:rPr lang="en-US" sz="7200" dirty="0">
                <a:latin typeface="Aharoni" panose="02010803020104030203" pitchFamily="2" charset="-79"/>
                <a:cs typeface="Aharoni" panose="02010803020104030203" pitchFamily="2" charset="-79"/>
              </a:rPr>
              <a:t>: Foreign Languages &amp; Cultural Awareness (BMIH5003)</a:t>
            </a:r>
          </a:p>
          <a:p>
            <a:endParaRPr lang="en-US" sz="72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8000" dirty="0">
                <a:latin typeface="Aharoni" panose="02010803020104030203" pitchFamily="2" charset="-79"/>
                <a:cs typeface="Aharoni" panose="02010803020104030203" pitchFamily="2" charset="-79"/>
              </a:rPr>
              <a:t>Lecturers Name</a:t>
            </a:r>
            <a:r>
              <a:rPr lang="en-US" sz="7200" dirty="0">
                <a:latin typeface="Aharoni" panose="02010803020104030203" pitchFamily="2" charset="-79"/>
                <a:cs typeface="Aharoni" panose="02010803020104030203" pitchFamily="2" charset="-79"/>
              </a:rPr>
              <a:t>: Rodrigo Fernandes Aguilera</a:t>
            </a:r>
          </a:p>
          <a:p>
            <a:endParaRPr lang="en-US" sz="72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4103006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C8C7A-B00E-5F48-856F-F510464A83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04690" y="-1544300"/>
            <a:ext cx="8686800" cy="4946928"/>
          </a:xfrm>
        </p:spPr>
        <p:txBody>
          <a:bodyPr/>
          <a:lstStyle/>
          <a:p>
            <a:r>
              <a:rPr lang="en-US" sz="15000" u="sng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Hotel </a:t>
            </a:r>
            <a:r>
              <a:rPr lang="en-US" u="sng" dirty="0">
                <a:solidFill>
                  <a:srgbClr val="0070C0"/>
                </a:solidFill>
                <a:latin typeface="Arial Rounded MT Bold" panose="020F0704030504030204" pitchFamily="34" charset="77"/>
                <a:cs typeface="Apple Chancery" panose="03020702040506060504" pitchFamily="66" charset="-79"/>
              </a:rPr>
              <a:t>Blu</a:t>
            </a:r>
          </a:p>
        </p:txBody>
      </p:sp>
      <p:pic>
        <p:nvPicPr>
          <p:cNvPr id="7" name="Graphic 6" descr="Renovation (House With Sparkles) with solid fill">
            <a:extLst>
              <a:ext uri="{FF2B5EF4-FFF2-40B4-BE49-F238E27FC236}">
                <a16:creationId xmlns:a16="http://schemas.microsoft.com/office/drawing/2014/main" id="{957C99EF-4A00-FD49-9613-E7109DF042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48090" y="203240"/>
            <a:ext cx="1451848" cy="145184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2A9A9013-67C5-BA4E-8F35-2447F6580CE4}"/>
              </a:ext>
            </a:extLst>
          </p:cNvPr>
          <p:cNvSpPr txBox="1"/>
          <p:nvPr/>
        </p:nvSpPr>
        <p:spPr>
          <a:xfrm>
            <a:off x="0" y="9991010"/>
            <a:ext cx="1409626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b="1" u="sng" dirty="0">
                <a:latin typeface="Aharoni" panose="02010803020104030203" pitchFamily="2" charset="-79"/>
                <a:cs typeface="Aharoni" panose="02010803020104030203" pitchFamily="2" charset="-79"/>
              </a:rPr>
              <a:t>Room Types Available:     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en-US" sz="4800" dirty="0"/>
              <a:t>Double - £29 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en-US" sz="4800" dirty="0"/>
              <a:t>Single - £19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en-US" sz="4800" dirty="0"/>
              <a:t>Family - £39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en-US" sz="4800" dirty="0"/>
              <a:t>Conference Rooms - £20 per hour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en-US" sz="4800" dirty="0"/>
              <a:t>Party Rooms - £40 per hour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740209A-4E3C-DA48-A4A0-90758B391F4A}"/>
              </a:ext>
            </a:extLst>
          </p:cNvPr>
          <p:cNvSpPr txBox="1"/>
          <p:nvPr/>
        </p:nvSpPr>
        <p:spPr>
          <a:xfrm>
            <a:off x="14096262" y="9531249"/>
            <a:ext cx="6126480" cy="7171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b="1" dirty="0">
                <a:latin typeface="Aharoni" panose="02010803020104030203" pitchFamily="2" charset="-79"/>
                <a:cs typeface="Aharoni" panose="02010803020104030203" pitchFamily="2" charset="-79"/>
              </a:rPr>
              <a:t>   </a:t>
            </a:r>
            <a:r>
              <a:rPr lang="en-US" sz="6000" b="1" u="sng" dirty="0">
                <a:latin typeface="Aharoni" panose="02010803020104030203" pitchFamily="2" charset="-79"/>
                <a:cs typeface="Aharoni" panose="02010803020104030203" pitchFamily="2" charset="-79"/>
              </a:rPr>
              <a:t>RESTAURANT</a:t>
            </a:r>
          </a:p>
          <a:p>
            <a:pPr marL="571500" indent="-571500" algn="ctr">
              <a:buFont typeface="Wingdings" pitchFamily="2" charset="2"/>
              <a:buChar char="Ø"/>
            </a:pPr>
            <a:r>
              <a:rPr lang="en-US" sz="4000" dirty="0">
                <a:cs typeface="Aharoni" panose="02010803020104030203" pitchFamily="2" charset="-79"/>
              </a:rPr>
              <a:t>Continental</a:t>
            </a:r>
          </a:p>
          <a:p>
            <a:pPr algn="ctr"/>
            <a:r>
              <a:rPr lang="en-US" sz="4000" dirty="0">
                <a:cs typeface="Aharoni" panose="02010803020104030203" pitchFamily="2" charset="-79"/>
              </a:rPr>
              <a:t>    Breakfast with    bottomless </a:t>
            </a:r>
          </a:p>
          <a:p>
            <a:pPr algn="ctr"/>
            <a:r>
              <a:rPr lang="en-US" sz="4000" dirty="0">
                <a:cs typeface="Aharoni" panose="02010803020104030203" pitchFamily="2" charset="-79"/>
              </a:rPr>
              <a:t>beverages - £12.99</a:t>
            </a:r>
          </a:p>
          <a:p>
            <a:pPr algn="ctr"/>
            <a:r>
              <a:rPr lang="en-US" sz="4000" dirty="0">
                <a:cs typeface="Aharoni" panose="02010803020104030203" pitchFamily="2" charset="-79"/>
              </a:rPr>
              <a:t>    Per head</a:t>
            </a:r>
          </a:p>
          <a:p>
            <a:pPr marL="571500" indent="-571500" algn="ctr">
              <a:buFont typeface="Wingdings" pitchFamily="2" charset="2"/>
              <a:buChar char="Ø"/>
            </a:pPr>
            <a:r>
              <a:rPr lang="en-US" sz="4000" dirty="0">
                <a:cs typeface="Aharoni" panose="02010803020104030203" pitchFamily="2" charset="-79"/>
              </a:rPr>
              <a:t>Buffet </a:t>
            </a:r>
          </a:p>
          <a:p>
            <a:pPr algn="ctr"/>
            <a:r>
              <a:rPr lang="en-US" sz="4000" dirty="0">
                <a:cs typeface="Aharoni" panose="02010803020104030203" pitchFamily="2" charset="-79"/>
              </a:rPr>
              <a:t>    Dinner - £25.99 </a:t>
            </a:r>
          </a:p>
          <a:p>
            <a:pPr algn="ctr"/>
            <a:r>
              <a:rPr lang="en-US" sz="4000" dirty="0">
                <a:cs typeface="Aharoni" panose="02010803020104030203" pitchFamily="2" charset="-79"/>
              </a:rPr>
              <a:t>    per head</a:t>
            </a:r>
          </a:p>
          <a:p>
            <a:pPr algn="ctr"/>
            <a:endParaRPr lang="en-US" sz="4000" dirty="0">
              <a:cs typeface="Aharoni" panose="02010803020104030203" pitchFamily="2" charset="-79"/>
            </a:endParaRPr>
          </a:p>
          <a:p>
            <a:pPr marL="571500" indent="-571500">
              <a:buFont typeface="Wingdings" pitchFamily="2" charset="2"/>
              <a:buChar char="Ø"/>
            </a:pPr>
            <a:endParaRPr lang="en-US" sz="4000" dirty="0">
              <a:cs typeface="Aharoni" panose="02010803020104030203" pitchFamily="2" charset="-79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A7A7903-48FA-7446-8536-D539DFAF5D29}"/>
              </a:ext>
            </a:extLst>
          </p:cNvPr>
          <p:cNvSpPr txBox="1"/>
          <p:nvPr/>
        </p:nvSpPr>
        <p:spPr>
          <a:xfrm flipH="1">
            <a:off x="0" y="3343036"/>
            <a:ext cx="14096262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0" b="1" u="sng" dirty="0">
                <a:latin typeface="Aharoni" panose="02010803020104030203" pitchFamily="2" charset="-79"/>
                <a:cs typeface="Aharoni" panose="02010803020104030203" pitchFamily="2" charset="-79"/>
              </a:rPr>
              <a:t>HOTEL FEATURES:</a:t>
            </a:r>
          </a:p>
          <a:p>
            <a:pPr marL="685800" indent="-685800">
              <a:buFont typeface="Wingdings" pitchFamily="2" charset="2"/>
              <a:buChar char="Ø"/>
            </a:pPr>
            <a:r>
              <a:rPr lang="en-US" sz="4800" dirty="0"/>
              <a:t>More Than 100 Rooms</a:t>
            </a:r>
          </a:p>
          <a:p>
            <a:pPr marL="685800" indent="-685800">
              <a:buFont typeface="Wingdings" pitchFamily="2" charset="2"/>
              <a:buChar char="Ø"/>
            </a:pPr>
            <a:r>
              <a:rPr lang="en-US" sz="4800" dirty="0"/>
              <a:t>More Than 20 Suites </a:t>
            </a:r>
          </a:p>
          <a:p>
            <a:pPr marL="685800" indent="-685800">
              <a:buFont typeface="Wingdings" pitchFamily="2" charset="2"/>
              <a:buChar char="Ø"/>
            </a:pPr>
            <a:r>
              <a:rPr lang="en-US" sz="4800" dirty="0"/>
              <a:t>Hotel Blu Spar</a:t>
            </a:r>
          </a:p>
          <a:p>
            <a:pPr marL="685800" indent="-685800">
              <a:buFont typeface="Wingdings" pitchFamily="2" charset="2"/>
              <a:buChar char="Ø"/>
            </a:pPr>
            <a:r>
              <a:rPr lang="en-US" sz="4800" dirty="0"/>
              <a:t>24/7 Fitness Centre &amp; Yoga Studio</a:t>
            </a:r>
          </a:p>
          <a:p>
            <a:pPr marL="685800" indent="-685800">
              <a:buFont typeface="Wingdings" pitchFamily="2" charset="2"/>
              <a:buChar char="Ø"/>
            </a:pPr>
            <a:r>
              <a:rPr lang="en-US" sz="4800" dirty="0"/>
              <a:t>Children’s Play Centre</a:t>
            </a:r>
          </a:p>
          <a:p>
            <a:pPr marL="685800" indent="-685800">
              <a:buFont typeface="Wingdings" pitchFamily="2" charset="2"/>
              <a:buChar char="Ø"/>
            </a:pPr>
            <a:r>
              <a:rPr lang="en-US" sz="4800" dirty="0"/>
              <a:t>International Concierge Assistance  </a:t>
            </a:r>
          </a:p>
          <a:p>
            <a:endParaRPr lang="en-US" sz="4800" dirty="0"/>
          </a:p>
        </p:txBody>
      </p:sp>
      <p:pic>
        <p:nvPicPr>
          <p:cNvPr id="1026" name="Picture 2" descr="5 Ways Your Spa and Fitness Centre Clients Benefit From the Right Software  - my fashion life">
            <a:extLst>
              <a:ext uri="{FF2B5EF4-FFF2-40B4-BE49-F238E27FC236}">
                <a16:creationId xmlns:a16="http://schemas.microsoft.com/office/drawing/2014/main" id="{F56A88D9-A89B-8F4D-96FD-7C38165E51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162" y="21981637"/>
            <a:ext cx="5828030" cy="2893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C3E8F11-0392-8C49-A7CC-88A9F85A7F8F}"/>
              </a:ext>
            </a:extLst>
          </p:cNvPr>
          <p:cNvSpPr txBox="1"/>
          <p:nvPr/>
        </p:nvSpPr>
        <p:spPr>
          <a:xfrm>
            <a:off x="331232" y="16271556"/>
            <a:ext cx="612648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000" b="1" u="sng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SPECIAL EVENTS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A5695F4-CA39-704F-81D2-2C6A2FB65B96}"/>
              </a:ext>
            </a:extLst>
          </p:cNvPr>
          <p:cNvSpPr txBox="1"/>
          <p:nvPr/>
        </p:nvSpPr>
        <p:spPr>
          <a:xfrm>
            <a:off x="331232" y="17258821"/>
            <a:ext cx="1813964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/>
              <a:t>Spanish Food Festival which includes a range of dishes such as: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800" dirty="0"/>
              <a:t>Gazpacho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800" dirty="0"/>
              <a:t>paella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800" dirty="0"/>
              <a:t>patatas bravas and many more.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800" dirty="0"/>
              <a:t>Spanish Music</a:t>
            </a:r>
          </a:p>
          <a:p>
            <a:r>
              <a:rPr lang="en-US" sz="4800" dirty="0"/>
              <a:t>This event will be held between 1  August and the 3   August</a:t>
            </a:r>
          </a:p>
          <a:p>
            <a:pPr marL="685800" indent="-685800">
              <a:buFont typeface="Wingdings" pitchFamily="2" charset="2"/>
              <a:buChar char="Ø"/>
            </a:pPr>
            <a:endParaRPr lang="en-US" sz="4800" dirty="0"/>
          </a:p>
          <a:p>
            <a:pPr marL="685800" indent="-685800">
              <a:buFont typeface="Wingdings" pitchFamily="2" charset="2"/>
              <a:buChar char="Ø"/>
            </a:pPr>
            <a:endParaRPr lang="en-US" sz="48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E30112E-93C7-8E47-A2A9-3F69658BB76D}"/>
              </a:ext>
            </a:extLst>
          </p:cNvPr>
          <p:cNvSpPr txBox="1"/>
          <p:nvPr/>
        </p:nvSpPr>
        <p:spPr>
          <a:xfrm>
            <a:off x="9533890" y="20836489"/>
            <a:ext cx="731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St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1A3A562-8562-C04F-A742-060530018DA6}"/>
              </a:ext>
            </a:extLst>
          </p:cNvPr>
          <p:cNvSpPr txBox="1"/>
          <p:nvPr/>
        </p:nvSpPr>
        <p:spPr>
          <a:xfrm>
            <a:off x="14650590" y="20724756"/>
            <a:ext cx="17628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rd</a:t>
            </a:r>
          </a:p>
        </p:txBody>
      </p:sp>
      <p:pic>
        <p:nvPicPr>
          <p:cNvPr id="1030" name="Picture 6" descr="Spanish Food: 51 Delicious Dishes to Try in Spain">
            <a:extLst>
              <a:ext uri="{FF2B5EF4-FFF2-40B4-BE49-F238E27FC236}">
                <a16:creationId xmlns:a16="http://schemas.microsoft.com/office/drawing/2014/main" id="{1C0D891B-1748-7D49-8CC3-61D7914067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9192" y="21939195"/>
            <a:ext cx="6185138" cy="2893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Physical Fitness (Exercise Room) | WBDG - Whole Building Design Guide">
            <a:extLst>
              <a:ext uri="{FF2B5EF4-FFF2-40B4-BE49-F238E27FC236}">
                <a16:creationId xmlns:a16="http://schemas.microsoft.com/office/drawing/2014/main" id="{2D1D94E1-22B1-6944-831C-FD29BFAEDB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54330" y="21939195"/>
            <a:ext cx="5828030" cy="2909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6588005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{BFE7CC6F-E7C1-9044-B9A7-A3E06CEE8A1A}tf10001057</Template>
  <TotalTime>94</TotalTime>
  <Words>147</Words>
  <Application>Microsoft Macintosh PowerPoint</Application>
  <PresentationFormat>Custom</PresentationFormat>
  <Paragraphs>39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Aharoni</vt:lpstr>
      <vt:lpstr>APPLE CHANCERY</vt:lpstr>
      <vt:lpstr>Arial</vt:lpstr>
      <vt:lpstr>Arial Rounded MT Bold</vt:lpstr>
      <vt:lpstr>Calibri</vt:lpstr>
      <vt:lpstr>Trebuchet MS</vt:lpstr>
      <vt:lpstr>Wingdings</vt:lpstr>
      <vt:lpstr>Berlin</vt:lpstr>
      <vt:lpstr>HOTEL EVENT ADVERTISMENT</vt:lpstr>
      <vt:lpstr>Hotel Blu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EVENT ADVERTISMENT</dc:title>
  <dc:creator>Microsoft Office User</dc:creator>
  <cp:lastModifiedBy>shamima begum</cp:lastModifiedBy>
  <cp:revision>2</cp:revision>
  <dcterms:created xsi:type="dcterms:W3CDTF">2023-06-07T19:51:00Z</dcterms:created>
  <dcterms:modified xsi:type="dcterms:W3CDTF">2023-06-07T21:25:33Z</dcterms:modified>
</cp:coreProperties>
</file>