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6" r:id="rId5"/>
    <p:sldId id="258" r:id="rId6"/>
    <p:sldId id="261" r:id="rId7"/>
    <p:sldId id="260" r:id="rId8"/>
    <p:sldId id="263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5" autoAdjust="0"/>
    <p:restoredTop sz="94660"/>
  </p:normalViewPr>
  <p:slideViewPr>
    <p:cSldViewPr snapToGrid="0">
      <p:cViewPr varScale="1">
        <p:scale>
          <a:sx n="98" d="100"/>
          <a:sy n="98" d="100"/>
        </p:scale>
        <p:origin x="7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26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020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15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38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847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307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10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607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854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611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442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F2B37-C885-457B-A5A2-6E1F6D50D633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2174C-90C1-496D-8417-3B3533A6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41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youtube.com/watch?v=KJ4srHoCcmI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jobs.theguardian.com/jobs/international-development/" TargetMode="External"/><Relationship Id="rId2" Type="http://schemas.openxmlformats.org/officeDocument/2006/relationships/hyperlink" Target="https://www.bond.org.uk/job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eacekeeping.un.org/en/working-with-us" TargetMode="External"/><Relationship Id="rId4" Type="http://schemas.openxmlformats.org/officeDocument/2006/relationships/hyperlink" Target="http://www.devnetjobs.org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youtube.com/watch?v=jnb1pOYdrPc&amp;list=PLfD96KvUVpWGf2SoZ2kPLtoFFeJnhdoXp&amp;index=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rldbank.org/en/news/video/2018/03/07/towards-a-more-inclusive-development-in-kenya" TargetMode="External"/><Relationship Id="rId2" Type="http://schemas.openxmlformats.org/officeDocument/2006/relationships/hyperlink" Target="https://www.youtube.com/watch?v=hHHTXV7lhO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hyperlink" Target="https://www.youtube.com/watch?v=SPMx5QH7dek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Working in Development: Practical Preparation</a:t>
            </a:r>
            <a:b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8650" y="1836135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50000"/>
                  </a:schemeClr>
                </a:solidFill>
              </a:rPr>
              <a:t>Part 2: What is a “project”? Partners and partnership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Who works in Development?</a:t>
            </a:r>
          </a:p>
          <a:p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What is a “project”?</a:t>
            </a:r>
          </a:p>
          <a:p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Who are the partners?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622" y="2644663"/>
            <a:ext cx="3396687" cy="255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994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Who works in Development?</a:t>
            </a:r>
            <a:b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50000"/>
                  </a:schemeClr>
                </a:solidFill>
              </a:rPr>
              <a:t>Individual Research task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The task is:</a:t>
            </a:r>
          </a:p>
          <a:p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To </a:t>
            </a:r>
            <a:r>
              <a:rPr lang="en-GB" i="1" dirty="0">
                <a:solidFill>
                  <a:schemeClr val="accent1">
                    <a:lumMod val="50000"/>
                  </a:schemeClr>
                </a:solidFill>
              </a:rPr>
              <a:t>collect information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on the range of organisations which are currently active in the field of </a:t>
            </a:r>
            <a:r>
              <a:rPr lang="en-GB" i="1" dirty="0">
                <a:solidFill>
                  <a:schemeClr val="accent1">
                    <a:lumMod val="50000"/>
                  </a:schemeClr>
                </a:solidFill>
              </a:rPr>
              <a:t>international development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– and something about their objectives, areas of work, size, funding etc. </a:t>
            </a:r>
          </a:p>
          <a:p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To make notes (on paper or digitally) on the information you have gathered, so that we can </a:t>
            </a:r>
            <a:r>
              <a:rPr lang="en-GB" i="1" dirty="0">
                <a:solidFill>
                  <a:schemeClr val="accent1">
                    <a:lumMod val="50000"/>
                  </a:schemeClr>
                </a:solidFill>
              </a:rPr>
              <a:t>assemble that information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in class.</a:t>
            </a:r>
          </a:p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</a:rPr>
              <a:t>Let’s discuss your findings…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7287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Who works in development?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50000"/>
                  </a:schemeClr>
                </a:solidFill>
              </a:rPr>
              <a:t>Patrick Magara, VSO Kenya (VSO </a:t>
            </a:r>
            <a:r>
              <a:rPr lang="en-GB" b="1" dirty="0" err="1">
                <a:solidFill>
                  <a:schemeClr val="accent1">
                    <a:lumMod val="50000"/>
                  </a:schemeClr>
                </a:solidFill>
              </a:rPr>
              <a:t>Jitolee</a:t>
            </a:r>
            <a:r>
              <a:rPr lang="en-GB" b="1" dirty="0">
                <a:solidFill>
                  <a:schemeClr val="accent1">
                    <a:lumMod val="50000"/>
                  </a:schemeClr>
                </a:solidFill>
              </a:rPr>
              <a:t>) 3:34</a:t>
            </a:r>
          </a:p>
          <a:p>
            <a:pPr marL="0" indent="0">
              <a:buNone/>
            </a:pPr>
            <a:endParaRPr lang="en-GB" b="1" dirty="0">
              <a:solidFill>
                <a:schemeClr val="accent1">
                  <a:lumMod val="50000"/>
                </a:schemeClr>
              </a:solidFill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https://www.youtube.com/watch?v=KJ4srHoCcmI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376" y="2400099"/>
            <a:ext cx="4388275" cy="310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820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Jobs in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8039"/>
            <a:ext cx="7886700" cy="47989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50000"/>
                  </a:schemeClr>
                </a:solidFill>
              </a:rPr>
              <a:t>Some websites: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https://www.bond.org.uk/jobs</a:t>
            </a:r>
            <a:endParaRPr lang="en-GB" dirty="0"/>
          </a:p>
          <a:p>
            <a:pPr marL="0" indent="0">
              <a:buNone/>
            </a:pPr>
            <a:endParaRPr lang="en-GB" dirty="0">
              <a:hlinkClick r:id="rId3"/>
            </a:endParaRP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https://jobs.theguardian.com/jobs/international-development/</a:t>
            </a:r>
            <a:endParaRPr lang="en-GB" dirty="0"/>
          </a:p>
          <a:p>
            <a:pPr marL="0" indent="0">
              <a:buNone/>
            </a:pPr>
            <a:endParaRPr lang="en-GB" dirty="0">
              <a:hlinkClick r:id="rId4"/>
            </a:endParaRPr>
          </a:p>
          <a:p>
            <a:pPr marL="0" indent="0">
              <a:buNone/>
            </a:pPr>
            <a:r>
              <a:rPr lang="en-GB" dirty="0">
                <a:hlinkClick r:id="rId4"/>
              </a:rPr>
              <a:t>http://www.devnetjobs.org/</a:t>
            </a:r>
            <a:endParaRPr lang="en-GB" dirty="0"/>
          </a:p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None/>
            </a:pPr>
            <a:r>
              <a:rPr lang="en-GB" dirty="0">
                <a:hlinkClick r:id="rId5"/>
              </a:rPr>
              <a:t>https://peacekeeping.un.org/en/working-with-us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6087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What is a “project”?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What “projects” do we already know about?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What are they about?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What are their objectives?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Who’s involved?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231" y="137320"/>
            <a:ext cx="2714625" cy="1685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129" y="2434107"/>
            <a:ext cx="4164470" cy="30780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69" y="4008835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79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497" y="236337"/>
            <a:ext cx="7886700" cy="1325563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Visit to Oxfam 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15165"/>
            <a:ext cx="7886700" cy="396179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Schedule for Andy Bevan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Thursday, 27 April 2017 at Oxfam House, John Smith Drive, Oxford OX4 2JY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09:00    </a:t>
            </a:r>
            <a:r>
              <a:rPr lang="en-GB" b="1" dirty="0"/>
              <a:t>Brian McSorley</a:t>
            </a:r>
            <a:r>
              <a:rPr lang="en-GB" dirty="0"/>
              <a:t> (</a:t>
            </a:r>
            <a:r>
              <a:rPr lang="en-GB" i="1" dirty="0"/>
              <a:t>Water and Sanitation Engineering Advisor</a:t>
            </a:r>
            <a:r>
              <a:rPr lang="en-GB" dirty="0"/>
              <a:t>, Global Humanitarian Team) </a:t>
            </a:r>
          </a:p>
          <a:p>
            <a:pPr marL="0" indent="0">
              <a:buNone/>
            </a:pPr>
            <a:r>
              <a:rPr lang="en-GB" dirty="0"/>
              <a:t>11.15    </a:t>
            </a:r>
            <a:r>
              <a:rPr lang="en-GB" b="1" dirty="0"/>
              <a:t>Irene </a:t>
            </a:r>
            <a:r>
              <a:rPr lang="en-GB" b="1" dirty="0" err="1"/>
              <a:t>Guijt</a:t>
            </a:r>
            <a:r>
              <a:rPr lang="en-GB" dirty="0"/>
              <a:t>, </a:t>
            </a:r>
            <a:r>
              <a:rPr lang="en-GB" i="1" dirty="0"/>
              <a:t>Head of Research</a:t>
            </a:r>
            <a:r>
              <a:rPr lang="en-GB" dirty="0"/>
              <a:t>, Campaigns, Policy &amp; Influencing Team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12.30    </a:t>
            </a:r>
            <a:r>
              <a:rPr lang="en-GB" b="1" dirty="0"/>
              <a:t>Penny</a:t>
            </a:r>
            <a:r>
              <a:rPr lang="en-GB" dirty="0"/>
              <a:t> </a:t>
            </a:r>
            <a:r>
              <a:rPr lang="en-GB" b="1" dirty="0"/>
              <a:t>Lawrence</a:t>
            </a:r>
            <a:r>
              <a:rPr lang="en-GB" dirty="0"/>
              <a:t>, </a:t>
            </a:r>
            <a:r>
              <a:rPr lang="en-GB" i="1" dirty="0"/>
              <a:t>Deputy CEO </a:t>
            </a:r>
            <a:r>
              <a:rPr lang="en-GB" dirty="0"/>
              <a:t>- over lunch </a:t>
            </a:r>
            <a:br>
              <a:rPr lang="en-GB" dirty="0"/>
            </a:br>
            <a:r>
              <a:rPr lang="en-GB" dirty="0"/>
              <a:t>01.30    </a:t>
            </a:r>
            <a:r>
              <a:rPr lang="en-GB" b="1" dirty="0"/>
              <a:t>Richard Corbett</a:t>
            </a:r>
            <a:r>
              <a:rPr lang="en-GB" dirty="0"/>
              <a:t>, </a:t>
            </a:r>
            <a:r>
              <a:rPr lang="en-GB" i="1" dirty="0"/>
              <a:t>Oxfam GB Humanitarian Lead</a:t>
            </a:r>
            <a:r>
              <a:rPr lang="en-GB" dirty="0"/>
              <a:t>, International Programmes  Team (by </a:t>
            </a:r>
            <a:r>
              <a:rPr lang="en-GB" dirty="0" err="1"/>
              <a:t>telecon</a:t>
            </a:r>
            <a:r>
              <a:rPr lang="en-GB" dirty="0"/>
              <a:t>)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02:15    </a:t>
            </a:r>
            <a:r>
              <a:rPr lang="en-GB" b="1" dirty="0"/>
              <a:t>Duncan Green</a:t>
            </a:r>
            <a:r>
              <a:rPr lang="en-GB" dirty="0"/>
              <a:t>, </a:t>
            </a:r>
            <a:r>
              <a:rPr lang="en-GB" i="1" dirty="0"/>
              <a:t>Senior Strategic Adviser</a:t>
            </a:r>
            <a:r>
              <a:rPr lang="en-GB" dirty="0"/>
              <a:t>, Campaigns, Policy &amp; Influencing Team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-90153" y="-12878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33" name="Llun 1" descr="http://www.oxfam.org.uk/_Client/Images/Global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97" y="1260276"/>
            <a:ext cx="1781175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386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        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38504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Brian McSorley, Andy Bevan and Penny Lawrence, meeting at Oxfam HQ, 27 April 2017</a:t>
            </a: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u="sng" dirty="0">
              <a:hlinkClick r:id="rId2"/>
            </a:endParaRPr>
          </a:p>
          <a:p>
            <a:pPr marL="0" indent="0">
              <a:buNone/>
            </a:pPr>
            <a:endParaRPr lang="en-GB" u="sng" dirty="0">
              <a:hlinkClick r:id="rId2"/>
            </a:endParaRPr>
          </a:p>
          <a:p>
            <a:pPr marL="0" indent="0">
              <a:buNone/>
            </a:pPr>
            <a:endParaRPr lang="en-GB" u="sng" dirty="0">
              <a:hlinkClick r:id="rId2"/>
            </a:endParaRPr>
          </a:p>
          <a:p>
            <a:pPr marL="0" indent="0">
              <a:buNone/>
            </a:pPr>
            <a:endParaRPr lang="en-GB" u="sng" dirty="0">
              <a:hlinkClick r:id="rId2"/>
            </a:endParaRPr>
          </a:p>
          <a:p>
            <a:pPr marL="0" indent="0">
              <a:buNone/>
            </a:pPr>
            <a:endParaRPr lang="en-GB" u="sng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u="sng" dirty="0">
              <a:hlinkClick r:id="rId2"/>
            </a:endParaRPr>
          </a:p>
          <a:p>
            <a:pPr marL="0" indent="0">
              <a:buNone/>
            </a:pPr>
            <a:endParaRPr lang="en-GB" sz="1600" u="sng" dirty="0">
              <a:hlinkClick r:id="rId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475" y="365126"/>
            <a:ext cx="5142872" cy="4508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50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10009"/>
            <a:ext cx="7886700" cy="1325563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So, who are the partners?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00766"/>
            <a:ext cx="7886700" cy="4876197"/>
          </a:xfrm>
        </p:spPr>
        <p:txBody>
          <a:bodyPr/>
          <a:lstStyle/>
          <a:p>
            <a:r>
              <a:rPr lang="en-GB" sz="1400" b="1" dirty="0">
                <a:solidFill>
                  <a:schemeClr val="accent1">
                    <a:lumMod val="50000"/>
                  </a:schemeClr>
                </a:solidFill>
              </a:rPr>
              <a:t>PLUS project: VSO Uganda, UNICEF and Irish Aid:  </a:t>
            </a:r>
            <a:r>
              <a:rPr lang="en-GB" sz="1200" dirty="0"/>
              <a:t>(17:53) </a:t>
            </a:r>
            <a:r>
              <a:rPr lang="en-GB" sz="1200" b="1" u="sng" kern="10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2"/>
              </a:rPr>
              <a:t>https://www.youtube.com/watch?v=hHHTXV7lhOI</a:t>
            </a:r>
            <a:r>
              <a:rPr lang="en-GB" sz="1200" b="1" u="sng" kern="10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r>
              <a:rPr lang="en-GB" sz="1200" b="1" kern="100" dirty="0">
                <a:solidFill>
                  <a:schemeClr val="accent5">
                    <a:lumMod val="75000"/>
                  </a:schemeClr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New school in West Pokot (participatory budgeting)</a:t>
            </a:r>
            <a:r>
              <a:rPr lang="en-GB" sz="1200" b="1" kern="100" dirty="0">
                <a:solidFill>
                  <a:schemeClr val="accent5">
                    <a:lumMod val="75000"/>
                  </a:schemeClr>
                </a:solidFill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GB" sz="1200" kern="1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GB" sz="1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7:58)</a:t>
            </a:r>
            <a:r>
              <a:rPr lang="en-GB" sz="1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200" b="1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3"/>
              </a:rPr>
              <a:t>https://www.worldbank.org/en/news/video/2018/03/07/towards-a-more-inclusive-development-in-kenya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GB" sz="1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1400" b="1" dirty="0">
                <a:solidFill>
                  <a:schemeClr val="accent1">
                    <a:lumMod val="50000"/>
                  </a:schemeClr>
                </a:solidFill>
              </a:rPr>
              <a:t>Congolese refugees in Uganda (UNHCR)  </a:t>
            </a:r>
            <a:r>
              <a:rPr lang="en-GB" sz="1200" b="1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4"/>
              </a:rPr>
              <a:t>https://www.youtube.com/watch?v=SPMx5QH7dek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(3:17)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50000"/>
                  </a:schemeClr>
                </a:solidFill>
              </a:rPr>
              <a:t>How can we describe the relationships between partners?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88" y="3429000"/>
            <a:ext cx="2351408" cy="21798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200" y="2942604"/>
            <a:ext cx="3257281" cy="2666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90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7A34F-8C3B-D5CE-8F60-E3D39543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Class exercise on partnership working</a:t>
            </a:r>
          </a:p>
        </p:txBody>
      </p:sp>
      <p:pic>
        <p:nvPicPr>
          <p:cNvPr id="1026" name="Picture 2" descr="Degree programs for engineers looking to work in global development | Devex">
            <a:extLst>
              <a:ext uri="{FF2B5EF4-FFF2-40B4-BE49-F238E27FC236}">
                <a16:creationId xmlns:a16="http://schemas.microsoft.com/office/drawing/2014/main" id="{B4316C46-E716-852C-DA41-F19F3F5FDE4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072481"/>
            <a:ext cx="68580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784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433</Words>
  <Application>Microsoft Office PowerPoint</Application>
  <PresentationFormat>On-screen Show (4:3)</PresentationFormat>
  <Paragraphs>64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Office Theme</vt:lpstr>
      <vt:lpstr> Working in Development: Practical Preparation </vt:lpstr>
      <vt:lpstr>Who works in Development? </vt:lpstr>
      <vt:lpstr>Who works in development?</vt:lpstr>
      <vt:lpstr>Jobs in development</vt:lpstr>
      <vt:lpstr>What is a “project”?</vt:lpstr>
      <vt:lpstr>Visit to Oxfam    </vt:lpstr>
      <vt:lpstr>         .</vt:lpstr>
      <vt:lpstr>So, who are the partners?</vt:lpstr>
      <vt:lpstr>Class exercise on partnership working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in Development: Practical Preparation</dc:title>
  <dc:creator>Andy Bevan</dc:creator>
  <cp:lastModifiedBy>Andy Bevan</cp:lastModifiedBy>
  <cp:revision>36</cp:revision>
  <dcterms:created xsi:type="dcterms:W3CDTF">2018-02-07T13:43:46Z</dcterms:created>
  <dcterms:modified xsi:type="dcterms:W3CDTF">2024-03-28T14:25:18Z</dcterms:modified>
</cp:coreProperties>
</file>