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4" r:id="rId1"/>
  </p:sldMasterIdLst>
  <p:notesMasterIdLst>
    <p:notesMasterId r:id="rId3"/>
  </p:notesMasterIdLst>
  <p:sldIdLst>
    <p:sldId id="256" r:id="rId2"/>
  </p:sldIdLst>
  <p:sldSz cx="6858000" cy="9906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690F9"/>
    <a:srgbClr val="65ECB1"/>
    <a:srgbClr val="FA6892"/>
    <a:srgbClr val="1FD35F"/>
    <a:srgbClr val="FF7D6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21"/>
  </p:normalViewPr>
  <p:slideViewPr>
    <p:cSldViewPr snapToGrid="0" snapToObjects="1">
      <p:cViewPr>
        <p:scale>
          <a:sx n="70" d="100"/>
          <a:sy n="70" d="100"/>
        </p:scale>
        <p:origin x="3344" y="3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BBF1D-BFD1-7F45-92B9-24CE5CD64C3C}" type="datetimeFigureOut">
              <a:rPr lang="en-US" smtClean="0"/>
              <a:t>10/3/19</a:t>
            </a:fld>
            <a:endParaRPr lang="en-US"/>
          </a:p>
        </p:txBody>
      </p:sp>
      <p:sp>
        <p:nvSpPr>
          <p:cNvPr id="4" name="Slide Image Placeholder 3"/>
          <p:cNvSpPr>
            <a:spLocks noGrp="1" noRot="1" noChangeAspect="1"/>
          </p:cNvSpPr>
          <p:nvPr>
            <p:ph type="sldImg" idx="2"/>
          </p:nvPr>
        </p:nvSpPr>
        <p:spPr>
          <a:xfrm>
            <a:off x="2360613" y="1143000"/>
            <a:ext cx="213677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C4AF86-233A-D941-9CBD-B01245C7D7B2}" type="slidenum">
              <a:rPr lang="en-US" smtClean="0"/>
              <a:t>‹#›</a:t>
            </a:fld>
            <a:endParaRPr lang="en-US"/>
          </a:p>
        </p:txBody>
      </p:sp>
    </p:spTree>
    <p:extLst>
      <p:ext uri="{BB962C8B-B14F-4D97-AF65-F5344CB8AC3E}">
        <p14:creationId xmlns:p14="http://schemas.microsoft.com/office/powerpoint/2010/main" val="181214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2C4AF86-233A-D941-9CBD-B01245C7D7B2}" type="slidenum">
              <a:rPr lang="en-US" smtClean="0"/>
              <a:t>1</a:t>
            </a:fld>
            <a:endParaRPr lang="en-US"/>
          </a:p>
        </p:txBody>
      </p:sp>
    </p:spTree>
    <p:extLst>
      <p:ext uri="{BB962C8B-B14F-4D97-AF65-F5344CB8AC3E}">
        <p14:creationId xmlns:p14="http://schemas.microsoft.com/office/powerpoint/2010/main" val="29863863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C6B0C-087F-9748-9606-78341E68C425}"/>
              </a:ext>
            </a:extLst>
          </p:cNvPr>
          <p:cNvSpPr>
            <a:spLocks noGrp="1"/>
          </p:cNvSpPr>
          <p:nvPr>
            <p:ph type="ctrTitle"/>
          </p:nvPr>
        </p:nvSpPr>
        <p:spPr>
          <a:xfrm>
            <a:off x="857250" y="1621191"/>
            <a:ext cx="5143500" cy="3448756"/>
          </a:xfr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16F2541E-B22F-3740-8BC7-EBAA08B8A712}"/>
              </a:ext>
            </a:extLst>
          </p:cNvPr>
          <p:cNvSpPr>
            <a:spLocks noGrp="1"/>
          </p:cNvSpPr>
          <p:nvPr>
            <p:ph type="subTitle" idx="1"/>
          </p:nvPr>
        </p:nvSpPr>
        <p:spPr>
          <a:xfrm>
            <a:off x="857250" y="5202944"/>
            <a:ext cx="5143500" cy="2391656"/>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4BD322A-F038-D54E-8456-B60738A7FA1D}"/>
              </a:ext>
            </a:extLst>
          </p:cNvPr>
          <p:cNvSpPr>
            <a:spLocks noGrp="1"/>
          </p:cNvSpPr>
          <p:nvPr>
            <p:ph type="dt" sz="half" idx="10"/>
          </p:nvPr>
        </p:nvSpPr>
        <p:spPr/>
        <p:txBody>
          <a:bodyPr/>
          <a:lstStyle/>
          <a:p>
            <a:fld id="{D293ADB0-5E68-D640-8D8F-00932FA6A928}" type="datetimeFigureOut">
              <a:rPr lang="en-US" smtClean="0"/>
              <a:t>10/3/19</a:t>
            </a:fld>
            <a:endParaRPr lang="en-US"/>
          </a:p>
        </p:txBody>
      </p:sp>
      <p:sp>
        <p:nvSpPr>
          <p:cNvPr id="5" name="Footer Placeholder 4">
            <a:extLst>
              <a:ext uri="{FF2B5EF4-FFF2-40B4-BE49-F238E27FC236}">
                <a16:creationId xmlns:a16="http://schemas.microsoft.com/office/drawing/2014/main" id="{FAD31D35-BBCC-A341-A177-52CAA7B12C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FECDB5-DD92-5E45-9BC2-4172E92368C0}"/>
              </a:ext>
            </a:extLst>
          </p:cNvPr>
          <p:cNvSpPr>
            <a:spLocks noGrp="1"/>
          </p:cNvSpPr>
          <p:nvPr>
            <p:ph type="sldNum" sz="quarter" idx="12"/>
          </p:nvPr>
        </p:nvSpPr>
        <p:spPr/>
        <p:txBody>
          <a:bodyPr/>
          <a:lstStyle/>
          <a:p>
            <a:fld id="{4FB824BF-1B7A-954E-96BA-08578D40961B}" type="slidenum">
              <a:rPr lang="en-US" smtClean="0"/>
              <a:t>‹#›</a:t>
            </a:fld>
            <a:endParaRPr lang="en-US"/>
          </a:p>
        </p:txBody>
      </p:sp>
    </p:spTree>
    <p:extLst>
      <p:ext uri="{BB962C8B-B14F-4D97-AF65-F5344CB8AC3E}">
        <p14:creationId xmlns:p14="http://schemas.microsoft.com/office/powerpoint/2010/main" val="1003029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63B7B-BD68-E646-B118-08C26C6D7F6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8402D16-E44F-9B45-9B01-F846F76E80C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6ADB416-94C0-6042-BB68-D510C7E1991D}"/>
              </a:ext>
            </a:extLst>
          </p:cNvPr>
          <p:cNvSpPr>
            <a:spLocks noGrp="1"/>
          </p:cNvSpPr>
          <p:nvPr>
            <p:ph type="dt" sz="half" idx="10"/>
          </p:nvPr>
        </p:nvSpPr>
        <p:spPr/>
        <p:txBody>
          <a:bodyPr/>
          <a:lstStyle/>
          <a:p>
            <a:fld id="{D293ADB0-5E68-D640-8D8F-00932FA6A928}" type="datetimeFigureOut">
              <a:rPr lang="en-US" smtClean="0"/>
              <a:t>10/3/19</a:t>
            </a:fld>
            <a:endParaRPr lang="en-US"/>
          </a:p>
        </p:txBody>
      </p:sp>
      <p:sp>
        <p:nvSpPr>
          <p:cNvPr id="5" name="Footer Placeholder 4">
            <a:extLst>
              <a:ext uri="{FF2B5EF4-FFF2-40B4-BE49-F238E27FC236}">
                <a16:creationId xmlns:a16="http://schemas.microsoft.com/office/drawing/2014/main" id="{97BFE9C7-AC92-4247-B0E0-57A8711861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9973CC-4155-1E4C-B551-05F963422674}"/>
              </a:ext>
            </a:extLst>
          </p:cNvPr>
          <p:cNvSpPr>
            <a:spLocks noGrp="1"/>
          </p:cNvSpPr>
          <p:nvPr>
            <p:ph type="sldNum" sz="quarter" idx="12"/>
          </p:nvPr>
        </p:nvSpPr>
        <p:spPr/>
        <p:txBody>
          <a:bodyPr/>
          <a:lstStyle/>
          <a:p>
            <a:fld id="{4FB824BF-1B7A-954E-96BA-08578D40961B}" type="slidenum">
              <a:rPr lang="en-US" smtClean="0"/>
              <a:t>‹#›</a:t>
            </a:fld>
            <a:endParaRPr lang="en-US"/>
          </a:p>
        </p:txBody>
      </p:sp>
    </p:spTree>
    <p:extLst>
      <p:ext uri="{BB962C8B-B14F-4D97-AF65-F5344CB8AC3E}">
        <p14:creationId xmlns:p14="http://schemas.microsoft.com/office/powerpoint/2010/main" val="3990123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5A8A-A063-0A41-B34D-3261D7B7ACC7}"/>
              </a:ext>
            </a:extLst>
          </p:cNvPr>
          <p:cNvSpPr>
            <a:spLocks noGrp="1"/>
          </p:cNvSpPr>
          <p:nvPr>
            <p:ph type="title"/>
          </p:nvPr>
        </p:nvSpPr>
        <p:spPr>
          <a:xfrm>
            <a:off x="467916" y="2469622"/>
            <a:ext cx="5915025" cy="4120620"/>
          </a:xfr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B51774E-ED08-AD40-9136-94B76910CF6E}"/>
              </a:ext>
            </a:extLst>
          </p:cNvPr>
          <p:cNvSpPr>
            <a:spLocks noGrp="1"/>
          </p:cNvSpPr>
          <p:nvPr>
            <p:ph type="body" idx="1"/>
          </p:nvPr>
        </p:nvSpPr>
        <p:spPr>
          <a:xfrm>
            <a:off x="467916" y="6629225"/>
            <a:ext cx="5915025" cy="2166937"/>
          </a:xfr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9C93CBB-3333-4948-B5EB-6BA59C02CBB7}"/>
              </a:ext>
            </a:extLst>
          </p:cNvPr>
          <p:cNvSpPr>
            <a:spLocks noGrp="1"/>
          </p:cNvSpPr>
          <p:nvPr>
            <p:ph type="dt" sz="half" idx="10"/>
          </p:nvPr>
        </p:nvSpPr>
        <p:spPr/>
        <p:txBody>
          <a:bodyPr/>
          <a:lstStyle/>
          <a:p>
            <a:fld id="{D293ADB0-5E68-D640-8D8F-00932FA6A928}" type="datetimeFigureOut">
              <a:rPr lang="en-US" smtClean="0"/>
              <a:t>10/3/19</a:t>
            </a:fld>
            <a:endParaRPr lang="en-US"/>
          </a:p>
        </p:txBody>
      </p:sp>
      <p:sp>
        <p:nvSpPr>
          <p:cNvPr id="5" name="Footer Placeholder 4">
            <a:extLst>
              <a:ext uri="{FF2B5EF4-FFF2-40B4-BE49-F238E27FC236}">
                <a16:creationId xmlns:a16="http://schemas.microsoft.com/office/drawing/2014/main" id="{294F6750-0AEF-104D-AC65-73B45F2916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7F592E-1AB2-D244-B181-0A36EB548DFA}"/>
              </a:ext>
            </a:extLst>
          </p:cNvPr>
          <p:cNvSpPr>
            <a:spLocks noGrp="1"/>
          </p:cNvSpPr>
          <p:nvPr>
            <p:ph type="sldNum" sz="quarter" idx="12"/>
          </p:nvPr>
        </p:nvSpPr>
        <p:spPr/>
        <p:txBody>
          <a:bodyPr/>
          <a:lstStyle/>
          <a:p>
            <a:fld id="{4FB824BF-1B7A-954E-96BA-08578D40961B}" type="slidenum">
              <a:rPr lang="en-US" smtClean="0"/>
              <a:t>‹#›</a:t>
            </a:fld>
            <a:endParaRPr lang="en-US"/>
          </a:p>
        </p:txBody>
      </p:sp>
    </p:spTree>
    <p:extLst>
      <p:ext uri="{BB962C8B-B14F-4D97-AF65-F5344CB8AC3E}">
        <p14:creationId xmlns:p14="http://schemas.microsoft.com/office/powerpoint/2010/main" val="1311577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27B77-BA35-DE4D-AFF7-22500508945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B4E08C7-59CE-E34C-ABD0-AA3374493DAC}"/>
              </a:ext>
            </a:extLst>
          </p:cNvPr>
          <p:cNvSpPr>
            <a:spLocks noGrp="1"/>
          </p:cNvSpPr>
          <p:nvPr>
            <p:ph sz="half" idx="1"/>
          </p:nvPr>
        </p:nvSpPr>
        <p:spPr>
          <a:xfrm>
            <a:off x="471488" y="2637014"/>
            <a:ext cx="2914650" cy="62852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533DDDE-57F0-7540-8B1B-53A64C6370DF}"/>
              </a:ext>
            </a:extLst>
          </p:cNvPr>
          <p:cNvSpPr>
            <a:spLocks noGrp="1"/>
          </p:cNvSpPr>
          <p:nvPr>
            <p:ph sz="half" idx="2"/>
          </p:nvPr>
        </p:nvSpPr>
        <p:spPr>
          <a:xfrm>
            <a:off x="3471863" y="2637014"/>
            <a:ext cx="2914650" cy="62852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0FC0B7E-6E6D-9E48-B935-489E979D6905}"/>
              </a:ext>
            </a:extLst>
          </p:cNvPr>
          <p:cNvSpPr>
            <a:spLocks noGrp="1"/>
          </p:cNvSpPr>
          <p:nvPr>
            <p:ph type="dt" sz="half" idx="10"/>
          </p:nvPr>
        </p:nvSpPr>
        <p:spPr/>
        <p:txBody>
          <a:bodyPr/>
          <a:lstStyle/>
          <a:p>
            <a:fld id="{D293ADB0-5E68-D640-8D8F-00932FA6A928}" type="datetimeFigureOut">
              <a:rPr lang="en-US" smtClean="0"/>
              <a:t>10/3/19</a:t>
            </a:fld>
            <a:endParaRPr lang="en-US"/>
          </a:p>
        </p:txBody>
      </p:sp>
      <p:sp>
        <p:nvSpPr>
          <p:cNvPr id="6" name="Footer Placeholder 5">
            <a:extLst>
              <a:ext uri="{FF2B5EF4-FFF2-40B4-BE49-F238E27FC236}">
                <a16:creationId xmlns:a16="http://schemas.microsoft.com/office/drawing/2014/main" id="{BE6E80BA-11E4-5842-A1AE-41B2B2DA8F9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4ABDA4A-BED7-7E41-84D9-B961222AF5F7}"/>
              </a:ext>
            </a:extLst>
          </p:cNvPr>
          <p:cNvSpPr>
            <a:spLocks noGrp="1"/>
          </p:cNvSpPr>
          <p:nvPr>
            <p:ph type="sldNum" sz="quarter" idx="12"/>
          </p:nvPr>
        </p:nvSpPr>
        <p:spPr/>
        <p:txBody>
          <a:bodyPr/>
          <a:lstStyle/>
          <a:p>
            <a:fld id="{4FB824BF-1B7A-954E-96BA-08578D40961B}" type="slidenum">
              <a:rPr lang="en-US" smtClean="0"/>
              <a:t>‹#›</a:t>
            </a:fld>
            <a:endParaRPr lang="en-US"/>
          </a:p>
        </p:txBody>
      </p:sp>
    </p:spTree>
    <p:extLst>
      <p:ext uri="{BB962C8B-B14F-4D97-AF65-F5344CB8AC3E}">
        <p14:creationId xmlns:p14="http://schemas.microsoft.com/office/powerpoint/2010/main" val="366786841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53359-BDAA-DE4A-9D7A-3C5A9007BCAE}"/>
              </a:ext>
            </a:extLst>
          </p:cNvPr>
          <p:cNvSpPr>
            <a:spLocks noGrp="1"/>
          </p:cNvSpPr>
          <p:nvPr>
            <p:ph type="title"/>
          </p:nvPr>
        </p:nvSpPr>
        <p:spPr>
          <a:xfrm>
            <a:off x="472381" y="527404"/>
            <a:ext cx="5915025" cy="1914702"/>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76C2281-7252-4B42-AD4D-39DA3DADA68F}"/>
              </a:ext>
            </a:extLst>
          </p:cNvPr>
          <p:cNvSpPr>
            <a:spLocks noGrp="1"/>
          </p:cNvSpPr>
          <p:nvPr>
            <p:ph type="body" idx="1"/>
          </p:nvPr>
        </p:nvSpPr>
        <p:spPr>
          <a:xfrm>
            <a:off x="472381" y="2428347"/>
            <a:ext cx="2901255" cy="1190095"/>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C1BD6FBD-EFCA-A343-B59B-8CF650D0B7EE}"/>
              </a:ext>
            </a:extLst>
          </p:cNvPr>
          <p:cNvSpPr>
            <a:spLocks noGrp="1"/>
          </p:cNvSpPr>
          <p:nvPr>
            <p:ph sz="half" idx="2"/>
          </p:nvPr>
        </p:nvSpPr>
        <p:spPr>
          <a:xfrm>
            <a:off x="472381" y="3618442"/>
            <a:ext cx="2901255" cy="532218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7F2F19-71A8-834D-8A53-37E6669D13B1}"/>
              </a:ext>
            </a:extLst>
          </p:cNvPr>
          <p:cNvSpPr>
            <a:spLocks noGrp="1"/>
          </p:cNvSpPr>
          <p:nvPr>
            <p:ph type="body" sz="quarter" idx="3"/>
          </p:nvPr>
        </p:nvSpPr>
        <p:spPr>
          <a:xfrm>
            <a:off x="3471863" y="2428347"/>
            <a:ext cx="2915543" cy="1190095"/>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F500A42B-A3DF-CA48-8E9E-4C246F78476C}"/>
              </a:ext>
            </a:extLst>
          </p:cNvPr>
          <p:cNvSpPr>
            <a:spLocks noGrp="1"/>
          </p:cNvSpPr>
          <p:nvPr>
            <p:ph sz="quarter" idx="4"/>
          </p:nvPr>
        </p:nvSpPr>
        <p:spPr>
          <a:xfrm>
            <a:off x="3471863" y="3618442"/>
            <a:ext cx="2915543" cy="532218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5C98A67-5C04-5A4B-8881-8440D7F86A92}"/>
              </a:ext>
            </a:extLst>
          </p:cNvPr>
          <p:cNvSpPr>
            <a:spLocks noGrp="1"/>
          </p:cNvSpPr>
          <p:nvPr>
            <p:ph type="dt" sz="half" idx="10"/>
          </p:nvPr>
        </p:nvSpPr>
        <p:spPr/>
        <p:txBody>
          <a:bodyPr/>
          <a:lstStyle/>
          <a:p>
            <a:fld id="{D293ADB0-5E68-D640-8D8F-00932FA6A928}" type="datetimeFigureOut">
              <a:rPr lang="en-US" smtClean="0"/>
              <a:t>10/3/19</a:t>
            </a:fld>
            <a:endParaRPr lang="en-US"/>
          </a:p>
        </p:txBody>
      </p:sp>
      <p:sp>
        <p:nvSpPr>
          <p:cNvPr id="8" name="Footer Placeholder 7">
            <a:extLst>
              <a:ext uri="{FF2B5EF4-FFF2-40B4-BE49-F238E27FC236}">
                <a16:creationId xmlns:a16="http://schemas.microsoft.com/office/drawing/2014/main" id="{44385D3A-794C-D14E-8EFD-9F5362F967B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ED21BC7-D872-D94C-8835-F1011A887C56}"/>
              </a:ext>
            </a:extLst>
          </p:cNvPr>
          <p:cNvSpPr>
            <a:spLocks noGrp="1"/>
          </p:cNvSpPr>
          <p:nvPr>
            <p:ph type="sldNum" sz="quarter" idx="12"/>
          </p:nvPr>
        </p:nvSpPr>
        <p:spPr/>
        <p:txBody>
          <a:bodyPr/>
          <a:lstStyle/>
          <a:p>
            <a:fld id="{4FB824BF-1B7A-954E-96BA-08578D40961B}" type="slidenum">
              <a:rPr lang="en-US" smtClean="0"/>
              <a:t>‹#›</a:t>
            </a:fld>
            <a:endParaRPr lang="en-US"/>
          </a:p>
        </p:txBody>
      </p:sp>
    </p:spTree>
    <p:extLst>
      <p:ext uri="{BB962C8B-B14F-4D97-AF65-F5344CB8AC3E}">
        <p14:creationId xmlns:p14="http://schemas.microsoft.com/office/powerpoint/2010/main" val="3122645854"/>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B9E2B-82E5-8144-9CE7-92EE17F547C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50C0076-9D66-D14F-A88F-761A60C905F4}"/>
              </a:ext>
            </a:extLst>
          </p:cNvPr>
          <p:cNvSpPr>
            <a:spLocks noGrp="1"/>
          </p:cNvSpPr>
          <p:nvPr>
            <p:ph type="dt" sz="half" idx="10"/>
          </p:nvPr>
        </p:nvSpPr>
        <p:spPr/>
        <p:txBody>
          <a:bodyPr/>
          <a:lstStyle/>
          <a:p>
            <a:fld id="{D293ADB0-5E68-D640-8D8F-00932FA6A928}" type="datetimeFigureOut">
              <a:rPr lang="en-US" smtClean="0"/>
              <a:t>10/3/19</a:t>
            </a:fld>
            <a:endParaRPr lang="en-US"/>
          </a:p>
        </p:txBody>
      </p:sp>
      <p:sp>
        <p:nvSpPr>
          <p:cNvPr id="4" name="Footer Placeholder 3">
            <a:extLst>
              <a:ext uri="{FF2B5EF4-FFF2-40B4-BE49-F238E27FC236}">
                <a16:creationId xmlns:a16="http://schemas.microsoft.com/office/drawing/2014/main" id="{E71D07D7-5A22-DA44-B111-1E7FB919E05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6A3E1C2-E1C3-C041-BD4D-04FB6A4005DF}"/>
              </a:ext>
            </a:extLst>
          </p:cNvPr>
          <p:cNvSpPr>
            <a:spLocks noGrp="1"/>
          </p:cNvSpPr>
          <p:nvPr>
            <p:ph type="sldNum" sz="quarter" idx="12"/>
          </p:nvPr>
        </p:nvSpPr>
        <p:spPr/>
        <p:txBody>
          <a:bodyPr/>
          <a:lstStyle/>
          <a:p>
            <a:fld id="{4FB824BF-1B7A-954E-96BA-08578D40961B}" type="slidenum">
              <a:rPr lang="en-US" smtClean="0"/>
              <a:t>‹#›</a:t>
            </a:fld>
            <a:endParaRPr lang="en-US"/>
          </a:p>
        </p:txBody>
      </p:sp>
    </p:spTree>
    <p:extLst>
      <p:ext uri="{BB962C8B-B14F-4D97-AF65-F5344CB8AC3E}">
        <p14:creationId xmlns:p14="http://schemas.microsoft.com/office/powerpoint/2010/main" val="21727002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4CDBCB-4E0F-D54C-BDF9-2267CCE57782}"/>
              </a:ext>
            </a:extLst>
          </p:cNvPr>
          <p:cNvSpPr>
            <a:spLocks noGrp="1"/>
          </p:cNvSpPr>
          <p:nvPr>
            <p:ph type="dt" sz="half" idx="10"/>
          </p:nvPr>
        </p:nvSpPr>
        <p:spPr/>
        <p:txBody>
          <a:bodyPr/>
          <a:lstStyle/>
          <a:p>
            <a:fld id="{D293ADB0-5E68-D640-8D8F-00932FA6A928}" type="datetimeFigureOut">
              <a:rPr lang="en-US" smtClean="0"/>
              <a:t>10/3/19</a:t>
            </a:fld>
            <a:endParaRPr lang="en-US"/>
          </a:p>
        </p:txBody>
      </p:sp>
      <p:sp>
        <p:nvSpPr>
          <p:cNvPr id="3" name="Footer Placeholder 2">
            <a:extLst>
              <a:ext uri="{FF2B5EF4-FFF2-40B4-BE49-F238E27FC236}">
                <a16:creationId xmlns:a16="http://schemas.microsoft.com/office/drawing/2014/main" id="{0FD752BD-F3CF-BA48-854B-9558F474408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F00B29D-EEBA-D349-9240-D5770DCB7F19}"/>
              </a:ext>
            </a:extLst>
          </p:cNvPr>
          <p:cNvSpPr>
            <a:spLocks noGrp="1"/>
          </p:cNvSpPr>
          <p:nvPr>
            <p:ph type="sldNum" sz="quarter" idx="12"/>
          </p:nvPr>
        </p:nvSpPr>
        <p:spPr/>
        <p:txBody>
          <a:bodyPr/>
          <a:lstStyle/>
          <a:p>
            <a:fld id="{4FB824BF-1B7A-954E-96BA-08578D40961B}" type="slidenum">
              <a:rPr lang="en-US" smtClean="0"/>
              <a:t>‹#›</a:t>
            </a:fld>
            <a:endParaRPr lang="en-US"/>
          </a:p>
        </p:txBody>
      </p:sp>
    </p:spTree>
    <p:extLst>
      <p:ext uri="{BB962C8B-B14F-4D97-AF65-F5344CB8AC3E}">
        <p14:creationId xmlns:p14="http://schemas.microsoft.com/office/powerpoint/2010/main" val="3231068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18C61-533B-E342-BD86-927AD39383C6}"/>
              </a:ext>
            </a:extLst>
          </p:cNvPr>
          <p:cNvSpPr>
            <a:spLocks noGrp="1"/>
          </p:cNvSpPr>
          <p:nvPr>
            <p:ph type="title"/>
          </p:nvPr>
        </p:nvSpPr>
        <p:spPr>
          <a:xfrm>
            <a:off x="472381" y="660400"/>
            <a:ext cx="2211883" cy="2311400"/>
          </a:xfr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5EFF1F3-3499-2648-9F7E-85CEDCAF390F}"/>
              </a:ext>
            </a:extLst>
          </p:cNvPr>
          <p:cNvSpPr>
            <a:spLocks noGrp="1"/>
          </p:cNvSpPr>
          <p:nvPr>
            <p:ph idx="1"/>
          </p:nvPr>
        </p:nvSpPr>
        <p:spPr>
          <a:xfrm>
            <a:off x="2915543" y="1426281"/>
            <a:ext cx="3471863" cy="7039681"/>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929109D-C54F-E540-8602-34D76ECF3CD1}"/>
              </a:ext>
            </a:extLst>
          </p:cNvPr>
          <p:cNvSpPr>
            <a:spLocks noGrp="1"/>
          </p:cNvSpPr>
          <p:nvPr>
            <p:ph type="body" sz="half" idx="2"/>
          </p:nvPr>
        </p:nvSpPr>
        <p:spPr>
          <a:xfrm>
            <a:off x="472381" y="2971800"/>
            <a:ext cx="2211883" cy="5505627"/>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406625A7-3455-E44A-9641-D4972B4D0AA4}"/>
              </a:ext>
            </a:extLst>
          </p:cNvPr>
          <p:cNvSpPr>
            <a:spLocks noGrp="1"/>
          </p:cNvSpPr>
          <p:nvPr>
            <p:ph type="dt" sz="half" idx="10"/>
          </p:nvPr>
        </p:nvSpPr>
        <p:spPr/>
        <p:txBody>
          <a:bodyPr/>
          <a:lstStyle/>
          <a:p>
            <a:fld id="{D293ADB0-5E68-D640-8D8F-00932FA6A928}" type="datetimeFigureOut">
              <a:rPr lang="en-US" smtClean="0"/>
              <a:t>10/3/19</a:t>
            </a:fld>
            <a:endParaRPr lang="en-US"/>
          </a:p>
        </p:txBody>
      </p:sp>
      <p:sp>
        <p:nvSpPr>
          <p:cNvPr id="6" name="Footer Placeholder 5">
            <a:extLst>
              <a:ext uri="{FF2B5EF4-FFF2-40B4-BE49-F238E27FC236}">
                <a16:creationId xmlns:a16="http://schemas.microsoft.com/office/drawing/2014/main" id="{7435E7CB-86BE-BA4B-BF32-E36C3B1F8D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3D7907F-0D94-A74E-9E4E-26D55469ACB3}"/>
              </a:ext>
            </a:extLst>
          </p:cNvPr>
          <p:cNvSpPr>
            <a:spLocks noGrp="1"/>
          </p:cNvSpPr>
          <p:nvPr>
            <p:ph type="sldNum" sz="quarter" idx="12"/>
          </p:nvPr>
        </p:nvSpPr>
        <p:spPr/>
        <p:txBody>
          <a:bodyPr/>
          <a:lstStyle/>
          <a:p>
            <a:fld id="{4FB824BF-1B7A-954E-96BA-08578D40961B}" type="slidenum">
              <a:rPr lang="en-US" smtClean="0"/>
              <a:t>‹#›</a:t>
            </a:fld>
            <a:endParaRPr lang="en-US"/>
          </a:p>
        </p:txBody>
      </p:sp>
    </p:spTree>
    <p:extLst>
      <p:ext uri="{BB962C8B-B14F-4D97-AF65-F5344CB8AC3E}">
        <p14:creationId xmlns:p14="http://schemas.microsoft.com/office/powerpoint/2010/main" val="3577158401"/>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1682A-6150-0C45-9FE9-C91C0B6BF250}"/>
              </a:ext>
            </a:extLst>
          </p:cNvPr>
          <p:cNvSpPr>
            <a:spLocks noGrp="1"/>
          </p:cNvSpPr>
          <p:nvPr>
            <p:ph type="title"/>
          </p:nvPr>
        </p:nvSpPr>
        <p:spPr>
          <a:xfrm>
            <a:off x="472381" y="660400"/>
            <a:ext cx="2211883" cy="2311400"/>
          </a:xfr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7A6E39E-F4E0-854A-AA61-8482C183300D}"/>
              </a:ext>
            </a:extLst>
          </p:cNvPr>
          <p:cNvSpPr>
            <a:spLocks noGrp="1"/>
          </p:cNvSpPr>
          <p:nvPr>
            <p:ph type="pic" idx="1"/>
          </p:nvPr>
        </p:nvSpPr>
        <p:spPr>
          <a:xfrm>
            <a:off x="2915543" y="1426281"/>
            <a:ext cx="3471863" cy="7039681"/>
          </a:xfr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1640907D-7207-9F42-8AE4-7E646E58C767}"/>
              </a:ext>
            </a:extLst>
          </p:cNvPr>
          <p:cNvSpPr>
            <a:spLocks noGrp="1"/>
          </p:cNvSpPr>
          <p:nvPr>
            <p:ph type="body" sz="half" idx="2"/>
          </p:nvPr>
        </p:nvSpPr>
        <p:spPr>
          <a:xfrm>
            <a:off x="472381" y="2971800"/>
            <a:ext cx="2211883" cy="5505627"/>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2504CF47-97B6-3F41-ACEB-B7F5063DEF4D}"/>
              </a:ext>
            </a:extLst>
          </p:cNvPr>
          <p:cNvSpPr>
            <a:spLocks noGrp="1"/>
          </p:cNvSpPr>
          <p:nvPr>
            <p:ph type="dt" sz="half" idx="10"/>
          </p:nvPr>
        </p:nvSpPr>
        <p:spPr/>
        <p:txBody>
          <a:bodyPr/>
          <a:lstStyle/>
          <a:p>
            <a:fld id="{D293ADB0-5E68-D640-8D8F-00932FA6A928}" type="datetimeFigureOut">
              <a:rPr lang="en-US" smtClean="0"/>
              <a:t>10/3/19</a:t>
            </a:fld>
            <a:endParaRPr lang="en-US"/>
          </a:p>
        </p:txBody>
      </p:sp>
      <p:sp>
        <p:nvSpPr>
          <p:cNvPr id="6" name="Footer Placeholder 5">
            <a:extLst>
              <a:ext uri="{FF2B5EF4-FFF2-40B4-BE49-F238E27FC236}">
                <a16:creationId xmlns:a16="http://schemas.microsoft.com/office/drawing/2014/main" id="{9DAF2481-0385-7D4A-80AA-6F9A366B93F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752A30-FA19-FB47-8FAE-C533D014DDD5}"/>
              </a:ext>
            </a:extLst>
          </p:cNvPr>
          <p:cNvSpPr>
            <a:spLocks noGrp="1"/>
          </p:cNvSpPr>
          <p:nvPr>
            <p:ph type="sldNum" sz="quarter" idx="12"/>
          </p:nvPr>
        </p:nvSpPr>
        <p:spPr/>
        <p:txBody>
          <a:bodyPr/>
          <a:lstStyle/>
          <a:p>
            <a:fld id="{4FB824BF-1B7A-954E-96BA-08578D40961B}" type="slidenum">
              <a:rPr lang="en-US" smtClean="0"/>
              <a:t>‹#›</a:t>
            </a:fld>
            <a:endParaRPr lang="en-US"/>
          </a:p>
        </p:txBody>
      </p:sp>
    </p:spTree>
    <p:extLst>
      <p:ext uri="{BB962C8B-B14F-4D97-AF65-F5344CB8AC3E}">
        <p14:creationId xmlns:p14="http://schemas.microsoft.com/office/powerpoint/2010/main" val="2266763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EDFB4-9057-7A4D-9CA6-59FE7207354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C95CA4C-BB86-9049-9D68-1E7000A2453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4710C39-3C0D-9941-9431-5F747F4218AD}"/>
              </a:ext>
            </a:extLst>
          </p:cNvPr>
          <p:cNvSpPr>
            <a:spLocks noGrp="1"/>
          </p:cNvSpPr>
          <p:nvPr>
            <p:ph type="dt" sz="half" idx="10"/>
          </p:nvPr>
        </p:nvSpPr>
        <p:spPr/>
        <p:txBody>
          <a:bodyPr/>
          <a:lstStyle/>
          <a:p>
            <a:fld id="{D293ADB0-5E68-D640-8D8F-00932FA6A928}" type="datetimeFigureOut">
              <a:rPr lang="en-US" smtClean="0"/>
              <a:t>10/3/19</a:t>
            </a:fld>
            <a:endParaRPr lang="en-US"/>
          </a:p>
        </p:txBody>
      </p:sp>
      <p:sp>
        <p:nvSpPr>
          <p:cNvPr id="5" name="Footer Placeholder 4">
            <a:extLst>
              <a:ext uri="{FF2B5EF4-FFF2-40B4-BE49-F238E27FC236}">
                <a16:creationId xmlns:a16="http://schemas.microsoft.com/office/drawing/2014/main" id="{29986293-90D8-A24F-AB3C-0D9FCF981E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E0DD18-5D26-B548-B2A1-324E88632137}"/>
              </a:ext>
            </a:extLst>
          </p:cNvPr>
          <p:cNvSpPr>
            <a:spLocks noGrp="1"/>
          </p:cNvSpPr>
          <p:nvPr>
            <p:ph type="sldNum" sz="quarter" idx="12"/>
          </p:nvPr>
        </p:nvSpPr>
        <p:spPr/>
        <p:txBody>
          <a:bodyPr/>
          <a:lstStyle/>
          <a:p>
            <a:fld id="{4FB824BF-1B7A-954E-96BA-08578D40961B}" type="slidenum">
              <a:rPr lang="en-US" smtClean="0"/>
              <a:t>‹#›</a:t>
            </a:fld>
            <a:endParaRPr lang="en-US"/>
          </a:p>
        </p:txBody>
      </p:sp>
    </p:spTree>
    <p:extLst>
      <p:ext uri="{BB962C8B-B14F-4D97-AF65-F5344CB8AC3E}">
        <p14:creationId xmlns:p14="http://schemas.microsoft.com/office/powerpoint/2010/main" val="4164241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A4AB63-26A9-4749-B809-400164B9291E}"/>
              </a:ext>
            </a:extLst>
          </p:cNvPr>
          <p:cNvSpPr>
            <a:spLocks noGrp="1"/>
          </p:cNvSpPr>
          <p:nvPr>
            <p:ph type="title" orient="vert"/>
          </p:nvPr>
        </p:nvSpPr>
        <p:spPr>
          <a:xfrm>
            <a:off x="4907756" y="527403"/>
            <a:ext cx="1478756" cy="8394877"/>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B168249-615E-3C4A-9EA9-6A952161445C}"/>
              </a:ext>
            </a:extLst>
          </p:cNvPr>
          <p:cNvSpPr>
            <a:spLocks noGrp="1"/>
          </p:cNvSpPr>
          <p:nvPr>
            <p:ph type="body" orient="vert" idx="1"/>
          </p:nvPr>
        </p:nvSpPr>
        <p:spPr>
          <a:xfrm>
            <a:off x="471487" y="527403"/>
            <a:ext cx="4350544" cy="839487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19C289-E896-6A46-AAE8-FD65871CC537}"/>
              </a:ext>
            </a:extLst>
          </p:cNvPr>
          <p:cNvSpPr>
            <a:spLocks noGrp="1"/>
          </p:cNvSpPr>
          <p:nvPr>
            <p:ph type="dt" sz="half" idx="10"/>
          </p:nvPr>
        </p:nvSpPr>
        <p:spPr/>
        <p:txBody>
          <a:bodyPr/>
          <a:lstStyle/>
          <a:p>
            <a:fld id="{D293ADB0-5E68-D640-8D8F-00932FA6A928}" type="datetimeFigureOut">
              <a:rPr lang="en-US" smtClean="0"/>
              <a:t>10/3/19</a:t>
            </a:fld>
            <a:endParaRPr lang="en-US"/>
          </a:p>
        </p:txBody>
      </p:sp>
      <p:sp>
        <p:nvSpPr>
          <p:cNvPr id="5" name="Footer Placeholder 4">
            <a:extLst>
              <a:ext uri="{FF2B5EF4-FFF2-40B4-BE49-F238E27FC236}">
                <a16:creationId xmlns:a16="http://schemas.microsoft.com/office/drawing/2014/main" id="{CBA1058E-D203-7A4C-8FAD-A2EC98AC1C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93BB94-ADFF-6344-9A30-3951A15812A5}"/>
              </a:ext>
            </a:extLst>
          </p:cNvPr>
          <p:cNvSpPr>
            <a:spLocks noGrp="1"/>
          </p:cNvSpPr>
          <p:nvPr>
            <p:ph type="sldNum" sz="quarter" idx="12"/>
          </p:nvPr>
        </p:nvSpPr>
        <p:spPr/>
        <p:txBody>
          <a:bodyPr/>
          <a:lstStyle/>
          <a:p>
            <a:fld id="{4FB824BF-1B7A-954E-96BA-08578D40961B}" type="slidenum">
              <a:rPr lang="en-US" smtClean="0"/>
              <a:t>‹#›</a:t>
            </a:fld>
            <a:endParaRPr lang="en-US"/>
          </a:p>
        </p:txBody>
      </p:sp>
    </p:spTree>
    <p:extLst>
      <p:ext uri="{BB962C8B-B14F-4D97-AF65-F5344CB8AC3E}">
        <p14:creationId xmlns:p14="http://schemas.microsoft.com/office/powerpoint/2010/main" val="2360350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93DCE4-B6AC-5840-B33B-E52CBB6BEFA0}"/>
              </a:ext>
            </a:extLst>
          </p:cNvPr>
          <p:cNvSpPr>
            <a:spLocks noGrp="1"/>
          </p:cNvSpPr>
          <p:nvPr>
            <p:ph type="title"/>
          </p:nvPr>
        </p:nvSpPr>
        <p:spPr>
          <a:xfrm>
            <a:off x="471488" y="527404"/>
            <a:ext cx="5915025" cy="1914702"/>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555E849-EB85-EA4C-B98E-24DD5D051BE5}"/>
              </a:ext>
            </a:extLst>
          </p:cNvPr>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5AFC5D-8849-BE4B-95E7-10791BB02F4F}"/>
              </a:ext>
            </a:extLst>
          </p:cNvPr>
          <p:cNvSpPr>
            <a:spLocks noGrp="1"/>
          </p:cNvSpPr>
          <p:nvPr>
            <p:ph type="dt" sz="half" idx="2"/>
          </p:nvPr>
        </p:nvSpPr>
        <p:spPr>
          <a:xfrm>
            <a:off x="471488" y="9181395"/>
            <a:ext cx="1543050" cy="527403"/>
          </a:xfrm>
          <a:prstGeom prst="rect">
            <a:avLst/>
          </a:prstGeom>
        </p:spPr>
        <p:txBody>
          <a:bodyPr vert="horz" lIns="91440" tIns="45720" rIns="91440" bIns="45720" rtlCol="0" anchor="ctr"/>
          <a:lstStyle>
            <a:lvl1pPr algn="l">
              <a:defRPr sz="675">
                <a:solidFill>
                  <a:schemeClr val="tx1">
                    <a:tint val="75000"/>
                  </a:schemeClr>
                </a:solidFill>
              </a:defRPr>
            </a:lvl1pPr>
          </a:lstStyle>
          <a:p>
            <a:fld id="{D293ADB0-5E68-D640-8D8F-00932FA6A928}" type="datetimeFigureOut">
              <a:rPr lang="en-US" smtClean="0"/>
              <a:t>10/3/19</a:t>
            </a:fld>
            <a:endParaRPr lang="en-US"/>
          </a:p>
        </p:txBody>
      </p:sp>
      <p:sp>
        <p:nvSpPr>
          <p:cNvPr id="5" name="Footer Placeholder 4">
            <a:extLst>
              <a:ext uri="{FF2B5EF4-FFF2-40B4-BE49-F238E27FC236}">
                <a16:creationId xmlns:a16="http://schemas.microsoft.com/office/drawing/2014/main" id="{93119D84-A790-8C4B-8DB7-5FB05E990B75}"/>
              </a:ext>
            </a:extLst>
          </p:cNvPr>
          <p:cNvSpPr>
            <a:spLocks noGrp="1"/>
          </p:cNvSpPr>
          <p:nvPr>
            <p:ph type="ftr" sz="quarter" idx="3"/>
          </p:nvPr>
        </p:nvSpPr>
        <p:spPr>
          <a:xfrm>
            <a:off x="2271713" y="9181395"/>
            <a:ext cx="2314575" cy="527403"/>
          </a:xfrm>
          <a:prstGeom prst="rect">
            <a:avLst/>
          </a:prstGeom>
        </p:spPr>
        <p:txBody>
          <a:bodyPr vert="horz" lIns="91440" tIns="45720" rIns="91440" bIns="45720" rtlCol="0" anchor="ctr"/>
          <a:lstStyle>
            <a:lvl1pPr algn="ctr">
              <a:defRPr sz="675">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FDB3B8D-9658-084B-A0E8-BAB385FAD872}"/>
              </a:ext>
            </a:extLst>
          </p:cNvPr>
          <p:cNvSpPr>
            <a:spLocks noGrp="1"/>
          </p:cNvSpPr>
          <p:nvPr>
            <p:ph type="sldNum" sz="quarter" idx="4"/>
          </p:nvPr>
        </p:nvSpPr>
        <p:spPr>
          <a:xfrm>
            <a:off x="4843463" y="9181395"/>
            <a:ext cx="1543050" cy="527403"/>
          </a:xfrm>
          <a:prstGeom prst="rect">
            <a:avLst/>
          </a:prstGeom>
        </p:spPr>
        <p:txBody>
          <a:bodyPr vert="horz" lIns="91440" tIns="45720" rIns="91440" bIns="45720" rtlCol="0" anchor="ctr"/>
          <a:lstStyle>
            <a:lvl1pPr algn="r">
              <a:defRPr sz="675">
                <a:solidFill>
                  <a:schemeClr val="tx1">
                    <a:tint val="75000"/>
                  </a:schemeClr>
                </a:solidFill>
              </a:defRPr>
            </a:lvl1pPr>
          </a:lstStyle>
          <a:p>
            <a:fld id="{4FB824BF-1B7A-954E-96BA-08578D40961B}" type="slidenum">
              <a:rPr lang="en-US" smtClean="0"/>
              <a:t>‹#›</a:t>
            </a:fld>
            <a:endParaRPr lang="en-US"/>
          </a:p>
        </p:txBody>
      </p:sp>
    </p:spTree>
    <p:extLst>
      <p:ext uri="{BB962C8B-B14F-4D97-AF65-F5344CB8AC3E}">
        <p14:creationId xmlns:p14="http://schemas.microsoft.com/office/powerpoint/2010/main" val="3876378052"/>
      </p:ext>
    </p:extLst>
  </p:cSld>
  <p:clrMap bg1="lt1" tx1="dk1" bg2="lt2" tx2="dk2" accent1="accent1" accent2="accent2" accent3="accent3" accent4="accent4" accent5="accent5" accent6="accent6" hlink="hlink" folHlink="folHlink"/>
  <p:sldLayoutIdLst>
    <p:sldLayoutId id="2147483905" r:id="rId1"/>
    <p:sldLayoutId id="2147483906" r:id="rId2"/>
    <p:sldLayoutId id="2147483907" r:id="rId3"/>
    <p:sldLayoutId id="2147483908" r:id="rId4"/>
    <p:sldLayoutId id="2147483909" r:id="rId5"/>
    <p:sldLayoutId id="2147483910" r:id="rId6"/>
    <p:sldLayoutId id="2147483911" r:id="rId7"/>
    <p:sldLayoutId id="2147483912" r:id="rId8"/>
    <p:sldLayoutId id="2147483913" r:id="rId9"/>
    <p:sldLayoutId id="2147483914" r:id="rId10"/>
    <p:sldLayoutId id="2147483915"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DD46E38-C942-D44C-8E68-14CAD78EBBBC}"/>
              </a:ext>
            </a:extLst>
          </p:cNvPr>
          <p:cNvSpPr/>
          <p:nvPr/>
        </p:nvSpPr>
        <p:spPr>
          <a:xfrm>
            <a:off x="224287" y="138023"/>
            <a:ext cx="2311879" cy="534837"/>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934407F-7D16-B84F-B2BD-7975881B0A32}"/>
              </a:ext>
            </a:extLst>
          </p:cNvPr>
          <p:cNvSpPr txBox="1"/>
          <p:nvPr/>
        </p:nvSpPr>
        <p:spPr>
          <a:xfrm>
            <a:off x="224287" y="82275"/>
            <a:ext cx="2087592" cy="646331"/>
          </a:xfrm>
          <a:prstGeom prst="rect">
            <a:avLst/>
          </a:prstGeom>
          <a:noFill/>
        </p:spPr>
        <p:txBody>
          <a:bodyPr wrap="square" rtlCol="0">
            <a:spAutoFit/>
          </a:bodyPr>
          <a:lstStyle/>
          <a:p>
            <a:r>
              <a:rPr lang="en-US" sz="3600" b="1" dirty="0" err="1">
                <a:solidFill>
                  <a:schemeClr val="bg1"/>
                </a:solidFill>
              </a:rPr>
              <a:t>Sali</a:t>
            </a:r>
            <a:r>
              <a:rPr lang="en-US" sz="3600" b="1" dirty="0">
                <a:solidFill>
                  <a:schemeClr val="bg1"/>
                </a:solidFill>
              </a:rPr>
              <a:t> Jones</a:t>
            </a:r>
          </a:p>
        </p:txBody>
      </p:sp>
      <p:sp>
        <p:nvSpPr>
          <p:cNvPr id="9" name="TextBox 8">
            <a:extLst>
              <a:ext uri="{FF2B5EF4-FFF2-40B4-BE49-F238E27FC236}">
                <a16:creationId xmlns:a16="http://schemas.microsoft.com/office/drawing/2014/main" id="{AFBFAC6F-569D-C440-99CD-087AB4E51604}"/>
              </a:ext>
            </a:extLst>
          </p:cNvPr>
          <p:cNvSpPr txBox="1"/>
          <p:nvPr/>
        </p:nvSpPr>
        <p:spPr>
          <a:xfrm>
            <a:off x="208848" y="3138278"/>
            <a:ext cx="6182984" cy="2954655"/>
          </a:xfrm>
          <a:prstGeom prst="rect">
            <a:avLst/>
          </a:prstGeom>
          <a:noFill/>
        </p:spPr>
        <p:txBody>
          <a:bodyPr wrap="square" rtlCol="0">
            <a:spAutoFit/>
          </a:bodyPr>
          <a:lstStyle/>
          <a:p>
            <a:r>
              <a:rPr lang="en-GB" sz="1200" dirty="0"/>
              <a:t>I coach the under16s netball team in my community every week. Working with children of mixed abilities has enabled me to develop my communication skills through explaining drills and learning outcomes using both verbal and visual aids. Volunteering with Girlguiding Rainbows has helped improve my leadership skills. </a:t>
            </a:r>
          </a:p>
          <a:p>
            <a:endParaRPr lang="en-GB" sz="1200" dirty="0"/>
          </a:p>
          <a:p>
            <a:r>
              <a:rPr lang="en-GB" sz="1200" dirty="0"/>
              <a:t>For the last year I have been completing my Level 3 Certificate in Teaching PE in Primary Schools. Delivering PE and forest school activities around Primary Schools in Carmarthenshire, gaining an insight into the working environment of a teacher. My organisation and planning skills have improved as I appreciate the importance of preparation and lesson planning. Planning forest school activities has expanded my level of creativity, creating sessions linking to the curriculum, where the child can both learn new skills by using their imagination and explore the outdoor environment. Seeing the children measurably improve and accomplish a technique they previously could not, is a personally rewarding experience and one of the main reasons I want to teach. </a:t>
            </a:r>
          </a:p>
          <a:p>
            <a:endParaRPr lang="en-US" dirty="0"/>
          </a:p>
        </p:txBody>
      </p:sp>
      <p:sp>
        <p:nvSpPr>
          <p:cNvPr id="12" name="TextBox 11">
            <a:extLst>
              <a:ext uri="{FF2B5EF4-FFF2-40B4-BE49-F238E27FC236}">
                <a16:creationId xmlns:a16="http://schemas.microsoft.com/office/drawing/2014/main" id="{936047D4-AE4C-C246-A86D-B0FF31535B65}"/>
              </a:ext>
            </a:extLst>
          </p:cNvPr>
          <p:cNvSpPr txBox="1"/>
          <p:nvPr/>
        </p:nvSpPr>
        <p:spPr>
          <a:xfrm rot="442285">
            <a:off x="224892" y="2603662"/>
            <a:ext cx="1851084" cy="369332"/>
          </a:xfrm>
          <a:prstGeom prst="rect">
            <a:avLst/>
          </a:prstGeom>
          <a:solidFill>
            <a:srgbClr val="B690F9"/>
          </a:solidFill>
          <a:ln>
            <a:solidFill>
              <a:srgbClr val="B690F9"/>
            </a:solidFill>
          </a:ln>
        </p:spPr>
        <p:txBody>
          <a:bodyPr wrap="none" rtlCol="0">
            <a:spAutoFit/>
          </a:bodyPr>
          <a:lstStyle/>
          <a:p>
            <a:r>
              <a:rPr lang="en-US" b="1" i="1" dirty="0"/>
              <a:t>Work Experience:</a:t>
            </a:r>
          </a:p>
        </p:txBody>
      </p:sp>
      <p:sp>
        <p:nvSpPr>
          <p:cNvPr id="13" name="TextBox 12">
            <a:extLst>
              <a:ext uri="{FF2B5EF4-FFF2-40B4-BE49-F238E27FC236}">
                <a16:creationId xmlns:a16="http://schemas.microsoft.com/office/drawing/2014/main" id="{AEF1CD0F-4633-4541-8AA4-19221EF899F4}"/>
              </a:ext>
            </a:extLst>
          </p:cNvPr>
          <p:cNvSpPr txBox="1"/>
          <p:nvPr/>
        </p:nvSpPr>
        <p:spPr>
          <a:xfrm rot="20831100">
            <a:off x="2755279" y="220774"/>
            <a:ext cx="1390573" cy="369332"/>
          </a:xfrm>
          <a:prstGeom prst="rect">
            <a:avLst/>
          </a:prstGeom>
          <a:solidFill>
            <a:srgbClr val="1FD35F"/>
          </a:solidFill>
        </p:spPr>
        <p:txBody>
          <a:bodyPr wrap="none" rtlCol="0">
            <a:spAutoFit/>
          </a:bodyPr>
          <a:lstStyle/>
          <a:p>
            <a:r>
              <a:rPr lang="en-US" b="1" i="1" dirty="0"/>
              <a:t>Background:</a:t>
            </a:r>
          </a:p>
        </p:txBody>
      </p:sp>
      <p:sp>
        <p:nvSpPr>
          <p:cNvPr id="14" name="TextBox 13">
            <a:extLst>
              <a:ext uri="{FF2B5EF4-FFF2-40B4-BE49-F238E27FC236}">
                <a16:creationId xmlns:a16="http://schemas.microsoft.com/office/drawing/2014/main" id="{4AC8C71C-3FB5-BA4D-B48B-8A9B95F05D81}"/>
              </a:ext>
            </a:extLst>
          </p:cNvPr>
          <p:cNvSpPr txBox="1"/>
          <p:nvPr/>
        </p:nvSpPr>
        <p:spPr>
          <a:xfrm rot="462790">
            <a:off x="220307" y="909592"/>
            <a:ext cx="1194109" cy="369332"/>
          </a:xfrm>
          <a:prstGeom prst="rect">
            <a:avLst/>
          </a:prstGeom>
          <a:solidFill>
            <a:srgbClr val="FA6892"/>
          </a:solidFill>
        </p:spPr>
        <p:txBody>
          <a:bodyPr wrap="none" rtlCol="0">
            <a:spAutoFit/>
          </a:bodyPr>
          <a:lstStyle/>
          <a:p>
            <a:r>
              <a:rPr lang="en-US" b="1" i="1" dirty="0"/>
              <a:t>Education:</a:t>
            </a:r>
          </a:p>
        </p:txBody>
      </p:sp>
      <p:sp>
        <p:nvSpPr>
          <p:cNvPr id="15" name="Explosion 1 14">
            <a:extLst>
              <a:ext uri="{FF2B5EF4-FFF2-40B4-BE49-F238E27FC236}">
                <a16:creationId xmlns:a16="http://schemas.microsoft.com/office/drawing/2014/main" id="{884573A2-207D-4547-BB0D-B3F13E0A4900}"/>
              </a:ext>
            </a:extLst>
          </p:cNvPr>
          <p:cNvSpPr/>
          <p:nvPr/>
        </p:nvSpPr>
        <p:spPr>
          <a:xfrm>
            <a:off x="2311879" y="6477511"/>
            <a:ext cx="1823769" cy="1483744"/>
          </a:xfrm>
          <a:prstGeom prst="irregularSeal1">
            <a:avLst/>
          </a:prstGeom>
          <a:solidFill>
            <a:srgbClr val="65ECB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t>Skills</a:t>
            </a:r>
          </a:p>
        </p:txBody>
      </p:sp>
      <p:sp>
        <p:nvSpPr>
          <p:cNvPr id="16" name="Rectangle 15">
            <a:extLst>
              <a:ext uri="{FF2B5EF4-FFF2-40B4-BE49-F238E27FC236}">
                <a16:creationId xmlns:a16="http://schemas.microsoft.com/office/drawing/2014/main" id="{4A2AEEB7-DC50-E844-89A7-C28A014886D6}"/>
              </a:ext>
            </a:extLst>
          </p:cNvPr>
          <p:cNvSpPr/>
          <p:nvPr/>
        </p:nvSpPr>
        <p:spPr>
          <a:xfrm>
            <a:off x="200924" y="1365497"/>
            <a:ext cx="5387076" cy="1200329"/>
          </a:xfrm>
          <a:prstGeom prst="rect">
            <a:avLst/>
          </a:prstGeom>
        </p:spPr>
        <p:txBody>
          <a:bodyPr wrap="square">
            <a:spAutoFit/>
          </a:bodyPr>
          <a:lstStyle/>
          <a:p>
            <a:r>
              <a:rPr lang="en-US" sz="1200" dirty="0"/>
              <a:t>My desire to teach stemmed </a:t>
            </a:r>
            <a:r>
              <a:rPr lang="en-GB" sz="1200" dirty="0"/>
              <a:t>from the skills I learnt throughout my undergraduate degree, and the opportunity to apply these theories in a teaching context to maximize learning and facilitate overall development within the classroom. I achieved a degree in Sport Psychology from Liverpool Hope University, this has allowed me to explore the link between the psychological and physical factors affecting performance. </a:t>
            </a:r>
            <a:endParaRPr lang="en-US" sz="1200" dirty="0"/>
          </a:p>
        </p:txBody>
      </p:sp>
      <p:sp>
        <p:nvSpPr>
          <p:cNvPr id="17" name="TextBox 16">
            <a:extLst>
              <a:ext uri="{FF2B5EF4-FFF2-40B4-BE49-F238E27FC236}">
                <a16:creationId xmlns:a16="http://schemas.microsoft.com/office/drawing/2014/main" id="{84FDA8D2-8AD3-0747-A524-3326078A3C3B}"/>
              </a:ext>
            </a:extLst>
          </p:cNvPr>
          <p:cNvSpPr txBox="1"/>
          <p:nvPr/>
        </p:nvSpPr>
        <p:spPr>
          <a:xfrm>
            <a:off x="4876142" y="6891155"/>
            <a:ext cx="1385316" cy="338554"/>
          </a:xfrm>
          <a:prstGeom prst="rect">
            <a:avLst/>
          </a:prstGeom>
          <a:noFill/>
        </p:spPr>
        <p:txBody>
          <a:bodyPr wrap="none" rtlCol="0">
            <a:spAutoFit/>
          </a:bodyPr>
          <a:lstStyle/>
          <a:p>
            <a:r>
              <a:rPr lang="en-US" sz="1600" dirty="0"/>
              <a:t>Child inclusion</a:t>
            </a:r>
            <a:endParaRPr lang="en-US" dirty="0"/>
          </a:p>
        </p:txBody>
      </p:sp>
      <p:sp>
        <p:nvSpPr>
          <p:cNvPr id="18" name="TextBox 17">
            <a:extLst>
              <a:ext uri="{FF2B5EF4-FFF2-40B4-BE49-F238E27FC236}">
                <a16:creationId xmlns:a16="http://schemas.microsoft.com/office/drawing/2014/main" id="{AE505CFE-21BB-EA48-8918-9E8B0C2B7BA0}"/>
              </a:ext>
            </a:extLst>
          </p:cNvPr>
          <p:cNvSpPr txBox="1"/>
          <p:nvPr/>
        </p:nvSpPr>
        <p:spPr>
          <a:xfrm>
            <a:off x="4169493" y="82274"/>
            <a:ext cx="2712148" cy="646331"/>
          </a:xfrm>
          <a:prstGeom prst="rect">
            <a:avLst/>
          </a:prstGeom>
          <a:noFill/>
        </p:spPr>
        <p:txBody>
          <a:bodyPr wrap="square" rtlCol="0">
            <a:spAutoFit/>
          </a:bodyPr>
          <a:lstStyle/>
          <a:p>
            <a:r>
              <a:rPr lang="en-US" sz="1200" dirty="0"/>
              <a:t>I’m 22, living in Ammanford. I am a fluent Welsh speaker. I have a passion for sport and play netball.</a:t>
            </a:r>
          </a:p>
        </p:txBody>
      </p:sp>
      <p:sp>
        <p:nvSpPr>
          <p:cNvPr id="19" name="TextBox 18">
            <a:extLst>
              <a:ext uri="{FF2B5EF4-FFF2-40B4-BE49-F238E27FC236}">
                <a16:creationId xmlns:a16="http://schemas.microsoft.com/office/drawing/2014/main" id="{FD128186-79C3-5F4E-9B89-7ABE0F149699}"/>
              </a:ext>
            </a:extLst>
          </p:cNvPr>
          <p:cNvSpPr txBox="1"/>
          <p:nvPr/>
        </p:nvSpPr>
        <p:spPr>
          <a:xfrm>
            <a:off x="4422440" y="5800923"/>
            <a:ext cx="2000390" cy="584775"/>
          </a:xfrm>
          <a:prstGeom prst="rect">
            <a:avLst/>
          </a:prstGeom>
          <a:noFill/>
        </p:spPr>
        <p:txBody>
          <a:bodyPr wrap="square" rtlCol="0">
            <a:spAutoFit/>
          </a:bodyPr>
          <a:lstStyle/>
          <a:p>
            <a:r>
              <a:rPr lang="en-US" sz="1600" dirty="0"/>
              <a:t>Open-minded, patient and </a:t>
            </a:r>
            <a:r>
              <a:rPr lang="en-US" sz="1600" dirty="0" err="1"/>
              <a:t>organised</a:t>
            </a:r>
            <a:endParaRPr lang="en-US" sz="1600" dirty="0"/>
          </a:p>
        </p:txBody>
      </p:sp>
      <p:sp>
        <p:nvSpPr>
          <p:cNvPr id="20" name="TextBox 19">
            <a:extLst>
              <a:ext uri="{FF2B5EF4-FFF2-40B4-BE49-F238E27FC236}">
                <a16:creationId xmlns:a16="http://schemas.microsoft.com/office/drawing/2014/main" id="{88BFE92D-8246-554A-8B74-4A9A3BED2908}"/>
              </a:ext>
            </a:extLst>
          </p:cNvPr>
          <p:cNvSpPr txBox="1"/>
          <p:nvPr/>
        </p:nvSpPr>
        <p:spPr>
          <a:xfrm>
            <a:off x="94123" y="6876705"/>
            <a:ext cx="2081112" cy="1077218"/>
          </a:xfrm>
          <a:prstGeom prst="rect">
            <a:avLst/>
          </a:prstGeom>
          <a:noFill/>
        </p:spPr>
        <p:txBody>
          <a:bodyPr wrap="square" rtlCol="0">
            <a:spAutoFit/>
          </a:bodyPr>
          <a:lstStyle/>
          <a:p>
            <a:r>
              <a:rPr lang="en-US" sz="1600" dirty="0"/>
              <a:t>Interests in Outdoor Learning, PE and Cross curricular links across the curriculum</a:t>
            </a:r>
          </a:p>
        </p:txBody>
      </p:sp>
      <p:sp>
        <p:nvSpPr>
          <p:cNvPr id="21" name="TextBox 20">
            <a:extLst>
              <a:ext uri="{FF2B5EF4-FFF2-40B4-BE49-F238E27FC236}">
                <a16:creationId xmlns:a16="http://schemas.microsoft.com/office/drawing/2014/main" id="{E64DFAAC-CB95-294C-90B6-3A884E632BEF}"/>
              </a:ext>
            </a:extLst>
          </p:cNvPr>
          <p:cNvSpPr txBox="1"/>
          <p:nvPr/>
        </p:nvSpPr>
        <p:spPr>
          <a:xfrm>
            <a:off x="426088" y="8045627"/>
            <a:ext cx="1756828" cy="338554"/>
          </a:xfrm>
          <a:prstGeom prst="rect">
            <a:avLst/>
          </a:prstGeom>
          <a:noFill/>
        </p:spPr>
        <p:txBody>
          <a:bodyPr wrap="none" rtlCol="0">
            <a:spAutoFit/>
          </a:bodyPr>
          <a:lstStyle/>
          <a:p>
            <a:r>
              <a:rPr lang="en-US" sz="1600" dirty="0"/>
              <a:t>Reflective Practice </a:t>
            </a:r>
          </a:p>
        </p:txBody>
      </p:sp>
      <p:sp>
        <p:nvSpPr>
          <p:cNvPr id="22" name="TextBox 21">
            <a:extLst>
              <a:ext uri="{FF2B5EF4-FFF2-40B4-BE49-F238E27FC236}">
                <a16:creationId xmlns:a16="http://schemas.microsoft.com/office/drawing/2014/main" id="{95862209-0277-0B4F-8A8A-E8C0C797CEF9}"/>
              </a:ext>
            </a:extLst>
          </p:cNvPr>
          <p:cNvSpPr txBox="1"/>
          <p:nvPr/>
        </p:nvSpPr>
        <p:spPr>
          <a:xfrm>
            <a:off x="1105940" y="8775060"/>
            <a:ext cx="2081113" cy="830997"/>
          </a:xfrm>
          <a:prstGeom prst="rect">
            <a:avLst/>
          </a:prstGeom>
          <a:noFill/>
        </p:spPr>
        <p:txBody>
          <a:bodyPr wrap="square" rtlCol="0">
            <a:spAutoFit/>
          </a:bodyPr>
          <a:lstStyle/>
          <a:p>
            <a:r>
              <a:rPr lang="en-US" sz="1600" dirty="0"/>
              <a:t>Experience teaching digital competence lessons at KS2</a:t>
            </a:r>
          </a:p>
        </p:txBody>
      </p:sp>
      <p:sp>
        <p:nvSpPr>
          <p:cNvPr id="23" name="TextBox 22">
            <a:extLst>
              <a:ext uri="{FF2B5EF4-FFF2-40B4-BE49-F238E27FC236}">
                <a16:creationId xmlns:a16="http://schemas.microsoft.com/office/drawing/2014/main" id="{8085C7EE-A3E1-614D-A6AB-4F4744CFA13E}"/>
              </a:ext>
            </a:extLst>
          </p:cNvPr>
          <p:cNvSpPr txBox="1"/>
          <p:nvPr/>
        </p:nvSpPr>
        <p:spPr>
          <a:xfrm>
            <a:off x="4611046" y="7829260"/>
            <a:ext cx="1078116" cy="369332"/>
          </a:xfrm>
          <a:prstGeom prst="rect">
            <a:avLst/>
          </a:prstGeom>
          <a:noFill/>
        </p:spPr>
        <p:txBody>
          <a:bodyPr wrap="none" rtlCol="0">
            <a:spAutoFit/>
          </a:bodyPr>
          <a:lstStyle/>
          <a:p>
            <a:r>
              <a:rPr lang="en-US" sz="1600" dirty="0"/>
              <a:t>Dedicated</a:t>
            </a:r>
            <a:r>
              <a:rPr lang="en-US" dirty="0"/>
              <a:t> </a:t>
            </a:r>
          </a:p>
        </p:txBody>
      </p:sp>
      <p:sp>
        <p:nvSpPr>
          <p:cNvPr id="24" name="TextBox 23">
            <a:extLst>
              <a:ext uri="{FF2B5EF4-FFF2-40B4-BE49-F238E27FC236}">
                <a16:creationId xmlns:a16="http://schemas.microsoft.com/office/drawing/2014/main" id="{FE08D2B1-8E7F-A84C-B63E-03F546D02838}"/>
              </a:ext>
            </a:extLst>
          </p:cNvPr>
          <p:cNvSpPr txBox="1"/>
          <p:nvPr/>
        </p:nvSpPr>
        <p:spPr>
          <a:xfrm>
            <a:off x="2388852" y="5769963"/>
            <a:ext cx="1406475" cy="338554"/>
          </a:xfrm>
          <a:prstGeom prst="rect">
            <a:avLst/>
          </a:prstGeom>
          <a:noFill/>
        </p:spPr>
        <p:txBody>
          <a:bodyPr wrap="none" rtlCol="0">
            <a:spAutoFit/>
          </a:bodyPr>
          <a:lstStyle/>
          <a:p>
            <a:r>
              <a:rPr lang="en-US" sz="1600" dirty="0"/>
              <a:t>Welsh Speaker</a:t>
            </a:r>
          </a:p>
        </p:txBody>
      </p:sp>
      <p:sp>
        <p:nvSpPr>
          <p:cNvPr id="25" name="Rectangle 24">
            <a:extLst>
              <a:ext uri="{FF2B5EF4-FFF2-40B4-BE49-F238E27FC236}">
                <a16:creationId xmlns:a16="http://schemas.microsoft.com/office/drawing/2014/main" id="{1DC1E9DC-13A2-0541-BFE6-4017BC786067}"/>
              </a:ext>
            </a:extLst>
          </p:cNvPr>
          <p:cNvSpPr/>
          <p:nvPr/>
        </p:nvSpPr>
        <p:spPr>
          <a:xfrm>
            <a:off x="3605854" y="8591504"/>
            <a:ext cx="3004496" cy="584775"/>
          </a:xfrm>
          <a:prstGeom prst="rect">
            <a:avLst/>
          </a:prstGeom>
        </p:spPr>
        <p:txBody>
          <a:bodyPr wrap="square">
            <a:spAutoFit/>
          </a:bodyPr>
          <a:lstStyle/>
          <a:p>
            <a:r>
              <a:rPr lang="en-GB" sz="1600" dirty="0">
                <a:latin typeface="Calibri" panose="020F0502020204030204" pitchFamily="34" charset="0"/>
                <a:ea typeface="Calibri" panose="020F0502020204030204" pitchFamily="34" charset="0"/>
                <a:cs typeface="Calibri" panose="020F0502020204030204" pitchFamily="34" charset="0"/>
              </a:rPr>
              <a:t>Active listener and committed to working hard</a:t>
            </a:r>
            <a:r>
              <a:rPr lang="en-GB" sz="1600" dirty="0">
                <a:latin typeface="Calibri" panose="020F0502020204030204" pitchFamily="34" charset="0"/>
                <a:cs typeface="Calibri" panose="020F0502020204030204" pitchFamily="34" charset="0"/>
              </a:rPr>
              <a:t> </a:t>
            </a:r>
            <a:endParaRPr lang="en-US" sz="1600" dirty="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62C5F1FB-A0A0-0444-892D-78C9507C07E1}"/>
              </a:ext>
            </a:extLst>
          </p:cNvPr>
          <p:cNvSpPr txBox="1"/>
          <p:nvPr/>
        </p:nvSpPr>
        <p:spPr>
          <a:xfrm>
            <a:off x="238279" y="5801592"/>
            <a:ext cx="2244990" cy="830997"/>
          </a:xfrm>
          <a:prstGeom prst="rect">
            <a:avLst/>
          </a:prstGeom>
          <a:noFill/>
        </p:spPr>
        <p:txBody>
          <a:bodyPr wrap="square" rtlCol="0">
            <a:spAutoFit/>
          </a:bodyPr>
          <a:lstStyle/>
          <a:p>
            <a:r>
              <a:rPr lang="en-US" sz="1600" dirty="0"/>
              <a:t>Using strategies in the class room to help motivate children </a:t>
            </a:r>
          </a:p>
        </p:txBody>
      </p:sp>
      <p:cxnSp>
        <p:nvCxnSpPr>
          <p:cNvPr id="28" name="Straight Arrow Connector 27">
            <a:extLst>
              <a:ext uri="{FF2B5EF4-FFF2-40B4-BE49-F238E27FC236}">
                <a16:creationId xmlns:a16="http://schemas.microsoft.com/office/drawing/2014/main" id="{A5068179-FEB5-E14B-9336-3E245EF515A7}"/>
              </a:ext>
            </a:extLst>
          </p:cNvPr>
          <p:cNvCxnSpPr>
            <a:cxnSpLocks/>
          </p:cNvCxnSpPr>
          <p:nvPr/>
        </p:nvCxnSpPr>
        <p:spPr>
          <a:xfrm flipV="1">
            <a:off x="3223763" y="6092934"/>
            <a:ext cx="0" cy="635580"/>
          </a:xfrm>
          <a:prstGeom prst="straightConnector1">
            <a:avLst/>
          </a:prstGeom>
          <a:ln w="38100">
            <a:tailEnd type="triangle"/>
          </a:ln>
        </p:spPr>
        <p:style>
          <a:lnRef idx="3">
            <a:schemeClr val="accent5"/>
          </a:lnRef>
          <a:fillRef idx="0">
            <a:schemeClr val="accent5"/>
          </a:fillRef>
          <a:effectRef idx="2">
            <a:schemeClr val="accent5"/>
          </a:effectRef>
          <a:fontRef idx="minor">
            <a:schemeClr val="tx1"/>
          </a:fontRef>
        </p:style>
      </p:cxnSp>
      <p:cxnSp>
        <p:nvCxnSpPr>
          <p:cNvPr id="31" name="Straight Arrow Connector 30">
            <a:extLst>
              <a:ext uri="{FF2B5EF4-FFF2-40B4-BE49-F238E27FC236}">
                <a16:creationId xmlns:a16="http://schemas.microsoft.com/office/drawing/2014/main" id="{BF942B51-CD04-DD4A-A8BB-5EAEF930FE57}"/>
              </a:ext>
            </a:extLst>
          </p:cNvPr>
          <p:cNvCxnSpPr>
            <a:cxnSpLocks/>
          </p:cNvCxnSpPr>
          <p:nvPr/>
        </p:nvCxnSpPr>
        <p:spPr>
          <a:xfrm flipV="1">
            <a:off x="3812472" y="6092933"/>
            <a:ext cx="517384" cy="603315"/>
          </a:xfrm>
          <a:prstGeom prst="straightConnector1">
            <a:avLst/>
          </a:prstGeom>
          <a:ln w="38100">
            <a:tailEnd type="triangle"/>
          </a:ln>
        </p:spPr>
        <p:style>
          <a:lnRef idx="3">
            <a:schemeClr val="accent5"/>
          </a:lnRef>
          <a:fillRef idx="0">
            <a:schemeClr val="accent5"/>
          </a:fillRef>
          <a:effectRef idx="2">
            <a:schemeClr val="accent5"/>
          </a:effectRef>
          <a:fontRef idx="minor">
            <a:schemeClr val="tx1"/>
          </a:fontRef>
        </p:style>
      </p:cxnSp>
      <p:cxnSp>
        <p:nvCxnSpPr>
          <p:cNvPr id="33" name="Straight Arrow Connector 32">
            <a:extLst>
              <a:ext uri="{FF2B5EF4-FFF2-40B4-BE49-F238E27FC236}">
                <a16:creationId xmlns:a16="http://schemas.microsoft.com/office/drawing/2014/main" id="{23C92ED4-FBB6-F243-A32B-5F81AEFD3C38}"/>
              </a:ext>
            </a:extLst>
          </p:cNvPr>
          <p:cNvCxnSpPr>
            <a:cxnSpLocks/>
          </p:cNvCxnSpPr>
          <p:nvPr/>
        </p:nvCxnSpPr>
        <p:spPr>
          <a:xfrm>
            <a:off x="4209627" y="7432144"/>
            <a:ext cx="304941" cy="503297"/>
          </a:xfrm>
          <a:prstGeom prst="straightConnector1">
            <a:avLst/>
          </a:prstGeom>
          <a:ln w="38100">
            <a:tailEnd type="triangle"/>
          </a:ln>
        </p:spPr>
        <p:style>
          <a:lnRef idx="3">
            <a:schemeClr val="accent5"/>
          </a:lnRef>
          <a:fillRef idx="0">
            <a:schemeClr val="accent5"/>
          </a:fillRef>
          <a:effectRef idx="2">
            <a:schemeClr val="accent5"/>
          </a:effectRef>
          <a:fontRef idx="minor">
            <a:schemeClr val="tx1"/>
          </a:fontRef>
        </p:style>
      </p:cxnSp>
      <p:cxnSp>
        <p:nvCxnSpPr>
          <p:cNvPr id="34" name="Straight Arrow Connector 33">
            <a:extLst>
              <a:ext uri="{FF2B5EF4-FFF2-40B4-BE49-F238E27FC236}">
                <a16:creationId xmlns:a16="http://schemas.microsoft.com/office/drawing/2014/main" id="{9EA3F0D1-5B77-8843-A7B2-65439C6331DF}"/>
              </a:ext>
            </a:extLst>
          </p:cNvPr>
          <p:cNvCxnSpPr>
            <a:cxnSpLocks/>
          </p:cNvCxnSpPr>
          <p:nvPr/>
        </p:nvCxnSpPr>
        <p:spPr>
          <a:xfrm flipV="1">
            <a:off x="4021793" y="7031038"/>
            <a:ext cx="801293" cy="142159"/>
          </a:xfrm>
          <a:prstGeom prst="straightConnector1">
            <a:avLst/>
          </a:prstGeom>
          <a:ln w="38100">
            <a:tailEnd type="triangle"/>
          </a:ln>
        </p:spPr>
        <p:style>
          <a:lnRef idx="3">
            <a:schemeClr val="accent5"/>
          </a:lnRef>
          <a:fillRef idx="0">
            <a:schemeClr val="accent5"/>
          </a:fillRef>
          <a:effectRef idx="2">
            <a:schemeClr val="accent5"/>
          </a:effectRef>
          <a:fontRef idx="minor">
            <a:schemeClr val="tx1"/>
          </a:fontRef>
        </p:style>
      </p:cxnSp>
      <p:cxnSp>
        <p:nvCxnSpPr>
          <p:cNvPr id="37" name="Straight Arrow Connector 36">
            <a:extLst>
              <a:ext uri="{FF2B5EF4-FFF2-40B4-BE49-F238E27FC236}">
                <a16:creationId xmlns:a16="http://schemas.microsoft.com/office/drawing/2014/main" id="{C70FCC04-E899-0042-80A4-7F873C042CFC}"/>
              </a:ext>
            </a:extLst>
          </p:cNvPr>
          <p:cNvCxnSpPr>
            <a:cxnSpLocks/>
          </p:cNvCxnSpPr>
          <p:nvPr/>
        </p:nvCxnSpPr>
        <p:spPr>
          <a:xfrm>
            <a:off x="3605854" y="7671748"/>
            <a:ext cx="74402" cy="948346"/>
          </a:xfrm>
          <a:prstGeom prst="straightConnector1">
            <a:avLst/>
          </a:prstGeom>
          <a:ln w="38100">
            <a:tailEnd type="triangle"/>
          </a:ln>
        </p:spPr>
        <p:style>
          <a:lnRef idx="3">
            <a:schemeClr val="accent5"/>
          </a:lnRef>
          <a:fillRef idx="0">
            <a:schemeClr val="accent5"/>
          </a:fillRef>
          <a:effectRef idx="2">
            <a:schemeClr val="accent5"/>
          </a:effectRef>
          <a:fontRef idx="minor">
            <a:schemeClr val="tx1"/>
          </a:fontRef>
        </p:style>
      </p:cxnSp>
      <p:cxnSp>
        <p:nvCxnSpPr>
          <p:cNvPr id="39" name="Straight Arrow Connector 38">
            <a:extLst>
              <a:ext uri="{FF2B5EF4-FFF2-40B4-BE49-F238E27FC236}">
                <a16:creationId xmlns:a16="http://schemas.microsoft.com/office/drawing/2014/main" id="{1FECBA7B-9EBE-BA45-9B03-00CFAA91585A}"/>
              </a:ext>
            </a:extLst>
          </p:cNvPr>
          <p:cNvCxnSpPr>
            <a:cxnSpLocks/>
          </p:cNvCxnSpPr>
          <p:nvPr/>
        </p:nvCxnSpPr>
        <p:spPr>
          <a:xfrm flipH="1">
            <a:off x="2169855" y="7582333"/>
            <a:ext cx="408676" cy="551230"/>
          </a:xfrm>
          <a:prstGeom prst="straightConnector1">
            <a:avLst/>
          </a:prstGeom>
          <a:ln w="38100">
            <a:tailEnd type="triangle"/>
          </a:ln>
        </p:spPr>
        <p:style>
          <a:lnRef idx="3">
            <a:schemeClr val="accent5"/>
          </a:lnRef>
          <a:fillRef idx="0">
            <a:schemeClr val="accent5"/>
          </a:fillRef>
          <a:effectRef idx="2">
            <a:schemeClr val="accent5"/>
          </a:effectRef>
          <a:fontRef idx="minor">
            <a:schemeClr val="tx1"/>
          </a:fontRef>
        </p:style>
      </p:cxnSp>
      <p:cxnSp>
        <p:nvCxnSpPr>
          <p:cNvPr id="41" name="Straight Arrow Connector 40">
            <a:extLst>
              <a:ext uri="{FF2B5EF4-FFF2-40B4-BE49-F238E27FC236}">
                <a16:creationId xmlns:a16="http://schemas.microsoft.com/office/drawing/2014/main" id="{865A5F0F-05D3-D346-B777-5B77375B8516}"/>
              </a:ext>
            </a:extLst>
          </p:cNvPr>
          <p:cNvCxnSpPr>
            <a:cxnSpLocks/>
          </p:cNvCxnSpPr>
          <p:nvPr/>
        </p:nvCxnSpPr>
        <p:spPr>
          <a:xfrm flipH="1">
            <a:off x="1855872" y="6999028"/>
            <a:ext cx="443182" cy="179518"/>
          </a:xfrm>
          <a:prstGeom prst="straightConnector1">
            <a:avLst/>
          </a:prstGeom>
          <a:ln w="38100">
            <a:tailEnd type="triangle"/>
          </a:ln>
        </p:spPr>
        <p:style>
          <a:lnRef idx="3">
            <a:schemeClr val="accent5"/>
          </a:lnRef>
          <a:fillRef idx="0">
            <a:schemeClr val="accent5"/>
          </a:fillRef>
          <a:effectRef idx="2">
            <a:schemeClr val="accent5"/>
          </a:effectRef>
          <a:fontRef idx="minor">
            <a:schemeClr val="tx1"/>
          </a:fontRef>
        </p:style>
      </p:cxnSp>
      <p:cxnSp>
        <p:nvCxnSpPr>
          <p:cNvPr id="43" name="Straight Arrow Connector 42">
            <a:extLst>
              <a:ext uri="{FF2B5EF4-FFF2-40B4-BE49-F238E27FC236}">
                <a16:creationId xmlns:a16="http://schemas.microsoft.com/office/drawing/2014/main" id="{08D797E4-C95E-934F-93B9-805A97473598}"/>
              </a:ext>
            </a:extLst>
          </p:cNvPr>
          <p:cNvCxnSpPr>
            <a:cxnSpLocks/>
          </p:cNvCxnSpPr>
          <p:nvPr/>
        </p:nvCxnSpPr>
        <p:spPr>
          <a:xfrm flipH="1">
            <a:off x="2522746" y="8065831"/>
            <a:ext cx="284074" cy="636701"/>
          </a:xfrm>
          <a:prstGeom prst="straightConnector1">
            <a:avLst/>
          </a:prstGeom>
          <a:ln w="38100">
            <a:tailEnd type="triangle"/>
          </a:ln>
        </p:spPr>
        <p:style>
          <a:lnRef idx="3">
            <a:schemeClr val="accent5"/>
          </a:lnRef>
          <a:fillRef idx="0">
            <a:schemeClr val="accent5"/>
          </a:fillRef>
          <a:effectRef idx="2">
            <a:schemeClr val="accent5"/>
          </a:effectRef>
          <a:fontRef idx="minor">
            <a:schemeClr val="tx1"/>
          </a:fontRef>
        </p:style>
      </p:cxnSp>
      <p:cxnSp>
        <p:nvCxnSpPr>
          <p:cNvPr id="45" name="Straight Arrow Connector 44">
            <a:extLst>
              <a:ext uri="{FF2B5EF4-FFF2-40B4-BE49-F238E27FC236}">
                <a16:creationId xmlns:a16="http://schemas.microsoft.com/office/drawing/2014/main" id="{8A949FF4-C69E-544F-819D-28449CF84B07}"/>
              </a:ext>
            </a:extLst>
          </p:cNvPr>
          <p:cNvCxnSpPr>
            <a:cxnSpLocks/>
          </p:cNvCxnSpPr>
          <p:nvPr/>
        </p:nvCxnSpPr>
        <p:spPr>
          <a:xfrm flipH="1" flipV="1">
            <a:off x="1953826" y="6065544"/>
            <a:ext cx="284074" cy="470190"/>
          </a:xfrm>
          <a:prstGeom prst="straightConnector1">
            <a:avLst/>
          </a:prstGeom>
          <a:ln w="38100">
            <a:tailEnd type="triangle"/>
          </a:ln>
        </p:spPr>
        <p:style>
          <a:lnRef idx="3">
            <a:schemeClr val="accent5"/>
          </a:lnRef>
          <a:fillRef idx="0">
            <a:schemeClr val="accent5"/>
          </a:fillRef>
          <a:effectRef idx="2">
            <a:schemeClr val="accent5"/>
          </a:effectRef>
          <a:fontRef idx="minor">
            <a:schemeClr val="tx1"/>
          </a:fontRef>
        </p:style>
      </p:cxnSp>
      <p:pic>
        <p:nvPicPr>
          <p:cNvPr id="3" name="Picture 2">
            <a:extLst>
              <a:ext uri="{FF2B5EF4-FFF2-40B4-BE49-F238E27FC236}">
                <a16:creationId xmlns:a16="http://schemas.microsoft.com/office/drawing/2014/main" id="{5317DED1-E083-A447-B5DA-6F5B4A5ECC76}"/>
              </a:ext>
            </a:extLst>
          </p:cNvPr>
          <p:cNvPicPr>
            <a:picLocks noChangeAspect="1"/>
          </p:cNvPicPr>
          <p:nvPr/>
        </p:nvPicPr>
        <p:blipFill rotWithShape="1">
          <a:blip r:embed="rId3"/>
          <a:srcRect l="17044" t="20205" r="15000" b="10686"/>
          <a:stretch/>
        </p:blipFill>
        <p:spPr>
          <a:xfrm>
            <a:off x="5422635" y="909158"/>
            <a:ext cx="1136049" cy="1263009"/>
          </a:xfrm>
          <a:prstGeom prst="rect">
            <a:avLst/>
          </a:prstGeom>
        </p:spPr>
      </p:pic>
    </p:spTree>
    <p:extLst>
      <p:ext uri="{BB962C8B-B14F-4D97-AF65-F5344CB8AC3E}">
        <p14:creationId xmlns:p14="http://schemas.microsoft.com/office/powerpoint/2010/main" val="3550515105"/>
      </p:ext>
    </p:extLst>
  </p:cSld>
  <p:clrMapOvr>
    <a:masterClrMapping/>
  </p:clrMapOvr>
</p:sld>
</file>

<file path=ppt/theme/theme1.xml><?xml version="1.0" encoding="utf-8"?>
<a:theme xmlns:a="http://schemas.openxmlformats.org/drawingml/2006/main" name="Office Theme">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441</TotalTime>
  <Words>326</Words>
  <Application>Microsoft Macintosh PowerPoint</Application>
  <PresentationFormat>A4 Paper (210x297 mm)</PresentationFormat>
  <Paragraphs>20</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12</cp:revision>
  <dcterms:created xsi:type="dcterms:W3CDTF">2019-09-05T12:41:36Z</dcterms:created>
  <dcterms:modified xsi:type="dcterms:W3CDTF">2019-10-03T19:34:34Z</dcterms:modified>
</cp:coreProperties>
</file>