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57"/>
  </p:notesMasterIdLst>
  <p:sldIdLst>
    <p:sldId id="719" r:id="rId24"/>
    <p:sldId id="759" r:id="rId25"/>
    <p:sldId id="783" r:id="rId26"/>
    <p:sldId id="760" r:id="rId27"/>
    <p:sldId id="756" r:id="rId28"/>
    <p:sldId id="765" r:id="rId29"/>
    <p:sldId id="757" r:id="rId30"/>
    <p:sldId id="761" r:id="rId31"/>
    <p:sldId id="762" r:id="rId32"/>
    <p:sldId id="763" r:id="rId33"/>
    <p:sldId id="764" r:id="rId34"/>
    <p:sldId id="766" r:id="rId35"/>
    <p:sldId id="767" r:id="rId36"/>
    <p:sldId id="769" r:id="rId37"/>
    <p:sldId id="768" r:id="rId38"/>
    <p:sldId id="770" r:id="rId39"/>
    <p:sldId id="771" r:id="rId40"/>
    <p:sldId id="775" r:id="rId41"/>
    <p:sldId id="776" r:id="rId42"/>
    <p:sldId id="777" r:id="rId43"/>
    <p:sldId id="772" r:id="rId44"/>
    <p:sldId id="773" r:id="rId45"/>
    <p:sldId id="778" r:id="rId46"/>
    <p:sldId id="779" r:id="rId47"/>
    <p:sldId id="780" r:id="rId48"/>
    <p:sldId id="774" r:id="rId49"/>
    <p:sldId id="781" r:id="rId50"/>
    <p:sldId id="782" r:id="rId51"/>
    <p:sldId id="787" r:id="rId52"/>
    <p:sldId id="786" r:id="rId53"/>
    <p:sldId id="785" r:id="rId54"/>
    <p:sldId id="784" r:id="rId55"/>
    <p:sldId id="732" r:id="rId56"/>
  </p:sldIdLst>
  <p:sldSz cx="12192000" cy="6858000"/>
  <p:notesSz cx="6858000" cy="9144000"/>
  <p:custDataLst>
    <p:tags r:id="rId5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829DCAD-6668-4C41-9A4A-D54C9EAB5FD6}" v="197" dt="2023-11-29T09:59:43.99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75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50" Type="http://schemas.openxmlformats.org/officeDocument/2006/relationships/slide" Target="slides/slide27.xml"/><Relationship Id="rId55" Type="http://schemas.openxmlformats.org/officeDocument/2006/relationships/slide" Target="slides/slide32.xml"/><Relationship Id="rId63" Type="http://schemas.microsoft.com/office/2016/11/relationships/changesInfo" Target="changesInfos/changesInfo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slide" Target="slides/slide30.xml"/><Relationship Id="rId58" Type="http://schemas.openxmlformats.org/officeDocument/2006/relationships/tags" Target="tags/tag1.xml"/><Relationship Id="rId5" Type="http://schemas.openxmlformats.org/officeDocument/2006/relationships/slideMaster" Target="slideMasters/slideMaster2.xml"/><Relationship Id="rId61" Type="http://schemas.openxmlformats.org/officeDocument/2006/relationships/theme" Target="theme/theme1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56" Type="http://schemas.openxmlformats.org/officeDocument/2006/relationships/slide" Target="slides/slide33.xml"/><Relationship Id="rId64" Type="http://schemas.microsoft.com/office/2015/10/relationships/revisionInfo" Target="revisionInfo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8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59" Type="http://schemas.openxmlformats.org/officeDocument/2006/relationships/presProps" Target="presProps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openxmlformats.org/officeDocument/2006/relationships/slide" Target="slides/slide31.xml"/><Relationship Id="rId62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slide" Target="slides/slide26.xml"/><Relationship Id="rId57" Type="http://schemas.openxmlformats.org/officeDocument/2006/relationships/notesMaster" Target="notesMasters/notesMaster1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slide" Target="slides/slide29.xml"/><Relationship Id="rId6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B829DCAD-6668-4C41-9A4A-D54C9EAB5FD6}"/>
    <pc:docChg chg="undo custSel addSld delSld modSld sldOrd replTag">
      <pc:chgData name="Jenifer Prince Devaraj" userId="c3fb109c-09d1-42a6-93f4-69472d709861" providerId="ADAL" clId="{B829DCAD-6668-4C41-9A4A-D54C9EAB5FD6}" dt="2023-11-29T09:59:43.993" v="413"/>
      <pc:docMkLst>
        <pc:docMk/>
      </pc:docMkLst>
      <pc:sldChg chg="addSp delSp modSp mod">
        <pc:chgData name="Jenifer Prince Devaraj" userId="c3fb109c-09d1-42a6-93f4-69472d709861" providerId="ADAL" clId="{B829DCAD-6668-4C41-9A4A-D54C9EAB5FD6}" dt="2023-11-28T12:38:56.929" v="90" actId="1076"/>
        <pc:sldMkLst>
          <pc:docMk/>
          <pc:sldMk cId="3119007398" sldId="719"/>
        </pc:sldMkLst>
        <pc:spChg chg="del">
          <ac:chgData name="Jenifer Prince Devaraj" userId="c3fb109c-09d1-42a6-93f4-69472d709861" providerId="ADAL" clId="{B829DCAD-6668-4C41-9A4A-D54C9EAB5FD6}" dt="2023-11-28T12:38:24.270" v="67" actId="478"/>
          <ac:spMkLst>
            <pc:docMk/>
            <pc:sldMk cId="3119007398" sldId="719"/>
            <ac:spMk id="2" creationId="{5AF40EAB-6954-8B5E-C784-2A455332F66A}"/>
          </ac:spMkLst>
        </pc:spChg>
        <pc:spChg chg="add del mod">
          <ac:chgData name="Jenifer Prince Devaraj" userId="c3fb109c-09d1-42a6-93f4-69472d709861" providerId="ADAL" clId="{B829DCAD-6668-4C41-9A4A-D54C9EAB5FD6}" dt="2023-11-28T12:38:27.470" v="68" actId="478"/>
          <ac:spMkLst>
            <pc:docMk/>
            <pc:sldMk cId="3119007398" sldId="719"/>
            <ac:spMk id="4" creationId="{E2F4A6A0-39AC-4E65-0854-1CE316FDD2A9}"/>
          </ac:spMkLst>
        </pc:spChg>
        <pc:spChg chg="del">
          <ac:chgData name="Jenifer Prince Devaraj" userId="c3fb109c-09d1-42a6-93f4-69472d709861" providerId="ADAL" clId="{B829DCAD-6668-4C41-9A4A-D54C9EAB5FD6}" dt="2023-11-28T12:38:30.548" v="69" actId="478"/>
          <ac:spMkLst>
            <pc:docMk/>
            <pc:sldMk cId="3119007398" sldId="719"/>
            <ac:spMk id="5" creationId="{BD78D876-541D-6E52-A364-F2210992F446}"/>
          </ac:spMkLst>
        </pc:spChg>
        <pc:spChg chg="add mod">
          <ac:chgData name="Jenifer Prince Devaraj" userId="c3fb109c-09d1-42a6-93f4-69472d709861" providerId="ADAL" clId="{B829DCAD-6668-4C41-9A4A-D54C9EAB5FD6}" dt="2023-11-28T12:38:56.929" v="90" actId="1076"/>
          <ac:spMkLst>
            <pc:docMk/>
            <pc:sldMk cId="3119007398" sldId="719"/>
            <ac:spMk id="6" creationId="{A2857ABD-F9B1-E9DA-20F4-83B12BC12453}"/>
          </ac:spMkLst>
        </pc:spChg>
        <pc:spChg chg="add mod">
          <ac:chgData name="Jenifer Prince Devaraj" userId="c3fb109c-09d1-42a6-93f4-69472d709861" providerId="ADAL" clId="{B829DCAD-6668-4C41-9A4A-D54C9EAB5FD6}" dt="2023-11-28T12:38:40.805" v="70"/>
          <ac:spMkLst>
            <pc:docMk/>
            <pc:sldMk cId="3119007398" sldId="719"/>
            <ac:spMk id="7" creationId="{564A75B4-9AB7-F28D-348B-A4EB482552AB}"/>
          </ac:spMkLst>
        </pc:spChg>
      </pc:sldChg>
      <pc:sldChg chg="addSp modSp mod">
        <pc:chgData name="Jenifer Prince Devaraj" userId="c3fb109c-09d1-42a6-93f4-69472d709861" providerId="ADAL" clId="{B829DCAD-6668-4C41-9A4A-D54C9EAB5FD6}" dt="2023-11-29T09:20:46.160" v="98" actId="113"/>
        <pc:sldMkLst>
          <pc:docMk/>
          <pc:sldMk cId="1856619079" sldId="756"/>
        </pc:sldMkLst>
        <pc:spChg chg="add mod">
          <ac:chgData name="Jenifer Prince Devaraj" userId="c3fb109c-09d1-42a6-93f4-69472d709861" providerId="ADAL" clId="{B829DCAD-6668-4C41-9A4A-D54C9EAB5FD6}" dt="2023-11-28T12:36:11.415" v="6"/>
          <ac:spMkLst>
            <pc:docMk/>
            <pc:sldMk cId="1856619079" sldId="756"/>
            <ac:spMk id="3" creationId="{6CA1631E-9AB7-BC03-6AA7-15D5625EEB5F}"/>
          </ac:spMkLst>
        </pc:spChg>
        <pc:spChg chg="mod">
          <ac:chgData name="Jenifer Prince Devaraj" userId="c3fb109c-09d1-42a6-93f4-69472d709861" providerId="ADAL" clId="{B829DCAD-6668-4C41-9A4A-D54C9EAB5FD6}" dt="2023-11-29T09:20:46.160" v="98" actId="113"/>
          <ac:spMkLst>
            <pc:docMk/>
            <pc:sldMk cId="1856619079" sldId="756"/>
            <ac:spMk id="15" creationId="{85B9DB09-AFF2-ED26-610C-81DB3EC95191}"/>
          </ac:spMkLst>
        </pc:spChg>
      </pc:sldChg>
      <pc:sldChg chg="addSp modSp">
        <pc:chgData name="Jenifer Prince Devaraj" userId="c3fb109c-09d1-42a6-93f4-69472d709861" providerId="ADAL" clId="{B829DCAD-6668-4C41-9A4A-D54C9EAB5FD6}" dt="2023-11-28T12:36:17.108" v="9"/>
        <pc:sldMkLst>
          <pc:docMk/>
          <pc:sldMk cId="2937417779" sldId="757"/>
        </pc:sldMkLst>
        <pc:spChg chg="add mod">
          <ac:chgData name="Jenifer Prince Devaraj" userId="c3fb109c-09d1-42a6-93f4-69472d709861" providerId="ADAL" clId="{B829DCAD-6668-4C41-9A4A-D54C9EAB5FD6}" dt="2023-11-28T12:36:17.108" v="9"/>
          <ac:spMkLst>
            <pc:docMk/>
            <pc:sldMk cId="2937417779" sldId="757"/>
            <ac:spMk id="3" creationId="{75F1D5E8-DA13-EAEB-282A-FED3056A5856}"/>
          </ac:spMkLst>
        </pc:spChg>
      </pc:sldChg>
      <pc:sldChg chg="addSp modSp mod">
        <pc:chgData name="Jenifer Prince Devaraj" userId="c3fb109c-09d1-42a6-93f4-69472d709861" providerId="ADAL" clId="{B829DCAD-6668-4C41-9A4A-D54C9EAB5FD6}" dt="2023-11-29T09:18:20.146" v="93" actId="20577"/>
        <pc:sldMkLst>
          <pc:docMk/>
          <pc:sldMk cId="3348614078" sldId="759"/>
        </pc:sldMkLst>
        <pc:spChg chg="add mod">
          <ac:chgData name="Jenifer Prince Devaraj" userId="c3fb109c-09d1-42a6-93f4-69472d709861" providerId="ADAL" clId="{B829DCAD-6668-4C41-9A4A-D54C9EAB5FD6}" dt="2023-11-28T12:36:05.184" v="4"/>
          <ac:spMkLst>
            <pc:docMk/>
            <pc:sldMk cId="3348614078" sldId="759"/>
            <ac:spMk id="2" creationId="{12B651DF-BA7A-38CA-3631-648C8DDC9AEE}"/>
          </ac:spMkLst>
        </pc:spChg>
        <pc:spChg chg="mod">
          <ac:chgData name="Jenifer Prince Devaraj" userId="c3fb109c-09d1-42a6-93f4-69472d709861" providerId="ADAL" clId="{B829DCAD-6668-4C41-9A4A-D54C9EAB5FD6}" dt="2023-11-29T09:18:20.146" v="93" actId="20577"/>
          <ac:spMkLst>
            <pc:docMk/>
            <pc:sldMk cId="3348614078" sldId="759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B829DCAD-6668-4C41-9A4A-D54C9EAB5FD6}" dt="2023-11-28T12:38:10.930" v="64" actId="1076"/>
          <ac:spMkLst>
            <pc:docMk/>
            <pc:sldMk cId="3348614078" sldId="759"/>
            <ac:spMk id="16" creationId="{BAE0A156-7D83-76D0-3F38-156333046F36}"/>
          </ac:spMkLst>
        </pc:spChg>
      </pc:sldChg>
      <pc:sldChg chg="addSp modSp mod">
        <pc:chgData name="Jenifer Prince Devaraj" userId="c3fb109c-09d1-42a6-93f4-69472d709861" providerId="ADAL" clId="{B829DCAD-6668-4C41-9A4A-D54C9EAB5FD6}" dt="2023-11-29T09:20:03.380" v="97"/>
        <pc:sldMkLst>
          <pc:docMk/>
          <pc:sldMk cId="121123700" sldId="760"/>
        </pc:sldMkLst>
        <pc:spChg chg="add mod">
          <ac:chgData name="Jenifer Prince Devaraj" userId="c3fb109c-09d1-42a6-93f4-69472d709861" providerId="ADAL" clId="{B829DCAD-6668-4C41-9A4A-D54C9EAB5FD6}" dt="2023-11-28T12:36:08.269" v="5"/>
          <ac:spMkLst>
            <pc:docMk/>
            <pc:sldMk cId="121123700" sldId="760"/>
            <ac:spMk id="3" creationId="{AF8E2EFC-9E61-1AD1-FBA3-AD5CD7FE01BA}"/>
          </ac:spMkLst>
        </pc:spChg>
        <pc:spChg chg="mod">
          <ac:chgData name="Jenifer Prince Devaraj" userId="c3fb109c-09d1-42a6-93f4-69472d709861" providerId="ADAL" clId="{B829DCAD-6668-4C41-9A4A-D54C9EAB5FD6}" dt="2023-11-29T09:20:03.380" v="97"/>
          <ac:spMkLst>
            <pc:docMk/>
            <pc:sldMk cId="121123700" sldId="760"/>
            <ac:spMk id="15" creationId="{85B9DB09-AFF2-ED26-610C-81DB3EC95191}"/>
          </ac:spMkLst>
        </pc:spChg>
      </pc:sldChg>
      <pc:sldChg chg="addSp modSp mod">
        <pc:chgData name="Jenifer Prince Devaraj" userId="c3fb109c-09d1-42a6-93f4-69472d709861" providerId="ADAL" clId="{B829DCAD-6668-4C41-9A4A-D54C9EAB5FD6}" dt="2023-11-29T09:24:19.653" v="102" actId="1076"/>
        <pc:sldMkLst>
          <pc:docMk/>
          <pc:sldMk cId="262363917" sldId="761"/>
        </pc:sldMkLst>
        <pc:spChg chg="add mod">
          <ac:chgData name="Jenifer Prince Devaraj" userId="c3fb109c-09d1-42a6-93f4-69472d709861" providerId="ADAL" clId="{B829DCAD-6668-4C41-9A4A-D54C9EAB5FD6}" dt="2023-11-28T12:36:18.682" v="10"/>
          <ac:spMkLst>
            <pc:docMk/>
            <pc:sldMk cId="262363917" sldId="761"/>
            <ac:spMk id="3" creationId="{4C934BA2-572F-28BC-2528-9B00CA590ED7}"/>
          </ac:spMkLst>
        </pc:spChg>
        <pc:spChg chg="mod">
          <ac:chgData name="Jenifer Prince Devaraj" userId="c3fb109c-09d1-42a6-93f4-69472d709861" providerId="ADAL" clId="{B829DCAD-6668-4C41-9A4A-D54C9EAB5FD6}" dt="2023-11-29T09:24:19.653" v="102" actId="1076"/>
          <ac:spMkLst>
            <pc:docMk/>
            <pc:sldMk cId="262363917" sldId="761"/>
            <ac:spMk id="15" creationId="{85B9DB09-AFF2-ED26-610C-81DB3EC95191}"/>
          </ac:spMkLst>
        </pc:spChg>
      </pc:sldChg>
      <pc:sldChg chg="addSp modSp">
        <pc:chgData name="Jenifer Prince Devaraj" userId="c3fb109c-09d1-42a6-93f4-69472d709861" providerId="ADAL" clId="{B829DCAD-6668-4C41-9A4A-D54C9EAB5FD6}" dt="2023-11-28T12:36:19.973" v="11"/>
        <pc:sldMkLst>
          <pc:docMk/>
          <pc:sldMk cId="1276500174" sldId="762"/>
        </pc:sldMkLst>
        <pc:spChg chg="add mod">
          <ac:chgData name="Jenifer Prince Devaraj" userId="c3fb109c-09d1-42a6-93f4-69472d709861" providerId="ADAL" clId="{B829DCAD-6668-4C41-9A4A-D54C9EAB5FD6}" dt="2023-11-28T12:36:19.973" v="11"/>
          <ac:spMkLst>
            <pc:docMk/>
            <pc:sldMk cId="1276500174" sldId="762"/>
            <ac:spMk id="3" creationId="{BC0C7526-55F1-27CD-4576-4CE6245DBB75}"/>
          </ac:spMkLst>
        </pc:spChg>
      </pc:sldChg>
      <pc:sldChg chg="addSp modSp mod">
        <pc:chgData name="Jenifer Prince Devaraj" userId="c3fb109c-09d1-42a6-93f4-69472d709861" providerId="ADAL" clId="{B829DCAD-6668-4C41-9A4A-D54C9EAB5FD6}" dt="2023-11-29T09:31:31.482" v="109" actId="20577"/>
        <pc:sldMkLst>
          <pc:docMk/>
          <pc:sldMk cId="1299353689" sldId="763"/>
        </pc:sldMkLst>
        <pc:spChg chg="add mod">
          <ac:chgData name="Jenifer Prince Devaraj" userId="c3fb109c-09d1-42a6-93f4-69472d709861" providerId="ADAL" clId="{B829DCAD-6668-4C41-9A4A-D54C9EAB5FD6}" dt="2023-11-28T12:36:21.209" v="12"/>
          <ac:spMkLst>
            <pc:docMk/>
            <pc:sldMk cId="1299353689" sldId="763"/>
            <ac:spMk id="3" creationId="{174BAE14-FB72-C28E-F04D-338FCC1C0077}"/>
          </ac:spMkLst>
        </pc:spChg>
        <pc:spChg chg="mod">
          <ac:chgData name="Jenifer Prince Devaraj" userId="c3fb109c-09d1-42a6-93f4-69472d709861" providerId="ADAL" clId="{B829DCAD-6668-4C41-9A4A-D54C9EAB5FD6}" dt="2023-11-29T09:31:31.482" v="109" actId="20577"/>
          <ac:spMkLst>
            <pc:docMk/>
            <pc:sldMk cId="1299353689" sldId="763"/>
            <ac:spMk id="15" creationId="{85B9DB09-AFF2-ED26-610C-81DB3EC95191}"/>
          </ac:spMkLst>
        </pc:spChg>
      </pc:sldChg>
      <pc:sldChg chg="addSp modSp mod">
        <pc:chgData name="Jenifer Prince Devaraj" userId="c3fb109c-09d1-42a6-93f4-69472d709861" providerId="ADAL" clId="{B829DCAD-6668-4C41-9A4A-D54C9EAB5FD6}" dt="2023-11-29T09:37:49.495" v="128" actId="113"/>
        <pc:sldMkLst>
          <pc:docMk/>
          <pc:sldMk cId="267309320" sldId="764"/>
        </pc:sldMkLst>
        <pc:spChg chg="add mod">
          <ac:chgData name="Jenifer Prince Devaraj" userId="c3fb109c-09d1-42a6-93f4-69472d709861" providerId="ADAL" clId="{B829DCAD-6668-4C41-9A4A-D54C9EAB5FD6}" dt="2023-11-28T12:36:22.345" v="13"/>
          <ac:spMkLst>
            <pc:docMk/>
            <pc:sldMk cId="267309320" sldId="764"/>
            <ac:spMk id="3" creationId="{36C1AE64-43DD-208C-0853-C09F151A714C}"/>
          </ac:spMkLst>
        </pc:spChg>
        <pc:spChg chg="mod">
          <ac:chgData name="Jenifer Prince Devaraj" userId="c3fb109c-09d1-42a6-93f4-69472d709861" providerId="ADAL" clId="{B829DCAD-6668-4C41-9A4A-D54C9EAB5FD6}" dt="2023-11-29T09:37:49.495" v="128" actId="113"/>
          <ac:spMkLst>
            <pc:docMk/>
            <pc:sldMk cId="267309320" sldId="764"/>
            <ac:spMk id="15" creationId="{85B9DB09-AFF2-ED26-610C-81DB3EC95191}"/>
          </ac:spMkLst>
        </pc:spChg>
      </pc:sldChg>
      <pc:sldChg chg="addSp modSp mod">
        <pc:chgData name="Jenifer Prince Devaraj" userId="c3fb109c-09d1-42a6-93f4-69472d709861" providerId="ADAL" clId="{B829DCAD-6668-4C41-9A4A-D54C9EAB5FD6}" dt="2023-11-29T09:22:59.292" v="101" actId="1076"/>
        <pc:sldMkLst>
          <pc:docMk/>
          <pc:sldMk cId="778523454" sldId="765"/>
        </pc:sldMkLst>
        <pc:spChg chg="add mod">
          <ac:chgData name="Jenifer Prince Devaraj" userId="c3fb109c-09d1-42a6-93f4-69472d709861" providerId="ADAL" clId="{B829DCAD-6668-4C41-9A4A-D54C9EAB5FD6}" dt="2023-11-28T12:36:14.683" v="8" actId="1036"/>
          <ac:spMkLst>
            <pc:docMk/>
            <pc:sldMk cId="778523454" sldId="765"/>
            <ac:spMk id="3" creationId="{ED387CC8-64A5-6FAE-F4DA-533EED67A466}"/>
          </ac:spMkLst>
        </pc:spChg>
        <pc:spChg chg="mod">
          <ac:chgData name="Jenifer Prince Devaraj" userId="c3fb109c-09d1-42a6-93f4-69472d709861" providerId="ADAL" clId="{B829DCAD-6668-4C41-9A4A-D54C9EAB5FD6}" dt="2023-11-29T09:22:59.292" v="101" actId="1076"/>
          <ac:spMkLst>
            <pc:docMk/>
            <pc:sldMk cId="778523454" sldId="765"/>
            <ac:spMk id="15" creationId="{85B9DB09-AFF2-ED26-610C-81DB3EC95191}"/>
          </ac:spMkLst>
        </pc:spChg>
      </pc:sldChg>
      <pc:sldChg chg="addSp modSp mod">
        <pc:chgData name="Jenifer Prince Devaraj" userId="c3fb109c-09d1-42a6-93f4-69472d709861" providerId="ADAL" clId="{B829DCAD-6668-4C41-9A4A-D54C9EAB5FD6}" dt="2023-11-29T09:38:02.283" v="130" actId="1076"/>
        <pc:sldMkLst>
          <pc:docMk/>
          <pc:sldMk cId="1196796120" sldId="766"/>
        </pc:sldMkLst>
        <pc:spChg chg="add mod">
          <ac:chgData name="Jenifer Prince Devaraj" userId="c3fb109c-09d1-42a6-93f4-69472d709861" providerId="ADAL" clId="{B829DCAD-6668-4C41-9A4A-D54C9EAB5FD6}" dt="2023-11-28T12:36:23.448" v="14"/>
          <ac:spMkLst>
            <pc:docMk/>
            <pc:sldMk cId="1196796120" sldId="766"/>
            <ac:spMk id="3" creationId="{06AFEDEF-08FF-7F09-31D0-740181C2424A}"/>
          </ac:spMkLst>
        </pc:spChg>
        <pc:spChg chg="mod">
          <ac:chgData name="Jenifer Prince Devaraj" userId="c3fb109c-09d1-42a6-93f4-69472d709861" providerId="ADAL" clId="{B829DCAD-6668-4C41-9A4A-D54C9EAB5FD6}" dt="2023-11-29T09:38:00.010" v="129" actId="1076"/>
          <ac:spMkLst>
            <pc:docMk/>
            <pc:sldMk cId="1196796120" sldId="766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B829DCAD-6668-4C41-9A4A-D54C9EAB5FD6}" dt="2023-11-29T09:38:02.283" v="130" actId="1076"/>
          <ac:spMkLst>
            <pc:docMk/>
            <pc:sldMk cId="1196796120" sldId="766"/>
            <ac:spMk id="16" creationId="{BAE0A156-7D83-76D0-3F38-156333046F36}"/>
          </ac:spMkLst>
        </pc:spChg>
      </pc:sldChg>
      <pc:sldChg chg="addSp modSp mod">
        <pc:chgData name="Jenifer Prince Devaraj" userId="c3fb109c-09d1-42a6-93f4-69472d709861" providerId="ADAL" clId="{B829DCAD-6668-4C41-9A4A-D54C9EAB5FD6}" dt="2023-11-29T09:38:12.087" v="131" actId="33524"/>
        <pc:sldMkLst>
          <pc:docMk/>
          <pc:sldMk cId="2067114808" sldId="767"/>
        </pc:sldMkLst>
        <pc:spChg chg="add mod">
          <ac:chgData name="Jenifer Prince Devaraj" userId="c3fb109c-09d1-42a6-93f4-69472d709861" providerId="ADAL" clId="{B829DCAD-6668-4C41-9A4A-D54C9EAB5FD6}" dt="2023-11-28T12:36:24.529" v="15"/>
          <ac:spMkLst>
            <pc:docMk/>
            <pc:sldMk cId="2067114808" sldId="767"/>
            <ac:spMk id="3" creationId="{BFC94D18-2D10-EEEB-44F4-7C0FBCEAEAE9}"/>
          </ac:spMkLst>
        </pc:spChg>
        <pc:spChg chg="mod">
          <ac:chgData name="Jenifer Prince Devaraj" userId="c3fb109c-09d1-42a6-93f4-69472d709861" providerId="ADAL" clId="{B829DCAD-6668-4C41-9A4A-D54C9EAB5FD6}" dt="2023-11-29T09:38:12.087" v="131" actId="33524"/>
          <ac:spMkLst>
            <pc:docMk/>
            <pc:sldMk cId="2067114808" sldId="767"/>
            <ac:spMk id="15" creationId="{85B9DB09-AFF2-ED26-610C-81DB3EC95191}"/>
          </ac:spMkLst>
        </pc:spChg>
      </pc:sldChg>
      <pc:sldChg chg="addSp delSp modSp mod">
        <pc:chgData name="Jenifer Prince Devaraj" userId="c3fb109c-09d1-42a6-93f4-69472d709861" providerId="ADAL" clId="{B829DCAD-6668-4C41-9A4A-D54C9EAB5FD6}" dt="2023-11-29T09:40:11.462" v="161" actId="1076"/>
        <pc:sldMkLst>
          <pc:docMk/>
          <pc:sldMk cId="2008570622" sldId="768"/>
        </pc:sldMkLst>
        <pc:spChg chg="add mod">
          <ac:chgData name="Jenifer Prince Devaraj" userId="c3fb109c-09d1-42a6-93f4-69472d709861" providerId="ADAL" clId="{B829DCAD-6668-4C41-9A4A-D54C9EAB5FD6}" dt="2023-11-28T12:36:26.816" v="17"/>
          <ac:spMkLst>
            <pc:docMk/>
            <pc:sldMk cId="2008570622" sldId="768"/>
            <ac:spMk id="3" creationId="{25BF624E-1B6D-92DB-FEFB-1794A8E248FF}"/>
          </ac:spMkLst>
        </pc:spChg>
        <pc:spChg chg="add del mod">
          <ac:chgData name="Jenifer Prince Devaraj" userId="c3fb109c-09d1-42a6-93f4-69472d709861" providerId="ADAL" clId="{B829DCAD-6668-4C41-9A4A-D54C9EAB5FD6}" dt="2023-11-29T09:40:11.462" v="161" actId="1076"/>
          <ac:spMkLst>
            <pc:docMk/>
            <pc:sldMk cId="2008570622" sldId="768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B829DCAD-6668-4C41-9A4A-D54C9EAB5FD6}" dt="2023-11-29T09:40:08.651" v="160" actId="1076"/>
          <ac:spMkLst>
            <pc:docMk/>
            <pc:sldMk cId="2008570622" sldId="768"/>
            <ac:spMk id="16" creationId="{BAE0A156-7D83-76D0-3F38-156333046F36}"/>
          </ac:spMkLst>
        </pc:spChg>
      </pc:sldChg>
      <pc:sldChg chg="addSp modSp mod">
        <pc:chgData name="Jenifer Prince Devaraj" userId="c3fb109c-09d1-42a6-93f4-69472d709861" providerId="ADAL" clId="{B829DCAD-6668-4C41-9A4A-D54C9EAB5FD6}" dt="2023-11-29T09:39:14.452" v="151" actId="33524"/>
        <pc:sldMkLst>
          <pc:docMk/>
          <pc:sldMk cId="784109294" sldId="769"/>
        </pc:sldMkLst>
        <pc:spChg chg="add mod">
          <ac:chgData name="Jenifer Prince Devaraj" userId="c3fb109c-09d1-42a6-93f4-69472d709861" providerId="ADAL" clId="{B829DCAD-6668-4C41-9A4A-D54C9EAB5FD6}" dt="2023-11-28T12:36:25.617" v="16"/>
          <ac:spMkLst>
            <pc:docMk/>
            <pc:sldMk cId="784109294" sldId="769"/>
            <ac:spMk id="3" creationId="{CEB80C02-3129-4EAB-A626-34E72606D184}"/>
          </ac:spMkLst>
        </pc:spChg>
        <pc:spChg chg="mod">
          <ac:chgData name="Jenifer Prince Devaraj" userId="c3fb109c-09d1-42a6-93f4-69472d709861" providerId="ADAL" clId="{B829DCAD-6668-4C41-9A4A-D54C9EAB5FD6}" dt="2023-11-29T09:39:14.452" v="151" actId="33524"/>
          <ac:spMkLst>
            <pc:docMk/>
            <pc:sldMk cId="784109294" sldId="769"/>
            <ac:spMk id="15" creationId="{85B9DB09-AFF2-ED26-610C-81DB3EC95191}"/>
          </ac:spMkLst>
        </pc:spChg>
      </pc:sldChg>
      <pc:sldChg chg="addSp modSp mod">
        <pc:chgData name="Jenifer Prince Devaraj" userId="c3fb109c-09d1-42a6-93f4-69472d709861" providerId="ADAL" clId="{B829DCAD-6668-4C41-9A4A-D54C9EAB5FD6}" dt="2023-11-29T09:41:22.895" v="165" actId="20577"/>
        <pc:sldMkLst>
          <pc:docMk/>
          <pc:sldMk cId="4018761230" sldId="770"/>
        </pc:sldMkLst>
        <pc:spChg chg="add mod">
          <ac:chgData name="Jenifer Prince Devaraj" userId="c3fb109c-09d1-42a6-93f4-69472d709861" providerId="ADAL" clId="{B829DCAD-6668-4C41-9A4A-D54C9EAB5FD6}" dt="2023-11-28T12:36:27.873" v="18"/>
          <ac:spMkLst>
            <pc:docMk/>
            <pc:sldMk cId="4018761230" sldId="770"/>
            <ac:spMk id="3" creationId="{B9E9BAF7-7C3F-A5B5-A43A-6B75AB5CFA51}"/>
          </ac:spMkLst>
        </pc:spChg>
        <pc:spChg chg="mod">
          <ac:chgData name="Jenifer Prince Devaraj" userId="c3fb109c-09d1-42a6-93f4-69472d709861" providerId="ADAL" clId="{B829DCAD-6668-4C41-9A4A-D54C9EAB5FD6}" dt="2023-11-29T09:41:22.895" v="165" actId="20577"/>
          <ac:spMkLst>
            <pc:docMk/>
            <pc:sldMk cId="4018761230" sldId="770"/>
            <ac:spMk id="15" creationId="{85B9DB09-AFF2-ED26-610C-81DB3EC95191}"/>
          </ac:spMkLst>
        </pc:spChg>
      </pc:sldChg>
      <pc:sldChg chg="addSp modSp">
        <pc:chgData name="Jenifer Prince Devaraj" userId="c3fb109c-09d1-42a6-93f4-69472d709861" providerId="ADAL" clId="{B829DCAD-6668-4C41-9A4A-D54C9EAB5FD6}" dt="2023-11-28T12:36:28.977" v="19"/>
        <pc:sldMkLst>
          <pc:docMk/>
          <pc:sldMk cId="2603748798" sldId="771"/>
        </pc:sldMkLst>
        <pc:spChg chg="add mod">
          <ac:chgData name="Jenifer Prince Devaraj" userId="c3fb109c-09d1-42a6-93f4-69472d709861" providerId="ADAL" clId="{B829DCAD-6668-4C41-9A4A-D54C9EAB5FD6}" dt="2023-11-28T12:36:28.977" v="19"/>
          <ac:spMkLst>
            <pc:docMk/>
            <pc:sldMk cId="2603748798" sldId="771"/>
            <ac:spMk id="3" creationId="{37944E50-1E7A-7333-85F4-5717456ADB4D}"/>
          </ac:spMkLst>
        </pc:spChg>
      </pc:sldChg>
      <pc:sldChg chg="addSp modSp">
        <pc:chgData name="Jenifer Prince Devaraj" userId="c3fb109c-09d1-42a6-93f4-69472d709861" providerId="ADAL" clId="{B829DCAD-6668-4C41-9A4A-D54C9EAB5FD6}" dt="2023-11-28T12:36:33.269" v="23"/>
        <pc:sldMkLst>
          <pc:docMk/>
          <pc:sldMk cId="270595904" sldId="772"/>
        </pc:sldMkLst>
        <pc:spChg chg="add mod">
          <ac:chgData name="Jenifer Prince Devaraj" userId="c3fb109c-09d1-42a6-93f4-69472d709861" providerId="ADAL" clId="{B829DCAD-6668-4C41-9A4A-D54C9EAB5FD6}" dt="2023-11-28T12:36:33.269" v="23"/>
          <ac:spMkLst>
            <pc:docMk/>
            <pc:sldMk cId="270595904" sldId="772"/>
            <ac:spMk id="3" creationId="{D10CAFDF-5EEC-7114-93BB-1D8E081630FD}"/>
          </ac:spMkLst>
        </pc:spChg>
      </pc:sldChg>
      <pc:sldChg chg="addSp modSp">
        <pc:chgData name="Jenifer Prince Devaraj" userId="c3fb109c-09d1-42a6-93f4-69472d709861" providerId="ADAL" clId="{B829DCAD-6668-4C41-9A4A-D54C9EAB5FD6}" dt="2023-11-28T12:36:34.334" v="24"/>
        <pc:sldMkLst>
          <pc:docMk/>
          <pc:sldMk cId="2481805452" sldId="773"/>
        </pc:sldMkLst>
        <pc:spChg chg="add mod">
          <ac:chgData name="Jenifer Prince Devaraj" userId="c3fb109c-09d1-42a6-93f4-69472d709861" providerId="ADAL" clId="{B829DCAD-6668-4C41-9A4A-D54C9EAB5FD6}" dt="2023-11-28T12:36:34.334" v="24"/>
          <ac:spMkLst>
            <pc:docMk/>
            <pc:sldMk cId="2481805452" sldId="773"/>
            <ac:spMk id="3" creationId="{36590DBF-F8C8-EC34-915E-1FC425376F7E}"/>
          </ac:spMkLst>
        </pc:spChg>
      </pc:sldChg>
      <pc:sldChg chg="addSp modSp">
        <pc:chgData name="Jenifer Prince Devaraj" userId="c3fb109c-09d1-42a6-93f4-69472d709861" providerId="ADAL" clId="{B829DCAD-6668-4C41-9A4A-D54C9EAB5FD6}" dt="2023-11-28T12:36:38.798" v="28"/>
        <pc:sldMkLst>
          <pc:docMk/>
          <pc:sldMk cId="1273182305" sldId="774"/>
        </pc:sldMkLst>
        <pc:spChg chg="add mod">
          <ac:chgData name="Jenifer Prince Devaraj" userId="c3fb109c-09d1-42a6-93f4-69472d709861" providerId="ADAL" clId="{B829DCAD-6668-4C41-9A4A-D54C9EAB5FD6}" dt="2023-11-28T12:36:38.798" v="28"/>
          <ac:spMkLst>
            <pc:docMk/>
            <pc:sldMk cId="1273182305" sldId="774"/>
            <ac:spMk id="3" creationId="{BBDB5FFD-9E69-236C-7FE7-8FA4D15D468B}"/>
          </ac:spMkLst>
        </pc:spChg>
      </pc:sldChg>
      <pc:sldChg chg="addSp modSp mod">
        <pc:chgData name="Jenifer Prince Devaraj" userId="c3fb109c-09d1-42a6-93f4-69472d709861" providerId="ADAL" clId="{B829DCAD-6668-4C41-9A4A-D54C9EAB5FD6}" dt="2023-11-29T09:43:36.275" v="168" actId="20577"/>
        <pc:sldMkLst>
          <pc:docMk/>
          <pc:sldMk cId="3932075452" sldId="775"/>
        </pc:sldMkLst>
        <pc:spChg chg="add mod">
          <ac:chgData name="Jenifer Prince Devaraj" userId="c3fb109c-09d1-42a6-93f4-69472d709861" providerId="ADAL" clId="{B829DCAD-6668-4C41-9A4A-D54C9EAB5FD6}" dt="2023-11-28T12:36:30.094" v="20"/>
          <ac:spMkLst>
            <pc:docMk/>
            <pc:sldMk cId="3932075452" sldId="775"/>
            <ac:spMk id="3" creationId="{31EBEDC8-8479-A9BB-5534-BA2BF40DFB92}"/>
          </ac:spMkLst>
        </pc:spChg>
        <pc:spChg chg="mod">
          <ac:chgData name="Jenifer Prince Devaraj" userId="c3fb109c-09d1-42a6-93f4-69472d709861" providerId="ADAL" clId="{B829DCAD-6668-4C41-9A4A-D54C9EAB5FD6}" dt="2023-11-29T09:43:36.275" v="168" actId="20577"/>
          <ac:spMkLst>
            <pc:docMk/>
            <pc:sldMk cId="3932075452" sldId="775"/>
            <ac:spMk id="7" creationId="{5E0266CA-D741-96C5-88A3-95431826D571}"/>
          </ac:spMkLst>
        </pc:spChg>
      </pc:sldChg>
      <pc:sldChg chg="addSp delSp modSp mod">
        <pc:chgData name="Jenifer Prince Devaraj" userId="c3fb109c-09d1-42a6-93f4-69472d709861" providerId="ADAL" clId="{B829DCAD-6668-4C41-9A4A-D54C9EAB5FD6}" dt="2023-11-29T09:45:59.406" v="171" actId="1076"/>
        <pc:sldMkLst>
          <pc:docMk/>
          <pc:sldMk cId="278452230" sldId="776"/>
        </pc:sldMkLst>
        <pc:spChg chg="add mod">
          <ac:chgData name="Jenifer Prince Devaraj" userId="c3fb109c-09d1-42a6-93f4-69472d709861" providerId="ADAL" clId="{B829DCAD-6668-4C41-9A4A-D54C9EAB5FD6}" dt="2023-11-28T12:36:31.181" v="21"/>
          <ac:spMkLst>
            <pc:docMk/>
            <pc:sldMk cId="278452230" sldId="776"/>
            <ac:spMk id="3" creationId="{835ADCA4-62DB-B810-F3DD-CB9D935FFAF9}"/>
          </ac:spMkLst>
        </pc:spChg>
        <pc:picChg chg="del">
          <ac:chgData name="Jenifer Prince Devaraj" userId="c3fb109c-09d1-42a6-93f4-69472d709861" providerId="ADAL" clId="{B829DCAD-6668-4C41-9A4A-D54C9EAB5FD6}" dt="2023-11-29T09:45:57.027" v="169" actId="478"/>
          <ac:picMkLst>
            <pc:docMk/>
            <pc:sldMk cId="278452230" sldId="776"/>
            <ac:picMk id="6" creationId="{46909C62-56C3-73FF-5FA1-162B3E5D5525}"/>
          </ac:picMkLst>
        </pc:picChg>
        <pc:picChg chg="add mod">
          <ac:chgData name="Jenifer Prince Devaraj" userId="c3fb109c-09d1-42a6-93f4-69472d709861" providerId="ADAL" clId="{B829DCAD-6668-4C41-9A4A-D54C9EAB5FD6}" dt="2023-11-29T09:45:59.406" v="171" actId="1076"/>
          <ac:picMkLst>
            <pc:docMk/>
            <pc:sldMk cId="278452230" sldId="776"/>
            <ac:picMk id="8" creationId="{70697AB7-2094-76E9-8AE0-3EC6C686B924}"/>
          </ac:picMkLst>
        </pc:picChg>
      </pc:sldChg>
      <pc:sldChg chg="addSp modSp">
        <pc:chgData name="Jenifer Prince Devaraj" userId="c3fb109c-09d1-42a6-93f4-69472d709861" providerId="ADAL" clId="{B829DCAD-6668-4C41-9A4A-D54C9EAB5FD6}" dt="2023-11-28T12:36:32.213" v="22"/>
        <pc:sldMkLst>
          <pc:docMk/>
          <pc:sldMk cId="2646607128" sldId="777"/>
        </pc:sldMkLst>
        <pc:spChg chg="add mod">
          <ac:chgData name="Jenifer Prince Devaraj" userId="c3fb109c-09d1-42a6-93f4-69472d709861" providerId="ADAL" clId="{B829DCAD-6668-4C41-9A4A-D54C9EAB5FD6}" dt="2023-11-28T12:36:32.213" v="22"/>
          <ac:spMkLst>
            <pc:docMk/>
            <pc:sldMk cId="2646607128" sldId="777"/>
            <ac:spMk id="3" creationId="{02F3F72E-4B38-465E-9CD4-FAE201E3E421}"/>
          </ac:spMkLst>
        </pc:spChg>
      </pc:sldChg>
      <pc:sldChg chg="addSp modSp">
        <pc:chgData name="Jenifer Prince Devaraj" userId="c3fb109c-09d1-42a6-93f4-69472d709861" providerId="ADAL" clId="{B829DCAD-6668-4C41-9A4A-D54C9EAB5FD6}" dt="2023-11-28T12:36:35.505" v="25"/>
        <pc:sldMkLst>
          <pc:docMk/>
          <pc:sldMk cId="2471427115" sldId="778"/>
        </pc:sldMkLst>
        <pc:spChg chg="add mod">
          <ac:chgData name="Jenifer Prince Devaraj" userId="c3fb109c-09d1-42a6-93f4-69472d709861" providerId="ADAL" clId="{B829DCAD-6668-4C41-9A4A-D54C9EAB5FD6}" dt="2023-11-28T12:36:35.505" v="25"/>
          <ac:spMkLst>
            <pc:docMk/>
            <pc:sldMk cId="2471427115" sldId="778"/>
            <ac:spMk id="3" creationId="{98512FD8-AD82-EBA9-7EA7-8F6FC8D2EBC0}"/>
          </ac:spMkLst>
        </pc:spChg>
      </pc:sldChg>
      <pc:sldChg chg="addSp modSp">
        <pc:chgData name="Jenifer Prince Devaraj" userId="c3fb109c-09d1-42a6-93f4-69472d709861" providerId="ADAL" clId="{B829DCAD-6668-4C41-9A4A-D54C9EAB5FD6}" dt="2023-11-28T12:36:36.593" v="26"/>
        <pc:sldMkLst>
          <pc:docMk/>
          <pc:sldMk cId="925606211" sldId="779"/>
        </pc:sldMkLst>
        <pc:spChg chg="add mod">
          <ac:chgData name="Jenifer Prince Devaraj" userId="c3fb109c-09d1-42a6-93f4-69472d709861" providerId="ADAL" clId="{B829DCAD-6668-4C41-9A4A-D54C9EAB5FD6}" dt="2023-11-28T12:36:36.593" v="26"/>
          <ac:spMkLst>
            <pc:docMk/>
            <pc:sldMk cId="925606211" sldId="779"/>
            <ac:spMk id="3" creationId="{3ED99632-73B1-0A49-AEF4-682DCD4D28A1}"/>
          </ac:spMkLst>
        </pc:spChg>
      </pc:sldChg>
      <pc:sldChg chg="addSp modSp">
        <pc:chgData name="Jenifer Prince Devaraj" userId="c3fb109c-09d1-42a6-93f4-69472d709861" providerId="ADAL" clId="{B829DCAD-6668-4C41-9A4A-D54C9EAB5FD6}" dt="2023-11-28T12:36:37.695" v="27"/>
        <pc:sldMkLst>
          <pc:docMk/>
          <pc:sldMk cId="4206149340" sldId="780"/>
        </pc:sldMkLst>
        <pc:spChg chg="add mod">
          <ac:chgData name="Jenifer Prince Devaraj" userId="c3fb109c-09d1-42a6-93f4-69472d709861" providerId="ADAL" clId="{B829DCAD-6668-4C41-9A4A-D54C9EAB5FD6}" dt="2023-11-28T12:36:37.695" v="27"/>
          <ac:spMkLst>
            <pc:docMk/>
            <pc:sldMk cId="4206149340" sldId="780"/>
            <ac:spMk id="3" creationId="{B87CFA63-BBD5-9D53-B36D-CDE9E34372BB}"/>
          </ac:spMkLst>
        </pc:spChg>
      </pc:sldChg>
      <pc:sldChg chg="addSp delSp modSp mod">
        <pc:chgData name="Jenifer Prince Devaraj" userId="c3fb109c-09d1-42a6-93f4-69472d709861" providerId="ADAL" clId="{B829DCAD-6668-4C41-9A4A-D54C9EAB5FD6}" dt="2023-11-29T09:50:19.141" v="179" actId="20577"/>
        <pc:sldMkLst>
          <pc:docMk/>
          <pc:sldMk cId="1377616698" sldId="781"/>
        </pc:sldMkLst>
        <pc:spChg chg="add mod">
          <ac:chgData name="Jenifer Prince Devaraj" userId="c3fb109c-09d1-42a6-93f4-69472d709861" providerId="ADAL" clId="{B829DCAD-6668-4C41-9A4A-D54C9EAB5FD6}" dt="2023-11-28T12:36:39.972" v="29"/>
          <ac:spMkLst>
            <pc:docMk/>
            <pc:sldMk cId="1377616698" sldId="781"/>
            <ac:spMk id="3" creationId="{C601E5B1-0424-FBE3-C5AD-B162C8906705}"/>
          </ac:spMkLst>
        </pc:spChg>
        <pc:spChg chg="mod">
          <ac:chgData name="Jenifer Prince Devaraj" userId="c3fb109c-09d1-42a6-93f4-69472d709861" providerId="ADAL" clId="{B829DCAD-6668-4C41-9A4A-D54C9EAB5FD6}" dt="2023-11-29T09:50:19.141" v="179" actId="20577"/>
          <ac:spMkLst>
            <pc:docMk/>
            <pc:sldMk cId="1377616698" sldId="781"/>
            <ac:spMk id="7" creationId="{710CA29C-353B-D813-E03F-99893866AF65}"/>
          </ac:spMkLst>
        </pc:spChg>
        <pc:spChg chg="add del mod">
          <ac:chgData name="Jenifer Prince Devaraj" userId="c3fb109c-09d1-42a6-93f4-69472d709861" providerId="ADAL" clId="{B829DCAD-6668-4C41-9A4A-D54C9EAB5FD6}" dt="2023-11-28T12:36:43.509" v="31"/>
          <ac:spMkLst>
            <pc:docMk/>
            <pc:sldMk cId="1377616698" sldId="781"/>
            <ac:spMk id="8" creationId="{7B28F935-59AD-4F80-2B99-A90F1760E290}"/>
          </ac:spMkLst>
        </pc:spChg>
      </pc:sldChg>
      <pc:sldChg chg="addSp modSp mod">
        <pc:chgData name="Jenifer Prince Devaraj" userId="c3fb109c-09d1-42a6-93f4-69472d709861" providerId="ADAL" clId="{B829DCAD-6668-4C41-9A4A-D54C9EAB5FD6}" dt="2023-11-29T09:52:11.002" v="202" actId="14100"/>
        <pc:sldMkLst>
          <pc:docMk/>
          <pc:sldMk cId="3177935756" sldId="782"/>
        </pc:sldMkLst>
        <pc:spChg chg="add mod">
          <ac:chgData name="Jenifer Prince Devaraj" userId="c3fb109c-09d1-42a6-93f4-69472d709861" providerId="ADAL" clId="{B829DCAD-6668-4C41-9A4A-D54C9EAB5FD6}" dt="2023-11-28T12:36:45.103" v="32"/>
          <ac:spMkLst>
            <pc:docMk/>
            <pc:sldMk cId="3177935756" sldId="782"/>
            <ac:spMk id="6" creationId="{4BD13047-B166-FC6B-57D7-E7A88E66AF6F}"/>
          </ac:spMkLst>
        </pc:spChg>
        <pc:spChg chg="mod">
          <ac:chgData name="Jenifer Prince Devaraj" userId="c3fb109c-09d1-42a6-93f4-69472d709861" providerId="ADAL" clId="{B829DCAD-6668-4C41-9A4A-D54C9EAB5FD6}" dt="2023-11-29T09:52:11.002" v="202" actId="14100"/>
          <ac:spMkLst>
            <pc:docMk/>
            <pc:sldMk cId="3177935756" sldId="782"/>
            <ac:spMk id="7" creationId="{710CA29C-353B-D813-E03F-99893866AF65}"/>
          </ac:spMkLst>
        </pc:spChg>
        <pc:picChg chg="mod">
          <ac:chgData name="Jenifer Prince Devaraj" userId="c3fb109c-09d1-42a6-93f4-69472d709861" providerId="ADAL" clId="{B829DCAD-6668-4C41-9A4A-D54C9EAB5FD6}" dt="2023-11-29T09:50:39.687" v="180" actId="1076"/>
          <ac:picMkLst>
            <pc:docMk/>
            <pc:sldMk cId="3177935756" sldId="782"/>
            <ac:picMk id="3" creationId="{AD54D24E-1C6A-5D93-E8EC-F5931DD9A34F}"/>
          </ac:picMkLst>
        </pc:picChg>
      </pc:sldChg>
      <pc:sldChg chg="del">
        <pc:chgData name="Jenifer Prince Devaraj" userId="c3fb109c-09d1-42a6-93f4-69472d709861" providerId="ADAL" clId="{B829DCAD-6668-4C41-9A4A-D54C9EAB5FD6}" dt="2023-11-28T12:35:19.654" v="0" actId="47"/>
        <pc:sldMkLst>
          <pc:docMk/>
          <pc:sldMk cId="445010801" sldId="783"/>
        </pc:sldMkLst>
      </pc:sldChg>
      <pc:sldChg chg="modSp add mod">
        <pc:chgData name="Jenifer Prince Devaraj" userId="c3fb109c-09d1-42a6-93f4-69472d709861" providerId="ADAL" clId="{B829DCAD-6668-4C41-9A4A-D54C9EAB5FD6}" dt="2023-11-29T09:18:30.173" v="95" actId="1076"/>
        <pc:sldMkLst>
          <pc:docMk/>
          <pc:sldMk cId="2799871114" sldId="783"/>
        </pc:sldMkLst>
        <pc:spChg chg="mod">
          <ac:chgData name="Jenifer Prince Devaraj" userId="c3fb109c-09d1-42a6-93f4-69472d709861" providerId="ADAL" clId="{B829DCAD-6668-4C41-9A4A-D54C9EAB5FD6}" dt="2023-11-29T09:18:30.173" v="95" actId="1076"/>
          <ac:spMkLst>
            <pc:docMk/>
            <pc:sldMk cId="2799871114" sldId="783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B829DCAD-6668-4C41-9A4A-D54C9EAB5FD6}" dt="2023-11-29T09:18:27.005" v="94" actId="1076"/>
          <ac:spMkLst>
            <pc:docMk/>
            <pc:sldMk cId="2799871114" sldId="783"/>
            <ac:spMk id="16" creationId="{BAE0A156-7D83-76D0-3F38-156333046F36}"/>
          </ac:spMkLst>
        </pc:spChg>
      </pc:sldChg>
      <pc:sldChg chg="addSp modSp add mod ord setBg modAnim replTag">
        <pc:chgData name="Jenifer Prince Devaraj" userId="c3fb109c-09d1-42a6-93f4-69472d709861" providerId="ADAL" clId="{B829DCAD-6668-4C41-9A4A-D54C9EAB5FD6}" dt="2023-11-29T09:57:31.331" v="305"/>
        <pc:sldMkLst>
          <pc:docMk/>
          <pc:sldMk cId="3596238135" sldId="784"/>
        </pc:sldMkLst>
        <pc:spChg chg="add mod replST">
          <ac:chgData name="Jenifer Prince Devaraj" userId="c3fb109c-09d1-42a6-93f4-69472d709861" providerId="ADAL" clId="{B829DCAD-6668-4C41-9A4A-D54C9EAB5FD6}" dt="2023-11-29T09:56:27.263" v="227"/>
          <ac:spMkLst>
            <pc:docMk/>
            <pc:sldMk cId="3596238135" sldId="784"/>
            <ac:spMk id="6" creationId="{54FB5297-BAE2-C719-EC0B-154CA3DA2F58}"/>
          </ac:spMkLst>
        </pc:spChg>
        <pc:spChg chg="add mod replST">
          <ac:chgData name="Jenifer Prince Devaraj" userId="c3fb109c-09d1-42a6-93f4-69472d709861" providerId="ADAL" clId="{B829DCAD-6668-4C41-9A4A-D54C9EAB5FD6}" dt="2023-11-29T09:56:27.281" v="237"/>
          <ac:spMkLst>
            <pc:docMk/>
            <pc:sldMk cId="3596238135" sldId="784"/>
            <ac:spMk id="7" creationId="{E7390072-E340-FE4B-6FB3-08647817B169}"/>
          </ac:spMkLst>
        </pc:spChg>
        <pc:picChg chg="add mod replST">
          <ac:chgData name="Jenifer Prince Devaraj" userId="c3fb109c-09d1-42a6-93f4-69472d709861" providerId="ADAL" clId="{B829DCAD-6668-4C41-9A4A-D54C9EAB5FD6}" dt="2023-11-29T09:56:27.142" v="214"/>
          <ac:picMkLst>
            <pc:docMk/>
            <pc:sldMk cId="3596238135" sldId="784"/>
            <ac:picMk id="3" creationId="{9E13CD6F-10C3-6365-969E-98D11B7A9AB6}"/>
          </ac:picMkLst>
        </pc:picChg>
        <pc:picChg chg="add mod replST">
          <ac:chgData name="Jenifer Prince Devaraj" userId="c3fb109c-09d1-42a6-93f4-69472d709861" providerId="ADAL" clId="{B829DCAD-6668-4C41-9A4A-D54C9EAB5FD6}" dt="2023-11-29T09:56:27.226" v="218"/>
          <ac:picMkLst>
            <pc:docMk/>
            <pc:sldMk cId="3596238135" sldId="784"/>
            <ac:picMk id="5" creationId="{40EE1FD9-9306-13AA-0AE2-D68C2A79A5B2}"/>
          </ac:picMkLst>
        </pc:picChg>
      </pc:sldChg>
      <pc:sldChg chg="del">
        <pc:chgData name="Jenifer Prince Devaraj" userId="c3fb109c-09d1-42a6-93f4-69472d709861" providerId="ADAL" clId="{B829DCAD-6668-4C41-9A4A-D54C9EAB5FD6}" dt="2023-11-28T12:35:20.286" v="1" actId="47"/>
        <pc:sldMkLst>
          <pc:docMk/>
          <pc:sldMk cId="4105169044" sldId="784"/>
        </pc:sldMkLst>
      </pc:sldChg>
      <pc:sldChg chg="del">
        <pc:chgData name="Jenifer Prince Devaraj" userId="c3fb109c-09d1-42a6-93f4-69472d709861" providerId="ADAL" clId="{B829DCAD-6668-4C41-9A4A-D54C9EAB5FD6}" dt="2023-11-28T12:35:21.355" v="3" actId="47"/>
        <pc:sldMkLst>
          <pc:docMk/>
          <pc:sldMk cId="1543165237" sldId="785"/>
        </pc:sldMkLst>
      </pc:sldChg>
      <pc:sldChg chg="addSp modSp add mod setBg modAnim replTag">
        <pc:chgData name="Jenifer Prince Devaraj" userId="c3fb109c-09d1-42a6-93f4-69472d709861" providerId="ADAL" clId="{B829DCAD-6668-4C41-9A4A-D54C9EAB5FD6}" dt="2023-11-29T09:58:44.013" v="359"/>
        <pc:sldMkLst>
          <pc:docMk/>
          <pc:sldMk cId="2993180555" sldId="785"/>
        </pc:sldMkLst>
        <pc:spChg chg="add mod replST">
          <ac:chgData name="Jenifer Prince Devaraj" userId="c3fb109c-09d1-42a6-93f4-69472d709861" providerId="ADAL" clId="{B829DCAD-6668-4C41-9A4A-D54C9EAB5FD6}" dt="2023-11-29T09:57:31.114" v="272"/>
          <ac:spMkLst>
            <pc:docMk/>
            <pc:sldMk cId="2993180555" sldId="785"/>
            <ac:spMk id="6" creationId="{AAFEAFA3-5981-367C-3559-E69377EBC87D}"/>
          </ac:spMkLst>
        </pc:spChg>
        <pc:spChg chg="add mod replST">
          <ac:chgData name="Jenifer Prince Devaraj" userId="c3fb109c-09d1-42a6-93f4-69472d709861" providerId="ADAL" clId="{B829DCAD-6668-4C41-9A4A-D54C9EAB5FD6}" dt="2023-11-29T09:57:31.131" v="282"/>
          <ac:spMkLst>
            <pc:docMk/>
            <pc:sldMk cId="2993180555" sldId="785"/>
            <ac:spMk id="7" creationId="{5495C724-F073-D1CF-788E-FD95CD0ECE2F}"/>
          </ac:spMkLst>
        </pc:spChg>
        <pc:picChg chg="add mod replST">
          <ac:chgData name="Jenifer Prince Devaraj" userId="c3fb109c-09d1-42a6-93f4-69472d709861" providerId="ADAL" clId="{B829DCAD-6668-4C41-9A4A-D54C9EAB5FD6}" dt="2023-11-29T09:57:31.014" v="259"/>
          <ac:picMkLst>
            <pc:docMk/>
            <pc:sldMk cId="2993180555" sldId="785"/>
            <ac:picMk id="3" creationId="{2F7DDF84-980C-1F24-0C47-C0434CD889BA}"/>
          </ac:picMkLst>
        </pc:picChg>
        <pc:picChg chg="add mod replST">
          <ac:chgData name="Jenifer Prince Devaraj" userId="c3fb109c-09d1-42a6-93f4-69472d709861" providerId="ADAL" clId="{B829DCAD-6668-4C41-9A4A-D54C9EAB5FD6}" dt="2023-11-29T09:57:31.096" v="263"/>
          <ac:picMkLst>
            <pc:docMk/>
            <pc:sldMk cId="2993180555" sldId="785"/>
            <ac:picMk id="5" creationId="{727F495B-42A0-4749-5F27-5C0DB5C79D3D}"/>
          </ac:picMkLst>
        </pc:picChg>
      </pc:sldChg>
      <pc:sldChg chg="addSp modSp add mod setBg modAnim replTag">
        <pc:chgData name="Jenifer Prince Devaraj" userId="c3fb109c-09d1-42a6-93f4-69472d709861" providerId="ADAL" clId="{B829DCAD-6668-4C41-9A4A-D54C9EAB5FD6}" dt="2023-11-29T09:59:43.993" v="413"/>
        <pc:sldMkLst>
          <pc:docMk/>
          <pc:sldMk cId="704210774" sldId="786"/>
        </pc:sldMkLst>
        <pc:spChg chg="add mod replST">
          <ac:chgData name="Jenifer Prince Devaraj" userId="c3fb109c-09d1-42a6-93f4-69472d709861" providerId="ADAL" clId="{B829DCAD-6668-4C41-9A4A-D54C9EAB5FD6}" dt="2023-11-29T09:58:43.791" v="326"/>
          <ac:spMkLst>
            <pc:docMk/>
            <pc:sldMk cId="704210774" sldId="786"/>
            <ac:spMk id="6" creationId="{36B3F71F-ADAB-56CE-80A5-07E5910F9005}"/>
          </ac:spMkLst>
        </pc:spChg>
        <pc:spChg chg="add mod replST">
          <ac:chgData name="Jenifer Prince Devaraj" userId="c3fb109c-09d1-42a6-93f4-69472d709861" providerId="ADAL" clId="{B829DCAD-6668-4C41-9A4A-D54C9EAB5FD6}" dt="2023-11-29T09:58:43.810" v="336"/>
          <ac:spMkLst>
            <pc:docMk/>
            <pc:sldMk cId="704210774" sldId="786"/>
            <ac:spMk id="7" creationId="{F2E70321-7FFA-9DD5-9955-DBC2A4ECFD62}"/>
          </ac:spMkLst>
        </pc:spChg>
        <pc:picChg chg="add mod replST">
          <ac:chgData name="Jenifer Prince Devaraj" userId="c3fb109c-09d1-42a6-93f4-69472d709861" providerId="ADAL" clId="{B829DCAD-6668-4C41-9A4A-D54C9EAB5FD6}" dt="2023-11-29T09:58:43.697" v="313"/>
          <ac:picMkLst>
            <pc:docMk/>
            <pc:sldMk cId="704210774" sldId="786"/>
            <ac:picMk id="3" creationId="{75CA60AA-924D-AAC5-7E40-966AF0460A53}"/>
          </ac:picMkLst>
        </pc:picChg>
        <pc:picChg chg="add mod replST">
          <ac:chgData name="Jenifer Prince Devaraj" userId="c3fb109c-09d1-42a6-93f4-69472d709861" providerId="ADAL" clId="{B829DCAD-6668-4C41-9A4A-D54C9EAB5FD6}" dt="2023-11-29T09:58:43.779" v="317"/>
          <ac:picMkLst>
            <pc:docMk/>
            <pc:sldMk cId="704210774" sldId="786"/>
            <ac:picMk id="5" creationId="{59728533-F445-5E16-449A-0B74C79BA885}"/>
          </ac:picMkLst>
        </pc:picChg>
      </pc:sldChg>
      <pc:sldChg chg="del">
        <pc:chgData name="Jenifer Prince Devaraj" userId="c3fb109c-09d1-42a6-93f4-69472d709861" providerId="ADAL" clId="{B829DCAD-6668-4C41-9A4A-D54C9EAB5FD6}" dt="2023-11-28T12:35:20.835" v="2" actId="47"/>
        <pc:sldMkLst>
          <pc:docMk/>
          <pc:sldMk cId="710103450" sldId="786"/>
        </pc:sldMkLst>
      </pc:sldChg>
      <pc:sldChg chg="addSp modSp add mod setBg modAnim replTag">
        <pc:chgData name="Jenifer Prince Devaraj" userId="c3fb109c-09d1-42a6-93f4-69472d709861" providerId="ADAL" clId="{B829DCAD-6668-4C41-9A4A-D54C9EAB5FD6}" dt="2023-11-29T09:59:43.830" v="402"/>
        <pc:sldMkLst>
          <pc:docMk/>
          <pc:sldMk cId="2212126438" sldId="787"/>
        </pc:sldMkLst>
        <pc:spChg chg="add mod replST">
          <ac:chgData name="Jenifer Prince Devaraj" userId="c3fb109c-09d1-42a6-93f4-69472d709861" providerId="ADAL" clId="{B829DCAD-6668-4C41-9A4A-D54C9EAB5FD6}" dt="2023-11-29T09:59:43.779" v="380"/>
          <ac:spMkLst>
            <pc:docMk/>
            <pc:sldMk cId="2212126438" sldId="787"/>
            <ac:spMk id="6" creationId="{585945C8-A858-46FF-0AD8-A05E6A7BADFC}"/>
          </ac:spMkLst>
        </pc:spChg>
        <pc:spChg chg="add mod replST">
          <ac:chgData name="Jenifer Prince Devaraj" userId="c3fb109c-09d1-42a6-93f4-69472d709861" providerId="ADAL" clId="{B829DCAD-6668-4C41-9A4A-D54C9EAB5FD6}" dt="2023-11-29T09:59:43.797" v="390"/>
          <ac:spMkLst>
            <pc:docMk/>
            <pc:sldMk cId="2212126438" sldId="787"/>
            <ac:spMk id="7" creationId="{A94DA912-5DCF-2FCD-1B7A-DDB6ED49AD06}"/>
          </ac:spMkLst>
        </pc:spChg>
        <pc:picChg chg="add mod replST">
          <ac:chgData name="Jenifer Prince Devaraj" userId="c3fb109c-09d1-42a6-93f4-69472d709861" providerId="ADAL" clId="{B829DCAD-6668-4C41-9A4A-D54C9EAB5FD6}" dt="2023-11-29T09:59:43.683" v="367"/>
          <ac:picMkLst>
            <pc:docMk/>
            <pc:sldMk cId="2212126438" sldId="787"/>
            <ac:picMk id="3" creationId="{BDA34186-9729-0F26-EA13-8A28AF6AC567}"/>
          </ac:picMkLst>
        </pc:picChg>
        <pc:picChg chg="add mod replST">
          <ac:chgData name="Jenifer Prince Devaraj" userId="c3fb109c-09d1-42a6-93f4-69472d709861" providerId="ADAL" clId="{B829DCAD-6668-4C41-9A4A-D54C9EAB5FD6}" dt="2023-11-29T09:59:43.758" v="371"/>
          <ac:picMkLst>
            <pc:docMk/>
            <pc:sldMk cId="2212126438" sldId="787"/>
            <ac:picMk id="5" creationId="{8025BEB7-5C03-7227-8C80-B58614090BF4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29/11/2023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209025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35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3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3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35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3" Type="http://schemas.openxmlformats.org/officeDocument/2006/relationships/tags" Target="../tags/tag4.xml"/><Relationship Id="rId7" Type="http://schemas.openxmlformats.org/officeDocument/2006/relationships/image" Target="../media/image38.png"/><Relationship Id="rId2" Type="http://schemas.openxmlformats.org/officeDocument/2006/relationships/tags" Target="../tags/tag3.xml"/><Relationship Id="rId1" Type="http://schemas.openxmlformats.org/officeDocument/2006/relationships/tags" Target="../tags/tag2.xml"/><Relationship Id="rId6" Type="http://schemas.openxmlformats.org/officeDocument/2006/relationships/slideLayout" Target="../slideLayouts/slideLayout37.xml"/><Relationship Id="rId5" Type="http://schemas.openxmlformats.org/officeDocument/2006/relationships/tags" Target="../tags/tag6.xml"/><Relationship Id="rId4" Type="http://schemas.openxmlformats.org/officeDocument/2006/relationships/tags" Target="../tags/tag5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3" Type="http://schemas.openxmlformats.org/officeDocument/2006/relationships/tags" Target="../tags/tag9.xml"/><Relationship Id="rId7" Type="http://schemas.openxmlformats.org/officeDocument/2006/relationships/image" Target="../media/image38.png"/><Relationship Id="rId2" Type="http://schemas.openxmlformats.org/officeDocument/2006/relationships/tags" Target="../tags/tag8.xml"/><Relationship Id="rId1" Type="http://schemas.openxmlformats.org/officeDocument/2006/relationships/tags" Target="../tags/tag7.xml"/><Relationship Id="rId6" Type="http://schemas.openxmlformats.org/officeDocument/2006/relationships/slideLayout" Target="../slideLayouts/slideLayout37.xml"/><Relationship Id="rId5" Type="http://schemas.openxmlformats.org/officeDocument/2006/relationships/tags" Target="../tags/tag11.xml"/><Relationship Id="rId4" Type="http://schemas.openxmlformats.org/officeDocument/2006/relationships/tags" Target="../tags/tag10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3" Type="http://schemas.openxmlformats.org/officeDocument/2006/relationships/tags" Target="../tags/tag14.xml"/><Relationship Id="rId7" Type="http://schemas.openxmlformats.org/officeDocument/2006/relationships/image" Target="../media/image38.png"/><Relationship Id="rId2" Type="http://schemas.openxmlformats.org/officeDocument/2006/relationships/tags" Target="../tags/tag13.xml"/><Relationship Id="rId1" Type="http://schemas.openxmlformats.org/officeDocument/2006/relationships/tags" Target="../tags/tag12.xml"/><Relationship Id="rId6" Type="http://schemas.openxmlformats.org/officeDocument/2006/relationships/slideLayout" Target="../slideLayouts/slideLayout37.xml"/><Relationship Id="rId5" Type="http://schemas.openxmlformats.org/officeDocument/2006/relationships/tags" Target="../tags/tag16.xml"/><Relationship Id="rId4" Type="http://schemas.openxmlformats.org/officeDocument/2006/relationships/tags" Target="../tags/tag15.xm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3" Type="http://schemas.openxmlformats.org/officeDocument/2006/relationships/tags" Target="../tags/tag19.xml"/><Relationship Id="rId7" Type="http://schemas.openxmlformats.org/officeDocument/2006/relationships/image" Target="../media/image38.png"/><Relationship Id="rId2" Type="http://schemas.openxmlformats.org/officeDocument/2006/relationships/tags" Target="../tags/tag18.xml"/><Relationship Id="rId1" Type="http://schemas.openxmlformats.org/officeDocument/2006/relationships/tags" Target="../tags/tag17.xml"/><Relationship Id="rId6" Type="http://schemas.openxmlformats.org/officeDocument/2006/relationships/slideLayout" Target="../slideLayouts/slideLayout37.xml"/><Relationship Id="rId5" Type="http://schemas.openxmlformats.org/officeDocument/2006/relationships/tags" Target="../tags/tag21.xml"/><Relationship Id="rId4" Type="http://schemas.openxmlformats.org/officeDocument/2006/relationships/tags" Target="../tags/tag20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A2857ABD-F9B1-E9DA-20F4-83B12BC12453}"/>
              </a:ext>
            </a:extLst>
          </p:cNvPr>
          <p:cNvSpPr txBox="1">
            <a:spLocks/>
          </p:cNvSpPr>
          <p:nvPr/>
        </p:nvSpPr>
        <p:spPr>
          <a:xfrm>
            <a:off x="1493594" y="1739936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1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ACDB5002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 Bus Interfacing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: 21</a:t>
            </a: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564A75B4-9AB7-F28D-348B-A4EB482552AB}"/>
              </a:ext>
            </a:extLst>
          </p:cNvPr>
          <p:cNvSpPr txBox="1">
            <a:spLocks/>
          </p:cNvSpPr>
          <p:nvPr/>
        </p:nvSpPr>
        <p:spPr>
          <a:xfrm>
            <a:off x="7826142" y="4200854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485271" y="2585761"/>
            <a:ext cx="10920730" cy="279377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Cambria"/>
                <a:ea typeface="Cambria"/>
              </a:rPr>
              <a:t>At the End of this session, the students can be able to</a:t>
            </a:r>
          </a:p>
          <a:p>
            <a:pPr algn="just">
              <a:lnSpc>
                <a:spcPct val="150000"/>
              </a:lnSpc>
            </a:pPr>
            <a:endParaRPr lang="en-GB" sz="2400" dirty="0">
              <a:latin typeface="Cambria"/>
              <a:ea typeface="Cambria"/>
            </a:endParaRPr>
          </a:p>
          <a:p>
            <a:pPr algn="just">
              <a:lnSpc>
                <a:spcPct val="150000"/>
              </a:lnSpc>
              <a:tabLst>
                <a:tab pos="447675" algn="l"/>
              </a:tabLst>
            </a:pPr>
            <a:r>
              <a:rPr lang="en-GB" sz="2400" dirty="0">
                <a:latin typeface="Cambria"/>
                <a:ea typeface="Cambria"/>
              </a:rPr>
              <a:t>-	Understand the principles of interfacing through both serial and parallel buses.</a:t>
            </a:r>
          </a:p>
          <a:p>
            <a:pPr algn="just">
              <a:lnSpc>
                <a:spcPct val="150000"/>
              </a:lnSpc>
              <a:tabLst>
                <a:tab pos="447675" algn="l"/>
              </a:tabLst>
            </a:pPr>
            <a:r>
              <a:rPr lang="en-GB" sz="2400" dirty="0">
                <a:latin typeface="Cambria"/>
                <a:ea typeface="Cambria"/>
              </a:rPr>
              <a:t>-	Explore the advantages and considerations associated with serial and parallel 	bus interfacing.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40640" y="1604448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Learning Objectives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4EE91286-0FE1-AF34-3E79-09D039C75648}"/>
              </a:ext>
            </a:extLst>
          </p:cNvPr>
          <p:cNvSpPr txBox="1">
            <a:spLocks/>
          </p:cNvSpPr>
          <p:nvPr/>
        </p:nvSpPr>
        <p:spPr>
          <a:xfrm>
            <a:off x="3647440" y="-51791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5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Bus interfacing</a:t>
            </a:r>
            <a:endParaRPr lang="en-IN" sz="45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12B651DF-BA7A-38CA-3631-648C8DDC9AEE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486140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414020" y="2068097"/>
            <a:ext cx="11272520" cy="334777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A bus is a </a:t>
            </a:r>
            <a:r>
              <a:rPr lang="en-GB" sz="2400" b="1" dirty="0">
                <a:latin typeface="Cambria"/>
                <a:ea typeface="Cambria"/>
              </a:rPr>
              <a:t>communication pathway </a:t>
            </a:r>
            <a:r>
              <a:rPr lang="en-GB" sz="2400" dirty="0">
                <a:latin typeface="Cambria"/>
                <a:ea typeface="Cambria"/>
              </a:rPr>
              <a:t>which can connect </a:t>
            </a:r>
            <a:r>
              <a:rPr lang="en-GB" sz="2400" b="1" dirty="0">
                <a:latin typeface="Cambria"/>
                <a:ea typeface="Cambria"/>
              </a:rPr>
              <a:t>two or more devices</a:t>
            </a:r>
            <a:r>
              <a:rPr lang="en-GB" sz="2400" dirty="0">
                <a:latin typeface="Cambria"/>
                <a:ea typeface="Cambria"/>
              </a:rPr>
              <a:t> (CPU, memory and I/O).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bus is a </a:t>
            </a:r>
            <a:r>
              <a:rPr lang="en-GB" sz="2400" b="1" dirty="0">
                <a:latin typeface="Cambria"/>
                <a:ea typeface="Cambria"/>
              </a:rPr>
              <a:t>set of circuits </a:t>
            </a:r>
            <a:r>
              <a:rPr lang="en-GB" sz="2400" dirty="0">
                <a:latin typeface="Cambria"/>
                <a:ea typeface="Cambria"/>
              </a:rPr>
              <a:t>that runs throughout the </a:t>
            </a:r>
            <a:r>
              <a:rPr lang="en-GB" sz="2400" b="1" dirty="0">
                <a:latin typeface="Cambria"/>
                <a:ea typeface="Cambria"/>
              </a:rPr>
              <a:t>board and connects memory, I/O devices and CPU together.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A bus con­sists of </a:t>
            </a:r>
            <a:r>
              <a:rPr lang="en-GB" sz="2400" b="1" dirty="0">
                <a:latin typeface="Cambria"/>
                <a:ea typeface="Cambria"/>
              </a:rPr>
              <a:t>multiple pathways </a:t>
            </a:r>
            <a:r>
              <a:rPr lang="en-GB" sz="2400" dirty="0">
                <a:latin typeface="Cambria"/>
                <a:ea typeface="Cambria"/>
              </a:rPr>
              <a:t>or lines. Each </a:t>
            </a:r>
            <a:r>
              <a:rPr lang="en-GB" sz="2400" b="1" dirty="0">
                <a:latin typeface="Cambria"/>
                <a:ea typeface="Cambria"/>
              </a:rPr>
              <a:t>line is capable </a:t>
            </a:r>
            <a:r>
              <a:rPr lang="en-GB" sz="2400" dirty="0">
                <a:latin typeface="Cambria"/>
                <a:ea typeface="Cambria"/>
              </a:rPr>
              <a:t>to transmit digital signal representing a binary digit, </a:t>
            </a:r>
            <a:r>
              <a:rPr lang="en-GB" sz="2400" b="1" dirty="0">
                <a:latin typeface="Cambria"/>
                <a:ea typeface="Cambria"/>
              </a:rPr>
              <a:t>either 1 or 0.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106680" y="1096448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Bus Interfacing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4EE91286-0FE1-AF34-3E79-09D039C75648}"/>
              </a:ext>
            </a:extLst>
          </p:cNvPr>
          <p:cNvSpPr txBox="1">
            <a:spLocks/>
          </p:cNvSpPr>
          <p:nvPr/>
        </p:nvSpPr>
        <p:spPr>
          <a:xfrm>
            <a:off x="3647440" y="-51791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5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Bus interfacing</a:t>
            </a:r>
            <a:endParaRPr lang="en-IN" sz="45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12B651DF-BA7A-38CA-3631-648C8DDC9AEE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7998711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45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Bus interfacing</a:t>
            </a:r>
            <a:endParaRPr lang="en-IN" sz="45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440690" y="1971081"/>
            <a:ext cx="5885180" cy="390177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A </a:t>
            </a:r>
            <a:r>
              <a:rPr lang="en-GB" sz="2400" b="1" dirty="0">
                <a:latin typeface="Cambria"/>
                <a:ea typeface="Cambria"/>
              </a:rPr>
              <a:t>bus</a:t>
            </a:r>
            <a:r>
              <a:rPr lang="en-GB" sz="2400" dirty="0">
                <a:latin typeface="Cambria"/>
                <a:ea typeface="Cambria"/>
              </a:rPr>
              <a:t> that connects major components such as the </a:t>
            </a:r>
            <a:r>
              <a:rPr lang="en-GB" sz="2400" b="1" dirty="0">
                <a:latin typeface="Cambria"/>
                <a:ea typeface="Cambria"/>
              </a:rPr>
              <a:t>CPU, memory, and I/O </a:t>
            </a:r>
            <a:r>
              <a:rPr lang="en-GB" sz="2400" dirty="0">
                <a:latin typeface="Cambria"/>
                <a:ea typeface="Cambria"/>
              </a:rPr>
              <a:t>is called </a:t>
            </a:r>
            <a:r>
              <a:rPr lang="en-GB" sz="2400" b="1" dirty="0">
                <a:latin typeface="Cambria"/>
                <a:ea typeface="Cambria"/>
              </a:rPr>
              <a:t>system bus.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A sequence </a:t>
            </a:r>
            <a:r>
              <a:rPr lang="en-GB" sz="2400" b="1" dirty="0">
                <a:latin typeface="Cambria"/>
                <a:ea typeface="Cambria"/>
              </a:rPr>
              <a:t>of bits </a:t>
            </a:r>
            <a:r>
              <a:rPr lang="en-GB" sz="2400" dirty="0">
                <a:latin typeface="Cambria"/>
                <a:ea typeface="Cambria"/>
              </a:rPr>
              <a:t>can be transmitted across a single line.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Simultaneously, several lines can be used to </a:t>
            </a:r>
            <a:r>
              <a:rPr lang="en-GB" sz="2400" b="1" dirty="0">
                <a:latin typeface="Cambria"/>
                <a:ea typeface="Cambria"/>
              </a:rPr>
              <a:t>transmit bits in parallel.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55880" y="1376818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System Bus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0240A8E-1568-3E7C-1BB0-61FEAD1637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25920" y="2451676"/>
            <a:ext cx="5202237" cy="2444732"/>
          </a:xfrm>
          <a:prstGeom prst="rect">
            <a:avLst/>
          </a:prstGeom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F8E2EFC-9E61-1AD1-FBA3-AD5CD7FE01BA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11237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45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Bus interfacing</a:t>
            </a:r>
            <a:endParaRPr lang="en-IN" sz="45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607060" y="2710173"/>
            <a:ext cx="11272520" cy="279377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A microcomputer consists of a set of components such as </a:t>
            </a:r>
            <a:r>
              <a:rPr lang="en-GB" sz="2400" b="1" dirty="0">
                <a:latin typeface="Cambria"/>
                <a:ea typeface="Cambria"/>
              </a:rPr>
              <a:t>CPU, memory, I/O device </a:t>
            </a:r>
            <a:r>
              <a:rPr lang="en-GB" sz="2400" dirty="0">
                <a:latin typeface="Cambria"/>
                <a:ea typeface="Cambria"/>
              </a:rPr>
              <a:t>and these components </a:t>
            </a:r>
            <a:r>
              <a:rPr lang="en-GB" sz="2400" b="1" dirty="0">
                <a:latin typeface="Cambria"/>
                <a:ea typeface="Cambria"/>
              </a:rPr>
              <a:t>communicate</a:t>
            </a:r>
            <a:r>
              <a:rPr lang="en-GB" sz="2400" dirty="0">
                <a:latin typeface="Cambria"/>
                <a:ea typeface="Cambria"/>
              </a:rPr>
              <a:t> with each other to perform a specified task.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</a:t>
            </a:r>
            <a:r>
              <a:rPr lang="en-GB" sz="2400" b="1" dirty="0">
                <a:latin typeface="Cambria"/>
                <a:ea typeface="Cambria"/>
              </a:rPr>
              <a:t>collection of paths </a:t>
            </a:r>
            <a:r>
              <a:rPr lang="en-GB" sz="2400" dirty="0">
                <a:latin typeface="Cambria"/>
                <a:ea typeface="Cambria"/>
              </a:rPr>
              <a:t>which connect the vari­ous devices or modules is called the </a:t>
            </a:r>
            <a:r>
              <a:rPr lang="en-GB" sz="2400" b="1" dirty="0">
                <a:latin typeface="Cambria"/>
                <a:ea typeface="Cambria"/>
              </a:rPr>
              <a:t>interconnection structure.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55880" y="1721606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Need of Bus Interfacing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6CA1631E-9AB7-BC03-6AA7-15D5625EEB5F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566190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45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Bus interfacing</a:t>
            </a:r>
            <a:endParaRPr lang="en-IN" sz="45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1088390" y="2229232"/>
            <a:ext cx="10015220" cy="390177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latin typeface="Cambria"/>
                <a:ea typeface="Cambria"/>
              </a:rPr>
              <a:t>Peripherals </a:t>
            </a:r>
            <a:r>
              <a:rPr lang="en-GB" sz="2400" dirty="0">
                <a:latin typeface="Cambria"/>
                <a:ea typeface="Cambria"/>
              </a:rPr>
              <a:t>connected to the computer need special </a:t>
            </a:r>
            <a:r>
              <a:rPr lang="en-GB" sz="2400" b="1" dirty="0">
                <a:latin typeface="Cambria"/>
                <a:ea typeface="Cambria"/>
              </a:rPr>
              <a:t>communication links</a:t>
            </a:r>
            <a:r>
              <a:rPr lang="en-GB" sz="2400" dirty="0">
                <a:latin typeface="Cambria"/>
                <a:ea typeface="Cambria"/>
              </a:rPr>
              <a:t> for interfacing them with the CPU.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</a:t>
            </a:r>
            <a:r>
              <a:rPr lang="en-GB" sz="2400" b="1" dirty="0">
                <a:latin typeface="Cambria"/>
                <a:ea typeface="Cambria"/>
              </a:rPr>
              <a:t>data transfer </a:t>
            </a:r>
            <a:r>
              <a:rPr lang="en-GB" sz="2400" dirty="0">
                <a:latin typeface="Cambria"/>
                <a:ea typeface="Cambria"/>
              </a:rPr>
              <a:t>rate of </a:t>
            </a:r>
            <a:r>
              <a:rPr lang="en-GB" sz="2400" b="1" dirty="0">
                <a:latin typeface="Cambria"/>
                <a:ea typeface="Cambria"/>
              </a:rPr>
              <a:t>peripherals</a:t>
            </a:r>
            <a:r>
              <a:rPr lang="en-GB" sz="2400" dirty="0">
                <a:latin typeface="Cambria"/>
                <a:ea typeface="Cambria"/>
              </a:rPr>
              <a:t> is usually </a:t>
            </a:r>
            <a:r>
              <a:rPr lang="en-GB" sz="2400" b="1" dirty="0">
                <a:latin typeface="Cambria"/>
                <a:ea typeface="Cambria"/>
              </a:rPr>
              <a:t>slower</a:t>
            </a:r>
            <a:r>
              <a:rPr lang="en-GB" sz="2400" dirty="0">
                <a:latin typeface="Cambria"/>
                <a:ea typeface="Cambria"/>
              </a:rPr>
              <a:t> than the transfer rate of </a:t>
            </a:r>
            <a:r>
              <a:rPr lang="en-GB" sz="2400" b="1" dirty="0">
                <a:latin typeface="Cambria"/>
                <a:ea typeface="Cambria"/>
              </a:rPr>
              <a:t>CPU</a:t>
            </a:r>
            <a:r>
              <a:rPr lang="en-GB" sz="2400" dirty="0">
                <a:latin typeface="Cambria"/>
                <a:ea typeface="Cambria"/>
              </a:rPr>
              <a:t>, and consequently </a:t>
            </a:r>
            <a:r>
              <a:rPr lang="en-GB" sz="2400" b="1" dirty="0">
                <a:latin typeface="Cambria"/>
                <a:ea typeface="Cambria"/>
              </a:rPr>
              <a:t>synchronization</a:t>
            </a:r>
            <a:r>
              <a:rPr lang="en-GB" sz="2400" dirty="0">
                <a:latin typeface="Cambria"/>
                <a:ea typeface="Cambria"/>
              </a:rPr>
              <a:t> mechanism may be needed.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To </a:t>
            </a:r>
            <a:r>
              <a:rPr lang="en-GB" sz="2400" b="1" dirty="0">
                <a:latin typeface="Cambria"/>
                <a:ea typeface="Cambria"/>
              </a:rPr>
              <a:t>supervise and synchronize </a:t>
            </a:r>
            <a:r>
              <a:rPr lang="en-GB" sz="2400" dirty="0">
                <a:latin typeface="Cambria"/>
                <a:ea typeface="Cambria"/>
              </a:rPr>
              <a:t>all input and output transfer, a special hardware component is required which is called as </a:t>
            </a:r>
            <a:r>
              <a:rPr lang="en-GB" sz="2400" b="1" dirty="0">
                <a:latin typeface="Cambria"/>
                <a:ea typeface="Cambria"/>
              </a:rPr>
              <a:t>Interface Unit.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259080" y="1273772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Need of Bus Interfacing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ED387CC8-64A5-6FAE-F4DA-533EED67A466}"/>
              </a:ext>
            </a:extLst>
          </p:cNvPr>
          <p:cNvSpPr txBox="1">
            <a:spLocks/>
          </p:cNvSpPr>
          <p:nvPr/>
        </p:nvSpPr>
        <p:spPr>
          <a:xfrm>
            <a:off x="172941" y="662272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7785234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45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Bus interfacing</a:t>
            </a:r>
            <a:endParaRPr lang="en-IN" sz="45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1371074" y="1561529"/>
            <a:ext cx="944985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I/O Signals of a Processor, Memory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41B14AA-CF80-1D99-A764-F5FF992C9A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237" y="2613775"/>
            <a:ext cx="6428120" cy="251055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3EE98FA-8D08-0936-36D9-78618F168D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33977" y="3018838"/>
            <a:ext cx="4664786" cy="2157682"/>
          </a:xfrm>
          <a:prstGeom prst="rect">
            <a:avLst/>
          </a:prstGeom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75F1D5E8-DA13-EAEB-282A-FED3056A5856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9374177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45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Bus interfacing</a:t>
            </a:r>
            <a:endParaRPr lang="en-IN" sz="45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2501900" y="2831666"/>
            <a:ext cx="11272520" cy="20841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000" dirty="0">
                <a:latin typeface="Cambria"/>
                <a:ea typeface="Cambria"/>
              </a:rPr>
              <a:t>Data bus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000" dirty="0">
                <a:latin typeface="Cambria"/>
                <a:ea typeface="Cambria"/>
              </a:rPr>
              <a:t>Address bus and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000" dirty="0">
                <a:latin typeface="Cambria"/>
                <a:ea typeface="Cambria"/>
              </a:rPr>
              <a:t>Control bus</a:t>
            </a:r>
            <a:endParaRPr lang="en-GB" sz="3000" b="1" dirty="0">
              <a:latin typeface="Cambria"/>
              <a:ea typeface="Cambria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121920" y="1904168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Classification Of Bus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4C934BA2-572F-28BC-2528-9B00CA590ED7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623639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45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Bus interfacing</a:t>
            </a:r>
            <a:endParaRPr lang="en-IN" sz="45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561340" y="2362976"/>
            <a:ext cx="11272520" cy="334777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data bus provides </a:t>
            </a:r>
            <a:r>
              <a:rPr lang="en-GB" sz="2400" b="1" dirty="0">
                <a:latin typeface="Cambria"/>
                <a:ea typeface="Cambria"/>
              </a:rPr>
              <a:t>a path </a:t>
            </a:r>
            <a:r>
              <a:rPr lang="en-GB" sz="2400" dirty="0">
                <a:latin typeface="Cambria"/>
                <a:ea typeface="Cambria"/>
              </a:rPr>
              <a:t>for moving </a:t>
            </a:r>
            <a:r>
              <a:rPr lang="en-GB" sz="2400" b="1" dirty="0">
                <a:latin typeface="Cambria"/>
                <a:ea typeface="Cambria"/>
              </a:rPr>
              <a:t>data</a:t>
            </a:r>
            <a:r>
              <a:rPr lang="en-GB" sz="2400" dirty="0">
                <a:latin typeface="Cambria"/>
                <a:ea typeface="Cambria"/>
              </a:rPr>
              <a:t> between the </a:t>
            </a:r>
            <a:r>
              <a:rPr lang="en-GB" sz="2400" b="1" dirty="0">
                <a:latin typeface="Cambria"/>
                <a:ea typeface="Cambria"/>
              </a:rPr>
              <a:t>system modules </a:t>
            </a:r>
            <a:r>
              <a:rPr lang="en-GB" sz="2400" dirty="0">
                <a:latin typeface="Cambria"/>
                <a:ea typeface="Cambria"/>
              </a:rPr>
              <a:t>and </a:t>
            </a:r>
            <a:r>
              <a:rPr lang="en-GB" sz="2400" b="1" dirty="0">
                <a:latin typeface="Cambria"/>
                <a:ea typeface="Cambria"/>
              </a:rPr>
              <a:t>devices</a:t>
            </a:r>
            <a:r>
              <a:rPr lang="en-GB" sz="2400" dirty="0">
                <a:latin typeface="Cambria"/>
                <a:ea typeface="Cambria"/>
              </a:rPr>
              <a:t>. These lines are also called </a:t>
            </a:r>
            <a:r>
              <a:rPr lang="en-GB" sz="2400" b="1" dirty="0">
                <a:latin typeface="Cambria"/>
                <a:ea typeface="Cambria"/>
              </a:rPr>
              <a:t>data lines.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data bus typically consists of </a:t>
            </a:r>
            <a:r>
              <a:rPr lang="en-GB" sz="2400" b="1" dirty="0">
                <a:latin typeface="Cambria"/>
                <a:ea typeface="Cambria"/>
              </a:rPr>
              <a:t>8,16 or 32 </a:t>
            </a:r>
            <a:r>
              <a:rPr lang="en-GB" sz="2400" dirty="0">
                <a:latin typeface="Cambria"/>
                <a:ea typeface="Cambria"/>
              </a:rPr>
              <a:t>sepa­rate lines.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Each line is capable of carrying only </a:t>
            </a:r>
            <a:r>
              <a:rPr lang="en-GB" sz="2400" b="1" dirty="0">
                <a:latin typeface="Cambria"/>
                <a:ea typeface="Cambria"/>
              </a:rPr>
              <a:t>1 bit </a:t>
            </a:r>
            <a:r>
              <a:rPr lang="en-GB" sz="2400" dirty="0">
                <a:latin typeface="Cambria"/>
                <a:ea typeface="Cambria"/>
              </a:rPr>
              <a:t>at a time and the number of lines determines how many bits can be transferred at a time to increase overall system performance.</a:t>
            </a:r>
            <a:endParaRPr lang="en-GB" sz="2400" b="1" dirty="0">
              <a:latin typeface="Cambria"/>
              <a:ea typeface="Cambria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0" y="1683268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Data Bus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BC0C7526-55F1-27CD-4576-4CE6245DBB75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765001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45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Bus interfacing</a:t>
            </a:r>
            <a:endParaRPr lang="en-IN" sz="45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1490980" y="2677539"/>
            <a:ext cx="8694420" cy="279377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address bus is used to </a:t>
            </a:r>
            <a:r>
              <a:rPr lang="en-GB" sz="2400" b="1" dirty="0">
                <a:latin typeface="Cambria"/>
                <a:ea typeface="Cambria"/>
              </a:rPr>
              <a:t>locate</a:t>
            </a:r>
            <a:r>
              <a:rPr lang="en-GB" sz="2400" dirty="0">
                <a:latin typeface="Cambria"/>
                <a:ea typeface="Cambria"/>
              </a:rPr>
              <a:t> the </a:t>
            </a:r>
            <a:r>
              <a:rPr lang="en-GB" sz="2400" b="1" dirty="0">
                <a:latin typeface="Cambria"/>
                <a:ea typeface="Cambria"/>
              </a:rPr>
              <a:t>source or destination </a:t>
            </a:r>
            <a:r>
              <a:rPr lang="en-GB" sz="2400" dirty="0">
                <a:latin typeface="Cambria"/>
                <a:ea typeface="Cambria"/>
              </a:rPr>
              <a:t>of the data on the data bus.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</a:t>
            </a:r>
            <a:r>
              <a:rPr lang="en-GB" sz="2400" b="1" dirty="0">
                <a:latin typeface="Cambria"/>
                <a:ea typeface="Cambria"/>
              </a:rPr>
              <a:t>width</a:t>
            </a:r>
            <a:r>
              <a:rPr lang="en-GB" sz="2400" dirty="0">
                <a:latin typeface="Cambria"/>
                <a:ea typeface="Cambria"/>
              </a:rPr>
              <a:t> of the address bus determines the </a:t>
            </a:r>
            <a:r>
              <a:rPr lang="en-GB" sz="2400" b="1" dirty="0">
                <a:latin typeface="Cambria"/>
                <a:ea typeface="Cambria"/>
              </a:rPr>
              <a:t>maximum possible memory capacity </a:t>
            </a:r>
            <a:r>
              <a:rPr lang="en-GB" sz="2400" dirty="0">
                <a:latin typeface="Cambria"/>
                <a:ea typeface="Cambria"/>
              </a:rPr>
              <a:t>of the system.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address bus is also known as </a:t>
            </a:r>
            <a:r>
              <a:rPr lang="en-GB" sz="2400" b="1" dirty="0">
                <a:latin typeface="Cambria"/>
                <a:ea typeface="Cambria"/>
              </a:rPr>
              <a:t>address lines.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0" y="1683268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Address Bus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174BAE14-FB72-C28E-F04D-338FCC1C0077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993536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45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Bus interfacing</a:t>
            </a:r>
            <a:endParaRPr lang="en-IN" sz="45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1412240" y="2403616"/>
            <a:ext cx="9164320" cy="279377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control bus is used to control the access of the data and address lines.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commonly used control lines are </a:t>
            </a:r>
            <a:r>
              <a:rPr lang="en-GB" sz="2400" b="1" dirty="0">
                <a:latin typeface="Cambria"/>
                <a:ea typeface="Cambria"/>
              </a:rPr>
              <a:t>memory read, memory write</a:t>
            </a:r>
            <a:r>
              <a:rPr lang="en-GB" sz="2400" dirty="0">
                <a:latin typeface="Cambria"/>
                <a:ea typeface="Cambria"/>
              </a:rPr>
              <a:t>, </a:t>
            </a:r>
            <a:r>
              <a:rPr lang="en-GB" sz="2400" b="1" dirty="0">
                <a:latin typeface="Cambria"/>
                <a:ea typeface="Cambria"/>
              </a:rPr>
              <a:t>I/O read, I/O write</a:t>
            </a:r>
            <a:r>
              <a:rPr lang="en-GB" sz="2400" dirty="0">
                <a:latin typeface="Cambria"/>
                <a:ea typeface="Cambria"/>
              </a:rPr>
              <a:t>, clock, reset, bus request, bus grant, interrupt request, interrupt acknowledge (ACK) and trans­fer ACK.</a:t>
            </a:r>
            <a:endParaRPr lang="en-GB" sz="2400" b="1" dirty="0">
              <a:latin typeface="Cambria"/>
              <a:ea typeface="Cambria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0" y="1624492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Control Bus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6C1AE64-43DD-208C-0853-C09F151A714C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673093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45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Bus interfacing</a:t>
            </a:r>
            <a:endParaRPr lang="en-IN" sz="45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1945640" y="2667776"/>
            <a:ext cx="11003280" cy="139166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000" dirty="0">
                <a:latin typeface="Cambria"/>
                <a:ea typeface="Cambria"/>
              </a:rPr>
              <a:t>Serial Interfacing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000" dirty="0">
                <a:latin typeface="Cambria"/>
                <a:ea typeface="Cambria"/>
              </a:rPr>
              <a:t>Parallel Interfacing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76200" y="1802292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Types of I/O Interface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06AFEDEF-08FF-7F09-31D0-740181C2424A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1967961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45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Bus interfacing</a:t>
            </a:r>
            <a:endParaRPr lang="en-IN" sz="45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452119" y="2165153"/>
            <a:ext cx="11594969" cy="390177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Exchange data with peripherals in serial mode.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Data are transmitted one at a time. Slow, inexpensive to implement.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If the bus has ‘n’ data lines, the serial I/O interface accepts ‘n’ bits of data simultaneously from the bus.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These ‘n’ bits are sent to the I/O device , one bit at a time, requiring </a:t>
            </a:r>
            <a:r>
              <a:rPr lang="en-GB" sz="2400" b="1" dirty="0">
                <a:latin typeface="Cambria"/>
                <a:ea typeface="Cambria"/>
              </a:rPr>
              <a:t>n time slots </a:t>
            </a:r>
            <a:r>
              <a:rPr lang="en-GB" sz="2400" dirty="0">
                <a:latin typeface="Cambria"/>
                <a:ea typeface="Cambria"/>
              </a:rPr>
              <a:t>for transmission.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err="1">
                <a:latin typeface="Cambria"/>
                <a:ea typeface="Cambria"/>
              </a:rPr>
              <a:t>Eg</a:t>
            </a:r>
            <a:r>
              <a:rPr lang="en-GB" sz="2400" dirty="0">
                <a:latin typeface="Cambria"/>
                <a:ea typeface="Cambria"/>
              </a:rPr>
              <a:t>: Keyboard Interfacing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203200" y="1530710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Serial Interfacing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BFC94D18-2D10-EEEB-44F4-7C0FBCEAEAE9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6711480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45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Bus interfacing</a:t>
            </a:r>
            <a:endParaRPr lang="en-IN" sz="45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711199" y="2015211"/>
            <a:ext cx="10688321" cy="390177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Parallel interfacing is required when I/O devices can handle </a:t>
            </a:r>
            <a:r>
              <a:rPr lang="en-GB" sz="2400" b="1" dirty="0">
                <a:latin typeface="Cambria"/>
                <a:ea typeface="Cambria"/>
              </a:rPr>
              <a:t>data at high speed</a:t>
            </a:r>
            <a:r>
              <a:rPr lang="en-GB" sz="2400" dirty="0">
                <a:latin typeface="Cambria"/>
                <a:ea typeface="Cambria"/>
              </a:rPr>
              <a:t> which cannot be  supported by the serial interface.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In Parallel interface, n- bits of data are handled simultaneously by the bus and the I/O device.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It can </a:t>
            </a:r>
            <a:r>
              <a:rPr lang="en-GB" sz="2400" b="1" dirty="0">
                <a:latin typeface="Cambria"/>
                <a:ea typeface="Cambria"/>
              </a:rPr>
              <a:t>faster</a:t>
            </a:r>
            <a:r>
              <a:rPr lang="en-GB" sz="2400" dirty="0">
                <a:latin typeface="Cambria"/>
                <a:ea typeface="Cambria"/>
              </a:rPr>
              <a:t> interchange the data.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But Expensive due to need of </a:t>
            </a:r>
            <a:r>
              <a:rPr lang="en-GB" sz="2400" b="1" dirty="0">
                <a:latin typeface="Cambria"/>
                <a:ea typeface="Cambria"/>
              </a:rPr>
              <a:t>multiple wires</a:t>
            </a:r>
            <a:r>
              <a:rPr lang="en-GB" sz="2400" dirty="0">
                <a:latin typeface="Cambria"/>
                <a:ea typeface="Cambria"/>
              </a:rPr>
              <a:t>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I/O device those requiring high data transfer rate use this arrangement.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60960" y="1233793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>
                <a:latin typeface="Cambria" panose="02040503050406030204" pitchFamily="18" charset="0"/>
                <a:ea typeface="Cambria" panose="02040503050406030204" pitchFamily="18" charset="0"/>
              </a:rPr>
              <a:t>Parallel Interfacing</a:t>
            </a:r>
            <a:endParaRPr lang="en-GB" sz="3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CEB80C02-3129-4EAB-A626-34E72606D18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7841092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45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Bus interfacing</a:t>
            </a:r>
            <a:endParaRPr lang="en-IN" sz="45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1115059" y="1705590"/>
            <a:ext cx="9961881" cy="427110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Serial communication is the process of sending data one bit at a time, sequentially, over a communication channel or computer bus.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This contrasts with parallel communication, where several bits are sent as a whole, on a link with several parallel channels.</a:t>
            </a:r>
          </a:p>
          <a:p>
            <a:pPr algn="just">
              <a:lnSpc>
                <a:spcPct val="150000"/>
              </a:lnSpc>
            </a:pPr>
            <a:endParaRPr lang="en-GB" sz="2400" dirty="0">
              <a:latin typeface="Cambria"/>
              <a:ea typeface="Cambria"/>
            </a:endParaRPr>
          </a:p>
          <a:p>
            <a:pPr algn="just"/>
            <a:r>
              <a:rPr lang="en-GB" sz="2400" dirty="0">
                <a:latin typeface="Cambria"/>
                <a:ea typeface="Cambria"/>
              </a:rPr>
              <a:t>		Serial Communication can be classified into </a:t>
            </a:r>
          </a:p>
          <a:p>
            <a:pPr marL="2260600" lvl="2" indent="-269875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 Asynchronous Serial Communication</a:t>
            </a:r>
          </a:p>
          <a:p>
            <a:pPr marL="2260600" lvl="2" indent="-269875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 Synchronous Serial Communication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0" y="1120815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Serial Communication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25BF624E-1B6D-92DB-FEFB-1794A8E248FF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0857062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45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Bus interfacing</a:t>
            </a:r>
            <a:endParaRPr lang="en-IN" sz="45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553719" y="2663780"/>
            <a:ext cx="11594969" cy="279377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A bit of data are sent at constant rate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If there is no data, a line stays high at logic 1 called mark bit.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 The beginning of the groups of data are identified by a start bit which is always low, and end of transmission is identified with stop Bit.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An Even Parity bit is sent at the start of transmission there is a transfer of signal.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0" y="1770650"/>
            <a:ext cx="89357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Asynchronous Serial Communication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B9E9BAF7-7C3F-A5B5-A43A-6B75AB5CFA51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1876123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45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Bus interfacing</a:t>
            </a:r>
            <a:endParaRPr lang="en-IN" sz="45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94594" y="1371577"/>
            <a:ext cx="97935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 Asynchronous Serial Communication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F593D67-52CD-3C9A-4277-DCE939A9C5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2847" y="2054157"/>
            <a:ext cx="8563479" cy="3892985"/>
          </a:xfrm>
          <a:prstGeom prst="rect">
            <a:avLst/>
          </a:prstGeom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7944E50-1E7A-7333-85F4-5717456ADB4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60374879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45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Bus interfacing</a:t>
            </a:r>
            <a:endParaRPr lang="en-IN" sz="45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189744" y="1410298"/>
            <a:ext cx="97935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 UART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E0266CA-D741-96C5-88A3-95431826D571}"/>
              </a:ext>
            </a:extLst>
          </p:cNvPr>
          <p:cNvSpPr txBox="1"/>
          <p:nvPr/>
        </p:nvSpPr>
        <p:spPr>
          <a:xfrm>
            <a:off x="353673" y="2006009"/>
            <a:ext cx="6587534" cy="390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universal Asynchronous Receiver Transmitter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consist of two wires which allows full duplex operation.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It is also a point-to-point communication between two devices.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Both the devices has a transmitter and receiver ports.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A271999-A133-29E9-9D6A-714EAEC703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6646" y="2588045"/>
            <a:ext cx="4991919" cy="2181909"/>
          </a:xfrm>
          <a:prstGeom prst="rect">
            <a:avLst/>
          </a:prstGeom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1EBEDC8-8479-A9BB-5534-BA2BF40DFB92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93207545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45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Bus interfacing</a:t>
            </a:r>
            <a:endParaRPr lang="en-IN" sz="45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158213" y="1273772"/>
            <a:ext cx="97935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UART Transmitter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E0266CA-D741-96C5-88A3-95431826D571}"/>
              </a:ext>
            </a:extLst>
          </p:cNvPr>
          <p:cNvSpPr txBox="1"/>
          <p:nvPr/>
        </p:nvSpPr>
        <p:spPr>
          <a:xfrm>
            <a:off x="231753" y="3500700"/>
            <a:ext cx="11594968" cy="22397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Transfer of a data is done by 5 to 9-bits.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 transfer bits contains  1 Start bit(1 logic low)Various information data bits(bits from 5, 6, 7, 8, 9)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Optional parity bit and 1 stop bits(logic high)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835ADCA4-62DB-B810-F3DD-CB9D935FFAF9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0697AB7-2094-76E9-8AE0-3EC6C686B9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2449" y="2037397"/>
            <a:ext cx="8372475" cy="1533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45223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45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Bus interfacing</a:t>
            </a:r>
            <a:endParaRPr lang="en-IN" sz="45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203933" y="1772614"/>
            <a:ext cx="97935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UART Receiver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E0266CA-D741-96C5-88A3-95431826D571}"/>
              </a:ext>
            </a:extLst>
          </p:cNvPr>
          <p:cNvSpPr txBox="1"/>
          <p:nvPr/>
        </p:nvSpPr>
        <p:spPr>
          <a:xfrm>
            <a:off x="617352" y="2599335"/>
            <a:ext cx="11168248" cy="27937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At the receiver end, the UART device continually inspects the device for the  incoming signal.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After detecting a falling edge, it starts to sample the input bits.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 actual value of the transferred bits are normally determined by samples from  8- 10 bits.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02F3F72E-4B38-465E-9CD4-FAE201E3E421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64660712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45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Bus interfacing</a:t>
            </a:r>
            <a:endParaRPr lang="en-IN" sz="45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614680" y="2755220"/>
            <a:ext cx="11193648" cy="223978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 The data bits are transmitted and received at both the ends by using a synchronized clock signal.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start and the stop bits in frame of asynchronous format represents wasted over heads that reduces the overall character rate.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0" y="1770650"/>
            <a:ext cx="89357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Synchronous Serial Communication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D10CAFDF-5EEC-7114-93BB-1D8E081630F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7059590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45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Bus interfacing</a:t>
            </a:r>
            <a:endParaRPr lang="en-IN" sz="45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265496" y="2429432"/>
            <a:ext cx="5789864" cy="334777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 The data bits are transmitted and received at both the ends by using a synchronized clock signal.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start and the stop bits in frame of asynchronous format are not found in Synchronous Serial Communication.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0" y="1408271"/>
            <a:ext cx="89357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Synchronous Serial Communication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EF2B229-94ED-AC34-B169-70290CA9BD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951946"/>
            <a:ext cx="6034664" cy="2143294"/>
          </a:xfrm>
          <a:prstGeom prst="rect">
            <a:avLst/>
          </a:prstGeom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6590DBF-F8C8-EC34-915E-1FC425376F7E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8180545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45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Bus interfacing</a:t>
            </a:r>
            <a:endParaRPr lang="en-IN" sz="45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274579" y="2563149"/>
            <a:ext cx="6658544" cy="445577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 SPI is a full duplex interface. It works under the </a:t>
            </a:r>
            <a:r>
              <a:rPr lang="en-GB" sz="2400" b="1" dirty="0">
                <a:latin typeface="Cambria"/>
                <a:ea typeface="Cambria"/>
              </a:rPr>
              <a:t>master- slave mechanism.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slave units are limited by the number of select signals.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SPI is a synchronous communication protocol.</a:t>
            </a:r>
          </a:p>
          <a:p>
            <a:pPr marL="808038" algn="just">
              <a:lnSpc>
                <a:spcPct val="150000"/>
              </a:lnSpc>
            </a:pPr>
            <a:endParaRPr lang="en-GB" sz="2400" dirty="0">
              <a:latin typeface="Cambria"/>
              <a:ea typeface="Cambria"/>
            </a:endParaRPr>
          </a:p>
          <a:p>
            <a:pPr algn="just">
              <a:lnSpc>
                <a:spcPct val="150000"/>
              </a:lnSpc>
            </a:pPr>
            <a:endParaRPr lang="en-GB" sz="2400" dirty="0">
              <a:latin typeface="Cambria"/>
              <a:ea typeface="Cambria"/>
            </a:endParaRPr>
          </a:p>
          <a:p>
            <a:pPr algn="just">
              <a:lnSpc>
                <a:spcPct val="150000"/>
              </a:lnSpc>
            </a:pPr>
            <a:endParaRPr lang="en-GB" sz="2400" dirty="0">
              <a:latin typeface="Cambria"/>
              <a:ea typeface="Cambria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0" y="1705119"/>
            <a:ext cx="89357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Serial Peripheral Interface (SPI)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D155EBE-051F-F9D0-6038-0582816663EA}"/>
              </a:ext>
            </a:extLst>
          </p:cNvPr>
          <p:cNvSpPr txBox="1"/>
          <p:nvPr/>
        </p:nvSpPr>
        <p:spPr>
          <a:xfrm>
            <a:off x="7091478" y="4194316"/>
            <a:ext cx="7721600" cy="17029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808038" algn="just">
              <a:lnSpc>
                <a:spcPct val="150000"/>
              </a:lnSpc>
            </a:pPr>
            <a:r>
              <a:rPr lang="en-GB" sz="1800" dirty="0">
                <a:latin typeface="Cambria"/>
                <a:ea typeface="Cambria"/>
              </a:rPr>
              <a:t>SCK - Transfer clock, </a:t>
            </a:r>
          </a:p>
          <a:p>
            <a:pPr marL="808038" algn="just">
              <a:lnSpc>
                <a:spcPct val="150000"/>
              </a:lnSpc>
            </a:pPr>
            <a:r>
              <a:rPr lang="en-GB" sz="1800" dirty="0">
                <a:latin typeface="Cambria"/>
                <a:ea typeface="Cambria"/>
              </a:rPr>
              <a:t>MOSI - Master output, slave input</a:t>
            </a:r>
          </a:p>
          <a:p>
            <a:pPr marL="808038" algn="just">
              <a:lnSpc>
                <a:spcPct val="150000"/>
              </a:lnSpc>
            </a:pPr>
            <a:r>
              <a:rPr lang="en-GB" sz="1800" dirty="0">
                <a:latin typeface="Cambria"/>
                <a:ea typeface="Cambria"/>
              </a:rPr>
              <a:t>MISO - Master input, Slave output</a:t>
            </a:r>
          </a:p>
          <a:p>
            <a:pPr marL="808038" algn="just">
              <a:lnSpc>
                <a:spcPct val="150000"/>
              </a:lnSpc>
            </a:pPr>
            <a:r>
              <a:rPr lang="en-GB" sz="1800" dirty="0" err="1">
                <a:latin typeface="Cambria"/>
                <a:ea typeface="Cambria"/>
              </a:rPr>
              <a:t>SSn</a:t>
            </a:r>
            <a:r>
              <a:rPr lang="en-GB" sz="1800" dirty="0">
                <a:latin typeface="Cambria"/>
                <a:ea typeface="Cambria"/>
              </a:rPr>
              <a:t> - Slave select n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3BF702B2-771E-E422-0528-FC78A65BF1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7702" y="1736081"/>
            <a:ext cx="4110537" cy="2180590"/>
          </a:xfrm>
          <a:prstGeom prst="rect">
            <a:avLst/>
          </a:prstGeom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98512FD8-AD82-EBA9-7EA7-8F6FC8D2EBC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7142711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45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Bus interfacing</a:t>
            </a:r>
            <a:endParaRPr lang="en-IN" sz="45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24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55880" y="1319039"/>
            <a:ext cx="89357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SPI - Operation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4C81BDD-DEC3-C276-EA06-2E6BC89B50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71893" y="2335293"/>
            <a:ext cx="6920107" cy="255166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56EE341-0797-52DD-C2BD-9C00FA13FE94}"/>
              </a:ext>
            </a:extLst>
          </p:cNvPr>
          <p:cNvSpPr txBox="1"/>
          <p:nvPr/>
        </p:nvSpPr>
        <p:spPr>
          <a:xfrm>
            <a:off x="348007" y="2111355"/>
            <a:ext cx="4660873" cy="33477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Both Master and slave contains shift registers which operate in parallel with the SCK clock.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 Master Shift in the MISO signal while Slave Shifts in the MOSI signal. 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99632-73B1-0A49-AEF4-682DCD4D28A1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2560621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45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Bus interfacing</a:t>
            </a:r>
            <a:endParaRPr lang="en-IN" sz="45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25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223520" y="1273772"/>
            <a:ext cx="89357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SPI - Operation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10CA29C-353B-D813-E03F-99893866AF65}"/>
              </a:ext>
            </a:extLst>
          </p:cNvPr>
          <p:cNvSpPr txBox="1"/>
          <p:nvPr/>
        </p:nvSpPr>
        <p:spPr>
          <a:xfrm>
            <a:off x="606811" y="1932278"/>
            <a:ext cx="10978377" cy="44557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To begin communication, the master configures the clock using a frequency supported by the slave device that is few 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MHz.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 master selects the slave device with logic 0 on the select line.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During each clock cycle, a full duplex transmission occurs.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Master sends a bit on the MOSI line and slave reads it a. Similarly, slave send a bit on the MISO line and master reads it.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When the task is completed, the master sends stops toggling the clock signal and typically deselect the slave.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B87CFA63-BBD5-9D53-B36D-CDE9E34372BB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20614934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45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Bus interfacing</a:t>
            </a:r>
            <a:endParaRPr lang="en-IN" sz="45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26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472965" y="1446036"/>
            <a:ext cx="110032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Asynchronous Vs Synchronous  Serial Communication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5D4AE43-74D6-0CE2-531F-B7666590FB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537" y="2119444"/>
            <a:ext cx="10452868" cy="3915597"/>
          </a:xfrm>
          <a:prstGeom prst="rect">
            <a:avLst/>
          </a:prstGeom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BBDB5FFD-9E69-236C-7FE7-8FA4D15D468B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7318230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45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Bus interfacing</a:t>
            </a:r>
            <a:endParaRPr lang="en-IN" sz="45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27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45720" y="1389664"/>
            <a:ext cx="89357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Parallel Communication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10CA29C-353B-D813-E03F-99893866AF65}"/>
              </a:ext>
            </a:extLst>
          </p:cNvPr>
          <p:cNvSpPr txBox="1"/>
          <p:nvPr/>
        </p:nvSpPr>
        <p:spPr>
          <a:xfrm>
            <a:off x="148191" y="2151727"/>
            <a:ext cx="7182249" cy="390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In parallel communication the various data bits are simultaneously transmitted using multiple communication links between sender and receiver.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Despite using a single channel between sender and receiver, various links are used and each bit of data is transmitted separately over all the communication link.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84B1AB9-79A1-6D53-ACD7-F57016B69A2A}"/>
              </a:ext>
            </a:extLst>
          </p:cNvPr>
          <p:cNvPicPr>
            <a:picLocks noChangeAspect="1"/>
          </p:cNvPicPr>
          <p:nvPr/>
        </p:nvPicPr>
        <p:blipFill>
          <a:blip r:embed="rId2">
            <a:biLevel thresh="75000"/>
          </a:blip>
          <a:stretch>
            <a:fillRect/>
          </a:stretch>
        </p:blipFill>
        <p:spPr>
          <a:xfrm>
            <a:off x="7404196" y="2982617"/>
            <a:ext cx="4483541" cy="1579223"/>
          </a:xfrm>
          <a:prstGeom prst="rect">
            <a:avLst/>
          </a:prstGeom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C601E5B1-0424-FBE3-C5AD-B162C8906705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37761669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45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Bus interfacing</a:t>
            </a:r>
            <a:endParaRPr lang="en-IN" sz="45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28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50800" y="1271462"/>
            <a:ext cx="89357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Example : Printer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10CA29C-353B-D813-E03F-99893866AF65}"/>
              </a:ext>
            </a:extLst>
          </p:cNvPr>
          <p:cNvSpPr txBox="1"/>
          <p:nvPr/>
        </p:nvSpPr>
        <p:spPr>
          <a:xfrm>
            <a:off x="651462" y="2178430"/>
            <a:ext cx="7517177" cy="39531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DB-25, Centronics connector used  to create communication in a special cable to connect the printer to the computer.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When a PC sends data to a printer using a parallel port, it sends 8 bits of data (1 byte) at a time.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These 8 bits are transmitted parallel to each other, at the same time.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D54D24E-1C6A-5D93-E8EC-F5931DD9A3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46159" y="2582455"/>
            <a:ext cx="3280887" cy="2144045"/>
          </a:xfrm>
          <a:prstGeom prst="rect">
            <a:avLst/>
          </a:prstGeom>
        </p:spPr>
      </p:pic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4BD13047-B166-FC6B-57D7-E7A88E66AF6F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7793575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DA34186-9729-0F26-EA13-8A28AF6AC567}"/>
              </a:ext>
            </a:extLst>
          </p:cNvPr>
          <p:cNvPicPr>
            <a:picLocks/>
          </p:cNvPicPr>
          <p:nvPr>
            <p:custDataLst>
              <p:tags r:id="rId2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3201670" y="508000"/>
            <a:ext cx="1219200" cy="51012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025BEB7-5C03-7227-8C80-B58614090BF4}"/>
              </a:ext>
            </a:extLst>
          </p:cNvPr>
          <p:cNvPicPr>
            <a:picLocks/>
          </p:cNvPicPr>
          <p:nvPr>
            <p:custDataLst>
              <p:tags r:id="rId3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508000" y="2209800"/>
            <a:ext cx="2438400" cy="24384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85945C8-A858-46FF-0AD8-A05E6A7BADFC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3200400" y="2571750"/>
            <a:ext cx="8483600" cy="1714500"/>
          </a:xfrm>
          <a:prstGeom prst="rect">
            <a:avLst/>
          </a:prstGeom>
          <a:noFill/>
          <a:ln w="12700" cap="flat" cmpd="sng" algn="ctr">
            <a:solidFill>
              <a:srgbClr val="FFFFFF"/>
            </a:solidFill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400" b="1">
                <a:solidFill>
                  <a:srgbClr val="5B5B5B"/>
                </a:solidFill>
              </a:rPr>
              <a:t>A bus that connects major components such as the CPU, memory, and I/O is called ______________
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94DA912-5DCF-2FCD-1B7A-DDB6ED49AD06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3200400" y="6096000"/>
            <a:ext cx="8737600" cy="51012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300" b="1">
                <a:solidFill>
                  <a:srgbClr val="5B5B5B"/>
                </a:solidFill>
              </a:rPr>
              <a:t>ⓘ</a:t>
            </a:r>
            <a:r>
              <a:rPr lang="en-GB" sz="1400">
                <a:solidFill>
                  <a:srgbClr val="5B5B5B"/>
                </a:solidFill>
              </a:rPr>
              <a:t> Start presenting to display the poll results on this slide.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2121264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mph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6" grpId="2" animBg="1"/>
      <p:bldP spid="6" grpId="3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5CA60AA-924D-AAC5-7E40-966AF0460A53}"/>
              </a:ext>
            </a:extLst>
          </p:cNvPr>
          <p:cNvPicPr>
            <a:picLocks/>
          </p:cNvPicPr>
          <p:nvPr>
            <p:custDataLst>
              <p:tags r:id="rId2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3201670" y="508000"/>
            <a:ext cx="1219200" cy="51012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9728533-F445-5E16-449A-0B74C79BA885}"/>
              </a:ext>
            </a:extLst>
          </p:cNvPr>
          <p:cNvPicPr>
            <a:picLocks/>
          </p:cNvPicPr>
          <p:nvPr>
            <p:custDataLst>
              <p:tags r:id="rId3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508000" y="2209800"/>
            <a:ext cx="2438400" cy="24384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36B3F71F-ADAB-56CE-80A5-07E5910F9005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3200400" y="2571750"/>
            <a:ext cx="8483600" cy="1714500"/>
          </a:xfrm>
          <a:prstGeom prst="rect">
            <a:avLst/>
          </a:prstGeom>
          <a:noFill/>
          <a:ln w="12700" cap="flat" cmpd="sng" algn="ctr">
            <a:solidFill>
              <a:srgbClr val="FFFFFF"/>
            </a:solidFill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it-IT" sz="3600" b="1">
                <a:solidFill>
                  <a:srgbClr val="5B5B5B"/>
                </a:solidFill>
              </a:rPr>
              <a:t>MOSI in SPI stands for </a:t>
            </a:r>
            <a:endParaRPr lang="en-GB" sz="3600" b="1">
              <a:solidFill>
                <a:srgbClr val="5B5B5B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2E70321-7FFA-9DD5-9955-DBC2A4ECFD62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3200400" y="6096000"/>
            <a:ext cx="8737600" cy="51012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300" b="1">
                <a:solidFill>
                  <a:srgbClr val="5B5B5B"/>
                </a:solidFill>
              </a:rPr>
              <a:t>ⓘ</a:t>
            </a:r>
            <a:r>
              <a:rPr lang="en-GB" sz="1400">
                <a:solidFill>
                  <a:srgbClr val="5B5B5B"/>
                </a:solidFill>
              </a:rPr>
              <a:t> Start presenting to display the poll results on this slide.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704210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6" grpId="2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F7DDF84-980C-1F24-0C47-C0434CD889BA}"/>
              </a:ext>
            </a:extLst>
          </p:cNvPr>
          <p:cNvPicPr>
            <a:picLocks/>
          </p:cNvPicPr>
          <p:nvPr>
            <p:custDataLst>
              <p:tags r:id="rId2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3201670" y="508000"/>
            <a:ext cx="1219200" cy="51012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27F495B-42A0-4749-5F27-5C0DB5C79D3D}"/>
              </a:ext>
            </a:extLst>
          </p:cNvPr>
          <p:cNvPicPr>
            <a:picLocks/>
          </p:cNvPicPr>
          <p:nvPr>
            <p:custDataLst>
              <p:tags r:id="rId3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508000" y="2209800"/>
            <a:ext cx="2438400" cy="24384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AAFEAFA3-5981-367C-3559-E69377EBC87D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3200400" y="2571750"/>
            <a:ext cx="8483600" cy="1714500"/>
          </a:xfrm>
          <a:prstGeom prst="rect">
            <a:avLst/>
          </a:prstGeom>
          <a:noFill/>
          <a:ln w="12700" cap="flat" cmpd="sng" algn="ctr">
            <a:solidFill>
              <a:srgbClr val="FFFFFF"/>
            </a:solidFill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600" b="1">
                <a:solidFill>
                  <a:srgbClr val="5B5B5B"/>
                </a:solidFill>
              </a:rPr>
              <a:t>The Parallel Interface is used for long distance communication.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495C724-F073-D1CF-788E-FD95CD0ECE2F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3200400" y="6096000"/>
            <a:ext cx="8737600" cy="51012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300" b="1">
                <a:solidFill>
                  <a:srgbClr val="5B5B5B"/>
                </a:solidFill>
              </a:rPr>
              <a:t>ⓘ</a:t>
            </a:r>
            <a:r>
              <a:rPr lang="en-GB" sz="1400">
                <a:solidFill>
                  <a:srgbClr val="5B5B5B"/>
                </a:solidFill>
              </a:rPr>
              <a:t> Start presenting to display the poll results on this slide.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9931805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6" grpId="2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E13CD6F-10C3-6365-969E-98D11B7A9AB6}"/>
              </a:ext>
            </a:extLst>
          </p:cNvPr>
          <p:cNvPicPr>
            <a:picLocks/>
          </p:cNvPicPr>
          <p:nvPr>
            <p:custDataLst>
              <p:tags r:id="rId2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3201670" y="508000"/>
            <a:ext cx="1219200" cy="51012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0EE1FD9-9306-13AA-0AE2-D68C2A79A5B2}"/>
              </a:ext>
            </a:extLst>
          </p:cNvPr>
          <p:cNvPicPr>
            <a:picLocks/>
          </p:cNvPicPr>
          <p:nvPr>
            <p:custDataLst>
              <p:tags r:id="rId3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508000" y="2209800"/>
            <a:ext cx="2438400" cy="24384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4FB5297-BAE2-C719-EC0B-154CA3DA2F58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3200400" y="2571750"/>
            <a:ext cx="8483600" cy="1714500"/>
          </a:xfrm>
          <a:prstGeom prst="rect">
            <a:avLst/>
          </a:prstGeom>
          <a:noFill/>
          <a:ln w="12700" cap="flat" cmpd="sng" algn="ctr">
            <a:solidFill>
              <a:srgbClr val="FFFFFF"/>
            </a:solidFill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600" b="1">
                <a:solidFill>
                  <a:srgbClr val="5B5B5B"/>
                </a:solidFill>
              </a:rPr>
              <a:t>The Start Bits are _______and the Stop Bits are ________in Asynchronous serial communication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7390072-E340-FE4B-6FB3-08647817B169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3200400" y="6096000"/>
            <a:ext cx="8737600" cy="51012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300" b="1">
                <a:solidFill>
                  <a:srgbClr val="5B5B5B"/>
                </a:solidFill>
              </a:rPr>
              <a:t>ⓘ</a:t>
            </a:r>
            <a:r>
              <a:rPr lang="en-GB" sz="1400">
                <a:solidFill>
                  <a:srgbClr val="5B5B5B"/>
                </a:solidFill>
              </a:rPr>
              <a:t> Start presenting to display the poll results on this slide.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596238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6" grpId="2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a29f634d-5a41-4da8-94ef-60c2085ef44d"/>
  <p:tag name="SLIDO_EVENT_SECTION_UUID" val="0aea99e8-5458-4dff-bbc0-de24d2c0eb15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METADATA" val="eyJUaW1lc3RhbXAiOjE3MDEyNTE5ODN9"/>
  <p:tag name="SLIDO_TYPE" val="SlidoPoll"/>
  <p:tag name="SLIDO_POLL_UUID" val="5ef02327-9a57-4d7e-889e-ca39ca0deb1f"/>
  <p:tag name="SLIDO_POLL_QUESTION_UUID" val="f82c7377-61f1-4f80-bc16-f629ae5698c8"/>
  <p:tag name="SLIDO_TIMELINE" val="W3sic2NyZWVuIjoiUXVpekpvaW5pbmciLCJzaG93UmVzdWx0cyI6ZmFsc2UsInNob3dDb3JyZWN0QW5zd2VycyI6ZmFsc2UsInZvdGluZ0xvY2tlZCI6ZmFsc2V9LHsicG9sbFF1ZXN0aW9uVXVpZCI6ImY4MmM3Mzc3LTYxZjEtNGY4MC1iYzE2LWY2MjlhZTU2OThjOCIsInNob3dSZXN1bHRzIjpmYWxzZSwic2hvd0NvcnJlY3RBbnN3ZXJzIjpmYWxzZSwidm90aW5nTG9ja2VkIjpmYWxzZX0seyJwb2xsUXVlc3Rpb25VdWlkIjoiZjgyYzczNzctNjFmMS00ZjgwLWJjMTYtZjYyOWFlNTY5OGM4Iiwic2hvd1Jlc3VsdHMiOnRydWUsInNob3dDb3JyZWN0QW5zd2VycyI6ZmFsc2UsInZvdGluZ0xvY2tlZCI6dHJ1ZX0seyJwb2xsUXVlc3Rpb25VdWlkIjoiZjgyYzczNzctNjFmMS00ZjgwLWJjMTYtZjYyOWFlNTY5OGM4Iiwic2hvd1Jlc3VsdHMiOnRydWUsInNob3dDb3JyZWN0QW5zd2VycyI6dHJ1ZSwidm90aW5nTG9ja2VkIjp0cnVlfSx7InNjcmVlbiI6IlF1aXpJbnRlcmltTGVhZGVyYm9hcmQiLCJwb2xsUXVlc3Rpb25VdWlkIjoiZjgyYzczNzctNjFmMS00ZjgwLWJjMTYtZjYyOWFlNTY5OGM4Iiwic2hvd1Jlc3VsdHMiOmZhbHNlLCJzaG93Q29ycmVjdEFuc3dlcnMiOmZhbHNlLCJ2b3RpbmdMb2NrZWQiOmZhbHNlfV0=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logo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interaction_image"/>
  <p:tag name="INTERACTION_TYPE" val="Quiz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title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footer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METADATA" val="eyJUaW1lc3RhbXAiOjE3MDEyNTE5MjN9"/>
  <p:tag name="SLIDO_TYPE" val="SlidoPoll"/>
  <p:tag name="SLIDO_POLL_UUID" val="5ef02327-9a57-4d7e-889e-ca39ca0deb1f"/>
  <p:tag name="SLIDO_POLL_QUESTION_UUID" val="3dc2f459-174e-415d-b7ff-2c80a55b738c"/>
  <p:tag name="SLIDO_TIMELINE" val="W3sicG9sbFF1ZXN0aW9uVXVpZCI6IjNkYzJmNDU5LTE3NGUtNDE1ZC1iN2ZmLTJjODBhNTViNzM4YyIsInNob3dSZXN1bHRzIjpmYWxzZSwic2hvd0NvcnJlY3RBbnN3ZXJzIjpmYWxzZSwidm90aW5nTG9ja2VkIjpmYWxzZX0seyJwb2xsUXVlc3Rpb25VdWlkIjoiM2RjMmY0NTktMTc0ZS00MTVkLWI3ZmYtMmM4MGE1NWI3MzhjIiwic2hvd1Jlc3VsdHMiOnRydWUsInNob3dDb3JyZWN0QW5zd2VycyI6ZmFsc2UsInZvdGluZ0xvY2tlZCI6dHJ1ZX0seyJwb2xsUXVlc3Rpb25VdWlkIjoiM2RjMmY0NTktMTc0ZS00MTVkLWI3ZmYtMmM4MGE1NWI3MzhjIiwic2hvd1Jlc3VsdHMiOnRydWUsInNob3dDb3JyZWN0QW5zd2VycyI6dHJ1ZSwidm90aW5nTG9ja2VkIjp0cnVlfSx7InNjcmVlbiI6IlF1aXpJbnRlcmltTGVhZGVyYm9hcmQiLCJwb2xsUXVlc3Rpb25VdWlkIjoiM2RjMmY0NTktMTc0ZS00MTVkLWI3ZmYtMmM4MGE1NWI3MzhjIiwic2hvd1Jlc3VsdHMiOmZhbHNlLCJzaG93Q29ycmVjdEFuc3dlcnMiOmZhbHNlLCJ2b3RpbmdMb2NrZWQiOmZhbHNlfV0=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logo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interaction_image"/>
  <p:tag name="INTERACTION_TYPE" val="Quiz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title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footer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METADATA" val="eyJUaW1lc3RhbXAiOjE3MDEyNTE4NTB9"/>
  <p:tag name="SLIDO_TYPE" val="SlidoPoll"/>
  <p:tag name="SLIDO_POLL_UUID" val="5ef02327-9a57-4d7e-889e-ca39ca0deb1f"/>
  <p:tag name="SLIDO_POLL_QUESTION_UUID" val="68741bf3-2441-48c2-bb7c-a41b0f540ab4"/>
  <p:tag name="SLIDO_TIMELINE" val="W3sicG9sbFF1ZXN0aW9uVXVpZCI6IjY4NzQxYmYzLTI0NDEtNDhjMi1iYjdjLWE0MWIwZjU0MGFiNCIsInNob3dSZXN1bHRzIjpmYWxzZSwic2hvd0NvcnJlY3RBbnN3ZXJzIjpmYWxzZSwidm90aW5nTG9ja2VkIjpmYWxzZX0seyJwb2xsUXVlc3Rpb25VdWlkIjoiNjg3NDFiZjMtMjQ0MS00OGMyLWJiN2MtYTQxYjBmNTQwYWI0Iiwic2hvd1Jlc3VsdHMiOnRydWUsInNob3dDb3JyZWN0QW5zd2VycyI6ZmFsc2UsInZvdGluZ0xvY2tlZCI6dHJ1ZX0seyJwb2xsUXVlc3Rpb25VdWlkIjoiNjg3NDFiZjMtMjQ0MS00OGMyLWJiN2MtYTQxYjBmNTQwYWI0Iiwic2hvd1Jlc3VsdHMiOnRydWUsInNob3dDb3JyZWN0QW5zd2VycyI6dHJ1ZSwidm90aW5nTG9ja2VkIjp0cnVlfSx7InNjcmVlbiI6IlF1aXpJbnRlcmltTGVhZGVyYm9hcmQiLCJwb2xsUXVlc3Rpb25VdWlkIjoiNjg3NDFiZjMtMjQ0MS00OGMyLWJiN2MtYTQxYjBmNTQwYWI0Iiwic2hvd1Jlc3VsdHMiOmZhbHNlLCJzaG93Q29ycmVjdEFuc3dlcnMiOmZhbHNlLCJ2b3RpbmdMb2NrZWQiOmZhbHNlfV0=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logo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interaction_image"/>
  <p:tag name="INTERACTION_TYPE" val="Quiz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title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footer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METADATA" val="eyJUaW1lc3RhbXAiOjE3MDEyNTE3ODZ9"/>
  <p:tag name="SLIDO_TYPE" val="SlidoPoll"/>
  <p:tag name="SLIDO_POLL_UUID" val="5ef02327-9a57-4d7e-889e-ca39ca0deb1f"/>
  <p:tag name="SLIDO_POLL_QUESTION_UUID" val="8efbe585-fcba-4e76-84a9-9b0040e0e2cc"/>
  <p:tag name="SLIDO_TIMELINE" val="W3sicG9sbFF1ZXN0aW9uVXVpZCI6IjhlZmJlNTg1LWZjYmEtNGU3Ni04NGE5LTliMDA0MGUwZTJjYyIsInNob3dSZXN1bHRzIjpmYWxzZSwic2hvd0NvcnJlY3RBbnN3ZXJzIjpmYWxzZSwidm90aW5nTG9ja2VkIjpmYWxzZX0seyJwb2xsUXVlc3Rpb25VdWlkIjoiOGVmYmU1ODUtZmNiYS00ZTc2LTg0YTktOWIwMDQwZTBlMmNjIiwic2hvd1Jlc3VsdHMiOnRydWUsInNob3dDb3JyZWN0QW5zd2VycyI6ZmFsc2UsInZvdGluZ0xvY2tlZCI6dHJ1ZX0seyJwb2xsUXVlc3Rpb25VdWlkIjoiOGVmYmU1ODUtZmNiYS00ZTc2LTg0YTktOWIwMDQwZTBlMmNjIiwic2hvd1Jlc3VsdHMiOnRydWUsInNob3dDb3JyZWN0QW5zd2VycyI6dHJ1ZSwidm90aW5nTG9ja2VkIjp0cnVlfSx7InNjcmVlbiI6IlF1aXpMZWFkZXJib2FyZCIsInBvbGxRdWVzdGlvblV1aWQiOiI4ZWZiZTU4NS1mY2JhLTRlNzYtODRhOS05YjAwNDBlMGUyY2MiLCJzaG93UmVzdWx0cyI6dHJ1ZSwic2hvd0NvcnJlY3RBbnN3ZXJzIjp0cnVlLCJ2b3RpbmdMb2NrZWQiOnRydWV9XQ==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logo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interaction_image"/>
  <p:tag name="INTERACTION_TYPE" val="Quiz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title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footer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1810</Words>
  <Application>Microsoft Office PowerPoint</Application>
  <PresentationFormat>Widescreen</PresentationFormat>
  <Paragraphs>235</Paragraphs>
  <Slides>33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33</vt:i4>
      </vt:variant>
    </vt:vector>
  </HeadingPairs>
  <TitlesOfParts>
    <vt:vector size="57" baseType="lpstr">
      <vt:lpstr>Arial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Bus interfacing</vt:lpstr>
      <vt:lpstr>Bus interfacing</vt:lpstr>
      <vt:lpstr>Bus interfacing</vt:lpstr>
      <vt:lpstr>Bus interfacing</vt:lpstr>
      <vt:lpstr>Bus interfacing</vt:lpstr>
      <vt:lpstr>Bus interfacing</vt:lpstr>
      <vt:lpstr>Bus interfacing</vt:lpstr>
      <vt:lpstr>Bus interfacing</vt:lpstr>
      <vt:lpstr>Bus interfacing</vt:lpstr>
      <vt:lpstr>Bus interfacing</vt:lpstr>
      <vt:lpstr>Bus interfacing</vt:lpstr>
      <vt:lpstr>Bus interfacing</vt:lpstr>
      <vt:lpstr>Bus interfacing</vt:lpstr>
      <vt:lpstr>Bus interfacing</vt:lpstr>
      <vt:lpstr>Bus interfacing</vt:lpstr>
      <vt:lpstr>Bus interfacing</vt:lpstr>
      <vt:lpstr>Bus interfacing</vt:lpstr>
      <vt:lpstr>Bus interfacing</vt:lpstr>
      <vt:lpstr>Bus interfacing</vt:lpstr>
      <vt:lpstr>Bus interfacing</vt:lpstr>
      <vt:lpstr>Bus interfacing</vt:lpstr>
      <vt:lpstr>Bus interfacing</vt:lpstr>
      <vt:lpstr>Bus interfacing</vt:lpstr>
      <vt:lpstr>Bus interfacing</vt:lpstr>
      <vt:lpstr>Bus interfacing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3</cp:revision>
  <dcterms:created xsi:type="dcterms:W3CDTF">2021-03-09T15:35:42Z</dcterms:created>
  <dcterms:modified xsi:type="dcterms:W3CDTF">2023-11-29T09:59:52Z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