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6" r:id="rId9"/>
    <p:sldMasterId id="2147483708" r:id="rId10"/>
    <p:sldMasterId id="2147483712" r:id="rId11"/>
    <p:sldMasterId id="2147483714" r:id="rId12"/>
    <p:sldMasterId id="2147483716" r:id="rId13"/>
    <p:sldMasterId id="2147483720" r:id="rId14"/>
    <p:sldMasterId id="2147483658" r:id="rId15"/>
    <p:sldMasterId id="2147483659" r:id="rId16"/>
    <p:sldMasterId id="2147483662" r:id="rId17"/>
    <p:sldMasterId id="2147483666" r:id="rId18"/>
  </p:sldMasterIdLst>
  <p:notesMasterIdLst>
    <p:notesMasterId r:id="rId32"/>
  </p:notesMasterIdLst>
  <p:sldIdLst>
    <p:sldId id="256" r:id="rId19"/>
    <p:sldId id="261" r:id="rId20"/>
    <p:sldId id="262" r:id="rId21"/>
    <p:sldId id="275" r:id="rId22"/>
    <p:sldId id="263" r:id="rId23"/>
    <p:sldId id="264" r:id="rId24"/>
    <p:sldId id="265" r:id="rId25"/>
    <p:sldId id="277" r:id="rId26"/>
    <p:sldId id="266" r:id="rId27"/>
    <p:sldId id="276" r:id="rId28"/>
    <p:sldId id="269" r:id="rId29"/>
    <p:sldId id="278" r:id="rId30"/>
    <p:sldId id="25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D0129-9967-4510-9CA7-22DFE32B489F}" v="223" dt="2023-09-16T17:58:12.185"/>
    <p1510:client id="{CE11DA3C-0946-451B-AA04-76C693E9F230}" v="12" dt="2023-09-17T07:13:45.3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6" d="100"/>
          <a:sy n="56" d="100"/>
        </p:scale>
        <p:origin x="105" y="45"/>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21" Type="http://schemas.openxmlformats.org/officeDocument/2006/relationships/slide" Target="slides/slide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912E51-3CBA-4478-B825-5D1DF67B9D1E}"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60E7ACC8-6472-4A84-A53A-099200360BA2}">
      <dgm:prSet phldrT="[Text]" phldr="0" custT="1"/>
      <dgm:spPr/>
      <dgm:t>
        <a:bodyPr/>
        <a:lstStyle/>
        <a:p>
          <a:pPr rtl="0"/>
          <a:r>
            <a:rPr lang="en-GB" sz="2400" dirty="0" err="1">
              <a:latin typeface="Calibri Light" panose="020F0302020204030204"/>
            </a:rPr>
            <a:t>Gweld</a:t>
          </a:r>
          <a:r>
            <a:rPr lang="en-GB" sz="2400" dirty="0">
              <a:latin typeface="Calibri Light" panose="020F0302020204030204"/>
            </a:rPr>
            <a:t> </a:t>
          </a:r>
          <a:r>
            <a:rPr lang="en-GB" sz="2400" dirty="0" err="1">
              <a:latin typeface="Calibri Light" panose="020F0302020204030204"/>
            </a:rPr>
            <a:t>ffilm</a:t>
          </a:r>
          <a:r>
            <a:rPr lang="en-GB" sz="2400" dirty="0">
              <a:latin typeface="Calibri Light" panose="020F0302020204030204"/>
            </a:rPr>
            <a:t> o </a:t>
          </a:r>
          <a:r>
            <a:rPr lang="en-GB" sz="2400" dirty="0" err="1">
              <a:latin typeface="Calibri Light" panose="020F0302020204030204"/>
            </a:rPr>
            <a:t>leoliad</a:t>
          </a:r>
          <a:r>
            <a:rPr lang="en-GB" sz="2400" dirty="0">
              <a:latin typeface="Calibri Light" panose="020F0302020204030204"/>
            </a:rPr>
            <a:t> </a:t>
          </a:r>
          <a:r>
            <a:rPr lang="en-GB" sz="2400" dirty="0" err="1">
              <a:latin typeface="Calibri Light" panose="020F0302020204030204"/>
            </a:rPr>
            <a:t>ystafell</a:t>
          </a:r>
          <a:r>
            <a:rPr lang="en-GB" sz="2400" dirty="0">
              <a:latin typeface="Calibri Light" panose="020F0302020204030204"/>
            </a:rPr>
            <a:t> </a:t>
          </a:r>
          <a:r>
            <a:rPr lang="en-GB" sz="2400" dirty="0" err="1">
              <a:latin typeface="Calibri Light" panose="020F0302020204030204"/>
            </a:rPr>
            <a:t>ddosbarth</a:t>
          </a:r>
          <a:r>
            <a:rPr lang="en-GB" sz="2400" dirty="0">
              <a:latin typeface="Calibri Light" panose="020F0302020204030204"/>
            </a:rPr>
            <a:t> a nodi </a:t>
          </a:r>
          <a:r>
            <a:rPr lang="en-GB" sz="2400" dirty="0" err="1">
              <a:latin typeface="Calibri Light" panose="020F0302020204030204"/>
            </a:rPr>
            <a:t>digwyddiad</a:t>
          </a:r>
          <a:r>
            <a:rPr lang="en-GB" sz="2400" dirty="0">
              <a:latin typeface="Calibri Light" panose="020F0302020204030204"/>
            </a:rPr>
            <a:t> </a:t>
          </a:r>
          <a:r>
            <a:rPr lang="en-GB" sz="2400" dirty="0" err="1">
              <a:latin typeface="Calibri Light" panose="020F0302020204030204"/>
            </a:rPr>
            <a:t>argyfyngus</a:t>
          </a:r>
          <a:endParaRPr lang="en-US" sz="2400" dirty="0"/>
        </a:p>
      </dgm:t>
    </dgm:pt>
    <dgm:pt modelId="{54C42ECC-B344-4D48-BFF9-2B939CA94026}" type="parTrans" cxnId="{92FFE2BD-7DCD-4A55-984C-271B30C26FCF}">
      <dgm:prSet/>
      <dgm:spPr/>
      <dgm:t>
        <a:bodyPr/>
        <a:lstStyle/>
        <a:p>
          <a:endParaRPr lang="en-US"/>
        </a:p>
      </dgm:t>
    </dgm:pt>
    <dgm:pt modelId="{8BC50B2F-66C7-4767-8ED5-0DE1387A414B}" type="sibTrans" cxnId="{92FFE2BD-7DCD-4A55-984C-271B30C26FCF}">
      <dgm:prSet/>
      <dgm:spPr/>
      <dgm:t>
        <a:bodyPr/>
        <a:lstStyle/>
        <a:p>
          <a:endParaRPr lang="en-US"/>
        </a:p>
      </dgm:t>
    </dgm:pt>
    <dgm:pt modelId="{6E1423CE-7E7D-488D-85EB-3674928675AC}">
      <dgm:prSet phldrT="[Text]" phldr="0" custT="1"/>
      <dgm:spPr/>
      <dgm:t>
        <a:bodyPr/>
        <a:lstStyle/>
        <a:p>
          <a:pPr rtl="0"/>
          <a:r>
            <a:rPr lang="en-GB" sz="2400" dirty="0">
              <a:latin typeface="Calibri Light" panose="020F0302020204030204"/>
            </a:rPr>
            <a:t>I weld y </a:t>
          </a:r>
          <a:r>
            <a:rPr lang="en-GB" sz="2400" dirty="0" err="1">
              <a:latin typeface="Calibri Light" panose="020F0302020204030204"/>
            </a:rPr>
            <a:t>ffilm</a:t>
          </a:r>
          <a:r>
            <a:rPr lang="en-GB" sz="2400" dirty="0">
              <a:latin typeface="Calibri Light" panose="020F0302020204030204"/>
            </a:rPr>
            <a:t> </a:t>
          </a:r>
          <a:r>
            <a:rPr lang="en-GB" sz="2400" dirty="0" err="1">
              <a:latin typeface="Calibri Light" panose="020F0302020204030204"/>
            </a:rPr>
            <a:t>yn</a:t>
          </a:r>
          <a:r>
            <a:rPr lang="en-GB" sz="2400" dirty="0">
              <a:latin typeface="Calibri Light" panose="020F0302020204030204"/>
            </a:rPr>
            <a:t> </a:t>
          </a:r>
          <a:r>
            <a:rPr lang="en-GB" sz="2400" dirty="0" err="1">
              <a:latin typeface="Calibri Light" panose="020F0302020204030204"/>
            </a:rPr>
            <a:t>yr</a:t>
          </a:r>
          <a:r>
            <a:rPr lang="en-GB" sz="2400" dirty="0">
              <a:latin typeface="Calibri Light" panose="020F0302020204030204"/>
            </a:rPr>
            <a:t> </a:t>
          </a:r>
          <a:r>
            <a:rPr lang="en-GB" sz="2400" dirty="0" err="1">
              <a:latin typeface="Calibri Light" panose="020F0302020204030204"/>
            </a:rPr>
            <a:t>ystafell</a:t>
          </a:r>
          <a:r>
            <a:rPr lang="en-GB" sz="2400" dirty="0">
              <a:latin typeface="Calibri Light" panose="020F0302020204030204"/>
            </a:rPr>
            <a:t> </a:t>
          </a:r>
          <a:r>
            <a:rPr lang="en-GB" sz="2400" dirty="0" err="1">
              <a:latin typeface="Calibri Light" panose="020F0302020204030204"/>
            </a:rPr>
            <a:t>drochi</a:t>
          </a:r>
          <a:r>
            <a:rPr lang="en-GB" sz="2400" dirty="0">
              <a:latin typeface="Calibri Light" panose="020F0302020204030204"/>
            </a:rPr>
            <a:t>.</a:t>
          </a:r>
          <a:endParaRPr lang="en-US" sz="2400" dirty="0"/>
        </a:p>
      </dgm:t>
    </dgm:pt>
    <dgm:pt modelId="{93BD1CBB-A1F6-4612-8F58-194F91A21F43}" type="parTrans" cxnId="{DA32E872-00DB-4E58-8EAC-DDCC7FB2C292}">
      <dgm:prSet/>
      <dgm:spPr/>
      <dgm:t>
        <a:bodyPr/>
        <a:lstStyle/>
        <a:p>
          <a:endParaRPr lang="en-US"/>
        </a:p>
      </dgm:t>
    </dgm:pt>
    <dgm:pt modelId="{FFCF14B1-DE40-40E5-87D0-0185159383F9}" type="sibTrans" cxnId="{DA32E872-00DB-4E58-8EAC-DDCC7FB2C292}">
      <dgm:prSet/>
      <dgm:spPr/>
      <dgm:t>
        <a:bodyPr/>
        <a:lstStyle/>
        <a:p>
          <a:endParaRPr lang="en-US"/>
        </a:p>
      </dgm:t>
    </dgm:pt>
    <dgm:pt modelId="{3C53AC79-7987-4F34-9952-FA77FDEC15A7}">
      <dgm:prSet phldrT="[Text]" phldr="0" custT="1"/>
      <dgm:spPr/>
      <dgm:t>
        <a:bodyPr/>
        <a:lstStyle/>
        <a:p>
          <a:pPr rtl="0"/>
          <a:r>
            <a:rPr lang="en-GB" sz="2400" dirty="0">
              <a:latin typeface="Calibri Light" panose="020F0302020204030204"/>
            </a:rPr>
            <a:t>I </a:t>
          </a:r>
          <a:r>
            <a:rPr lang="en-GB" sz="2400" dirty="0" err="1">
              <a:latin typeface="Calibri Light" panose="020F0302020204030204"/>
            </a:rPr>
            <a:t>gwblhau'r</a:t>
          </a:r>
          <a:r>
            <a:rPr lang="en-GB" sz="2400" dirty="0">
              <a:latin typeface="Calibri Light" panose="020F0302020204030204"/>
            </a:rPr>
            <a:t> </a:t>
          </a:r>
          <a:r>
            <a:rPr lang="en-GB" sz="2400" dirty="0" err="1">
              <a:latin typeface="Calibri Light" panose="020F0302020204030204"/>
            </a:rPr>
            <a:t>llyfryn</a:t>
          </a:r>
          <a:r>
            <a:rPr lang="en-GB" sz="2400" dirty="0">
              <a:latin typeface="Calibri Light" panose="020F0302020204030204"/>
            </a:rPr>
            <a:t> STEER</a:t>
          </a:r>
          <a:endParaRPr lang="en-US" sz="2400" dirty="0"/>
        </a:p>
      </dgm:t>
    </dgm:pt>
    <dgm:pt modelId="{46C7CA70-B239-4461-B42F-8A7384FD17DF}" type="parTrans" cxnId="{28D15237-4B3C-4AA7-83A1-472BEFB9A990}">
      <dgm:prSet/>
      <dgm:spPr/>
      <dgm:t>
        <a:bodyPr/>
        <a:lstStyle/>
        <a:p>
          <a:endParaRPr lang="en-US"/>
        </a:p>
      </dgm:t>
    </dgm:pt>
    <dgm:pt modelId="{21A83698-F87A-4C0A-AFD0-62227BE1637B}" type="sibTrans" cxnId="{28D15237-4B3C-4AA7-83A1-472BEFB9A990}">
      <dgm:prSet/>
      <dgm:spPr/>
      <dgm:t>
        <a:bodyPr/>
        <a:lstStyle/>
        <a:p>
          <a:endParaRPr lang="en-US"/>
        </a:p>
      </dgm:t>
    </dgm:pt>
    <dgm:pt modelId="{FF85D7C9-7D46-4359-A4E3-832CFF1BF8F1}" type="pres">
      <dgm:prSet presAssocID="{0E912E51-3CBA-4478-B825-5D1DF67B9D1E}" presName="linear" presStyleCnt="0">
        <dgm:presLayoutVars>
          <dgm:dir/>
          <dgm:animLvl val="lvl"/>
          <dgm:resizeHandles val="exact"/>
        </dgm:presLayoutVars>
      </dgm:prSet>
      <dgm:spPr/>
    </dgm:pt>
    <dgm:pt modelId="{A32B9CD0-7977-4668-993F-5D8E25389BEC}" type="pres">
      <dgm:prSet presAssocID="{60E7ACC8-6472-4A84-A53A-099200360BA2}" presName="parentLin" presStyleCnt="0"/>
      <dgm:spPr/>
    </dgm:pt>
    <dgm:pt modelId="{2C16545A-1793-4364-9BAB-CE02D4EADD02}" type="pres">
      <dgm:prSet presAssocID="{60E7ACC8-6472-4A84-A53A-099200360BA2}" presName="parentLeftMargin" presStyleLbl="node1" presStyleIdx="0" presStyleCnt="3"/>
      <dgm:spPr/>
    </dgm:pt>
    <dgm:pt modelId="{1FD91E89-712B-40F3-8E3A-159AEAB940AC}" type="pres">
      <dgm:prSet presAssocID="{60E7ACC8-6472-4A84-A53A-099200360BA2}" presName="parentText" presStyleLbl="node1" presStyleIdx="0" presStyleCnt="3" custScaleY="162086">
        <dgm:presLayoutVars>
          <dgm:chMax val="0"/>
          <dgm:bulletEnabled val="1"/>
        </dgm:presLayoutVars>
      </dgm:prSet>
      <dgm:spPr/>
    </dgm:pt>
    <dgm:pt modelId="{E39399B6-64D0-4564-AFA0-4403AE2A2490}" type="pres">
      <dgm:prSet presAssocID="{60E7ACC8-6472-4A84-A53A-099200360BA2}" presName="negativeSpace" presStyleCnt="0"/>
      <dgm:spPr/>
    </dgm:pt>
    <dgm:pt modelId="{47C47CF2-F9B4-4255-9051-1C7F949C09CE}" type="pres">
      <dgm:prSet presAssocID="{60E7ACC8-6472-4A84-A53A-099200360BA2}" presName="childText" presStyleLbl="conFgAcc1" presStyleIdx="0" presStyleCnt="3" custLinFactY="-14670" custLinFactNeighborX="-1820" custLinFactNeighborY="-100000">
        <dgm:presLayoutVars>
          <dgm:bulletEnabled val="1"/>
        </dgm:presLayoutVars>
      </dgm:prSet>
      <dgm:spPr/>
    </dgm:pt>
    <dgm:pt modelId="{AECC5CF3-93DB-411A-8378-D4E762DBE945}" type="pres">
      <dgm:prSet presAssocID="{8BC50B2F-66C7-4767-8ED5-0DE1387A414B}" presName="spaceBetweenRectangles" presStyleCnt="0"/>
      <dgm:spPr/>
    </dgm:pt>
    <dgm:pt modelId="{321B1F71-A624-4DA0-86EE-87CBE417AFC1}" type="pres">
      <dgm:prSet presAssocID="{6E1423CE-7E7D-488D-85EB-3674928675AC}" presName="parentLin" presStyleCnt="0"/>
      <dgm:spPr/>
    </dgm:pt>
    <dgm:pt modelId="{C31FB8D7-AB68-444A-9C94-9C84C25D0F38}" type="pres">
      <dgm:prSet presAssocID="{6E1423CE-7E7D-488D-85EB-3674928675AC}" presName="parentLeftMargin" presStyleLbl="node1" presStyleIdx="0" presStyleCnt="3"/>
      <dgm:spPr/>
    </dgm:pt>
    <dgm:pt modelId="{251DD677-5F7B-466C-9098-23D9DE029D4E}" type="pres">
      <dgm:prSet presAssocID="{6E1423CE-7E7D-488D-85EB-3674928675AC}" presName="parentText" presStyleLbl="node1" presStyleIdx="1" presStyleCnt="3" custScaleY="105955">
        <dgm:presLayoutVars>
          <dgm:chMax val="0"/>
          <dgm:bulletEnabled val="1"/>
        </dgm:presLayoutVars>
      </dgm:prSet>
      <dgm:spPr/>
    </dgm:pt>
    <dgm:pt modelId="{862C52F6-CC4C-40CA-BF8F-B2BCC424A0D8}" type="pres">
      <dgm:prSet presAssocID="{6E1423CE-7E7D-488D-85EB-3674928675AC}" presName="negativeSpace" presStyleCnt="0"/>
      <dgm:spPr/>
    </dgm:pt>
    <dgm:pt modelId="{083B53CB-6843-40F9-8ECC-1756E6EA38B3}" type="pres">
      <dgm:prSet presAssocID="{6E1423CE-7E7D-488D-85EB-3674928675AC}" presName="childText" presStyleLbl="conFgAcc1" presStyleIdx="1" presStyleCnt="3">
        <dgm:presLayoutVars>
          <dgm:bulletEnabled val="1"/>
        </dgm:presLayoutVars>
      </dgm:prSet>
      <dgm:spPr/>
    </dgm:pt>
    <dgm:pt modelId="{28838347-8DDB-4088-B5DE-CB17A2071B23}" type="pres">
      <dgm:prSet presAssocID="{FFCF14B1-DE40-40E5-87D0-0185159383F9}" presName="spaceBetweenRectangles" presStyleCnt="0"/>
      <dgm:spPr/>
    </dgm:pt>
    <dgm:pt modelId="{44915072-7263-40B5-BD9F-0FC6646C0D76}" type="pres">
      <dgm:prSet presAssocID="{3C53AC79-7987-4F34-9952-FA77FDEC15A7}" presName="parentLin" presStyleCnt="0"/>
      <dgm:spPr/>
    </dgm:pt>
    <dgm:pt modelId="{7928EB56-9611-4A76-85A9-BDD70615F8DB}" type="pres">
      <dgm:prSet presAssocID="{3C53AC79-7987-4F34-9952-FA77FDEC15A7}" presName="parentLeftMargin" presStyleLbl="node1" presStyleIdx="1" presStyleCnt="3"/>
      <dgm:spPr/>
    </dgm:pt>
    <dgm:pt modelId="{DDCCB4FE-1A91-44CE-9827-8DFAA223A20F}" type="pres">
      <dgm:prSet presAssocID="{3C53AC79-7987-4F34-9952-FA77FDEC15A7}" presName="parentText" presStyleLbl="node1" presStyleIdx="2" presStyleCnt="3">
        <dgm:presLayoutVars>
          <dgm:chMax val="0"/>
          <dgm:bulletEnabled val="1"/>
        </dgm:presLayoutVars>
      </dgm:prSet>
      <dgm:spPr/>
    </dgm:pt>
    <dgm:pt modelId="{F87BB32E-2E48-4DEC-9384-127B87A2FF3E}" type="pres">
      <dgm:prSet presAssocID="{3C53AC79-7987-4F34-9952-FA77FDEC15A7}" presName="negativeSpace" presStyleCnt="0"/>
      <dgm:spPr/>
    </dgm:pt>
    <dgm:pt modelId="{BA6F9A9A-78EF-44FE-B05A-18EB36E36354}" type="pres">
      <dgm:prSet presAssocID="{3C53AC79-7987-4F34-9952-FA77FDEC15A7}" presName="childText" presStyleLbl="conFgAcc1" presStyleIdx="2" presStyleCnt="3">
        <dgm:presLayoutVars>
          <dgm:bulletEnabled val="1"/>
        </dgm:presLayoutVars>
      </dgm:prSet>
      <dgm:spPr/>
    </dgm:pt>
  </dgm:ptLst>
  <dgm:cxnLst>
    <dgm:cxn modelId="{A2757519-0432-472B-B8A8-67B15C4324DB}" type="presOf" srcId="{6E1423CE-7E7D-488D-85EB-3674928675AC}" destId="{251DD677-5F7B-466C-9098-23D9DE029D4E}" srcOrd="1" destOrd="0" presId="urn:microsoft.com/office/officeart/2005/8/layout/list1"/>
    <dgm:cxn modelId="{4C16481D-FC0C-4125-9A9F-A4C797F358FE}" type="presOf" srcId="{3C53AC79-7987-4F34-9952-FA77FDEC15A7}" destId="{7928EB56-9611-4A76-85A9-BDD70615F8DB}" srcOrd="0" destOrd="0" presId="urn:microsoft.com/office/officeart/2005/8/layout/list1"/>
    <dgm:cxn modelId="{28D15237-4B3C-4AA7-83A1-472BEFB9A990}" srcId="{0E912E51-3CBA-4478-B825-5D1DF67B9D1E}" destId="{3C53AC79-7987-4F34-9952-FA77FDEC15A7}" srcOrd="2" destOrd="0" parTransId="{46C7CA70-B239-4461-B42F-8A7384FD17DF}" sibTransId="{21A83698-F87A-4C0A-AFD0-62227BE1637B}"/>
    <dgm:cxn modelId="{DA32E872-00DB-4E58-8EAC-DDCC7FB2C292}" srcId="{0E912E51-3CBA-4478-B825-5D1DF67B9D1E}" destId="{6E1423CE-7E7D-488D-85EB-3674928675AC}" srcOrd="1" destOrd="0" parTransId="{93BD1CBB-A1F6-4612-8F58-194F91A21F43}" sibTransId="{FFCF14B1-DE40-40E5-87D0-0185159383F9}"/>
    <dgm:cxn modelId="{B41ED374-103C-4877-8097-9FD65C808F60}" type="presOf" srcId="{0E912E51-3CBA-4478-B825-5D1DF67B9D1E}" destId="{FF85D7C9-7D46-4359-A4E3-832CFF1BF8F1}" srcOrd="0" destOrd="0" presId="urn:microsoft.com/office/officeart/2005/8/layout/list1"/>
    <dgm:cxn modelId="{6D051B59-2D4C-4D0B-8DE3-1D6D530BEFB8}" type="presOf" srcId="{60E7ACC8-6472-4A84-A53A-099200360BA2}" destId="{1FD91E89-712B-40F3-8E3A-159AEAB940AC}" srcOrd="1" destOrd="0" presId="urn:microsoft.com/office/officeart/2005/8/layout/list1"/>
    <dgm:cxn modelId="{D80A4279-F327-4130-A323-DFCC33F54FC2}" type="presOf" srcId="{60E7ACC8-6472-4A84-A53A-099200360BA2}" destId="{2C16545A-1793-4364-9BAB-CE02D4EADD02}" srcOrd="0" destOrd="0" presId="urn:microsoft.com/office/officeart/2005/8/layout/list1"/>
    <dgm:cxn modelId="{0BF1D9A5-9A66-4621-8B8A-0C3FBE3321CF}" type="presOf" srcId="{6E1423CE-7E7D-488D-85EB-3674928675AC}" destId="{C31FB8D7-AB68-444A-9C94-9C84C25D0F38}" srcOrd="0" destOrd="0" presId="urn:microsoft.com/office/officeart/2005/8/layout/list1"/>
    <dgm:cxn modelId="{92FFE2BD-7DCD-4A55-984C-271B30C26FCF}" srcId="{0E912E51-3CBA-4478-B825-5D1DF67B9D1E}" destId="{60E7ACC8-6472-4A84-A53A-099200360BA2}" srcOrd="0" destOrd="0" parTransId="{54C42ECC-B344-4D48-BFF9-2B939CA94026}" sibTransId="{8BC50B2F-66C7-4767-8ED5-0DE1387A414B}"/>
    <dgm:cxn modelId="{E9B33EE1-17FE-42C0-B236-3D2701D186D1}" type="presOf" srcId="{3C53AC79-7987-4F34-9952-FA77FDEC15A7}" destId="{DDCCB4FE-1A91-44CE-9827-8DFAA223A20F}" srcOrd="1" destOrd="0" presId="urn:microsoft.com/office/officeart/2005/8/layout/list1"/>
    <dgm:cxn modelId="{11837AF4-B0D4-4D3C-B266-AC4ADF478C49}" type="presParOf" srcId="{FF85D7C9-7D46-4359-A4E3-832CFF1BF8F1}" destId="{A32B9CD0-7977-4668-993F-5D8E25389BEC}" srcOrd="0" destOrd="0" presId="urn:microsoft.com/office/officeart/2005/8/layout/list1"/>
    <dgm:cxn modelId="{AFC81CB1-0AE4-4982-AA3E-4897B6F07A38}" type="presParOf" srcId="{A32B9CD0-7977-4668-993F-5D8E25389BEC}" destId="{2C16545A-1793-4364-9BAB-CE02D4EADD02}" srcOrd="0" destOrd="0" presId="urn:microsoft.com/office/officeart/2005/8/layout/list1"/>
    <dgm:cxn modelId="{15C57504-4BE2-4256-9EF5-E658B5725E13}" type="presParOf" srcId="{A32B9CD0-7977-4668-993F-5D8E25389BEC}" destId="{1FD91E89-712B-40F3-8E3A-159AEAB940AC}" srcOrd="1" destOrd="0" presId="urn:microsoft.com/office/officeart/2005/8/layout/list1"/>
    <dgm:cxn modelId="{B6D13B37-2F24-4EF6-8917-E2AA79B75759}" type="presParOf" srcId="{FF85D7C9-7D46-4359-A4E3-832CFF1BF8F1}" destId="{E39399B6-64D0-4564-AFA0-4403AE2A2490}" srcOrd="1" destOrd="0" presId="urn:microsoft.com/office/officeart/2005/8/layout/list1"/>
    <dgm:cxn modelId="{54D3D2A7-02BC-4D36-A812-0FD9926A74E9}" type="presParOf" srcId="{FF85D7C9-7D46-4359-A4E3-832CFF1BF8F1}" destId="{47C47CF2-F9B4-4255-9051-1C7F949C09CE}" srcOrd="2" destOrd="0" presId="urn:microsoft.com/office/officeart/2005/8/layout/list1"/>
    <dgm:cxn modelId="{299BADF4-B9D8-43B1-9EDE-21D61765D28C}" type="presParOf" srcId="{FF85D7C9-7D46-4359-A4E3-832CFF1BF8F1}" destId="{AECC5CF3-93DB-411A-8378-D4E762DBE945}" srcOrd="3" destOrd="0" presId="urn:microsoft.com/office/officeart/2005/8/layout/list1"/>
    <dgm:cxn modelId="{6A170585-15E4-41E5-832A-5AC803846EC7}" type="presParOf" srcId="{FF85D7C9-7D46-4359-A4E3-832CFF1BF8F1}" destId="{321B1F71-A624-4DA0-86EE-87CBE417AFC1}" srcOrd="4" destOrd="0" presId="urn:microsoft.com/office/officeart/2005/8/layout/list1"/>
    <dgm:cxn modelId="{DB6CFEF5-D06D-4F35-9E1E-A0BA3C30129F}" type="presParOf" srcId="{321B1F71-A624-4DA0-86EE-87CBE417AFC1}" destId="{C31FB8D7-AB68-444A-9C94-9C84C25D0F38}" srcOrd="0" destOrd="0" presId="urn:microsoft.com/office/officeart/2005/8/layout/list1"/>
    <dgm:cxn modelId="{0F4A6029-5152-43AB-821D-D1D99652301A}" type="presParOf" srcId="{321B1F71-A624-4DA0-86EE-87CBE417AFC1}" destId="{251DD677-5F7B-466C-9098-23D9DE029D4E}" srcOrd="1" destOrd="0" presId="urn:microsoft.com/office/officeart/2005/8/layout/list1"/>
    <dgm:cxn modelId="{B7B1EACE-6D7F-4B05-845A-27DA491AC2C1}" type="presParOf" srcId="{FF85D7C9-7D46-4359-A4E3-832CFF1BF8F1}" destId="{862C52F6-CC4C-40CA-BF8F-B2BCC424A0D8}" srcOrd="5" destOrd="0" presId="urn:microsoft.com/office/officeart/2005/8/layout/list1"/>
    <dgm:cxn modelId="{192E3521-15A9-45BF-98DB-FAA7032DD330}" type="presParOf" srcId="{FF85D7C9-7D46-4359-A4E3-832CFF1BF8F1}" destId="{083B53CB-6843-40F9-8ECC-1756E6EA38B3}" srcOrd="6" destOrd="0" presId="urn:microsoft.com/office/officeart/2005/8/layout/list1"/>
    <dgm:cxn modelId="{D981AFB0-5023-4078-8884-65A9937CB3D7}" type="presParOf" srcId="{FF85D7C9-7D46-4359-A4E3-832CFF1BF8F1}" destId="{28838347-8DDB-4088-B5DE-CB17A2071B23}" srcOrd="7" destOrd="0" presId="urn:microsoft.com/office/officeart/2005/8/layout/list1"/>
    <dgm:cxn modelId="{72396B59-CEE2-454B-869D-4A3691C60CF7}" type="presParOf" srcId="{FF85D7C9-7D46-4359-A4E3-832CFF1BF8F1}" destId="{44915072-7263-40B5-BD9F-0FC6646C0D76}" srcOrd="8" destOrd="0" presId="urn:microsoft.com/office/officeart/2005/8/layout/list1"/>
    <dgm:cxn modelId="{3258611A-E89E-4EC5-898C-3D977A7C3F84}" type="presParOf" srcId="{44915072-7263-40B5-BD9F-0FC6646C0D76}" destId="{7928EB56-9611-4A76-85A9-BDD70615F8DB}" srcOrd="0" destOrd="0" presId="urn:microsoft.com/office/officeart/2005/8/layout/list1"/>
    <dgm:cxn modelId="{19147D14-8C46-40DF-B616-567321542345}" type="presParOf" srcId="{44915072-7263-40B5-BD9F-0FC6646C0D76}" destId="{DDCCB4FE-1A91-44CE-9827-8DFAA223A20F}" srcOrd="1" destOrd="0" presId="urn:microsoft.com/office/officeart/2005/8/layout/list1"/>
    <dgm:cxn modelId="{5190B11D-2987-4086-9688-22746CF4D844}" type="presParOf" srcId="{FF85D7C9-7D46-4359-A4E3-832CFF1BF8F1}" destId="{F87BB32E-2E48-4DEC-9384-127B87A2FF3E}" srcOrd="9" destOrd="0" presId="urn:microsoft.com/office/officeart/2005/8/layout/list1"/>
    <dgm:cxn modelId="{9D8C38FB-4C03-487B-AFC0-39007C84D287}" type="presParOf" srcId="{FF85D7C9-7D46-4359-A4E3-832CFF1BF8F1}" destId="{BA6F9A9A-78EF-44FE-B05A-18EB36E3635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CDDFC1-D844-404F-A833-5006BC00B71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727655F-57A0-4C4F-B36E-E2955D0EE90F}">
      <dgm:prSet/>
      <dgm:spPr/>
      <dgm:t>
        <a:bodyPr/>
        <a:lstStyle/>
        <a:p>
          <a:r>
            <a:rPr lang="en-GB" dirty="0"/>
            <a:t>Yn </a:t>
          </a:r>
          <a:r>
            <a:rPr lang="en-GB" dirty="0" err="1"/>
            <a:t>defnyddio</a:t>
          </a:r>
          <a:r>
            <a:rPr lang="en-GB" dirty="0"/>
            <a:t> </a:t>
          </a:r>
          <a:r>
            <a:rPr lang="en-GB" dirty="0" err="1"/>
            <a:t>digwyddiad</a:t>
          </a:r>
          <a:r>
            <a:rPr lang="en-GB" dirty="0"/>
            <a:t> </a:t>
          </a:r>
          <a:r>
            <a:rPr lang="en-GB" dirty="0" err="1"/>
            <a:t>critigol</a:t>
          </a:r>
          <a:r>
            <a:rPr lang="en-GB" dirty="0"/>
            <a:t> </a:t>
          </a:r>
          <a:r>
            <a:rPr lang="en-GB" dirty="0" err="1"/>
            <a:t>i</a:t>
          </a:r>
          <a:r>
            <a:rPr lang="en-GB" dirty="0"/>
            <a:t> </a:t>
          </a:r>
          <a:r>
            <a:rPr lang="en-GB" dirty="0" err="1"/>
            <a:t>lywio</a:t>
          </a:r>
          <a:r>
            <a:rPr lang="en-GB" dirty="0"/>
            <a:t> </a:t>
          </a:r>
          <a:r>
            <a:rPr lang="en-GB" dirty="0" err="1"/>
            <a:t>cyfeiriad</a:t>
          </a:r>
          <a:r>
            <a:rPr lang="en-GB" dirty="0"/>
            <a:t> </a:t>
          </a:r>
          <a:r>
            <a:rPr lang="en-GB" dirty="0" err="1"/>
            <a:t>ar</a:t>
          </a:r>
          <a:r>
            <a:rPr lang="en-GB" dirty="0"/>
            <a:t> </a:t>
          </a:r>
          <a:r>
            <a:rPr lang="en-GB" dirty="0" err="1"/>
            <a:t>gyfer</a:t>
          </a:r>
          <a:r>
            <a:rPr lang="en-GB" dirty="0"/>
            <a:t> </a:t>
          </a:r>
          <a:r>
            <a:rPr lang="en-GB" dirty="0" err="1"/>
            <a:t>ymgysylltu</a:t>
          </a:r>
          <a:r>
            <a:rPr lang="en-GB" dirty="0"/>
            <a:t> â </a:t>
          </a:r>
          <a:r>
            <a:rPr lang="en-GB" dirty="0" err="1"/>
            <a:t>llenyddiaeth</a:t>
          </a:r>
          <a:r>
            <a:rPr lang="en-GB" dirty="0"/>
            <a:t> a </a:t>
          </a:r>
          <a:r>
            <a:rPr lang="en-GB" dirty="0" err="1"/>
            <a:t>llywio'r</a:t>
          </a:r>
          <a:r>
            <a:rPr lang="en-GB" dirty="0"/>
            <a:t> </a:t>
          </a:r>
          <a:r>
            <a:rPr lang="en-GB" dirty="0" err="1"/>
            <a:t>camau</a:t>
          </a:r>
          <a:r>
            <a:rPr lang="en-GB" dirty="0"/>
            <a:t> </a:t>
          </a:r>
          <a:r>
            <a:rPr lang="en-GB" dirty="0" err="1"/>
            <a:t>nesaf</a:t>
          </a:r>
          <a:endParaRPr lang="en-US" dirty="0"/>
        </a:p>
      </dgm:t>
    </dgm:pt>
    <dgm:pt modelId="{B31B9157-2198-473B-8987-EA5CF88A7249}" type="parTrans" cxnId="{F4BBA5D9-07FD-4C6B-88B9-F6BB737FDC63}">
      <dgm:prSet/>
      <dgm:spPr/>
      <dgm:t>
        <a:bodyPr/>
        <a:lstStyle/>
        <a:p>
          <a:endParaRPr lang="en-US"/>
        </a:p>
      </dgm:t>
    </dgm:pt>
    <dgm:pt modelId="{29A68822-3475-4D53-9044-A7B86C9EA0E5}" type="sibTrans" cxnId="{F4BBA5D9-07FD-4C6B-88B9-F6BB737FDC63}">
      <dgm:prSet/>
      <dgm:spPr/>
      <dgm:t>
        <a:bodyPr/>
        <a:lstStyle/>
        <a:p>
          <a:endParaRPr lang="en-US"/>
        </a:p>
      </dgm:t>
    </dgm:pt>
    <dgm:pt modelId="{B4EA620B-2310-447C-910C-5276179A0452}">
      <dgm:prSet/>
      <dgm:spPr/>
      <dgm:t>
        <a:bodyPr/>
        <a:lstStyle/>
        <a:p>
          <a:r>
            <a:rPr lang="en-GB" dirty="0" err="1"/>
            <a:t>Hanfodol</a:t>
          </a:r>
          <a:r>
            <a:rPr lang="en-GB" dirty="0"/>
            <a:t> </a:t>
          </a:r>
          <a:r>
            <a:rPr lang="en-GB" dirty="0" err="1"/>
            <a:t>trwy</a:t>
          </a:r>
          <a:r>
            <a:rPr lang="en-GB" dirty="0"/>
            <a:t> </a:t>
          </a:r>
          <a:r>
            <a:rPr lang="en-GB" dirty="0" err="1"/>
            <a:t>ddadansoddi</a:t>
          </a:r>
          <a:r>
            <a:rPr lang="en-GB" dirty="0"/>
            <a:t>, </a:t>
          </a:r>
          <a:r>
            <a:rPr lang="en-GB" dirty="0" err="1"/>
            <a:t>nid</a:t>
          </a:r>
          <a:r>
            <a:rPr lang="en-GB" dirty="0"/>
            <a:t> </a:t>
          </a:r>
          <a:r>
            <a:rPr lang="en-GB" dirty="0" err="1"/>
            <a:t>ffrwydrol</a:t>
          </a:r>
          <a:endParaRPr lang="en-US" dirty="0"/>
        </a:p>
      </dgm:t>
    </dgm:pt>
    <dgm:pt modelId="{F8A02395-A2CB-4ED0-94ED-4112B1CDCC50}" type="parTrans" cxnId="{C206F8F3-F3F9-45EB-855E-DCEFB1BEA1DA}">
      <dgm:prSet/>
      <dgm:spPr/>
      <dgm:t>
        <a:bodyPr/>
        <a:lstStyle/>
        <a:p>
          <a:endParaRPr lang="en-US"/>
        </a:p>
      </dgm:t>
    </dgm:pt>
    <dgm:pt modelId="{6CBFD528-1640-4A7E-841C-A6A7963DDD6D}" type="sibTrans" cxnId="{C206F8F3-F3F9-45EB-855E-DCEFB1BEA1DA}">
      <dgm:prSet/>
      <dgm:spPr/>
      <dgm:t>
        <a:bodyPr/>
        <a:lstStyle/>
        <a:p>
          <a:endParaRPr lang="en-US"/>
        </a:p>
      </dgm:t>
    </dgm:pt>
    <dgm:pt modelId="{F12336FD-0FBD-46F1-B42D-515F62C996F7}">
      <dgm:prSet/>
      <dgm:spPr/>
      <dgm:t>
        <a:bodyPr/>
        <a:lstStyle/>
        <a:p>
          <a:r>
            <a:rPr lang="en-GB" dirty="0" err="1"/>
            <a:t>Mae'n</a:t>
          </a:r>
          <a:r>
            <a:rPr lang="en-GB" dirty="0"/>
            <a:t> </a:t>
          </a:r>
          <a:r>
            <a:rPr lang="en-GB" dirty="0" err="1"/>
            <a:t>caniatáu</a:t>
          </a:r>
          <a:r>
            <a:rPr lang="en-GB" dirty="0"/>
            <a:t> </a:t>
          </a:r>
          <a:r>
            <a:rPr lang="en-GB" dirty="0" err="1"/>
            <a:t>ymgysylltu</a:t>
          </a:r>
          <a:r>
            <a:rPr lang="en-GB" dirty="0"/>
            <a:t> â </a:t>
          </a:r>
          <a:r>
            <a:rPr lang="en-GB" dirty="0" err="1"/>
            <a:t>llenyddiaeth</a:t>
          </a:r>
          <a:r>
            <a:rPr lang="en-GB" dirty="0"/>
            <a:t> </a:t>
          </a:r>
          <a:r>
            <a:rPr lang="en-GB" dirty="0" err="1"/>
            <a:t>sy'n</a:t>
          </a:r>
          <a:r>
            <a:rPr lang="en-GB" dirty="0"/>
            <a:t> </a:t>
          </a:r>
          <a:r>
            <a:rPr lang="en-GB" dirty="0" err="1"/>
            <a:t>agos</a:t>
          </a:r>
          <a:r>
            <a:rPr lang="en-GB" dirty="0"/>
            <a:t> at </a:t>
          </a:r>
          <a:r>
            <a:rPr lang="en-GB" dirty="0" err="1"/>
            <a:t>ymarfer</a:t>
          </a:r>
          <a:endParaRPr lang="en-US" dirty="0"/>
        </a:p>
      </dgm:t>
    </dgm:pt>
    <dgm:pt modelId="{E5DD4B37-FE6D-4527-8811-179EAE44C660}" type="parTrans" cxnId="{560AAC86-A237-44A3-A084-F4EE514B1A03}">
      <dgm:prSet/>
      <dgm:spPr/>
      <dgm:t>
        <a:bodyPr/>
        <a:lstStyle/>
        <a:p>
          <a:endParaRPr lang="en-US"/>
        </a:p>
      </dgm:t>
    </dgm:pt>
    <dgm:pt modelId="{96D5B7B4-A153-497F-B750-2C4C38F027AF}" type="sibTrans" cxnId="{560AAC86-A237-44A3-A084-F4EE514B1A03}">
      <dgm:prSet/>
      <dgm:spPr/>
      <dgm:t>
        <a:bodyPr/>
        <a:lstStyle/>
        <a:p>
          <a:endParaRPr lang="en-US"/>
        </a:p>
      </dgm:t>
    </dgm:pt>
    <dgm:pt modelId="{D2BE65D2-3860-D040-AC24-4391FAF9F56E}" type="pres">
      <dgm:prSet presAssocID="{6BCDDFC1-D844-404F-A833-5006BC00B713}" presName="vert0" presStyleCnt="0">
        <dgm:presLayoutVars>
          <dgm:dir/>
          <dgm:animOne val="branch"/>
          <dgm:animLvl val="lvl"/>
        </dgm:presLayoutVars>
      </dgm:prSet>
      <dgm:spPr/>
    </dgm:pt>
    <dgm:pt modelId="{F84DFF69-9878-8542-86DB-35AC90745A76}" type="pres">
      <dgm:prSet presAssocID="{E727655F-57A0-4C4F-B36E-E2955D0EE90F}" presName="thickLine" presStyleLbl="alignNode1" presStyleIdx="0" presStyleCnt="3"/>
      <dgm:spPr/>
    </dgm:pt>
    <dgm:pt modelId="{FF949114-F871-064B-ACAD-9862F1C06A2C}" type="pres">
      <dgm:prSet presAssocID="{E727655F-57A0-4C4F-B36E-E2955D0EE90F}" presName="horz1" presStyleCnt="0"/>
      <dgm:spPr/>
    </dgm:pt>
    <dgm:pt modelId="{BC7B8435-9BC5-304F-B6CE-EE19EDE345AE}" type="pres">
      <dgm:prSet presAssocID="{E727655F-57A0-4C4F-B36E-E2955D0EE90F}" presName="tx1" presStyleLbl="revTx" presStyleIdx="0" presStyleCnt="3"/>
      <dgm:spPr/>
    </dgm:pt>
    <dgm:pt modelId="{0C18EE5C-3838-4248-85FD-DFE9F01871AC}" type="pres">
      <dgm:prSet presAssocID="{E727655F-57A0-4C4F-B36E-E2955D0EE90F}" presName="vert1" presStyleCnt="0"/>
      <dgm:spPr/>
    </dgm:pt>
    <dgm:pt modelId="{B516EBCA-5CF5-144B-A7F1-41AA9ABDB4B5}" type="pres">
      <dgm:prSet presAssocID="{B4EA620B-2310-447C-910C-5276179A0452}" presName="thickLine" presStyleLbl="alignNode1" presStyleIdx="1" presStyleCnt="3"/>
      <dgm:spPr/>
    </dgm:pt>
    <dgm:pt modelId="{7F578ACB-ED8A-A748-94F3-8E830742427F}" type="pres">
      <dgm:prSet presAssocID="{B4EA620B-2310-447C-910C-5276179A0452}" presName="horz1" presStyleCnt="0"/>
      <dgm:spPr/>
    </dgm:pt>
    <dgm:pt modelId="{1355AB06-4BBA-F241-8F7B-DF870DC82C87}" type="pres">
      <dgm:prSet presAssocID="{B4EA620B-2310-447C-910C-5276179A0452}" presName="tx1" presStyleLbl="revTx" presStyleIdx="1" presStyleCnt="3"/>
      <dgm:spPr/>
    </dgm:pt>
    <dgm:pt modelId="{5A498CB5-D8F9-8140-A673-44A0D6D8CB7B}" type="pres">
      <dgm:prSet presAssocID="{B4EA620B-2310-447C-910C-5276179A0452}" presName="vert1" presStyleCnt="0"/>
      <dgm:spPr/>
    </dgm:pt>
    <dgm:pt modelId="{A0D2388F-29F6-E64B-AD6A-283B8CD5DA93}" type="pres">
      <dgm:prSet presAssocID="{F12336FD-0FBD-46F1-B42D-515F62C996F7}" presName="thickLine" presStyleLbl="alignNode1" presStyleIdx="2" presStyleCnt="3"/>
      <dgm:spPr/>
    </dgm:pt>
    <dgm:pt modelId="{39BF409F-79DD-A248-9E90-730F949BDEB0}" type="pres">
      <dgm:prSet presAssocID="{F12336FD-0FBD-46F1-B42D-515F62C996F7}" presName="horz1" presStyleCnt="0"/>
      <dgm:spPr/>
    </dgm:pt>
    <dgm:pt modelId="{F5260813-B8B5-5844-8852-DC324736706E}" type="pres">
      <dgm:prSet presAssocID="{F12336FD-0FBD-46F1-B42D-515F62C996F7}" presName="tx1" presStyleLbl="revTx" presStyleIdx="2" presStyleCnt="3"/>
      <dgm:spPr/>
    </dgm:pt>
    <dgm:pt modelId="{3C8D8413-829D-FA4A-8F6B-EDE5D7FF51B9}" type="pres">
      <dgm:prSet presAssocID="{F12336FD-0FBD-46F1-B42D-515F62C996F7}" presName="vert1" presStyleCnt="0"/>
      <dgm:spPr/>
    </dgm:pt>
  </dgm:ptLst>
  <dgm:cxnLst>
    <dgm:cxn modelId="{1C0F036C-D652-9741-86E8-BBD8698B89E2}" type="presOf" srcId="{6BCDDFC1-D844-404F-A833-5006BC00B713}" destId="{D2BE65D2-3860-D040-AC24-4391FAF9F56E}" srcOrd="0" destOrd="0" presId="urn:microsoft.com/office/officeart/2008/layout/LinedList"/>
    <dgm:cxn modelId="{BD12C56C-4577-AD48-BF19-781A2EE60EC0}" type="presOf" srcId="{F12336FD-0FBD-46F1-B42D-515F62C996F7}" destId="{F5260813-B8B5-5844-8852-DC324736706E}" srcOrd="0" destOrd="0" presId="urn:microsoft.com/office/officeart/2008/layout/LinedList"/>
    <dgm:cxn modelId="{560AAC86-A237-44A3-A084-F4EE514B1A03}" srcId="{6BCDDFC1-D844-404F-A833-5006BC00B713}" destId="{F12336FD-0FBD-46F1-B42D-515F62C996F7}" srcOrd="2" destOrd="0" parTransId="{E5DD4B37-FE6D-4527-8811-179EAE44C660}" sibTransId="{96D5B7B4-A153-497F-B750-2C4C38F027AF}"/>
    <dgm:cxn modelId="{5B6DEAC5-80EA-6B49-84D3-0A480FEA2E96}" type="presOf" srcId="{B4EA620B-2310-447C-910C-5276179A0452}" destId="{1355AB06-4BBA-F241-8F7B-DF870DC82C87}" srcOrd="0" destOrd="0" presId="urn:microsoft.com/office/officeart/2008/layout/LinedList"/>
    <dgm:cxn modelId="{F4BBA5D9-07FD-4C6B-88B9-F6BB737FDC63}" srcId="{6BCDDFC1-D844-404F-A833-5006BC00B713}" destId="{E727655F-57A0-4C4F-B36E-E2955D0EE90F}" srcOrd="0" destOrd="0" parTransId="{B31B9157-2198-473B-8987-EA5CF88A7249}" sibTransId="{29A68822-3475-4D53-9044-A7B86C9EA0E5}"/>
    <dgm:cxn modelId="{BA3795E2-9B98-DA44-A8AE-B9BD4E4219A5}" type="presOf" srcId="{E727655F-57A0-4C4F-B36E-E2955D0EE90F}" destId="{BC7B8435-9BC5-304F-B6CE-EE19EDE345AE}" srcOrd="0" destOrd="0" presId="urn:microsoft.com/office/officeart/2008/layout/LinedList"/>
    <dgm:cxn modelId="{C206F8F3-F3F9-45EB-855E-DCEFB1BEA1DA}" srcId="{6BCDDFC1-D844-404F-A833-5006BC00B713}" destId="{B4EA620B-2310-447C-910C-5276179A0452}" srcOrd="1" destOrd="0" parTransId="{F8A02395-A2CB-4ED0-94ED-4112B1CDCC50}" sibTransId="{6CBFD528-1640-4A7E-841C-A6A7963DDD6D}"/>
    <dgm:cxn modelId="{5F17DCB6-FC82-A445-8A40-A312AF3D85DA}" type="presParOf" srcId="{D2BE65D2-3860-D040-AC24-4391FAF9F56E}" destId="{F84DFF69-9878-8542-86DB-35AC90745A76}" srcOrd="0" destOrd="0" presId="urn:microsoft.com/office/officeart/2008/layout/LinedList"/>
    <dgm:cxn modelId="{20FEBA03-E853-1F46-ABCE-7A7FF09AA12C}" type="presParOf" srcId="{D2BE65D2-3860-D040-AC24-4391FAF9F56E}" destId="{FF949114-F871-064B-ACAD-9862F1C06A2C}" srcOrd="1" destOrd="0" presId="urn:microsoft.com/office/officeart/2008/layout/LinedList"/>
    <dgm:cxn modelId="{DB89030F-2723-614A-A1C0-883ACD1FCF59}" type="presParOf" srcId="{FF949114-F871-064B-ACAD-9862F1C06A2C}" destId="{BC7B8435-9BC5-304F-B6CE-EE19EDE345AE}" srcOrd="0" destOrd="0" presId="urn:microsoft.com/office/officeart/2008/layout/LinedList"/>
    <dgm:cxn modelId="{A5EF5F2F-0CAA-DC4C-9D4C-E8FEDFAF680C}" type="presParOf" srcId="{FF949114-F871-064B-ACAD-9862F1C06A2C}" destId="{0C18EE5C-3838-4248-85FD-DFE9F01871AC}" srcOrd="1" destOrd="0" presId="urn:microsoft.com/office/officeart/2008/layout/LinedList"/>
    <dgm:cxn modelId="{AAAFB596-617B-E64D-912A-7280981BB01C}" type="presParOf" srcId="{D2BE65D2-3860-D040-AC24-4391FAF9F56E}" destId="{B516EBCA-5CF5-144B-A7F1-41AA9ABDB4B5}" srcOrd="2" destOrd="0" presId="urn:microsoft.com/office/officeart/2008/layout/LinedList"/>
    <dgm:cxn modelId="{2572139E-4237-B94D-AB8E-C152FF68B751}" type="presParOf" srcId="{D2BE65D2-3860-D040-AC24-4391FAF9F56E}" destId="{7F578ACB-ED8A-A748-94F3-8E830742427F}" srcOrd="3" destOrd="0" presId="urn:microsoft.com/office/officeart/2008/layout/LinedList"/>
    <dgm:cxn modelId="{9552AA23-57F7-8341-A866-ADC9D2FA58F3}" type="presParOf" srcId="{7F578ACB-ED8A-A748-94F3-8E830742427F}" destId="{1355AB06-4BBA-F241-8F7B-DF870DC82C87}" srcOrd="0" destOrd="0" presId="urn:microsoft.com/office/officeart/2008/layout/LinedList"/>
    <dgm:cxn modelId="{1637C05A-5DD0-6146-9A4B-A6D34A45E745}" type="presParOf" srcId="{7F578ACB-ED8A-A748-94F3-8E830742427F}" destId="{5A498CB5-D8F9-8140-A673-44A0D6D8CB7B}" srcOrd="1" destOrd="0" presId="urn:microsoft.com/office/officeart/2008/layout/LinedList"/>
    <dgm:cxn modelId="{EC6CA904-5391-FF4E-ABD2-EF69876D66B4}" type="presParOf" srcId="{D2BE65D2-3860-D040-AC24-4391FAF9F56E}" destId="{A0D2388F-29F6-E64B-AD6A-283B8CD5DA93}" srcOrd="4" destOrd="0" presId="urn:microsoft.com/office/officeart/2008/layout/LinedList"/>
    <dgm:cxn modelId="{2B0A38AB-0D25-D640-8A06-288482BCF5CF}" type="presParOf" srcId="{D2BE65D2-3860-D040-AC24-4391FAF9F56E}" destId="{39BF409F-79DD-A248-9E90-730F949BDEB0}" srcOrd="5" destOrd="0" presId="urn:microsoft.com/office/officeart/2008/layout/LinedList"/>
    <dgm:cxn modelId="{D1E02835-D504-F345-B4D2-66350E70663A}" type="presParOf" srcId="{39BF409F-79DD-A248-9E90-730F949BDEB0}" destId="{F5260813-B8B5-5844-8852-DC324736706E}" srcOrd="0" destOrd="0" presId="urn:microsoft.com/office/officeart/2008/layout/LinedList"/>
    <dgm:cxn modelId="{718DC124-2D40-C946-8A7C-99642232A2CC}" type="presParOf" srcId="{39BF409F-79DD-A248-9E90-730F949BDEB0}" destId="{3C8D8413-829D-FA4A-8F6B-EDE5D7FF51B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8471DA-D70F-4C44-AA72-7F17766482B2}"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381D89ED-58B5-478F-BB30-BC95B30C27AB}">
      <dgm:prSet/>
      <dgm:spPr/>
      <dgm:t>
        <a:bodyPr/>
        <a:lstStyle/>
        <a:p>
          <a:r>
            <a:rPr lang="en-US" dirty="0" err="1"/>
            <a:t>Ble</a:t>
          </a:r>
          <a:r>
            <a:rPr lang="en-US" dirty="0"/>
            <a:t> a </a:t>
          </a:r>
          <a:r>
            <a:rPr lang="en-US" dirty="0" err="1"/>
            <a:t>phryd</a:t>
          </a:r>
          <a:r>
            <a:rPr lang="en-US" dirty="0"/>
            <a:t> – </a:t>
          </a:r>
          <a:r>
            <a:rPr lang="en-US" dirty="0" err="1"/>
            <a:t>cyd-destun</a:t>
          </a:r>
          <a:r>
            <a:rPr lang="en-US" dirty="0"/>
            <a:t> y </a:t>
          </a:r>
          <a:r>
            <a:rPr lang="en-US" dirty="0" err="1"/>
            <a:t>digwyddiad</a:t>
          </a:r>
          <a:endParaRPr lang="en-US" dirty="0"/>
        </a:p>
      </dgm:t>
    </dgm:pt>
    <dgm:pt modelId="{BFCCFEB0-6B60-4E61-9BAE-BB66C57D47CC}" type="parTrans" cxnId="{6DC79ABF-05B4-46EE-87F6-A38B0E1BAA78}">
      <dgm:prSet/>
      <dgm:spPr/>
      <dgm:t>
        <a:bodyPr/>
        <a:lstStyle/>
        <a:p>
          <a:endParaRPr lang="en-US"/>
        </a:p>
      </dgm:t>
    </dgm:pt>
    <dgm:pt modelId="{12661350-664C-4A99-8B74-AB954EA19ED0}" type="sibTrans" cxnId="{6DC79ABF-05B4-46EE-87F6-A38B0E1BAA78}">
      <dgm:prSet/>
      <dgm:spPr/>
      <dgm:t>
        <a:bodyPr/>
        <a:lstStyle/>
        <a:p>
          <a:endParaRPr lang="en-US"/>
        </a:p>
      </dgm:t>
    </dgm:pt>
    <dgm:pt modelId="{3D3B38B5-BDE6-467E-957C-BBF62BFD1F3A}">
      <dgm:prSet/>
      <dgm:spPr/>
      <dgm:t>
        <a:bodyPr/>
        <a:lstStyle/>
        <a:p>
          <a:r>
            <a:rPr lang="en-US" dirty="0"/>
            <a:t>Beth </a:t>
          </a:r>
          <a:r>
            <a:rPr lang="en-US" dirty="0" err="1"/>
            <a:t>ddigwyddodd</a:t>
          </a:r>
          <a:r>
            <a:rPr lang="en-US" dirty="0"/>
            <a:t> – </a:t>
          </a:r>
          <a:r>
            <a:rPr lang="en-US" dirty="0" err="1"/>
            <a:t>disgrifiad</a:t>
          </a:r>
          <a:r>
            <a:rPr lang="en-US" dirty="0"/>
            <a:t> </a:t>
          </a:r>
          <a:r>
            <a:rPr lang="en-US" dirty="0" err="1"/>
            <a:t>manwl</a:t>
          </a:r>
          <a:r>
            <a:rPr lang="en-US" dirty="0"/>
            <a:t> (</a:t>
          </a:r>
          <a:r>
            <a:rPr lang="en-US" dirty="0" err="1"/>
            <a:t>gorau</a:t>
          </a:r>
          <a:r>
            <a:rPr lang="en-US" dirty="0"/>
            <a:t> po </a:t>
          </a:r>
          <a:r>
            <a:rPr lang="en-US" dirty="0" err="1"/>
            <a:t>fwyaf</a:t>
          </a:r>
          <a:r>
            <a:rPr lang="en-US" dirty="0"/>
            <a:t> y </a:t>
          </a:r>
          <a:r>
            <a:rPr lang="en-US" dirty="0" err="1"/>
            <a:t>manylion</a:t>
          </a:r>
          <a:r>
            <a:rPr lang="en-US" dirty="0"/>
            <a:t> er </a:t>
          </a:r>
          <a:r>
            <a:rPr lang="en-US" dirty="0" err="1"/>
            <a:t>mwyn</a:t>
          </a:r>
          <a:r>
            <a:rPr lang="en-US" dirty="0"/>
            <a:t> </a:t>
          </a:r>
          <a:r>
            <a:rPr lang="en-US" dirty="0" err="1"/>
            <a:t>cyfeirio</a:t>
          </a:r>
          <a:r>
            <a:rPr lang="en-US" dirty="0"/>
            <a:t> </a:t>
          </a:r>
          <a:r>
            <a:rPr lang="en-US" dirty="0" err="1"/>
            <a:t>atynt</a:t>
          </a:r>
          <a:r>
            <a:rPr lang="en-US" dirty="0"/>
            <a:t> </a:t>
          </a:r>
          <a:r>
            <a:rPr lang="en-US" dirty="0" err="1"/>
            <a:t>yn</a:t>
          </a:r>
          <a:r>
            <a:rPr lang="en-US" dirty="0"/>
            <a:t> </a:t>
          </a:r>
          <a:r>
            <a:rPr lang="en-US" dirty="0" err="1"/>
            <a:t>ddiweddarach</a:t>
          </a:r>
          <a:r>
            <a:rPr lang="en-US" dirty="0"/>
            <a:t> </a:t>
          </a:r>
          <a:r>
            <a:rPr lang="en-US" dirty="0" err="1"/>
            <a:t>yn</a:t>
          </a:r>
          <a:r>
            <a:rPr lang="en-US" dirty="0"/>
            <a:t> </a:t>
          </a:r>
          <a:r>
            <a:rPr lang="en-US" dirty="0" err="1"/>
            <a:t>eich</a:t>
          </a:r>
          <a:r>
            <a:rPr lang="en-US" dirty="0"/>
            <a:t> </a:t>
          </a:r>
          <a:r>
            <a:rPr lang="en-US" dirty="0" err="1"/>
            <a:t>gwaith</a:t>
          </a:r>
          <a:r>
            <a:rPr lang="en-US" dirty="0"/>
            <a:t>)</a:t>
          </a:r>
        </a:p>
      </dgm:t>
    </dgm:pt>
    <dgm:pt modelId="{C19B4B5B-CCAE-487E-BF30-A189ECBB8C4C}" type="parTrans" cxnId="{950D7079-1935-4175-A1BE-8CBF4E7EDB0B}">
      <dgm:prSet/>
      <dgm:spPr/>
      <dgm:t>
        <a:bodyPr/>
        <a:lstStyle/>
        <a:p>
          <a:endParaRPr lang="en-US"/>
        </a:p>
      </dgm:t>
    </dgm:pt>
    <dgm:pt modelId="{72BE8EFF-3BA3-40E1-8A1C-BBE71841FDAB}" type="sibTrans" cxnId="{950D7079-1935-4175-A1BE-8CBF4E7EDB0B}">
      <dgm:prSet/>
      <dgm:spPr/>
      <dgm:t>
        <a:bodyPr/>
        <a:lstStyle/>
        <a:p>
          <a:endParaRPr lang="en-US"/>
        </a:p>
      </dgm:t>
    </dgm:pt>
    <dgm:pt modelId="{FE6A7F3B-E2C4-4BA7-AB90-9700109551E9}">
      <dgm:prSet/>
      <dgm:spPr/>
      <dgm:t>
        <a:bodyPr/>
        <a:lstStyle/>
        <a:p>
          <a:r>
            <a:rPr lang="en-US" dirty="0" err="1"/>
            <a:t>Meysydd</a:t>
          </a:r>
          <a:r>
            <a:rPr lang="en-US" dirty="0"/>
            <a:t> y </a:t>
          </a:r>
          <a:r>
            <a:rPr lang="en-US" dirty="0" err="1"/>
            <a:t>gellir</a:t>
          </a:r>
          <a:r>
            <a:rPr lang="en-US" dirty="0"/>
            <a:t> </a:t>
          </a:r>
          <a:r>
            <a:rPr lang="en-US" dirty="0" err="1"/>
            <a:t>eu</a:t>
          </a:r>
          <a:r>
            <a:rPr lang="en-US" dirty="0"/>
            <a:t> </a:t>
          </a:r>
          <a:r>
            <a:rPr lang="en-US" dirty="0" err="1"/>
            <a:t>harchwilio</a:t>
          </a:r>
          <a:r>
            <a:rPr lang="en-US" dirty="0"/>
            <a:t> – </a:t>
          </a:r>
          <a:r>
            <a:rPr lang="en-US" dirty="0" err="1"/>
            <a:t>yr</a:t>
          </a:r>
          <a:r>
            <a:rPr lang="en-US" dirty="0"/>
            <a:t> </a:t>
          </a:r>
          <a:r>
            <a:rPr lang="en-US" dirty="0" err="1"/>
            <a:t>hyn</a:t>
          </a:r>
          <a:r>
            <a:rPr lang="en-US" dirty="0"/>
            <a:t> </a:t>
          </a:r>
          <a:r>
            <a:rPr lang="en-US" dirty="0" err="1"/>
            <a:t>rydych</a:t>
          </a:r>
          <a:r>
            <a:rPr lang="en-US" dirty="0"/>
            <a:t> </a:t>
          </a:r>
          <a:r>
            <a:rPr lang="en-US" dirty="0" err="1"/>
            <a:t>chi’n</a:t>
          </a:r>
          <a:r>
            <a:rPr lang="en-US" dirty="0"/>
            <a:t> </a:t>
          </a:r>
          <a:r>
            <a:rPr lang="en-US" dirty="0" err="1"/>
            <a:t>meddwl</a:t>
          </a:r>
          <a:r>
            <a:rPr lang="en-US" dirty="0"/>
            <a:t> </a:t>
          </a:r>
          <a:r>
            <a:rPr lang="en-US" dirty="0" err="1"/>
            <a:t>allai</a:t>
          </a:r>
          <a:r>
            <a:rPr lang="en-US" dirty="0"/>
            <a:t> </a:t>
          </a:r>
          <a:r>
            <a:rPr lang="en-US" dirty="0" err="1"/>
            <a:t>fod</a:t>
          </a:r>
          <a:r>
            <a:rPr lang="en-US" dirty="0"/>
            <a:t> “o dan y </a:t>
          </a:r>
          <a:r>
            <a:rPr lang="en-US" dirty="0" err="1"/>
            <a:t>bonet</a:t>
          </a:r>
          <a:r>
            <a:rPr lang="en-US" dirty="0"/>
            <a:t>” </a:t>
          </a:r>
          <a:r>
            <a:rPr lang="en-US" dirty="0" err="1"/>
            <a:t>yn</a:t>
          </a:r>
          <a:r>
            <a:rPr lang="en-US" dirty="0"/>
            <a:t> y </a:t>
          </a:r>
          <a:r>
            <a:rPr lang="en-US" dirty="0" err="1"/>
            <a:t>digwyddiadau</a:t>
          </a:r>
          <a:r>
            <a:rPr lang="en-US" dirty="0"/>
            <a:t> </a:t>
          </a:r>
          <a:r>
            <a:rPr lang="en-US" dirty="0" err="1"/>
            <a:t>hyn</a:t>
          </a:r>
          <a:endParaRPr lang="en-US" dirty="0"/>
        </a:p>
      </dgm:t>
    </dgm:pt>
    <dgm:pt modelId="{7B62E8D8-820A-4F09-8BF2-9C76D9C0EADD}" type="parTrans" cxnId="{41447D72-E728-43CC-B87C-C10A2EA28578}">
      <dgm:prSet/>
      <dgm:spPr/>
      <dgm:t>
        <a:bodyPr/>
        <a:lstStyle/>
        <a:p>
          <a:endParaRPr lang="en-US"/>
        </a:p>
      </dgm:t>
    </dgm:pt>
    <dgm:pt modelId="{BC8203F3-14D9-4347-8D22-D3927B96E4D9}" type="sibTrans" cxnId="{41447D72-E728-43CC-B87C-C10A2EA28578}">
      <dgm:prSet/>
      <dgm:spPr/>
      <dgm:t>
        <a:bodyPr/>
        <a:lstStyle/>
        <a:p>
          <a:endParaRPr lang="en-US"/>
        </a:p>
      </dgm:t>
    </dgm:pt>
    <dgm:pt modelId="{FFADCF35-6DEF-4AB3-B82C-CC4AAA257F11}">
      <dgm:prSet/>
      <dgm:spPr/>
      <dgm:t>
        <a:bodyPr/>
        <a:lstStyle/>
        <a:p>
          <a:r>
            <a:rPr lang="en-US" dirty="0" err="1"/>
            <a:t>Nodiadau</a:t>
          </a:r>
          <a:r>
            <a:rPr lang="en-US" dirty="0"/>
            <a:t> – </a:t>
          </a:r>
          <a:r>
            <a:rPr lang="en-US" dirty="0" err="1"/>
            <a:t>unrhyw</a:t>
          </a:r>
          <a:r>
            <a:rPr lang="en-US" dirty="0"/>
            <a:t> </a:t>
          </a:r>
          <a:r>
            <a:rPr lang="en-US" dirty="0" err="1"/>
            <a:t>fanylion</a:t>
          </a:r>
          <a:r>
            <a:rPr lang="en-US" dirty="0"/>
            <a:t> y </a:t>
          </a:r>
          <a:r>
            <a:rPr lang="en-US" dirty="0" err="1"/>
            <a:t>gallwch</a:t>
          </a:r>
          <a:r>
            <a:rPr lang="en-US" dirty="0"/>
            <a:t> </a:t>
          </a:r>
          <a:r>
            <a:rPr lang="en-US" dirty="0" err="1"/>
            <a:t>eu</a:t>
          </a:r>
          <a:r>
            <a:rPr lang="en-US" dirty="0"/>
            <a:t> nodi (</a:t>
          </a:r>
          <a:r>
            <a:rPr lang="en-US" dirty="0" err="1"/>
            <a:t>ydy</a:t>
          </a:r>
          <a:r>
            <a:rPr lang="en-US" dirty="0"/>
            <a:t> </a:t>
          </a:r>
          <a:r>
            <a:rPr lang="en-US" dirty="0" err="1"/>
            <a:t>e’n</a:t>
          </a:r>
          <a:r>
            <a:rPr lang="en-US" dirty="0"/>
            <a:t> </a:t>
          </a:r>
          <a:r>
            <a:rPr lang="en-US" dirty="0" err="1"/>
            <a:t>amgylchedd</a:t>
          </a:r>
          <a:r>
            <a:rPr lang="en-US" dirty="0"/>
            <a:t> </a:t>
          </a:r>
          <a:r>
            <a:rPr lang="en-US" dirty="0" err="1"/>
            <a:t>prysur</a:t>
          </a:r>
          <a:r>
            <a:rPr lang="en-US" dirty="0"/>
            <a:t>, </a:t>
          </a:r>
          <a:r>
            <a:rPr lang="en-US" dirty="0" err="1"/>
            <a:t>ydy</a:t>
          </a:r>
          <a:r>
            <a:rPr lang="en-US" dirty="0"/>
            <a:t> e </a:t>
          </a:r>
          <a:r>
            <a:rPr lang="en-US" dirty="0" err="1"/>
            <a:t>ar</a:t>
          </a:r>
          <a:r>
            <a:rPr lang="en-US" dirty="0"/>
            <a:t> </a:t>
          </a:r>
          <a:r>
            <a:rPr lang="en-US" dirty="0" err="1">
              <a:latin typeface="Calibri" panose="020F0502020204030204" pitchFamily="34" charset="0"/>
              <a:cs typeface="Calibri" panose="020F0502020204030204" pitchFamily="34" charset="0"/>
            </a:rPr>
            <a:t>ôl</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cinio</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oes</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yna</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lawer</a:t>
          </a:r>
          <a:r>
            <a:rPr lang="en-US" dirty="0">
              <a:latin typeface="Calibri" panose="020F0502020204030204" pitchFamily="34" charset="0"/>
              <a:cs typeface="Calibri" panose="020F0502020204030204" pitchFamily="34" charset="0"/>
            </a:rPr>
            <a:t> o </a:t>
          </a:r>
          <a:r>
            <a:rPr lang="en-US" dirty="0" err="1">
              <a:latin typeface="Calibri" panose="020F0502020204030204" pitchFamily="34" charset="0"/>
              <a:cs typeface="Calibri" panose="020F0502020204030204" pitchFamily="34" charset="0"/>
            </a:rPr>
            <a:t>wrthdyniadau</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ydy</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cyfarwyddydiadau’n</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glir</a:t>
          </a:r>
          <a:r>
            <a:rPr lang="en-US" dirty="0">
              <a:latin typeface="Calibri" panose="020F0502020204030204" pitchFamily="34" charset="0"/>
              <a:cs typeface="Calibri" panose="020F0502020204030204" pitchFamily="34" charset="0"/>
            </a:rPr>
            <a:t> – </a:t>
          </a:r>
          <a:r>
            <a:rPr lang="en-US" dirty="0" err="1">
              <a:latin typeface="Calibri" panose="020F0502020204030204" pitchFamily="34" charset="0"/>
              <a:cs typeface="Calibri" panose="020F0502020204030204" pitchFamily="34" charset="0"/>
            </a:rPr>
            <a:t>gorau</a:t>
          </a:r>
          <a:r>
            <a:rPr lang="en-US" dirty="0">
              <a:latin typeface="Calibri" panose="020F0502020204030204" pitchFamily="34" charset="0"/>
              <a:cs typeface="Calibri" panose="020F0502020204030204" pitchFamily="34" charset="0"/>
            </a:rPr>
            <a:t> po </a:t>
          </a:r>
          <a:r>
            <a:rPr lang="en-US" dirty="0" err="1">
              <a:latin typeface="Calibri" panose="020F0502020204030204" pitchFamily="34" charset="0"/>
              <a:cs typeface="Calibri" panose="020F0502020204030204" pitchFamily="34" charset="0"/>
            </a:rPr>
            <a:t>fwyaf</a:t>
          </a:r>
          <a:r>
            <a:rPr lang="en-US" dirty="0">
              <a:latin typeface="Calibri" panose="020F0502020204030204" pitchFamily="34" charset="0"/>
              <a:cs typeface="Calibri" panose="020F0502020204030204" pitchFamily="34" charset="0"/>
            </a:rPr>
            <a:t> y </a:t>
          </a:r>
          <a:r>
            <a:rPr lang="en-US" dirty="0" err="1">
              <a:latin typeface="Calibri" panose="020F0502020204030204" pitchFamily="34" charset="0"/>
              <a:cs typeface="Calibri" panose="020F0502020204030204" pitchFamily="34" charset="0"/>
            </a:rPr>
            <a:t>gallwch</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gyfeirio</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ato</a:t>
          </a:r>
          <a:r>
            <a:rPr lang="en-US" dirty="0"/>
            <a:t>)</a:t>
          </a:r>
        </a:p>
      </dgm:t>
    </dgm:pt>
    <dgm:pt modelId="{24D2066A-87F0-4E98-98CC-585B9DA78971}" type="parTrans" cxnId="{D30F8B57-9273-425B-B94F-3C904E06E177}">
      <dgm:prSet/>
      <dgm:spPr/>
      <dgm:t>
        <a:bodyPr/>
        <a:lstStyle/>
        <a:p>
          <a:endParaRPr lang="en-US"/>
        </a:p>
      </dgm:t>
    </dgm:pt>
    <dgm:pt modelId="{4E26F686-2FBA-427A-85F0-64FBF4AC062F}" type="sibTrans" cxnId="{D30F8B57-9273-425B-B94F-3C904E06E177}">
      <dgm:prSet/>
      <dgm:spPr/>
      <dgm:t>
        <a:bodyPr/>
        <a:lstStyle/>
        <a:p>
          <a:endParaRPr lang="en-US"/>
        </a:p>
      </dgm:t>
    </dgm:pt>
    <dgm:pt modelId="{CBEDFCC6-0814-724F-A11F-A2AA7F4AB355}" type="pres">
      <dgm:prSet presAssocID="{6E8471DA-D70F-4C44-AA72-7F17766482B2}" presName="vert0" presStyleCnt="0">
        <dgm:presLayoutVars>
          <dgm:dir/>
          <dgm:animOne val="branch"/>
          <dgm:animLvl val="lvl"/>
        </dgm:presLayoutVars>
      </dgm:prSet>
      <dgm:spPr/>
    </dgm:pt>
    <dgm:pt modelId="{F4B536D5-42C5-CC40-AFEA-1E3991346CAC}" type="pres">
      <dgm:prSet presAssocID="{381D89ED-58B5-478F-BB30-BC95B30C27AB}" presName="thickLine" presStyleLbl="alignNode1" presStyleIdx="0" presStyleCnt="4"/>
      <dgm:spPr/>
    </dgm:pt>
    <dgm:pt modelId="{B0F79242-470E-DF4A-8678-E6A51C26BAF1}" type="pres">
      <dgm:prSet presAssocID="{381D89ED-58B5-478F-BB30-BC95B30C27AB}" presName="horz1" presStyleCnt="0"/>
      <dgm:spPr/>
    </dgm:pt>
    <dgm:pt modelId="{26F2B99C-8288-3940-ACBF-C6C9C8B524F9}" type="pres">
      <dgm:prSet presAssocID="{381D89ED-58B5-478F-BB30-BC95B30C27AB}" presName="tx1" presStyleLbl="revTx" presStyleIdx="0" presStyleCnt="4"/>
      <dgm:spPr/>
    </dgm:pt>
    <dgm:pt modelId="{607DEE17-BD29-434F-BF81-8F06A9E2E16E}" type="pres">
      <dgm:prSet presAssocID="{381D89ED-58B5-478F-BB30-BC95B30C27AB}" presName="vert1" presStyleCnt="0"/>
      <dgm:spPr/>
    </dgm:pt>
    <dgm:pt modelId="{48F1C0E1-6A45-C744-ADBA-486264463522}" type="pres">
      <dgm:prSet presAssocID="{3D3B38B5-BDE6-467E-957C-BBF62BFD1F3A}" presName="thickLine" presStyleLbl="alignNode1" presStyleIdx="1" presStyleCnt="4"/>
      <dgm:spPr/>
    </dgm:pt>
    <dgm:pt modelId="{EDBF1DDE-C88E-1544-933B-046EB57EC2F3}" type="pres">
      <dgm:prSet presAssocID="{3D3B38B5-BDE6-467E-957C-BBF62BFD1F3A}" presName="horz1" presStyleCnt="0"/>
      <dgm:spPr/>
    </dgm:pt>
    <dgm:pt modelId="{A84F9212-6708-0541-BD6A-8BB767A896E8}" type="pres">
      <dgm:prSet presAssocID="{3D3B38B5-BDE6-467E-957C-BBF62BFD1F3A}" presName="tx1" presStyleLbl="revTx" presStyleIdx="1" presStyleCnt="4"/>
      <dgm:spPr/>
    </dgm:pt>
    <dgm:pt modelId="{C5815FB4-42B9-AA49-9685-D942C85B5290}" type="pres">
      <dgm:prSet presAssocID="{3D3B38B5-BDE6-467E-957C-BBF62BFD1F3A}" presName="vert1" presStyleCnt="0"/>
      <dgm:spPr/>
    </dgm:pt>
    <dgm:pt modelId="{776D1F5E-08C8-4C4C-A35B-AE7F00DE670F}" type="pres">
      <dgm:prSet presAssocID="{FE6A7F3B-E2C4-4BA7-AB90-9700109551E9}" presName="thickLine" presStyleLbl="alignNode1" presStyleIdx="2" presStyleCnt="4"/>
      <dgm:spPr/>
    </dgm:pt>
    <dgm:pt modelId="{FABECB27-7E37-3648-A2D0-B06AFDCF58D5}" type="pres">
      <dgm:prSet presAssocID="{FE6A7F3B-E2C4-4BA7-AB90-9700109551E9}" presName="horz1" presStyleCnt="0"/>
      <dgm:spPr/>
    </dgm:pt>
    <dgm:pt modelId="{6899C4D5-0610-5345-AA1E-EED2AACF1527}" type="pres">
      <dgm:prSet presAssocID="{FE6A7F3B-E2C4-4BA7-AB90-9700109551E9}" presName="tx1" presStyleLbl="revTx" presStyleIdx="2" presStyleCnt="4"/>
      <dgm:spPr/>
    </dgm:pt>
    <dgm:pt modelId="{24F03EAA-A06F-0F46-A3BF-296399D8190E}" type="pres">
      <dgm:prSet presAssocID="{FE6A7F3B-E2C4-4BA7-AB90-9700109551E9}" presName="vert1" presStyleCnt="0"/>
      <dgm:spPr/>
    </dgm:pt>
    <dgm:pt modelId="{F037B92D-3ABC-DE44-A4E3-7CBE327831CF}" type="pres">
      <dgm:prSet presAssocID="{FFADCF35-6DEF-4AB3-B82C-CC4AAA257F11}" presName="thickLine" presStyleLbl="alignNode1" presStyleIdx="3" presStyleCnt="4"/>
      <dgm:spPr/>
    </dgm:pt>
    <dgm:pt modelId="{994E242F-5242-F74E-A4E4-E89F4B43D5C0}" type="pres">
      <dgm:prSet presAssocID="{FFADCF35-6DEF-4AB3-B82C-CC4AAA257F11}" presName="horz1" presStyleCnt="0"/>
      <dgm:spPr/>
    </dgm:pt>
    <dgm:pt modelId="{A45D95C8-A098-2D42-9319-57605419CE3E}" type="pres">
      <dgm:prSet presAssocID="{FFADCF35-6DEF-4AB3-B82C-CC4AAA257F11}" presName="tx1" presStyleLbl="revTx" presStyleIdx="3" presStyleCnt="4"/>
      <dgm:spPr/>
    </dgm:pt>
    <dgm:pt modelId="{3E79A761-C3F4-284D-B024-2DC9DDFBBC88}" type="pres">
      <dgm:prSet presAssocID="{FFADCF35-6DEF-4AB3-B82C-CC4AAA257F11}" presName="vert1" presStyleCnt="0"/>
      <dgm:spPr/>
    </dgm:pt>
  </dgm:ptLst>
  <dgm:cxnLst>
    <dgm:cxn modelId="{FBE99865-F6A9-0546-999A-F86CEE9822C3}" type="presOf" srcId="{3D3B38B5-BDE6-467E-957C-BBF62BFD1F3A}" destId="{A84F9212-6708-0541-BD6A-8BB767A896E8}" srcOrd="0" destOrd="0" presId="urn:microsoft.com/office/officeart/2008/layout/LinedList"/>
    <dgm:cxn modelId="{9C63634C-0134-1444-A751-A0FFA4B3C9C4}" type="presOf" srcId="{381D89ED-58B5-478F-BB30-BC95B30C27AB}" destId="{26F2B99C-8288-3940-ACBF-C6C9C8B524F9}" srcOrd="0" destOrd="0" presId="urn:microsoft.com/office/officeart/2008/layout/LinedList"/>
    <dgm:cxn modelId="{85E7334D-B946-0E42-90E3-4309D0E5A6C3}" type="presOf" srcId="{6E8471DA-D70F-4C44-AA72-7F17766482B2}" destId="{CBEDFCC6-0814-724F-A11F-A2AA7F4AB355}" srcOrd="0" destOrd="0" presId="urn:microsoft.com/office/officeart/2008/layout/LinedList"/>
    <dgm:cxn modelId="{41447D72-E728-43CC-B87C-C10A2EA28578}" srcId="{6E8471DA-D70F-4C44-AA72-7F17766482B2}" destId="{FE6A7F3B-E2C4-4BA7-AB90-9700109551E9}" srcOrd="2" destOrd="0" parTransId="{7B62E8D8-820A-4F09-8BF2-9C76D9C0EADD}" sibTransId="{BC8203F3-14D9-4347-8D22-D3927B96E4D9}"/>
    <dgm:cxn modelId="{D30F8B57-9273-425B-B94F-3C904E06E177}" srcId="{6E8471DA-D70F-4C44-AA72-7F17766482B2}" destId="{FFADCF35-6DEF-4AB3-B82C-CC4AAA257F11}" srcOrd="3" destOrd="0" parTransId="{24D2066A-87F0-4E98-98CC-585B9DA78971}" sibTransId="{4E26F686-2FBA-427A-85F0-64FBF4AC062F}"/>
    <dgm:cxn modelId="{950D7079-1935-4175-A1BE-8CBF4E7EDB0B}" srcId="{6E8471DA-D70F-4C44-AA72-7F17766482B2}" destId="{3D3B38B5-BDE6-467E-957C-BBF62BFD1F3A}" srcOrd="1" destOrd="0" parTransId="{C19B4B5B-CCAE-487E-BF30-A189ECBB8C4C}" sibTransId="{72BE8EFF-3BA3-40E1-8A1C-BBE71841FDAB}"/>
    <dgm:cxn modelId="{B069898F-3773-A044-B656-9B0F9D0CD0CD}" type="presOf" srcId="{FFADCF35-6DEF-4AB3-B82C-CC4AAA257F11}" destId="{A45D95C8-A098-2D42-9319-57605419CE3E}" srcOrd="0" destOrd="0" presId="urn:microsoft.com/office/officeart/2008/layout/LinedList"/>
    <dgm:cxn modelId="{6DC79ABF-05B4-46EE-87F6-A38B0E1BAA78}" srcId="{6E8471DA-D70F-4C44-AA72-7F17766482B2}" destId="{381D89ED-58B5-478F-BB30-BC95B30C27AB}" srcOrd="0" destOrd="0" parTransId="{BFCCFEB0-6B60-4E61-9BAE-BB66C57D47CC}" sibTransId="{12661350-664C-4A99-8B74-AB954EA19ED0}"/>
    <dgm:cxn modelId="{5A29C7C8-7E89-024C-96C1-A7EBB5A8B02A}" type="presOf" srcId="{FE6A7F3B-E2C4-4BA7-AB90-9700109551E9}" destId="{6899C4D5-0610-5345-AA1E-EED2AACF1527}" srcOrd="0" destOrd="0" presId="urn:microsoft.com/office/officeart/2008/layout/LinedList"/>
    <dgm:cxn modelId="{AADD03BD-AFF4-A444-8C9D-E64F963E01AE}" type="presParOf" srcId="{CBEDFCC6-0814-724F-A11F-A2AA7F4AB355}" destId="{F4B536D5-42C5-CC40-AFEA-1E3991346CAC}" srcOrd="0" destOrd="0" presId="urn:microsoft.com/office/officeart/2008/layout/LinedList"/>
    <dgm:cxn modelId="{B4D73259-8A6C-AF44-BD3A-91024DF4C2CC}" type="presParOf" srcId="{CBEDFCC6-0814-724F-A11F-A2AA7F4AB355}" destId="{B0F79242-470E-DF4A-8678-E6A51C26BAF1}" srcOrd="1" destOrd="0" presId="urn:microsoft.com/office/officeart/2008/layout/LinedList"/>
    <dgm:cxn modelId="{918C6BFF-6B42-074A-B433-BBE4A26B7846}" type="presParOf" srcId="{B0F79242-470E-DF4A-8678-E6A51C26BAF1}" destId="{26F2B99C-8288-3940-ACBF-C6C9C8B524F9}" srcOrd="0" destOrd="0" presId="urn:microsoft.com/office/officeart/2008/layout/LinedList"/>
    <dgm:cxn modelId="{25571129-4CF1-9840-8E04-51425614D6E1}" type="presParOf" srcId="{B0F79242-470E-DF4A-8678-E6A51C26BAF1}" destId="{607DEE17-BD29-434F-BF81-8F06A9E2E16E}" srcOrd="1" destOrd="0" presId="urn:microsoft.com/office/officeart/2008/layout/LinedList"/>
    <dgm:cxn modelId="{D3AFEB02-487A-E94F-B660-EAD3BA32B460}" type="presParOf" srcId="{CBEDFCC6-0814-724F-A11F-A2AA7F4AB355}" destId="{48F1C0E1-6A45-C744-ADBA-486264463522}" srcOrd="2" destOrd="0" presId="urn:microsoft.com/office/officeart/2008/layout/LinedList"/>
    <dgm:cxn modelId="{9713C61A-AECB-5F41-B01C-38D83D3E217C}" type="presParOf" srcId="{CBEDFCC6-0814-724F-A11F-A2AA7F4AB355}" destId="{EDBF1DDE-C88E-1544-933B-046EB57EC2F3}" srcOrd="3" destOrd="0" presId="urn:microsoft.com/office/officeart/2008/layout/LinedList"/>
    <dgm:cxn modelId="{77A42C34-6495-BC45-A72C-0106DE503D29}" type="presParOf" srcId="{EDBF1DDE-C88E-1544-933B-046EB57EC2F3}" destId="{A84F9212-6708-0541-BD6A-8BB767A896E8}" srcOrd="0" destOrd="0" presId="urn:microsoft.com/office/officeart/2008/layout/LinedList"/>
    <dgm:cxn modelId="{4E28D3DD-914B-9B49-B37A-5E2A3B158488}" type="presParOf" srcId="{EDBF1DDE-C88E-1544-933B-046EB57EC2F3}" destId="{C5815FB4-42B9-AA49-9685-D942C85B5290}" srcOrd="1" destOrd="0" presId="urn:microsoft.com/office/officeart/2008/layout/LinedList"/>
    <dgm:cxn modelId="{6171FAB5-87BE-BE4F-839E-D131B98AC678}" type="presParOf" srcId="{CBEDFCC6-0814-724F-A11F-A2AA7F4AB355}" destId="{776D1F5E-08C8-4C4C-A35B-AE7F00DE670F}" srcOrd="4" destOrd="0" presId="urn:microsoft.com/office/officeart/2008/layout/LinedList"/>
    <dgm:cxn modelId="{6B237FD1-B994-4D49-A646-EDCB5653E9CD}" type="presParOf" srcId="{CBEDFCC6-0814-724F-A11F-A2AA7F4AB355}" destId="{FABECB27-7E37-3648-A2D0-B06AFDCF58D5}" srcOrd="5" destOrd="0" presId="urn:microsoft.com/office/officeart/2008/layout/LinedList"/>
    <dgm:cxn modelId="{B6954F4E-9BD6-C54F-99A7-4CEF6A184E71}" type="presParOf" srcId="{FABECB27-7E37-3648-A2D0-B06AFDCF58D5}" destId="{6899C4D5-0610-5345-AA1E-EED2AACF1527}" srcOrd="0" destOrd="0" presId="urn:microsoft.com/office/officeart/2008/layout/LinedList"/>
    <dgm:cxn modelId="{F13D8E7F-791A-4A40-818C-8F4AA8DBE96B}" type="presParOf" srcId="{FABECB27-7E37-3648-A2D0-B06AFDCF58D5}" destId="{24F03EAA-A06F-0F46-A3BF-296399D8190E}" srcOrd="1" destOrd="0" presId="urn:microsoft.com/office/officeart/2008/layout/LinedList"/>
    <dgm:cxn modelId="{CFAA002A-630A-674A-8345-3D13F4166184}" type="presParOf" srcId="{CBEDFCC6-0814-724F-A11F-A2AA7F4AB355}" destId="{F037B92D-3ABC-DE44-A4E3-7CBE327831CF}" srcOrd="6" destOrd="0" presId="urn:microsoft.com/office/officeart/2008/layout/LinedList"/>
    <dgm:cxn modelId="{823178B5-76BE-3F43-AE38-5D7A7E54788A}" type="presParOf" srcId="{CBEDFCC6-0814-724F-A11F-A2AA7F4AB355}" destId="{994E242F-5242-F74E-A4E4-E89F4B43D5C0}" srcOrd="7" destOrd="0" presId="urn:microsoft.com/office/officeart/2008/layout/LinedList"/>
    <dgm:cxn modelId="{A4C9C090-E0E4-F044-A410-8DCE268EFDCB}" type="presParOf" srcId="{994E242F-5242-F74E-A4E4-E89F4B43D5C0}" destId="{A45D95C8-A098-2D42-9319-57605419CE3E}" srcOrd="0" destOrd="0" presId="urn:microsoft.com/office/officeart/2008/layout/LinedList"/>
    <dgm:cxn modelId="{3AF77710-A7BE-6244-87EE-E52D40E1EE59}" type="presParOf" srcId="{994E242F-5242-F74E-A4E4-E89F4B43D5C0}" destId="{3E79A761-C3F4-284D-B024-2DC9DDFBBC8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9AA90F-8BF7-4192-A479-E28F135D6FAA}"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67A90CEC-208B-43DE-86AF-6C70276CF834}">
      <dgm:prSet/>
      <dgm:spPr/>
      <dgm:t>
        <a:bodyPr/>
        <a:lstStyle/>
        <a:p>
          <a:r>
            <a:rPr lang="en-US" dirty="0" err="1"/>
            <a:t>Byddwch</a:t>
          </a:r>
          <a:r>
            <a:rPr lang="en-US" dirty="0"/>
            <a:t> </a:t>
          </a:r>
          <a:r>
            <a:rPr lang="en-US" dirty="0" err="1"/>
            <a:t>yn</a:t>
          </a:r>
          <a:r>
            <a:rPr lang="en-US" dirty="0"/>
            <a:t> </a:t>
          </a:r>
          <a:r>
            <a:rPr lang="en-US" dirty="0" err="1"/>
            <a:t>cwmpasu</a:t>
          </a:r>
          <a:r>
            <a:rPr lang="en-US" dirty="0"/>
            <a:t> </a:t>
          </a:r>
          <a:r>
            <a:rPr lang="en-US" dirty="0" err="1"/>
            <a:t>moeseg</a:t>
          </a:r>
          <a:r>
            <a:rPr lang="en-US" dirty="0"/>
            <a:t> </a:t>
          </a:r>
          <a:r>
            <a:rPr lang="en-US" dirty="0" err="1"/>
            <a:t>yn</a:t>
          </a:r>
          <a:r>
            <a:rPr lang="en-US" dirty="0"/>
            <a:t> </a:t>
          </a:r>
          <a:r>
            <a:rPr lang="en-US" dirty="0" err="1"/>
            <a:t>fanwl</a:t>
          </a:r>
          <a:r>
            <a:rPr lang="en-US" dirty="0"/>
            <a:t> </a:t>
          </a:r>
          <a:r>
            <a:rPr lang="en-US" dirty="0" err="1"/>
            <a:t>mewn</a:t>
          </a:r>
          <a:r>
            <a:rPr lang="en-US" dirty="0"/>
            <a:t> </a:t>
          </a:r>
          <a:r>
            <a:rPr lang="en-US" dirty="0" err="1"/>
            <a:t>modylau</a:t>
          </a:r>
          <a:r>
            <a:rPr lang="en-US" dirty="0"/>
            <a:t>/</a:t>
          </a:r>
          <a:r>
            <a:rPr lang="en-US" dirty="0" err="1"/>
            <a:t>pontydd</a:t>
          </a:r>
          <a:r>
            <a:rPr lang="en-US" dirty="0"/>
            <a:t> </a:t>
          </a:r>
          <a:r>
            <a:rPr lang="en-US" dirty="0" err="1"/>
            <a:t>diweddarach</a:t>
          </a:r>
          <a:r>
            <a:rPr lang="en-US" dirty="0"/>
            <a:t>, ac </a:t>
          </a:r>
          <a:r>
            <a:rPr lang="en-US" dirty="0" err="1"/>
            <a:t>yn</a:t>
          </a:r>
          <a:r>
            <a:rPr lang="en-US" dirty="0"/>
            <a:t> y </a:t>
          </a:r>
          <a:r>
            <a:rPr lang="en-US" dirty="0" err="1"/>
            <a:t>sesiynau</a:t>
          </a:r>
          <a:r>
            <a:rPr lang="en-US" dirty="0"/>
            <a:t> </a:t>
          </a:r>
          <a:r>
            <a:rPr lang="en-US" dirty="0" err="1"/>
            <a:t>cefnogi</a:t>
          </a:r>
          <a:r>
            <a:rPr lang="en-US" dirty="0"/>
            <a:t> </a:t>
          </a:r>
          <a:r>
            <a:rPr lang="en-US" dirty="0" err="1"/>
            <a:t>aseiniad</a:t>
          </a:r>
          <a:r>
            <a:rPr lang="en-US" dirty="0"/>
            <a:t> </a:t>
          </a:r>
          <a:r>
            <a:rPr lang="en-US" dirty="0" err="1"/>
            <a:t>ar</a:t>
          </a:r>
          <a:r>
            <a:rPr lang="en-US" dirty="0"/>
            <a:t> </a:t>
          </a:r>
          <a:r>
            <a:rPr lang="en-US" dirty="0" err="1"/>
            <a:t>gyfer</a:t>
          </a:r>
          <a:r>
            <a:rPr lang="en-US" dirty="0"/>
            <a:t> y </a:t>
          </a:r>
          <a:r>
            <a:rPr lang="en-US" dirty="0" err="1"/>
            <a:t>modwl</a:t>
          </a:r>
          <a:r>
            <a:rPr lang="en-US" dirty="0"/>
            <a:t> </a:t>
          </a:r>
          <a:r>
            <a:rPr lang="en-US" dirty="0" err="1"/>
            <a:t>hwn</a:t>
          </a:r>
          <a:endParaRPr lang="en-US" dirty="0"/>
        </a:p>
      </dgm:t>
    </dgm:pt>
    <dgm:pt modelId="{9C76D97E-A3F3-4B72-9D87-C44A75B6F074}" type="parTrans" cxnId="{2399FC66-9B50-4E18-907B-09898FCC308B}">
      <dgm:prSet/>
      <dgm:spPr/>
      <dgm:t>
        <a:bodyPr/>
        <a:lstStyle/>
        <a:p>
          <a:endParaRPr lang="en-US"/>
        </a:p>
      </dgm:t>
    </dgm:pt>
    <dgm:pt modelId="{0C12F106-7BE8-4E55-BCD4-38F5DEE4667E}" type="sibTrans" cxnId="{2399FC66-9B50-4E18-907B-09898FCC308B}">
      <dgm:prSet/>
      <dgm:spPr/>
      <dgm:t>
        <a:bodyPr/>
        <a:lstStyle/>
        <a:p>
          <a:endParaRPr lang="en-US"/>
        </a:p>
      </dgm:t>
    </dgm:pt>
    <dgm:pt modelId="{5F962029-15DB-4A10-B231-FD86AFAE3FC3}">
      <dgm:prSet/>
      <dgm:spPr/>
      <dgm:t>
        <a:bodyPr/>
        <a:lstStyle/>
        <a:p>
          <a:r>
            <a:rPr lang="en-US" dirty="0"/>
            <a:t>Y </a:t>
          </a:r>
          <a:r>
            <a:rPr lang="en-US" dirty="0" err="1"/>
            <a:t>maes</a:t>
          </a:r>
          <a:r>
            <a:rPr lang="en-US" dirty="0"/>
            <a:t> </a:t>
          </a:r>
          <a:r>
            <a:rPr lang="en-US" dirty="0" err="1"/>
            <a:t>mwyaf</a:t>
          </a:r>
          <a:r>
            <a:rPr lang="en-US" dirty="0"/>
            <a:t> </a:t>
          </a:r>
          <a:r>
            <a:rPr lang="en-US" dirty="0" err="1"/>
            <a:t>i’w</a:t>
          </a:r>
          <a:r>
            <a:rPr lang="en-US" dirty="0"/>
            <a:t> </a:t>
          </a:r>
          <a:r>
            <a:rPr lang="en-US" dirty="0" err="1"/>
            <a:t>ystyried</a:t>
          </a:r>
          <a:r>
            <a:rPr lang="en-US" dirty="0"/>
            <a:t> </a:t>
          </a:r>
          <a:r>
            <a:rPr lang="en-US" dirty="0" err="1"/>
            <a:t>yma</a:t>
          </a:r>
          <a:r>
            <a:rPr lang="en-US" dirty="0"/>
            <a:t> </a:t>
          </a:r>
          <a:r>
            <a:rPr lang="en-US" dirty="0" err="1"/>
            <a:t>yw</a:t>
          </a:r>
          <a:r>
            <a:rPr lang="en-US" dirty="0"/>
            <a:t> </a:t>
          </a:r>
          <a:r>
            <a:rPr lang="en-US" dirty="0" err="1"/>
            <a:t>anhysbysrwydd</a:t>
          </a:r>
          <a:endParaRPr lang="en-US" dirty="0"/>
        </a:p>
      </dgm:t>
    </dgm:pt>
    <dgm:pt modelId="{C0CB2085-60EA-445A-877D-5816CB2101A6}" type="parTrans" cxnId="{63348BCB-8C47-46F0-BAEF-D76769AF897D}">
      <dgm:prSet/>
      <dgm:spPr/>
      <dgm:t>
        <a:bodyPr/>
        <a:lstStyle/>
        <a:p>
          <a:endParaRPr lang="en-US"/>
        </a:p>
      </dgm:t>
    </dgm:pt>
    <dgm:pt modelId="{0D541424-DAEC-49A0-8C8A-2260E6ED6B7C}" type="sibTrans" cxnId="{63348BCB-8C47-46F0-BAEF-D76769AF897D}">
      <dgm:prSet/>
      <dgm:spPr/>
      <dgm:t>
        <a:bodyPr/>
        <a:lstStyle/>
        <a:p>
          <a:endParaRPr lang="en-US"/>
        </a:p>
      </dgm:t>
    </dgm:pt>
    <dgm:pt modelId="{1DFAA9AF-D7E7-4AFE-83D2-F4E6517FB771}">
      <dgm:prSet/>
      <dgm:spPr/>
      <dgm:t>
        <a:bodyPr/>
        <a:lstStyle/>
        <a:p>
          <a:r>
            <a:rPr lang="en-US" dirty="0"/>
            <a:t>Beth a </a:t>
          </a:r>
          <a:r>
            <a:rPr lang="en-US" dirty="0" err="1"/>
            <a:t>olygir</a:t>
          </a:r>
          <a:r>
            <a:rPr lang="en-US" dirty="0"/>
            <a:t> </a:t>
          </a:r>
          <a:r>
            <a:rPr lang="en-US" dirty="0" err="1"/>
            <a:t>wrth</a:t>
          </a:r>
          <a:r>
            <a:rPr lang="en-US" dirty="0"/>
            <a:t> </a:t>
          </a:r>
          <a:r>
            <a:rPr lang="en-US" dirty="0" err="1"/>
            <a:t>anhysbysrwydd</a:t>
          </a:r>
          <a:r>
            <a:rPr lang="en-US" dirty="0"/>
            <a:t>?</a:t>
          </a:r>
        </a:p>
      </dgm:t>
    </dgm:pt>
    <dgm:pt modelId="{015B61DA-4E3A-4FA2-A123-EE88D538229F}" type="parTrans" cxnId="{9C7FBEA0-0D8C-4AFD-8BE6-4BCDA446A778}">
      <dgm:prSet/>
      <dgm:spPr/>
      <dgm:t>
        <a:bodyPr/>
        <a:lstStyle/>
        <a:p>
          <a:endParaRPr lang="en-US"/>
        </a:p>
      </dgm:t>
    </dgm:pt>
    <dgm:pt modelId="{51E183C5-A7D5-4F35-A841-35FD53D3C146}" type="sibTrans" cxnId="{9C7FBEA0-0D8C-4AFD-8BE6-4BCDA446A778}">
      <dgm:prSet/>
      <dgm:spPr/>
      <dgm:t>
        <a:bodyPr/>
        <a:lstStyle/>
        <a:p>
          <a:endParaRPr lang="en-US"/>
        </a:p>
      </dgm:t>
    </dgm:pt>
    <dgm:pt modelId="{029516AD-9992-403B-B5B6-9DAFD8CFF480}">
      <dgm:prSet/>
      <dgm:spPr/>
      <dgm:t>
        <a:bodyPr/>
        <a:lstStyle/>
        <a:p>
          <a:r>
            <a:rPr lang="en-US" dirty="0"/>
            <a:t>Sut </a:t>
          </a:r>
          <a:r>
            <a:rPr lang="en-US" dirty="0" err="1"/>
            <a:t>allen</a:t>
          </a:r>
          <a:r>
            <a:rPr lang="en-US" dirty="0"/>
            <a:t> </a:t>
          </a:r>
          <a:r>
            <a:rPr lang="en-US" dirty="0" err="1"/>
            <a:t>ni</a:t>
          </a:r>
          <a:r>
            <a:rPr lang="en-US" dirty="0"/>
            <a:t> </a:t>
          </a:r>
          <a:r>
            <a:rPr lang="en-US" dirty="0" err="1"/>
            <a:t>ei</a:t>
          </a:r>
          <a:r>
            <a:rPr lang="en-US" dirty="0"/>
            <a:t> </a:t>
          </a:r>
          <a:r>
            <a:rPr lang="en-US" dirty="0" err="1"/>
            <a:t>fylchu</a:t>
          </a:r>
          <a:r>
            <a:rPr lang="en-US" dirty="0"/>
            <a:t>?</a:t>
          </a:r>
        </a:p>
      </dgm:t>
    </dgm:pt>
    <dgm:pt modelId="{CA760F22-52D6-4EF9-96B6-311BC9AADE7F}" type="parTrans" cxnId="{790702F1-649E-4A6C-9584-194AC19AE0F1}">
      <dgm:prSet/>
      <dgm:spPr/>
      <dgm:t>
        <a:bodyPr/>
        <a:lstStyle/>
        <a:p>
          <a:endParaRPr lang="en-US"/>
        </a:p>
      </dgm:t>
    </dgm:pt>
    <dgm:pt modelId="{429C92D1-5605-44CC-9474-B49BE61B3F65}" type="sibTrans" cxnId="{790702F1-649E-4A6C-9584-194AC19AE0F1}">
      <dgm:prSet/>
      <dgm:spPr/>
      <dgm:t>
        <a:bodyPr/>
        <a:lstStyle/>
        <a:p>
          <a:endParaRPr lang="en-US"/>
        </a:p>
      </dgm:t>
    </dgm:pt>
    <dgm:pt modelId="{299CA80E-A619-497E-9B5D-21EF1A35FBF8}">
      <dgm:prSet/>
      <dgm:spPr/>
      <dgm:t>
        <a:bodyPr/>
        <a:lstStyle/>
        <a:p>
          <a:r>
            <a:rPr lang="en-US" dirty="0"/>
            <a:t>Pa </a:t>
          </a:r>
          <a:r>
            <a:rPr lang="en-US" dirty="0" err="1"/>
            <a:t>fesurau</a:t>
          </a:r>
          <a:r>
            <a:rPr lang="en-US" dirty="0"/>
            <a:t> </a:t>
          </a:r>
          <a:r>
            <a:rPr lang="en-US" dirty="0" err="1"/>
            <a:t>allen</a:t>
          </a:r>
          <a:r>
            <a:rPr lang="en-US" dirty="0"/>
            <a:t> </a:t>
          </a:r>
          <a:r>
            <a:rPr lang="en-US" dirty="0" err="1"/>
            <a:t>ni</a:t>
          </a:r>
          <a:r>
            <a:rPr lang="en-US" dirty="0"/>
            <a:t> </a:t>
          </a:r>
          <a:r>
            <a:rPr lang="en-US" dirty="0" err="1"/>
            <a:t>eu</a:t>
          </a:r>
          <a:r>
            <a:rPr lang="en-US" dirty="0"/>
            <a:t> </a:t>
          </a:r>
          <a:r>
            <a:rPr lang="en-US" dirty="0" err="1"/>
            <a:t>cymryd</a:t>
          </a:r>
          <a:r>
            <a:rPr lang="en-US" dirty="0"/>
            <a:t> i </a:t>
          </a:r>
          <a:r>
            <a:rPr lang="en-US" dirty="0" err="1"/>
            <a:t>sicrhau</a:t>
          </a:r>
          <a:r>
            <a:rPr lang="en-US" dirty="0"/>
            <a:t> </a:t>
          </a:r>
          <a:r>
            <a:rPr lang="en-US" dirty="0" err="1"/>
            <a:t>anhysbysrwydd</a:t>
          </a:r>
          <a:r>
            <a:rPr lang="en-US" dirty="0"/>
            <a:t>? </a:t>
          </a:r>
        </a:p>
      </dgm:t>
    </dgm:pt>
    <dgm:pt modelId="{ED6DC255-A009-46EC-BFAE-0993E8FB1D85}" type="parTrans" cxnId="{2B738472-AFD9-45D0-8CF7-61D8FD2ACA37}">
      <dgm:prSet/>
      <dgm:spPr/>
      <dgm:t>
        <a:bodyPr/>
        <a:lstStyle/>
        <a:p>
          <a:endParaRPr lang="en-US"/>
        </a:p>
      </dgm:t>
    </dgm:pt>
    <dgm:pt modelId="{F52560E1-02BF-45F0-A562-39646ABC0AF9}" type="sibTrans" cxnId="{2B738472-AFD9-45D0-8CF7-61D8FD2ACA37}">
      <dgm:prSet/>
      <dgm:spPr/>
      <dgm:t>
        <a:bodyPr/>
        <a:lstStyle/>
        <a:p>
          <a:endParaRPr lang="en-US"/>
        </a:p>
      </dgm:t>
    </dgm:pt>
    <dgm:pt modelId="{004C3CBF-1890-DA4A-8190-CAB6FE553ACE}" type="pres">
      <dgm:prSet presAssocID="{739AA90F-8BF7-4192-A479-E28F135D6FAA}" presName="vert0" presStyleCnt="0">
        <dgm:presLayoutVars>
          <dgm:dir/>
          <dgm:animOne val="branch"/>
          <dgm:animLvl val="lvl"/>
        </dgm:presLayoutVars>
      </dgm:prSet>
      <dgm:spPr/>
    </dgm:pt>
    <dgm:pt modelId="{7A312B08-624A-D344-95B4-63D41622AF9A}" type="pres">
      <dgm:prSet presAssocID="{67A90CEC-208B-43DE-86AF-6C70276CF834}" presName="thickLine" presStyleLbl="alignNode1" presStyleIdx="0" presStyleCnt="5"/>
      <dgm:spPr/>
    </dgm:pt>
    <dgm:pt modelId="{0D6FC0B7-4DC8-F245-8F76-8C377D96A293}" type="pres">
      <dgm:prSet presAssocID="{67A90CEC-208B-43DE-86AF-6C70276CF834}" presName="horz1" presStyleCnt="0"/>
      <dgm:spPr/>
    </dgm:pt>
    <dgm:pt modelId="{29D83F30-D66E-1A46-93C4-759CF295A437}" type="pres">
      <dgm:prSet presAssocID="{67A90CEC-208B-43DE-86AF-6C70276CF834}" presName="tx1" presStyleLbl="revTx" presStyleIdx="0" presStyleCnt="5"/>
      <dgm:spPr/>
    </dgm:pt>
    <dgm:pt modelId="{401CC28C-CDA7-3F4C-80F8-B314EAFBC205}" type="pres">
      <dgm:prSet presAssocID="{67A90CEC-208B-43DE-86AF-6C70276CF834}" presName="vert1" presStyleCnt="0"/>
      <dgm:spPr/>
    </dgm:pt>
    <dgm:pt modelId="{E6D101A8-730B-C044-A878-9077A526578E}" type="pres">
      <dgm:prSet presAssocID="{5F962029-15DB-4A10-B231-FD86AFAE3FC3}" presName="thickLine" presStyleLbl="alignNode1" presStyleIdx="1" presStyleCnt="5"/>
      <dgm:spPr/>
    </dgm:pt>
    <dgm:pt modelId="{EF99F1AB-40BC-D54C-BCB3-550937DA9DA5}" type="pres">
      <dgm:prSet presAssocID="{5F962029-15DB-4A10-B231-FD86AFAE3FC3}" presName="horz1" presStyleCnt="0"/>
      <dgm:spPr/>
    </dgm:pt>
    <dgm:pt modelId="{F7FE888E-44A3-CB47-8EB7-4FBE79A1244D}" type="pres">
      <dgm:prSet presAssocID="{5F962029-15DB-4A10-B231-FD86AFAE3FC3}" presName="tx1" presStyleLbl="revTx" presStyleIdx="1" presStyleCnt="5"/>
      <dgm:spPr/>
    </dgm:pt>
    <dgm:pt modelId="{47A8CBD2-1B4A-A744-A96F-21F8B3CBC2EF}" type="pres">
      <dgm:prSet presAssocID="{5F962029-15DB-4A10-B231-FD86AFAE3FC3}" presName="vert1" presStyleCnt="0"/>
      <dgm:spPr/>
    </dgm:pt>
    <dgm:pt modelId="{E75BA11E-DDB4-D24B-BDB0-5B350E060BC9}" type="pres">
      <dgm:prSet presAssocID="{1DFAA9AF-D7E7-4AFE-83D2-F4E6517FB771}" presName="thickLine" presStyleLbl="alignNode1" presStyleIdx="2" presStyleCnt="5"/>
      <dgm:spPr/>
    </dgm:pt>
    <dgm:pt modelId="{7D4B9539-990B-5E4E-A98F-6D91BFE8DDCE}" type="pres">
      <dgm:prSet presAssocID="{1DFAA9AF-D7E7-4AFE-83D2-F4E6517FB771}" presName="horz1" presStyleCnt="0"/>
      <dgm:spPr/>
    </dgm:pt>
    <dgm:pt modelId="{180264EC-D6A5-5C4D-B310-4A6193FAB683}" type="pres">
      <dgm:prSet presAssocID="{1DFAA9AF-D7E7-4AFE-83D2-F4E6517FB771}" presName="tx1" presStyleLbl="revTx" presStyleIdx="2" presStyleCnt="5"/>
      <dgm:spPr/>
    </dgm:pt>
    <dgm:pt modelId="{20428A4F-E44D-0642-A6B0-F4D5012964D0}" type="pres">
      <dgm:prSet presAssocID="{1DFAA9AF-D7E7-4AFE-83D2-F4E6517FB771}" presName="vert1" presStyleCnt="0"/>
      <dgm:spPr/>
    </dgm:pt>
    <dgm:pt modelId="{A19A3AF7-3A03-8B4F-AB5E-0D1E6C8072B3}" type="pres">
      <dgm:prSet presAssocID="{029516AD-9992-403B-B5B6-9DAFD8CFF480}" presName="thickLine" presStyleLbl="alignNode1" presStyleIdx="3" presStyleCnt="5"/>
      <dgm:spPr/>
    </dgm:pt>
    <dgm:pt modelId="{F262B90B-2BC6-C347-9AE8-2989584AA4A6}" type="pres">
      <dgm:prSet presAssocID="{029516AD-9992-403B-B5B6-9DAFD8CFF480}" presName="horz1" presStyleCnt="0"/>
      <dgm:spPr/>
    </dgm:pt>
    <dgm:pt modelId="{2CE99E96-0AD5-E34C-AF6F-DE996FA3EE29}" type="pres">
      <dgm:prSet presAssocID="{029516AD-9992-403B-B5B6-9DAFD8CFF480}" presName="tx1" presStyleLbl="revTx" presStyleIdx="3" presStyleCnt="5"/>
      <dgm:spPr/>
    </dgm:pt>
    <dgm:pt modelId="{18785A1B-65DD-ED48-8960-D3CD63AD778A}" type="pres">
      <dgm:prSet presAssocID="{029516AD-9992-403B-B5B6-9DAFD8CFF480}" presName="vert1" presStyleCnt="0"/>
      <dgm:spPr/>
    </dgm:pt>
    <dgm:pt modelId="{12F8A7DF-CE6F-D94E-9CA5-294E44128085}" type="pres">
      <dgm:prSet presAssocID="{299CA80E-A619-497E-9B5D-21EF1A35FBF8}" presName="thickLine" presStyleLbl="alignNode1" presStyleIdx="4" presStyleCnt="5"/>
      <dgm:spPr/>
    </dgm:pt>
    <dgm:pt modelId="{CADD6DFD-4D4A-6146-A076-CAA3681868DB}" type="pres">
      <dgm:prSet presAssocID="{299CA80E-A619-497E-9B5D-21EF1A35FBF8}" presName="horz1" presStyleCnt="0"/>
      <dgm:spPr/>
    </dgm:pt>
    <dgm:pt modelId="{C962D53E-4A4E-AD41-8D9D-362062592C4D}" type="pres">
      <dgm:prSet presAssocID="{299CA80E-A619-497E-9B5D-21EF1A35FBF8}" presName="tx1" presStyleLbl="revTx" presStyleIdx="4" presStyleCnt="5"/>
      <dgm:spPr/>
    </dgm:pt>
    <dgm:pt modelId="{7EC029FD-887E-4B4D-832A-86B2469E3922}" type="pres">
      <dgm:prSet presAssocID="{299CA80E-A619-497E-9B5D-21EF1A35FBF8}" presName="vert1" presStyleCnt="0"/>
      <dgm:spPr/>
    </dgm:pt>
  </dgm:ptLst>
  <dgm:cxnLst>
    <dgm:cxn modelId="{2399FC66-9B50-4E18-907B-09898FCC308B}" srcId="{739AA90F-8BF7-4192-A479-E28F135D6FAA}" destId="{67A90CEC-208B-43DE-86AF-6C70276CF834}" srcOrd="0" destOrd="0" parTransId="{9C76D97E-A3F3-4B72-9D87-C44A75B6F074}" sibTransId="{0C12F106-7BE8-4E55-BCD4-38F5DEE4667E}"/>
    <dgm:cxn modelId="{2B738472-AFD9-45D0-8CF7-61D8FD2ACA37}" srcId="{739AA90F-8BF7-4192-A479-E28F135D6FAA}" destId="{299CA80E-A619-497E-9B5D-21EF1A35FBF8}" srcOrd="4" destOrd="0" parTransId="{ED6DC255-A009-46EC-BFAE-0993E8FB1D85}" sibTransId="{F52560E1-02BF-45F0-A562-39646ABC0AF9}"/>
    <dgm:cxn modelId="{B8D4F58B-8479-7A4B-9E9C-F4CB8DFD0320}" type="presOf" srcId="{739AA90F-8BF7-4192-A479-E28F135D6FAA}" destId="{004C3CBF-1890-DA4A-8190-CAB6FE553ACE}" srcOrd="0" destOrd="0" presId="urn:microsoft.com/office/officeart/2008/layout/LinedList"/>
    <dgm:cxn modelId="{4C025F8C-D851-824C-9743-1DBCE7C7CDC6}" type="presOf" srcId="{029516AD-9992-403B-B5B6-9DAFD8CFF480}" destId="{2CE99E96-0AD5-E34C-AF6F-DE996FA3EE29}" srcOrd="0" destOrd="0" presId="urn:microsoft.com/office/officeart/2008/layout/LinedList"/>
    <dgm:cxn modelId="{2D219C8F-5185-954B-B93C-73B7EE27C946}" type="presOf" srcId="{1DFAA9AF-D7E7-4AFE-83D2-F4E6517FB771}" destId="{180264EC-D6A5-5C4D-B310-4A6193FAB683}" srcOrd="0" destOrd="0" presId="urn:microsoft.com/office/officeart/2008/layout/LinedList"/>
    <dgm:cxn modelId="{D6ECCD96-3B52-E74C-9F7F-C1B41D3783B1}" type="presOf" srcId="{299CA80E-A619-497E-9B5D-21EF1A35FBF8}" destId="{C962D53E-4A4E-AD41-8D9D-362062592C4D}" srcOrd="0" destOrd="0" presId="urn:microsoft.com/office/officeart/2008/layout/LinedList"/>
    <dgm:cxn modelId="{9C7FBEA0-0D8C-4AFD-8BE6-4BCDA446A778}" srcId="{739AA90F-8BF7-4192-A479-E28F135D6FAA}" destId="{1DFAA9AF-D7E7-4AFE-83D2-F4E6517FB771}" srcOrd="2" destOrd="0" parTransId="{015B61DA-4E3A-4FA2-A123-EE88D538229F}" sibTransId="{51E183C5-A7D5-4F35-A841-35FD53D3C146}"/>
    <dgm:cxn modelId="{0E7555B5-4447-0E4A-8757-42F0DC718F16}" type="presOf" srcId="{5F962029-15DB-4A10-B231-FD86AFAE3FC3}" destId="{F7FE888E-44A3-CB47-8EB7-4FBE79A1244D}" srcOrd="0" destOrd="0" presId="urn:microsoft.com/office/officeart/2008/layout/LinedList"/>
    <dgm:cxn modelId="{63348BCB-8C47-46F0-BAEF-D76769AF897D}" srcId="{739AA90F-8BF7-4192-A479-E28F135D6FAA}" destId="{5F962029-15DB-4A10-B231-FD86AFAE3FC3}" srcOrd="1" destOrd="0" parTransId="{C0CB2085-60EA-445A-877D-5816CB2101A6}" sibTransId="{0D541424-DAEC-49A0-8C8A-2260E6ED6B7C}"/>
    <dgm:cxn modelId="{1D2CDCE1-B506-514E-81AA-472AF0AD70A7}" type="presOf" srcId="{67A90CEC-208B-43DE-86AF-6C70276CF834}" destId="{29D83F30-D66E-1A46-93C4-759CF295A437}" srcOrd="0" destOrd="0" presId="urn:microsoft.com/office/officeart/2008/layout/LinedList"/>
    <dgm:cxn modelId="{790702F1-649E-4A6C-9584-194AC19AE0F1}" srcId="{739AA90F-8BF7-4192-A479-E28F135D6FAA}" destId="{029516AD-9992-403B-B5B6-9DAFD8CFF480}" srcOrd="3" destOrd="0" parTransId="{CA760F22-52D6-4EF9-96B6-311BC9AADE7F}" sibTransId="{429C92D1-5605-44CC-9474-B49BE61B3F65}"/>
    <dgm:cxn modelId="{820A42EF-724D-B14F-AB9D-DAB8C6BEE4B8}" type="presParOf" srcId="{004C3CBF-1890-DA4A-8190-CAB6FE553ACE}" destId="{7A312B08-624A-D344-95B4-63D41622AF9A}" srcOrd="0" destOrd="0" presId="urn:microsoft.com/office/officeart/2008/layout/LinedList"/>
    <dgm:cxn modelId="{2A192035-D290-1A47-B176-10BB574A538F}" type="presParOf" srcId="{004C3CBF-1890-DA4A-8190-CAB6FE553ACE}" destId="{0D6FC0B7-4DC8-F245-8F76-8C377D96A293}" srcOrd="1" destOrd="0" presId="urn:microsoft.com/office/officeart/2008/layout/LinedList"/>
    <dgm:cxn modelId="{936E441A-15A4-0540-84F3-B90EF64150D0}" type="presParOf" srcId="{0D6FC0B7-4DC8-F245-8F76-8C377D96A293}" destId="{29D83F30-D66E-1A46-93C4-759CF295A437}" srcOrd="0" destOrd="0" presId="urn:microsoft.com/office/officeart/2008/layout/LinedList"/>
    <dgm:cxn modelId="{70F38790-85DA-B842-ACED-67C0EF10D711}" type="presParOf" srcId="{0D6FC0B7-4DC8-F245-8F76-8C377D96A293}" destId="{401CC28C-CDA7-3F4C-80F8-B314EAFBC205}" srcOrd="1" destOrd="0" presId="urn:microsoft.com/office/officeart/2008/layout/LinedList"/>
    <dgm:cxn modelId="{78EDE8ED-C985-7A49-A7F5-FE9B68C72397}" type="presParOf" srcId="{004C3CBF-1890-DA4A-8190-CAB6FE553ACE}" destId="{E6D101A8-730B-C044-A878-9077A526578E}" srcOrd="2" destOrd="0" presId="urn:microsoft.com/office/officeart/2008/layout/LinedList"/>
    <dgm:cxn modelId="{061B706C-F62A-014C-B123-C675C374461B}" type="presParOf" srcId="{004C3CBF-1890-DA4A-8190-CAB6FE553ACE}" destId="{EF99F1AB-40BC-D54C-BCB3-550937DA9DA5}" srcOrd="3" destOrd="0" presId="urn:microsoft.com/office/officeart/2008/layout/LinedList"/>
    <dgm:cxn modelId="{FDBE2CDC-64FB-EE40-97DB-863FB5315E0E}" type="presParOf" srcId="{EF99F1AB-40BC-D54C-BCB3-550937DA9DA5}" destId="{F7FE888E-44A3-CB47-8EB7-4FBE79A1244D}" srcOrd="0" destOrd="0" presId="urn:microsoft.com/office/officeart/2008/layout/LinedList"/>
    <dgm:cxn modelId="{0BFA745E-0374-2E41-86FD-1A36620A41D8}" type="presParOf" srcId="{EF99F1AB-40BC-D54C-BCB3-550937DA9DA5}" destId="{47A8CBD2-1B4A-A744-A96F-21F8B3CBC2EF}" srcOrd="1" destOrd="0" presId="urn:microsoft.com/office/officeart/2008/layout/LinedList"/>
    <dgm:cxn modelId="{3A2C2A8C-16CE-744D-A793-6DFA98F4258F}" type="presParOf" srcId="{004C3CBF-1890-DA4A-8190-CAB6FE553ACE}" destId="{E75BA11E-DDB4-D24B-BDB0-5B350E060BC9}" srcOrd="4" destOrd="0" presId="urn:microsoft.com/office/officeart/2008/layout/LinedList"/>
    <dgm:cxn modelId="{904FA605-E08B-5C45-B5E2-6105FA89FF7A}" type="presParOf" srcId="{004C3CBF-1890-DA4A-8190-CAB6FE553ACE}" destId="{7D4B9539-990B-5E4E-A98F-6D91BFE8DDCE}" srcOrd="5" destOrd="0" presId="urn:microsoft.com/office/officeart/2008/layout/LinedList"/>
    <dgm:cxn modelId="{B1008406-4569-2347-8AA4-6FC582FB9D73}" type="presParOf" srcId="{7D4B9539-990B-5E4E-A98F-6D91BFE8DDCE}" destId="{180264EC-D6A5-5C4D-B310-4A6193FAB683}" srcOrd="0" destOrd="0" presId="urn:microsoft.com/office/officeart/2008/layout/LinedList"/>
    <dgm:cxn modelId="{DDC5352F-9A09-CB41-B159-6B4D0017C1BF}" type="presParOf" srcId="{7D4B9539-990B-5E4E-A98F-6D91BFE8DDCE}" destId="{20428A4F-E44D-0642-A6B0-F4D5012964D0}" srcOrd="1" destOrd="0" presId="urn:microsoft.com/office/officeart/2008/layout/LinedList"/>
    <dgm:cxn modelId="{DFEAC168-D09C-324B-AB76-667C337F2149}" type="presParOf" srcId="{004C3CBF-1890-DA4A-8190-CAB6FE553ACE}" destId="{A19A3AF7-3A03-8B4F-AB5E-0D1E6C8072B3}" srcOrd="6" destOrd="0" presId="urn:microsoft.com/office/officeart/2008/layout/LinedList"/>
    <dgm:cxn modelId="{4793E5BB-DEDF-3847-ABB1-AFA26A248C0E}" type="presParOf" srcId="{004C3CBF-1890-DA4A-8190-CAB6FE553ACE}" destId="{F262B90B-2BC6-C347-9AE8-2989584AA4A6}" srcOrd="7" destOrd="0" presId="urn:microsoft.com/office/officeart/2008/layout/LinedList"/>
    <dgm:cxn modelId="{03C59D94-777F-824E-9B73-1AF7D51D4378}" type="presParOf" srcId="{F262B90B-2BC6-C347-9AE8-2989584AA4A6}" destId="{2CE99E96-0AD5-E34C-AF6F-DE996FA3EE29}" srcOrd="0" destOrd="0" presId="urn:microsoft.com/office/officeart/2008/layout/LinedList"/>
    <dgm:cxn modelId="{A589CF47-ED3F-FC49-9124-76972C5039B8}" type="presParOf" srcId="{F262B90B-2BC6-C347-9AE8-2989584AA4A6}" destId="{18785A1B-65DD-ED48-8960-D3CD63AD778A}" srcOrd="1" destOrd="0" presId="urn:microsoft.com/office/officeart/2008/layout/LinedList"/>
    <dgm:cxn modelId="{44760C88-124D-AC4E-BAED-5CF9920EC2A2}" type="presParOf" srcId="{004C3CBF-1890-DA4A-8190-CAB6FE553ACE}" destId="{12F8A7DF-CE6F-D94E-9CA5-294E44128085}" srcOrd="8" destOrd="0" presId="urn:microsoft.com/office/officeart/2008/layout/LinedList"/>
    <dgm:cxn modelId="{3E3B89F3-B975-C743-8B57-B30566077A94}" type="presParOf" srcId="{004C3CBF-1890-DA4A-8190-CAB6FE553ACE}" destId="{CADD6DFD-4D4A-6146-A076-CAA3681868DB}" srcOrd="9" destOrd="0" presId="urn:microsoft.com/office/officeart/2008/layout/LinedList"/>
    <dgm:cxn modelId="{EF298D00-22B1-B543-B76B-E2588B921927}" type="presParOf" srcId="{CADD6DFD-4D4A-6146-A076-CAA3681868DB}" destId="{C962D53E-4A4E-AD41-8D9D-362062592C4D}" srcOrd="0" destOrd="0" presId="urn:microsoft.com/office/officeart/2008/layout/LinedList"/>
    <dgm:cxn modelId="{863D96FA-D9BD-CD40-96D9-CF4D4A401293}" type="presParOf" srcId="{CADD6DFD-4D4A-6146-A076-CAA3681868DB}" destId="{7EC029FD-887E-4B4D-832A-86B2469E392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843F9C-F421-4B73-9F3C-8333778ECF56}"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1A58E24A-8324-4496-9906-9BCBBBAED0D8}">
      <dgm:prSet/>
      <dgm:spPr/>
      <dgm:t>
        <a:bodyPr/>
        <a:lstStyle/>
        <a:p>
          <a:pPr rtl="0"/>
          <a:r>
            <a:rPr lang="en-US" dirty="0" err="1"/>
            <a:t>Nid</a:t>
          </a:r>
          <a:r>
            <a:rPr lang="en-US" dirty="0"/>
            <a:t> </a:t>
          </a:r>
          <a:r>
            <a:rPr lang="en-US" dirty="0" err="1"/>
            <a:t>yw</a:t>
          </a:r>
          <a:r>
            <a:rPr lang="en-US" dirty="0"/>
            <a:t> </a:t>
          </a:r>
          <a:r>
            <a:rPr lang="en-US" dirty="0" err="1"/>
            <a:t>digwyddiadau</a:t>
          </a:r>
          <a:r>
            <a:rPr lang="en-US" dirty="0">
              <a:latin typeface="Calibri"/>
            </a:rPr>
            <a:t> </a:t>
          </a:r>
          <a:r>
            <a:rPr lang="en-US" dirty="0" err="1">
              <a:latin typeface="Calibri"/>
            </a:rPr>
            <a:t>critigol</a:t>
          </a:r>
          <a:r>
            <a:rPr lang="en-US" dirty="0"/>
            <a:t> </a:t>
          </a:r>
          <a:r>
            <a:rPr lang="en-US" dirty="0" err="1"/>
            <a:t>yn</a:t>
          </a:r>
          <a:r>
            <a:rPr lang="en-US" dirty="0"/>
            <a:t> </a:t>
          </a:r>
          <a:r>
            <a:rPr lang="en-US" dirty="0" err="1"/>
            <a:t>ddigwyddiadau</a:t>
          </a:r>
          <a:r>
            <a:rPr lang="en-US" dirty="0"/>
            <a:t> </a:t>
          </a:r>
          <a:r>
            <a:rPr lang="en-US" dirty="0" err="1"/>
            <a:t>arbennig</a:t>
          </a:r>
          <a:r>
            <a:rPr lang="en-US" dirty="0"/>
            <a:t> o </a:t>
          </a:r>
          <a:r>
            <a:rPr lang="en-US" dirty="0" err="1"/>
            <a:t>negyddol</a:t>
          </a:r>
          <a:endParaRPr lang="en-US" dirty="0"/>
        </a:p>
      </dgm:t>
    </dgm:pt>
    <dgm:pt modelId="{C841C68F-BDE1-4FEA-AE03-856214E8B48F}" type="parTrans" cxnId="{82B4F243-46FC-4F8A-82B2-499FD10C22AC}">
      <dgm:prSet/>
      <dgm:spPr/>
      <dgm:t>
        <a:bodyPr/>
        <a:lstStyle/>
        <a:p>
          <a:endParaRPr lang="en-US"/>
        </a:p>
      </dgm:t>
    </dgm:pt>
    <dgm:pt modelId="{FD0E65FB-B0A0-4B14-8D8D-381D8BD1A18A}" type="sibTrans" cxnId="{82B4F243-46FC-4F8A-82B2-499FD10C22AC}">
      <dgm:prSet/>
      <dgm:spPr/>
      <dgm:t>
        <a:bodyPr/>
        <a:lstStyle/>
        <a:p>
          <a:endParaRPr lang="en-US"/>
        </a:p>
      </dgm:t>
    </dgm:pt>
    <dgm:pt modelId="{3BC7CEC4-13E2-4B2F-A148-52E5BBEC3AF4}">
      <dgm:prSet/>
      <dgm:spPr/>
      <dgm:t>
        <a:bodyPr/>
        <a:lstStyle/>
        <a:p>
          <a:r>
            <a:rPr lang="en-US" dirty="0"/>
            <a:t>Mae </a:t>
          </a:r>
          <a:r>
            <a:rPr lang="en-US" dirty="0" err="1"/>
            <a:t>eich</a:t>
          </a:r>
          <a:r>
            <a:rPr lang="en-US" dirty="0"/>
            <a:t> </a:t>
          </a:r>
          <a:r>
            <a:rPr lang="en-US" dirty="0" err="1"/>
            <a:t>gallu</a:t>
          </a:r>
          <a:r>
            <a:rPr lang="en-US" dirty="0"/>
            <a:t> i </a:t>
          </a:r>
          <a:r>
            <a:rPr lang="en-US" dirty="0" err="1"/>
            <a:t>fod</a:t>
          </a:r>
          <a:r>
            <a:rPr lang="en-US" dirty="0"/>
            <a:t> </a:t>
          </a:r>
          <a:r>
            <a:rPr lang="en-US" dirty="0" err="1"/>
            <a:t>yn</a:t>
          </a:r>
          <a:r>
            <a:rPr lang="en-US" dirty="0"/>
            <a:t> </a:t>
          </a:r>
          <a:r>
            <a:rPr lang="en-US" dirty="0" err="1"/>
            <a:t>feirniadol</a:t>
          </a:r>
          <a:r>
            <a:rPr lang="en-US" dirty="0"/>
            <a:t> </a:t>
          </a:r>
          <a:r>
            <a:rPr lang="en-US" dirty="0" err="1"/>
            <a:t>wrth</a:t>
          </a:r>
          <a:r>
            <a:rPr lang="en-US" dirty="0"/>
            <a:t> </a:t>
          </a:r>
          <a:r>
            <a:rPr lang="en-US" dirty="0" err="1"/>
            <a:t>ddewis</a:t>
          </a:r>
          <a:r>
            <a:rPr lang="en-US" dirty="0"/>
            <a:t> a </a:t>
          </a:r>
          <a:r>
            <a:rPr lang="en-US" dirty="0" err="1"/>
            <a:t>gwerthuso’r</a:t>
          </a:r>
          <a:r>
            <a:rPr lang="en-US" dirty="0"/>
            <a:t> </a:t>
          </a:r>
          <a:r>
            <a:rPr lang="en-US" dirty="0" err="1"/>
            <a:t>digwyddiadau</a:t>
          </a:r>
          <a:r>
            <a:rPr lang="en-US" dirty="0"/>
            <a:t> </a:t>
          </a:r>
          <a:r>
            <a:rPr lang="en-US" dirty="0" err="1"/>
            <a:t>hyn</a:t>
          </a:r>
          <a:r>
            <a:rPr lang="en-US" dirty="0"/>
            <a:t> </a:t>
          </a:r>
          <a:r>
            <a:rPr lang="en-US" dirty="0" err="1"/>
            <a:t>yn</a:t>
          </a:r>
          <a:r>
            <a:rPr lang="en-US" dirty="0"/>
            <a:t> </a:t>
          </a:r>
          <a:r>
            <a:rPr lang="en-US" dirty="0" err="1"/>
            <a:t>allweddol</a:t>
          </a:r>
          <a:endParaRPr lang="en-US" dirty="0"/>
        </a:p>
      </dgm:t>
    </dgm:pt>
    <dgm:pt modelId="{88624C50-AE67-4B74-B2A1-5F365488B787}" type="parTrans" cxnId="{96D704E7-9231-494C-A7AA-D9D9F41183AA}">
      <dgm:prSet/>
      <dgm:spPr/>
      <dgm:t>
        <a:bodyPr/>
        <a:lstStyle/>
        <a:p>
          <a:endParaRPr lang="en-US"/>
        </a:p>
      </dgm:t>
    </dgm:pt>
    <dgm:pt modelId="{60C9526D-471D-4821-A4F2-9A8D9FE75B94}" type="sibTrans" cxnId="{96D704E7-9231-494C-A7AA-D9D9F41183AA}">
      <dgm:prSet/>
      <dgm:spPr/>
      <dgm:t>
        <a:bodyPr/>
        <a:lstStyle/>
        <a:p>
          <a:endParaRPr lang="en-US"/>
        </a:p>
      </dgm:t>
    </dgm:pt>
    <dgm:pt modelId="{03572BEB-0F93-9644-8014-97A155030B6C}" type="pres">
      <dgm:prSet presAssocID="{86843F9C-F421-4B73-9F3C-8333778ECF56}" presName="vert0" presStyleCnt="0">
        <dgm:presLayoutVars>
          <dgm:dir/>
          <dgm:animOne val="branch"/>
          <dgm:animLvl val="lvl"/>
        </dgm:presLayoutVars>
      </dgm:prSet>
      <dgm:spPr/>
    </dgm:pt>
    <dgm:pt modelId="{60862ECD-F388-0F42-B10D-DA87C51118DE}" type="pres">
      <dgm:prSet presAssocID="{1A58E24A-8324-4496-9906-9BCBBBAED0D8}" presName="thickLine" presStyleLbl="alignNode1" presStyleIdx="0" presStyleCnt="2"/>
      <dgm:spPr/>
    </dgm:pt>
    <dgm:pt modelId="{52839723-A55A-6140-AC95-63E8A23D8373}" type="pres">
      <dgm:prSet presAssocID="{1A58E24A-8324-4496-9906-9BCBBBAED0D8}" presName="horz1" presStyleCnt="0"/>
      <dgm:spPr/>
    </dgm:pt>
    <dgm:pt modelId="{42C3F904-852A-874E-98AE-DE4470F61894}" type="pres">
      <dgm:prSet presAssocID="{1A58E24A-8324-4496-9906-9BCBBBAED0D8}" presName="tx1" presStyleLbl="revTx" presStyleIdx="0" presStyleCnt="2"/>
      <dgm:spPr/>
    </dgm:pt>
    <dgm:pt modelId="{FD642A34-1836-4549-A008-71FBABDDF8E1}" type="pres">
      <dgm:prSet presAssocID="{1A58E24A-8324-4496-9906-9BCBBBAED0D8}" presName="vert1" presStyleCnt="0"/>
      <dgm:spPr/>
    </dgm:pt>
    <dgm:pt modelId="{0BB7AB87-3A9D-BA44-979B-0AAE1CB2976D}" type="pres">
      <dgm:prSet presAssocID="{3BC7CEC4-13E2-4B2F-A148-52E5BBEC3AF4}" presName="thickLine" presStyleLbl="alignNode1" presStyleIdx="1" presStyleCnt="2"/>
      <dgm:spPr/>
    </dgm:pt>
    <dgm:pt modelId="{C17EEDB5-2589-0149-9D20-F6D9784FE8DB}" type="pres">
      <dgm:prSet presAssocID="{3BC7CEC4-13E2-4B2F-A148-52E5BBEC3AF4}" presName="horz1" presStyleCnt="0"/>
      <dgm:spPr/>
    </dgm:pt>
    <dgm:pt modelId="{0E814431-62C6-6D4A-8E80-551DBDE2C93B}" type="pres">
      <dgm:prSet presAssocID="{3BC7CEC4-13E2-4B2F-A148-52E5BBEC3AF4}" presName="tx1" presStyleLbl="revTx" presStyleIdx="1" presStyleCnt="2"/>
      <dgm:spPr/>
    </dgm:pt>
    <dgm:pt modelId="{017D5EC8-F189-F74C-9D2A-19B80CC33252}" type="pres">
      <dgm:prSet presAssocID="{3BC7CEC4-13E2-4B2F-A148-52E5BBEC3AF4}" presName="vert1" presStyleCnt="0"/>
      <dgm:spPr/>
    </dgm:pt>
  </dgm:ptLst>
  <dgm:cxnLst>
    <dgm:cxn modelId="{68C47C35-E038-5946-AD8F-2301C5ECACC0}" type="presOf" srcId="{3BC7CEC4-13E2-4B2F-A148-52E5BBEC3AF4}" destId="{0E814431-62C6-6D4A-8E80-551DBDE2C93B}" srcOrd="0" destOrd="0" presId="urn:microsoft.com/office/officeart/2008/layout/LinedList"/>
    <dgm:cxn modelId="{82B4F243-46FC-4F8A-82B2-499FD10C22AC}" srcId="{86843F9C-F421-4B73-9F3C-8333778ECF56}" destId="{1A58E24A-8324-4496-9906-9BCBBBAED0D8}" srcOrd="0" destOrd="0" parTransId="{C841C68F-BDE1-4FEA-AE03-856214E8B48F}" sibTransId="{FD0E65FB-B0A0-4B14-8D8D-381D8BD1A18A}"/>
    <dgm:cxn modelId="{6E1306B2-55EF-B948-A727-B35829E61F95}" type="presOf" srcId="{86843F9C-F421-4B73-9F3C-8333778ECF56}" destId="{03572BEB-0F93-9644-8014-97A155030B6C}" srcOrd="0" destOrd="0" presId="urn:microsoft.com/office/officeart/2008/layout/LinedList"/>
    <dgm:cxn modelId="{CACE6DCA-C7C3-854F-9DC7-C5294366AA2A}" type="presOf" srcId="{1A58E24A-8324-4496-9906-9BCBBBAED0D8}" destId="{42C3F904-852A-874E-98AE-DE4470F61894}" srcOrd="0" destOrd="0" presId="urn:microsoft.com/office/officeart/2008/layout/LinedList"/>
    <dgm:cxn modelId="{96D704E7-9231-494C-A7AA-D9D9F41183AA}" srcId="{86843F9C-F421-4B73-9F3C-8333778ECF56}" destId="{3BC7CEC4-13E2-4B2F-A148-52E5BBEC3AF4}" srcOrd="1" destOrd="0" parTransId="{88624C50-AE67-4B74-B2A1-5F365488B787}" sibTransId="{60C9526D-471D-4821-A4F2-9A8D9FE75B94}"/>
    <dgm:cxn modelId="{BE02EBED-AB64-3745-AD6C-F4F133E44A2C}" type="presParOf" srcId="{03572BEB-0F93-9644-8014-97A155030B6C}" destId="{60862ECD-F388-0F42-B10D-DA87C51118DE}" srcOrd="0" destOrd="0" presId="urn:microsoft.com/office/officeart/2008/layout/LinedList"/>
    <dgm:cxn modelId="{BE384AB9-C01F-EF4E-8E65-428671C84BFA}" type="presParOf" srcId="{03572BEB-0F93-9644-8014-97A155030B6C}" destId="{52839723-A55A-6140-AC95-63E8A23D8373}" srcOrd="1" destOrd="0" presId="urn:microsoft.com/office/officeart/2008/layout/LinedList"/>
    <dgm:cxn modelId="{FE5F42A4-0596-F149-B222-001D0662559E}" type="presParOf" srcId="{52839723-A55A-6140-AC95-63E8A23D8373}" destId="{42C3F904-852A-874E-98AE-DE4470F61894}" srcOrd="0" destOrd="0" presId="urn:microsoft.com/office/officeart/2008/layout/LinedList"/>
    <dgm:cxn modelId="{B59EDEAD-AB4C-7741-B87E-2D4AC645EEEC}" type="presParOf" srcId="{52839723-A55A-6140-AC95-63E8A23D8373}" destId="{FD642A34-1836-4549-A008-71FBABDDF8E1}" srcOrd="1" destOrd="0" presId="urn:microsoft.com/office/officeart/2008/layout/LinedList"/>
    <dgm:cxn modelId="{2F33D952-8783-2545-94E3-6C530ABEABE3}" type="presParOf" srcId="{03572BEB-0F93-9644-8014-97A155030B6C}" destId="{0BB7AB87-3A9D-BA44-979B-0AAE1CB2976D}" srcOrd="2" destOrd="0" presId="urn:microsoft.com/office/officeart/2008/layout/LinedList"/>
    <dgm:cxn modelId="{E2826B98-55CD-F24C-9BDE-218CBD81D145}" type="presParOf" srcId="{03572BEB-0F93-9644-8014-97A155030B6C}" destId="{C17EEDB5-2589-0149-9D20-F6D9784FE8DB}" srcOrd="3" destOrd="0" presId="urn:microsoft.com/office/officeart/2008/layout/LinedList"/>
    <dgm:cxn modelId="{DF72E478-F8D7-BE4F-AE45-34F1C4C86A6F}" type="presParOf" srcId="{C17EEDB5-2589-0149-9D20-F6D9784FE8DB}" destId="{0E814431-62C6-6D4A-8E80-551DBDE2C93B}" srcOrd="0" destOrd="0" presId="urn:microsoft.com/office/officeart/2008/layout/LinedList"/>
    <dgm:cxn modelId="{381D945F-B74B-384C-9D2C-602F8F51674C}" type="presParOf" srcId="{C17EEDB5-2589-0149-9D20-F6D9784FE8DB}" destId="{017D5EC8-F189-F74C-9D2A-19B80CC3325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47CF2-F9B4-4255-9051-1C7F949C09CE}">
      <dsp:nvSpPr>
        <dsp:cNvPr id="0" name=""/>
        <dsp:cNvSpPr/>
      </dsp:nvSpPr>
      <dsp:spPr>
        <a:xfrm>
          <a:off x="0" y="770482"/>
          <a:ext cx="5481082" cy="730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D91E89-712B-40F3-8E3A-159AEAB940AC}">
      <dsp:nvSpPr>
        <dsp:cNvPr id="0" name=""/>
        <dsp:cNvSpPr/>
      </dsp:nvSpPr>
      <dsp:spPr>
        <a:xfrm>
          <a:off x="274054" y="74745"/>
          <a:ext cx="3836757" cy="13875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020" tIns="0" rIns="145020" bIns="0" numCol="1" spcCol="1270" anchor="ctr" anchorCtr="0">
          <a:noAutofit/>
        </a:bodyPr>
        <a:lstStyle/>
        <a:p>
          <a:pPr marL="0" lvl="0" indent="0" algn="l" defTabSz="1066800" rtl="0">
            <a:lnSpc>
              <a:spcPct val="90000"/>
            </a:lnSpc>
            <a:spcBef>
              <a:spcPct val="0"/>
            </a:spcBef>
            <a:spcAft>
              <a:spcPct val="35000"/>
            </a:spcAft>
            <a:buNone/>
          </a:pPr>
          <a:r>
            <a:rPr lang="en-GB" sz="2400" kern="1200" dirty="0" err="1">
              <a:latin typeface="Calibri Light" panose="020F0302020204030204"/>
            </a:rPr>
            <a:t>Gweld</a:t>
          </a:r>
          <a:r>
            <a:rPr lang="en-GB" sz="2400" kern="1200" dirty="0">
              <a:latin typeface="Calibri Light" panose="020F0302020204030204"/>
            </a:rPr>
            <a:t> </a:t>
          </a:r>
          <a:r>
            <a:rPr lang="en-GB" sz="2400" kern="1200" dirty="0" err="1">
              <a:latin typeface="Calibri Light" panose="020F0302020204030204"/>
            </a:rPr>
            <a:t>ffilm</a:t>
          </a:r>
          <a:r>
            <a:rPr lang="en-GB" sz="2400" kern="1200" dirty="0">
              <a:latin typeface="Calibri Light" panose="020F0302020204030204"/>
            </a:rPr>
            <a:t> o </a:t>
          </a:r>
          <a:r>
            <a:rPr lang="en-GB" sz="2400" kern="1200" dirty="0" err="1">
              <a:latin typeface="Calibri Light" panose="020F0302020204030204"/>
            </a:rPr>
            <a:t>leoliad</a:t>
          </a:r>
          <a:r>
            <a:rPr lang="en-GB" sz="2400" kern="1200" dirty="0">
              <a:latin typeface="Calibri Light" panose="020F0302020204030204"/>
            </a:rPr>
            <a:t> </a:t>
          </a:r>
          <a:r>
            <a:rPr lang="en-GB" sz="2400" kern="1200" dirty="0" err="1">
              <a:latin typeface="Calibri Light" panose="020F0302020204030204"/>
            </a:rPr>
            <a:t>ystafell</a:t>
          </a:r>
          <a:r>
            <a:rPr lang="en-GB" sz="2400" kern="1200" dirty="0">
              <a:latin typeface="Calibri Light" panose="020F0302020204030204"/>
            </a:rPr>
            <a:t> </a:t>
          </a:r>
          <a:r>
            <a:rPr lang="en-GB" sz="2400" kern="1200" dirty="0" err="1">
              <a:latin typeface="Calibri Light" panose="020F0302020204030204"/>
            </a:rPr>
            <a:t>ddosbarth</a:t>
          </a:r>
          <a:r>
            <a:rPr lang="en-GB" sz="2400" kern="1200" dirty="0">
              <a:latin typeface="Calibri Light" panose="020F0302020204030204"/>
            </a:rPr>
            <a:t> a nodi </a:t>
          </a:r>
          <a:r>
            <a:rPr lang="en-GB" sz="2400" kern="1200" dirty="0" err="1">
              <a:latin typeface="Calibri Light" panose="020F0302020204030204"/>
            </a:rPr>
            <a:t>digwyddiad</a:t>
          </a:r>
          <a:r>
            <a:rPr lang="en-GB" sz="2400" kern="1200" dirty="0">
              <a:latin typeface="Calibri Light" panose="020F0302020204030204"/>
            </a:rPr>
            <a:t> </a:t>
          </a:r>
          <a:r>
            <a:rPr lang="en-GB" sz="2400" kern="1200" dirty="0" err="1">
              <a:latin typeface="Calibri Light" panose="020F0302020204030204"/>
            </a:rPr>
            <a:t>argyfyngus</a:t>
          </a:r>
          <a:endParaRPr lang="en-US" sz="2400" kern="1200" dirty="0"/>
        </a:p>
      </dsp:txBody>
      <dsp:txXfrm>
        <a:off x="341790" y="142481"/>
        <a:ext cx="3701285" cy="1252113"/>
      </dsp:txXfrm>
    </dsp:sp>
    <dsp:sp modelId="{083B53CB-6843-40F9-8ECC-1756E6EA38B3}">
      <dsp:nvSpPr>
        <dsp:cNvPr id="0" name=""/>
        <dsp:cNvSpPr/>
      </dsp:nvSpPr>
      <dsp:spPr>
        <a:xfrm>
          <a:off x="0" y="2400710"/>
          <a:ext cx="5481082" cy="7308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1DD677-5F7B-466C-9098-23D9DE029D4E}">
      <dsp:nvSpPr>
        <dsp:cNvPr id="0" name=""/>
        <dsp:cNvSpPr/>
      </dsp:nvSpPr>
      <dsp:spPr>
        <a:xfrm>
          <a:off x="274054" y="1921691"/>
          <a:ext cx="3836757" cy="90705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020" tIns="0" rIns="145020" bIns="0" numCol="1" spcCol="1270" anchor="ctr" anchorCtr="0">
          <a:noAutofit/>
        </a:bodyPr>
        <a:lstStyle/>
        <a:p>
          <a:pPr marL="0" lvl="0" indent="0" algn="l" defTabSz="1066800" rtl="0">
            <a:lnSpc>
              <a:spcPct val="90000"/>
            </a:lnSpc>
            <a:spcBef>
              <a:spcPct val="0"/>
            </a:spcBef>
            <a:spcAft>
              <a:spcPct val="35000"/>
            </a:spcAft>
            <a:buNone/>
          </a:pPr>
          <a:r>
            <a:rPr lang="en-GB" sz="2400" kern="1200" dirty="0">
              <a:latin typeface="Calibri Light" panose="020F0302020204030204"/>
            </a:rPr>
            <a:t>I weld y </a:t>
          </a:r>
          <a:r>
            <a:rPr lang="en-GB" sz="2400" kern="1200" dirty="0" err="1">
              <a:latin typeface="Calibri Light" panose="020F0302020204030204"/>
            </a:rPr>
            <a:t>ffilm</a:t>
          </a:r>
          <a:r>
            <a:rPr lang="en-GB" sz="2400" kern="1200" dirty="0">
              <a:latin typeface="Calibri Light" panose="020F0302020204030204"/>
            </a:rPr>
            <a:t> </a:t>
          </a:r>
          <a:r>
            <a:rPr lang="en-GB" sz="2400" kern="1200" dirty="0" err="1">
              <a:latin typeface="Calibri Light" panose="020F0302020204030204"/>
            </a:rPr>
            <a:t>yn</a:t>
          </a:r>
          <a:r>
            <a:rPr lang="en-GB" sz="2400" kern="1200" dirty="0">
              <a:latin typeface="Calibri Light" panose="020F0302020204030204"/>
            </a:rPr>
            <a:t> </a:t>
          </a:r>
          <a:r>
            <a:rPr lang="en-GB" sz="2400" kern="1200" dirty="0" err="1">
              <a:latin typeface="Calibri Light" panose="020F0302020204030204"/>
            </a:rPr>
            <a:t>yr</a:t>
          </a:r>
          <a:r>
            <a:rPr lang="en-GB" sz="2400" kern="1200" dirty="0">
              <a:latin typeface="Calibri Light" panose="020F0302020204030204"/>
            </a:rPr>
            <a:t> </a:t>
          </a:r>
          <a:r>
            <a:rPr lang="en-GB" sz="2400" kern="1200" dirty="0" err="1">
              <a:latin typeface="Calibri Light" panose="020F0302020204030204"/>
            </a:rPr>
            <a:t>ystafell</a:t>
          </a:r>
          <a:r>
            <a:rPr lang="en-GB" sz="2400" kern="1200" dirty="0">
              <a:latin typeface="Calibri Light" panose="020F0302020204030204"/>
            </a:rPr>
            <a:t> </a:t>
          </a:r>
          <a:r>
            <a:rPr lang="en-GB" sz="2400" kern="1200" dirty="0" err="1">
              <a:latin typeface="Calibri Light" panose="020F0302020204030204"/>
            </a:rPr>
            <a:t>drochi</a:t>
          </a:r>
          <a:r>
            <a:rPr lang="en-GB" sz="2400" kern="1200" dirty="0">
              <a:latin typeface="Calibri Light" panose="020F0302020204030204"/>
            </a:rPr>
            <a:t>.</a:t>
          </a:r>
          <a:endParaRPr lang="en-US" sz="2400" kern="1200" dirty="0"/>
        </a:p>
      </dsp:txBody>
      <dsp:txXfrm>
        <a:off x="318333" y="1965970"/>
        <a:ext cx="3748199" cy="818501"/>
      </dsp:txXfrm>
    </dsp:sp>
    <dsp:sp modelId="{BA6F9A9A-78EF-44FE-B05A-18EB36E36354}">
      <dsp:nvSpPr>
        <dsp:cNvPr id="0" name=""/>
        <dsp:cNvSpPr/>
      </dsp:nvSpPr>
      <dsp:spPr>
        <a:xfrm>
          <a:off x="0" y="3716150"/>
          <a:ext cx="5481082" cy="7308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CCB4FE-1A91-44CE-9827-8DFAA223A20F}">
      <dsp:nvSpPr>
        <dsp:cNvPr id="0" name=""/>
        <dsp:cNvSpPr/>
      </dsp:nvSpPr>
      <dsp:spPr>
        <a:xfrm>
          <a:off x="274054" y="3288110"/>
          <a:ext cx="3836757" cy="8560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020" tIns="0" rIns="145020" bIns="0" numCol="1" spcCol="1270" anchor="ctr" anchorCtr="0">
          <a:noAutofit/>
        </a:bodyPr>
        <a:lstStyle/>
        <a:p>
          <a:pPr marL="0" lvl="0" indent="0" algn="l" defTabSz="1066800" rtl="0">
            <a:lnSpc>
              <a:spcPct val="90000"/>
            </a:lnSpc>
            <a:spcBef>
              <a:spcPct val="0"/>
            </a:spcBef>
            <a:spcAft>
              <a:spcPct val="35000"/>
            </a:spcAft>
            <a:buNone/>
          </a:pPr>
          <a:r>
            <a:rPr lang="en-GB" sz="2400" kern="1200" dirty="0">
              <a:latin typeface="Calibri Light" panose="020F0302020204030204"/>
            </a:rPr>
            <a:t>I </a:t>
          </a:r>
          <a:r>
            <a:rPr lang="en-GB" sz="2400" kern="1200" dirty="0" err="1">
              <a:latin typeface="Calibri Light" panose="020F0302020204030204"/>
            </a:rPr>
            <a:t>gwblhau'r</a:t>
          </a:r>
          <a:r>
            <a:rPr lang="en-GB" sz="2400" kern="1200" dirty="0">
              <a:latin typeface="Calibri Light" panose="020F0302020204030204"/>
            </a:rPr>
            <a:t> </a:t>
          </a:r>
          <a:r>
            <a:rPr lang="en-GB" sz="2400" kern="1200" dirty="0" err="1">
              <a:latin typeface="Calibri Light" panose="020F0302020204030204"/>
            </a:rPr>
            <a:t>llyfryn</a:t>
          </a:r>
          <a:r>
            <a:rPr lang="en-GB" sz="2400" kern="1200" dirty="0">
              <a:latin typeface="Calibri Light" panose="020F0302020204030204"/>
            </a:rPr>
            <a:t> STEER</a:t>
          </a:r>
          <a:endParaRPr lang="en-US" sz="2400" kern="1200" dirty="0"/>
        </a:p>
      </dsp:txBody>
      <dsp:txXfrm>
        <a:off x="315844" y="3329900"/>
        <a:ext cx="3753177" cy="77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DFF69-9878-8542-86DB-35AC90745A76}">
      <dsp:nvSpPr>
        <dsp:cNvPr id="0" name=""/>
        <dsp:cNvSpPr/>
      </dsp:nvSpPr>
      <dsp:spPr>
        <a:xfrm>
          <a:off x="0" y="2114"/>
          <a:ext cx="752150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7B8435-9BC5-304F-B6CE-EE19EDE345AE}">
      <dsp:nvSpPr>
        <dsp:cNvPr id="0" name=""/>
        <dsp:cNvSpPr/>
      </dsp:nvSpPr>
      <dsp:spPr>
        <a:xfrm>
          <a:off x="0" y="2114"/>
          <a:ext cx="7521509" cy="1442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Yn </a:t>
          </a:r>
          <a:r>
            <a:rPr lang="en-GB" sz="2900" kern="1200" dirty="0" err="1"/>
            <a:t>defnyddio</a:t>
          </a:r>
          <a:r>
            <a:rPr lang="en-GB" sz="2900" kern="1200" dirty="0"/>
            <a:t> </a:t>
          </a:r>
          <a:r>
            <a:rPr lang="en-GB" sz="2900" kern="1200" dirty="0" err="1"/>
            <a:t>digwyddiad</a:t>
          </a:r>
          <a:r>
            <a:rPr lang="en-GB" sz="2900" kern="1200" dirty="0"/>
            <a:t> </a:t>
          </a:r>
          <a:r>
            <a:rPr lang="en-GB" sz="2900" kern="1200" dirty="0" err="1"/>
            <a:t>critigol</a:t>
          </a:r>
          <a:r>
            <a:rPr lang="en-GB" sz="2900" kern="1200" dirty="0"/>
            <a:t> </a:t>
          </a:r>
          <a:r>
            <a:rPr lang="en-GB" sz="2900" kern="1200" dirty="0" err="1"/>
            <a:t>i</a:t>
          </a:r>
          <a:r>
            <a:rPr lang="en-GB" sz="2900" kern="1200" dirty="0"/>
            <a:t> </a:t>
          </a:r>
          <a:r>
            <a:rPr lang="en-GB" sz="2900" kern="1200" dirty="0" err="1"/>
            <a:t>lywio</a:t>
          </a:r>
          <a:r>
            <a:rPr lang="en-GB" sz="2900" kern="1200" dirty="0"/>
            <a:t> </a:t>
          </a:r>
          <a:r>
            <a:rPr lang="en-GB" sz="2900" kern="1200" dirty="0" err="1"/>
            <a:t>cyfeiriad</a:t>
          </a:r>
          <a:r>
            <a:rPr lang="en-GB" sz="2900" kern="1200" dirty="0"/>
            <a:t> </a:t>
          </a:r>
          <a:r>
            <a:rPr lang="en-GB" sz="2900" kern="1200" dirty="0" err="1"/>
            <a:t>ar</a:t>
          </a:r>
          <a:r>
            <a:rPr lang="en-GB" sz="2900" kern="1200" dirty="0"/>
            <a:t> </a:t>
          </a:r>
          <a:r>
            <a:rPr lang="en-GB" sz="2900" kern="1200" dirty="0" err="1"/>
            <a:t>gyfer</a:t>
          </a:r>
          <a:r>
            <a:rPr lang="en-GB" sz="2900" kern="1200" dirty="0"/>
            <a:t> </a:t>
          </a:r>
          <a:r>
            <a:rPr lang="en-GB" sz="2900" kern="1200" dirty="0" err="1"/>
            <a:t>ymgysylltu</a:t>
          </a:r>
          <a:r>
            <a:rPr lang="en-GB" sz="2900" kern="1200" dirty="0"/>
            <a:t> â </a:t>
          </a:r>
          <a:r>
            <a:rPr lang="en-GB" sz="2900" kern="1200" dirty="0" err="1"/>
            <a:t>llenyddiaeth</a:t>
          </a:r>
          <a:r>
            <a:rPr lang="en-GB" sz="2900" kern="1200" dirty="0"/>
            <a:t> a </a:t>
          </a:r>
          <a:r>
            <a:rPr lang="en-GB" sz="2900" kern="1200" dirty="0" err="1"/>
            <a:t>llywio'r</a:t>
          </a:r>
          <a:r>
            <a:rPr lang="en-GB" sz="2900" kern="1200" dirty="0"/>
            <a:t> </a:t>
          </a:r>
          <a:r>
            <a:rPr lang="en-GB" sz="2900" kern="1200" dirty="0" err="1"/>
            <a:t>camau</a:t>
          </a:r>
          <a:r>
            <a:rPr lang="en-GB" sz="2900" kern="1200" dirty="0"/>
            <a:t> </a:t>
          </a:r>
          <a:r>
            <a:rPr lang="en-GB" sz="2900" kern="1200" dirty="0" err="1"/>
            <a:t>nesaf</a:t>
          </a:r>
          <a:endParaRPr lang="en-US" sz="2900" kern="1200" dirty="0"/>
        </a:p>
      </dsp:txBody>
      <dsp:txXfrm>
        <a:off x="0" y="2114"/>
        <a:ext cx="7521509" cy="1442316"/>
      </dsp:txXfrm>
    </dsp:sp>
    <dsp:sp modelId="{B516EBCA-5CF5-144B-A7F1-41AA9ABDB4B5}">
      <dsp:nvSpPr>
        <dsp:cNvPr id="0" name=""/>
        <dsp:cNvSpPr/>
      </dsp:nvSpPr>
      <dsp:spPr>
        <a:xfrm>
          <a:off x="0" y="1444431"/>
          <a:ext cx="752150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55AB06-4BBA-F241-8F7B-DF870DC82C87}">
      <dsp:nvSpPr>
        <dsp:cNvPr id="0" name=""/>
        <dsp:cNvSpPr/>
      </dsp:nvSpPr>
      <dsp:spPr>
        <a:xfrm>
          <a:off x="0" y="1444431"/>
          <a:ext cx="7521509" cy="1442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err="1"/>
            <a:t>Hanfodol</a:t>
          </a:r>
          <a:r>
            <a:rPr lang="en-GB" sz="2900" kern="1200" dirty="0"/>
            <a:t> </a:t>
          </a:r>
          <a:r>
            <a:rPr lang="en-GB" sz="2900" kern="1200" dirty="0" err="1"/>
            <a:t>trwy</a:t>
          </a:r>
          <a:r>
            <a:rPr lang="en-GB" sz="2900" kern="1200" dirty="0"/>
            <a:t> </a:t>
          </a:r>
          <a:r>
            <a:rPr lang="en-GB" sz="2900" kern="1200" dirty="0" err="1"/>
            <a:t>ddadansoddi</a:t>
          </a:r>
          <a:r>
            <a:rPr lang="en-GB" sz="2900" kern="1200" dirty="0"/>
            <a:t>, </a:t>
          </a:r>
          <a:r>
            <a:rPr lang="en-GB" sz="2900" kern="1200" dirty="0" err="1"/>
            <a:t>nid</a:t>
          </a:r>
          <a:r>
            <a:rPr lang="en-GB" sz="2900" kern="1200" dirty="0"/>
            <a:t> </a:t>
          </a:r>
          <a:r>
            <a:rPr lang="en-GB" sz="2900" kern="1200" dirty="0" err="1"/>
            <a:t>ffrwydrol</a:t>
          </a:r>
          <a:endParaRPr lang="en-US" sz="2900" kern="1200" dirty="0"/>
        </a:p>
      </dsp:txBody>
      <dsp:txXfrm>
        <a:off x="0" y="1444431"/>
        <a:ext cx="7521509" cy="1442316"/>
      </dsp:txXfrm>
    </dsp:sp>
    <dsp:sp modelId="{A0D2388F-29F6-E64B-AD6A-283B8CD5DA93}">
      <dsp:nvSpPr>
        <dsp:cNvPr id="0" name=""/>
        <dsp:cNvSpPr/>
      </dsp:nvSpPr>
      <dsp:spPr>
        <a:xfrm>
          <a:off x="0" y="2886748"/>
          <a:ext cx="752150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260813-B8B5-5844-8852-DC324736706E}">
      <dsp:nvSpPr>
        <dsp:cNvPr id="0" name=""/>
        <dsp:cNvSpPr/>
      </dsp:nvSpPr>
      <dsp:spPr>
        <a:xfrm>
          <a:off x="0" y="2886748"/>
          <a:ext cx="7521509" cy="1442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err="1"/>
            <a:t>Mae'n</a:t>
          </a:r>
          <a:r>
            <a:rPr lang="en-GB" sz="2900" kern="1200" dirty="0"/>
            <a:t> </a:t>
          </a:r>
          <a:r>
            <a:rPr lang="en-GB" sz="2900" kern="1200" dirty="0" err="1"/>
            <a:t>caniatáu</a:t>
          </a:r>
          <a:r>
            <a:rPr lang="en-GB" sz="2900" kern="1200" dirty="0"/>
            <a:t> </a:t>
          </a:r>
          <a:r>
            <a:rPr lang="en-GB" sz="2900" kern="1200" dirty="0" err="1"/>
            <a:t>ymgysylltu</a:t>
          </a:r>
          <a:r>
            <a:rPr lang="en-GB" sz="2900" kern="1200" dirty="0"/>
            <a:t> â </a:t>
          </a:r>
          <a:r>
            <a:rPr lang="en-GB" sz="2900" kern="1200" dirty="0" err="1"/>
            <a:t>llenyddiaeth</a:t>
          </a:r>
          <a:r>
            <a:rPr lang="en-GB" sz="2900" kern="1200" dirty="0"/>
            <a:t> </a:t>
          </a:r>
          <a:r>
            <a:rPr lang="en-GB" sz="2900" kern="1200" dirty="0" err="1"/>
            <a:t>sy'n</a:t>
          </a:r>
          <a:r>
            <a:rPr lang="en-GB" sz="2900" kern="1200" dirty="0"/>
            <a:t> </a:t>
          </a:r>
          <a:r>
            <a:rPr lang="en-GB" sz="2900" kern="1200" dirty="0" err="1"/>
            <a:t>agos</a:t>
          </a:r>
          <a:r>
            <a:rPr lang="en-GB" sz="2900" kern="1200" dirty="0"/>
            <a:t> at </a:t>
          </a:r>
          <a:r>
            <a:rPr lang="en-GB" sz="2900" kern="1200" dirty="0" err="1"/>
            <a:t>ymarfer</a:t>
          </a:r>
          <a:endParaRPr lang="en-US" sz="2900" kern="1200" dirty="0"/>
        </a:p>
      </dsp:txBody>
      <dsp:txXfrm>
        <a:off x="0" y="2886748"/>
        <a:ext cx="7521509" cy="14423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536D5-42C5-CC40-AFEA-1E3991346CAC}">
      <dsp:nvSpPr>
        <dsp:cNvPr id="0" name=""/>
        <dsp:cNvSpPr/>
      </dsp:nvSpPr>
      <dsp:spPr>
        <a:xfrm>
          <a:off x="0" y="0"/>
          <a:ext cx="93493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6F2B99C-8288-3940-ACBF-C6C9C8B524F9}">
      <dsp:nvSpPr>
        <dsp:cNvPr id="0" name=""/>
        <dsp:cNvSpPr/>
      </dsp:nvSpPr>
      <dsp:spPr>
        <a:xfrm>
          <a:off x="0" y="0"/>
          <a:ext cx="9349333" cy="1063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err="1"/>
            <a:t>Ble</a:t>
          </a:r>
          <a:r>
            <a:rPr lang="en-US" sz="2100" kern="1200" dirty="0"/>
            <a:t> a </a:t>
          </a:r>
          <a:r>
            <a:rPr lang="en-US" sz="2100" kern="1200" dirty="0" err="1"/>
            <a:t>phryd</a:t>
          </a:r>
          <a:r>
            <a:rPr lang="en-US" sz="2100" kern="1200" dirty="0"/>
            <a:t> – </a:t>
          </a:r>
          <a:r>
            <a:rPr lang="en-US" sz="2100" kern="1200" dirty="0" err="1"/>
            <a:t>cyd-destun</a:t>
          </a:r>
          <a:r>
            <a:rPr lang="en-US" sz="2100" kern="1200" dirty="0"/>
            <a:t> y </a:t>
          </a:r>
          <a:r>
            <a:rPr lang="en-US" sz="2100" kern="1200" dirty="0" err="1"/>
            <a:t>digwyddiad</a:t>
          </a:r>
          <a:endParaRPr lang="en-US" sz="2100" kern="1200" dirty="0"/>
        </a:p>
      </dsp:txBody>
      <dsp:txXfrm>
        <a:off x="0" y="0"/>
        <a:ext cx="9349333" cy="1063309"/>
      </dsp:txXfrm>
    </dsp:sp>
    <dsp:sp modelId="{48F1C0E1-6A45-C744-ADBA-486264463522}">
      <dsp:nvSpPr>
        <dsp:cNvPr id="0" name=""/>
        <dsp:cNvSpPr/>
      </dsp:nvSpPr>
      <dsp:spPr>
        <a:xfrm>
          <a:off x="0" y="1063309"/>
          <a:ext cx="93493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84F9212-6708-0541-BD6A-8BB767A896E8}">
      <dsp:nvSpPr>
        <dsp:cNvPr id="0" name=""/>
        <dsp:cNvSpPr/>
      </dsp:nvSpPr>
      <dsp:spPr>
        <a:xfrm>
          <a:off x="0" y="1063309"/>
          <a:ext cx="9349333" cy="1063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Beth </a:t>
          </a:r>
          <a:r>
            <a:rPr lang="en-US" sz="2100" kern="1200" dirty="0" err="1"/>
            <a:t>ddigwyddodd</a:t>
          </a:r>
          <a:r>
            <a:rPr lang="en-US" sz="2100" kern="1200" dirty="0"/>
            <a:t> – </a:t>
          </a:r>
          <a:r>
            <a:rPr lang="en-US" sz="2100" kern="1200" dirty="0" err="1"/>
            <a:t>disgrifiad</a:t>
          </a:r>
          <a:r>
            <a:rPr lang="en-US" sz="2100" kern="1200" dirty="0"/>
            <a:t> </a:t>
          </a:r>
          <a:r>
            <a:rPr lang="en-US" sz="2100" kern="1200" dirty="0" err="1"/>
            <a:t>manwl</a:t>
          </a:r>
          <a:r>
            <a:rPr lang="en-US" sz="2100" kern="1200" dirty="0"/>
            <a:t> (</a:t>
          </a:r>
          <a:r>
            <a:rPr lang="en-US" sz="2100" kern="1200" dirty="0" err="1"/>
            <a:t>gorau</a:t>
          </a:r>
          <a:r>
            <a:rPr lang="en-US" sz="2100" kern="1200" dirty="0"/>
            <a:t> po </a:t>
          </a:r>
          <a:r>
            <a:rPr lang="en-US" sz="2100" kern="1200" dirty="0" err="1"/>
            <a:t>fwyaf</a:t>
          </a:r>
          <a:r>
            <a:rPr lang="en-US" sz="2100" kern="1200" dirty="0"/>
            <a:t> y </a:t>
          </a:r>
          <a:r>
            <a:rPr lang="en-US" sz="2100" kern="1200" dirty="0" err="1"/>
            <a:t>manylion</a:t>
          </a:r>
          <a:r>
            <a:rPr lang="en-US" sz="2100" kern="1200" dirty="0"/>
            <a:t> er </a:t>
          </a:r>
          <a:r>
            <a:rPr lang="en-US" sz="2100" kern="1200" dirty="0" err="1"/>
            <a:t>mwyn</a:t>
          </a:r>
          <a:r>
            <a:rPr lang="en-US" sz="2100" kern="1200" dirty="0"/>
            <a:t> </a:t>
          </a:r>
          <a:r>
            <a:rPr lang="en-US" sz="2100" kern="1200" dirty="0" err="1"/>
            <a:t>cyfeirio</a:t>
          </a:r>
          <a:r>
            <a:rPr lang="en-US" sz="2100" kern="1200" dirty="0"/>
            <a:t> </a:t>
          </a:r>
          <a:r>
            <a:rPr lang="en-US" sz="2100" kern="1200" dirty="0" err="1"/>
            <a:t>atynt</a:t>
          </a:r>
          <a:r>
            <a:rPr lang="en-US" sz="2100" kern="1200" dirty="0"/>
            <a:t> </a:t>
          </a:r>
          <a:r>
            <a:rPr lang="en-US" sz="2100" kern="1200" dirty="0" err="1"/>
            <a:t>yn</a:t>
          </a:r>
          <a:r>
            <a:rPr lang="en-US" sz="2100" kern="1200" dirty="0"/>
            <a:t> </a:t>
          </a:r>
          <a:r>
            <a:rPr lang="en-US" sz="2100" kern="1200" dirty="0" err="1"/>
            <a:t>ddiweddarach</a:t>
          </a:r>
          <a:r>
            <a:rPr lang="en-US" sz="2100" kern="1200" dirty="0"/>
            <a:t> </a:t>
          </a:r>
          <a:r>
            <a:rPr lang="en-US" sz="2100" kern="1200" dirty="0" err="1"/>
            <a:t>yn</a:t>
          </a:r>
          <a:r>
            <a:rPr lang="en-US" sz="2100" kern="1200" dirty="0"/>
            <a:t> </a:t>
          </a:r>
          <a:r>
            <a:rPr lang="en-US" sz="2100" kern="1200" dirty="0" err="1"/>
            <a:t>eich</a:t>
          </a:r>
          <a:r>
            <a:rPr lang="en-US" sz="2100" kern="1200" dirty="0"/>
            <a:t> </a:t>
          </a:r>
          <a:r>
            <a:rPr lang="en-US" sz="2100" kern="1200" dirty="0" err="1"/>
            <a:t>gwaith</a:t>
          </a:r>
          <a:r>
            <a:rPr lang="en-US" sz="2100" kern="1200" dirty="0"/>
            <a:t>)</a:t>
          </a:r>
        </a:p>
      </dsp:txBody>
      <dsp:txXfrm>
        <a:off x="0" y="1063309"/>
        <a:ext cx="9349333" cy="1063309"/>
      </dsp:txXfrm>
    </dsp:sp>
    <dsp:sp modelId="{776D1F5E-08C8-4C4C-A35B-AE7F00DE670F}">
      <dsp:nvSpPr>
        <dsp:cNvPr id="0" name=""/>
        <dsp:cNvSpPr/>
      </dsp:nvSpPr>
      <dsp:spPr>
        <a:xfrm>
          <a:off x="0" y="2126618"/>
          <a:ext cx="93493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899C4D5-0610-5345-AA1E-EED2AACF1527}">
      <dsp:nvSpPr>
        <dsp:cNvPr id="0" name=""/>
        <dsp:cNvSpPr/>
      </dsp:nvSpPr>
      <dsp:spPr>
        <a:xfrm>
          <a:off x="0" y="2126618"/>
          <a:ext cx="9349333" cy="1063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err="1"/>
            <a:t>Meysydd</a:t>
          </a:r>
          <a:r>
            <a:rPr lang="en-US" sz="2100" kern="1200" dirty="0"/>
            <a:t> y </a:t>
          </a:r>
          <a:r>
            <a:rPr lang="en-US" sz="2100" kern="1200" dirty="0" err="1"/>
            <a:t>gellir</a:t>
          </a:r>
          <a:r>
            <a:rPr lang="en-US" sz="2100" kern="1200" dirty="0"/>
            <a:t> </a:t>
          </a:r>
          <a:r>
            <a:rPr lang="en-US" sz="2100" kern="1200" dirty="0" err="1"/>
            <a:t>eu</a:t>
          </a:r>
          <a:r>
            <a:rPr lang="en-US" sz="2100" kern="1200" dirty="0"/>
            <a:t> </a:t>
          </a:r>
          <a:r>
            <a:rPr lang="en-US" sz="2100" kern="1200" dirty="0" err="1"/>
            <a:t>harchwilio</a:t>
          </a:r>
          <a:r>
            <a:rPr lang="en-US" sz="2100" kern="1200" dirty="0"/>
            <a:t> – </a:t>
          </a:r>
          <a:r>
            <a:rPr lang="en-US" sz="2100" kern="1200" dirty="0" err="1"/>
            <a:t>yr</a:t>
          </a:r>
          <a:r>
            <a:rPr lang="en-US" sz="2100" kern="1200" dirty="0"/>
            <a:t> </a:t>
          </a:r>
          <a:r>
            <a:rPr lang="en-US" sz="2100" kern="1200" dirty="0" err="1"/>
            <a:t>hyn</a:t>
          </a:r>
          <a:r>
            <a:rPr lang="en-US" sz="2100" kern="1200" dirty="0"/>
            <a:t> </a:t>
          </a:r>
          <a:r>
            <a:rPr lang="en-US" sz="2100" kern="1200" dirty="0" err="1"/>
            <a:t>rydych</a:t>
          </a:r>
          <a:r>
            <a:rPr lang="en-US" sz="2100" kern="1200" dirty="0"/>
            <a:t> </a:t>
          </a:r>
          <a:r>
            <a:rPr lang="en-US" sz="2100" kern="1200" dirty="0" err="1"/>
            <a:t>chi’n</a:t>
          </a:r>
          <a:r>
            <a:rPr lang="en-US" sz="2100" kern="1200" dirty="0"/>
            <a:t> </a:t>
          </a:r>
          <a:r>
            <a:rPr lang="en-US" sz="2100" kern="1200" dirty="0" err="1"/>
            <a:t>meddwl</a:t>
          </a:r>
          <a:r>
            <a:rPr lang="en-US" sz="2100" kern="1200" dirty="0"/>
            <a:t> </a:t>
          </a:r>
          <a:r>
            <a:rPr lang="en-US" sz="2100" kern="1200" dirty="0" err="1"/>
            <a:t>allai</a:t>
          </a:r>
          <a:r>
            <a:rPr lang="en-US" sz="2100" kern="1200" dirty="0"/>
            <a:t> </a:t>
          </a:r>
          <a:r>
            <a:rPr lang="en-US" sz="2100" kern="1200" dirty="0" err="1"/>
            <a:t>fod</a:t>
          </a:r>
          <a:r>
            <a:rPr lang="en-US" sz="2100" kern="1200" dirty="0"/>
            <a:t> “o dan y </a:t>
          </a:r>
          <a:r>
            <a:rPr lang="en-US" sz="2100" kern="1200" dirty="0" err="1"/>
            <a:t>bonet</a:t>
          </a:r>
          <a:r>
            <a:rPr lang="en-US" sz="2100" kern="1200" dirty="0"/>
            <a:t>” </a:t>
          </a:r>
          <a:r>
            <a:rPr lang="en-US" sz="2100" kern="1200" dirty="0" err="1"/>
            <a:t>yn</a:t>
          </a:r>
          <a:r>
            <a:rPr lang="en-US" sz="2100" kern="1200" dirty="0"/>
            <a:t> y </a:t>
          </a:r>
          <a:r>
            <a:rPr lang="en-US" sz="2100" kern="1200" dirty="0" err="1"/>
            <a:t>digwyddiadau</a:t>
          </a:r>
          <a:r>
            <a:rPr lang="en-US" sz="2100" kern="1200" dirty="0"/>
            <a:t> </a:t>
          </a:r>
          <a:r>
            <a:rPr lang="en-US" sz="2100" kern="1200" dirty="0" err="1"/>
            <a:t>hyn</a:t>
          </a:r>
          <a:endParaRPr lang="en-US" sz="2100" kern="1200" dirty="0"/>
        </a:p>
      </dsp:txBody>
      <dsp:txXfrm>
        <a:off x="0" y="2126618"/>
        <a:ext cx="9349333" cy="1063309"/>
      </dsp:txXfrm>
    </dsp:sp>
    <dsp:sp modelId="{F037B92D-3ABC-DE44-A4E3-7CBE327831CF}">
      <dsp:nvSpPr>
        <dsp:cNvPr id="0" name=""/>
        <dsp:cNvSpPr/>
      </dsp:nvSpPr>
      <dsp:spPr>
        <a:xfrm>
          <a:off x="0" y="3189927"/>
          <a:ext cx="93493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5D95C8-A098-2D42-9319-57605419CE3E}">
      <dsp:nvSpPr>
        <dsp:cNvPr id="0" name=""/>
        <dsp:cNvSpPr/>
      </dsp:nvSpPr>
      <dsp:spPr>
        <a:xfrm>
          <a:off x="0" y="3189927"/>
          <a:ext cx="9349333" cy="1063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err="1"/>
            <a:t>Nodiadau</a:t>
          </a:r>
          <a:r>
            <a:rPr lang="en-US" sz="2100" kern="1200" dirty="0"/>
            <a:t> – </a:t>
          </a:r>
          <a:r>
            <a:rPr lang="en-US" sz="2100" kern="1200" dirty="0" err="1"/>
            <a:t>unrhyw</a:t>
          </a:r>
          <a:r>
            <a:rPr lang="en-US" sz="2100" kern="1200" dirty="0"/>
            <a:t> </a:t>
          </a:r>
          <a:r>
            <a:rPr lang="en-US" sz="2100" kern="1200" dirty="0" err="1"/>
            <a:t>fanylion</a:t>
          </a:r>
          <a:r>
            <a:rPr lang="en-US" sz="2100" kern="1200" dirty="0"/>
            <a:t> y </a:t>
          </a:r>
          <a:r>
            <a:rPr lang="en-US" sz="2100" kern="1200" dirty="0" err="1"/>
            <a:t>gallwch</a:t>
          </a:r>
          <a:r>
            <a:rPr lang="en-US" sz="2100" kern="1200" dirty="0"/>
            <a:t> </a:t>
          </a:r>
          <a:r>
            <a:rPr lang="en-US" sz="2100" kern="1200" dirty="0" err="1"/>
            <a:t>eu</a:t>
          </a:r>
          <a:r>
            <a:rPr lang="en-US" sz="2100" kern="1200" dirty="0"/>
            <a:t> nodi (</a:t>
          </a:r>
          <a:r>
            <a:rPr lang="en-US" sz="2100" kern="1200" dirty="0" err="1"/>
            <a:t>ydy</a:t>
          </a:r>
          <a:r>
            <a:rPr lang="en-US" sz="2100" kern="1200" dirty="0"/>
            <a:t> </a:t>
          </a:r>
          <a:r>
            <a:rPr lang="en-US" sz="2100" kern="1200" dirty="0" err="1"/>
            <a:t>e’n</a:t>
          </a:r>
          <a:r>
            <a:rPr lang="en-US" sz="2100" kern="1200" dirty="0"/>
            <a:t> </a:t>
          </a:r>
          <a:r>
            <a:rPr lang="en-US" sz="2100" kern="1200" dirty="0" err="1"/>
            <a:t>amgylchedd</a:t>
          </a:r>
          <a:r>
            <a:rPr lang="en-US" sz="2100" kern="1200" dirty="0"/>
            <a:t> </a:t>
          </a:r>
          <a:r>
            <a:rPr lang="en-US" sz="2100" kern="1200" dirty="0" err="1"/>
            <a:t>prysur</a:t>
          </a:r>
          <a:r>
            <a:rPr lang="en-US" sz="2100" kern="1200" dirty="0"/>
            <a:t>, </a:t>
          </a:r>
          <a:r>
            <a:rPr lang="en-US" sz="2100" kern="1200" dirty="0" err="1"/>
            <a:t>ydy</a:t>
          </a:r>
          <a:r>
            <a:rPr lang="en-US" sz="2100" kern="1200" dirty="0"/>
            <a:t> e </a:t>
          </a:r>
          <a:r>
            <a:rPr lang="en-US" sz="2100" kern="1200" dirty="0" err="1"/>
            <a:t>ar</a:t>
          </a:r>
          <a:r>
            <a:rPr lang="en-US" sz="2100" kern="1200" dirty="0"/>
            <a:t> </a:t>
          </a:r>
          <a:r>
            <a:rPr lang="en-US" sz="2100" kern="1200" dirty="0" err="1">
              <a:latin typeface="Calibri" panose="020F0502020204030204" pitchFamily="34" charset="0"/>
              <a:cs typeface="Calibri" panose="020F0502020204030204" pitchFamily="34" charset="0"/>
            </a:rPr>
            <a:t>ôl</a:t>
          </a:r>
          <a:r>
            <a:rPr lang="en-US" sz="2100" kern="1200" dirty="0">
              <a:latin typeface="Calibri" panose="020F0502020204030204" pitchFamily="34" charset="0"/>
              <a:cs typeface="Calibri" panose="020F0502020204030204" pitchFamily="34" charset="0"/>
            </a:rPr>
            <a:t> </a:t>
          </a:r>
          <a:r>
            <a:rPr lang="en-US" sz="2100" kern="1200" dirty="0" err="1">
              <a:latin typeface="Calibri" panose="020F0502020204030204" pitchFamily="34" charset="0"/>
              <a:cs typeface="Calibri" panose="020F0502020204030204" pitchFamily="34" charset="0"/>
            </a:rPr>
            <a:t>cinio</a:t>
          </a:r>
          <a:r>
            <a:rPr lang="en-US" sz="2100" kern="1200" dirty="0">
              <a:latin typeface="Calibri" panose="020F0502020204030204" pitchFamily="34" charset="0"/>
              <a:cs typeface="Calibri" panose="020F0502020204030204" pitchFamily="34" charset="0"/>
            </a:rPr>
            <a:t>, </a:t>
          </a:r>
          <a:r>
            <a:rPr lang="en-US" sz="2100" kern="1200" dirty="0" err="1">
              <a:latin typeface="Calibri" panose="020F0502020204030204" pitchFamily="34" charset="0"/>
              <a:cs typeface="Calibri" panose="020F0502020204030204" pitchFamily="34" charset="0"/>
            </a:rPr>
            <a:t>oes</a:t>
          </a:r>
          <a:r>
            <a:rPr lang="en-US" sz="2100" kern="1200" dirty="0">
              <a:latin typeface="Calibri" panose="020F0502020204030204" pitchFamily="34" charset="0"/>
              <a:cs typeface="Calibri" panose="020F0502020204030204" pitchFamily="34" charset="0"/>
            </a:rPr>
            <a:t> </a:t>
          </a:r>
          <a:r>
            <a:rPr lang="en-US" sz="2100" kern="1200" dirty="0" err="1">
              <a:latin typeface="Calibri" panose="020F0502020204030204" pitchFamily="34" charset="0"/>
              <a:cs typeface="Calibri" panose="020F0502020204030204" pitchFamily="34" charset="0"/>
            </a:rPr>
            <a:t>yna</a:t>
          </a:r>
          <a:r>
            <a:rPr lang="en-US" sz="2100" kern="1200" dirty="0">
              <a:latin typeface="Calibri" panose="020F0502020204030204" pitchFamily="34" charset="0"/>
              <a:cs typeface="Calibri" panose="020F0502020204030204" pitchFamily="34" charset="0"/>
            </a:rPr>
            <a:t> </a:t>
          </a:r>
          <a:r>
            <a:rPr lang="en-US" sz="2100" kern="1200" dirty="0" err="1">
              <a:latin typeface="Calibri" panose="020F0502020204030204" pitchFamily="34" charset="0"/>
              <a:cs typeface="Calibri" panose="020F0502020204030204" pitchFamily="34" charset="0"/>
            </a:rPr>
            <a:t>lawer</a:t>
          </a:r>
          <a:r>
            <a:rPr lang="en-US" sz="2100" kern="1200" dirty="0">
              <a:latin typeface="Calibri" panose="020F0502020204030204" pitchFamily="34" charset="0"/>
              <a:cs typeface="Calibri" panose="020F0502020204030204" pitchFamily="34" charset="0"/>
            </a:rPr>
            <a:t> o </a:t>
          </a:r>
          <a:r>
            <a:rPr lang="en-US" sz="2100" kern="1200" dirty="0" err="1">
              <a:latin typeface="Calibri" panose="020F0502020204030204" pitchFamily="34" charset="0"/>
              <a:cs typeface="Calibri" panose="020F0502020204030204" pitchFamily="34" charset="0"/>
            </a:rPr>
            <a:t>wrthdyniadau</a:t>
          </a:r>
          <a:r>
            <a:rPr lang="en-US" sz="2100" kern="1200" dirty="0">
              <a:latin typeface="Calibri" panose="020F0502020204030204" pitchFamily="34" charset="0"/>
              <a:cs typeface="Calibri" panose="020F0502020204030204" pitchFamily="34" charset="0"/>
            </a:rPr>
            <a:t>, </a:t>
          </a:r>
          <a:r>
            <a:rPr lang="en-US" sz="2100" kern="1200" dirty="0" err="1">
              <a:latin typeface="Calibri" panose="020F0502020204030204" pitchFamily="34" charset="0"/>
              <a:cs typeface="Calibri" panose="020F0502020204030204" pitchFamily="34" charset="0"/>
            </a:rPr>
            <a:t>ydy</a:t>
          </a:r>
          <a:r>
            <a:rPr lang="en-US" sz="2100" kern="1200" dirty="0">
              <a:latin typeface="Calibri" panose="020F0502020204030204" pitchFamily="34" charset="0"/>
              <a:cs typeface="Calibri" panose="020F0502020204030204" pitchFamily="34" charset="0"/>
            </a:rPr>
            <a:t> </a:t>
          </a:r>
          <a:r>
            <a:rPr lang="en-US" sz="2100" kern="1200" dirty="0" err="1">
              <a:latin typeface="Calibri" panose="020F0502020204030204" pitchFamily="34" charset="0"/>
              <a:cs typeface="Calibri" panose="020F0502020204030204" pitchFamily="34" charset="0"/>
            </a:rPr>
            <a:t>cyfarwyddydiadau’n</a:t>
          </a:r>
          <a:r>
            <a:rPr lang="en-US" sz="2100" kern="1200" dirty="0">
              <a:latin typeface="Calibri" panose="020F0502020204030204" pitchFamily="34" charset="0"/>
              <a:cs typeface="Calibri" panose="020F0502020204030204" pitchFamily="34" charset="0"/>
            </a:rPr>
            <a:t> </a:t>
          </a:r>
          <a:r>
            <a:rPr lang="en-US" sz="2100" kern="1200" dirty="0" err="1">
              <a:latin typeface="Calibri" panose="020F0502020204030204" pitchFamily="34" charset="0"/>
              <a:cs typeface="Calibri" panose="020F0502020204030204" pitchFamily="34" charset="0"/>
            </a:rPr>
            <a:t>glir</a:t>
          </a:r>
          <a:r>
            <a:rPr lang="en-US" sz="2100" kern="1200" dirty="0">
              <a:latin typeface="Calibri" panose="020F0502020204030204" pitchFamily="34" charset="0"/>
              <a:cs typeface="Calibri" panose="020F0502020204030204" pitchFamily="34" charset="0"/>
            </a:rPr>
            <a:t> – </a:t>
          </a:r>
          <a:r>
            <a:rPr lang="en-US" sz="2100" kern="1200" dirty="0" err="1">
              <a:latin typeface="Calibri" panose="020F0502020204030204" pitchFamily="34" charset="0"/>
              <a:cs typeface="Calibri" panose="020F0502020204030204" pitchFamily="34" charset="0"/>
            </a:rPr>
            <a:t>gorau</a:t>
          </a:r>
          <a:r>
            <a:rPr lang="en-US" sz="2100" kern="1200" dirty="0">
              <a:latin typeface="Calibri" panose="020F0502020204030204" pitchFamily="34" charset="0"/>
              <a:cs typeface="Calibri" panose="020F0502020204030204" pitchFamily="34" charset="0"/>
            </a:rPr>
            <a:t> po </a:t>
          </a:r>
          <a:r>
            <a:rPr lang="en-US" sz="2100" kern="1200" dirty="0" err="1">
              <a:latin typeface="Calibri" panose="020F0502020204030204" pitchFamily="34" charset="0"/>
              <a:cs typeface="Calibri" panose="020F0502020204030204" pitchFamily="34" charset="0"/>
            </a:rPr>
            <a:t>fwyaf</a:t>
          </a:r>
          <a:r>
            <a:rPr lang="en-US" sz="2100" kern="1200" dirty="0">
              <a:latin typeface="Calibri" panose="020F0502020204030204" pitchFamily="34" charset="0"/>
              <a:cs typeface="Calibri" panose="020F0502020204030204" pitchFamily="34" charset="0"/>
            </a:rPr>
            <a:t> y </a:t>
          </a:r>
          <a:r>
            <a:rPr lang="en-US" sz="2100" kern="1200" dirty="0" err="1">
              <a:latin typeface="Calibri" panose="020F0502020204030204" pitchFamily="34" charset="0"/>
              <a:cs typeface="Calibri" panose="020F0502020204030204" pitchFamily="34" charset="0"/>
            </a:rPr>
            <a:t>gallwch</a:t>
          </a:r>
          <a:r>
            <a:rPr lang="en-US" sz="2100" kern="1200" dirty="0">
              <a:latin typeface="Calibri" panose="020F0502020204030204" pitchFamily="34" charset="0"/>
              <a:cs typeface="Calibri" panose="020F0502020204030204" pitchFamily="34" charset="0"/>
            </a:rPr>
            <a:t> </a:t>
          </a:r>
          <a:r>
            <a:rPr lang="en-US" sz="2100" kern="1200" dirty="0" err="1">
              <a:latin typeface="Calibri" panose="020F0502020204030204" pitchFamily="34" charset="0"/>
              <a:cs typeface="Calibri" panose="020F0502020204030204" pitchFamily="34" charset="0"/>
            </a:rPr>
            <a:t>gyfeirio</a:t>
          </a:r>
          <a:r>
            <a:rPr lang="en-US" sz="2100" kern="1200" dirty="0">
              <a:latin typeface="Calibri" panose="020F0502020204030204" pitchFamily="34" charset="0"/>
              <a:cs typeface="Calibri" panose="020F0502020204030204" pitchFamily="34" charset="0"/>
            </a:rPr>
            <a:t> </a:t>
          </a:r>
          <a:r>
            <a:rPr lang="en-US" sz="2100" kern="1200" dirty="0" err="1">
              <a:latin typeface="Calibri" panose="020F0502020204030204" pitchFamily="34" charset="0"/>
              <a:cs typeface="Calibri" panose="020F0502020204030204" pitchFamily="34" charset="0"/>
            </a:rPr>
            <a:t>ato</a:t>
          </a:r>
          <a:r>
            <a:rPr lang="en-US" sz="2100" kern="1200" dirty="0"/>
            <a:t>)</a:t>
          </a:r>
        </a:p>
      </dsp:txBody>
      <dsp:txXfrm>
        <a:off x="0" y="3189927"/>
        <a:ext cx="9349333" cy="10633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12B08-624A-D344-95B4-63D41622AF9A}">
      <dsp:nvSpPr>
        <dsp:cNvPr id="0" name=""/>
        <dsp:cNvSpPr/>
      </dsp:nvSpPr>
      <dsp:spPr>
        <a:xfrm>
          <a:off x="0" y="514"/>
          <a:ext cx="829903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9D83F30-D66E-1A46-93C4-759CF295A437}">
      <dsp:nvSpPr>
        <dsp:cNvPr id="0" name=""/>
        <dsp:cNvSpPr/>
      </dsp:nvSpPr>
      <dsp:spPr>
        <a:xfrm>
          <a:off x="0" y="514"/>
          <a:ext cx="8299032" cy="842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err="1"/>
            <a:t>Byddwch</a:t>
          </a:r>
          <a:r>
            <a:rPr lang="en-US" sz="2200" kern="1200" dirty="0"/>
            <a:t> </a:t>
          </a:r>
          <a:r>
            <a:rPr lang="en-US" sz="2200" kern="1200" dirty="0" err="1"/>
            <a:t>yn</a:t>
          </a:r>
          <a:r>
            <a:rPr lang="en-US" sz="2200" kern="1200" dirty="0"/>
            <a:t> </a:t>
          </a:r>
          <a:r>
            <a:rPr lang="en-US" sz="2200" kern="1200" dirty="0" err="1"/>
            <a:t>cwmpasu</a:t>
          </a:r>
          <a:r>
            <a:rPr lang="en-US" sz="2200" kern="1200" dirty="0"/>
            <a:t> </a:t>
          </a:r>
          <a:r>
            <a:rPr lang="en-US" sz="2200" kern="1200" dirty="0" err="1"/>
            <a:t>moeseg</a:t>
          </a:r>
          <a:r>
            <a:rPr lang="en-US" sz="2200" kern="1200" dirty="0"/>
            <a:t> </a:t>
          </a:r>
          <a:r>
            <a:rPr lang="en-US" sz="2200" kern="1200" dirty="0" err="1"/>
            <a:t>yn</a:t>
          </a:r>
          <a:r>
            <a:rPr lang="en-US" sz="2200" kern="1200" dirty="0"/>
            <a:t> </a:t>
          </a:r>
          <a:r>
            <a:rPr lang="en-US" sz="2200" kern="1200" dirty="0" err="1"/>
            <a:t>fanwl</a:t>
          </a:r>
          <a:r>
            <a:rPr lang="en-US" sz="2200" kern="1200" dirty="0"/>
            <a:t> </a:t>
          </a:r>
          <a:r>
            <a:rPr lang="en-US" sz="2200" kern="1200" dirty="0" err="1"/>
            <a:t>mewn</a:t>
          </a:r>
          <a:r>
            <a:rPr lang="en-US" sz="2200" kern="1200" dirty="0"/>
            <a:t> </a:t>
          </a:r>
          <a:r>
            <a:rPr lang="en-US" sz="2200" kern="1200" dirty="0" err="1"/>
            <a:t>modylau</a:t>
          </a:r>
          <a:r>
            <a:rPr lang="en-US" sz="2200" kern="1200" dirty="0"/>
            <a:t>/</a:t>
          </a:r>
          <a:r>
            <a:rPr lang="en-US" sz="2200" kern="1200" dirty="0" err="1"/>
            <a:t>pontydd</a:t>
          </a:r>
          <a:r>
            <a:rPr lang="en-US" sz="2200" kern="1200" dirty="0"/>
            <a:t> </a:t>
          </a:r>
          <a:r>
            <a:rPr lang="en-US" sz="2200" kern="1200" dirty="0" err="1"/>
            <a:t>diweddarach</a:t>
          </a:r>
          <a:r>
            <a:rPr lang="en-US" sz="2200" kern="1200" dirty="0"/>
            <a:t>, ac </a:t>
          </a:r>
          <a:r>
            <a:rPr lang="en-US" sz="2200" kern="1200" dirty="0" err="1"/>
            <a:t>yn</a:t>
          </a:r>
          <a:r>
            <a:rPr lang="en-US" sz="2200" kern="1200" dirty="0"/>
            <a:t> y </a:t>
          </a:r>
          <a:r>
            <a:rPr lang="en-US" sz="2200" kern="1200" dirty="0" err="1"/>
            <a:t>sesiynau</a:t>
          </a:r>
          <a:r>
            <a:rPr lang="en-US" sz="2200" kern="1200" dirty="0"/>
            <a:t> </a:t>
          </a:r>
          <a:r>
            <a:rPr lang="en-US" sz="2200" kern="1200" dirty="0" err="1"/>
            <a:t>cefnogi</a:t>
          </a:r>
          <a:r>
            <a:rPr lang="en-US" sz="2200" kern="1200" dirty="0"/>
            <a:t> </a:t>
          </a:r>
          <a:r>
            <a:rPr lang="en-US" sz="2200" kern="1200" dirty="0" err="1"/>
            <a:t>aseiniad</a:t>
          </a:r>
          <a:r>
            <a:rPr lang="en-US" sz="2200" kern="1200" dirty="0"/>
            <a:t> </a:t>
          </a:r>
          <a:r>
            <a:rPr lang="en-US" sz="2200" kern="1200" dirty="0" err="1"/>
            <a:t>ar</a:t>
          </a:r>
          <a:r>
            <a:rPr lang="en-US" sz="2200" kern="1200" dirty="0"/>
            <a:t> </a:t>
          </a:r>
          <a:r>
            <a:rPr lang="en-US" sz="2200" kern="1200" dirty="0" err="1"/>
            <a:t>gyfer</a:t>
          </a:r>
          <a:r>
            <a:rPr lang="en-US" sz="2200" kern="1200" dirty="0"/>
            <a:t> y </a:t>
          </a:r>
          <a:r>
            <a:rPr lang="en-US" sz="2200" kern="1200" dirty="0" err="1"/>
            <a:t>modwl</a:t>
          </a:r>
          <a:r>
            <a:rPr lang="en-US" sz="2200" kern="1200" dirty="0"/>
            <a:t> </a:t>
          </a:r>
          <a:r>
            <a:rPr lang="en-US" sz="2200" kern="1200" dirty="0" err="1"/>
            <a:t>hwn</a:t>
          </a:r>
          <a:endParaRPr lang="en-US" sz="2200" kern="1200" dirty="0"/>
        </a:p>
      </dsp:txBody>
      <dsp:txXfrm>
        <a:off x="0" y="514"/>
        <a:ext cx="8299032" cy="842229"/>
      </dsp:txXfrm>
    </dsp:sp>
    <dsp:sp modelId="{E6D101A8-730B-C044-A878-9077A526578E}">
      <dsp:nvSpPr>
        <dsp:cNvPr id="0" name=""/>
        <dsp:cNvSpPr/>
      </dsp:nvSpPr>
      <dsp:spPr>
        <a:xfrm>
          <a:off x="0" y="842743"/>
          <a:ext cx="829903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7FE888E-44A3-CB47-8EB7-4FBE79A1244D}">
      <dsp:nvSpPr>
        <dsp:cNvPr id="0" name=""/>
        <dsp:cNvSpPr/>
      </dsp:nvSpPr>
      <dsp:spPr>
        <a:xfrm>
          <a:off x="0" y="842743"/>
          <a:ext cx="8299032" cy="842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Y </a:t>
          </a:r>
          <a:r>
            <a:rPr lang="en-US" sz="2200" kern="1200" dirty="0" err="1"/>
            <a:t>maes</a:t>
          </a:r>
          <a:r>
            <a:rPr lang="en-US" sz="2200" kern="1200" dirty="0"/>
            <a:t> </a:t>
          </a:r>
          <a:r>
            <a:rPr lang="en-US" sz="2200" kern="1200" dirty="0" err="1"/>
            <a:t>mwyaf</a:t>
          </a:r>
          <a:r>
            <a:rPr lang="en-US" sz="2200" kern="1200" dirty="0"/>
            <a:t> </a:t>
          </a:r>
          <a:r>
            <a:rPr lang="en-US" sz="2200" kern="1200" dirty="0" err="1"/>
            <a:t>i’w</a:t>
          </a:r>
          <a:r>
            <a:rPr lang="en-US" sz="2200" kern="1200" dirty="0"/>
            <a:t> </a:t>
          </a:r>
          <a:r>
            <a:rPr lang="en-US" sz="2200" kern="1200" dirty="0" err="1"/>
            <a:t>ystyried</a:t>
          </a:r>
          <a:r>
            <a:rPr lang="en-US" sz="2200" kern="1200" dirty="0"/>
            <a:t> </a:t>
          </a:r>
          <a:r>
            <a:rPr lang="en-US" sz="2200" kern="1200" dirty="0" err="1"/>
            <a:t>yma</a:t>
          </a:r>
          <a:r>
            <a:rPr lang="en-US" sz="2200" kern="1200" dirty="0"/>
            <a:t> </a:t>
          </a:r>
          <a:r>
            <a:rPr lang="en-US" sz="2200" kern="1200" dirty="0" err="1"/>
            <a:t>yw</a:t>
          </a:r>
          <a:r>
            <a:rPr lang="en-US" sz="2200" kern="1200" dirty="0"/>
            <a:t> </a:t>
          </a:r>
          <a:r>
            <a:rPr lang="en-US" sz="2200" kern="1200" dirty="0" err="1"/>
            <a:t>anhysbysrwydd</a:t>
          </a:r>
          <a:endParaRPr lang="en-US" sz="2200" kern="1200" dirty="0"/>
        </a:p>
      </dsp:txBody>
      <dsp:txXfrm>
        <a:off x="0" y="842743"/>
        <a:ext cx="8299032" cy="842229"/>
      </dsp:txXfrm>
    </dsp:sp>
    <dsp:sp modelId="{E75BA11E-DDB4-D24B-BDB0-5B350E060BC9}">
      <dsp:nvSpPr>
        <dsp:cNvPr id="0" name=""/>
        <dsp:cNvSpPr/>
      </dsp:nvSpPr>
      <dsp:spPr>
        <a:xfrm>
          <a:off x="0" y="1684973"/>
          <a:ext cx="829903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80264EC-D6A5-5C4D-B310-4A6193FAB683}">
      <dsp:nvSpPr>
        <dsp:cNvPr id="0" name=""/>
        <dsp:cNvSpPr/>
      </dsp:nvSpPr>
      <dsp:spPr>
        <a:xfrm>
          <a:off x="0" y="1684973"/>
          <a:ext cx="8299032" cy="842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Beth a </a:t>
          </a:r>
          <a:r>
            <a:rPr lang="en-US" sz="2200" kern="1200" dirty="0" err="1"/>
            <a:t>olygir</a:t>
          </a:r>
          <a:r>
            <a:rPr lang="en-US" sz="2200" kern="1200" dirty="0"/>
            <a:t> </a:t>
          </a:r>
          <a:r>
            <a:rPr lang="en-US" sz="2200" kern="1200" dirty="0" err="1"/>
            <a:t>wrth</a:t>
          </a:r>
          <a:r>
            <a:rPr lang="en-US" sz="2200" kern="1200" dirty="0"/>
            <a:t> </a:t>
          </a:r>
          <a:r>
            <a:rPr lang="en-US" sz="2200" kern="1200" dirty="0" err="1"/>
            <a:t>anhysbysrwydd</a:t>
          </a:r>
          <a:r>
            <a:rPr lang="en-US" sz="2200" kern="1200" dirty="0"/>
            <a:t>?</a:t>
          </a:r>
        </a:p>
      </dsp:txBody>
      <dsp:txXfrm>
        <a:off x="0" y="1684973"/>
        <a:ext cx="8299032" cy="842229"/>
      </dsp:txXfrm>
    </dsp:sp>
    <dsp:sp modelId="{A19A3AF7-3A03-8B4F-AB5E-0D1E6C8072B3}">
      <dsp:nvSpPr>
        <dsp:cNvPr id="0" name=""/>
        <dsp:cNvSpPr/>
      </dsp:nvSpPr>
      <dsp:spPr>
        <a:xfrm>
          <a:off x="0" y="2527203"/>
          <a:ext cx="829903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CE99E96-0AD5-E34C-AF6F-DE996FA3EE29}">
      <dsp:nvSpPr>
        <dsp:cNvPr id="0" name=""/>
        <dsp:cNvSpPr/>
      </dsp:nvSpPr>
      <dsp:spPr>
        <a:xfrm>
          <a:off x="0" y="2527203"/>
          <a:ext cx="8299032" cy="842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Sut </a:t>
          </a:r>
          <a:r>
            <a:rPr lang="en-US" sz="2200" kern="1200" dirty="0" err="1"/>
            <a:t>allen</a:t>
          </a:r>
          <a:r>
            <a:rPr lang="en-US" sz="2200" kern="1200" dirty="0"/>
            <a:t> </a:t>
          </a:r>
          <a:r>
            <a:rPr lang="en-US" sz="2200" kern="1200" dirty="0" err="1"/>
            <a:t>ni</a:t>
          </a:r>
          <a:r>
            <a:rPr lang="en-US" sz="2200" kern="1200" dirty="0"/>
            <a:t> </a:t>
          </a:r>
          <a:r>
            <a:rPr lang="en-US" sz="2200" kern="1200" dirty="0" err="1"/>
            <a:t>ei</a:t>
          </a:r>
          <a:r>
            <a:rPr lang="en-US" sz="2200" kern="1200" dirty="0"/>
            <a:t> </a:t>
          </a:r>
          <a:r>
            <a:rPr lang="en-US" sz="2200" kern="1200" dirty="0" err="1"/>
            <a:t>fylchu</a:t>
          </a:r>
          <a:r>
            <a:rPr lang="en-US" sz="2200" kern="1200" dirty="0"/>
            <a:t>?</a:t>
          </a:r>
        </a:p>
      </dsp:txBody>
      <dsp:txXfrm>
        <a:off x="0" y="2527203"/>
        <a:ext cx="8299032" cy="842229"/>
      </dsp:txXfrm>
    </dsp:sp>
    <dsp:sp modelId="{12F8A7DF-CE6F-D94E-9CA5-294E44128085}">
      <dsp:nvSpPr>
        <dsp:cNvPr id="0" name=""/>
        <dsp:cNvSpPr/>
      </dsp:nvSpPr>
      <dsp:spPr>
        <a:xfrm>
          <a:off x="0" y="3369433"/>
          <a:ext cx="829903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962D53E-4A4E-AD41-8D9D-362062592C4D}">
      <dsp:nvSpPr>
        <dsp:cNvPr id="0" name=""/>
        <dsp:cNvSpPr/>
      </dsp:nvSpPr>
      <dsp:spPr>
        <a:xfrm>
          <a:off x="0" y="3369433"/>
          <a:ext cx="8299032" cy="842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Pa </a:t>
          </a:r>
          <a:r>
            <a:rPr lang="en-US" sz="2200" kern="1200" dirty="0" err="1"/>
            <a:t>fesurau</a:t>
          </a:r>
          <a:r>
            <a:rPr lang="en-US" sz="2200" kern="1200" dirty="0"/>
            <a:t> </a:t>
          </a:r>
          <a:r>
            <a:rPr lang="en-US" sz="2200" kern="1200" dirty="0" err="1"/>
            <a:t>allen</a:t>
          </a:r>
          <a:r>
            <a:rPr lang="en-US" sz="2200" kern="1200" dirty="0"/>
            <a:t> </a:t>
          </a:r>
          <a:r>
            <a:rPr lang="en-US" sz="2200" kern="1200" dirty="0" err="1"/>
            <a:t>ni</a:t>
          </a:r>
          <a:r>
            <a:rPr lang="en-US" sz="2200" kern="1200" dirty="0"/>
            <a:t> </a:t>
          </a:r>
          <a:r>
            <a:rPr lang="en-US" sz="2200" kern="1200" dirty="0" err="1"/>
            <a:t>eu</a:t>
          </a:r>
          <a:r>
            <a:rPr lang="en-US" sz="2200" kern="1200" dirty="0"/>
            <a:t> </a:t>
          </a:r>
          <a:r>
            <a:rPr lang="en-US" sz="2200" kern="1200" dirty="0" err="1"/>
            <a:t>cymryd</a:t>
          </a:r>
          <a:r>
            <a:rPr lang="en-US" sz="2200" kern="1200" dirty="0"/>
            <a:t> i </a:t>
          </a:r>
          <a:r>
            <a:rPr lang="en-US" sz="2200" kern="1200" dirty="0" err="1"/>
            <a:t>sicrhau</a:t>
          </a:r>
          <a:r>
            <a:rPr lang="en-US" sz="2200" kern="1200" dirty="0"/>
            <a:t> </a:t>
          </a:r>
          <a:r>
            <a:rPr lang="en-US" sz="2200" kern="1200" dirty="0" err="1"/>
            <a:t>anhysbysrwydd</a:t>
          </a:r>
          <a:r>
            <a:rPr lang="en-US" sz="2200" kern="1200" dirty="0"/>
            <a:t>? </a:t>
          </a:r>
        </a:p>
      </dsp:txBody>
      <dsp:txXfrm>
        <a:off x="0" y="3369433"/>
        <a:ext cx="8299032" cy="8422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62ECD-F388-0F42-B10D-DA87C51118DE}">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2C3F904-852A-874E-98AE-DE4470F61894}">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US" sz="4200" kern="1200" dirty="0" err="1"/>
            <a:t>Nid</a:t>
          </a:r>
          <a:r>
            <a:rPr lang="en-US" sz="4200" kern="1200" dirty="0"/>
            <a:t> </a:t>
          </a:r>
          <a:r>
            <a:rPr lang="en-US" sz="4200" kern="1200" dirty="0" err="1"/>
            <a:t>yw</a:t>
          </a:r>
          <a:r>
            <a:rPr lang="en-US" sz="4200" kern="1200" dirty="0"/>
            <a:t> </a:t>
          </a:r>
          <a:r>
            <a:rPr lang="en-US" sz="4200" kern="1200" dirty="0" err="1"/>
            <a:t>digwyddiadau</a:t>
          </a:r>
          <a:r>
            <a:rPr lang="en-US" sz="4200" kern="1200" dirty="0">
              <a:latin typeface="Calibri"/>
            </a:rPr>
            <a:t> </a:t>
          </a:r>
          <a:r>
            <a:rPr lang="en-US" sz="4200" kern="1200" dirty="0" err="1">
              <a:latin typeface="Calibri"/>
            </a:rPr>
            <a:t>critigol</a:t>
          </a:r>
          <a:r>
            <a:rPr lang="en-US" sz="4200" kern="1200" dirty="0"/>
            <a:t> </a:t>
          </a:r>
          <a:r>
            <a:rPr lang="en-US" sz="4200" kern="1200" dirty="0" err="1"/>
            <a:t>yn</a:t>
          </a:r>
          <a:r>
            <a:rPr lang="en-US" sz="4200" kern="1200" dirty="0"/>
            <a:t> </a:t>
          </a:r>
          <a:r>
            <a:rPr lang="en-US" sz="4200" kern="1200" dirty="0" err="1"/>
            <a:t>ddigwyddiadau</a:t>
          </a:r>
          <a:r>
            <a:rPr lang="en-US" sz="4200" kern="1200" dirty="0"/>
            <a:t> </a:t>
          </a:r>
          <a:r>
            <a:rPr lang="en-US" sz="4200" kern="1200" dirty="0" err="1"/>
            <a:t>arbennig</a:t>
          </a:r>
          <a:r>
            <a:rPr lang="en-US" sz="4200" kern="1200" dirty="0"/>
            <a:t> o </a:t>
          </a:r>
          <a:r>
            <a:rPr lang="en-US" sz="4200" kern="1200" dirty="0" err="1"/>
            <a:t>negyddol</a:t>
          </a:r>
          <a:endParaRPr lang="en-US" sz="4200" kern="1200" dirty="0"/>
        </a:p>
      </dsp:txBody>
      <dsp:txXfrm>
        <a:off x="0" y="0"/>
        <a:ext cx="6666833" cy="2726960"/>
      </dsp:txXfrm>
    </dsp:sp>
    <dsp:sp modelId="{0BB7AB87-3A9D-BA44-979B-0AAE1CB2976D}">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E814431-62C6-6D4A-8E80-551DBDE2C93B}">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dirty="0"/>
            <a:t>Mae </a:t>
          </a:r>
          <a:r>
            <a:rPr lang="en-US" sz="4200" kern="1200" dirty="0" err="1"/>
            <a:t>eich</a:t>
          </a:r>
          <a:r>
            <a:rPr lang="en-US" sz="4200" kern="1200" dirty="0"/>
            <a:t> </a:t>
          </a:r>
          <a:r>
            <a:rPr lang="en-US" sz="4200" kern="1200" dirty="0" err="1"/>
            <a:t>gallu</a:t>
          </a:r>
          <a:r>
            <a:rPr lang="en-US" sz="4200" kern="1200" dirty="0"/>
            <a:t> i </a:t>
          </a:r>
          <a:r>
            <a:rPr lang="en-US" sz="4200" kern="1200" dirty="0" err="1"/>
            <a:t>fod</a:t>
          </a:r>
          <a:r>
            <a:rPr lang="en-US" sz="4200" kern="1200" dirty="0"/>
            <a:t> </a:t>
          </a:r>
          <a:r>
            <a:rPr lang="en-US" sz="4200" kern="1200" dirty="0" err="1"/>
            <a:t>yn</a:t>
          </a:r>
          <a:r>
            <a:rPr lang="en-US" sz="4200" kern="1200" dirty="0"/>
            <a:t> </a:t>
          </a:r>
          <a:r>
            <a:rPr lang="en-US" sz="4200" kern="1200" dirty="0" err="1"/>
            <a:t>feirniadol</a:t>
          </a:r>
          <a:r>
            <a:rPr lang="en-US" sz="4200" kern="1200" dirty="0"/>
            <a:t> </a:t>
          </a:r>
          <a:r>
            <a:rPr lang="en-US" sz="4200" kern="1200" dirty="0" err="1"/>
            <a:t>wrth</a:t>
          </a:r>
          <a:r>
            <a:rPr lang="en-US" sz="4200" kern="1200" dirty="0"/>
            <a:t> </a:t>
          </a:r>
          <a:r>
            <a:rPr lang="en-US" sz="4200" kern="1200" dirty="0" err="1"/>
            <a:t>ddewis</a:t>
          </a:r>
          <a:r>
            <a:rPr lang="en-US" sz="4200" kern="1200" dirty="0"/>
            <a:t> a </a:t>
          </a:r>
          <a:r>
            <a:rPr lang="en-US" sz="4200" kern="1200" dirty="0" err="1"/>
            <a:t>gwerthuso’r</a:t>
          </a:r>
          <a:r>
            <a:rPr lang="en-US" sz="4200" kern="1200" dirty="0"/>
            <a:t> </a:t>
          </a:r>
          <a:r>
            <a:rPr lang="en-US" sz="4200" kern="1200" dirty="0" err="1"/>
            <a:t>digwyddiadau</a:t>
          </a:r>
          <a:r>
            <a:rPr lang="en-US" sz="4200" kern="1200" dirty="0"/>
            <a:t> </a:t>
          </a:r>
          <a:r>
            <a:rPr lang="en-US" sz="4200" kern="1200" dirty="0" err="1"/>
            <a:t>hyn</a:t>
          </a:r>
          <a:r>
            <a:rPr lang="en-US" sz="4200" kern="1200" dirty="0"/>
            <a:t> </a:t>
          </a:r>
          <a:r>
            <a:rPr lang="en-US" sz="4200" kern="1200" dirty="0" err="1"/>
            <a:t>yn</a:t>
          </a:r>
          <a:r>
            <a:rPr lang="en-US" sz="4200" kern="1200" dirty="0"/>
            <a:t> </a:t>
          </a:r>
          <a:r>
            <a:rPr lang="en-US" sz="4200" kern="1200" dirty="0" err="1"/>
            <a:t>allweddol</a:t>
          </a:r>
          <a:endParaRPr lang="en-US" sz="4200" kern="1200" dirty="0"/>
        </a:p>
      </dsp:txBody>
      <dsp:txXfrm>
        <a:off x="0" y="2726960"/>
        <a:ext cx="6666833" cy="272696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17/09/2023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era.ac.uk/publication/ethical-guidelines-for-educational-research-2018-onlin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lecture is all about the video we watch in the immersive room, it may come before or after that experience, the idea is that by combining this AND critical incident methodology AND the immersive room, students will be able to identify a critical incident, revisit this information and be able to combine it all to form the basis of the assignment. That may be on something observed in PTE or something from the video. Videos will be available to watch BUT are not to be shared anywhere else.</a:t>
            </a:r>
          </a:p>
        </p:txBody>
      </p:sp>
      <p:sp>
        <p:nvSpPr>
          <p:cNvPr id="4" name="Slide Number Placeholder 3"/>
          <p:cNvSpPr>
            <a:spLocks noGrp="1"/>
          </p:cNvSpPr>
          <p:nvPr>
            <p:ph type="sldNum" sz="quarter" idx="5"/>
          </p:nvPr>
        </p:nvSpPr>
        <p:spPr/>
        <p:txBody>
          <a:bodyPr/>
          <a:lstStyle/>
          <a:p>
            <a:fld id="{5FB824EF-40B7-4B64-AAF9-A45E704C992E}" type="slidenum">
              <a:rPr lang="en-GB" smtClean="0"/>
              <a:t>1</a:t>
            </a:fld>
            <a:endParaRPr lang="en-GB"/>
          </a:p>
        </p:txBody>
      </p:sp>
    </p:spTree>
    <p:extLst>
      <p:ext uri="{BB962C8B-B14F-4D97-AF65-F5344CB8AC3E}">
        <p14:creationId xmlns:p14="http://schemas.microsoft.com/office/powerpoint/2010/main" val="2317583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lecture regarding Critical Incident Methodology separately, it forms the basis of our observation. They may choose to write about a critical incident seen today or use this as practice and identify one on PTE to discuss within the assignment.</a:t>
            </a:r>
          </a:p>
        </p:txBody>
      </p:sp>
      <p:sp>
        <p:nvSpPr>
          <p:cNvPr id="4" name="Slide Number Placeholder 3"/>
          <p:cNvSpPr>
            <a:spLocks noGrp="1"/>
          </p:cNvSpPr>
          <p:nvPr>
            <p:ph type="sldNum" sz="quarter" idx="5"/>
          </p:nvPr>
        </p:nvSpPr>
        <p:spPr/>
        <p:txBody>
          <a:bodyPr/>
          <a:lstStyle/>
          <a:p>
            <a:fld id="{5FB824EF-40B7-4B64-AAF9-A45E704C992E}" type="slidenum">
              <a:rPr lang="en-GB" smtClean="0"/>
              <a:t>3</a:t>
            </a:fld>
            <a:endParaRPr lang="en-GB"/>
          </a:p>
        </p:txBody>
      </p:sp>
    </p:spTree>
    <p:extLst>
      <p:ext uri="{BB962C8B-B14F-4D97-AF65-F5344CB8AC3E}">
        <p14:creationId xmlns:p14="http://schemas.microsoft.com/office/powerpoint/2010/main" val="39067370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normally use these in bridging, a useful place to record observations for this session and to get familiar with process.</a:t>
            </a:r>
          </a:p>
        </p:txBody>
      </p:sp>
      <p:sp>
        <p:nvSpPr>
          <p:cNvPr id="4" name="Slide Number Placeholder 3"/>
          <p:cNvSpPr>
            <a:spLocks noGrp="1"/>
          </p:cNvSpPr>
          <p:nvPr>
            <p:ph type="sldNum" sz="quarter" idx="5"/>
          </p:nvPr>
        </p:nvSpPr>
        <p:spPr/>
        <p:txBody>
          <a:bodyPr/>
          <a:lstStyle/>
          <a:p>
            <a:fld id="{5FB824EF-40B7-4B64-AAF9-A45E704C992E}" type="slidenum">
              <a:rPr lang="en-GB" smtClean="0"/>
              <a:t>4</a:t>
            </a:fld>
            <a:endParaRPr lang="en-GB"/>
          </a:p>
        </p:txBody>
      </p:sp>
    </p:spTree>
    <p:extLst>
      <p:ext uri="{BB962C8B-B14F-4D97-AF65-F5344CB8AC3E}">
        <p14:creationId xmlns:p14="http://schemas.microsoft.com/office/powerpoint/2010/main" val="3104516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b="0" i="0" u="none" strike="noStrike" dirty="0">
                <a:solidFill>
                  <a:srgbClr val="000000"/>
                </a:solidFill>
                <a:effectLst/>
                <a:latin typeface="Calibri" panose="020F0502020204030204" pitchFamily="34" charset="0"/>
              </a:rPr>
              <a:t>Cover the requirements of keeping schools and learners' identities private</a:t>
            </a:r>
            <a:r>
              <a:rPr lang="en-US" b="0" i="0" dirty="0">
                <a:solidFill>
                  <a:srgbClr val="000000"/>
                </a:solidFill>
                <a:effectLst/>
                <a:latin typeface="Calibri" panose="020F0502020204030204" pitchFamily="34" charset="0"/>
              </a:rPr>
              <a:t>​. This is protected through </a:t>
            </a:r>
            <a:r>
              <a:rPr lang="en-GB" dirty="0">
                <a:hlinkClick r:id="rId3"/>
              </a:rPr>
              <a:t>Ethical Guidelines for Educational Research, fourth edition (2018) | BERA</a:t>
            </a:r>
            <a:r>
              <a:rPr lang="en-GB" dirty="0"/>
              <a:t>  and we must consider the ethics behind observing and researching. </a:t>
            </a:r>
            <a:endParaRPr lang="en-US" b="0" i="0" dirty="0">
              <a:solidFill>
                <a:srgbClr val="444444"/>
              </a:solidFill>
              <a:effectLst/>
              <a:latin typeface="Calibri" panose="020F0502020204030204" pitchFamily="34" charset="0"/>
            </a:endParaRPr>
          </a:p>
          <a:p>
            <a:pPr algn="l" rtl="0" fontAlgn="base"/>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b="0" i="0" u="none" strike="noStrike" dirty="0">
                <a:solidFill>
                  <a:srgbClr val="000000"/>
                </a:solidFill>
                <a:effectLst/>
                <a:latin typeface="Calibri" panose="020F0502020204030204" pitchFamily="34" charset="0"/>
              </a:rPr>
              <a:t>Hopefully they will identify that just by providing contextual information we can sometime lead to the revelation of school/student identity</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b="0" i="0" u="none" strike="noStrike" dirty="0">
                <a:solidFill>
                  <a:srgbClr val="000000"/>
                </a:solidFill>
                <a:effectLst/>
                <a:latin typeface="Calibri" panose="020F0502020204030204" pitchFamily="34" charset="0"/>
              </a:rPr>
              <a:t>Can discuss use of STUDENT A SCHOOL X, Hiding URL’s for links to ESTYN reports </a:t>
            </a:r>
            <a:r>
              <a:rPr lang="en-US" b="0" i="0" u="none" strike="noStrike" dirty="0" err="1">
                <a:solidFill>
                  <a:srgbClr val="000000"/>
                </a:solidFill>
                <a:effectLst/>
                <a:latin typeface="Calibri" panose="020F0502020204030204" pitchFamily="34" charset="0"/>
              </a:rPr>
              <a:t>etc</a:t>
            </a:r>
            <a:r>
              <a:rPr lang="en-US" b="0" i="0" u="none" strike="noStrike" dirty="0">
                <a:solidFill>
                  <a:srgbClr val="000000"/>
                </a:solidFill>
                <a:effectLst/>
                <a:latin typeface="Calibri" panose="020F0502020204030204" pitchFamily="34" charset="0"/>
              </a:rPr>
              <a:t> when writing assignment.</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1225861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more closely at observation. Have we heard of these before? Can we define qualitative and quantitative and give examples? Quick google!</a:t>
            </a:r>
          </a:p>
        </p:txBody>
      </p:sp>
      <p:sp>
        <p:nvSpPr>
          <p:cNvPr id="4" name="Slide Number Placeholder 3"/>
          <p:cNvSpPr>
            <a:spLocks noGrp="1"/>
          </p:cNvSpPr>
          <p:nvPr>
            <p:ph type="sldNum" sz="quarter" idx="5"/>
          </p:nvPr>
        </p:nvSpPr>
        <p:spPr/>
        <p:txBody>
          <a:bodyPr/>
          <a:lstStyle/>
          <a:p>
            <a:fld id="{5FB824EF-40B7-4B64-AAF9-A45E704C992E}" type="slidenum">
              <a:rPr lang="en-GB" smtClean="0"/>
              <a:t>7</a:t>
            </a:fld>
            <a:endParaRPr lang="en-GB"/>
          </a:p>
        </p:txBody>
      </p:sp>
    </p:spTree>
    <p:extLst>
      <p:ext uri="{BB962C8B-B14F-4D97-AF65-F5344CB8AC3E}">
        <p14:creationId xmlns:p14="http://schemas.microsoft.com/office/powerpoint/2010/main" val="3320466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8</a:t>
            </a:fld>
            <a:endParaRPr lang="en-GB"/>
          </a:p>
        </p:txBody>
      </p:sp>
    </p:spTree>
    <p:extLst>
      <p:ext uri="{BB962C8B-B14F-4D97-AF65-F5344CB8AC3E}">
        <p14:creationId xmlns:p14="http://schemas.microsoft.com/office/powerpoint/2010/main" val="1364304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not in a position to judge anyone’s teaching, we are simply making observations on the learners.</a:t>
            </a:r>
          </a:p>
        </p:txBody>
      </p:sp>
      <p:sp>
        <p:nvSpPr>
          <p:cNvPr id="4" name="Slide Number Placeholder 3"/>
          <p:cNvSpPr>
            <a:spLocks noGrp="1"/>
          </p:cNvSpPr>
          <p:nvPr>
            <p:ph type="sldNum" sz="quarter" idx="5"/>
          </p:nvPr>
        </p:nvSpPr>
        <p:spPr/>
        <p:txBody>
          <a:bodyPr/>
          <a:lstStyle/>
          <a:p>
            <a:fld id="{5FB824EF-40B7-4B64-AAF9-A45E704C992E}" type="slidenum">
              <a:rPr lang="en-GB" smtClean="0"/>
              <a:t>9</a:t>
            </a:fld>
            <a:endParaRPr lang="en-GB"/>
          </a:p>
        </p:txBody>
      </p:sp>
    </p:spTree>
    <p:extLst>
      <p:ext uri="{BB962C8B-B14F-4D97-AF65-F5344CB8AC3E}">
        <p14:creationId xmlns:p14="http://schemas.microsoft.com/office/powerpoint/2010/main" val="453904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Kennedy will be used in QTS too for observation support. Sheet is in MOODLE.</a:t>
            </a:r>
          </a:p>
        </p:txBody>
      </p:sp>
      <p:sp>
        <p:nvSpPr>
          <p:cNvPr id="4" name="Slide Number Placeholder 3"/>
          <p:cNvSpPr>
            <a:spLocks noGrp="1"/>
          </p:cNvSpPr>
          <p:nvPr>
            <p:ph type="sldNum" sz="quarter" idx="5"/>
          </p:nvPr>
        </p:nvSpPr>
        <p:spPr/>
        <p:txBody>
          <a:bodyPr/>
          <a:lstStyle/>
          <a:p>
            <a:fld id="{5FB824EF-40B7-4B64-AAF9-A45E704C992E}" type="slidenum">
              <a:rPr lang="en-GB" smtClean="0"/>
              <a:t>10</a:t>
            </a:fld>
            <a:endParaRPr lang="en-GB"/>
          </a:p>
        </p:txBody>
      </p:sp>
    </p:spTree>
    <p:extLst>
      <p:ext uri="{BB962C8B-B14F-4D97-AF65-F5344CB8AC3E}">
        <p14:creationId xmlns:p14="http://schemas.microsoft.com/office/powerpoint/2010/main" val="3218195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remember.</a:t>
            </a:r>
          </a:p>
        </p:txBody>
      </p:sp>
      <p:sp>
        <p:nvSpPr>
          <p:cNvPr id="4" name="Slide Number Placeholder 3"/>
          <p:cNvSpPr>
            <a:spLocks noGrp="1"/>
          </p:cNvSpPr>
          <p:nvPr>
            <p:ph type="sldNum" sz="quarter" idx="5"/>
          </p:nvPr>
        </p:nvSpPr>
        <p:spPr/>
        <p:txBody>
          <a:bodyPr/>
          <a:lstStyle/>
          <a:p>
            <a:fld id="{5FB824EF-40B7-4B64-AAF9-A45E704C992E}" type="slidenum">
              <a:rPr lang="en-GB" smtClean="0"/>
              <a:t>11</a:t>
            </a:fld>
            <a:endParaRPr lang="en-GB"/>
          </a:p>
        </p:txBody>
      </p:sp>
    </p:spTree>
    <p:extLst>
      <p:ext uri="{BB962C8B-B14F-4D97-AF65-F5344CB8AC3E}">
        <p14:creationId xmlns:p14="http://schemas.microsoft.com/office/powerpoint/2010/main" val="32492334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remember.</a:t>
            </a:r>
          </a:p>
        </p:txBody>
      </p:sp>
      <p:sp>
        <p:nvSpPr>
          <p:cNvPr id="4" name="Slide Number Placeholder 3"/>
          <p:cNvSpPr>
            <a:spLocks noGrp="1"/>
          </p:cNvSpPr>
          <p:nvPr>
            <p:ph type="sldNum" sz="quarter" idx="5"/>
          </p:nvPr>
        </p:nvSpPr>
        <p:spPr/>
        <p:txBody>
          <a:bodyPr/>
          <a:lstStyle/>
          <a:p>
            <a:fld id="{5FB824EF-40B7-4B64-AAF9-A45E704C992E}" type="slidenum">
              <a:rPr lang="en-GB" smtClean="0"/>
              <a:t>12</a:t>
            </a:fld>
            <a:endParaRPr lang="en-GB"/>
          </a:p>
        </p:txBody>
      </p:sp>
    </p:spTree>
    <p:extLst>
      <p:ext uri="{BB962C8B-B14F-4D97-AF65-F5344CB8AC3E}">
        <p14:creationId xmlns:p14="http://schemas.microsoft.com/office/powerpoint/2010/main" val="161146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have time to download the STEER and Kennedy’s sheet to refer to, during observation – if they haven’t already. They should use this to engage with the videos, in the immersive room lesson mini-rotation.</a:t>
            </a:r>
          </a:p>
        </p:txBody>
      </p:sp>
      <p:sp>
        <p:nvSpPr>
          <p:cNvPr id="4" name="Slide Number Placeholder 3"/>
          <p:cNvSpPr>
            <a:spLocks noGrp="1"/>
          </p:cNvSpPr>
          <p:nvPr>
            <p:ph type="sldNum" sz="quarter" idx="5"/>
          </p:nvPr>
        </p:nvSpPr>
        <p:spPr/>
        <p:txBody>
          <a:bodyPr/>
          <a:lstStyle/>
          <a:p>
            <a:fld id="{5FB824EF-40B7-4B64-AAF9-A45E704C992E}" type="slidenum">
              <a:rPr lang="en-GB" smtClean="0"/>
              <a:t>13</a:t>
            </a:fld>
            <a:endParaRPr lang="en-GB"/>
          </a:p>
        </p:txBody>
      </p:sp>
    </p:spTree>
    <p:extLst>
      <p:ext uri="{BB962C8B-B14F-4D97-AF65-F5344CB8AC3E}">
        <p14:creationId xmlns:p14="http://schemas.microsoft.com/office/powerpoint/2010/main" val="3983891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4.xml"/><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5.xml"/><Relationship Id="rId5" Type="http://schemas.openxmlformats.org/officeDocument/2006/relationships/image" Target="../media/image7.jpg"/><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6.xml"/><Relationship Id="rId1" Type="http://schemas.openxmlformats.org/officeDocument/2006/relationships/slideLayout" Target="../slideLayouts/slideLayout6.xml"/><Relationship Id="rId4"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7.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8.xml"/><Relationship Id="rId1" Type="http://schemas.openxmlformats.org/officeDocument/2006/relationships/slideLayout" Target="../slideLayouts/slideLayout8.xml"/><Relationship Id="rId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9.xml"/><Relationship Id="rId1" Type="http://schemas.openxmlformats.org/officeDocument/2006/relationships/slideLayout" Target="../slideLayouts/slideLayout9.xml"/><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0.xml"/><Relationship Id="rId1" Type="http://schemas.openxmlformats.org/officeDocument/2006/relationships/slideLayout" Target="../slideLayouts/slideLayout10.xml"/><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11.xml"/><Relationship Id="rId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7.jp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15.xml"/><Relationship Id="rId5" Type="http://schemas.openxmlformats.org/officeDocument/2006/relationships/image" Target="../media/image7.jpg"/><Relationship Id="rId4" Type="http://schemas.openxmlformats.org/officeDocument/2006/relationships/image" Target="../media/image2.png"/></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16.xml"/><Relationship Id="rId5" Type="http://schemas.openxmlformats.org/officeDocument/2006/relationships/image" Target="../media/image7.jpg"/><Relationship Id="rId4" Type="http://schemas.openxmlformats.org/officeDocument/2006/relationships/image" Target="../media/image2.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18.xml"/><Relationship Id="rId1"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5"/>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6"/>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7"/>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2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a:srcRect l="51836" r="-5866"/>
          <a:stretch/>
        </p:blipFill>
        <p:spPr>
          <a:xfrm>
            <a:off x="2030811" y="315798"/>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userDrawn="1"/>
        </p:nvPicPr>
        <p:blipFill rotWithShape="1">
          <a:blip r:embed="rId5"/>
          <a:srcRect l="2410" t="1207" r="2110" b="46813"/>
          <a:stretch/>
        </p:blipFill>
        <p:spPr>
          <a:xfrm>
            <a:off x="3872354" y="315798"/>
            <a:ext cx="1097385" cy="596515"/>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5"/>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19.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0.pn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eur01.safelinks.protection.outlook.com/?url=https%3A%2F%2Fyoutu.be%2Fm9ZkxEvzbn0&amp;data=05%7C01%7Claura.emanuel%40uwtsd.ac.uk%7C3029187139f6461e9d1c08db98d3ff20%7C4e0f11f9046e45059cb8db2152311e21%7C0%7C0%7C638271808504210868%7CUnknown%7CTWFpbGZsb3d8eyJWIjoiMC4wLjAwMDAiLCJQIjoiV2luMzIiLCJBTiI6Ik1haWwiLCJXVCI6Mn0%3D%7C3000%7C%7C%7C&amp;sdata=hKe2Tz5ukQ6SMQgQIaaTb9TG8ZR6vvFF%2FHjbej9QTj4%3D&amp;reserved=0" TargetMode="External"/><Relationship Id="rId7" Type="http://schemas.openxmlformats.org/officeDocument/2006/relationships/hyperlink" Target="https://eur01.safelinks.protection.outlook.com/?url=https%3A%2F%2Fyoutu.be%2FM4DXcp7F7zg&amp;data=05%7C01%7Claura.emanuel%40uwtsd.ac.uk%7C3029187139f6461e9d1c08db98d3ff20%7C4e0f11f9046e45059cb8db2152311e21%7C0%7C0%7C638271808504210868%7CUnknown%7CTWFpbGZsb3d8eyJWIjoiMC4wLjAwMDAiLCJQIjoiV2luMzIiLCJBTiI6Ik1haWwiLCJXVCI6Mn0%3D%7C3000%7C%7C%7C&amp;sdata=D%2F1eAOcKpa2SZpGUqHE%2FkIN9sS%2FhJRI4PXP3JdxwAtc%3D&amp;reserved=0"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hyperlink" Target="https://eur01.safelinks.protection.outlook.com/?url=https%3A%2F%2Fyoutu.be%2FEEdKvXqQGf0&amp;data=05%7C01%7Claura.emanuel%40uwtsd.ac.uk%7C3029187139f6461e9d1c08db98d3ff20%7C4e0f11f9046e45059cb8db2152311e21%7C0%7C0%7C638271808504210868%7CUnknown%7CTWFpbGZsb3d8eyJWIjoiMC4wLjAwMDAiLCJQIjoiV2luMzIiLCJBTiI6Ik1haWwiLCJXVCI6Mn0%3D%7C3000%7C%7C%7C&amp;sdata=zM7bFeMVM3WEwuW7I1RDDgsZhPpdnj9gbKPDn%2FSAiHM%3D&amp;reserved=0" TargetMode="External"/><Relationship Id="rId5" Type="http://schemas.openxmlformats.org/officeDocument/2006/relationships/hyperlink" Target="https://eur01.safelinks.protection.outlook.com/?url=https%3A%2F%2Fyoutu.be%2FPE2fAAgT-_s&amp;data=05%7C01%7Claura.emanuel%40uwtsd.ac.uk%7C3029187139f6461e9d1c08db98d3ff20%7C4e0f11f9046e45059cb8db2152311e21%7C0%7C0%7C638271808504210868%7CUnknown%7CTWFpbGZsb3d8eyJWIjoiMC4wLjAwMDAiLCJQIjoiV2luMzIiLCJBTiI6Ik1haWwiLCJXVCI6Mn0%3D%7C3000%7C%7C%7C&amp;sdata=kbaa6ltbsu0lofVbQOHR5SEjP6ighr4I9X%2Bkq0WKGew%3D&amp;reserved=0" TargetMode="External"/><Relationship Id="rId4" Type="http://schemas.openxmlformats.org/officeDocument/2006/relationships/hyperlink" Target="https://eur01.safelinks.protection.outlook.com/?url=https%3A%2F%2Fyoutu.be%2FQRtVqJq20Ao&amp;data=05%7C01%7Claura.emanuel%40uwtsd.ac.uk%7C3029187139f6461e9d1c08db98d3ff20%7C4e0f11f9046e45059cb8db2152311e21%7C0%7C0%7C638271808504210868%7CUnknown%7CTWFpbGZsb3d8eyJWIjoiMC4wLjAwMDAiLCJQIjoiV2luMzIiLCJBTiI6Ik1haWwiLCJXVCI6Mn0%3D%7C3000%7C%7C%7C&amp;sdata=yTXvYAym%2B3B4PzUmjV1OqLi%2Fk4WpRmyCRbAPLSB37Ho%3D&amp;reserved=0"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up of a logo&#10;&#10;Description automatically generated">
            <a:extLst>
              <a:ext uri="{FF2B5EF4-FFF2-40B4-BE49-F238E27FC236}">
                <a16:creationId xmlns:a16="http://schemas.microsoft.com/office/drawing/2014/main" id="{9D456C63-0996-144C-6314-F8A850A037B5}"/>
              </a:ext>
            </a:extLst>
          </p:cNvPr>
          <p:cNvPicPr>
            <a:picLocks noGrp="1" noChangeAspect="1"/>
          </p:cNvPicPr>
          <p:nvPr>
            <p:ph idx="1"/>
          </p:nvPr>
        </p:nvPicPr>
        <p:blipFill rotWithShape="1">
          <a:blip r:embed="rId3"/>
          <a:srcRect b="34516"/>
          <a:stretch/>
        </p:blipFill>
        <p:spPr>
          <a:xfrm>
            <a:off x="1035847" y="1666482"/>
            <a:ext cx="3642686" cy="2381735"/>
          </a:xfrm>
        </p:spPr>
      </p:pic>
      <p:sp>
        <p:nvSpPr>
          <p:cNvPr id="3" name="Title 1">
            <a:extLst>
              <a:ext uri="{FF2B5EF4-FFF2-40B4-BE49-F238E27FC236}">
                <a16:creationId xmlns:a16="http://schemas.microsoft.com/office/drawing/2014/main" id="{B127AA3E-D244-2AFC-A102-49BC6FC1CCBE}"/>
              </a:ext>
            </a:extLst>
          </p:cNvPr>
          <p:cNvSpPr>
            <a:spLocks noGrp="1"/>
          </p:cNvSpPr>
          <p:nvPr>
            <p:ph idx="10"/>
          </p:nvPr>
        </p:nvSpPr>
        <p:spPr>
          <a:xfrm>
            <a:off x="6974837" y="624547"/>
            <a:ext cx="4535079" cy="3864989"/>
          </a:xfrm>
          <a:prstGeom prst="rect">
            <a:avLst/>
          </a:prstGeom>
        </p:spPr>
        <p:txBody>
          <a:bodyPr vert="horz" lIns="91440" tIns="45720" rIns="91440" bIns="45720" rtlCol="0" anchor="b">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6600" b="1" dirty="0">
                <a:effectLst>
                  <a:outerShdw blurRad="38100" dist="38100" dir="2700000" algn="tl">
                    <a:srgbClr val="000000">
                      <a:alpha val="43137"/>
                    </a:srgbClr>
                  </a:outerShdw>
                </a:effectLst>
              </a:rPr>
              <a:t>ECAD6007 </a:t>
            </a:r>
            <a:br>
              <a:rPr lang="en-US" sz="6600" b="1" dirty="0">
                <a:effectLst>
                  <a:outerShdw blurRad="38100" dist="38100" dir="2700000" algn="tl">
                    <a:srgbClr val="000000">
                      <a:alpha val="43137"/>
                    </a:srgbClr>
                  </a:outerShdw>
                </a:effectLst>
              </a:rPr>
            </a:br>
            <a:r>
              <a:rPr lang="en-US" sz="6600" b="1" dirty="0" err="1">
                <a:effectLst>
                  <a:outerShdw blurRad="38100" dist="38100" dir="2700000" algn="tl">
                    <a:srgbClr val="000000">
                      <a:alpha val="43137"/>
                    </a:srgbClr>
                  </a:outerShdw>
                </a:effectLst>
              </a:rPr>
              <a:t>Digwyddiad</a:t>
            </a:r>
            <a:r>
              <a:rPr lang="en-US" sz="6600" b="1" dirty="0">
                <a:effectLst>
                  <a:outerShdw blurRad="38100" dist="38100" dir="2700000" algn="tl">
                    <a:srgbClr val="000000">
                      <a:alpha val="43137"/>
                    </a:srgbClr>
                  </a:outerShdw>
                </a:effectLst>
              </a:rPr>
              <a:t> </a:t>
            </a:r>
          </a:p>
          <a:p>
            <a:r>
              <a:rPr lang="en-US" sz="6600" b="1" dirty="0" err="1">
                <a:effectLst>
                  <a:outerShdw blurRad="38100" dist="38100" dir="2700000" algn="tl">
                    <a:srgbClr val="000000">
                      <a:alpha val="43137"/>
                    </a:srgbClr>
                  </a:outerShdw>
                </a:effectLst>
              </a:rPr>
              <a:t>Argyfyngus</a:t>
            </a:r>
            <a:r>
              <a:rPr lang="en-US" sz="6600" b="1" dirty="0">
                <a:effectLst>
                  <a:outerShdw blurRad="38100" dist="38100" dir="2700000" algn="tl">
                    <a:srgbClr val="000000">
                      <a:alpha val="43137"/>
                    </a:srgbClr>
                  </a:outerShdw>
                </a:effectLst>
              </a:rPr>
              <a:t>: </a:t>
            </a:r>
          </a:p>
          <a:p>
            <a:r>
              <a:rPr lang="en-US" sz="6600" b="1" dirty="0" err="1">
                <a:effectLst>
                  <a:outerShdw blurRad="38100" dist="38100" dir="2700000" algn="tl">
                    <a:srgbClr val="000000">
                      <a:alpha val="43137"/>
                    </a:srgbClr>
                  </a:outerShdw>
                </a:effectLst>
              </a:rPr>
              <a:t>Ystafell</a:t>
            </a:r>
            <a:r>
              <a:rPr lang="en-US" sz="6600" b="1" dirty="0">
                <a:effectLst>
                  <a:outerShdw blurRad="38100" dist="38100" dir="2700000" algn="tl">
                    <a:srgbClr val="000000">
                      <a:alpha val="43137"/>
                    </a:srgbClr>
                  </a:outerShdw>
                </a:effectLst>
              </a:rPr>
              <a:t> </a:t>
            </a:r>
            <a:r>
              <a:rPr lang="en-US" sz="6600" b="1" dirty="0" err="1">
                <a:effectLst>
                  <a:outerShdw blurRad="38100" dist="38100" dir="2700000" algn="tl">
                    <a:srgbClr val="000000">
                      <a:alpha val="43137"/>
                    </a:srgbClr>
                  </a:outerShdw>
                </a:effectLst>
              </a:rPr>
              <a:t>Drochi</a:t>
            </a:r>
            <a:endParaRPr lang="en-US" sz="6600" b="1" dirty="0">
              <a:effectLst>
                <a:outerShdw blurRad="38100" dist="38100" dir="2700000" algn="tl">
                  <a:srgbClr val="000000">
                    <a:alpha val="43137"/>
                  </a:srgbClr>
                </a:outerShdw>
              </a:effectLst>
              <a:cs typeface="Calibri"/>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5D3A6-50B3-8B3C-8421-44610EF0E24A}"/>
              </a:ext>
            </a:extLst>
          </p:cNvPr>
          <p:cNvSpPr>
            <a:spLocks noGrp="1"/>
          </p:cNvSpPr>
          <p:nvPr>
            <p:ph type="title"/>
          </p:nvPr>
        </p:nvSpPr>
        <p:spPr>
          <a:xfrm>
            <a:off x="648776" y="1535899"/>
            <a:ext cx="2931911" cy="1325563"/>
          </a:xfrm>
        </p:spPr>
        <p:txBody>
          <a:bodyPr>
            <a:normAutofit fontScale="90000"/>
          </a:bodyPr>
          <a:lstStyle/>
          <a:p>
            <a:pPr algn="ctr"/>
            <a:r>
              <a:rPr lang="en-US" dirty="0" err="1">
                <a:cs typeface="Calibri Light"/>
              </a:rPr>
              <a:t>Nodau</a:t>
            </a:r>
            <a:r>
              <a:rPr lang="en-US" dirty="0">
                <a:cs typeface="Calibri Light"/>
              </a:rPr>
              <a:t> a </a:t>
            </a:r>
            <a:r>
              <a:rPr lang="en-US" dirty="0" err="1">
                <a:cs typeface="Calibri Light"/>
              </a:rPr>
              <a:t>Throsolwg</a:t>
            </a:r>
            <a:r>
              <a:rPr lang="en-US" dirty="0">
                <a:cs typeface="Calibri Light"/>
              </a:rPr>
              <a:t> y </a:t>
            </a:r>
            <a:r>
              <a:rPr lang="en-US" dirty="0" err="1">
                <a:cs typeface="Calibri Light"/>
              </a:rPr>
              <a:t>Sesiwn</a:t>
            </a:r>
            <a:endParaRPr lang="en-US" dirty="0"/>
          </a:p>
        </p:txBody>
      </p:sp>
      <p:graphicFrame>
        <p:nvGraphicFramePr>
          <p:cNvPr id="5" name="Diagram 4">
            <a:extLst>
              <a:ext uri="{FF2B5EF4-FFF2-40B4-BE49-F238E27FC236}">
                <a16:creationId xmlns:a16="http://schemas.microsoft.com/office/drawing/2014/main" id="{521398E6-6E5B-14E1-B4C2-DEC27DF652D1}"/>
              </a:ext>
            </a:extLst>
          </p:cNvPr>
          <p:cNvGraphicFramePr/>
          <p:nvPr>
            <p:extLst>
              <p:ext uri="{D42A27DB-BD31-4B8C-83A1-F6EECF244321}">
                <p14:modId xmlns:p14="http://schemas.microsoft.com/office/powerpoint/2010/main" val="3509954664"/>
              </p:ext>
            </p:extLst>
          </p:nvPr>
        </p:nvGraphicFramePr>
        <p:xfrm>
          <a:off x="4816601" y="415436"/>
          <a:ext cx="5481082" cy="4521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9687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E2A91553-266C-4349-3CD6-3EAD3F3E9A37}"/>
              </a:ext>
            </a:extLst>
          </p:cNvPr>
          <p:cNvGraphicFramePr>
            <a:graphicFrameLocks noGrp="1"/>
          </p:cNvGraphicFramePr>
          <p:nvPr>
            <p:extLst>
              <p:ext uri="{D42A27DB-BD31-4B8C-83A1-F6EECF244321}">
                <p14:modId xmlns:p14="http://schemas.microsoft.com/office/powerpoint/2010/main" val="1748462132"/>
              </p:ext>
            </p:extLst>
          </p:nvPr>
        </p:nvGraphicFramePr>
        <p:xfrm>
          <a:off x="3682027" y="1103946"/>
          <a:ext cx="7521509" cy="43311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43C052BE-E729-D7B5-C948-45A489975883}"/>
              </a:ext>
            </a:extLst>
          </p:cNvPr>
          <p:cNvSpPr txBox="1"/>
          <p:nvPr/>
        </p:nvSpPr>
        <p:spPr>
          <a:xfrm>
            <a:off x="167569" y="1289483"/>
            <a:ext cx="3437546" cy="2800767"/>
          </a:xfrm>
          <a:prstGeom prst="rect">
            <a:avLst/>
          </a:prstGeom>
          <a:noFill/>
        </p:spPr>
        <p:txBody>
          <a:bodyPr wrap="square">
            <a:spAutoFit/>
          </a:bodyPr>
          <a:lstStyle/>
          <a:p>
            <a:r>
              <a:rPr lang="en-US" sz="4400" b="1" i="0" u="none" strike="noStrike" dirty="0">
                <a:effectLst>
                  <a:outerShdw blurRad="38100" dist="38100" dir="2700000" algn="tl">
                    <a:srgbClr val="000000">
                      <a:alpha val="43137"/>
                    </a:srgbClr>
                  </a:outerShdw>
                </a:effectLst>
                <a:latin typeface="Calibri Light" panose="020F0302020204030204" pitchFamily="34" charset="0"/>
              </a:rPr>
              <a:t>Tripp's</a:t>
            </a:r>
          </a:p>
          <a:p>
            <a:r>
              <a:rPr lang="en-US" sz="4400" b="1" i="0" u="none" strike="noStrike" dirty="0" err="1">
                <a:effectLst>
                  <a:outerShdw blurRad="38100" dist="38100" dir="2700000" algn="tl">
                    <a:srgbClr val="000000">
                      <a:alpha val="43137"/>
                    </a:srgbClr>
                  </a:outerShdw>
                </a:effectLst>
                <a:latin typeface="Calibri Light" panose="020F0302020204030204" pitchFamily="34" charset="0"/>
              </a:rPr>
              <a:t>Critigol</a:t>
            </a:r>
            <a:endParaRPr lang="en-US" sz="4400" b="1" i="0" u="none" strike="noStrike" dirty="0">
              <a:effectLst>
                <a:outerShdw blurRad="38100" dist="38100" dir="2700000" algn="tl">
                  <a:srgbClr val="000000">
                    <a:alpha val="43137"/>
                  </a:srgbClr>
                </a:outerShdw>
              </a:effectLst>
              <a:latin typeface="Calibri Light" panose="020F0302020204030204" pitchFamily="34" charset="0"/>
            </a:endParaRPr>
          </a:p>
          <a:p>
            <a:r>
              <a:rPr lang="en-US" sz="4400" b="1" i="0" u="none" strike="noStrike" dirty="0" err="1">
                <a:effectLst>
                  <a:outerShdw blurRad="38100" dist="38100" dir="2700000" algn="tl">
                    <a:srgbClr val="000000">
                      <a:alpha val="43137"/>
                    </a:srgbClr>
                  </a:outerShdw>
                </a:effectLst>
                <a:latin typeface="Calibri Light" panose="020F0302020204030204" pitchFamily="34" charset="0"/>
              </a:rPr>
              <a:t>Digwyddiad</a:t>
            </a:r>
            <a:endParaRPr lang="en-US" sz="4400" b="1" i="0" u="none" strike="noStrike" dirty="0">
              <a:effectLst>
                <a:outerShdw blurRad="38100" dist="38100" dir="2700000" algn="tl">
                  <a:srgbClr val="000000">
                    <a:alpha val="43137"/>
                  </a:srgbClr>
                </a:outerShdw>
              </a:effectLst>
              <a:latin typeface="Calibri Light" panose="020F0302020204030204" pitchFamily="34" charset="0"/>
            </a:endParaRPr>
          </a:p>
          <a:p>
            <a:r>
              <a:rPr lang="en-US" sz="4400" b="1" i="0" u="none" strike="noStrike" dirty="0" err="1">
                <a:effectLst>
                  <a:outerShdw blurRad="38100" dist="38100" dir="2700000" algn="tl">
                    <a:srgbClr val="000000">
                      <a:alpha val="43137"/>
                    </a:srgbClr>
                  </a:outerShdw>
                </a:effectLst>
                <a:latin typeface="Calibri Light" panose="020F0302020204030204" pitchFamily="34" charset="0"/>
              </a:rPr>
              <a:t>Methodoleg</a:t>
            </a:r>
            <a:endParaRPr lang="en-GB" sz="4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36645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CA4D5-E6B4-270B-22F5-48093C554912}"/>
              </a:ext>
            </a:extLst>
          </p:cNvPr>
          <p:cNvSpPr>
            <a:spLocks noGrp="1"/>
          </p:cNvSpPr>
          <p:nvPr>
            <p:ph type="title"/>
          </p:nvPr>
        </p:nvSpPr>
        <p:spPr/>
        <p:txBody>
          <a:bodyPr/>
          <a:lstStyle/>
          <a:p>
            <a:r>
              <a:rPr lang="en-US" sz="4400" dirty="0"/>
              <a:t>Y </a:t>
            </a:r>
            <a:r>
              <a:rPr lang="en-US" sz="4400" dirty="0" err="1"/>
              <a:t>Ddogfen</a:t>
            </a:r>
            <a:r>
              <a:rPr lang="en-US" sz="4400" dirty="0"/>
              <a:t> STEER</a:t>
            </a:r>
            <a:endParaRPr lang="en-US" b="1" dirty="0">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B89C819B-C954-AE3C-2657-27E4C2E32242}"/>
              </a:ext>
            </a:extLst>
          </p:cNvPr>
          <p:cNvSpPr txBox="1"/>
          <p:nvPr/>
        </p:nvSpPr>
        <p:spPr>
          <a:xfrm>
            <a:off x="4809138" y="940037"/>
            <a:ext cx="7024643" cy="3539430"/>
          </a:xfrm>
          <a:prstGeom prst="rect">
            <a:avLst/>
          </a:prstGeom>
          <a:noFill/>
        </p:spPr>
        <p:txBody>
          <a:bodyPr wrap="square">
            <a:spAutoFit/>
          </a:bodyPr>
          <a:lstStyle/>
          <a:p>
            <a:pPr algn="l" rtl="0" fontAlgn="base"/>
            <a:r>
              <a:rPr lang="en-US" sz="2800" b="0" i="0" u="none" strike="noStrike" dirty="0">
                <a:solidFill>
                  <a:srgbClr val="000000"/>
                </a:solidFill>
                <a:effectLst/>
                <a:latin typeface="Calibri" panose="020F0502020204030204" pitchFamily="34" charset="0"/>
              </a:rPr>
              <a:t>Yn </a:t>
            </a:r>
            <a:r>
              <a:rPr lang="en-US" sz="2800" b="0" i="0" u="none" strike="noStrike" dirty="0" err="1">
                <a:solidFill>
                  <a:srgbClr val="000000"/>
                </a:solidFill>
                <a:effectLst/>
                <a:latin typeface="Calibri" panose="020F0502020204030204" pitchFamily="34" charset="0"/>
              </a:rPr>
              <a:t>helpu</a:t>
            </a:r>
            <a:r>
              <a:rPr lang="en-US" sz="2800" b="0" i="0" u="none" strike="noStrike" dirty="0">
                <a:solidFill>
                  <a:srgbClr val="000000"/>
                </a:solidFill>
                <a:effectLst/>
                <a:latin typeface="Calibri" panose="020F0502020204030204" pitchFamily="34" charset="0"/>
              </a:rPr>
              <a:t> </a:t>
            </a:r>
            <a:r>
              <a:rPr lang="en-US" sz="2800" b="0" i="0" u="none" strike="noStrike" dirty="0" err="1">
                <a:solidFill>
                  <a:srgbClr val="000000"/>
                </a:solidFill>
                <a:effectLst/>
                <a:latin typeface="Calibri" panose="020F0502020204030204" pitchFamily="34" charset="0"/>
              </a:rPr>
              <a:t>i'ch</a:t>
            </a:r>
            <a:r>
              <a:rPr lang="en-US" sz="2800" b="0" i="0" u="none" strike="noStrike" dirty="0">
                <a:solidFill>
                  <a:srgbClr val="000000"/>
                </a:solidFill>
                <a:effectLst/>
                <a:latin typeface="Calibri" panose="020F0502020204030204" pitchFamily="34" charset="0"/>
              </a:rPr>
              <a:t> </a:t>
            </a:r>
            <a:r>
              <a:rPr lang="en-US" sz="2800" b="0" i="0" u="none" strike="noStrike" dirty="0" err="1">
                <a:solidFill>
                  <a:srgbClr val="000000"/>
                </a:solidFill>
                <a:effectLst/>
                <a:latin typeface="Calibri" panose="020F0502020204030204" pitchFamily="34" charset="0"/>
              </a:rPr>
              <a:t>arwain</a:t>
            </a:r>
            <a:r>
              <a:rPr lang="en-US" sz="2800" b="0" i="0" u="none" strike="noStrike" dirty="0">
                <a:solidFill>
                  <a:srgbClr val="000000"/>
                </a:solidFill>
                <a:effectLst/>
                <a:latin typeface="Calibri" panose="020F0502020204030204" pitchFamily="34" charset="0"/>
              </a:rPr>
              <a:t> </a:t>
            </a:r>
            <a:r>
              <a:rPr lang="en-US" sz="2800" b="0" i="0" u="none" strike="noStrike" dirty="0" err="1">
                <a:solidFill>
                  <a:srgbClr val="000000"/>
                </a:solidFill>
                <a:effectLst/>
                <a:latin typeface="Calibri" panose="020F0502020204030204" pitchFamily="34" charset="0"/>
              </a:rPr>
              <a:t>trwy'r</a:t>
            </a:r>
            <a:r>
              <a:rPr lang="en-US" sz="2800" b="0" i="0" u="none" strike="noStrike" dirty="0">
                <a:solidFill>
                  <a:srgbClr val="000000"/>
                </a:solidFill>
                <a:effectLst/>
                <a:latin typeface="Calibri" panose="020F0502020204030204" pitchFamily="34" charset="0"/>
              </a:rPr>
              <a:t> </a:t>
            </a:r>
            <a:r>
              <a:rPr lang="en-US" sz="2800" b="0" i="0" u="none" strike="noStrike" dirty="0" err="1">
                <a:solidFill>
                  <a:srgbClr val="000000"/>
                </a:solidFill>
                <a:effectLst/>
                <a:latin typeface="Calibri" panose="020F0502020204030204" pitchFamily="34" charset="0"/>
              </a:rPr>
              <a:t>profiad</a:t>
            </a:r>
            <a:r>
              <a:rPr lang="en-US" sz="2800" b="0" i="0" u="none" strike="noStrike" dirty="0">
                <a:solidFill>
                  <a:srgbClr val="000000"/>
                </a:solidFill>
                <a:effectLst/>
                <a:latin typeface="Calibri" panose="020F0502020204030204" pitchFamily="34" charset="0"/>
              </a:rPr>
              <a:t> ac </a:t>
            </a:r>
            <a:r>
              <a:rPr lang="en-US" sz="2800" b="0" i="0" u="none" strike="noStrike" dirty="0" err="1">
                <a:solidFill>
                  <a:srgbClr val="000000"/>
                </a:solidFill>
                <a:effectLst/>
                <a:latin typeface="Calibri" panose="020F0502020204030204" pitchFamily="34" charset="0"/>
              </a:rPr>
              <a:t>yn</a:t>
            </a:r>
            <a:r>
              <a:rPr lang="en-US" sz="2800" b="0" i="0" u="none" strike="noStrike" dirty="0">
                <a:solidFill>
                  <a:srgbClr val="000000"/>
                </a:solidFill>
                <a:effectLst/>
                <a:latin typeface="Calibri" panose="020F0502020204030204" pitchFamily="34" charset="0"/>
              </a:rPr>
              <a:t> </a:t>
            </a:r>
            <a:r>
              <a:rPr lang="en-US" sz="2800" b="0" i="0" u="none" strike="noStrike" dirty="0" err="1">
                <a:solidFill>
                  <a:srgbClr val="000000"/>
                </a:solidFill>
                <a:effectLst/>
                <a:latin typeface="Calibri" panose="020F0502020204030204" pitchFamily="34" charset="0"/>
              </a:rPr>
              <a:t>cynnwys</a:t>
            </a:r>
            <a:r>
              <a:rPr lang="en-US" sz="2800" b="0" i="0" u="none" strike="noStrike" dirty="0">
                <a:solidFill>
                  <a:srgbClr val="000000"/>
                </a:solidFill>
                <a:effectLst/>
                <a:latin typeface="Calibri" panose="020F0502020204030204" pitchFamily="34" charset="0"/>
              </a:rPr>
              <a:t>:​</a:t>
            </a:r>
          </a:p>
          <a:p>
            <a:pPr algn="l" rtl="0" fontAlgn="base">
              <a:buFont typeface="Arial" panose="020B0604020202020204" pitchFamily="34" charset="0"/>
              <a:buChar char="•"/>
            </a:pPr>
            <a:r>
              <a:rPr lang="en-US" sz="2800" b="0" i="0" u="none" strike="noStrike" dirty="0" err="1">
                <a:solidFill>
                  <a:srgbClr val="000000"/>
                </a:solidFill>
                <a:effectLst/>
                <a:latin typeface="Calibri" panose="020F0502020204030204" pitchFamily="34" charset="0"/>
              </a:rPr>
              <a:t>Amlinelliad</a:t>
            </a:r>
            <a:r>
              <a:rPr lang="en-US" sz="2800" b="0" i="0" u="none" strike="noStrike" dirty="0">
                <a:solidFill>
                  <a:srgbClr val="000000"/>
                </a:solidFill>
                <a:effectLst/>
                <a:latin typeface="Calibri" panose="020F0502020204030204" pitchFamily="34" charset="0"/>
              </a:rPr>
              <a:t> o </a:t>
            </a:r>
            <a:r>
              <a:rPr lang="en-US" sz="2800" b="0" i="0" u="none" strike="noStrike" dirty="0" err="1">
                <a:solidFill>
                  <a:srgbClr val="000000"/>
                </a:solidFill>
                <a:effectLst/>
                <a:latin typeface="Calibri" panose="020F0502020204030204" pitchFamily="34" charset="0"/>
              </a:rPr>
              <a:t>bwrpas</a:t>
            </a:r>
            <a:r>
              <a:rPr lang="en-US" sz="2800" b="0" i="0" u="none" strike="noStrike" dirty="0">
                <a:solidFill>
                  <a:srgbClr val="000000"/>
                </a:solidFill>
                <a:effectLst/>
                <a:latin typeface="Calibri" panose="020F0502020204030204" pitchFamily="34" charset="0"/>
              </a:rPr>
              <a:t> y </a:t>
            </a:r>
            <a:r>
              <a:rPr lang="en-US" sz="2800" b="0" i="0" u="none" strike="noStrike" dirty="0" err="1">
                <a:solidFill>
                  <a:srgbClr val="000000"/>
                </a:solidFill>
                <a:effectLst/>
                <a:latin typeface="Calibri" panose="020F0502020204030204" pitchFamily="34" charset="0"/>
              </a:rPr>
              <a:t>sesiwn</a:t>
            </a:r>
            <a:r>
              <a:rPr lang="en-US" sz="2800" b="0" i="0" u="none" strike="noStrike" dirty="0">
                <a:solidFill>
                  <a:srgbClr val="000000"/>
                </a:solidFill>
                <a:effectLst/>
                <a:latin typeface="Calibri" panose="020F0502020204030204" pitchFamily="34" charset="0"/>
              </a:rPr>
              <a:t> hon</a:t>
            </a:r>
          </a:p>
          <a:p>
            <a:pPr algn="l" rtl="0" fontAlgn="base">
              <a:buFont typeface="Arial" panose="020B0604020202020204" pitchFamily="34" charset="0"/>
              <a:buChar char="•"/>
            </a:pPr>
            <a:r>
              <a:rPr lang="en-US" sz="2800" b="0" i="0" u="none" strike="noStrike" dirty="0">
                <a:solidFill>
                  <a:srgbClr val="000000"/>
                </a:solidFill>
                <a:effectLst/>
                <a:latin typeface="Calibri" panose="020F0502020204030204" pitchFamily="34" charset="0"/>
              </a:rPr>
              <a:t>Y dull o </a:t>
            </a:r>
            <a:r>
              <a:rPr lang="en-US" sz="2800" b="0" i="0" u="none" strike="noStrike" dirty="0" err="1">
                <a:solidFill>
                  <a:srgbClr val="000000"/>
                </a:solidFill>
                <a:effectLst/>
                <a:latin typeface="Calibri" panose="020F0502020204030204" pitchFamily="34" charset="0"/>
              </a:rPr>
              <a:t>gofnodi</a:t>
            </a:r>
            <a:r>
              <a:rPr lang="en-US" sz="2800" b="0" i="0" u="none" strike="noStrike" dirty="0">
                <a:solidFill>
                  <a:srgbClr val="000000"/>
                </a:solidFill>
                <a:effectLst/>
                <a:latin typeface="Calibri" panose="020F0502020204030204" pitchFamily="34" charset="0"/>
              </a:rPr>
              <a:t> </a:t>
            </a:r>
            <a:r>
              <a:rPr lang="en-US" sz="2800" b="0" i="0" u="none" strike="noStrike" dirty="0" err="1">
                <a:solidFill>
                  <a:srgbClr val="000000"/>
                </a:solidFill>
                <a:effectLst/>
                <a:latin typeface="Calibri" panose="020F0502020204030204" pitchFamily="34" charset="0"/>
              </a:rPr>
              <a:t>eich</a:t>
            </a:r>
            <a:r>
              <a:rPr lang="en-US" sz="2800" b="0" i="0" u="none" strike="noStrike" dirty="0">
                <a:solidFill>
                  <a:srgbClr val="000000"/>
                </a:solidFill>
                <a:effectLst/>
                <a:latin typeface="Calibri" panose="020F0502020204030204" pitchFamily="34" charset="0"/>
              </a:rPr>
              <a:t> </a:t>
            </a:r>
            <a:r>
              <a:rPr lang="en-US" sz="2800" b="0" i="0" u="none" strike="noStrike" dirty="0" err="1">
                <a:solidFill>
                  <a:srgbClr val="000000"/>
                </a:solidFill>
                <a:effectLst/>
                <a:latin typeface="Calibri" panose="020F0502020204030204" pitchFamily="34" charset="0"/>
              </a:rPr>
              <a:t>digwyddiadau</a:t>
            </a:r>
            <a:r>
              <a:rPr lang="en-US" sz="2800" b="0" i="0" u="none" strike="noStrike" dirty="0">
                <a:solidFill>
                  <a:srgbClr val="000000"/>
                </a:solidFill>
                <a:effectLst/>
                <a:latin typeface="Calibri" panose="020F0502020204030204" pitchFamily="34" charset="0"/>
              </a:rPr>
              <a:t> </a:t>
            </a:r>
            <a:r>
              <a:rPr lang="en-US" sz="2800" b="0" i="0" u="none" strike="noStrike" dirty="0" err="1">
                <a:solidFill>
                  <a:srgbClr val="000000"/>
                </a:solidFill>
                <a:effectLst/>
                <a:latin typeface="Calibri" panose="020F0502020204030204" pitchFamily="34" charset="0"/>
              </a:rPr>
              <a:t>tyngedfennol</a:t>
            </a:r>
            <a:endParaRPr lang="en-US" sz="2800" b="0" i="0" u="none" strike="noStrike" dirty="0">
              <a:solidFill>
                <a:srgbClr val="000000"/>
              </a:solidFill>
              <a:effectLst/>
              <a:latin typeface="Calibri" panose="020F0502020204030204" pitchFamily="34" charset="0"/>
            </a:endParaRPr>
          </a:p>
          <a:p>
            <a:pPr algn="l" rtl="0" fontAlgn="base">
              <a:buFont typeface="Arial" panose="020B0604020202020204" pitchFamily="34" charset="0"/>
              <a:buChar char="•"/>
            </a:pPr>
            <a:r>
              <a:rPr lang="en-US" sz="2800" b="0" i="0" u="none" strike="noStrike" dirty="0" err="1">
                <a:solidFill>
                  <a:srgbClr val="000000"/>
                </a:solidFill>
                <a:effectLst/>
                <a:latin typeface="Calibri" panose="020F0502020204030204" pitchFamily="34" charset="0"/>
              </a:rPr>
              <a:t>Enghraifft</a:t>
            </a:r>
            <a:r>
              <a:rPr lang="en-US" sz="2800" b="0" i="0" u="none" strike="noStrike" dirty="0">
                <a:solidFill>
                  <a:srgbClr val="000000"/>
                </a:solidFill>
                <a:effectLst/>
                <a:latin typeface="Calibri" panose="020F0502020204030204" pitchFamily="34" charset="0"/>
              </a:rPr>
              <a:t> o rai </a:t>
            </a:r>
            <a:r>
              <a:rPr lang="en-US" sz="2800" b="0" i="0" u="none" strike="noStrike" dirty="0" err="1">
                <a:solidFill>
                  <a:srgbClr val="000000"/>
                </a:solidFill>
                <a:effectLst/>
                <a:latin typeface="Calibri" panose="020F0502020204030204" pitchFamily="34" charset="0"/>
              </a:rPr>
              <a:t>digwyddiadau</a:t>
            </a:r>
            <a:r>
              <a:rPr lang="en-US" sz="2800" b="0" i="0" u="none" strike="noStrike" dirty="0">
                <a:solidFill>
                  <a:srgbClr val="000000"/>
                </a:solidFill>
                <a:effectLst/>
                <a:latin typeface="Calibri" panose="020F0502020204030204" pitchFamily="34" charset="0"/>
              </a:rPr>
              <a:t> </a:t>
            </a:r>
            <a:r>
              <a:rPr lang="en-US" sz="2800" b="0" i="0" u="none" strike="noStrike" dirty="0" err="1">
                <a:solidFill>
                  <a:srgbClr val="000000"/>
                </a:solidFill>
                <a:effectLst/>
                <a:latin typeface="Calibri" panose="020F0502020204030204" pitchFamily="34" charset="0"/>
              </a:rPr>
              <a:t>critigol</a:t>
            </a:r>
            <a:r>
              <a:rPr lang="en-US" sz="2800" b="0" i="0" u="none" strike="noStrike" dirty="0">
                <a:solidFill>
                  <a:srgbClr val="000000"/>
                </a:solidFill>
                <a:effectLst/>
                <a:latin typeface="Calibri" panose="020F0502020204030204" pitchFamily="34" charset="0"/>
              </a:rPr>
              <a:t> </a:t>
            </a:r>
            <a:r>
              <a:rPr lang="en-US" sz="2800" b="0" i="0" u="none" strike="noStrike" dirty="0" err="1">
                <a:solidFill>
                  <a:srgbClr val="000000"/>
                </a:solidFill>
                <a:effectLst/>
                <a:latin typeface="Calibri" panose="020F0502020204030204" pitchFamily="34" charset="0"/>
              </a:rPr>
              <a:t>o'r</a:t>
            </a:r>
            <a:r>
              <a:rPr lang="en-US" sz="2800" b="0" i="0" u="none" strike="noStrike" dirty="0">
                <a:solidFill>
                  <a:srgbClr val="000000"/>
                </a:solidFill>
                <a:effectLst/>
                <a:latin typeface="Calibri" panose="020F0502020204030204" pitchFamily="34" charset="0"/>
              </a:rPr>
              <a:t> </a:t>
            </a:r>
            <a:r>
              <a:rPr lang="en-US" sz="2800" b="0" i="0" u="none" strike="noStrike" dirty="0" err="1">
                <a:solidFill>
                  <a:srgbClr val="000000"/>
                </a:solidFill>
                <a:effectLst/>
                <a:latin typeface="Calibri" panose="020F0502020204030204" pitchFamily="34" charset="0"/>
              </a:rPr>
              <a:t>llynedd</a:t>
            </a:r>
            <a:endParaRPr lang="en-US" sz="2800" b="0" i="0" u="none" strike="noStrike" dirty="0">
              <a:solidFill>
                <a:srgbClr val="000000"/>
              </a:solidFill>
              <a:effectLst/>
              <a:latin typeface="Calibri" panose="020F0502020204030204" pitchFamily="34" charset="0"/>
            </a:endParaRPr>
          </a:p>
          <a:p>
            <a:pPr algn="l" rtl="0" fontAlgn="base">
              <a:buFont typeface="Arial" panose="020B0604020202020204" pitchFamily="34" charset="0"/>
              <a:buChar char="•"/>
            </a:pPr>
            <a:r>
              <a:rPr lang="en-US" sz="2800" b="0" i="0" u="none" strike="noStrike" dirty="0">
                <a:solidFill>
                  <a:srgbClr val="000000"/>
                </a:solidFill>
                <a:effectLst/>
                <a:latin typeface="Calibri" panose="020F0502020204030204" pitchFamily="34" charset="0"/>
              </a:rPr>
              <a:t>Y </a:t>
            </a:r>
            <a:r>
              <a:rPr lang="en-US" sz="2800" b="0" i="0" u="none" strike="noStrike" dirty="0" err="1">
                <a:solidFill>
                  <a:srgbClr val="000000"/>
                </a:solidFill>
                <a:effectLst/>
                <a:latin typeface="Calibri" panose="020F0502020204030204" pitchFamily="34" charset="0"/>
              </a:rPr>
              <a:t>safonau</a:t>
            </a:r>
            <a:r>
              <a:rPr lang="en-US" sz="2800" b="0" i="0" u="none" strike="noStrike" dirty="0">
                <a:solidFill>
                  <a:srgbClr val="000000"/>
                </a:solidFill>
                <a:effectLst/>
                <a:latin typeface="Calibri" panose="020F0502020204030204" pitchFamily="34" charset="0"/>
              </a:rPr>
              <a:t> </a:t>
            </a:r>
            <a:r>
              <a:rPr lang="en-US" sz="2800" b="0" i="0" u="none" strike="noStrike" dirty="0" err="1">
                <a:solidFill>
                  <a:srgbClr val="000000"/>
                </a:solidFill>
                <a:effectLst/>
                <a:latin typeface="Calibri" panose="020F0502020204030204" pitchFamily="34" charset="0"/>
              </a:rPr>
              <a:t>proffesiynol</a:t>
            </a:r>
            <a:endParaRPr lang="en-US" sz="2800" b="0" i="0" dirty="0">
              <a:solidFill>
                <a:srgbClr val="000000"/>
              </a:solidFill>
              <a:effectLst/>
              <a:latin typeface="Arial" panose="020B0604020202020204" pitchFamily="34" charset="0"/>
            </a:endParaRPr>
          </a:p>
        </p:txBody>
      </p:sp>
      <p:pic>
        <p:nvPicPr>
          <p:cNvPr id="7" name="Picture 6">
            <a:extLst>
              <a:ext uri="{FF2B5EF4-FFF2-40B4-BE49-F238E27FC236}">
                <a16:creationId xmlns:a16="http://schemas.microsoft.com/office/drawing/2014/main" id="{45D56DA9-686D-CF21-1F31-1BCE4B18891A}"/>
              </a:ext>
            </a:extLst>
          </p:cNvPr>
          <p:cNvPicPr>
            <a:picLocks noChangeAspect="1"/>
          </p:cNvPicPr>
          <p:nvPr/>
        </p:nvPicPr>
        <p:blipFill>
          <a:blip r:embed="rId3"/>
          <a:stretch>
            <a:fillRect/>
          </a:stretch>
        </p:blipFill>
        <p:spPr>
          <a:xfrm rot="21326758">
            <a:off x="351934" y="1601871"/>
            <a:ext cx="2336407" cy="2966414"/>
          </a:xfrm>
          <a:prstGeom prst="rect">
            <a:avLst/>
          </a:prstGeom>
        </p:spPr>
      </p:pic>
      <p:pic>
        <p:nvPicPr>
          <p:cNvPr id="4" name="Picture 3">
            <a:extLst>
              <a:ext uri="{FF2B5EF4-FFF2-40B4-BE49-F238E27FC236}">
                <a16:creationId xmlns:a16="http://schemas.microsoft.com/office/drawing/2014/main" id="{FD1801C3-D6BB-9ACA-56F0-9DA48C81281D}"/>
              </a:ext>
            </a:extLst>
          </p:cNvPr>
          <p:cNvPicPr>
            <a:picLocks noChangeAspect="1"/>
          </p:cNvPicPr>
          <p:nvPr/>
        </p:nvPicPr>
        <p:blipFill>
          <a:blip r:embed="rId4"/>
          <a:stretch>
            <a:fillRect/>
          </a:stretch>
        </p:blipFill>
        <p:spPr>
          <a:xfrm rot="769274">
            <a:off x="2200271" y="2409958"/>
            <a:ext cx="2301298" cy="2973937"/>
          </a:xfrm>
          <a:prstGeom prst="rect">
            <a:avLst/>
          </a:prstGeom>
        </p:spPr>
      </p:pic>
    </p:spTree>
    <p:extLst>
      <p:ext uri="{BB962C8B-B14F-4D97-AF65-F5344CB8AC3E}">
        <p14:creationId xmlns:p14="http://schemas.microsoft.com/office/powerpoint/2010/main" val="1468355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B8DE52B-6846-B0E7-BC22-D3230EA16FFA}"/>
              </a:ext>
            </a:extLst>
          </p:cNvPr>
          <p:cNvSpPr>
            <a:spLocks noGrp="1"/>
          </p:cNvSpPr>
          <p:nvPr/>
        </p:nvSpPr>
        <p:spPr>
          <a:xfrm>
            <a:off x="427290" y="247828"/>
            <a:ext cx="11024074" cy="841392"/>
          </a:xfrm>
          <a:prstGeom prst="rect">
            <a:avLst/>
          </a:prstGeom>
        </p:spPr>
        <p:txBody>
          <a:bodyPr vert="horz" lIns="91440" tIns="45720" rIns="91440" bIns="45720" rtlCol="0" anchor="b">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r">
              <a:lnSpc>
                <a:spcPct val="90000"/>
              </a:lnSpc>
            </a:pPr>
            <a:r>
              <a:rPr lang="en-US" sz="3600" b="1" dirty="0" err="1">
                <a:effectLst>
                  <a:outerShdw blurRad="38100" dist="38100" dir="2700000" algn="tl">
                    <a:srgbClr val="000000">
                      <a:alpha val="43137"/>
                    </a:srgbClr>
                  </a:outerShdw>
                </a:effectLst>
              </a:rPr>
              <a:t>Cwestiynau</a:t>
            </a:r>
            <a:r>
              <a:rPr lang="en-US" sz="3600" b="1" dirty="0">
                <a:effectLst>
                  <a:outerShdw blurRad="38100" dist="38100" dir="2700000" algn="tl">
                    <a:srgbClr val="000000">
                      <a:alpha val="43137"/>
                    </a:srgbClr>
                  </a:outerShdw>
                </a:effectLst>
              </a:rPr>
              <a:t> y </a:t>
            </a:r>
            <a:r>
              <a:rPr lang="en-US" sz="3600" b="1" dirty="0" err="1">
                <a:effectLst>
                  <a:outerShdw blurRad="38100" dist="38100" dir="2700000" algn="tl">
                    <a:srgbClr val="000000">
                      <a:alpha val="43137"/>
                    </a:srgbClr>
                  </a:outerShdw>
                </a:effectLst>
              </a:rPr>
              <a:t>gwnaethoch</a:t>
            </a:r>
            <a:r>
              <a:rPr lang="en-US" sz="3600" b="1" dirty="0">
                <a:effectLst>
                  <a:outerShdw blurRad="38100" dist="38100" dir="2700000" algn="tl">
                    <a:srgbClr val="000000">
                      <a:alpha val="43137"/>
                    </a:srgbClr>
                  </a:outerShdw>
                </a:effectLst>
              </a:rPr>
              <a:t> </a:t>
            </a:r>
            <a:r>
              <a:rPr lang="en-US" sz="3600" b="1" dirty="0" err="1">
                <a:effectLst>
                  <a:outerShdw blurRad="38100" dist="38100" dir="2700000" algn="tl">
                    <a:srgbClr val="000000">
                      <a:alpha val="43137"/>
                    </a:srgbClr>
                  </a:outerShdw>
                </a:effectLst>
              </a:rPr>
              <a:t>eu</a:t>
            </a:r>
            <a:r>
              <a:rPr lang="en-US" sz="3600" b="1" dirty="0">
                <a:effectLst>
                  <a:outerShdw blurRad="38100" dist="38100" dir="2700000" algn="tl">
                    <a:srgbClr val="000000">
                      <a:alpha val="43137"/>
                    </a:srgbClr>
                  </a:outerShdw>
                </a:effectLst>
              </a:rPr>
              <a:t> </a:t>
            </a:r>
            <a:r>
              <a:rPr lang="en-US" sz="3600" b="1" dirty="0" err="1">
                <a:effectLst>
                  <a:outerShdw blurRad="38100" dist="38100" dir="2700000" algn="tl">
                    <a:srgbClr val="000000">
                      <a:alpha val="43137"/>
                    </a:srgbClr>
                  </a:outerShdw>
                </a:effectLst>
              </a:rPr>
              <a:t>gofyn</a:t>
            </a:r>
            <a:r>
              <a:rPr lang="en-US" sz="3600" b="1" dirty="0">
                <a:effectLst>
                  <a:outerShdw blurRad="38100" dist="38100" dir="2700000" algn="tl">
                    <a:srgbClr val="000000">
                      <a:alpha val="43137"/>
                    </a:srgbClr>
                  </a:outerShdw>
                </a:effectLst>
              </a:rPr>
              <a:t> </a:t>
            </a:r>
            <a:r>
              <a:rPr lang="en-US" sz="3600" b="1" dirty="0" err="1">
                <a:effectLst>
                  <a:outerShdw blurRad="38100" dist="38100" dir="2700000" algn="tl">
                    <a:srgbClr val="000000">
                      <a:alpha val="43137"/>
                    </a:srgbClr>
                  </a:outerShdw>
                </a:effectLst>
              </a:rPr>
              <a:t>wrth</a:t>
            </a:r>
            <a:r>
              <a:rPr lang="en-US" sz="3600" b="1" dirty="0">
                <a:effectLst>
                  <a:outerShdw blurRad="38100" dist="38100" dir="2700000" algn="tl">
                    <a:srgbClr val="000000">
                      <a:alpha val="43137"/>
                    </a:srgbClr>
                  </a:outerShdw>
                </a:effectLst>
              </a:rPr>
              <a:t> </a:t>
            </a:r>
            <a:r>
              <a:rPr lang="en-US" sz="3600" b="1" dirty="0" err="1">
                <a:effectLst>
                  <a:outerShdw blurRad="38100" dist="38100" dir="2700000" algn="tl">
                    <a:srgbClr val="000000">
                      <a:alpha val="43137"/>
                    </a:srgbClr>
                  </a:outerShdw>
                </a:effectLst>
              </a:rPr>
              <a:t>arsylwi</a:t>
            </a:r>
            <a:r>
              <a:rPr lang="en-US" sz="3600" b="1" dirty="0">
                <a:effectLst>
                  <a:outerShdw blurRad="38100" dist="38100" dir="2700000" algn="tl">
                    <a:srgbClr val="000000">
                      <a:alpha val="43137"/>
                    </a:srgbClr>
                  </a:outerShdw>
                </a:effectLst>
              </a:rPr>
              <a:t> </a:t>
            </a:r>
            <a:r>
              <a:rPr lang="en-US" sz="3600" b="1" dirty="0" err="1">
                <a:effectLst>
                  <a:outerShdw blurRad="38100" dist="38100" dir="2700000" algn="tl">
                    <a:srgbClr val="000000">
                      <a:alpha val="43137"/>
                    </a:srgbClr>
                  </a:outerShdw>
                </a:effectLst>
              </a:rPr>
              <a:t>ar</a:t>
            </a:r>
            <a:r>
              <a:rPr lang="en-US" sz="3600" b="1" dirty="0">
                <a:effectLst>
                  <a:outerShdw blurRad="38100" dist="38100" dir="2700000" algn="tl">
                    <a:srgbClr val="000000">
                      <a:alpha val="43137"/>
                    </a:srgbClr>
                  </a:outerShdw>
                </a:effectLst>
              </a:rPr>
              <a:t> </a:t>
            </a:r>
            <a:r>
              <a:rPr lang="en-US" sz="3600" b="1" dirty="0" err="1">
                <a:effectLst>
                  <a:outerShdw blurRad="38100" dist="38100" dir="2700000" algn="tl">
                    <a:srgbClr val="000000">
                      <a:alpha val="43137"/>
                    </a:srgbClr>
                  </a:outerShdw>
                </a:effectLst>
              </a:rPr>
              <a:t>gyfer</a:t>
            </a:r>
            <a:r>
              <a:rPr lang="en-US" sz="3600" b="1" dirty="0">
                <a:effectLst>
                  <a:outerShdw blurRad="38100" dist="38100" dir="2700000" algn="tl">
                    <a:srgbClr val="000000">
                      <a:alpha val="43137"/>
                    </a:srgbClr>
                  </a:outerShdw>
                </a:effectLst>
              </a:rPr>
              <a:t> DB</a:t>
            </a:r>
          </a:p>
        </p:txBody>
      </p:sp>
      <p:graphicFrame>
        <p:nvGraphicFramePr>
          <p:cNvPr id="2" name="Content Placeholder 2">
            <a:extLst>
              <a:ext uri="{FF2B5EF4-FFF2-40B4-BE49-F238E27FC236}">
                <a16:creationId xmlns:a16="http://schemas.microsoft.com/office/drawing/2014/main" id="{371921DC-A0DC-DA1F-5020-1C623D6E92BD}"/>
              </a:ext>
            </a:extLst>
          </p:cNvPr>
          <p:cNvGraphicFramePr>
            <a:graphicFrameLocks/>
          </p:cNvGraphicFramePr>
          <p:nvPr>
            <p:extLst>
              <p:ext uri="{D42A27DB-BD31-4B8C-83A1-F6EECF244321}">
                <p14:modId xmlns:p14="http://schemas.microsoft.com/office/powerpoint/2010/main" val="1301954317"/>
              </p:ext>
            </p:extLst>
          </p:nvPr>
        </p:nvGraphicFramePr>
        <p:xfrm>
          <a:off x="1384185" y="1156252"/>
          <a:ext cx="9349333" cy="42532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3340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6233D-AB3C-1A96-5AA0-AEE44A2911BA}"/>
              </a:ext>
            </a:extLst>
          </p:cNvPr>
          <p:cNvSpPr>
            <a:spLocks noGrp="1"/>
          </p:cNvSpPr>
          <p:nvPr>
            <p:ph type="title"/>
          </p:nvPr>
        </p:nvSpPr>
        <p:spPr>
          <a:xfrm>
            <a:off x="355076" y="0"/>
            <a:ext cx="11481847" cy="1325563"/>
          </a:xfrm>
        </p:spPr>
        <p:txBody>
          <a:bodyPr/>
          <a:lstStyle/>
          <a:p>
            <a:pPr algn="ctr"/>
            <a:r>
              <a:rPr lang="en-US" sz="4800" b="1" i="0" u="none" strike="noStrike" dirty="0" err="1">
                <a:effectLst>
                  <a:outerShdw blurRad="38100" dist="38100" dir="2700000" algn="tl">
                    <a:srgbClr val="000000">
                      <a:alpha val="43137"/>
                    </a:srgbClr>
                  </a:outerShdw>
                </a:effectLst>
                <a:latin typeface="Calibri" panose="020F0502020204030204" pitchFamily="34" charset="0"/>
              </a:rPr>
              <a:t>Moeseg</a:t>
            </a:r>
            <a:r>
              <a:rPr lang="en-US" sz="4800" b="1" i="0" u="none" strike="noStrike" dirty="0">
                <a:effectLst>
                  <a:outerShdw blurRad="38100" dist="38100" dir="2700000" algn="tl">
                    <a:srgbClr val="000000">
                      <a:alpha val="43137"/>
                    </a:srgbClr>
                  </a:outerShdw>
                </a:effectLst>
                <a:latin typeface="Calibri" panose="020F0502020204030204" pitchFamily="34" charset="0"/>
              </a:rPr>
              <a:t> a BERA</a:t>
            </a:r>
            <a:r>
              <a:rPr lang="en-US" sz="1800" b="1" i="0" dirty="0">
                <a:solidFill>
                  <a:srgbClr val="FFFFFF"/>
                </a:solidFill>
                <a:effectLst>
                  <a:outerShdw blurRad="38100" dist="38100" dir="2700000" algn="tl">
                    <a:srgbClr val="000000">
                      <a:alpha val="43137"/>
                    </a:srgbClr>
                  </a:outerShdw>
                </a:effectLst>
                <a:latin typeface="Calibri" panose="020F0502020204030204" pitchFamily="34" charset="0"/>
              </a:rPr>
              <a:t>​</a:t>
            </a:r>
            <a:endParaRPr lang="en-US" b="1" dirty="0">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C40B217B-7BA1-5FA5-6165-E2A289F7EDBA}"/>
              </a:ext>
            </a:extLst>
          </p:cNvPr>
          <p:cNvPicPr>
            <a:picLocks noChangeAspect="1"/>
          </p:cNvPicPr>
          <p:nvPr/>
        </p:nvPicPr>
        <p:blipFill>
          <a:blip r:embed="rId3"/>
          <a:stretch>
            <a:fillRect/>
          </a:stretch>
        </p:blipFill>
        <p:spPr>
          <a:xfrm>
            <a:off x="355076" y="1325563"/>
            <a:ext cx="2768873" cy="3361722"/>
          </a:xfrm>
          <a:prstGeom prst="rect">
            <a:avLst/>
          </a:prstGeom>
        </p:spPr>
      </p:pic>
      <p:graphicFrame>
        <p:nvGraphicFramePr>
          <p:cNvPr id="6" name="Content Placeholder 2">
            <a:extLst>
              <a:ext uri="{FF2B5EF4-FFF2-40B4-BE49-F238E27FC236}">
                <a16:creationId xmlns:a16="http://schemas.microsoft.com/office/drawing/2014/main" id="{A6AA222D-DA59-3F83-1DB2-D7D4FE9789DB}"/>
              </a:ext>
            </a:extLst>
          </p:cNvPr>
          <p:cNvGraphicFramePr>
            <a:graphicFrameLocks/>
          </p:cNvGraphicFramePr>
          <p:nvPr>
            <p:extLst>
              <p:ext uri="{D42A27DB-BD31-4B8C-83A1-F6EECF244321}">
                <p14:modId xmlns:p14="http://schemas.microsoft.com/office/powerpoint/2010/main" val="3359213874"/>
              </p:ext>
            </p:extLst>
          </p:nvPr>
        </p:nvGraphicFramePr>
        <p:xfrm>
          <a:off x="3537891" y="1061159"/>
          <a:ext cx="8299032" cy="42121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36038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1CF71-488A-7813-C15C-6C16FC6D62E0}"/>
              </a:ext>
            </a:extLst>
          </p:cNvPr>
          <p:cNvSpPr>
            <a:spLocks noGrp="1"/>
          </p:cNvSpPr>
          <p:nvPr>
            <p:ph type="title"/>
          </p:nvPr>
        </p:nvSpPr>
        <p:spPr>
          <a:xfrm>
            <a:off x="838200" y="365125"/>
            <a:ext cx="10515600" cy="1325563"/>
          </a:xfrm>
        </p:spPr>
        <p:txBody>
          <a:bodyPr>
            <a:normAutofit/>
          </a:bodyPr>
          <a:lstStyle/>
          <a:p>
            <a:r>
              <a:rPr lang="en-US" sz="3200" dirty="0" err="1"/>
              <a:t>Gellir</a:t>
            </a:r>
            <a:r>
              <a:rPr lang="en-US" sz="3200" dirty="0"/>
              <a:t> </a:t>
            </a:r>
            <a:r>
              <a:rPr lang="en-US" sz="3200" dirty="0" err="1"/>
              <a:t>rhannu</a:t>
            </a:r>
            <a:r>
              <a:rPr lang="en-US" sz="3200" dirty="0"/>
              <a:t> </a:t>
            </a:r>
            <a:r>
              <a:rPr lang="en-US" sz="3200" dirty="0" err="1"/>
              <a:t>ymchwil</a:t>
            </a:r>
            <a:r>
              <a:rPr lang="en-US" sz="3200" dirty="0"/>
              <a:t> </a:t>
            </a:r>
            <a:r>
              <a:rPr lang="en-US" sz="3200" dirty="0" err="1"/>
              <a:t>arsylwi</a:t>
            </a:r>
            <a:r>
              <a:rPr lang="en-US" sz="3200" dirty="0"/>
              <a:t> </a:t>
            </a:r>
            <a:r>
              <a:rPr lang="en-US" sz="3200" dirty="0" err="1"/>
              <a:t>yn</a:t>
            </a:r>
            <a:r>
              <a:rPr lang="en-US" sz="3200" dirty="0"/>
              <a:t> </a:t>
            </a:r>
            <a:r>
              <a:rPr lang="en-US" sz="3200" dirty="0" err="1"/>
              <a:t>ddau</a:t>
            </a:r>
            <a:r>
              <a:rPr lang="en-US" sz="3200" dirty="0"/>
              <a:t> </a:t>
            </a:r>
            <a:r>
              <a:rPr lang="en-US" sz="3200" dirty="0" err="1"/>
              <a:t>grŵp</a:t>
            </a:r>
            <a:r>
              <a:rPr lang="en-US" sz="3200" dirty="0"/>
              <a:t> </a:t>
            </a:r>
            <a:r>
              <a:rPr lang="en-US" sz="3200" dirty="0" err="1"/>
              <a:t>eang</a:t>
            </a:r>
            <a:r>
              <a:rPr lang="en-US" sz="3200" dirty="0"/>
              <a:t>…</a:t>
            </a:r>
          </a:p>
        </p:txBody>
      </p:sp>
      <p:sp>
        <p:nvSpPr>
          <p:cNvPr id="4" name="Content Placeholder 3">
            <a:extLst>
              <a:ext uri="{FF2B5EF4-FFF2-40B4-BE49-F238E27FC236}">
                <a16:creationId xmlns:a16="http://schemas.microsoft.com/office/drawing/2014/main" id="{3FBC5DBF-3E49-7964-C7AB-4F9CD32825C4}"/>
              </a:ext>
            </a:extLst>
          </p:cNvPr>
          <p:cNvSpPr txBox="1">
            <a:spLocks/>
          </p:cNvSpPr>
          <p:nvPr/>
        </p:nvSpPr>
        <p:spPr>
          <a:xfrm>
            <a:off x="353007" y="1587600"/>
            <a:ext cx="5303520" cy="166199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4400" dirty="0" err="1">
                <a:latin typeface="Arial" panose="020B0604020202020204" pitchFamily="34" charset="0"/>
                <a:cs typeface="Arial" panose="020B0604020202020204" pitchFamily="34" charset="0"/>
              </a:rPr>
              <a:t>Sylw</a:t>
            </a:r>
            <a:r>
              <a:rPr lang="en-US" sz="4400" dirty="0">
                <a:latin typeface="Arial" panose="020B0604020202020204" pitchFamily="34" charset="0"/>
                <a:cs typeface="Arial" panose="020B0604020202020204" pitchFamily="34" charset="0"/>
              </a:rPr>
              <a:t> </a:t>
            </a:r>
          </a:p>
          <a:p>
            <a:pPr marL="0" indent="0" algn="ctr">
              <a:buFont typeface="Arial" panose="020B0604020202020204" pitchFamily="34" charset="0"/>
              <a:buNone/>
            </a:pPr>
            <a:r>
              <a:rPr lang="en-US" sz="4400" dirty="0" err="1">
                <a:latin typeface="Arial" panose="020B0604020202020204" pitchFamily="34" charset="0"/>
                <a:cs typeface="Arial" panose="020B0604020202020204" pitchFamily="34" charset="0"/>
              </a:rPr>
              <a:t>Cyfranogwr</a:t>
            </a:r>
            <a:endParaRPr lang="en-US" sz="4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2997921-D468-FB18-11A2-D838837F6EAC}"/>
              </a:ext>
            </a:extLst>
          </p:cNvPr>
          <p:cNvSpPr txBox="1"/>
          <p:nvPr/>
        </p:nvSpPr>
        <p:spPr>
          <a:xfrm>
            <a:off x="7003294" y="1587600"/>
            <a:ext cx="4478693" cy="1446550"/>
          </a:xfrm>
          <a:prstGeom prst="rect">
            <a:avLst/>
          </a:prstGeom>
          <a:noFill/>
        </p:spPr>
        <p:txBody>
          <a:bodyPr wrap="square" rtlCol="0">
            <a:spAutoFit/>
          </a:bodyPr>
          <a:lstStyle/>
          <a:p>
            <a:pPr algn="ctr"/>
            <a:r>
              <a:rPr lang="en-US" sz="4400" dirty="0" err="1">
                <a:latin typeface="Arial" panose="020B0604020202020204" pitchFamily="34" charset="0"/>
                <a:cs typeface="Arial" panose="020B0604020202020204" pitchFamily="34" charset="0"/>
              </a:rPr>
              <a:t>Sylw</a:t>
            </a:r>
            <a:r>
              <a:rPr lang="en-US" sz="4400" dirty="0">
                <a:latin typeface="Arial" panose="020B0604020202020204" pitchFamily="34" charset="0"/>
                <a:cs typeface="Arial" panose="020B0604020202020204" pitchFamily="34" charset="0"/>
              </a:rPr>
              <a:t> </a:t>
            </a:r>
            <a:r>
              <a:rPr lang="en-US" sz="4400" dirty="0" err="1">
                <a:latin typeface="Arial" panose="020B0604020202020204" pitchFamily="34" charset="0"/>
                <a:cs typeface="Arial" panose="020B0604020202020204" pitchFamily="34" charset="0"/>
              </a:rPr>
              <a:t>Strwythuredig</a:t>
            </a:r>
            <a:endParaRPr lang="en-US" sz="4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B2D4C63-1D28-5307-66CB-317C6799F5DA}"/>
              </a:ext>
            </a:extLst>
          </p:cNvPr>
          <p:cNvSpPr txBox="1"/>
          <p:nvPr/>
        </p:nvSpPr>
        <p:spPr>
          <a:xfrm>
            <a:off x="1651050" y="3243137"/>
            <a:ext cx="2707433" cy="646331"/>
          </a:xfrm>
          <a:prstGeom prst="rect">
            <a:avLst/>
          </a:prstGeom>
          <a:noFill/>
        </p:spPr>
        <p:txBody>
          <a:bodyPr wrap="square" rtlCol="0">
            <a:spAutoFit/>
          </a:bodyPr>
          <a:lstStyle/>
          <a:p>
            <a:pPr algn="ctr"/>
            <a:r>
              <a:rPr lang="en-US" dirty="0" err="1">
                <a:latin typeface="Arial" panose="020B0604020202020204" pitchFamily="34" charset="0"/>
                <a:cs typeface="Arial" panose="020B0604020202020204" pitchFamily="34" charset="0"/>
              </a:rPr>
              <a:t>Dulliau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casglu</a:t>
            </a:r>
            <a:r>
              <a:rPr lang="en-US" dirty="0">
                <a:latin typeface="Arial" panose="020B0604020202020204" pitchFamily="34" charset="0"/>
                <a:cs typeface="Arial" panose="020B0604020202020204" pitchFamily="34" charset="0"/>
              </a:rPr>
              <a:t> Data </a:t>
            </a:r>
            <a:r>
              <a:rPr lang="en-US" dirty="0" err="1">
                <a:latin typeface="Arial" panose="020B0604020202020204" pitchFamily="34" charset="0"/>
                <a:cs typeface="Arial" panose="020B0604020202020204" pitchFamily="34" charset="0"/>
              </a:rPr>
              <a:t>Ansoddol</a:t>
            </a:r>
            <a:endParaRPr lang="en-US"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AA0FCAB-6A88-197E-8896-E065897B50FE}"/>
              </a:ext>
            </a:extLst>
          </p:cNvPr>
          <p:cNvSpPr txBox="1"/>
          <p:nvPr/>
        </p:nvSpPr>
        <p:spPr>
          <a:xfrm>
            <a:off x="7888923" y="3177520"/>
            <a:ext cx="2707433" cy="646331"/>
          </a:xfrm>
          <a:prstGeom prst="rect">
            <a:avLst/>
          </a:prstGeom>
          <a:noFill/>
        </p:spPr>
        <p:txBody>
          <a:bodyPr wrap="square" rtlCol="0">
            <a:spAutoFit/>
          </a:bodyPr>
          <a:lstStyle/>
          <a:p>
            <a:pPr algn="ctr"/>
            <a:r>
              <a:rPr lang="en-US" dirty="0" err="1">
                <a:latin typeface="Arial" panose="020B0604020202020204" pitchFamily="34" charset="0"/>
                <a:cs typeface="Arial" panose="020B0604020202020204" pitchFamily="34" charset="0"/>
              </a:rPr>
              <a:t>Dulliau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casglu</a:t>
            </a:r>
            <a:r>
              <a:rPr lang="en-US" dirty="0">
                <a:latin typeface="Arial" panose="020B0604020202020204" pitchFamily="34" charset="0"/>
                <a:cs typeface="Arial" panose="020B0604020202020204" pitchFamily="34" charset="0"/>
              </a:rPr>
              <a:t> Data </a:t>
            </a:r>
            <a:r>
              <a:rPr lang="en-US" dirty="0" err="1">
                <a:latin typeface="Arial" panose="020B0604020202020204" pitchFamily="34" charset="0"/>
                <a:cs typeface="Arial" panose="020B0604020202020204" pitchFamily="34" charset="0"/>
              </a:rPr>
              <a:t>Meintiol</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5445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F21336B3-FC31-532E-3705-5006021EA314}"/>
              </a:ext>
            </a:extLst>
          </p:cNvPr>
          <p:cNvSpPr txBox="1">
            <a:spLocks/>
          </p:cNvSpPr>
          <p:nvPr/>
        </p:nvSpPr>
        <p:spPr>
          <a:xfrm>
            <a:off x="3713605" y="1769302"/>
            <a:ext cx="5695406" cy="1551194"/>
          </a:xfrm>
          <a:prstGeom prst="rect">
            <a:avLst/>
          </a:prstGeom>
          <a:solidFill>
            <a:schemeClr val="accent4">
              <a:lumMod val="20000"/>
              <a:lumOff val="80000"/>
            </a:schemeClr>
          </a:solidFill>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dirty="0"/>
              <a:t>Observer gains firsthand knowledge by being in or around the social setting being investigated. </a:t>
            </a:r>
            <a:r>
              <a:rPr lang="en-US" sz="2400" i="1" dirty="0"/>
              <a:t>Zikmund (2000)</a:t>
            </a:r>
          </a:p>
        </p:txBody>
      </p:sp>
      <p:sp>
        <p:nvSpPr>
          <p:cNvPr id="3" name="Content Placeholder 3">
            <a:extLst>
              <a:ext uri="{FF2B5EF4-FFF2-40B4-BE49-F238E27FC236}">
                <a16:creationId xmlns:a16="http://schemas.microsoft.com/office/drawing/2014/main" id="{D91817C0-786B-1F9F-7C67-8E6F529E3886}"/>
              </a:ext>
            </a:extLst>
          </p:cNvPr>
          <p:cNvSpPr>
            <a:spLocks noGrp="1"/>
          </p:cNvSpPr>
          <p:nvPr>
            <p:ph type="title"/>
          </p:nvPr>
        </p:nvSpPr>
        <p:spPr>
          <a:xfrm>
            <a:off x="671804" y="374532"/>
            <a:ext cx="10515600" cy="1325563"/>
          </a:xfrm>
        </p:spPr>
        <p:txBody>
          <a:bodyPr>
            <a:normAutofit/>
          </a:bodyPr>
          <a:lstStyle/>
          <a:p>
            <a:pPr marL="0" indent="0" algn="ctr">
              <a:buNone/>
            </a:pPr>
            <a:r>
              <a:rPr lang="en-US"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Sylw</a:t>
            </a: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Cyfranogwr</a:t>
            </a:r>
            <a:endPar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47BB35B-974E-0A42-EBF5-A942889EFF23}"/>
              </a:ext>
            </a:extLst>
          </p:cNvPr>
          <p:cNvSpPr txBox="1"/>
          <p:nvPr/>
        </p:nvSpPr>
        <p:spPr>
          <a:xfrm>
            <a:off x="8117632" y="3274329"/>
            <a:ext cx="3486493" cy="1200329"/>
          </a:xfrm>
          <a:prstGeom prst="rect">
            <a:avLst/>
          </a:prstGeom>
          <a:solidFill>
            <a:schemeClr val="accent6">
              <a:lumMod val="20000"/>
              <a:lumOff val="80000"/>
            </a:schemeClr>
          </a:solidFill>
        </p:spPr>
        <p:txBody>
          <a:bodyPr wrap="square" rtlCol="0">
            <a:spAutoFit/>
          </a:bodyPr>
          <a:lstStyle/>
          <a:p>
            <a:r>
              <a:rPr lang="en-US" sz="2400" dirty="0">
                <a:latin typeface="Arial" panose="020B0604020202020204" pitchFamily="34" charset="0"/>
                <a:cs typeface="Arial" panose="020B0604020202020204" pitchFamily="34" charset="0"/>
              </a:rPr>
              <a:t>’Not merely observing what is happening but also feeling it’</a:t>
            </a:r>
          </a:p>
        </p:txBody>
      </p:sp>
      <p:sp>
        <p:nvSpPr>
          <p:cNvPr id="5" name="TextBox 4">
            <a:extLst>
              <a:ext uri="{FF2B5EF4-FFF2-40B4-BE49-F238E27FC236}">
                <a16:creationId xmlns:a16="http://schemas.microsoft.com/office/drawing/2014/main" id="{9ED114E5-5591-6611-7F48-B837A07C7A6C}"/>
              </a:ext>
            </a:extLst>
          </p:cNvPr>
          <p:cNvSpPr txBox="1"/>
          <p:nvPr/>
        </p:nvSpPr>
        <p:spPr>
          <a:xfrm>
            <a:off x="8117632" y="4406231"/>
            <a:ext cx="2582758" cy="369332"/>
          </a:xfrm>
          <a:prstGeom prst="rect">
            <a:avLst/>
          </a:prstGeom>
          <a:solidFill>
            <a:schemeClr val="accent6">
              <a:lumMod val="20000"/>
              <a:lumOff val="80000"/>
            </a:schemeClr>
          </a:solidFill>
        </p:spPr>
        <p:txBody>
          <a:bodyPr wrap="none" rtlCol="0">
            <a:spAutoFit/>
          </a:bodyPr>
          <a:lstStyle/>
          <a:p>
            <a:r>
              <a:rPr lang="en-US" i="1" dirty="0">
                <a:latin typeface="Arial" panose="020B0604020202020204" pitchFamily="34" charset="0"/>
                <a:cs typeface="Arial" panose="020B0604020202020204" pitchFamily="34" charset="0"/>
              </a:rPr>
              <a:t>Gil and Johnson (2002)</a:t>
            </a:r>
          </a:p>
        </p:txBody>
      </p:sp>
      <p:sp>
        <p:nvSpPr>
          <p:cNvPr id="6" name="TextBox 5">
            <a:extLst>
              <a:ext uri="{FF2B5EF4-FFF2-40B4-BE49-F238E27FC236}">
                <a16:creationId xmlns:a16="http://schemas.microsoft.com/office/drawing/2014/main" id="{2B672977-A1C8-A2C0-DEE6-79D5834318E6}"/>
              </a:ext>
            </a:extLst>
          </p:cNvPr>
          <p:cNvSpPr txBox="1"/>
          <p:nvPr/>
        </p:nvSpPr>
        <p:spPr>
          <a:xfrm>
            <a:off x="678964" y="3621401"/>
            <a:ext cx="3549819" cy="1938992"/>
          </a:xfrm>
          <a:prstGeom prst="rect">
            <a:avLst/>
          </a:prstGeom>
          <a:solidFill>
            <a:schemeClr val="accent5">
              <a:lumMod val="20000"/>
              <a:lumOff val="80000"/>
            </a:schemeClr>
          </a:solidFill>
        </p:spPr>
        <p:txBody>
          <a:bodyPr wrap="square" rtlCol="0">
            <a:spAutoFit/>
          </a:bodyPr>
          <a:lstStyle/>
          <a:p>
            <a:r>
              <a:rPr lang="en-US" sz="2400" dirty="0">
                <a:latin typeface="Arial" panose="020B0604020202020204" pitchFamily="34" charset="0"/>
                <a:cs typeface="Arial" panose="020B0604020202020204" pitchFamily="34" charset="0"/>
              </a:rPr>
              <a:t>Requires a highly trained observer to increase validity and reliability. </a:t>
            </a:r>
          </a:p>
          <a:p>
            <a:r>
              <a:rPr lang="en-US" sz="2400" i="1" dirty="0" err="1">
                <a:latin typeface="Arial" panose="020B0604020202020204" pitchFamily="34" charset="0"/>
                <a:cs typeface="Arial" panose="020B0604020202020204" pitchFamily="34" charset="0"/>
              </a:rPr>
              <a:t>McCuen</a:t>
            </a:r>
            <a:r>
              <a:rPr lang="en-US" sz="2400" i="1" dirty="0">
                <a:latin typeface="Arial" panose="020B0604020202020204" pitchFamily="34" charset="0"/>
                <a:cs typeface="Arial" panose="020B0604020202020204" pitchFamily="34" charset="0"/>
              </a:rPr>
              <a:t> (1996)</a:t>
            </a:r>
          </a:p>
        </p:txBody>
      </p:sp>
    </p:spTree>
    <p:extLst>
      <p:ext uri="{BB962C8B-B14F-4D97-AF65-F5344CB8AC3E}">
        <p14:creationId xmlns:p14="http://schemas.microsoft.com/office/powerpoint/2010/main" val="4228413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E7048-9716-A666-EA65-A19715A79CFF}"/>
              </a:ext>
            </a:extLst>
          </p:cNvPr>
          <p:cNvSpPr>
            <a:spLocks noGrp="1"/>
          </p:cNvSpPr>
          <p:nvPr>
            <p:ph type="title"/>
          </p:nvPr>
        </p:nvSpPr>
        <p:spPr>
          <a:xfrm>
            <a:off x="563318" y="418743"/>
            <a:ext cx="11481847" cy="5136023"/>
          </a:xfrm>
        </p:spPr>
        <p:txBody>
          <a:bodyPr>
            <a:normAutofit fontScale="90000"/>
          </a:bodyPr>
          <a:lstStyle/>
          <a:p>
            <a:r>
              <a:rPr lang="en-US" sz="5300" b="1" dirty="0" err="1">
                <a:effectLst>
                  <a:outerShdw blurRad="38100" dist="38100" dir="2700000" algn="tl">
                    <a:srgbClr val="000000">
                      <a:alpha val="43137"/>
                    </a:srgbClr>
                  </a:outerShdw>
                </a:effectLst>
                <a:cs typeface="Calibri Light"/>
              </a:rPr>
              <a:t>Ystyriaethau</a:t>
            </a:r>
            <a:r>
              <a:rPr lang="en-US" sz="5300" b="1" dirty="0">
                <a:effectLst>
                  <a:outerShdw blurRad="38100" dist="38100" dir="2700000" algn="tl">
                    <a:srgbClr val="000000">
                      <a:alpha val="43137"/>
                    </a:srgbClr>
                  </a:outerShdw>
                </a:effectLst>
                <a:cs typeface="Calibri Light"/>
              </a:rPr>
              <a:t> </a:t>
            </a:r>
            <a:r>
              <a:rPr lang="en-US" sz="5300" b="1" dirty="0" err="1">
                <a:effectLst>
                  <a:outerShdw blurRad="38100" dist="38100" dir="2700000" algn="tl">
                    <a:srgbClr val="000000">
                      <a:alpha val="43137"/>
                    </a:srgbClr>
                  </a:outerShdw>
                </a:effectLst>
                <a:cs typeface="Calibri Light"/>
              </a:rPr>
              <a:t>eraill</a:t>
            </a:r>
            <a:r>
              <a:rPr lang="en-US" sz="5300" b="1" dirty="0">
                <a:effectLst>
                  <a:outerShdw blurRad="38100" dist="38100" dir="2700000" algn="tl">
                    <a:srgbClr val="000000">
                      <a:alpha val="43137"/>
                    </a:srgbClr>
                  </a:outerShdw>
                </a:effectLst>
                <a:cs typeface="Calibri Light"/>
              </a:rPr>
              <a:t> </a:t>
            </a:r>
            <a:br>
              <a:rPr lang="en-US" b="1" dirty="0">
                <a:effectLst>
                  <a:outerShdw blurRad="38100" dist="38100" dir="2700000" algn="tl">
                    <a:srgbClr val="000000">
                      <a:alpha val="43137"/>
                    </a:srgbClr>
                  </a:outerShdw>
                </a:effectLst>
                <a:cs typeface="Calibri Light"/>
              </a:rPr>
            </a:br>
            <a:br>
              <a:rPr lang="en-US" b="1" dirty="0">
                <a:effectLst>
                  <a:outerShdw blurRad="38100" dist="38100" dir="2700000" algn="tl">
                    <a:srgbClr val="000000">
                      <a:alpha val="43137"/>
                    </a:srgbClr>
                  </a:outerShdw>
                </a:effectLst>
                <a:cs typeface="Calibri Light"/>
              </a:rPr>
            </a:br>
            <a:r>
              <a:rPr lang="en-US" b="1" dirty="0">
                <a:effectLst>
                  <a:outerShdw blurRad="38100" dist="38100" dir="2700000" algn="tl">
                    <a:srgbClr val="000000">
                      <a:alpha val="43137"/>
                    </a:srgbClr>
                  </a:outerShdw>
                </a:effectLst>
                <a:cs typeface="Calibri Light"/>
              </a:rPr>
              <a:t>* </a:t>
            </a:r>
            <a:r>
              <a:rPr lang="en-US" sz="3600" dirty="0"/>
              <a:t>Pa </a:t>
            </a:r>
            <a:r>
              <a:rPr lang="en-US" sz="3600" dirty="0" err="1"/>
              <a:t>feysydd</a:t>
            </a:r>
            <a:r>
              <a:rPr lang="en-US" sz="3600" dirty="0"/>
              <a:t> </a:t>
            </a:r>
            <a:r>
              <a:rPr lang="en-US" sz="3600" dirty="0" err="1"/>
              <a:t>eraill</a:t>
            </a:r>
            <a:r>
              <a:rPr lang="en-US" sz="3600" dirty="0"/>
              <a:t> a </a:t>
            </a:r>
            <a:r>
              <a:rPr lang="en-US" sz="3600" dirty="0" err="1"/>
              <a:t>ddylech</a:t>
            </a:r>
            <a:r>
              <a:rPr lang="en-US" sz="3600" dirty="0"/>
              <a:t> chi </a:t>
            </a:r>
            <a:r>
              <a:rPr lang="en-US" sz="3600" dirty="0" err="1"/>
              <a:t>eu</a:t>
            </a:r>
            <a:r>
              <a:rPr lang="en-US" sz="3600" dirty="0"/>
              <a:t> </a:t>
            </a:r>
            <a:r>
              <a:rPr lang="en-US" sz="3600" dirty="0" err="1"/>
              <a:t>hystyried</a:t>
            </a:r>
            <a:r>
              <a:rPr lang="en-US" sz="3600" dirty="0"/>
              <a:t> am </a:t>
            </a:r>
            <a:r>
              <a:rPr lang="en-US" sz="3600" dirty="0" err="1"/>
              <a:t>eich</a:t>
            </a:r>
            <a:r>
              <a:rPr lang="en-US" sz="3600" dirty="0"/>
              <a:t> </a:t>
            </a:r>
            <a:r>
              <a:rPr lang="en-US" sz="3600" dirty="0" err="1"/>
              <a:t>arsylwadau</a:t>
            </a:r>
            <a:r>
              <a:rPr lang="en-US" sz="3600" dirty="0"/>
              <a:t> </a:t>
            </a:r>
            <a:r>
              <a:rPr lang="en-US" sz="3600" dirty="0" err="1"/>
              <a:t>a’r</a:t>
            </a:r>
            <a:r>
              <a:rPr lang="en-US" sz="3600" dirty="0"/>
              <a:t> </a:t>
            </a:r>
            <a:r>
              <a:rPr lang="en-US" sz="3600" dirty="0" err="1"/>
              <a:t>ffordd</a:t>
            </a:r>
            <a:r>
              <a:rPr lang="en-US" sz="3600" dirty="0"/>
              <a:t> </a:t>
            </a:r>
            <a:r>
              <a:rPr lang="en-US" sz="3600" dirty="0" err="1"/>
              <a:t>rydych</a:t>
            </a:r>
            <a:r>
              <a:rPr lang="en-US" sz="3600" dirty="0"/>
              <a:t> </a:t>
            </a:r>
            <a:r>
              <a:rPr lang="en-US" sz="3600" dirty="0" err="1"/>
              <a:t>yn</a:t>
            </a:r>
            <a:r>
              <a:rPr lang="en-US" sz="3600" dirty="0"/>
              <a:t> </a:t>
            </a:r>
            <a:r>
              <a:rPr lang="en-US" sz="3600" dirty="0" err="1"/>
              <a:t>ymddwyn</a:t>
            </a:r>
            <a:r>
              <a:rPr lang="en-US" sz="3600" dirty="0"/>
              <a:t>.</a:t>
            </a:r>
            <a:br>
              <a:rPr lang="en-US" sz="3600" dirty="0"/>
            </a:br>
            <a:r>
              <a:rPr lang="en-US" sz="3600" dirty="0"/>
              <a:t>* </a:t>
            </a:r>
            <a:r>
              <a:rPr lang="en-US" sz="3600" dirty="0" err="1"/>
              <a:t>Mae’r</a:t>
            </a:r>
            <a:r>
              <a:rPr lang="en-US" sz="3600" dirty="0"/>
              <a:t> </a:t>
            </a:r>
            <a:r>
              <a:rPr lang="en-US" sz="3600" dirty="0" err="1"/>
              <a:t>arsylwadau</a:t>
            </a:r>
            <a:r>
              <a:rPr lang="en-US" sz="3600" dirty="0"/>
              <a:t> </a:t>
            </a:r>
            <a:r>
              <a:rPr lang="en-US" sz="3600" dirty="0" err="1"/>
              <a:t>hyn</a:t>
            </a:r>
            <a:r>
              <a:rPr lang="en-US" sz="3600" dirty="0"/>
              <a:t> </a:t>
            </a:r>
            <a:r>
              <a:rPr lang="en-US" sz="3600" dirty="0" err="1"/>
              <a:t>yn</a:t>
            </a:r>
            <a:r>
              <a:rPr lang="en-US" sz="3600" dirty="0"/>
              <a:t> “</a:t>
            </a:r>
            <a:r>
              <a:rPr lang="en-US" sz="3600" dirty="0" err="1"/>
              <a:t>gipluniau</a:t>
            </a:r>
            <a:r>
              <a:rPr lang="en-US" sz="3600" dirty="0"/>
              <a:t>” a dim </a:t>
            </a:r>
            <a:r>
              <a:rPr lang="en-US" sz="3600" dirty="0" err="1"/>
              <a:t>ond</a:t>
            </a:r>
            <a:r>
              <a:rPr lang="en-US" sz="3600" dirty="0"/>
              <a:t> </a:t>
            </a:r>
            <a:r>
              <a:rPr lang="en-US" sz="3600" dirty="0" err="1"/>
              <a:t>darlun</a:t>
            </a:r>
            <a:r>
              <a:rPr lang="en-US" sz="3600" dirty="0"/>
              <a:t> </a:t>
            </a:r>
            <a:r>
              <a:rPr lang="en-US" sz="3600" dirty="0" err="1"/>
              <a:t>cul</a:t>
            </a:r>
            <a:r>
              <a:rPr lang="en-US" sz="3600" dirty="0"/>
              <a:t> y gallant </a:t>
            </a:r>
            <a:r>
              <a:rPr lang="en-US" sz="3600" dirty="0" err="1"/>
              <a:t>ei</a:t>
            </a:r>
            <a:r>
              <a:rPr lang="en-US" sz="3600" dirty="0"/>
              <a:t> </a:t>
            </a:r>
            <a:r>
              <a:rPr lang="en-US" sz="3600" dirty="0" err="1"/>
              <a:t>roi</a:t>
            </a:r>
            <a:r>
              <a:rPr lang="en-US" sz="3600" dirty="0"/>
              <a:t>. </a:t>
            </a:r>
            <a:br>
              <a:rPr lang="en-US" sz="3600" dirty="0"/>
            </a:br>
            <a:r>
              <a:rPr lang="en-US" sz="3600" dirty="0"/>
              <a:t>* </a:t>
            </a:r>
            <a:r>
              <a:rPr lang="en-US" sz="3600" dirty="0" err="1"/>
              <a:t>Arsylwyr</a:t>
            </a:r>
            <a:r>
              <a:rPr lang="en-US" sz="3600" dirty="0"/>
              <a:t> </a:t>
            </a:r>
            <a:r>
              <a:rPr lang="en-US" sz="3600" dirty="0" err="1"/>
              <a:t>breintiedig</a:t>
            </a:r>
            <a:r>
              <a:rPr lang="en-US" sz="3600" dirty="0"/>
              <a:t> </a:t>
            </a:r>
            <a:r>
              <a:rPr lang="en-US" sz="3600" dirty="0" err="1"/>
              <a:t>ydych</a:t>
            </a:r>
            <a:r>
              <a:rPr lang="en-US" sz="3600" dirty="0"/>
              <a:t> chi, </a:t>
            </a:r>
            <a:r>
              <a:rPr lang="en-US" sz="3600" dirty="0" err="1"/>
              <a:t>nid</a:t>
            </a:r>
            <a:r>
              <a:rPr lang="en-US" sz="3600" dirty="0"/>
              <a:t> </a:t>
            </a:r>
            <a:r>
              <a:rPr lang="en-US" sz="3600" dirty="0" err="1"/>
              <a:t>arolygwyr</a:t>
            </a:r>
            <a:br>
              <a:rPr lang="en-US" sz="3600" dirty="0"/>
            </a:br>
            <a:br>
              <a:rPr lang="en-US" b="0" i="0" dirty="0">
                <a:solidFill>
                  <a:srgbClr val="000000"/>
                </a:solidFill>
                <a:effectLst/>
                <a:latin typeface="Arial" panose="020B0604020202020204" pitchFamily="34" charset="0"/>
              </a:rPr>
            </a:br>
            <a:endParaRPr lang="en-US" dirty="0">
              <a:cs typeface="Calibri Light"/>
            </a:endParaRPr>
          </a:p>
        </p:txBody>
      </p:sp>
    </p:spTree>
    <p:extLst>
      <p:ext uri="{BB962C8B-B14F-4D97-AF65-F5344CB8AC3E}">
        <p14:creationId xmlns:p14="http://schemas.microsoft.com/office/powerpoint/2010/main" val="1493078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E7048-9716-A666-EA65-A19715A79CFF}"/>
              </a:ext>
            </a:extLst>
          </p:cNvPr>
          <p:cNvSpPr>
            <a:spLocks noGrp="1"/>
          </p:cNvSpPr>
          <p:nvPr>
            <p:ph type="title"/>
          </p:nvPr>
        </p:nvSpPr>
        <p:spPr>
          <a:xfrm>
            <a:off x="2622183" y="262575"/>
            <a:ext cx="11481847" cy="1325563"/>
          </a:xfrm>
        </p:spPr>
        <p:txBody>
          <a:bodyPr>
            <a:normAutofit fontScale="90000"/>
          </a:bodyPr>
          <a:lstStyle/>
          <a:p>
            <a:pPr algn="l" rtl="0" fontAlgn="base"/>
            <a:r>
              <a:rPr lang="en-US" b="1" dirty="0">
                <a:effectLst>
                  <a:outerShdw blurRad="38100" dist="38100" dir="2700000" algn="tl">
                    <a:srgbClr val="000000">
                      <a:alpha val="43137"/>
                    </a:srgbClr>
                  </a:outerShdw>
                </a:effectLst>
                <a:cs typeface="Calibri Light"/>
              </a:rPr>
              <a:t>Kennedy’s Six Competing Concerns </a:t>
            </a:r>
            <a:br>
              <a:rPr lang="en-US" dirty="0">
                <a:cs typeface="Calibri Light"/>
              </a:rPr>
            </a:br>
            <a:br>
              <a:rPr lang="en-US" b="0" i="0" dirty="0">
                <a:solidFill>
                  <a:srgbClr val="000000"/>
                </a:solidFill>
                <a:effectLst/>
                <a:latin typeface="Arial" panose="020B0604020202020204" pitchFamily="34" charset="0"/>
              </a:rPr>
            </a:br>
            <a:endParaRPr lang="en-US" dirty="0">
              <a:cs typeface="Calibri Light"/>
            </a:endParaRPr>
          </a:p>
        </p:txBody>
      </p:sp>
      <p:pic>
        <p:nvPicPr>
          <p:cNvPr id="4" name="Picture 3">
            <a:extLst>
              <a:ext uri="{FF2B5EF4-FFF2-40B4-BE49-F238E27FC236}">
                <a16:creationId xmlns:a16="http://schemas.microsoft.com/office/drawing/2014/main" id="{4652204C-6D2A-0BA5-E6FE-2435B4730247}"/>
              </a:ext>
            </a:extLst>
          </p:cNvPr>
          <p:cNvPicPr>
            <a:picLocks noChangeAspect="1"/>
          </p:cNvPicPr>
          <p:nvPr/>
        </p:nvPicPr>
        <p:blipFill>
          <a:blip r:embed="rId3"/>
          <a:stretch>
            <a:fillRect/>
          </a:stretch>
        </p:blipFill>
        <p:spPr>
          <a:xfrm rot="21247041">
            <a:off x="303626" y="658783"/>
            <a:ext cx="2318557" cy="3328587"/>
          </a:xfrm>
          <a:prstGeom prst="rect">
            <a:avLst/>
          </a:prstGeom>
          <a:ln>
            <a:solidFill>
              <a:schemeClr val="accent1"/>
            </a:solidFill>
          </a:ln>
        </p:spPr>
      </p:pic>
      <p:pic>
        <p:nvPicPr>
          <p:cNvPr id="6" name="Picture 5">
            <a:extLst>
              <a:ext uri="{FF2B5EF4-FFF2-40B4-BE49-F238E27FC236}">
                <a16:creationId xmlns:a16="http://schemas.microsoft.com/office/drawing/2014/main" id="{7ADA9AE6-1779-5B16-83D5-92611FD07C42}"/>
              </a:ext>
            </a:extLst>
          </p:cNvPr>
          <p:cNvPicPr>
            <a:picLocks noChangeAspect="1"/>
          </p:cNvPicPr>
          <p:nvPr/>
        </p:nvPicPr>
        <p:blipFill>
          <a:blip r:embed="rId4"/>
          <a:stretch>
            <a:fillRect/>
          </a:stretch>
        </p:blipFill>
        <p:spPr>
          <a:xfrm rot="563573">
            <a:off x="778953" y="2468355"/>
            <a:ext cx="2106238" cy="3038030"/>
          </a:xfrm>
          <a:prstGeom prst="rect">
            <a:avLst/>
          </a:prstGeom>
          <a:ln>
            <a:solidFill>
              <a:schemeClr val="accent1"/>
            </a:solidFill>
          </a:ln>
        </p:spPr>
      </p:pic>
      <p:sp>
        <p:nvSpPr>
          <p:cNvPr id="8" name="TextBox 7">
            <a:extLst>
              <a:ext uri="{FF2B5EF4-FFF2-40B4-BE49-F238E27FC236}">
                <a16:creationId xmlns:a16="http://schemas.microsoft.com/office/drawing/2014/main" id="{C99762C3-E131-2079-44D1-D145219BF07C}"/>
              </a:ext>
            </a:extLst>
          </p:cNvPr>
          <p:cNvSpPr txBox="1"/>
          <p:nvPr/>
        </p:nvSpPr>
        <p:spPr>
          <a:xfrm>
            <a:off x="3349951" y="641134"/>
            <a:ext cx="8296885" cy="5016758"/>
          </a:xfrm>
          <a:prstGeom prst="rect">
            <a:avLst/>
          </a:prstGeom>
          <a:noFill/>
        </p:spPr>
        <p:txBody>
          <a:bodyPr wrap="square" rtlCol="0">
            <a:spAutoFit/>
          </a:bodyPr>
          <a:lstStyle/>
          <a:p>
            <a:r>
              <a:rPr lang="en-GB" sz="3200" dirty="0" err="1">
                <a:effectLst/>
                <a:latin typeface="Calibri" panose="020F0502020204030204" pitchFamily="34" charset="0"/>
                <a:ea typeface="DengXian" panose="02010600030101010101" pitchFamily="2" charset="-122"/>
                <a:cs typeface="Arial" panose="020B0604020202020204" pitchFamily="34" charset="0"/>
              </a:rPr>
              <a:t>Bwriad</a:t>
            </a:r>
            <a:r>
              <a:rPr lang="en-GB" sz="3200" dirty="0">
                <a:effectLst/>
                <a:latin typeface="Calibri" panose="020F0502020204030204" pitchFamily="34" charset="0"/>
                <a:ea typeface="DengXian" panose="02010600030101010101" pitchFamily="2" charset="-122"/>
                <a:cs typeface="Arial" panose="020B0604020202020204" pitchFamily="34" charset="0"/>
              </a:rPr>
              <a:t> y </a:t>
            </a:r>
            <a:r>
              <a:rPr lang="en-GB" sz="3200" dirty="0" err="1">
                <a:effectLst/>
                <a:latin typeface="Calibri" panose="020F0502020204030204" pitchFamily="34" charset="0"/>
                <a:ea typeface="DengXian" panose="02010600030101010101" pitchFamily="2" charset="-122"/>
                <a:cs typeface="Arial" panose="020B0604020202020204" pitchFamily="34" charset="0"/>
              </a:rPr>
              <a:t>tabl</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hwn</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yw</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cefnogi</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athrawon</a:t>
            </a:r>
            <a:r>
              <a:rPr lang="en-GB" sz="3200" dirty="0">
                <a:effectLst/>
                <a:latin typeface="Calibri" panose="020F0502020204030204" pitchFamily="34" charset="0"/>
                <a:ea typeface="DengXian" panose="02010600030101010101" pitchFamily="2" charset="-122"/>
                <a:cs typeface="Arial" panose="020B0604020202020204" pitchFamily="34" charset="0"/>
              </a:rPr>
              <a:t> dan </a:t>
            </a:r>
            <a:r>
              <a:rPr lang="en-GB" sz="3200" dirty="0" err="1">
                <a:effectLst/>
                <a:latin typeface="Calibri" panose="020F0502020204030204" pitchFamily="34" charset="0"/>
                <a:ea typeface="DengXian" panose="02010600030101010101" pitchFamily="2" charset="-122"/>
                <a:cs typeface="Arial" panose="020B0604020202020204" pitchFamily="34" charset="0"/>
              </a:rPr>
              <a:t>hyfforddiant</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wrth</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iddynt</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ddatblygu</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dealltwriaeth</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o’r</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hyn</a:t>
            </a:r>
            <a:r>
              <a:rPr lang="en-GB" sz="3200" dirty="0">
                <a:effectLst/>
                <a:latin typeface="Calibri" panose="020F0502020204030204" pitchFamily="34" charset="0"/>
                <a:ea typeface="DengXian" panose="02010600030101010101" pitchFamily="2" charset="-122"/>
                <a:cs typeface="Arial" panose="020B0604020202020204" pitchFamily="34" charset="0"/>
              </a:rPr>
              <a:t> y </a:t>
            </a:r>
            <a:r>
              <a:rPr lang="en-GB" sz="3200" dirty="0" err="1">
                <a:effectLst/>
                <a:latin typeface="Calibri" panose="020F0502020204030204" pitchFamily="34" charset="0"/>
                <a:ea typeface="DengXian" panose="02010600030101010101" pitchFamily="2" charset="-122"/>
                <a:cs typeface="Arial" panose="020B0604020202020204" pitchFamily="34" charset="0"/>
              </a:rPr>
              <a:t>maen</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nhw’n</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ei</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arsylwi</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mewn</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ystafell</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ddosbarth</a:t>
            </a:r>
            <a:r>
              <a:rPr lang="en-GB" sz="3200" dirty="0">
                <a:effectLst/>
                <a:latin typeface="Calibri" panose="020F0502020204030204" pitchFamily="34" charset="0"/>
                <a:ea typeface="DengXian" panose="02010600030101010101" pitchFamily="2" charset="-122"/>
                <a:cs typeface="Arial" panose="020B0604020202020204" pitchFamily="34" charset="0"/>
              </a:rPr>
              <a:t> a </a:t>
            </a:r>
            <a:r>
              <a:rPr lang="en-GB" sz="3200" dirty="0" err="1">
                <a:effectLst/>
                <a:latin typeface="Calibri" panose="020F0502020204030204" pitchFamily="34" charset="0"/>
                <a:ea typeface="DengXian" panose="02010600030101010101" pitchFamily="2" charset="-122"/>
                <a:cs typeface="Arial" panose="020B0604020202020204" pitchFamily="34" charset="0"/>
              </a:rPr>
              <a:t>darparu</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bonion</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cwestiynau</a:t>
            </a:r>
            <a:r>
              <a:rPr lang="en-GB" sz="3200" dirty="0">
                <a:effectLst/>
                <a:latin typeface="Calibri" panose="020F0502020204030204" pitchFamily="34" charset="0"/>
                <a:ea typeface="DengXian" panose="02010600030101010101" pitchFamily="2" charset="-122"/>
                <a:cs typeface="Arial" panose="020B0604020202020204" pitchFamily="34" charset="0"/>
              </a:rPr>
              <a:t> ac </a:t>
            </a:r>
            <a:r>
              <a:rPr lang="en-GB" sz="3200" dirty="0" err="1">
                <a:effectLst/>
                <a:latin typeface="Calibri" panose="020F0502020204030204" pitchFamily="34" charset="0"/>
                <a:ea typeface="DengXian" panose="02010600030101010101" pitchFamily="2" charset="-122"/>
                <a:cs typeface="Arial" panose="020B0604020202020204" pitchFamily="34" charset="0"/>
              </a:rPr>
              <a:t>awgrymiadau</a:t>
            </a:r>
            <a:r>
              <a:rPr lang="en-GB" sz="3200" dirty="0">
                <a:effectLst/>
                <a:latin typeface="Calibri" panose="020F0502020204030204" pitchFamily="34" charset="0"/>
                <a:ea typeface="DengXian" panose="02010600030101010101" pitchFamily="2" charset="-122"/>
                <a:cs typeface="Arial" panose="020B0604020202020204" pitchFamily="34" charset="0"/>
              </a:rPr>
              <a:t> er </a:t>
            </a:r>
            <a:r>
              <a:rPr lang="en-GB" sz="3200" dirty="0" err="1">
                <a:effectLst/>
                <a:latin typeface="Calibri" panose="020F0502020204030204" pitchFamily="34" charset="0"/>
                <a:ea typeface="DengXian" panose="02010600030101010101" pitchFamily="2" charset="-122"/>
                <a:cs typeface="Arial" panose="020B0604020202020204" pitchFamily="34" charset="0"/>
              </a:rPr>
              <a:t>mwyn</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gwneud</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yr</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ymhlyg</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dirty="0" err="1">
                <a:effectLst/>
                <a:latin typeface="Calibri" panose="020F0502020204030204" pitchFamily="34" charset="0"/>
                <a:ea typeface="DengXian" panose="02010600030101010101" pitchFamily="2" charset="-122"/>
                <a:cs typeface="Arial" panose="020B0604020202020204" pitchFamily="34" charset="0"/>
              </a:rPr>
              <a:t>yn</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i="1" dirty="0" err="1">
                <a:effectLst/>
                <a:latin typeface="Calibri" panose="020F0502020204030204" pitchFamily="34" charset="0"/>
                <a:ea typeface="DengXian" panose="02010600030101010101" pitchFamily="2" charset="-122"/>
                <a:cs typeface="Arial" panose="020B0604020202020204" pitchFamily="34" charset="0"/>
              </a:rPr>
              <a:t>echblyg</a:t>
            </a:r>
            <a:r>
              <a:rPr lang="en-GB" sz="3200" i="1" dirty="0">
                <a:effectLst/>
                <a:latin typeface="Calibri" panose="020F0502020204030204" pitchFamily="34" charset="0"/>
                <a:ea typeface="DengXian" panose="02010600030101010101" pitchFamily="2" charset="-122"/>
                <a:cs typeface="Arial" panose="020B0604020202020204" pitchFamily="34" charset="0"/>
              </a:rPr>
              <a:t>. </a:t>
            </a:r>
          </a:p>
          <a:p>
            <a:endParaRPr lang="en-GB" sz="3200" i="1" dirty="0">
              <a:latin typeface="Calibri" panose="020F0502020204030204" pitchFamily="34" charset="0"/>
              <a:ea typeface="DengXian" panose="02010600030101010101" pitchFamily="2" charset="-122"/>
              <a:cs typeface="Arial" panose="020B0604020202020204" pitchFamily="34" charset="0"/>
            </a:endParaRPr>
          </a:p>
          <a:p>
            <a:r>
              <a:rPr lang="en-GB" sz="3200" dirty="0" err="1">
                <a:latin typeface="Calibri" panose="020F0502020204030204" pitchFamily="34" charset="0"/>
                <a:ea typeface="DengXian" panose="02010600030101010101" pitchFamily="2" charset="-122"/>
                <a:cs typeface="Arial" panose="020B0604020202020204" pitchFamily="34" charset="0"/>
              </a:rPr>
              <a:t>Gallwn</a:t>
            </a:r>
            <a:r>
              <a:rPr lang="en-GB" sz="3200" dirty="0">
                <a:latin typeface="Calibri" panose="020F0502020204030204" pitchFamily="34" charset="0"/>
                <a:ea typeface="DengXian" panose="02010600030101010101" pitchFamily="2" charset="-122"/>
                <a:cs typeface="Arial" panose="020B0604020202020204" pitchFamily="34" charset="0"/>
              </a:rPr>
              <a:t> </a:t>
            </a:r>
            <a:r>
              <a:rPr lang="en-GB" sz="3200" dirty="0" err="1">
                <a:latin typeface="Calibri" panose="020F0502020204030204" pitchFamily="34" charset="0"/>
                <a:ea typeface="DengXian" panose="02010600030101010101" pitchFamily="2" charset="-122"/>
                <a:cs typeface="Arial" panose="020B0604020202020204" pitchFamily="34" charset="0"/>
              </a:rPr>
              <a:t>gyfeirio</a:t>
            </a:r>
            <a:r>
              <a:rPr lang="en-GB" sz="3200" dirty="0">
                <a:latin typeface="Calibri" panose="020F0502020204030204" pitchFamily="34" charset="0"/>
                <a:ea typeface="DengXian" panose="02010600030101010101" pitchFamily="2" charset="-122"/>
                <a:cs typeface="Arial" panose="020B0604020202020204" pitchFamily="34" charset="0"/>
              </a:rPr>
              <a:t> at y </a:t>
            </a:r>
            <a:r>
              <a:rPr lang="en-GB" sz="3200" dirty="0" err="1">
                <a:latin typeface="Calibri" panose="020F0502020204030204" pitchFamily="34" charset="0"/>
                <a:ea typeface="DengXian" panose="02010600030101010101" pitchFamily="2" charset="-122"/>
                <a:cs typeface="Arial" panose="020B0604020202020204" pitchFamily="34" charset="0"/>
              </a:rPr>
              <a:t>daflen</a:t>
            </a:r>
            <a:r>
              <a:rPr lang="en-GB" sz="3200" dirty="0">
                <a:latin typeface="Calibri" panose="020F0502020204030204" pitchFamily="34" charset="0"/>
                <a:ea typeface="DengXian" panose="02010600030101010101" pitchFamily="2" charset="-122"/>
                <a:cs typeface="Arial" panose="020B0604020202020204" pitchFamily="34" charset="0"/>
              </a:rPr>
              <a:t> hon </a:t>
            </a:r>
            <a:r>
              <a:rPr lang="en-GB" sz="3200" dirty="0" err="1">
                <a:latin typeface="Calibri" panose="020F0502020204030204" pitchFamily="34" charset="0"/>
                <a:ea typeface="DengXian" panose="02010600030101010101" pitchFamily="2" charset="-122"/>
                <a:cs typeface="Arial" panose="020B0604020202020204" pitchFamily="34" charset="0"/>
              </a:rPr>
              <a:t>wrth</a:t>
            </a:r>
            <a:r>
              <a:rPr lang="en-GB" sz="3200" dirty="0">
                <a:latin typeface="Calibri" panose="020F0502020204030204" pitchFamily="34" charset="0"/>
                <a:ea typeface="DengXian" panose="02010600030101010101" pitchFamily="2" charset="-122"/>
                <a:cs typeface="Arial" panose="020B0604020202020204" pitchFamily="34" charset="0"/>
              </a:rPr>
              <a:t> </a:t>
            </a:r>
            <a:r>
              <a:rPr lang="en-GB" sz="3200" dirty="0" err="1">
                <a:latin typeface="Calibri" panose="020F0502020204030204" pitchFamily="34" charset="0"/>
                <a:ea typeface="DengXian" panose="02010600030101010101" pitchFamily="2" charset="-122"/>
                <a:cs typeface="Arial" panose="020B0604020202020204" pitchFamily="34" charset="0"/>
              </a:rPr>
              <a:t>wneud</a:t>
            </a:r>
            <a:r>
              <a:rPr lang="en-GB" sz="3200" dirty="0">
                <a:latin typeface="Calibri" panose="020F0502020204030204" pitchFamily="34" charset="0"/>
                <a:ea typeface="DengXian" panose="02010600030101010101" pitchFamily="2" charset="-122"/>
                <a:cs typeface="Arial" panose="020B0604020202020204" pitchFamily="34" charset="0"/>
              </a:rPr>
              <a:t> </a:t>
            </a:r>
            <a:r>
              <a:rPr lang="en-GB" sz="3200" dirty="0" err="1">
                <a:latin typeface="Calibri" panose="020F0502020204030204" pitchFamily="34" charset="0"/>
                <a:ea typeface="DengXian" panose="02010600030101010101" pitchFamily="2" charset="-122"/>
                <a:cs typeface="Arial" panose="020B0604020202020204" pitchFamily="34" charset="0"/>
              </a:rPr>
              <a:t>ein</a:t>
            </a:r>
            <a:r>
              <a:rPr lang="en-GB" sz="3200" dirty="0">
                <a:latin typeface="Calibri" panose="020F0502020204030204" pitchFamily="34" charset="0"/>
                <a:ea typeface="DengXian" panose="02010600030101010101" pitchFamily="2" charset="-122"/>
                <a:cs typeface="Arial" panose="020B0604020202020204" pitchFamily="34" charset="0"/>
              </a:rPr>
              <a:t> </a:t>
            </a:r>
            <a:r>
              <a:rPr lang="en-GB" sz="3200" dirty="0" err="1">
                <a:latin typeface="Calibri" panose="020F0502020204030204" pitchFamily="34" charset="0"/>
                <a:ea typeface="DengXian" panose="02010600030101010101" pitchFamily="2" charset="-122"/>
                <a:cs typeface="Arial" panose="020B0604020202020204" pitchFamily="34" charset="0"/>
              </a:rPr>
              <a:t>harsylwadau</a:t>
            </a:r>
            <a:r>
              <a:rPr lang="en-GB" sz="3200" dirty="0">
                <a:latin typeface="Calibri" panose="020F0502020204030204" pitchFamily="34" charset="0"/>
                <a:ea typeface="DengXian" panose="02010600030101010101" pitchFamily="2" charset="-122"/>
                <a:cs typeface="Arial" panose="020B0604020202020204" pitchFamily="34" charset="0"/>
              </a:rPr>
              <a:t> </a:t>
            </a:r>
            <a:r>
              <a:rPr lang="en-GB" sz="3200" dirty="0" err="1">
                <a:latin typeface="Calibri" panose="020F0502020204030204" pitchFamily="34" charset="0"/>
                <a:ea typeface="DengXian" panose="02010600030101010101" pitchFamily="2" charset="-122"/>
                <a:cs typeface="Arial" panose="020B0604020202020204" pitchFamily="34" charset="0"/>
              </a:rPr>
              <a:t>i</a:t>
            </a:r>
            <a:r>
              <a:rPr lang="en-GB" sz="3200" dirty="0">
                <a:latin typeface="Calibri" panose="020F0502020204030204" pitchFamily="34" charset="0"/>
                <a:ea typeface="DengXian" panose="02010600030101010101" pitchFamily="2" charset="-122"/>
                <a:cs typeface="Arial" panose="020B0604020202020204" pitchFamily="34" charset="0"/>
              </a:rPr>
              <a:t> weld a </a:t>
            </a:r>
            <a:r>
              <a:rPr lang="en-GB" sz="3200" dirty="0" err="1">
                <a:latin typeface="Calibri" panose="020F0502020204030204" pitchFamily="34" charset="0"/>
                <a:ea typeface="DengXian" panose="02010600030101010101" pitchFamily="2" charset="-122"/>
                <a:cs typeface="Arial" panose="020B0604020202020204" pitchFamily="34" charset="0"/>
              </a:rPr>
              <a:t>ydynt</a:t>
            </a:r>
            <a:r>
              <a:rPr lang="en-GB" sz="3200" dirty="0">
                <a:latin typeface="Calibri" panose="020F0502020204030204" pitchFamily="34" charset="0"/>
                <a:ea typeface="DengXian" panose="02010600030101010101" pitchFamily="2" charset="-122"/>
                <a:cs typeface="Arial" panose="020B0604020202020204" pitchFamily="34" charset="0"/>
              </a:rPr>
              <a:t> </a:t>
            </a:r>
            <a:r>
              <a:rPr lang="en-GB" sz="3200" dirty="0" err="1">
                <a:latin typeface="Calibri" panose="020F0502020204030204" pitchFamily="34" charset="0"/>
                <a:ea typeface="DengXian" panose="02010600030101010101" pitchFamily="2" charset="-122"/>
                <a:cs typeface="Arial" panose="020B0604020202020204" pitchFamily="34" charset="0"/>
              </a:rPr>
              <a:t>yn</a:t>
            </a:r>
            <a:r>
              <a:rPr lang="en-GB" sz="3200" dirty="0">
                <a:latin typeface="Calibri" panose="020F0502020204030204" pitchFamily="34" charset="0"/>
                <a:ea typeface="DengXian" panose="02010600030101010101" pitchFamily="2" charset="-122"/>
                <a:cs typeface="Arial" panose="020B0604020202020204" pitchFamily="34" charset="0"/>
              </a:rPr>
              <a:t> </a:t>
            </a:r>
            <a:r>
              <a:rPr lang="en-GB" sz="3200" dirty="0" err="1">
                <a:latin typeface="Calibri" panose="020F0502020204030204" pitchFamily="34" charset="0"/>
                <a:ea typeface="DengXian" panose="02010600030101010101" pitchFamily="2" charset="-122"/>
                <a:cs typeface="Arial" panose="020B0604020202020204" pitchFamily="34" charset="0"/>
              </a:rPr>
              <a:t>berthnasol</a:t>
            </a:r>
            <a:r>
              <a:rPr lang="en-GB" sz="3200" dirty="0">
                <a:latin typeface="Calibri" panose="020F0502020204030204" pitchFamily="34" charset="0"/>
                <a:ea typeface="DengXian" panose="02010600030101010101" pitchFamily="2" charset="-122"/>
                <a:cs typeface="Arial" panose="020B0604020202020204" pitchFamily="34" charset="0"/>
              </a:rPr>
              <a:t> </a:t>
            </a:r>
            <a:r>
              <a:rPr lang="en-GB" sz="3200" dirty="0" err="1">
                <a:latin typeface="Calibri" panose="020F0502020204030204" pitchFamily="34" charset="0"/>
                <a:ea typeface="DengXian" panose="02010600030101010101" pitchFamily="2" charset="-122"/>
                <a:cs typeface="Arial" panose="020B0604020202020204" pitchFamily="34" charset="0"/>
              </a:rPr>
              <a:t>i'r</a:t>
            </a:r>
            <a:r>
              <a:rPr lang="en-GB" sz="3200" dirty="0">
                <a:latin typeface="Calibri" panose="020F0502020204030204" pitchFamily="34" charset="0"/>
                <a:ea typeface="DengXian" panose="02010600030101010101" pitchFamily="2" charset="-122"/>
                <a:cs typeface="Arial" panose="020B0604020202020204" pitchFamily="34" charset="0"/>
              </a:rPr>
              <a:t> </a:t>
            </a:r>
            <a:r>
              <a:rPr lang="en-GB" sz="3200" dirty="0" err="1">
                <a:latin typeface="Calibri" panose="020F0502020204030204" pitchFamily="34" charset="0"/>
                <a:ea typeface="DengXian" panose="02010600030101010101" pitchFamily="2" charset="-122"/>
                <a:cs typeface="Arial" panose="020B0604020202020204" pitchFamily="34" charset="0"/>
              </a:rPr>
              <a:t>digwyddiad</a:t>
            </a:r>
            <a:r>
              <a:rPr lang="en-GB" sz="3200" dirty="0">
                <a:latin typeface="Calibri" panose="020F0502020204030204" pitchFamily="34" charset="0"/>
                <a:ea typeface="DengXian" panose="02010600030101010101" pitchFamily="2" charset="-122"/>
                <a:cs typeface="Arial" panose="020B0604020202020204" pitchFamily="34" charset="0"/>
              </a:rPr>
              <a:t> </a:t>
            </a:r>
            <a:r>
              <a:rPr lang="en-GB" sz="3200" dirty="0" err="1">
                <a:latin typeface="Calibri" panose="020F0502020204030204" pitchFamily="34" charset="0"/>
                <a:ea typeface="DengXian" panose="02010600030101010101" pitchFamily="2" charset="-122"/>
                <a:cs typeface="Arial" panose="020B0604020202020204" pitchFamily="34" charset="0"/>
              </a:rPr>
              <a:t>tyngedfennol</a:t>
            </a:r>
            <a:r>
              <a:rPr lang="en-GB" sz="3200" dirty="0">
                <a:latin typeface="Calibri" panose="020F0502020204030204" pitchFamily="34" charset="0"/>
                <a:ea typeface="DengXian" panose="02010600030101010101" pitchFamily="2" charset="-122"/>
                <a:cs typeface="Arial" panose="020B0604020202020204" pitchFamily="34" charset="0"/>
              </a:rPr>
              <a:t>.</a:t>
            </a:r>
            <a:endParaRPr lang="en-GB" sz="3200" dirty="0"/>
          </a:p>
        </p:txBody>
      </p:sp>
    </p:spTree>
    <p:extLst>
      <p:ext uri="{BB962C8B-B14F-4D97-AF65-F5344CB8AC3E}">
        <p14:creationId xmlns:p14="http://schemas.microsoft.com/office/powerpoint/2010/main" val="2890908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a:extLst>
              <a:ext uri="{FF2B5EF4-FFF2-40B4-BE49-F238E27FC236}">
                <a16:creationId xmlns:a16="http://schemas.microsoft.com/office/drawing/2014/main" id="{9B8890B5-A159-B915-7C19-920711C67279}"/>
              </a:ext>
            </a:extLst>
          </p:cNvPr>
          <p:cNvGraphicFramePr>
            <a:graphicFrameLocks/>
          </p:cNvGraphicFramePr>
          <p:nvPr>
            <p:extLst>
              <p:ext uri="{D42A27DB-BD31-4B8C-83A1-F6EECF244321}">
                <p14:modId xmlns:p14="http://schemas.microsoft.com/office/powerpoint/2010/main" val="1401000451"/>
              </p:ext>
            </p:extLst>
          </p:nvPr>
        </p:nvGraphicFramePr>
        <p:xfrm>
          <a:off x="3005231" y="297679"/>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1305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208A1E-4396-404D-28AC-D316F4EBE79C}"/>
              </a:ext>
            </a:extLst>
          </p:cNvPr>
          <p:cNvSpPr txBox="1"/>
          <p:nvPr/>
        </p:nvSpPr>
        <p:spPr>
          <a:xfrm>
            <a:off x="1902040" y="3525162"/>
            <a:ext cx="9079637" cy="1754326"/>
          </a:xfrm>
          <a:prstGeom prst="rect">
            <a:avLst/>
          </a:prstGeom>
          <a:noFill/>
        </p:spPr>
        <p:txBody>
          <a:bodyPr wrap="square">
            <a:spAutoFit/>
          </a:bodyPr>
          <a:lstStyle/>
          <a:p>
            <a:pPr algn="l"/>
            <a:r>
              <a:rPr lang="en-GB" dirty="0">
                <a:solidFill>
                  <a:srgbClr val="242424"/>
                </a:solidFill>
                <a:latin typeface="Calibri" panose="020F0502020204030204" pitchFamily="34" charset="0"/>
              </a:rPr>
              <a:t>EM Primary School </a:t>
            </a:r>
            <a:r>
              <a:rPr lang="en-GB" sz="1800" b="0" i="0" dirty="0">
                <a:solidFill>
                  <a:srgbClr val="242424"/>
                </a:solidFill>
                <a:effectLst/>
                <a:latin typeface="Calibri" panose="020F0502020204030204" pitchFamily="34" charset="0"/>
              </a:rPr>
              <a:t>St Thomas 8K - </a:t>
            </a:r>
            <a:r>
              <a:rPr lang="en-GB" sz="1800" b="0" i="0" u="sng" dirty="0">
                <a:solidFill>
                  <a:srgbClr val="0563C1"/>
                </a:solidFill>
                <a:effectLst/>
                <a:latin typeface="Calibri" panose="020F0502020204030204" pitchFamily="34" charset="0"/>
                <a:hlinkClick r:id="rId3" tooltip="Original URL: https://youtu.be/m9ZkxEvzbn0. Click or tap if you trust this link."/>
              </a:rPr>
              <a:t>https://youtu.be/m9ZkxEvzbn0</a:t>
            </a:r>
            <a:endParaRPr lang="en-GB" sz="1800" b="0" i="0" dirty="0">
              <a:solidFill>
                <a:srgbClr val="242424"/>
              </a:solidFill>
              <a:effectLst/>
              <a:latin typeface="Calibri" panose="020F0502020204030204" pitchFamily="34" charset="0"/>
            </a:endParaRPr>
          </a:p>
          <a:p>
            <a:pPr algn="l"/>
            <a:r>
              <a:rPr lang="en-GB" sz="1800" b="0" i="0" dirty="0">
                <a:solidFill>
                  <a:srgbClr val="242424"/>
                </a:solidFill>
                <a:effectLst/>
                <a:latin typeface="Calibri" panose="020F0502020204030204" pitchFamily="34" charset="0"/>
              </a:rPr>
              <a:t>WM Primary School Lon Las 8K Class 1 – </a:t>
            </a:r>
            <a:r>
              <a:rPr lang="en-GB" sz="1800" b="0" i="0" u="sng" dirty="0">
                <a:solidFill>
                  <a:srgbClr val="0563C1"/>
                </a:solidFill>
                <a:effectLst/>
                <a:latin typeface="Calibri" panose="020F0502020204030204" pitchFamily="34" charset="0"/>
                <a:hlinkClick r:id="rId4" tooltip="Original URL: https://youtu.be/QRtVqJq20Ao. Click or tap if you trust this link."/>
              </a:rPr>
              <a:t>https://youtu.be/QRtVqJq20Ao</a:t>
            </a:r>
            <a:endParaRPr lang="en-GB" sz="1800" b="0" i="0" dirty="0">
              <a:solidFill>
                <a:srgbClr val="242424"/>
              </a:solidFill>
              <a:effectLst/>
              <a:latin typeface="Calibri" panose="020F0502020204030204" pitchFamily="34" charset="0"/>
            </a:endParaRPr>
          </a:p>
          <a:p>
            <a:pPr algn="l"/>
            <a:r>
              <a:rPr lang="en-GB" sz="1800" b="0" i="0" dirty="0">
                <a:solidFill>
                  <a:srgbClr val="242424"/>
                </a:solidFill>
                <a:effectLst/>
                <a:latin typeface="Calibri" panose="020F0502020204030204" pitchFamily="34" charset="0"/>
              </a:rPr>
              <a:t>WM Primary School Lon Las 5.6K Class 2 – </a:t>
            </a:r>
            <a:r>
              <a:rPr lang="en-GB" sz="1800" b="0" i="0" u="sng" dirty="0">
                <a:solidFill>
                  <a:srgbClr val="0563C1"/>
                </a:solidFill>
                <a:effectLst/>
                <a:latin typeface="Calibri" panose="020F0502020204030204" pitchFamily="34" charset="0"/>
                <a:hlinkClick r:id="rId5" tooltip="Original URL: https://youtu.be/PE2fAAgT-_s. Click or tap if you trust this link."/>
              </a:rPr>
              <a:t>https://youtu.be/PE2fAAgT-_s</a:t>
            </a:r>
            <a:endParaRPr lang="en-GB" sz="1800" b="0" i="0" dirty="0">
              <a:solidFill>
                <a:srgbClr val="242424"/>
              </a:solidFill>
              <a:effectLst/>
              <a:latin typeface="Calibri" panose="020F0502020204030204" pitchFamily="34" charset="0"/>
            </a:endParaRPr>
          </a:p>
          <a:p>
            <a:pPr algn="l"/>
            <a:r>
              <a:rPr lang="en-GB" sz="1800" b="0" i="0" dirty="0">
                <a:solidFill>
                  <a:srgbClr val="242424"/>
                </a:solidFill>
                <a:effectLst/>
                <a:latin typeface="Calibri" panose="020F0502020204030204" pitchFamily="34" charset="0"/>
              </a:rPr>
              <a:t>WM Primary School Lon Las 5.6K Class 3 – </a:t>
            </a:r>
            <a:r>
              <a:rPr lang="en-GB" sz="1800" b="0" i="0" u="sng" dirty="0">
                <a:solidFill>
                  <a:srgbClr val="0563C1"/>
                </a:solidFill>
                <a:effectLst/>
                <a:latin typeface="Calibri" panose="020F0502020204030204" pitchFamily="34" charset="0"/>
                <a:hlinkClick r:id="rId6" tooltip="Original URL: https://youtu.be/EEdKvXqQGf0. Click or tap if you trust this link."/>
              </a:rPr>
              <a:t>https://youtu.be/EEdKvXqQGf0</a:t>
            </a:r>
            <a:endParaRPr lang="en-GB" sz="1800" b="0" i="0" dirty="0">
              <a:solidFill>
                <a:srgbClr val="242424"/>
              </a:solidFill>
              <a:effectLst/>
              <a:latin typeface="Calibri" panose="020F0502020204030204" pitchFamily="34" charset="0"/>
            </a:endParaRPr>
          </a:p>
          <a:p>
            <a:pPr algn="l"/>
            <a:r>
              <a:rPr lang="en-GB" dirty="0">
                <a:solidFill>
                  <a:srgbClr val="242424"/>
                </a:solidFill>
                <a:latin typeface="Calibri" panose="020F0502020204030204" pitchFamily="34" charset="0"/>
              </a:rPr>
              <a:t>WM Secondary School </a:t>
            </a:r>
            <a:r>
              <a:rPr lang="en-GB" sz="1800" b="0" i="0" dirty="0" err="1">
                <a:solidFill>
                  <a:srgbClr val="242424"/>
                </a:solidFill>
                <a:effectLst/>
                <a:latin typeface="Calibri" panose="020F0502020204030204" pitchFamily="34" charset="0"/>
              </a:rPr>
              <a:t>Llanhari</a:t>
            </a:r>
            <a:r>
              <a:rPr lang="en-GB" sz="1800" b="0" i="0" dirty="0">
                <a:solidFill>
                  <a:srgbClr val="242424"/>
                </a:solidFill>
                <a:effectLst/>
                <a:latin typeface="Calibri" panose="020F0502020204030204" pitchFamily="34" charset="0"/>
              </a:rPr>
              <a:t>  5.6K - </a:t>
            </a:r>
            <a:r>
              <a:rPr lang="en-GB" sz="1800" b="0" i="0" u="sng" dirty="0">
                <a:solidFill>
                  <a:srgbClr val="0563C1"/>
                </a:solidFill>
                <a:effectLst/>
                <a:latin typeface="Calibri" panose="020F0502020204030204" pitchFamily="34" charset="0"/>
                <a:hlinkClick r:id="rId7" tooltip="Original URL: https://youtu.be/M4DXcp7F7zg. Click or tap if you trust this link."/>
              </a:rPr>
              <a:t>https://youtu.be/M4DXcp7F7zg</a:t>
            </a:r>
            <a:endParaRPr lang="en-GB" sz="1800" b="0" i="0" dirty="0">
              <a:solidFill>
                <a:srgbClr val="242424"/>
              </a:solidFill>
              <a:effectLst/>
              <a:latin typeface="Calibri" panose="020F0502020204030204" pitchFamily="34" charset="0"/>
            </a:endParaRPr>
          </a:p>
          <a:p>
            <a:pPr algn="l"/>
            <a:r>
              <a:rPr lang="en-GB" sz="1800" b="0" i="0" dirty="0">
                <a:solidFill>
                  <a:srgbClr val="242424"/>
                </a:solidFill>
                <a:effectLst/>
                <a:latin typeface="Calibri" panose="020F0502020204030204" pitchFamily="34" charset="0"/>
              </a:rPr>
              <a:t> </a:t>
            </a:r>
          </a:p>
        </p:txBody>
      </p:sp>
      <p:sp>
        <p:nvSpPr>
          <p:cNvPr id="4" name="TextBox 3">
            <a:extLst>
              <a:ext uri="{FF2B5EF4-FFF2-40B4-BE49-F238E27FC236}">
                <a16:creationId xmlns:a16="http://schemas.microsoft.com/office/drawing/2014/main" id="{480710D3-D917-58C0-CE1E-9EEDD970CFCE}"/>
              </a:ext>
            </a:extLst>
          </p:cNvPr>
          <p:cNvSpPr txBox="1"/>
          <p:nvPr/>
        </p:nvSpPr>
        <p:spPr>
          <a:xfrm>
            <a:off x="545437" y="108842"/>
            <a:ext cx="10919534" cy="3416320"/>
          </a:xfrm>
          <a:prstGeom prst="rect">
            <a:avLst/>
          </a:prstGeom>
          <a:noFill/>
        </p:spPr>
        <p:txBody>
          <a:bodyPr wrap="square" rtlCol="0">
            <a:spAutoFit/>
          </a:bodyPr>
          <a:lstStyle/>
          <a:p>
            <a:pPr algn="ctr"/>
            <a:r>
              <a:rPr lang="en-GB" sz="3600" b="1" dirty="0" err="1">
                <a:highlight>
                  <a:srgbClr val="FF0000"/>
                </a:highlight>
              </a:rPr>
              <a:t>Mae'r</a:t>
            </a:r>
            <a:r>
              <a:rPr lang="en-GB" sz="3600" b="1" dirty="0">
                <a:highlight>
                  <a:srgbClr val="FF0000"/>
                </a:highlight>
              </a:rPr>
              <a:t> </a:t>
            </a:r>
            <a:r>
              <a:rPr lang="en-GB" sz="3600" b="1" dirty="0" err="1">
                <a:highlight>
                  <a:srgbClr val="FF0000"/>
                </a:highlight>
              </a:rPr>
              <a:t>dolenni</a:t>
            </a:r>
            <a:r>
              <a:rPr lang="en-GB" sz="3600" b="1" dirty="0">
                <a:highlight>
                  <a:srgbClr val="FF0000"/>
                </a:highlight>
              </a:rPr>
              <a:t> </a:t>
            </a:r>
            <a:r>
              <a:rPr lang="en-GB" sz="3600" b="1" dirty="0" err="1">
                <a:highlight>
                  <a:srgbClr val="FF0000"/>
                </a:highlight>
              </a:rPr>
              <a:t>hyn</a:t>
            </a:r>
            <a:r>
              <a:rPr lang="en-GB" sz="3600" b="1" dirty="0">
                <a:highlight>
                  <a:srgbClr val="FF0000"/>
                </a:highlight>
              </a:rPr>
              <a:t> at </a:t>
            </a:r>
            <a:r>
              <a:rPr lang="en-GB" sz="3600" b="1" dirty="0" err="1">
                <a:highlight>
                  <a:srgbClr val="FF0000"/>
                </a:highlight>
              </a:rPr>
              <a:t>eich</a:t>
            </a:r>
            <a:r>
              <a:rPr lang="en-GB" sz="3600" b="1" dirty="0">
                <a:highlight>
                  <a:srgbClr val="FF0000"/>
                </a:highlight>
              </a:rPr>
              <a:t> </a:t>
            </a:r>
            <a:r>
              <a:rPr lang="en-GB" sz="3600" b="1" dirty="0" err="1">
                <a:highlight>
                  <a:srgbClr val="FF0000"/>
                </a:highlight>
              </a:rPr>
              <a:t>dibenion</a:t>
            </a:r>
            <a:r>
              <a:rPr lang="en-GB" sz="3600" b="1" dirty="0">
                <a:highlight>
                  <a:srgbClr val="FF0000"/>
                </a:highlight>
              </a:rPr>
              <a:t> </a:t>
            </a:r>
            <a:r>
              <a:rPr lang="en-GB" sz="3600" b="1" dirty="0" err="1">
                <a:highlight>
                  <a:srgbClr val="FF0000"/>
                </a:highlight>
              </a:rPr>
              <a:t>gwylio</a:t>
            </a:r>
            <a:r>
              <a:rPr lang="en-GB" sz="3600" b="1" dirty="0">
                <a:highlight>
                  <a:srgbClr val="FF0000"/>
                </a:highlight>
              </a:rPr>
              <a:t> </a:t>
            </a:r>
            <a:r>
              <a:rPr lang="en-GB" sz="3600" b="1" dirty="0" err="1">
                <a:highlight>
                  <a:srgbClr val="FF0000"/>
                </a:highlight>
              </a:rPr>
              <a:t>cyfrinachol</a:t>
            </a:r>
            <a:r>
              <a:rPr lang="en-GB" sz="3600" b="1" dirty="0">
                <a:highlight>
                  <a:srgbClr val="FF0000"/>
                </a:highlight>
              </a:rPr>
              <a:t> YN UNIG ac </a:t>
            </a:r>
            <a:r>
              <a:rPr lang="en-GB" sz="3600" b="1" dirty="0" err="1">
                <a:highlight>
                  <a:srgbClr val="FF0000"/>
                </a:highlight>
              </a:rPr>
              <a:t>ni</a:t>
            </a:r>
            <a:r>
              <a:rPr lang="en-GB" sz="3600" b="1" dirty="0">
                <a:highlight>
                  <a:srgbClr val="FF0000"/>
                </a:highlight>
              </a:rPr>
              <a:t> </a:t>
            </a:r>
            <a:r>
              <a:rPr lang="en-GB" sz="3600" b="1" dirty="0" err="1">
                <a:highlight>
                  <a:srgbClr val="FF0000"/>
                </a:highlight>
              </a:rPr>
              <a:t>ddylid</a:t>
            </a:r>
            <a:r>
              <a:rPr lang="en-GB" sz="3600" b="1" dirty="0">
                <a:highlight>
                  <a:srgbClr val="FF0000"/>
                </a:highlight>
              </a:rPr>
              <a:t> </a:t>
            </a:r>
            <a:r>
              <a:rPr lang="en-GB" sz="3600" b="1" dirty="0" err="1">
                <a:highlight>
                  <a:srgbClr val="FF0000"/>
                </a:highlight>
              </a:rPr>
              <a:t>eu</a:t>
            </a:r>
            <a:r>
              <a:rPr lang="en-GB" sz="3600" b="1" dirty="0">
                <a:highlight>
                  <a:srgbClr val="FF0000"/>
                </a:highlight>
              </a:rPr>
              <a:t> </a:t>
            </a:r>
            <a:r>
              <a:rPr lang="en-GB" sz="3600" b="1" dirty="0" err="1">
                <a:highlight>
                  <a:srgbClr val="FF0000"/>
                </a:highlight>
              </a:rPr>
              <a:t>rhannu</a:t>
            </a:r>
            <a:r>
              <a:rPr lang="en-GB" sz="3600" b="1" dirty="0">
                <a:highlight>
                  <a:srgbClr val="FF0000"/>
                </a:highlight>
              </a:rPr>
              <a:t> ag </a:t>
            </a:r>
            <a:r>
              <a:rPr lang="en-GB" sz="3600" b="1" dirty="0" err="1">
                <a:highlight>
                  <a:srgbClr val="FF0000"/>
                </a:highlight>
              </a:rPr>
              <a:t>unrhyw</a:t>
            </a:r>
            <a:r>
              <a:rPr lang="en-GB" sz="3600" b="1" dirty="0">
                <a:highlight>
                  <a:srgbClr val="FF0000"/>
                </a:highlight>
              </a:rPr>
              <a:t> un </a:t>
            </a:r>
            <a:r>
              <a:rPr lang="en-GB" sz="3600" b="1" dirty="0" err="1">
                <a:highlight>
                  <a:srgbClr val="FF0000"/>
                </a:highlight>
              </a:rPr>
              <a:t>arall</a:t>
            </a:r>
            <a:r>
              <a:rPr lang="en-GB" sz="3600" b="1" dirty="0">
                <a:highlight>
                  <a:srgbClr val="FF0000"/>
                </a:highlight>
              </a:rPr>
              <a:t>.</a:t>
            </a:r>
          </a:p>
          <a:p>
            <a:pPr algn="ctr"/>
            <a:endParaRPr lang="en-GB" sz="3600" b="1" dirty="0"/>
          </a:p>
          <a:p>
            <a:pPr algn="ctr"/>
            <a:r>
              <a:rPr lang="en-GB" sz="3600" dirty="0" err="1"/>
              <a:t>Mae’r</a:t>
            </a:r>
            <a:r>
              <a:rPr lang="en-GB" sz="3600" dirty="0"/>
              <a:t> </a:t>
            </a:r>
            <a:r>
              <a:rPr lang="en-GB" sz="3600" dirty="0" err="1"/>
              <a:t>fideos</a:t>
            </a:r>
            <a:r>
              <a:rPr lang="en-GB" sz="3600" dirty="0"/>
              <a:t> </a:t>
            </a:r>
            <a:r>
              <a:rPr lang="en-GB" sz="3600" dirty="0" err="1"/>
              <a:t>wedi’u</a:t>
            </a:r>
            <a:r>
              <a:rPr lang="en-GB" sz="3600" dirty="0"/>
              <a:t> </a:t>
            </a:r>
            <a:r>
              <a:rPr lang="en-GB" sz="3600" dirty="0" err="1"/>
              <a:t>ffilmio</a:t>
            </a:r>
            <a:r>
              <a:rPr lang="en-GB" sz="3600" dirty="0"/>
              <a:t> </a:t>
            </a:r>
            <a:r>
              <a:rPr lang="en-GB" sz="3600" dirty="0" err="1"/>
              <a:t>gan</a:t>
            </a:r>
            <a:r>
              <a:rPr lang="en-GB" sz="3600" dirty="0"/>
              <a:t> </a:t>
            </a:r>
            <a:r>
              <a:rPr lang="en-GB" sz="3600" dirty="0" err="1"/>
              <a:t>ddefnyddio</a:t>
            </a:r>
            <a:r>
              <a:rPr lang="en-GB" sz="3600" dirty="0"/>
              <a:t> </a:t>
            </a:r>
            <a:r>
              <a:rPr lang="en-GB" sz="3600" dirty="0" err="1"/>
              <a:t>technoleg</a:t>
            </a:r>
            <a:r>
              <a:rPr lang="en-GB" sz="3600" dirty="0"/>
              <a:t> 360° </a:t>
            </a:r>
            <a:r>
              <a:rPr lang="en-GB" sz="3600" dirty="0" err="1"/>
              <a:t>i’ch</a:t>
            </a:r>
            <a:r>
              <a:rPr lang="en-GB" sz="3600" dirty="0"/>
              <a:t> </a:t>
            </a:r>
            <a:r>
              <a:rPr lang="en-GB" sz="3600" dirty="0" err="1"/>
              <a:t>galluogi</a:t>
            </a:r>
            <a:r>
              <a:rPr lang="en-GB" sz="3600" dirty="0"/>
              <a:t> </a:t>
            </a:r>
            <a:r>
              <a:rPr lang="en-GB" sz="3600" dirty="0" err="1"/>
              <a:t>i</a:t>
            </a:r>
            <a:r>
              <a:rPr lang="en-GB" sz="3600" dirty="0"/>
              <a:t> </a:t>
            </a:r>
            <a:r>
              <a:rPr lang="en-GB" sz="3600" dirty="0" err="1"/>
              <a:t>badellu</a:t>
            </a:r>
            <a:r>
              <a:rPr lang="en-GB" sz="3600" dirty="0"/>
              <a:t>, </a:t>
            </a:r>
            <a:r>
              <a:rPr lang="en-GB" sz="3600" dirty="0" err="1"/>
              <a:t>gogwyddo</a:t>
            </a:r>
            <a:r>
              <a:rPr lang="en-GB" sz="3600" dirty="0"/>
              <a:t> a </a:t>
            </a:r>
            <a:r>
              <a:rPr lang="en-GB" sz="3600" dirty="0" err="1"/>
              <a:t>chwyddo</a:t>
            </a:r>
            <a:r>
              <a:rPr lang="en-GB" sz="3600" dirty="0"/>
              <a:t> o </a:t>
            </a:r>
            <a:r>
              <a:rPr lang="en-GB" sz="3600" dirty="0" err="1"/>
              <a:t>amgylch</a:t>
            </a:r>
            <a:r>
              <a:rPr lang="en-GB" sz="3600" dirty="0"/>
              <a:t> </a:t>
            </a:r>
            <a:r>
              <a:rPr lang="en-GB" sz="3600" dirty="0" err="1"/>
              <a:t>yr</a:t>
            </a:r>
            <a:r>
              <a:rPr lang="en-GB" sz="3600" dirty="0"/>
              <a:t> </a:t>
            </a:r>
            <a:r>
              <a:rPr lang="en-GB" sz="3600" dirty="0" err="1"/>
              <a:t>ystafell</a:t>
            </a:r>
            <a:r>
              <a:rPr lang="en-GB" sz="3600" dirty="0"/>
              <a:t> </a:t>
            </a:r>
            <a:r>
              <a:rPr lang="en-GB" sz="3600" dirty="0" err="1"/>
              <a:t>ddosbarth</a:t>
            </a:r>
            <a:r>
              <a:rPr lang="en-GB" sz="3600" dirty="0"/>
              <a:t>.</a:t>
            </a:r>
          </a:p>
        </p:txBody>
      </p:sp>
    </p:spTree>
    <p:extLst>
      <p:ext uri="{BB962C8B-B14F-4D97-AF65-F5344CB8AC3E}">
        <p14:creationId xmlns:p14="http://schemas.microsoft.com/office/powerpoint/2010/main" val="379886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17E14-4FCD-048C-B711-CABC93BEDD30}"/>
              </a:ext>
            </a:extLst>
          </p:cNvPr>
          <p:cNvSpPr>
            <a:spLocks noGrp="1"/>
          </p:cNvSpPr>
          <p:nvPr>
            <p:ph type="title"/>
          </p:nvPr>
        </p:nvSpPr>
        <p:spPr/>
        <p:txBody>
          <a:bodyPr/>
          <a:lstStyle/>
          <a:p>
            <a:r>
              <a:rPr lang="en-GB" b="1" dirty="0" err="1">
                <a:effectLst>
                  <a:outerShdw blurRad="38100" dist="38100" dir="2700000" algn="tl">
                    <a:srgbClr val="000000">
                      <a:alpha val="43137"/>
                    </a:srgbClr>
                  </a:outerShdw>
                </a:effectLst>
              </a:rPr>
              <a:t>Cyfeiriadau</a:t>
            </a:r>
            <a:endParaRPr lang="en-GB"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6D6F0F74-09CA-5F78-7A10-EE44A2C164B7}"/>
              </a:ext>
            </a:extLst>
          </p:cNvPr>
          <p:cNvSpPr>
            <a:spLocks noGrp="1"/>
          </p:cNvSpPr>
          <p:nvPr>
            <p:ph idx="1"/>
          </p:nvPr>
        </p:nvSpPr>
        <p:spPr/>
        <p:txBody>
          <a:bodyPr/>
          <a:lstStyle/>
          <a:p>
            <a:r>
              <a:rPr lang="en-GB" sz="1600" dirty="0">
                <a:solidFill>
                  <a:srgbClr val="333333"/>
                </a:solidFill>
                <a:latin typeface="Open Sans" panose="020B0606030504020204" pitchFamily="34" charset="0"/>
              </a:rPr>
              <a:t>British Educational Research Association. (2018). </a:t>
            </a:r>
            <a:r>
              <a:rPr lang="en-GB" sz="1600" i="1" dirty="0">
                <a:solidFill>
                  <a:srgbClr val="333333"/>
                </a:solidFill>
                <a:latin typeface="Open Sans" panose="020B0606030504020204" pitchFamily="34" charset="0"/>
              </a:rPr>
              <a:t>Ethical guidelines for educational research</a:t>
            </a:r>
            <a:r>
              <a:rPr lang="en-GB" sz="1600" dirty="0">
                <a:solidFill>
                  <a:srgbClr val="333333"/>
                </a:solidFill>
                <a:latin typeface="Open Sans" panose="020B0606030504020204" pitchFamily="34" charset="0"/>
              </a:rPr>
              <a:t>. 4th </a:t>
            </a:r>
            <a:r>
              <a:rPr lang="en-GB" sz="1600" dirty="0" err="1">
                <a:solidFill>
                  <a:srgbClr val="333333"/>
                </a:solidFill>
                <a:latin typeface="Open Sans" panose="020B0606030504020204" pitchFamily="34" charset="0"/>
              </a:rPr>
              <a:t>edn</a:t>
            </a:r>
            <a:r>
              <a:rPr lang="en-GB" sz="1600" dirty="0">
                <a:solidFill>
                  <a:srgbClr val="333333"/>
                </a:solidFill>
                <a:latin typeface="Open Sans" panose="020B0606030504020204" pitchFamily="34" charset="0"/>
              </a:rPr>
              <a:t>. Available at: </a:t>
            </a:r>
            <a:r>
              <a:rPr lang="en-GB" sz="1600" u="sng" dirty="0">
                <a:solidFill>
                  <a:srgbClr val="0075AE"/>
                </a:solidFill>
                <a:latin typeface="Open Sans" panose="020B0606030504020204" pitchFamily="34" charset="0"/>
              </a:rPr>
              <a:t>https://www.bera.ac.uk/researchers-resources/publications/ethical-guidelines-for-educational-research-2018</a:t>
            </a:r>
            <a:r>
              <a:rPr lang="en-GB" sz="1600" dirty="0">
                <a:solidFill>
                  <a:srgbClr val="333333"/>
                </a:solidFill>
                <a:latin typeface="Open Sans" panose="020B0606030504020204" pitchFamily="34" charset="0"/>
              </a:rPr>
              <a:t> (Accessed: 17 August 2023).</a:t>
            </a:r>
          </a:p>
          <a:p>
            <a:pPr marL="0" indent="0">
              <a:buNone/>
            </a:pPr>
            <a:endParaRPr lang="en-GB" sz="1600" dirty="0">
              <a:solidFill>
                <a:srgbClr val="333333"/>
              </a:solidFill>
              <a:latin typeface="Open Sans" panose="020B0606030504020204" pitchFamily="34" charset="0"/>
            </a:endParaRPr>
          </a:p>
          <a:p>
            <a:r>
              <a:rPr lang="en-GB" sz="1600" dirty="0">
                <a:solidFill>
                  <a:srgbClr val="333333"/>
                </a:solidFill>
                <a:latin typeface="Open Sans" panose="020B0606030504020204" pitchFamily="34" charset="0"/>
              </a:rPr>
              <a:t>Kennedy, M. (2006). Knowledge and Vision in Teaching. Journal of Teacher Education, 57 (3): p.205</a:t>
            </a:r>
          </a:p>
          <a:p>
            <a:pPr marL="0" indent="0">
              <a:buNone/>
            </a:pPr>
            <a:endParaRPr lang="en-GB" sz="1600" dirty="0">
              <a:solidFill>
                <a:srgbClr val="333333"/>
              </a:solidFill>
              <a:latin typeface="Open Sans" panose="020B0606030504020204" pitchFamily="34" charset="0"/>
            </a:endParaRPr>
          </a:p>
          <a:p>
            <a:r>
              <a:rPr lang="en-GB" sz="1600" dirty="0">
                <a:solidFill>
                  <a:srgbClr val="333333"/>
                </a:solidFill>
                <a:latin typeface="Open Sans" panose="020B0606030504020204" pitchFamily="34" charset="0"/>
              </a:rPr>
              <a:t>Tripp, D. (2011). </a:t>
            </a:r>
            <a:r>
              <a:rPr lang="en-GB" sz="1600" i="1" dirty="0">
                <a:solidFill>
                  <a:srgbClr val="333333"/>
                </a:solidFill>
                <a:latin typeface="Open Sans" panose="020B0606030504020204" pitchFamily="34" charset="0"/>
              </a:rPr>
              <a:t>Critical Incidents in Teaching (Classic Edition): Developing professional judgement (1st ed.).</a:t>
            </a:r>
            <a:r>
              <a:rPr lang="en-GB" sz="1600" dirty="0">
                <a:solidFill>
                  <a:srgbClr val="333333"/>
                </a:solidFill>
                <a:latin typeface="Open Sans" panose="020B0606030504020204" pitchFamily="34" charset="0"/>
              </a:rPr>
              <a:t> UK, Routledge. </a:t>
            </a:r>
          </a:p>
        </p:txBody>
      </p:sp>
    </p:spTree>
    <p:extLst>
      <p:ext uri="{BB962C8B-B14F-4D97-AF65-F5344CB8AC3E}">
        <p14:creationId xmlns:p14="http://schemas.microsoft.com/office/powerpoint/2010/main" val="163928720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SharedWithUsers xmlns="8ee9550b-f5f4-4dde-bce5-39f4ba45c2f1">
      <UserInfo>
        <DisplayName>Menna Davies</DisplayName>
        <AccountId>1211</AccountId>
        <AccountType/>
      </UserInfo>
    </SharedWithUsers>
  </documentManagement>
</p:properties>
</file>

<file path=customXml/itemProps1.xml><?xml version="1.0" encoding="utf-8"?>
<ds:datastoreItem xmlns:ds="http://schemas.openxmlformats.org/officeDocument/2006/customXml" ds:itemID="{B975FFFA-BB14-4501-AF1E-8D7E2B96C1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C0EDD0EC-C1BD-41A2-ABCB-96065693B41B}">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147</TotalTime>
  <Words>1065</Words>
  <Application>Microsoft Office PowerPoint</Application>
  <PresentationFormat>Widescreen</PresentationFormat>
  <Paragraphs>90</Paragraphs>
  <Slides>13</Slides>
  <Notes>11</Notes>
  <HiddenSlides>0</HiddenSlides>
  <MMClips>0</MMClips>
  <ScaleCrop>false</ScaleCrop>
  <HeadingPairs>
    <vt:vector size="6" baseType="variant">
      <vt:variant>
        <vt:lpstr>Fonts Used</vt:lpstr>
      </vt:variant>
      <vt:variant>
        <vt:i4>4</vt:i4>
      </vt:variant>
      <vt:variant>
        <vt:lpstr>Theme</vt:lpstr>
      </vt:variant>
      <vt:variant>
        <vt:i4>15</vt:i4>
      </vt:variant>
      <vt:variant>
        <vt:lpstr>Slide Titles</vt:lpstr>
      </vt:variant>
      <vt:variant>
        <vt:i4>13</vt:i4>
      </vt:variant>
    </vt:vector>
  </HeadingPairs>
  <TitlesOfParts>
    <vt:vector size="32" baseType="lpstr">
      <vt:lpstr>Arial</vt:lpstr>
      <vt:lpstr>Calibri</vt:lpstr>
      <vt:lpstr>Calibri Light</vt:lpstr>
      <vt:lpstr>Open Sans</vt:lpstr>
      <vt:lpstr>UWTSD 200_Title Page</vt:lpstr>
      <vt:lpstr>UWTSD 200_Title Page 1</vt:lpstr>
      <vt:lpstr>UWTSD 200_Title Page 2</vt:lpstr>
      <vt:lpstr>UWTSD 200_Title Page 3</vt:lpstr>
      <vt:lpstr>UWTSD 200_Subtitle 1</vt:lpstr>
      <vt:lpstr>UWTSD 200_Subtitle 3</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PowerPoint Presentation</vt:lpstr>
      <vt:lpstr>Nodau a Throsolwg y Sesiwn</vt:lpstr>
      <vt:lpstr>PowerPoint Presentation</vt:lpstr>
      <vt:lpstr>Y Ddogfen STEER</vt:lpstr>
      <vt:lpstr>PowerPoint Presentation</vt:lpstr>
      <vt:lpstr>Moeseg a BERA​</vt:lpstr>
      <vt:lpstr>Gellir rhannu ymchwil arsylwi yn ddau grŵp eang…</vt:lpstr>
      <vt:lpstr>Sylw Cyfranogwr</vt:lpstr>
      <vt:lpstr>Ystyriaethau eraill   * Pa feysydd eraill a ddylech chi eu hystyried am eich arsylwadau a’r ffordd rydych yn ymddwyn. * Mae’r arsylwadau hyn yn “gipluniau” a dim ond darlun cul y gallant ei roi.  * Arsylwyr breintiedig ydych chi, nid arolygwyr  </vt:lpstr>
      <vt:lpstr>Kennedy’s Six Competing Concerns   </vt:lpstr>
      <vt:lpstr>PowerPoint Presentation</vt:lpstr>
      <vt:lpstr>PowerPoint Presentation</vt:lpstr>
      <vt:lpstr>Cyfeiriadau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Laura Emanuel</cp:lastModifiedBy>
  <cp:revision>164</cp:revision>
  <dcterms:created xsi:type="dcterms:W3CDTF">2021-03-09T15:35:42Z</dcterms:created>
  <dcterms:modified xsi:type="dcterms:W3CDTF">2023-09-17T07:15:47Z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