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259" r:id="rId5"/>
    <p:sldId id="310" r:id="rId6"/>
    <p:sldId id="295" r:id="rId7"/>
    <p:sldId id="281" r:id="rId8"/>
    <p:sldId id="294" r:id="rId9"/>
    <p:sldId id="309" r:id="rId10"/>
    <p:sldId id="296" r:id="rId11"/>
    <p:sldId id="308" r:id="rId12"/>
    <p:sldId id="305" r:id="rId13"/>
    <p:sldId id="300" r:id="rId14"/>
    <p:sldId id="301" r:id="rId15"/>
    <p:sldId id="307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4F28C5-8FAC-4A6B-86C7-3DA708C387DC}" v="36" dt="2025-03-20T08:19:16.9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598" autoAdjust="0"/>
  </p:normalViewPr>
  <p:slideViewPr>
    <p:cSldViewPr snapToGrid="0">
      <p:cViewPr varScale="1">
        <p:scale>
          <a:sx n="72" d="100"/>
          <a:sy n="72" d="100"/>
        </p:scale>
        <p:origin x="85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a Vasileva (2235335)" userId="e3d7a179-65c5-43e4-95fd-5327dc0e9bdc" providerId="ADAL" clId="{704F28C5-8FAC-4A6B-86C7-3DA708C387DC}"/>
    <pc:docChg chg="undo custSel addSld delSld modSld sldOrd">
      <pc:chgData name="Daniela Vasileva (2235335)" userId="e3d7a179-65c5-43e4-95fd-5327dc0e9bdc" providerId="ADAL" clId="{704F28C5-8FAC-4A6B-86C7-3DA708C387DC}" dt="2025-03-20T08:29:53.400" v="560" actId="20577"/>
      <pc:docMkLst>
        <pc:docMk/>
      </pc:docMkLst>
      <pc:sldChg chg="modSp mod">
        <pc:chgData name="Daniela Vasileva (2235335)" userId="e3d7a179-65c5-43e4-95fd-5327dc0e9bdc" providerId="ADAL" clId="{704F28C5-8FAC-4A6B-86C7-3DA708C387DC}" dt="2025-03-20T08:29:26.777" v="556" actId="20577"/>
        <pc:sldMkLst>
          <pc:docMk/>
          <pc:sldMk cId="170963834" sldId="259"/>
        </pc:sldMkLst>
        <pc:spChg chg="mod">
          <ac:chgData name="Daniela Vasileva (2235335)" userId="e3d7a179-65c5-43e4-95fd-5327dc0e9bdc" providerId="ADAL" clId="{704F28C5-8FAC-4A6B-86C7-3DA708C387DC}" dt="2025-03-20T08:29:26.777" v="556" actId="20577"/>
          <ac:spMkLst>
            <pc:docMk/>
            <pc:sldMk cId="170963834" sldId="259"/>
            <ac:spMk id="2" creationId="{D9B36C10-A9EA-414E-B3D3-09BAD9FA950D}"/>
          </ac:spMkLst>
        </pc:spChg>
        <pc:spChg chg="mod">
          <ac:chgData name="Daniela Vasileva (2235335)" userId="e3d7a179-65c5-43e4-95fd-5327dc0e9bdc" providerId="ADAL" clId="{704F28C5-8FAC-4A6B-86C7-3DA708C387DC}" dt="2025-03-20T08:25:06.640" v="499" actId="20577"/>
          <ac:spMkLst>
            <pc:docMk/>
            <pc:sldMk cId="170963834" sldId="259"/>
            <ac:spMk id="13" creationId="{FB652263-70F2-519B-2920-0B2806181CEB}"/>
          </ac:spMkLst>
        </pc:spChg>
      </pc:sldChg>
      <pc:sldChg chg="delSp modSp mod">
        <pc:chgData name="Daniela Vasileva (2235335)" userId="e3d7a179-65c5-43e4-95fd-5327dc0e9bdc" providerId="ADAL" clId="{704F28C5-8FAC-4A6B-86C7-3DA708C387DC}" dt="2025-03-20T08:15:04.452" v="336" actId="20577"/>
        <pc:sldMkLst>
          <pc:docMk/>
          <pc:sldMk cId="2976291157" sldId="281"/>
        </pc:sldMkLst>
        <pc:spChg chg="mod">
          <ac:chgData name="Daniela Vasileva (2235335)" userId="e3d7a179-65c5-43e4-95fd-5327dc0e9bdc" providerId="ADAL" clId="{704F28C5-8FAC-4A6B-86C7-3DA708C387DC}" dt="2025-03-20T07:42:26.795" v="219" actId="113"/>
          <ac:spMkLst>
            <pc:docMk/>
            <pc:sldMk cId="2976291157" sldId="281"/>
            <ac:spMk id="2" creationId="{7A615E37-3C95-4E35-8624-CC190CC12235}"/>
          </ac:spMkLst>
        </pc:spChg>
        <pc:spChg chg="mod">
          <ac:chgData name="Daniela Vasileva (2235335)" userId="e3d7a179-65c5-43e4-95fd-5327dc0e9bdc" providerId="ADAL" clId="{704F28C5-8FAC-4A6B-86C7-3DA708C387DC}" dt="2025-03-20T08:15:04.452" v="336" actId="20577"/>
          <ac:spMkLst>
            <pc:docMk/>
            <pc:sldMk cId="2976291157" sldId="281"/>
            <ac:spMk id="3" creationId="{CF816715-277D-4042-B401-03CD007D7CDB}"/>
          </ac:spMkLst>
        </pc:spChg>
        <pc:spChg chg="mod">
          <ac:chgData name="Daniela Vasileva (2235335)" userId="e3d7a179-65c5-43e4-95fd-5327dc0e9bdc" providerId="ADAL" clId="{704F28C5-8FAC-4A6B-86C7-3DA708C387DC}" dt="2025-03-20T08:14:26.323" v="305" actId="20577"/>
          <ac:spMkLst>
            <pc:docMk/>
            <pc:sldMk cId="2976291157" sldId="281"/>
            <ac:spMk id="38" creationId="{4F07F2C9-B12E-4D08-B90F-5E6AA687A577}"/>
          </ac:spMkLst>
        </pc:spChg>
        <pc:spChg chg="del">
          <ac:chgData name="Daniela Vasileva (2235335)" userId="e3d7a179-65c5-43e4-95fd-5327dc0e9bdc" providerId="ADAL" clId="{704F28C5-8FAC-4A6B-86C7-3DA708C387DC}" dt="2025-03-20T08:14:46.659" v="306" actId="478"/>
          <ac:spMkLst>
            <pc:docMk/>
            <pc:sldMk cId="2976291157" sldId="281"/>
            <ac:spMk id="39" creationId="{F98A8A15-91B5-4554-95A4-612A5FC0ECC7}"/>
          </ac:spMkLst>
        </pc:spChg>
      </pc:sldChg>
      <pc:sldChg chg="addSp modSp mod">
        <pc:chgData name="Daniela Vasileva (2235335)" userId="e3d7a179-65c5-43e4-95fd-5327dc0e9bdc" providerId="ADAL" clId="{704F28C5-8FAC-4A6B-86C7-3DA708C387DC}" dt="2025-03-20T08:29:07.636" v="552" actId="1076"/>
        <pc:sldMkLst>
          <pc:docMk/>
          <pc:sldMk cId="3871568735" sldId="294"/>
        </pc:sldMkLst>
        <pc:spChg chg="mod">
          <ac:chgData name="Daniela Vasileva (2235335)" userId="e3d7a179-65c5-43e4-95fd-5327dc0e9bdc" providerId="ADAL" clId="{704F28C5-8FAC-4A6B-86C7-3DA708C387DC}" dt="2025-03-20T07:43:02.398" v="225" actId="122"/>
          <ac:spMkLst>
            <pc:docMk/>
            <pc:sldMk cId="3871568735" sldId="294"/>
            <ac:spMk id="2" creationId="{7E9D8101-4ED5-4D91-9EFA-B0E7C1EA6E26}"/>
          </ac:spMkLst>
        </pc:spChg>
        <pc:spChg chg="mod">
          <ac:chgData name="Daniela Vasileva (2235335)" userId="e3d7a179-65c5-43e4-95fd-5327dc0e9bdc" providerId="ADAL" clId="{704F28C5-8FAC-4A6B-86C7-3DA708C387DC}" dt="2025-03-20T08:29:07.636" v="552" actId="1076"/>
          <ac:spMkLst>
            <pc:docMk/>
            <pc:sldMk cId="3871568735" sldId="294"/>
            <ac:spMk id="3" creationId="{B7D98F09-AA82-4443-B901-71F5DF765C10}"/>
          </ac:spMkLst>
        </pc:spChg>
        <pc:spChg chg="add mod">
          <ac:chgData name="Daniela Vasileva (2235335)" userId="e3d7a179-65c5-43e4-95fd-5327dc0e9bdc" providerId="ADAL" clId="{704F28C5-8FAC-4A6B-86C7-3DA708C387DC}" dt="2025-03-20T08:17:08.560" v="346" actId="1076"/>
          <ac:spMkLst>
            <pc:docMk/>
            <pc:sldMk cId="3871568735" sldId="294"/>
            <ac:spMk id="5" creationId="{DE584343-EFC9-3888-2188-A172B3ACC2F6}"/>
          </ac:spMkLst>
        </pc:spChg>
        <pc:picChg chg="mod">
          <ac:chgData name="Daniela Vasileva (2235335)" userId="e3d7a179-65c5-43e4-95fd-5327dc0e9bdc" providerId="ADAL" clId="{704F28C5-8FAC-4A6B-86C7-3DA708C387DC}" dt="2025-03-20T08:17:03.050" v="345" actId="1076"/>
          <ac:picMkLst>
            <pc:docMk/>
            <pc:sldMk cId="3871568735" sldId="294"/>
            <ac:picMk id="12" creationId="{90D6ECDF-A0E4-4308-967E-8BAC3E85A4B7}"/>
          </ac:picMkLst>
        </pc:picChg>
      </pc:sldChg>
      <pc:sldChg chg="delSp modSp mod">
        <pc:chgData name="Daniela Vasileva (2235335)" userId="e3d7a179-65c5-43e4-95fd-5327dc0e9bdc" providerId="ADAL" clId="{704F28C5-8FAC-4A6B-86C7-3DA708C387DC}" dt="2025-03-20T08:16:04.748" v="340" actId="6549"/>
        <pc:sldMkLst>
          <pc:docMk/>
          <pc:sldMk cId="17902528" sldId="295"/>
        </pc:sldMkLst>
        <pc:spChg chg="mod">
          <ac:chgData name="Daniela Vasileva (2235335)" userId="e3d7a179-65c5-43e4-95fd-5327dc0e9bdc" providerId="ADAL" clId="{704F28C5-8FAC-4A6B-86C7-3DA708C387DC}" dt="2025-03-20T07:42:46.830" v="222" actId="122"/>
          <ac:spMkLst>
            <pc:docMk/>
            <pc:sldMk cId="17902528" sldId="295"/>
            <ac:spMk id="2" creationId="{1E6399C3-3EDC-4898-A2E4-D8ACEE6A32AA}"/>
          </ac:spMkLst>
        </pc:spChg>
        <pc:spChg chg="mod">
          <ac:chgData name="Daniela Vasileva (2235335)" userId="e3d7a179-65c5-43e4-95fd-5327dc0e9bdc" providerId="ADAL" clId="{704F28C5-8FAC-4A6B-86C7-3DA708C387DC}" dt="2025-03-20T08:16:04.748" v="340" actId="6549"/>
          <ac:spMkLst>
            <pc:docMk/>
            <pc:sldMk cId="17902528" sldId="295"/>
            <ac:spMk id="3" creationId="{AF5130D8-AD6A-4638-9059-326759848895}"/>
          </ac:spMkLst>
        </pc:spChg>
        <pc:spChg chg="mod">
          <ac:chgData name="Daniela Vasileva (2235335)" userId="e3d7a179-65c5-43e4-95fd-5327dc0e9bdc" providerId="ADAL" clId="{704F28C5-8FAC-4A6B-86C7-3DA708C387DC}" dt="2025-03-20T08:15:44.850" v="338" actId="255"/>
          <ac:spMkLst>
            <pc:docMk/>
            <pc:sldMk cId="17902528" sldId="295"/>
            <ac:spMk id="181" creationId="{374E17A0-656A-4A3F-B8F1-F9FF01F33E5C}"/>
          </ac:spMkLst>
        </pc:spChg>
        <pc:spChg chg="del">
          <ac:chgData name="Daniela Vasileva (2235335)" userId="e3d7a179-65c5-43e4-95fd-5327dc0e9bdc" providerId="ADAL" clId="{704F28C5-8FAC-4A6B-86C7-3DA708C387DC}" dt="2025-03-20T08:15:51.304" v="339" actId="478"/>
          <ac:spMkLst>
            <pc:docMk/>
            <pc:sldMk cId="17902528" sldId="295"/>
            <ac:spMk id="182" creationId="{8BB1C063-9855-4E9A-936C-931C7C65E3C1}"/>
          </ac:spMkLst>
        </pc:spChg>
      </pc:sldChg>
      <pc:sldChg chg="addSp delSp modSp mod modClrScheme chgLayout">
        <pc:chgData name="Daniela Vasileva (2235335)" userId="e3d7a179-65c5-43e4-95fd-5327dc0e9bdc" providerId="ADAL" clId="{704F28C5-8FAC-4A6B-86C7-3DA708C387DC}" dt="2025-03-20T08:28:34.821" v="550" actId="20577"/>
        <pc:sldMkLst>
          <pc:docMk/>
          <pc:sldMk cId="2694395794" sldId="296"/>
        </pc:sldMkLst>
        <pc:spChg chg="mod">
          <ac:chgData name="Daniela Vasileva (2235335)" userId="e3d7a179-65c5-43e4-95fd-5327dc0e9bdc" providerId="ADAL" clId="{704F28C5-8FAC-4A6B-86C7-3DA708C387DC}" dt="2025-03-20T07:43:25.544" v="231" actId="122"/>
          <ac:spMkLst>
            <pc:docMk/>
            <pc:sldMk cId="2694395794" sldId="296"/>
            <ac:spMk id="2" creationId="{973992A4-0D40-4A0F-BB3B-3E1AE6C3BF9D}"/>
          </ac:spMkLst>
        </pc:spChg>
        <pc:spChg chg="add mod ord">
          <ac:chgData name="Daniela Vasileva (2235335)" userId="e3d7a179-65c5-43e4-95fd-5327dc0e9bdc" providerId="ADAL" clId="{704F28C5-8FAC-4A6B-86C7-3DA708C387DC}" dt="2025-03-20T08:28:34.821" v="550" actId="20577"/>
          <ac:spMkLst>
            <pc:docMk/>
            <pc:sldMk cId="2694395794" sldId="296"/>
            <ac:spMk id="4" creationId="{81ABC834-9922-ED43-348D-92B45E7C8527}"/>
          </ac:spMkLst>
        </pc:spChg>
        <pc:spChg chg="mod">
          <ac:chgData name="Daniela Vasileva (2235335)" userId="e3d7a179-65c5-43e4-95fd-5327dc0e9bdc" providerId="ADAL" clId="{704F28C5-8FAC-4A6B-86C7-3DA708C387DC}" dt="2025-03-20T08:20:30.462" v="419" actId="255"/>
          <ac:spMkLst>
            <pc:docMk/>
            <pc:sldMk cId="2694395794" sldId="296"/>
            <ac:spMk id="5" creationId="{434CEA1C-DE10-4AAF-865D-450C0AEE11DB}"/>
          </ac:spMkLst>
        </pc:spChg>
        <pc:spChg chg="del mod">
          <ac:chgData name="Daniela Vasileva (2235335)" userId="e3d7a179-65c5-43e4-95fd-5327dc0e9bdc" providerId="ADAL" clId="{704F28C5-8FAC-4A6B-86C7-3DA708C387DC}" dt="2025-03-20T08:23:11.194" v="488" actId="478"/>
          <ac:spMkLst>
            <pc:docMk/>
            <pc:sldMk cId="2694395794" sldId="296"/>
            <ac:spMk id="6" creationId="{C8C1BD91-A502-4CE9-B6CB-FBA31C8183A9}"/>
          </ac:spMkLst>
        </pc:spChg>
        <pc:spChg chg="mod">
          <ac:chgData name="Daniela Vasileva (2235335)" userId="e3d7a179-65c5-43e4-95fd-5327dc0e9bdc" providerId="ADAL" clId="{704F28C5-8FAC-4A6B-86C7-3DA708C387DC}" dt="2025-03-19T07:35:19.893" v="48" actId="26606"/>
          <ac:spMkLst>
            <pc:docMk/>
            <pc:sldMk cId="2694395794" sldId="296"/>
            <ac:spMk id="7" creationId="{2A40B6AB-E9B1-4B7E-BD4C-74C93ABF5CBC}"/>
          </ac:spMkLst>
        </pc:spChg>
        <pc:graphicFrameChg chg="del">
          <ac:chgData name="Daniela Vasileva (2235335)" userId="e3d7a179-65c5-43e4-95fd-5327dc0e9bdc" providerId="ADAL" clId="{704F28C5-8FAC-4A6B-86C7-3DA708C387DC}" dt="2025-03-19T07:32:30.320" v="42" actId="478"/>
          <ac:graphicFrameMkLst>
            <pc:docMk/>
            <pc:sldMk cId="2694395794" sldId="296"/>
            <ac:graphicFrameMk id="39" creationId="{828FCC7C-9CA7-4A08-B1B6-91B39D2A90C7}"/>
          </ac:graphicFrameMkLst>
        </pc:graphicFrameChg>
        <pc:picChg chg="add">
          <ac:chgData name="Daniela Vasileva (2235335)" userId="e3d7a179-65c5-43e4-95fd-5327dc0e9bdc" providerId="ADAL" clId="{704F28C5-8FAC-4A6B-86C7-3DA708C387DC}" dt="2025-03-19T07:35:19.893" v="48" actId="26606"/>
          <ac:picMkLst>
            <pc:docMk/>
            <pc:sldMk cId="2694395794" sldId="296"/>
            <ac:picMk id="9" creationId="{D481ED9F-B3EA-BB44-8B59-C7D35AEBBB4B}"/>
          </ac:picMkLst>
        </pc:picChg>
      </pc:sldChg>
      <pc:sldChg chg="delSp modSp mod">
        <pc:chgData name="Daniela Vasileva (2235335)" userId="e3d7a179-65c5-43e4-95fd-5327dc0e9bdc" providerId="ADAL" clId="{704F28C5-8FAC-4A6B-86C7-3DA708C387DC}" dt="2025-03-20T08:22:48.496" v="486" actId="478"/>
        <pc:sldMkLst>
          <pc:docMk/>
          <pc:sldMk cId="3495264433" sldId="300"/>
        </pc:sldMkLst>
        <pc:spChg chg="mod">
          <ac:chgData name="Daniela Vasileva (2235335)" userId="e3d7a179-65c5-43e4-95fd-5327dc0e9bdc" providerId="ADAL" clId="{704F28C5-8FAC-4A6B-86C7-3DA708C387DC}" dt="2025-03-20T07:44:21.900" v="240" actId="122"/>
          <ac:spMkLst>
            <pc:docMk/>
            <pc:sldMk cId="3495264433" sldId="300"/>
            <ac:spMk id="2" creationId="{38DE2E09-3A82-4E32-88E3-59E694EFE546}"/>
          </ac:spMkLst>
        </pc:spChg>
        <pc:spChg chg="mod">
          <ac:chgData name="Daniela Vasileva (2235335)" userId="e3d7a179-65c5-43e4-95fd-5327dc0e9bdc" providerId="ADAL" clId="{704F28C5-8FAC-4A6B-86C7-3DA708C387DC}" dt="2025-03-20T07:54:17.620" v="281" actId="12"/>
          <ac:spMkLst>
            <pc:docMk/>
            <pc:sldMk cId="3495264433" sldId="300"/>
            <ac:spMk id="3" creationId="{9925E272-AF60-4462-95A9-115739F781AE}"/>
          </ac:spMkLst>
        </pc:spChg>
        <pc:spChg chg="del">
          <ac:chgData name="Daniela Vasileva (2235335)" userId="e3d7a179-65c5-43e4-95fd-5327dc0e9bdc" providerId="ADAL" clId="{704F28C5-8FAC-4A6B-86C7-3DA708C387DC}" dt="2025-03-20T08:22:48.496" v="486" actId="478"/>
          <ac:spMkLst>
            <pc:docMk/>
            <pc:sldMk cId="3495264433" sldId="300"/>
            <ac:spMk id="17" creationId="{A372FF69-5317-4BE5-B218-0E85D7FE0FB1}"/>
          </ac:spMkLst>
        </pc:spChg>
      </pc:sldChg>
      <pc:sldChg chg="delSp modSp mod">
        <pc:chgData name="Daniela Vasileva (2235335)" userId="e3d7a179-65c5-43e4-95fd-5327dc0e9bdc" providerId="ADAL" clId="{704F28C5-8FAC-4A6B-86C7-3DA708C387DC}" dt="2025-03-20T08:22:27.165" v="483" actId="478"/>
        <pc:sldMkLst>
          <pc:docMk/>
          <pc:sldMk cId="3043070934" sldId="301"/>
        </pc:sldMkLst>
        <pc:spChg chg="mod">
          <ac:chgData name="Daniela Vasileva (2235335)" userId="e3d7a179-65c5-43e4-95fd-5327dc0e9bdc" providerId="ADAL" clId="{704F28C5-8FAC-4A6B-86C7-3DA708C387DC}" dt="2025-03-20T07:44:33.398" v="243" actId="122"/>
          <ac:spMkLst>
            <pc:docMk/>
            <pc:sldMk cId="3043070934" sldId="301"/>
            <ac:spMk id="2" creationId="{17632718-615D-445E-861C-ADF040C4B2A4}"/>
          </ac:spMkLst>
        </pc:spChg>
        <pc:spChg chg="del mod">
          <ac:chgData name="Daniela Vasileva (2235335)" userId="e3d7a179-65c5-43e4-95fd-5327dc0e9bdc" providerId="ADAL" clId="{704F28C5-8FAC-4A6B-86C7-3DA708C387DC}" dt="2025-03-19T07:38:59.447" v="64" actId="478"/>
          <ac:spMkLst>
            <pc:docMk/>
            <pc:sldMk cId="3043070934" sldId="301"/>
            <ac:spMk id="3" creationId="{7137E6E0-B242-46D9-ABE6-B318CABC4509}"/>
          </ac:spMkLst>
        </pc:spChg>
        <pc:spChg chg="del">
          <ac:chgData name="Daniela Vasileva (2235335)" userId="e3d7a179-65c5-43e4-95fd-5327dc0e9bdc" providerId="ADAL" clId="{704F28C5-8FAC-4A6B-86C7-3DA708C387DC}" dt="2025-03-20T08:22:27.165" v="483" actId="478"/>
          <ac:spMkLst>
            <pc:docMk/>
            <pc:sldMk cId="3043070934" sldId="301"/>
            <ac:spMk id="7" creationId="{FF14FC5E-CD12-447F-80A6-B27D30095D2C}"/>
          </ac:spMkLst>
        </pc:spChg>
        <pc:spChg chg="del">
          <ac:chgData name="Daniela Vasileva (2235335)" userId="e3d7a179-65c5-43e4-95fd-5327dc0e9bdc" providerId="ADAL" clId="{704F28C5-8FAC-4A6B-86C7-3DA708C387DC}" dt="2025-03-20T08:22:17.571" v="482" actId="478"/>
          <ac:spMkLst>
            <pc:docMk/>
            <pc:sldMk cId="3043070934" sldId="301"/>
            <ac:spMk id="35" creationId="{B7DBC9F7-37C7-4A2D-ACBC-EBDA35886D84}"/>
          </ac:spMkLst>
        </pc:spChg>
      </pc:sldChg>
      <pc:sldChg chg="addSp delSp modSp mod">
        <pc:chgData name="Daniela Vasileva (2235335)" userId="e3d7a179-65c5-43e4-95fd-5327dc0e9bdc" providerId="ADAL" clId="{704F28C5-8FAC-4A6B-86C7-3DA708C387DC}" dt="2025-03-20T08:27:55.545" v="521" actId="20577"/>
        <pc:sldMkLst>
          <pc:docMk/>
          <pc:sldMk cId="276079138" sldId="305"/>
        </pc:sldMkLst>
        <pc:spChg chg="add del mod">
          <ac:chgData name="Daniela Vasileva (2235335)" userId="e3d7a179-65c5-43e4-95fd-5327dc0e9bdc" providerId="ADAL" clId="{704F28C5-8FAC-4A6B-86C7-3DA708C387DC}" dt="2025-03-19T07:40:03.860" v="71" actId="478"/>
          <ac:spMkLst>
            <pc:docMk/>
            <pc:sldMk cId="276079138" sldId="305"/>
            <ac:spMk id="3" creationId="{A39B65D8-7C8E-D6F9-082C-7B9E7074CF4E}"/>
          </ac:spMkLst>
        </pc:spChg>
        <pc:spChg chg="add del mod">
          <ac:chgData name="Daniela Vasileva (2235335)" userId="e3d7a179-65c5-43e4-95fd-5327dc0e9bdc" providerId="ADAL" clId="{704F28C5-8FAC-4A6B-86C7-3DA708C387DC}" dt="2025-03-19T07:40:09.669" v="73" actId="478"/>
          <ac:spMkLst>
            <pc:docMk/>
            <pc:sldMk cId="276079138" sldId="305"/>
            <ac:spMk id="5" creationId="{BB04E697-40E5-7FBA-4003-6D1001828316}"/>
          </ac:spMkLst>
        </pc:spChg>
        <pc:spChg chg="add del mod">
          <ac:chgData name="Daniela Vasileva (2235335)" userId="e3d7a179-65c5-43e4-95fd-5327dc0e9bdc" providerId="ADAL" clId="{704F28C5-8FAC-4A6B-86C7-3DA708C387DC}" dt="2025-03-19T07:40:15.028" v="75" actId="478"/>
          <ac:spMkLst>
            <pc:docMk/>
            <pc:sldMk cId="276079138" sldId="305"/>
            <ac:spMk id="7" creationId="{AA963F57-BE5F-BF2B-15BD-3EE11A707EC5}"/>
          </ac:spMkLst>
        </pc:spChg>
        <pc:spChg chg="add del mod">
          <ac:chgData name="Daniela Vasileva (2235335)" userId="e3d7a179-65c5-43e4-95fd-5327dc0e9bdc" providerId="ADAL" clId="{704F28C5-8FAC-4A6B-86C7-3DA708C387DC}" dt="2025-03-19T07:40:22.050" v="77" actId="478"/>
          <ac:spMkLst>
            <pc:docMk/>
            <pc:sldMk cId="276079138" sldId="305"/>
            <ac:spMk id="9" creationId="{4E9BF218-F705-C75C-687E-FD3A965270D7}"/>
          </ac:spMkLst>
        </pc:spChg>
        <pc:spChg chg="mod">
          <ac:chgData name="Daniela Vasileva (2235335)" userId="e3d7a179-65c5-43e4-95fd-5327dc0e9bdc" providerId="ADAL" clId="{704F28C5-8FAC-4A6B-86C7-3DA708C387DC}" dt="2025-03-20T07:43:46.966" v="237" actId="122"/>
          <ac:spMkLst>
            <pc:docMk/>
            <pc:sldMk cId="276079138" sldId="305"/>
            <ac:spMk id="11" creationId="{B5FF8487-12CC-455B-BB28-092AAA3E43A4}"/>
          </ac:spMkLst>
        </pc:spChg>
        <pc:spChg chg="mod">
          <ac:chgData name="Daniela Vasileva (2235335)" userId="e3d7a179-65c5-43e4-95fd-5327dc0e9bdc" providerId="ADAL" clId="{704F28C5-8FAC-4A6B-86C7-3DA708C387DC}" dt="2025-03-20T08:27:37.239" v="515" actId="113"/>
          <ac:spMkLst>
            <pc:docMk/>
            <pc:sldMk cId="276079138" sldId="305"/>
            <ac:spMk id="12" creationId="{9CC19BCA-4923-4952-996B-EDA82BCF117C}"/>
          </ac:spMkLst>
        </pc:spChg>
        <pc:spChg chg="del">
          <ac:chgData name="Daniela Vasileva (2235335)" userId="e3d7a179-65c5-43e4-95fd-5327dc0e9bdc" providerId="ADAL" clId="{704F28C5-8FAC-4A6B-86C7-3DA708C387DC}" dt="2025-03-19T07:39:56.186" v="70" actId="478"/>
          <ac:spMkLst>
            <pc:docMk/>
            <pc:sldMk cId="276079138" sldId="305"/>
            <ac:spMk id="13" creationId="{CF48DD50-F55B-417A-A09A-9FF61091CD37}"/>
          </ac:spMkLst>
        </pc:spChg>
        <pc:spChg chg="mod">
          <ac:chgData name="Daniela Vasileva (2235335)" userId="e3d7a179-65c5-43e4-95fd-5327dc0e9bdc" providerId="ADAL" clId="{704F28C5-8FAC-4A6B-86C7-3DA708C387DC}" dt="2025-03-20T08:27:43.868" v="516" actId="113"/>
          <ac:spMkLst>
            <pc:docMk/>
            <pc:sldMk cId="276079138" sldId="305"/>
            <ac:spMk id="14" creationId="{F7A0AB77-FE60-4102-A808-335BC24E9950}"/>
          </ac:spMkLst>
        </pc:spChg>
        <pc:spChg chg="del">
          <ac:chgData name="Daniela Vasileva (2235335)" userId="e3d7a179-65c5-43e4-95fd-5327dc0e9bdc" providerId="ADAL" clId="{704F28C5-8FAC-4A6B-86C7-3DA708C387DC}" dt="2025-03-19T07:40:08.017" v="72" actId="478"/>
          <ac:spMkLst>
            <pc:docMk/>
            <pc:sldMk cId="276079138" sldId="305"/>
            <ac:spMk id="15" creationId="{55900307-389C-4833-9F6D-23CF84A7E974}"/>
          </ac:spMkLst>
        </pc:spChg>
        <pc:spChg chg="mod">
          <ac:chgData name="Daniela Vasileva (2235335)" userId="e3d7a179-65c5-43e4-95fd-5327dc0e9bdc" providerId="ADAL" clId="{704F28C5-8FAC-4A6B-86C7-3DA708C387DC}" dt="2025-03-20T08:27:55.545" v="521" actId="20577"/>
          <ac:spMkLst>
            <pc:docMk/>
            <pc:sldMk cId="276079138" sldId="305"/>
            <ac:spMk id="16" creationId="{2D7A6FC1-6929-4A5F-90E7-8D66A6079B21}"/>
          </ac:spMkLst>
        </pc:spChg>
        <pc:spChg chg="del">
          <ac:chgData name="Daniela Vasileva (2235335)" userId="e3d7a179-65c5-43e4-95fd-5327dc0e9bdc" providerId="ADAL" clId="{704F28C5-8FAC-4A6B-86C7-3DA708C387DC}" dt="2025-03-19T07:40:13.752" v="74" actId="478"/>
          <ac:spMkLst>
            <pc:docMk/>
            <pc:sldMk cId="276079138" sldId="305"/>
            <ac:spMk id="17" creationId="{2455B81D-74E1-4993-9CB7-C86E383417E1}"/>
          </ac:spMkLst>
        </pc:spChg>
        <pc:spChg chg="del">
          <ac:chgData name="Daniela Vasileva (2235335)" userId="e3d7a179-65c5-43e4-95fd-5327dc0e9bdc" providerId="ADAL" clId="{704F28C5-8FAC-4A6B-86C7-3DA708C387DC}" dt="2025-03-19T07:40:31.806" v="80" actId="478"/>
          <ac:spMkLst>
            <pc:docMk/>
            <pc:sldMk cId="276079138" sldId="305"/>
            <ac:spMk id="18" creationId="{B6AF93C3-3990-4E16-BC70-CEEBCF7E9B79}"/>
          </ac:spMkLst>
        </pc:spChg>
        <pc:spChg chg="del">
          <ac:chgData name="Daniela Vasileva (2235335)" userId="e3d7a179-65c5-43e4-95fd-5327dc0e9bdc" providerId="ADAL" clId="{704F28C5-8FAC-4A6B-86C7-3DA708C387DC}" dt="2025-03-19T07:40:19.519" v="76" actId="478"/>
          <ac:spMkLst>
            <pc:docMk/>
            <pc:sldMk cId="276079138" sldId="305"/>
            <ac:spMk id="19" creationId="{6D7685B1-86AF-4938-BC50-1C6253189708}"/>
          </ac:spMkLst>
        </pc:spChg>
        <pc:spChg chg="add del mod">
          <ac:chgData name="Daniela Vasileva (2235335)" userId="e3d7a179-65c5-43e4-95fd-5327dc0e9bdc" providerId="ADAL" clId="{704F28C5-8FAC-4A6B-86C7-3DA708C387DC}" dt="2025-03-19T07:40:26.751" v="79" actId="478"/>
          <ac:spMkLst>
            <pc:docMk/>
            <pc:sldMk cId="276079138" sldId="305"/>
            <ac:spMk id="20" creationId="{56AA7058-B283-5AD6-497C-3CD29D7D3195}"/>
          </ac:spMkLst>
        </pc:spChg>
        <pc:spChg chg="add del mod">
          <ac:chgData name="Daniela Vasileva (2235335)" userId="e3d7a179-65c5-43e4-95fd-5327dc0e9bdc" providerId="ADAL" clId="{704F28C5-8FAC-4A6B-86C7-3DA708C387DC}" dt="2025-03-19T07:40:33.317" v="81" actId="478"/>
          <ac:spMkLst>
            <pc:docMk/>
            <pc:sldMk cId="276079138" sldId="305"/>
            <ac:spMk id="22" creationId="{ABEBB29F-71BE-EE12-C88D-616B5770D3C1}"/>
          </ac:spMkLst>
        </pc:spChg>
        <pc:spChg chg="mod">
          <ac:chgData name="Daniela Vasileva (2235335)" userId="e3d7a179-65c5-43e4-95fd-5327dc0e9bdc" providerId="ADAL" clId="{704F28C5-8FAC-4A6B-86C7-3DA708C387DC}" dt="2025-03-20T08:22:00.830" v="468" actId="255"/>
          <ac:spMkLst>
            <pc:docMk/>
            <pc:sldMk cId="276079138" sldId="305"/>
            <ac:spMk id="32" creationId="{C6073673-4E9F-409B-AC5C-22C9A8D22565}"/>
          </ac:spMkLst>
        </pc:spChg>
        <pc:spChg chg="del">
          <ac:chgData name="Daniela Vasileva (2235335)" userId="e3d7a179-65c5-43e4-95fd-5327dc0e9bdc" providerId="ADAL" clId="{704F28C5-8FAC-4A6B-86C7-3DA708C387DC}" dt="2025-03-20T08:21:42.681" v="465" actId="478"/>
          <ac:spMkLst>
            <pc:docMk/>
            <pc:sldMk cId="276079138" sldId="305"/>
            <ac:spMk id="33" creationId="{F44FB830-1437-400F-A377-489B315C7813}"/>
          </ac:spMkLst>
        </pc:spChg>
        <pc:picChg chg="mod">
          <ac:chgData name="Daniela Vasileva (2235335)" userId="e3d7a179-65c5-43e4-95fd-5327dc0e9bdc" providerId="ADAL" clId="{704F28C5-8FAC-4A6B-86C7-3DA708C387DC}" dt="2025-03-19T07:41:56.035" v="192" actId="1037"/>
          <ac:picMkLst>
            <pc:docMk/>
            <pc:sldMk cId="276079138" sldId="305"/>
            <ac:picMk id="27" creationId="{2E18694F-192C-45F7-A79D-A6644797BCE7}"/>
          </ac:picMkLst>
        </pc:picChg>
        <pc:picChg chg="mod">
          <ac:chgData name="Daniela Vasileva (2235335)" userId="e3d7a179-65c5-43e4-95fd-5327dc0e9bdc" providerId="ADAL" clId="{704F28C5-8FAC-4A6B-86C7-3DA708C387DC}" dt="2025-03-19T07:41:42.144" v="144" actId="1038"/>
          <ac:picMkLst>
            <pc:docMk/>
            <pc:sldMk cId="276079138" sldId="305"/>
            <ac:picMk id="29" creationId="{AD3CA8A0-C478-4601-B591-250B0F58C3EA}"/>
          </ac:picMkLst>
        </pc:picChg>
        <pc:picChg chg="del">
          <ac:chgData name="Daniela Vasileva (2235335)" userId="e3d7a179-65c5-43e4-95fd-5327dc0e9bdc" providerId="ADAL" clId="{704F28C5-8FAC-4A6B-86C7-3DA708C387DC}" dt="2025-03-19T07:40:24.473" v="78" actId="478"/>
          <ac:picMkLst>
            <pc:docMk/>
            <pc:sldMk cId="276079138" sldId="305"/>
            <ac:picMk id="31" creationId="{2215E562-117D-4476-B492-A2B90FA24853}"/>
          </ac:picMkLst>
        </pc:picChg>
      </pc:sldChg>
      <pc:sldChg chg="del">
        <pc:chgData name="Daniela Vasileva (2235335)" userId="e3d7a179-65c5-43e4-95fd-5327dc0e9bdc" providerId="ADAL" clId="{704F28C5-8FAC-4A6B-86C7-3DA708C387DC}" dt="2025-03-19T07:45:23.314" v="216" actId="2696"/>
        <pc:sldMkLst>
          <pc:docMk/>
          <pc:sldMk cId="742158403" sldId="306"/>
        </pc:sldMkLst>
      </pc:sldChg>
      <pc:sldChg chg="addSp delSp modSp mod ord">
        <pc:chgData name="Daniela Vasileva (2235335)" userId="e3d7a179-65c5-43e4-95fd-5327dc0e9bdc" providerId="ADAL" clId="{704F28C5-8FAC-4A6B-86C7-3DA708C387DC}" dt="2025-03-20T08:22:37.747" v="485" actId="478"/>
        <pc:sldMkLst>
          <pc:docMk/>
          <pc:sldMk cId="4081779217" sldId="307"/>
        </pc:sldMkLst>
        <pc:spChg chg="mod">
          <ac:chgData name="Daniela Vasileva (2235335)" userId="e3d7a179-65c5-43e4-95fd-5327dc0e9bdc" providerId="ADAL" clId="{704F28C5-8FAC-4A6B-86C7-3DA708C387DC}" dt="2025-03-20T07:44:40.797" v="245" actId="113"/>
          <ac:spMkLst>
            <pc:docMk/>
            <pc:sldMk cId="4081779217" sldId="307"/>
            <ac:spMk id="2" creationId="{F479E736-254A-4657-A88B-DE71C47DA880}"/>
          </ac:spMkLst>
        </pc:spChg>
        <pc:spChg chg="del mod">
          <ac:chgData name="Daniela Vasileva (2235335)" userId="e3d7a179-65c5-43e4-95fd-5327dc0e9bdc" providerId="ADAL" clId="{704F28C5-8FAC-4A6B-86C7-3DA708C387DC}" dt="2025-03-19T07:43:48.387" v="200" actId="478"/>
          <ac:spMkLst>
            <pc:docMk/>
            <pc:sldMk cId="4081779217" sldId="307"/>
            <ac:spMk id="3" creationId="{DFAB32D2-0B50-4101-875F-A81D7538524C}"/>
          </ac:spMkLst>
        </pc:spChg>
        <pc:spChg chg="mod">
          <ac:chgData name="Daniela Vasileva (2235335)" userId="e3d7a179-65c5-43e4-95fd-5327dc0e9bdc" providerId="ADAL" clId="{704F28C5-8FAC-4A6B-86C7-3DA708C387DC}" dt="2025-03-19T07:45:10.770" v="215" actId="14100"/>
          <ac:spMkLst>
            <pc:docMk/>
            <pc:sldMk cId="4081779217" sldId="307"/>
            <ac:spMk id="4" creationId="{EA1C3B4B-27E0-48C6-BD24-1444DD46ED0A}"/>
          </ac:spMkLst>
        </pc:spChg>
        <pc:spChg chg="del">
          <ac:chgData name="Daniela Vasileva (2235335)" userId="e3d7a179-65c5-43e4-95fd-5327dc0e9bdc" providerId="ADAL" clId="{704F28C5-8FAC-4A6B-86C7-3DA708C387DC}" dt="2025-03-19T07:43:52.703" v="202" actId="478"/>
          <ac:spMkLst>
            <pc:docMk/>
            <pc:sldMk cId="4081779217" sldId="307"/>
            <ac:spMk id="5" creationId="{ECAC1A88-D97A-4F1E-9C4A-665733C70659}"/>
          </ac:spMkLst>
        </pc:spChg>
        <pc:spChg chg="del">
          <ac:chgData name="Daniela Vasileva (2235335)" userId="e3d7a179-65c5-43e4-95fd-5327dc0e9bdc" providerId="ADAL" clId="{704F28C5-8FAC-4A6B-86C7-3DA708C387DC}" dt="2025-03-19T07:44:06.480" v="208" actId="478"/>
          <ac:spMkLst>
            <pc:docMk/>
            <pc:sldMk cId="4081779217" sldId="307"/>
            <ac:spMk id="6" creationId="{DFB55301-A78F-4ECA-BBC5-6ADBA8452BD6}"/>
          </ac:spMkLst>
        </pc:spChg>
        <pc:spChg chg="del">
          <ac:chgData name="Daniela Vasileva (2235335)" userId="e3d7a179-65c5-43e4-95fd-5327dc0e9bdc" providerId="ADAL" clId="{704F28C5-8FAC-4A6B-86C7-3DA708C387DC}" dt="2025-03-19T07:43:56.909" v="204" actId="478"/>
          <ac:spMkLst>
            <pc:docMk/>
            <pc:sldMk cId="4081779217" sldId="307"/>
            <ac:spMk id="7" creationId="{35BB4409-7785-40D0-9762-248A959B6DE2}"/>
          </ac:spMkLst>
        </pc:spChg>
        <pc:spChg chg="del">
          <ac:chgData name="Daniela Vasileva (2235335)" userId="e3d7a179-65c5-43e4-95fd-5327dc0e9bdc" providerId="ADAL" clId="{704F28C5-8FAC-4A6B-86C7-3DA708C387DC}" dt="2025-03-19T07:44:00.675" v="206" actId="478"/>
          <ac:spMkLst>
            <pc:docMk/>
            <pc:sldMk cId="4081779217" sldId="307"/>
            <ac:spMk id="8" creationId="{978066DD-B3C1-4D98-8770-51E4077B46C0}"/>
          </ac:spMkLst>
        </pc:spChg>
        <pc:spChg chg="add del mod">
          <ac:chgData name="Daniela Vasileva (2235335)" userId="e3d7a179-65c5-43e4-95fd-5327dc0e9bdc" providerId="ADAL" clId="{704F28C5-8FAC-4A6B-86C7-3DA708C387DC}" dt="2025-03-19T07:43:49.382" v="201" actId="478"/>
          <ac:spMkLst>
            <pc:docMk/>
            <pc:sldMk cId="4081779217" sldId="307"/>
            <ac:spMk id="10" creationId="{8701E09D-5DFD-9E1A-71BD-3C3C781A9DE7}"/>
          </ac:spMkLst>
        </pc:spChg>
        <pc:spChg chg="del">
          <ac:chgData name="Daniela Vasileva (2235335)" userId="e3d7a179-65c5-43e4-95fd-5327dc0e9bdc" providerId="ADAL" clId="{704F28C5-8FAC-4A6B-86C7-3DA708C387DC}" dt="2025-03-20T08:22:37.747" v="485" actId="478"/>
          <ac:spMkLst>
            <pc:docMk/>
            <pc:sldMk cId="4081779217" sldId="307"/>
            <ac:spMk id="11" creationId="{196AD7FA-BD30-47CA-B1E9-5A3261C7892A}"/>
          </ac:spMkLst>
        </pc:spChg>
        <pc:spChg chg="del">
          <ac:chgData name="Daniela Vasileva (2235335)" userId="e3d7a179-65c5-43e4-95fd-5327dc0e9bdc" providerId="ADAL" clId="{704F28C5-8FAC-4A6B-86C7-3DA708C387DC}" dt="2025-03-20T08:22:34.032" v="484" actId="478"/>
          <ac:spMkLst>
            <pc:docMk/>
            <pc:sldMk cId="4081779217" sldId="307"/>
            <ac:spMk id="12" creationId="{64A4EE82-5E82-4F50-9452-91AD29BC019C}"/>
          </ac:spMkLst>
        </pc:spChg>
        <pc:spChg chg="add del mod">
          <ac:chgData name="Daniela Vasileva (2235335)" userId="e3d7a179-65c5-43e4-95fd-5327dc0e9bdc" providerId="ADAL" clId="{704F28C5-8FAC-4A6B-86C7-3DA708C387DC}" dt="2025-03-19T07:43:53.808" v="203" actId="478"/>
          <ac:spMkLst>
            <pc:docMk/>
            <pc:sldMk cId="4081779217" sldId="307"/>
            <ac:spMk id="15" creationId="{57E103B0-AEAC-F10A-062D-5E3046AF99CE}"/>
          </ac:spMkLst>
        </pc:spChg>
        <pc:spChg chg="add del mod">
          <ac:chgData name="Daniela Vasileva (2235335)" userId="e3d7a179-65c5-43e4-95fd-5327dc0e9bdc" providerId="ADAL" clId="{704F28C5-8FAC-4A6B-86C7-3DA708C387DC}" dt="2025-03-19T07:43:57.953" v="205" actId="478"/>
          <ac:spMkLst>
            <pc:docMk/>
            <pc:sldMk cId="4081779217" sldId="307"/>
            <ac:spMk id="17" creationId="{2C7911E7-48CC-7AD8-6002-A00C99A92823}"/>
          </ac:spMkLst>
        </pc:spChg>
        <pc:spChg chg="add del mod">
          <ac:chgData name="Daniela Vasileva (2235335)" userId="e3d7a179-65c5-43e4-95fd-5327dc0e9bdc" providerId="ADAL" clId="{704F28C5-8FAC-4A6B-86C7-3DA708C387DC}" dt="2025-03-19T07:44:03.702" v="207" actId="478"/>
          <ac:spMkLst>
            <pc:docMk/>
            <pc:sldMk cId="4081779217" sldId="307"/>
            <ac:spMk id="19" creationId="{289A0179-E9D3-545F-36FF-E2059620F8ED}"/>
          </ac:spMkLst>
        </pc:spChg>
        <pc:spChg chg="add del mod">
          <ac:chgData name="Daniela Vasileva (2235335)" userId="e3d7a179-65c5-43e4-95fd-5327dc0e9bdc" providerId="ADAL" clId="{704F28C5-8FAC-4A6B-86C7-3DA708C387DC}" dt="2025-03-19T07:44:08.762" v="209" actId="478"/>
          <ac:spMkLst>
            <pc:docMk/>
            <pc:sldMk cId="4081779217" sldId="307"/>
            <ac:spMk id="21" creationId="{3D6E2896-A174-3CC7-8F89-AAEB1E93EB89}"/>
          </ac:spMkLst>
        </pc:spChg>
      </pc:sldChg>
      <pc:sldChg chg="delSp modSp mod">
        <pc:chgData name="Daniela Vasileva (2235335)" userId="e3d7a179-65c5-43e4-95fd-5327dc0e9bdc" providerId="ADAL" clId="{704F28C5-8FAC-4A6B-86C7-3DA708C387DC}" dt="2025-03-20T08:29:53.400" v="560" actId="20577"/>
        <pc:sldMkLst>
          <pc:docMk/>
          <pc:sldMk cId="718815033" sldId="308"/>
        </pc:sldMkLst>
        <pc:spChg chg="mod">
          <ac:chgData name="Daniela Vasileva (2235335)" userId="e3d7a179-65c5-43e4-95fd-5327dc0e9bdc" providerId="ADAL" clId="{704F28C5-8FAC-4A6B-86C7-3DA708C387DC}" dt="2025-03-20T08:21:22.809" v="445" actId="255"/>
          <ac:spMkLst>
            <pc:docMk/>
            <pc:sldMk cId="718815033" sldId="308"/>
            <ac:spMk id="2" creationId="{D81ADD0E-60C9-4DBB-AFBA-7492513A4C8F}"/>
          </ac:spMkLst>
        </pc:spChg>
        <pc:spChg chg="del">
          <ac:chgData name="Daniela Vasileva (2235335)" userId="e3d7a179-65c5-43e4-95fd-5327dc0e9bdc" providerId="ADAL" clId="{704F28C5-8FAC-4A6B-86C7-3DA708C387DC}" dt="2025-03-20T08:23:01.208" v="487" actId="478"/>
          <ac:spMkLst>
            <pc:docMk/>
            <pc:sldMk cId="718815033" sldId="308"/>
            <ac:spMk id="3" creationId="{9E3B0AEB-C993-4B3B-B038-0B905739807E}"/>
          </ac:spMkLst>
        </pc:spChg>
        <pc:spChg chg="mod">
          <ac:chgData name="Daniela Vasileva (2235335)" userId="e3d7a179-65c5-43e4-95fd-5327dc0e9bdc" providerId="ADAL" clId="{704F28C5-8FAC-4A6B-86C7-3DA708C387DC}" dt="2025-03-20T08:29:53.400" v="560" actId="20577"/>
          <ac:spMkLst>
            <pc:docMk/>
            <pc:sldMk cId="718815033" sldId="308"/>
            <ac:spMk id="5" creationId="{0979F08F-6890-4E7D-8F3F-47657269E4DC}"/>
          </ac:spMkLst>
        </pc:spChg>
        <pc:spChg chg="mod">
          <ac:chgData name="Daniela Vasileva (2235335)" userId="e3d7a179-65c5-43e4-95fd-5327dc0e9bdc" providerId="ADAL" clId="{704F28C5-8FAC-4A6B-86C7-3DA708C387DC}" dt="2025-03-20T08:28:25.807" v="546" actId="20577"/>
          <ac:spMkLst>
            <pc:docMk/>
            <pc:sldMk cId="718815033" sldId="308"/>
            <ac:spMk id="6" creationId="{BD4CE57B-A125-4D72-839E-A7A6A044FC38}"/>
          </ac:spMkLst>
        </pc:spChg>
      </pc:sldChg>
      <pc:sldChg chg="addSp delSp modSp mod modClrScheme chgLayout">
        <pc:chgData name="Daniela Vasileva (2235335)" userId="e3d7a179-65c5-43e4-95fd-5327dc0e9bdc" providerId="ADAL" clId="{704F28C5-8FAC-4A6B-86C7-3DA708C387DC}" dt="2025-03-20T08:19:45.887" v="417" actId="255"/>
        <pc:sldMkLst>
          <pc:docMk/>
          <pc:sldMk cId="3382633633" sldId="309"/>
        </pc:sldMkLst>
        <pc:spChg chg="mod">
          <ac:chgData name="Daniela Vasileva (2235335)" userId="e3d7a179-65c5-43e4-95fd-5327dc0e9bdc" providerId="ADAL" clId="{704F28C5-8FAC-4A6B-86C7-3DA708C387DC}" dt="2025-03-20T07:43:15.800" v="228" actId="122"/>
          <ac:spMkLst>
            <pc:docMk/>
            <pc:sldMk cId="3382633633" sldId="309"/>
            <ac:spMk id="3" creationId="{D3B7DCE3-A62E-497E-8A96-DF8D1A4904FD}"/>
          </ac:spMkLst>
        </pc:spChg>
        <pc:spChg chg="del mod">
          <ac:chgData name="Daniela Vasileva (2235335)" userId="e3d7a179-65c5-43e4-95fd-5327dc0e9bdc" providerId="ADAL" clId="{704F28C5-8FAC-4A6B-86C7-3DA708C387DC}" dt="2025-03-20T08:18:01.461" v="371" actId="478"/>
          <ac:spMkLst>
            <pc:docMk/>
            <pc:sldMk cId="3382633633" sldId="309"/>
            <ac:spMk id="4" creationId="{B9FB3C1C-0A06-4533-8DA4-50514E5F9E9D}"/>
          </ac:spMkLst>
        </pc:spChg>
        <pc:spChg chg="mod">
          <ac:chgData name="Daniela Vasileva (2235335)" userId="e3d7a179-65c5-43e4-95fd-5327dc0e9bdc" providerId="ADAL" clId="{704F28C5-8FAC-4A6B-86C7-3DA708C387DC}" dt="2025-03-20T08:19:45.887" v="417" actId="255"/>
          <ac:spMkLst>
            <pc:docMk/>
            <pc:sldMk cId="3382633633" sldId="309"/>
            <ac:spMk id="5" creationId="{581A4C2F-12B6-403A-AAD2-73AC2A19E01E}"/>
          </ac:spMkLst>
        </pc:spChg>
        <pc:spChg chg="mod">
          <ac:chgData name="Daniela Vasileva (2235335)" userId="e3d7a179-65c5-43e4-95fd-5327dc0e9bdc" providerId="ADAL" clId="{704F28C5-8FAC-4A6B-86C7-3DA708C387DC}" dt="2025-03-19T07:34:12.958" v="45" actId="26606"/>
          <ac:spMkLst>
            <pc:docMk/>
            <pc:sldMk cId="3382633633" sldId="309"/>
            <ac:spMk id="6" creationId="{F1D8EAF4-7E41-4FEA-B534-06CE08821DB2}"/>
          </ac:spMkLst>
        </pc:spChg>
        <pc:spChg chg="add del mod">
          <ac:chgData name="Daniela Vasileva (2235335)" userId="e3d7a179-65c5-43e4-95fd-5327dc0e9bdc" providerId="ADAL" clId="{704F28C5-8FAC-4A6B-86C7-3DA708C387DC}" dt="2025-03-19T07:34:12.958" v="45" actId="26606"/>
          <ac:spMkLst>
            <pc:docMk/>
            <pc:sldMk cId="3382633633" sldId="309"/>
            <ac:spMk id="7" creationId="{CE860E3C-2A13-4CBE-141D-229E680A1AC4}"/>
          </ac:spMkLst>
        </pc:spChg>
        <pc:graphicFrameChg chg="del">
          <ac:chgData name="Daniela Vasileva (2235335)" userId="e3d7a179-65c5-43e4-95fd-5327dc0e9bdc" providerId="ADAL" clId="{704F28C5-8FAC-4A6B-86C7-3DA708C387DC}" dt="2025-03-19T07:30:58.682" v="31" actId="478"/>
          <ac:graphicFrameMkLst>
            <pc:docMk/>
            <pc:sldMk cId="3382633633" sldId="309"/>
            <ac:graphicFrameMk id="9" creationId="{29099B41-765C-4584-A6CA-8AC4F02907FC}"/>
          </ac:graphicFrameMkLst>
        </pc:graphicFrameChg>
        <pc:graphicFrameChg chg="add mod">
          <ac:chgData name="Daniela Vasileva (2235335)" userId="e3d7a179-65c5-43e4-95fd-5327dc0e9bdc" providerId="ADAL" clId="{704F28C5-8FAC-4A6B-86C7-3DA708C387DC}" dt="2025-03-20T08:19:27.991" v="416" actId="14100"/>
          <ac:graphicFrameMkLst>
            <pc:docMk/>
            <pc:sldMk cId="3382633633" sldId="309"/>
            <ac:graphicFrameMk id="10" creationId="{D8B8F70F-AA8D-EC9A-8637-CB48B5D243BD}"/>
          </ac:graphicFrameMkLst>
        </pc:graphicFrameChg>
      </pc:sldChg>
      <pc:sldChg chg="del">
        <pc:chgData name="Daniela Vasileva (2235335)" userId="e3d7a179-65c5-43e4-95fd-5327dc0e9bdc" providerId="ADAL" clId="{704F28C5-8FAC-4A6B-86C7-3DA708C387DC}" dt="2025-03-19T07:43:22.822" v="197" actId="2696"/>
        <pc:sldMkLst>
          <pc:docMk/>
          <pc:sldMk cId="4280447412" sldId="310"/>
        </pc:sldMkLst>
      </pc:sldChg>
      <pc:sldChg chg="new del">
        <pc:chgData name="Daniela Vasileva (2235335)" userId="e3d7a179-65c5-43e4-95fd-5327dc0e9bdc" providerId="ADAL" clId="{704F28C5-8FAC-4A6B-86C7-3DA708C387DC}" dt="2025-03-19T07:33:28.032" v="44" actId="680"/>
        <pc:sldMkLst>
          <pc:docMk/>
          <pc:sldMk cId="2746747580" sldId="31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6307D1-5B42-4760-888A-BC2341ED1504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B30EBFA1-2DCD-422D-9500-20FA036C1105}">
      <dgm:prSet/>
      <dgm:spPr/>
      <dgm:t>
        <a:bodyPr/>
        <a:lstStyle/>
        <a:p>
          <a:r>
            <a:rPr lang="en-GB"/>
            <a:t>High power distance in China vs. flat hierarchy in UK.</a:t>
          </a:r>
          <a:endParaRPr lang="en-US"/>
        </a:p>
      </dgm:t>
    </dgm:pt>
    <dgm:pt modelId="{F7AD7BC5-C9B1-44AE-88F4-2AD70203519E}" type="parTrans" cxnId="{0FFA2275-6C08-42DE-8596-EE0FF63F4D9B}">
      <dgm:prSet/>
      <dgm:spPr/>
      <dgm:t>
        <a:bodyPr/>
        <a:lstStyle/>
        <a:p>
          <a:endParaRPr lang="en-US"/>
        </a:p>
      </dgm:t>
    </dgm:pt>
    <dgm:pt modelId="{27D6AF4F-F031-4D46-9287-15753D0151C5}" type="sibTrans" cxnId="{0FFA2275-6C08-42DE-8596-EE0FF63F4D9B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3BA30FB4-B322-4E86-AD79-334AB34469E9}">
      <dgm:prSet/>
      <dgm:spPr/>
      <dgm:t>
        <a:bodyPr/>
        <a:lstStyle/>
        <a:p>
          <a:r>
            <a:rPr lang="en-GB" dirty="0"/>
            <a:t>Indirect communication in China vs. direct in UK.</a:t>
          </a:r>
          <a:endParaRPr lang="en-US" dirty="0"/>
        </a:p>
      </dgm:t>
    </dgm:pt>
    <dgm:pt modelId="{D8C35A69-1B89-414E-855B-76D890A6007A}" type="parTrans" cxnId="{31155F37-1BE7-4D42-9F29-270B1FB8B0C3}">
      <dgm:prSet/>
      <dgm:spPr/>
      <dgm:t>
        <a:bodyPr/>
        <a:lstStyle/>
        <a:p>
          <a:endParaRPr lang="en-US"/>
        </a:p>
      </dgm:t>
    </dgm:pt>
    <dgm:pt modelId="{8280F4DF-77A4-4CFB-9B26-367789A5922B}" type="sibTrans" cxnId="{31155F37-1BE7-4D42-9F29-270B1FB8B0C3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E1157672-EC30-406C-8B15-FC814AE29D3C}">
      <dgm:prSet/>
      <dgm:spPr/>
      <dgm:t>
        <a:bodyPr/>
        <a:lstStyle/>
        <a:p>
          <a:r>
            <a:rPr lang="en-GB" dirty="0"/>
            <a:t>Guanxi (relationship-building) in China vs. contract-based deals in UK.</a:t>
          </a:r>
          <a:endParaRPr lang="en-US" dirty="0"/>
        </a:p>
      </dgm:t>
    </dgm:pt>
    <dgm:pt modelId="{37A9E76F-D637-4558-BF24-2E1B845B0AA0}" type="parTrans" cxnId="{A54A8077-4A30-4BA4-87C5-A8F8406B7AE0}">
      <dgm:prSet/>
      <dgm:spPr/>
      <dgm:t>
        <a:bodyPr/>
        <a:lstStyle/>
        <a:p>
          <a:endParaRPr lang="en-US"/>
        </a:p>
      </dgm:t>
    </dgm:pt>
    <dgm:pt modelId="{D743B81B-67E4-4DBA-A361-3DE3C6F6BCEA}" type="sibTrans" cxnId="{A54A8077-4A30-4BA4-87C5-A8F8406B7AE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0EB254BF-EAEB-4556-BD40-DDD1C8C2CBBF}" type="pres">
      <dgm:prSet presAssocID="{156307D1-5B42-4760-888A-BC2341ED1504}" presName="Name0" presStyleCnt="0">
        <dgm:presLayoutVars>
          <dgm:animLvl val="lvl"/>
          <dgm:resizeHandles val="exact"/>
        </dgm:presLayoutVars>
      </dgm:prSet>
      <dgm:spPr/>
    </dgm:pt>
    <dgm:pt modelId="{D6787B4A-2C52-4320-94A8-B4586EA9FC42}" type="pres">
      <dgm:prSet presAssocID="{B30EBFA1-2DCD-422D-9500-20FA036C1105}" presName="compositeNode" presStyleCnt="0">
        <dgm:presLayoutVars>
          <dgm:bulletEnabled val="1"/>
        </dgm:presLayoutVars>
      </dgm:prSet>
      <dgm:spPr/>
    </dgm:pt>
    <dgm:pt modelId="{F4FD8BB8-A7C0-47A4-870D-954941455F16}" type="pres">
      <dgm:prSet presAssocID="{B30EBFA1-2DCD-422D-9500-20FA036C1105}" presName="bgRect" presStyleLbl="alignNode1" presStyleIdx="0" presStyleCnt="3"/>
      <dgm:spPr/>
    </dgm:pt>
    <dgm:pt modelId="{04F97B9F-0F6E-4A38-AB63-9DEEBCFAA6C2}" type="pres">
      <dgm:prSet presAssocID="{27D6AF4F-F031-4D46-9287-15753D0151C5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B650CB63-8B1C-4FFB-A8BE-8CF816CCD038}" type="pres">
      <dgm:prSet presAssocID="{B30EBFA1-2DCD-422D-9500-20FA036C1105}" presName="nodeRect" presStyleLbl="alignNode1" presStyleIdx="0" presStyleCnt="3">
        <dgm:presLayoutVars>
          <dgm:bulletEnabled val="1"/>
        </dgm:presLayoutVars>
      </dgm:prSet>
      <dgm:spPr/>
    </dgm:pt>
    <dgm:pt modelId="{0DF9A1FB-01EE-469C-88CB-4D30384E5BF8}" type="pres">
      <dgm:prSet presAssocID="{27D6AF4F-F031-4D46-9287-15753D0151C5}" presName="sibTrans" presStyleCnt="0"/>
      <dgm:spPr/>
    </dgm:pt>
    <dgm:pt modelId="{75418450-98F6-42DB-B1D2-2A1BA037A06C}" type="pres">
      <dgm:prSet presAssocID="{3BA30FB4-B322-4E86-AD79-334AB34469E9}" presName="compositeNode" presStyleCnt="0">
        <dgm:presLayoutVars>
          <dgm:bulletEnabled val="1"/>
        </dgm:presLayoutVars>
      </dgm:prSet>
      <dgm:spPr/>
    </dgm:pt>
    <dgm:pt modelId="{AB96802B-4A83-446E-BDE2-D56D30DD3886}" type="pres">
      <dgm:prSet presAssocID="{3BA30FB4-B322-4E86-AD79-334AB34469E9}" presName="bgRect" presStyleLbl="alignNode1" presStyleIdx="1" presStyleCnt="3"/>
      <dgm:spPr/>
    </dgm:pt>
    <dgm:pt modelId="{C4B2C04D-619F-4825-900A-586567B05EF9}" type="pres">
      <dgm:prSet presAssocID="{8280F4DF-77A4-4CFB-9B26-367789A5922B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12053042-DD6E-40D4-85AC-722F81188594}" type="pres">
      <dgm:prSet presAssocID="{3BA30FB4-B322-4E86-AD79-334AB34469E9}" presName="nodeRect" presStyleLbl="alignNode1" presStyleIdx="1" presStyleCnt="3">
        <dgm:presLayoutVars>
          <dgm:bulletEnabled val="1"/>
        </dgm:presLayoutVars>
      </dgm:prSet>
      <dgm:spPr/>
    </dgm:pt>
    <dgm:pt modelId="{1CD1767F-7B37-496D-92C9-50B7CCE89CB7}" type="pres">
      <dgm:prSet presAssocID="{8280F4DF-77A4-4CFB-9B26-367789A5922B}" presName="sibTrans" presStyleCnt="0"/>
      <dgm:spPr/>
    </dgm:pt>
    <dgm:pt modelId="{9A2DB381-A697-4814-8A69-C1087EB3EABB}" type="pres">
      <dgm:prSet presAssocID="{E1157672-EC30-406C-8B15-FC814AE29D3C}" presName="compositeNode" presStyleCnt="0">
        <dgm:presLayoutVars>
          <dgm:bulletEnabled val="1"/>
        </dgm:presLayoutVars>
      </dgm:prSet>
      <dgm:spPr/>
    </dgm:pt>
    <dgm:pt modelId="{9E429B1A-C6B2-497B-96BC-8DC8D33028E7}" type="pres">
      <dgm:prSet presAssocID="{E1157672-EC30-406C-8B15-FC814AE29D3C}" presName="bgRect" presStyleLbl="alignNode1" presStyleIdx="2" presStyleCnt="3"/>
      <dgm:spPr/>
    </dgm:pt>
    <dgm:pt modelId="{D2E40FA9-ECD4-42DB-AAA5-252171FA8A8D}" type="pres">
      <dgm:prSet presAssocID="{D743B81B-67E4-4DBA-A361-3DE3C6F6BCEA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69C3D76A-2547-42D2-82DE-9E7E72E13170}" type="pres">
      <dgm:prSet presAssocID="{E1157672-EC30-406C-8B15-FC814AE29D3C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7DA49E0F-0133-4D84-80AC-80AB15F1B92B}" type="presOf" srcId="{8280F4DF-77A4-4CFB-9B26-367789A5922B}" destId="{C4B2C04D-619F-4825-900A-586567B05EF9}" srcOrd="0" destOrd="0" presId="urn:microsoft.com/office/officeart/2016/7/layout/LinearBlockProcessNumbered"/>
    <dgm:cxn modelId="{407A8417-5A54-4AAC-88C9-82D9B1E81480}" type="presOf" srcId="{E1157672-EC30-406C-8B15-FC814AE29D3C}" destId="{69C3D76A-2547-42D2-82DE-9E7E72E13170}" srcOrd="1" destOrd="0" presId="urn:microsoft.com/office/officeart/2016/7/layout/LinearBlockProcessNumbered"/>
    <dgm:cxn modelId="{31155F37-1BE7-4D42-9F29-270B1FB8B0C3}" srcId="{156307D1-5B42-4760-888A-BC2341ED1504}" destId="{3BA30FB4-B322-4E86-AD79-334AB34469E9}" srcOrd="1" destOrd="0" parTransId="{D8C35A69-1B89-414E-855B-76D890A6007A}" sibTransId="{8280F4DF-77A4-4CFB-9B26-367789A5922B}"/>
    <dgm:cxn modelId="{DD389352-4ADC-4652-AA49-98C67828679A}" type="presOf" srcId="{E1157672-EC30-406C-8B15-FC814AE29D3C}" destId="{9E429B1A-C6B2-497B-96BC-8DC8D33028E7}" srcOrd="0" destOrd="0" presId="urn:microsoft.com/office/officeart/2016/7/layout/LinearBlockProcessNumbered"/>
    <dgm:cxn modelId="{0FFA2275-6C08-42DE-8596-EE0FF63F4D9B}" srcId="{156307D1-5B42-4760-888A-BC2341ED1504}" destId="{B30EBFA1-2DCD-422D-9500-20FA036C1105}" srcOrd="0" destOrd="0" parTransId="{F7AD7BC5-C9B1-44AE-88F4-2AD70203519E}" sibTransId="{27D6AF4F-F031-4D46-9287-15753D0151C5}"/>
    <dgm:cxn modelId="{F2CA3957-E3E6-4A6A-8309-8BB3E40FF4A8}" type="presOf" srcId="{B30EBFA1-2DCD-422D-9500-20FA036C1105}" destId="{B650CB63-8B1C-4FFB-A8BE-8CF816CCD038}" srcOrd="1" destOrd="0" presId="urn:microsoft.com/office/officeart/2016/7/layout/LinearBlockProcessNumbered"/>
    <dgm:cxn modelId="{A54A8077-4A30-4BA4-87C5-A8F8406B7AE0}" srcId="{156307D1-5B42-4760-888A-BC2341ED1504}" destId="{E1157672-EC30-406C-8B15-FC814AE29D3C}" srcOrd="2" destOrd="0" parTransId="{37A9E76F-D637-4558-BF24-2E1B845B0AA0}" sibTransId="{D743B81B-67E4-4DBA-A361-3DE3C6F6BCEA}"/>
    <dgm:cxn modelId="{9A05D48D-5C9E-4BAB-BF3D-2FBAF512B0A6}" type="presOf" srcId="{3BA30FB4-B322-4E86-AD79-334AB34469E9}" destId="{12053042-DD6E-40D4-85AC-722F81188594}" srcOrd="1" destOrd="0" presId="urn:microsoft.com/office/officeart/2016/7/layout/LinearBlockProcessNumbered"/>
    <dgm:cxn modelId="{4429CFA2-0708-4866-980F-6035DAF6A834}" type="presOf" srcId="{3BA30FB4-B322-4E86-AD79-334AB34469E9}" destId="{AB96802B-4A83-446E-BDE2-D56D30DD3886}" srcOrd="0" destOrd="0" presId="urn:microsoft.com/office/officeart/2016/7/layout/LinearBlockProcessNumbered"/>
    <dgm:cxn modelId="{323772BA-B1D5-4F6C-8FAD-B0B8A22C7CFC}" type="presOf" srcId="{B30EBFA1-2DCD-422D-9500-20FA036C1105}" destId="{F4FD8BB8-A7C0-47A4-870D-954941455F16}" srcOrd="0" destOrd="0" presId="urn:microsoft.com/office/officeart/2016/7/layout/LinearBlockProcessNumbered"/>
    <dgm:cxn modelId="{DA2B07D8-DBAC-47D3-ADA8-C3E3DF5B8DB2}" type="presOf" srcId="{D743B81B-67E4-4DBA-A361-3DE3C6F6BCEA}" destId="{D2E40FA9-ECD4-42DB-AAA5-252171FA8A8D}" srcOrd="0" destOrd="0" presId="urn:microsoft.com/office/officeart/2016/7/layout/LinearBlockProcessNumbered"/>
    <dgm:cxn modelId="{442BFEEA-E980-41EF-ACD7-CB5BF75CF4DA}" type="presOf" srcId="{27D6AF4F-F031-4D46-9287-15753D0151C5}" destId="{04F97B9F-0F6E-4A38-AB63-9DEEBCFAA6C2}" srcOrd="0" destOrd="0" presId="urn:microsoft.com/office/officeart/2016/7/layout/LinearBlockProcessNumbered"/>
    <dgm:cxn modelId="{64FAECF8-0C69-49D9-B4AD-BE7505CCFD66}" type="presOf" srcId="{156307D1-5B42-4760-888A-BC2341ED1504}" destId="{0EB254BF-EAEB-4556-BD40-DDD1C8C2CBBF}" srcOrd="0" destOrd="0" presId="urn:microsoft.com/office/officeart/2016/7/layout/LinearBlockProcessNumbered"/>
    <dgm:cxn modelId="{907AF3F1-EDEE-45BA-A577-4A9154A34DD1}" type="presParOf" srcId="{0EB254BF-EAEB-4556-BD40-DDD1C8C2CBBF}" destId="{D6787B4A-2C52-4320-94A8-B4586EA9FC42}" srcOrd="0" destOrd="0" presId="urn:microsoft.com/office/officeart/2016/7/layout/LinearBlockProcessNumbered"/>
    <dgm:cxn modelId="{89108C14-8E2C-4426-A88A-AAC17BCD3B2E}" type="presParOf" srcId="{D6787B4A-2C52-4320-94A8-B4586EA9FC42}" destId="{F4FD8BB8-A7C0-47A4-870D-954941455F16}" srcOrd="0" destOrd="0" presId="urn:microsoft.com/office/officeart/2016/7/layout/LinearBlockProcessNumbered"/>
    <dgm:cxn modelId="{BFBB6CF1-1AFB-4BA0-9EB1-0FA9C54F1C23}" type="presParOf" srcId="{D6787B4A-2C52-4320-94A8-B4586EA9FC42}" destId="{04F97B9F-0F6E-4A38-AB63-9DEEBCFAA6C2}" srcOrd="1" destOrd="0" presId="urn:microsoft.com/office/officeart/2016/7/layout/LinearBlockProcessNumbered"/>
    <dgm:cxn modelId="{257C9D8A-42C5-49B3-8A8D-C59F2118211A}" type="presParOf" srcId="{D6787B4A-2C52-4320-94A8-B4586EA9FC42}" destId="{B650CB63-8B1C-4FFB-A8BE-8CF816CCD038}" srcOrd="2" destOrd="0" presId="urn:microsoft.com/office/officeart/2016/7/layout/LinearBlockProcessNumbered"/>
    <dgm:cxn modelId="{8DC85C75-4E27-4678-8CD7-4A9CBED8B84B}" type="presParOf" srcId="{0EB254BF-EAEB-4556-BD40-DDD1C8C2CBBF}" destId="{0DF9A1FB-01EE-469C-88CB-4D30384E5BF8}" srcOrd="1" destOrd="0" presId="urn:microsoft.com/office/officeart/2016/7/layout/LinearBlockProcessNumbered"/>
    <dgm:cxn modelId="{A08BB0F4-3D07-4D8B-AB05-04E457F5C3D3}" type="presParOf" srcId="{0EB254BF-EAEB-4556-BD40-DDD1C8C2CBBF}" destId="{75418450-98F6-42DB-B1D2-2A1BA037A06C}" srcOrd="2" destOrd="0" presId="urn:microsoft.com/office/officeart/2016/7/layout/LinearBlockProcessNumbered"/>
    <dgm:cxn modelId="{EFCC5597-5E0A-4759-8E6F-1B18CEBFC9C6}" type="presParOf" srcId="{75418450-98F6-42DB-B1D2-2A1BA037A06C}" destId="{AB96802B-4A83-446E-BDE2-D56D30DD3886}" srcOrd="0" destOrd="0" presId="urn:microsoft.com/office/officeart/2016/7/layout/LinearBlockProcessNumbered"/>
    <dgm:cxn modelId="{EE11C982-858C-4EF9-BCF1-DDFE3D33934A}" type="presParOf" srcId="{75418450-98F6-42DB-B1D2-2A1BA037A06C}" destId="{C4B2C04D-619F-4825-900A-586567B05EF9}" srcOrd="1" destOrd="0" presId="urn:microsoft.com/office/officeart/2016/7/layout/LinearBlockProcessNumbered"/>
    <dgm:cxn modelId="{466E22BB-FEBF-4240-A260-C8AB503D446C}" type="presParOf" srcId="{75418450-98F6-42DB-B1D2-2A1BA037A06C}" destId="{12053042-DD6E-40D4-85AC-722F81188594}" srcOrd="2" destOrd="0" presId="urn:microsoft.com/office/officeart/2016/7/layout/LinearBlockProcessNumbered"/>
    <dgm:cxn modelId="{F4B176F2-C8AA-431C-A11C-1DB5478C04A1}" type="presParOf" srcId="{0EB254BF-EAEB-4556-BD40-DDD1C8C2CBBF}" destId="{1CD1767F-7B37-496D-92C9-50B7CCE89CB7}" srcOrd="3" destOrd="0" presId="urn:microsoft.com/office/officeart/2016/7/layout/LinearBlockProcessNumbered"/>
    <dgm:cxn modelId="{1EBDC843-07EB-40C7-8B04-C87DB0DFA851}" type="presParOf" srcId="{0EB254BF-EAEB-4556-BD40-DDD1C8C2CBBF}" destId="{9A2DB381-A697-4814-8A69-C1087EB3EABB}" srcOrd="4" destOrd="0" presId="urn:microsoft.com/office/officeart/2016/7/layout/LinearBlockProcessNumbered"/>
    <dgm:cxn modelId="{8EBF781F-2432-4708-BE1E-501D9426EF68}" type="presParOf" srcId="{9A2DB381-A697-4814-8A69-C1087EB3EABB}" destId="{9E429B1A-C6B2-497B-96BC-8DC8D33028E7}" srcOrd="0" destOrd="0" presId="urn:microsoft.com/office/officeart/2016/7/layout/LinearBlockProcessNumbered"/>
    <dgm:cxn modelId="{2678ADE0-D227-4658-93C4-C308E75080A4}" type="presParOf" srcId="{9A2DB381-A697-4814-8A69-C1087EB3EABB}" destId="{D2E40FA9-ECD4-42DB-AAA5-252171FA8A8D}" srcOrd="1" destOrd="0" presId="urn:microsoft.com/office/officeart/2016/7/layout/LinearBlockProcessNumbered"/>
    <dgm:cxn modelId="{328D2F50-F1F5-4BE9-8B30-AB08040BE267}" type="presParOf" srcId="{9A2DB381-A697-4814-8A69-C1087EB3EABB}" destId="{69C3D76A-2547-42D2-82DE-9E7E72E13170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FD8BB8-A7C0-47A4-870D-954941455F16}">
      <dsp:nvSpPr>
        <dsp:cNvPr id="0" name=""/>
        <dsp:cNvSpPr/>
      </dsp:nvSpPr>
      <dsp:spPr>
        <a:xfrm>
          <a:off x="835" y="0"/>
          <a:ext cx="3383271" cy="37402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4192" tIns="0" rIns="33419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High power distance in China vs. flat hierarchy in UK.</a:t>
          </a:r>
          <a:endParaRPr lang="en-US" sz="2600" kern="1200"/>
        </a:p>
      </dsp:txBody>
      <dsp:txXfrm>
        <a:off x="835" y="1496115"/>
        <a:ext cx="3383271" cy="2244172"/>
      </dsp:txXfrm>
    </dsp:sp>
    <dsp:sp modelId="{04F97B9F-0F6E-4A38-AB63-9DEEBCFAA6C2}">
      <dsp:nvSpPr>
        <dsp:cNvPr id="0" name=""/>
        <dsp:cNvSpPr/>
      </dsp:nvSpPr>
      <dsp:spPr>
        <a:xfrm>
          <a:off x="835" y="0"/>
          <a:ext cx="3383271" cy="149611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4192" tIns="165100" rIns="33419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35" y="0"/>
        <a:ext cx="3383271" cy="1496115"/>
      </dsp:txXfrm>
    </dsp:sp>
    <dsp:sp modelId="{AB96802B-4A83-446E-BDE2-D56D30DD3886}">
      <dsp:nvSpPr>
        <dsp:cNvPr id="0" name=""/>
        <dsp:cNvSpPr/>
      </dsp:nvSpPr>
      <dsp:spPr>
        <a:xfrm>
          <a:off x="3654769" y="0"/>
          <a:ext cx="3383271" cy="37402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4192" tIns="0" rIns="33419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Indirect communication in China vs. direct in UK.</a:t>
          </a:r>
          <a:endParaRPr lang="en-US" sz="2600" kern="1200" dirty="0"/>
        </a:p>
      </dsp:txBody>
      <dsp:txXfrm>
        <a:off x="3654769" y="1496115"/>
        <a:ext cx="3383271" cy="2244172"/>
      </dsp:txXfrm>
    </dsp:sp>
    <dsp:sp modelId="{C4B2C04D-619F-4825-900A-586567B05EF9}">
      <dsp:nvSpPr>
        <dsp:cNvPr id="0" name=""/>
        <dsp:cNvSpPr/>
      </dsp:nvSpPr>
      <dsp:spPr>
        <a:xfrm>
          <a:off x="3654769" y="0"/>
          <a:ext cx="3383271" cy="149611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4192" tIns="165100" rIns="33419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54769" y="0"/>
        <a:ext cx="3383271" cy="1496115"/>
      </dsp:txXfrm>
    </dsp:sp>
    <dsp:sp modelId="{9E429B1A-C6B2-497B-96BC-8DC8D33028E7}">
      <dsp:nvSpPr>
        <dsp:cNvPr id="0" name=""/>
        <dsp:cNvSpPr/>
      </dsp:nvSpPr>
      <dsp:spPr>
        <a:xfrm>
          <a:off x="7308702" y="0"/>
          <a:ext cx="3383271" cy="37402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4192" tIns="0" rIns="33419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Guanxi (relationship-building) in China vs. contract-based deals in UK.</a:t>
          </a:r>
          <a:endParaRPr lang="en-US" sz="2600" kern="1200" dirty="0"/>
        </a:p>
      </dsp:txBody>
      <dsp:txXfrm>
        <a:off x="7308702" y="1496115"/>
        <a:ext cx="3383271" cy="2244172"/>
      </dsp:txXfrm>
    </dsp:sp>
    <dsp:sp modelId="{D2E40FA9-ECD4-42DB-AAA5-252171FA8A8D}">
      <dsp:nvSpPr>
        <dsp:cNvPr id="0" name=""/>
        <dsp:cNvSpPr/>
      </dsp:nvSpPr>
      <dsp:spPr>
        <a:xfrm>
          <a:off x="7308702" y="0"/>
          <a:ext cx="3383271" cy="149611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4192" tIns="165100" rIns="33419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308702" y="0"/>
        <a:ext cx="3383271" cy="14961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54CA90D-FAE5-4CC1-874C-F8C9E6C3EF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7087B5-F672-40FE-9915-815CBA9EB2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26D27-016E-48F5-B33E-8A9AF3259A1C}" type="datetime1">
              <a:rPr lang="en-GB" smtClean="0"/>
              <a:t>07/04/2025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2D30A-24C7-499B-BF2A-8E5130AC9C8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D0FE9B-9EEE-4F4D-B5DD-0D553217C5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65E75-2179-4AE0-B0C7-D97955CF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78674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8F8AC0-B329-4373-BBD0-89392C5748D6}" type="datetime1">
              <a:rPr lang="en-GB" smtClean="0"/>
              <a:t>07/04/2025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61EF503-E31C-4FCE-86D9-0C61A5CBE28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48F8AC0-B329-4373-BBD0-89392C5748D6}" type="datetime1">
              <a:rPr lang="en-GB" smtClean="0"/>
              <a:t>07/04/2025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61EF503-E31C-4FCE-86D9-0C61A5CBE283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044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rtlCol="0" anchor="t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 rtl="0"/>
            <a:r>
              <a:rPr lang="en-GB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rtlCol="0" anchor="t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rtlCol="0" anchor="b">
            <a:normAutofit/>
          </a:bodyPr>
          <a:lstStyle>
            <a:lvl1pPr>
              <a:buNone/>
              <a:defRPr/>
            </a:lvl1pPr>
          </a:lstStyle>
          <a:p>
            <a:pPr algn="l" rtl="0"/>
            <a:r>
              <a:rPr lang="en-GB" sz="1600"/>
              <a:t>Click to edit Master subtitle style</a:t>
            </a:r>
            <a:endParaRPr lang="en-GB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rtlCol="0" anchor="t"/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2CC964-A50B-4C29-B4E4-2C30BB34CC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>
            <a:lvl1pPr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rtlCol="0" anchor="b">
            <a:normAutofit/>
          </a:bodyPr>
          <a:lstStyle>
            <a:lvl1pPr algn="ctr">
              <a:defRPr sz="66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 rtlCol="0"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>
            <a:normAutofit/>
          </a:bodyPr>
          <a:lstStyle>
            <a:lvl1pPr algn="l">
              <a:defRPr sz="4400"/>
            </a:lvl1pPr>
          </a:lstStyle>
          <a:p>
            <a:pPr algn="r"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/>
          <a:lstStyle>
            <a:lvl1pPr>
              <a:buNone/>
              <a:defRPr/>
            </a:lvl1pPr>
          </a:lstStyle>
          <a:p>
            <a:pPr algn="r" rtl="0"/>
            <a:r>
              <a:rPr lang="en-GB"/>
              <a:t>Click to edit Master subtitle style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36C10-A9EA-414E-B3D3-09BAD9FA9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4609" y="557303"/>
            <a:ext cx="6897756" cy="3786865"/>
          </a:xfrm>
        </p:spPr>
        <p:txBody>
          <a:bodyPr rtlCol="0" anchor="ctr">
            <a:noAutofit/>
          </a:bodyPr>
          <a:lstStyle/>
          <a:p>
            <a:r>
              <a:rPr lang="en-GB" sz="3200" b="1" i="0" dirty="0"/>
              <a:t>Cross-Cultural Negotiations: </a:t>
            </a:r>
            <a:br>
              <a:rPr lang="en-GB" sz="3200" b="1" i="0" dirty="0"/>
            </a:br>
            <a:r>
              <a:rPr lang="en-GB" sz="3200" b="1" i="0" dirty="0"/>
              <a:t>Unilever and Alibaba Partnership</a:t>
            </a:r>
            <a:br>
              <a:rPr lang="en-GB" sz="3200" b="1" i="0" dirty="0"/>
            </a:br>
            <a:br>
              <a:rPr lang="en-GB" sz="3200" b="1" i="0" dirty="0"/>
            </a:br>
            <a:r>
              <a:rPr lang="en-GB" sz="3200" b="1" i="0" dirty="0"/>
              <a:t>Building a Strategic Collaboration Across Cultures</a:t>
            </a:r>
            <a:br>
              <a:rPr lang="en-GB" sz="2400" b="1" i="0" dirty="0">
                <a:latin typeface="+mn-lt"/>
                <a:ea typeface="+mn-ea"/>
                <a:cs typeface="+mn-cs"/>
              </a:rPr>
            </a:br>
            <a:endParaRPr lang="en-GB" sz="2400" b="1" i="0" dirty="0">
              <a:latin typeface="+mn-lt"/>
              <a:ea typeface="+mn-ea"/>
              <a:cs typeface="+mn-cs"/>
            </a:endParaRPr>
          </a:p>
        </p:txBody>
      </p:sp>
      <p:pic>
        <p:nvPicPr>
          <p:cNvPr id="6" name="Picture Placeholder 5" descr="A low angle view of buildings in a city">
            <a:extLst>
              <a:ext uri="{FF2B5EF4-FFF2-40B4-BE49-F238E27FC236}">
                <a16:creationId xmlns:a16="http://schemas.microsoft.com/office/drawing/2014/main" id="{3CF2725B-8BAD-4651-8A3F-80E7338713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27" r="-2" b="-2"/>
          <a:stretch/>
        </p:blipFill>
        <p:spPr>
          <a:xfrm>
            <a:off x="1" y="10"/>
            <a:ext cx="4742121" cy="3434306"/>
          </a:xfr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A140D27-0E15-4434-A8B8-FC3276144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4344168"/>
            <a:ext cx="5355265" cy="1960712"/>
          </a:xfrm>
        </p:spPr>
        <p:txBody>
          <a:bodyPr rtlCol="0" anchor="ctr">
            <a:normAutofit/>
          </a:bodyPr>
          <a:lstStyle/>
          <a:p>
            <a:pPr rtl="0"/>
            <a:r>
              <a:rPr lang="en-US" sz="2000" dirty="0"/>
              <a:t>b</a:t>
            </a:r>
            <a:r>
              <a:rPr lang="en-US" sz="2000" dirty="0">
                <a:effectLst/>
              </a:rPr>
              <a:t>y Daniela Vasileva, student N 2235335 </a:t>
            </a:r>
            <a:br>
              <a:rPr lang="en-US" sz="2000" dirty="0">
                <a:effectLst/>
              </a:rPr>
            </a:br>
            <a:r>
              <a:rPr lang="en-US" sz="2000" dirty="0">
                <a:effectLst/>
              </a:rPr>
              <a:t>LCBB6001</a:t>
            </a:r>
            <a:br>
              <a:rPr lang="en-US" sz="2000" dirty="0"/>
            </a:br>
            <a:r>
              <a:rPr lang="en-GB" sz="2000" dirty="0"/>
              <a:t>International Business Communications </a:t>
            </a:r>
            <a:br>
              <a:rPr lang="en-US" sz="2000" dirty="0">
                <a:effectLst/>
              </a:rPr>
            </a:br>
            <a:r>
              <a:rPr lang="en-GB" sz="2000" dirty="0"/>
              <a:t>Afzal Munna</a:t>
            </a:r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985F7C98-BF6B-881F-E52C-32D682CE1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Sample Footer Text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13" name="Date Placeholder 6">
            <a:extLst>
              <a:ext uri="{FF2B5EF4-FFF2-40B4-BE49-F238E27FC236}">
                <a16:creationId xmlns:a16="http://schemas.microsoft.com/office/drawing/2014/main" id="{FB652263-70F2-519B-2920-0B2806181CE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27/4/2025</a:t>
            </a:r>
          </a:p>
        </p:txBody>
      </p:sp>
      <p:sp>
        <p:nvSpPr>
          <p:cNvPr id="15" name="Slide Number Placeholder 7">
            <a:extLst>
              <a:ext uri="{FF2B5EF4-FFF2-40B4-BE49-F238E27FC236}">
                <a16:creationId xmlns:a16="http://schemas.microsoft.com/office/drawing/2014/main" id="{46BAF404-F921-7D18-F1D0-9BAB767FA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pic>
        <p:nvPicPr>
          <p:cNvPr id="5" name="Picture Placeholder 7">
            <a:extLst>
              <a:ext uri="{FF2B5EF4-FFF2-40B4-BE49-F238E27FC236}">
                <a16:creationId xmlns:a16="http://schemas.microsoft.com/office/drawing/2014/main" id="{32E1D933-527F-18B8-DFE3-DD22FDF403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29" b="1"/>
          <a:stretch/>
        </p:blipFill>
        <p:spPr>
          <a:xfrm>
            <a:off x="240965" y="4344168"/>
            <a:ext cx="4351507" cy="12166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0963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A1560-ECA4-D339-5AFB-9D390071E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anchor="ctr">
            <a:normAutofit/>
          </a:bodyPr>
          <a:lstStyle/>
          <a:p>
            <a:r>
              <a:rPr lang="en-GB" b="1" i="0"/>
              <a:t>Session Objectives </a:t>
            </a:r>
          </a:p>
        </p:txBody>
      </p:sp>
      <p:pic>
        <p:nvPicPr>
          <p:cNvPr id="19" name="Picture 18" descr="A hands with flags painted on them&#10;&#10;AI-generated content may be incorrect.">
            <a:extLst>
              <a:ext uri="{FF2B5EF4-FFF2-40B4-BE49-F238E27FC236}">
                <a16:creationId xmlns:a16="http://schemas.microsoft.com/office/drawing/2014/main" id="{E945EC95-594C-DF8C-DA92-EDF9B390167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202" r="13152" b="1"/>
          <a:stretch/>
        </p:blipFill>
        <p:spPr>
          <a:xfrm>
            <a:off x="838200" y="2193878"/>
            <a:ext cx="5181600" cy="3713700"/>
          </a:xfrm>
          <a:prstGeom prst="rect">
            <a:avLst/>
          </a:prstGeom>
          <a:noFill/>
        </p:spPr>
      </p:pic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E45129AD-6057-F576-959E-C2E2BB3F51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AutoNum type="arabicPeriod"/>
            </a:pPr>
            <a:r>
              <a:rPr lang="en-GB"/>
              <a:t>To highlight the importance of cross-cultural understanding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/>
              <a:t>To compare and contrast UK and Chinese business cultures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/>
              <a:t>To identify challenges in UK-China cross-cultural negotiations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/>
              <a:t>To recommend strategies for bridging cultural gaps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/>
              <a:t>To propose the most effective negotiation and market entry strategy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endParaRPr lang="en-US"/>
          </a:p>
        </p:txBody>
      </p:sp>
      <p:sp>
        <p:nvSpPr>
          <p:cNvPr id="37" name="Date Placeholder 4">
            <a:extLst>
              <a:ext uri="{FF2B5EF4-FFF2-40B4-BE49-F238E27FC236}">
                <a16:creationId xmlns:a16="http://schemas.microsoft.com/office/drawing/2014/main" id="{753418CD-1851-C7C1-9F8C-DF2B4D9E36D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2/7/20XX</a:t>
            </a:r>
          </a:p>
        </p:txBody>
      </p:sp>
      <p:sp>
        <p:nvSpPr>
          <p:cNvPr id="38" name="Footer Placeholder 5">
            <a:extLst>
              <a:ext uri="{FF2B5EF4-FFF2-40B4-BE49-F238E27FC236}">
                <a16:creationId xmlns:a16="http://schemas.microsoft.com/office/drawing/2014/main" id="{F14BEAE9-5258-C04F-2621-20F218991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Sample Footer Text</a:t>
            </a:r>
          </a:p>
        </p:txBody>
      </p:sp>
      <p:sp>
        <p:nvSpPr>
          <p:cNvPr id="39" name="Slide Number Placeholder 6">
            <a:extLst>
              <a:ext uri="{FF2B5EF4-FFF2-40B4-BE49-F238E27FC236}">
                <a16:creationId xmlns:a16="http://schemas.microsoft.com/office/drawing/2014/main" id="{FA3AEB16-24C6-1E07-902A-8BC7C0802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8" name="Slide Number Placeholder 7" hidden="1">
            <a:extLst>
              <a:ext uri="{FF2B5EF4-FFF2-40B4-BE49-F238E27FC236}">
                <a16:creationId xmlns:a16="http://schemas.microsoft.com/office/drawing/2014/main" id="{81B3C8E7-8A04-6B1C-C5D2-97E4DD925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842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99C3-3EDC-4898-A2E4-D8ACEE6A3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123" y="368715"/>
            <a:ext cx="6124506" cy="1345790"/>
          </a:xfrm>
        </p:spPr>
        <p:txBody>
          <a:bodyPr rtlCol="0" anchor="t">
            <a:normAutofit/>
          </a:bodyPr>
          <a:lstStyle/>
          <a:p>
            <a:r>
              <a:rPr lang="en-GB" sz="4000" b="1" i="0" dirty="0"/>
              <a:t>Understanding Culture in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130D8-AD6A-4638-9059-326759848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096" y="533400"/>
            <a:ext cx="4568840" cy="5797237"/>
          </a:xfrm>
        </p:spPr>
        <p:txBody>
          <a:bodyPr rtlCol="0" anchor="ctr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Definition of culture in international business.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Key cultural dimensions that impact negotiations.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Relevance to UK-China negotiations.</a:t>
            </a:r>
          </a:p>
        </p:txBody>
      </p:sp>
      <p:pic>
        <p:nvPicPr>
          <p:cNvPr id="7" name="Picture Placeholder 6" descr="Aerial view of city buildings">
            <a:extLst>
              <a:ext uri="{FF2B5EF4-FFF2-40B4-BE49-F238E27FC236}">
                <a16:creationId xmlns:a16="http://schemas.microsoft.com/office/drawing/2014/main" id="{F718B2F1-208E-4A1D-9716-513B0D7093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087" r="26653" b="-1"/>
          <a:stretch/>
        </p:blipFill>
        <p:spPr>
          <a:xfrm>
            <a:off x="9531096" y="10"/>
            <a:ext cx="2660904" cy="3428990"/>
          </a:xfrm>
          <a:noFill/>
        </p:spPr>
      </p:pic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D8F748D4-DB82-42E3-894A-0552C0FD2AB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9457" r="1" b="1"/>
          <a:stretch/>
        </p:blipFill>
        <p:spPr>
          <a:xfrm>
            <a:off x="9531096" y="3383280"/>
            <a:ext cx="2660904" cy="3474720"/>
          </a:xfrm>
          <a:noFill/>
        </p:spPr>
      </p:pic>
      <p:sp>
        <p:nvSpPr>
          <p:cNvPr id="181" name="Date Placeholder 180">
            <a:extLst>
              <a:ext uri="{FF2B5EF4-FFF2-40B4-BE49-F238E27FC236}">
                <a16:creationId xmlns:a16="http://schemas.microsoft.com/office/drawing/2014/main" id="{374E17A0-656A-4A3F-B8F1-F9FF01F33E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1172" y="6417328"/>
            <a:ext cx="4193908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(Trompenaars &amp; Hampden-Turner, 1997)</a:t>
            </a:r>
          </a:p>
        </p:txBody>
      </p: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29707739-DA1E-4E29-A977-FC44841F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2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15E37-3C95-4E35-8624-CC190CC12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428" y="615533"/>
            <a:ext cx="5809050" cy="1272902"/>
          </a:xfrm>
        </p:spPr>
        <p:txBody>
          <a:bodyPr rtlCol="0">
            <a:normAutofit/>
          </a:bodyPr>
          <a:lstStyle/>
          <a:p>
            <a:pPr rtl="0"/>
            <a:r>
              <a:rPr lang="en-GB" sz="3600" b="1" i="0" dirty="0"/>
              <a:t>Why Cross-Cultural Negotiations Matter</a:t>
            </a:r>
            <a:r>
              <a:rPr lang="en-GB" sz="3600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16715-277D-4042-B401-03CD007D7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354" y="1103244"/>
            <a:ext cx="5334000" cy="4926496"/>
          </a:xfrm>
        </p:spPr>
        <p:txBody>
          <a:bodyPr rtlCol="0"/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dirty="0"/>
              <a:t>Importance of cultural understanding in global business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dirty="0"/>
              <a:t>How UK and China’s business cultures differ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dirty="0"/>
              <a:t>Objectives of this presentation</a:t>
            </a:r>
          </a:p>
        </p:txBody>
      </p:sp>
      <p:pic>
        <p:nvPicPr>
          <p:cNvPr id="7" name="Picture Placeholder 6" descr="View of city buildings over the water">
            <a:extLst>
              <a:ext uri="{FF2B5EF4-FFF2-40B4-BE49-F238E27FC236}">
                <a16:creationId xmlns:a16="http://schemas.microsoft.com/office/drawing/2014/main" id="{4C61771D-5836-4E5C-A19A-3F15641B87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0"/>
            <a:ext cx="2660904" cy="3429000"/>
          </a:xfrm>
        </p:spPr>
      </p:pic>
      <p:pic>
        <p:nvPicPr>
          <p:cNvPr id="9" name="Picture Placeholder 8" descr="Background Graphic with lights">
            <a:extLst>
              <a:ext uri="{FF2B5EF4-FFF2-40B4-BE49-F238E27FC236}">
                <a16:creationId xmlns:a16="http://schemas.microsoft.com/office/drawing/2014/main" id="{51C83C9C-B18C-4D14-8539-EBB0422AB0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3383280"/>
            <a:ext cx="2660904" cy="3474720"/>
          </a:xfrm>
        </p:spPr>
      </p:pic>
      <p:sp>
        <p:nvSpPr>
          <p:cNvPr id="38" name="Date Placeholder 37">
            <a:extLst>
              <a:ext uri="{FF2B5EF4-FFF2-40B4-BE49-F238E27FC236}">
                <a16:creationId xmlns:a16="http://schemas.microsoft.com/office/drawing/2014/main" id="{4F07F2C9-B12E-4D08-B90F-5E6AA687A5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2730" y="5956852"/>
            <a:ext cx="3268280" cy="807151"/>
          </a:xfrm>
        </p:spPr>
        <p:txBody>
          <a:bodyPr rtlCol="0">
            <a:normAutofit/>
          </a:bodyPr>
          <a:lstStyle/>
          <a:p>
            <a:pPr algn="l" rtl="0"/>
            <a:r>
              <a:rPr lang="en-GB" sz="1200" dirty="0"/>
              <a:t>(Fang, 2006)</a:t>
            </a:r>
          </a:p>
          <a:p>
            <a:pPr algn="l" rtl="0"/>
            <a:r>
              <a:rPr lang="en-GB" sz="1200" dirty="0"/>
              <a:t>(Hofstede, 1991)</a:t>
            </a:r>
          </a:p>
        </p:txBody>
      </p:sp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D3141030-4F7D-4526-B0FC-1EA787D5B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291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D8101-4ED5-4D91-9EFA-B0E7C1EA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70826"/>
            <a:ext cx="6637483" cy="2158750"/>
          </a:xfrm>
        </p:spPr>
        <p:txBody>
          <a:bodyPr rtlCol="0">
            <a:normAutofit/>
          </a:bodyPr>
          <a:lstStyle/>
          <a:p>
            <a:r>
              <a:rPr lang="en-GB" sz="4000" b="1" i="0" dirty="0"/>
              <a:t>The Impact of Culture on Negotiations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D98F09-AA82-4443-B901-71F5DF765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13" y="1085789"/>
            <a:ext cx="5839040" cy="3390165"/>
          </a:xfrm>
        </p:spPr>
        <p:txBody>
          <a:bodyPr rtlCol="0" anchor="ctr">
            <a:normAutofit/>
          </a:bodyPr>
          <a:lstStyle/>
          <a:p>
            <a:pPr marL="0" indent="0"/>
            <a:r>
              <a:rPr lang="en-GB" u="sng" dirty="0"/>
              <a:t>Hofstede’s dimension: UK and China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Power distance: low to high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Individualism vs. collectivism: high to  low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Uncertainty avoidance: moderate to high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Long-term orientation: short-term and long-term</a:t>
            </a:r>
          </a:p>
        </p:txBody>
      </p:sp>
      <p:pic>
        <p:nvPicPr>
          <p:cNvPr id="8" name="Picture Placeholder 7" descr="View of city buildings over the water from a track">
            <a:extLst>
              <a:ext uri="{FF2B5EF4-FFF2-40B4-BE49-F238E27FC236}">
                <a16:creationId xmlns:a16="http://schemas.microsoft.com/office/drawing/2014/main" id="{5A5996C8-9A00-4071-B24A-D1B22DDFAD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08292" y="3"/>
            <a:ext cx="8997356" cy="4581079"/>
          </a:xfrm>
        </p:spPr>
      </p:pic>
      <p:pic>
        <p:nvPicPr>
          <p:cNvPr id="10" name="Picture Placeholder 9" descr="View of city buildings over the water">
            <a:extLst>
              <a:ext uri="{FF2B5EF4-FFF2-40B4-BE49-F238E27FC236}">
                <a16:creationId xmlns:a16="http://schemas.microsoft.com/office/drawing/2014/main" id="{C2C517CC-DCFE-4E86-A4E5-F5BFD7BF69F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43070" y="883420"/>
            <a:ext cx="4948931" cy="5974580"/>
          </a:xfrm>
        </p:spPr>
      </p:pic>
      <p:pic>
        <p:nvPicPr>
          <p:cNvPr id="12" name="Picture Placeholder 11" descr="A picture containing glass buildings with reflection">
            <a:extLst>
              <a:ext uri="{FF2B5EF4-FFF2-40B4-BE49-F238E27FC236}">
                <a16:creationId xmlns:a16="http://schemas.microsoft.com/office/drawing/2014/main" id="{90D6ECDF-A0E4-4308-967E-8BAC3E85A4B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27527" y="4581082"/>
            <a:ext cx="5074516" cy="229898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584343-EFC9-3888-2188-A172B3ACC2F6}"/>
              </a:ext>
            </a:extLst>
          </p:cNvPr>
          <p:cNvSpPr txBox="1"/>
          <p:nvPr/>
        </p:nvSpPr>
        <p:spPr>
          <a:xfrm>
            <a:off x="5918553" y="6252577"/>
            <a:ext cx="6172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/>
              <a:t>(Hofstede, 1991) </a:t>
            </a:r>
          </a:p>
        </p:txBody>
      </p:sp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B7DCE3-A62E-497E-8A96-DF8D1A490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 anchor="ctr">
            <a:normAutofit/>
          </a:bodyPr>
          <a:lstStyle/>
          <a:p>
            <a:pPr algn="ctr"/>
            <a:r>
              <a:rPr lang="en-GB" sz="4000" b="1" i="0" dirty="0"/>
              <a:t>Key Cultural Barriers to Overcome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1A4C2F-12B6-403A-AAD2-73AC2A19E0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5970104"/>
            <a:ext cx="4193908" cy="793899"/>
          </a:xfrm>
        </p:spPr>
        <p:txBody>
          <a:bodyPr rtlCol="0" anchor="ctr">
            <a:normAutofit/>
          </a:bodyPr>
          <a:lstStyle/>
          <a:p>
            <a:pPr lvl="0"/>
            <a:r>
              <a:rPr lang="en-GB" sz="1200" dirty="0"/>
              <a:t>(Hall, 1976)</a:t>
            </a:r>
          </a:p>
          <a:p>
            <a:r>
              <a:rPr lang="en-GB" sz="1200" dirty="0"/>
              <a:t>(Buckley et al., 2018)</a:t>
            </a:r>
          </a:p>
          <a:p>
            <a:pPr lv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EAF4-7E41-4FEA-B534-06CE08821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  <p:graphicFrame>
        <p:nvGraphicFramePr>
          <p:cNvPr id="10" name="Content Placeholder 6">
            <a:extLst>
              <a:ext uri="{FF2B5EF4-FFF2-40B4-BE49-F238E27FC236}">
                <a16:creationId xmlns:a16="http://schemas.microsoft.com/office/drawing/2014/main" id="{D8B8F70F-AA8D-EC9A-8637-CB48B5D243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2500420"/>
              </p:ext>
            </p:extLst>
          </p:nvPr>
        </p:nvGraphicFramePr>
        <p:xfrm>
          <a:off x="838200" y="1825625"/>
          <a:ext cx="10692810" cy="3740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2633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992A4-0D40-4A0F-BB3B-3E1AE6C3B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 anchor="ctr">
            <a:normAutofit/>
          </a:bodyPr>
          <a:lstStyle/>
          <a:p>
            <a:pPr algn="ctr"/>
            <a:r>
              <a:rPr lang="en-GB" sz="4000" b="1" i="0" dirty="0"/>
              <a:t>How to Bridge Cultural Gaps</a:t>
            </a:r>
          </a:p>
        </p:txBody>
      </p:sp>
      <p:pic>
        <p:nvPicPr>
          <p:cNvPr id="9" name="Picture 8" descr="High angle view of a bridge">
            <a:extLst>
              <a:ext uri="{FF2B5EF4-FFF2-40B4-BE49-F238E27FC236}">
                <a16:creationId xmlns:a16="http://schemas.microsoft.com/office/drawing/2014/main" id="{D481ED9F-B3EA-BB44-8B59-C7D35AEBBB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61" r="27618"/>
          <a:stretch/>
        </p:blipFill>
        <p:spPr>
          <a:xfrm>
            <a:off x="20" y="-7444"/>
            <a:ext cx="496642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ABC834-9922-ED43-348D-92B45E7C8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Building </a:t>
            </a:r>
            <a:r>
              <a:rPr lang="en-GB" b="1" dirty="0"/>
              <a:t>Guanxi</a:t>
            </a:r>
            <a:r>
              <a:rPr lang="en-GB" dirty="0"/>
              <a:t>: Relationship-first approach.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Adaptive communication: Direct (UK) vs. Indirect (China).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Respecting hierarchies: Alibaba’s structure.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Flexibility and patience: Allowing for longer negotiation cycles.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CEA1C-DE10-4AAF-865D-450C0AEE11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261652"/>
            <a:ext cx="4193908" cy="502351"/>
          </a:xfrm>
        </p:spPr>
        <p:txBody>
          <a:bodyPr rtlCol="0" anchor="ctr">
            <a:no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(Luo et al., 2020)</a:t>
            </a:r>
          </a:p>
          <a:p>
            <a:pPr rtl="0">
              <a:spcAft>
                <a:spcPts val="600"/>
              </a:spcAft>
            </a:pPr>
            <a:r>
              <a:rPr lang="en-GB" sz="1200" dirty="0"/>
              <a:t>(Buckley et al., 2018)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0B6AB-E9B1-4B7E-BD4C-74C93ABF5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95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979F08F-6890-4E7D-8F3F-47657269E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6"/>
            <a:ext cx="6447220" cy="2248328"/>
          </a:xfrm>
        </p:spPr>
        <p:txBody>
          <a:bodyPr rtlCol="0">
            <a:normAutofit/>
          </a:bodyPr>
          <a:lstStyle/>
          <a:p>
            <a:pPr algn="ctr"/>
            <a:r>
              <a:rPr lang="en-GB" sz="4000" b="1" i="0" dirty="0"/>
              <a:t>The Best Strategy for Unilever and Alibaba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4CE57B-A125-4D72-839E-A7A6A044F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09322" y="3187148"/>
            <a:ext cx="6232419" cy="2789577"/>
          </a:xfrm>
        </p:spPr>
        <p:txBody>
          <a:bodyPr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Preferred negotiation style: Collaborative (Win-Win).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Recommended entry strategy: Joint venture or Strategic alliance.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Taking advantage from Alibaba’s digital ecosystem.</a:t>
            </a:r>
          </a:p>
        </p:txBody>
      </p:sp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EB5E1FEF-1282-4779-83BA-2F3F6D476B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822" y="0"/>
            <a:ext cx="4811317" cy="6857998"/>
          </a:xfr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1ADD0E-60C9-4DBB-AFBA-7492513A4C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>
            <a:noAutofit/>
          </a:bodyPr>
          <a:lstStyle/>
          <a:p>
            <a:pPr rtl="0"/>
            <a:r>
              <a:rPr lang="en-GB" sz="1200" dirty="0"/>
              <a:t>(Luo et al., 2020)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8C04B-250D-4AE1-9F65-682FB483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815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5FF8487-12CC-455B-BB28-092AAA3E4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>
            <a:normAutofit/>
          </a:bodyPr>
          <a:lstStyle/>
          <a:p>
            <a:pPr algn="ctr"/>
            <a:r>
              <a:rPr lang="en-GB" sz="4000" b="1" i="0" dirty="0"/>
              <a:t>Key Takeaways</a:t>
            </a:r>
          </a:p>
        </p:txBody>
      </p:sp>
      <p:pic>
        <p:nvPicPr>
          <p:cNvPr id="25" name="Picture Placeholder 24" descr="A person smiling for the camera at the office">
            <a:extLst>
              <a:ext uri="{FF2B5EF4-FFF2-40B4-BE49-F238E27FC236}">
                <a16:creationId xmlns:a16="http://schemas.microsoft.com/office/drawing/2014/main" id="{192E2443-3386-4F13-B458-B0DF7511A5FD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43000" y="2350008"/>
            <a:ext cx="1965960" cy="1801368"/>
          </a:xfr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CC19BCA-4923-4952-996B-EDA82BCF11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5420" y="4319520"/>
            <a:ext cx="2240509" cy="1915628"/>
          </a:xfrm>
        </p:spPr>
        <p:txBody>
          <a:bodyPr rtlCol="0"/>
          <a:lstStyle/>
          <a:p>
            <a:pPr algn="ctr"/>
            <a:r>
              <a:rPr lang="en-GB" sz="2400" b="0" dirty="0">
                <a:solidFill>
                  <a:schemeClr val="tx2"/>
                </a:solidFill>
                <a:latin typeface="+mn-lt"/>
              </a:rPr>
              <a:t>Cross-cultural</a:t>
            </a:r>
            <a:r>
              <a:rPr lang="en-GB" b="0" dirty="0"/>
              <a:t> </a:t>
            </a:r>
            <a:r>
              <a:rPr lang="en-GB" sz="2400" b="0" dirty="0">
                <a:solidFill>
                  <a:schemeClr val="tx2"/>
                </a:solidFill>
                <a:latin typeface="+mn-lt"/>
              </a:rPr>
              <a:t>awareness is essential for business success.</a:t>
            </a:r>
          </a:p>
        </p:txBody>
      </p:sp>
      <p:pic>
        <p:nvPicPr>
          <p:cNvPr id="27" name="Picture Placeholder 26" descr="A person smiling for the camera at the office">
            <a:extLst>
              <a:ext uri="{FF2B5EF4-FFF2-40B4-BE49-F238E27FC236}">
                <a16:creationId xmlns:a16="http://schemas.microsoft.com/office/drawing/2014/main" id="{2E18694F-192C-45F7-A79D-A6644797BCE7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4812" y="2350008"/>
            <a:ext cx="1965960" cy="1801368"/>
          </a:xfrm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7A0AB77-FE60-4102-A808-335BC24E9950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4525596" y="4319519"/>
            <a:ext cx="2604391" cy="2286689"/>
          </a:xfrm>
        </p:spPr>
        <p:txBody>
          <a:bodyPr rtlCol="0"/>
          <a:lstStyle/>
          <a:p>
            <a:pPr algn="ctr"/>
            <a:r>
              <a:rPr lang="en-GB" sz="2400" b="0" dirty="0">
                <a:solidFill>
                  <a:schemeClr val="tx2"/>
                </a:solidFill>
                <a:latin typeface="+mn-lt"/>
              </a:rPr>
              <a:t>Understanding China’s business culture increases negotiation success.</a:t>
            </a:r>
          </a:p>
          <a:p>
            <a:pPr rtl="0"/>
            <a:endParaRPr lang="en-GB" dirty="0"/>
          </a:p>
        </p:txBody>
      </p:sp>
      <p:pic>
        <p:nvPicPr>
          <p:cNvPr id="29" name="Picture Placeholder 28" descr="A person smiling for the camera at the office">
            <a:extLst>
              <a:ext uri="{FF2B5EF4-FFF2-40B4-BE49-F238E27FC236}">
                <a16:creationId xmlns:a16="http://schemas.microsoft.com/office/drawing/2014/main" id="{AD3CA8A0-C478-4601-B591-250B0F58C3EA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11949" y="2350008"/>
            <a:ext cx="1965960" cy="1801368"/>
          </a:xfr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2D7A6FC1-6929-4A5F-90E7-8D66A6079B21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8082758" y="4319519"/>
            <a:ext cx="2702595" cy="2220427"/>
          </a:xfrm>
        </p:spPr>
        <p:txBody>
          <a:bodyPr rtlCol="0"/>
          <a:lstStyle/>
          <a:p>
            <a:pPr algn="ctr"/>
            <a:r>
              <a:rPr lang="en-GB" sz="2400" b="0" dirty="0">
                <a:solidFill>
                  <a:schemeClr val="tx2"/>
                </a:solidFill>
                <a:latin typeface="+mn-lt"/>
              </a:rPr>
              <a:t>Strategic partnership between Unilever and Alibaba offers strong market potential.</a:t>
            </a:r>
          </a:p>
          <a:p>
            <a:pPr rtl="0"/>
            <a:endParaRPr lang="en-GB" dirty="0"/>
          </a:p>
        </p:txBody>
      </p:sp>
      <p:sp>
        <p:nvSpPr>
          <p:cNvPr id="32" name="Date Placeholder 31">
            <a:extLst>
              <a:ext uri="{FF2B5EF4-FFF2-40B4-BE49-F238E27FC236}">
                <a16:creationId xmlns:a16="http://schemas.microsoft.com/office/drawing/2014/main" id="{C6073673-4E9F-409B-AC5C-22C9A8D225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>
            <a:noAutofit/>
          </a:bodyPr>
          <a:lstStyle/>
          <a:p>
            <a:pPr rtl="0"/>
            <a:r>
              <a:rPr lang="en-GB" sz="1200" dirty="0"/>
              <a:t>(Fang, 2006)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97124BB6-5243-455D-83FF-AE2077E38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79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E2E09-3A82-4E32-88E3-59E694EF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4000" b="1" i="0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5E272-AF60-4462-95A9-115739F78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610" y="2229347"/>
            <a:ext cx="6327912" cy="3821743"/>
          </a:xfrm>
        </p:spPr>
        <p:txBody>
          <a:bodyPr rtlCol="0"/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Cross-cultural awareness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UK and China’s cultural differences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Adapting to China’s business culture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Strategic approach: A joint venture or strategic alliance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Taking advantage of Alibaba’s digital ecosystem</a:t>
            </a:r>
            <a:endParaRPr lang="en-GB" b="1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Building trust, flexibility, and patience</a:t>
            </a:r>
          </a:p>
        </p:txBody>
      </p:sp>
      <p:pic>
        <p:nvPicPr>
          <p:cNvPr id="68" name="Picture Placeholder 67" descr="View of city buildings over the water">
            <a:extLst>
              <a:ext uri="{FF2B5EF4-FFF2-40B4-BE49-F238E27FC236}">
                <a16:creationId xmlns:a16="http://schemas.microsoft.com/office/drawing/2014/main" id="{C700B77F-91C5-4642-9ABF-EA81F3CF691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86070" y="0"/>
            <a:ext cx="2463897" cy="3429000"/>
          </a:xfrm>
        </p:spPr>
      </p:pic>
      <p:pic>
        <p:nvPicPr>
          <p:cNvPr id="72" name="Picture Placeholder 71" descr="A picture containing blue glass buildings with reflection">
            <a:extLst>
              <a:ext uri="{FF2B5EF4-FFF2-40B4-BE49-F238E27FC236}">
                <a16:creationId xmlns:a16="http://schemas.microsoft.com/office/drawing/2014/main" id="{781FD203-6B96-4232-92C2-850AD4DA0F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9155" y="0"/>
            <a:ext cx="2539797" cy="3429000"/>
          </a:xfrm>
        </p:spPr>
      </p:pic>
      <p:pic>
        <p:nvPicPr>
          <p:cNvPr id="74" name="Picture Placeholder 73" descr="Aerial view of city buildings at sunset">
            <a:extLst>
              <a:ext uri="{FF2B5EF4-FFF2-40B4-BE49-F238E27FC236}">
                <a16:creationId xmlns:a16="http://schemas.microsoft.com/office/drawing/2014/main" id="{A84AF2F7-9744-4960-8C3C-77190198196B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86070" y="3383280"/>
            <a:ext cx="2463897" cy="3474720"/>
          </a:xfrm>
        </p:spPr>
      </p:pic>
      <p:pic>
        <p:nvPicPr>
          <p:cNvPr id="78" name="Picture Placeholder 77" descr="View of city buildings over the water from a track">
            <a:extLst>
              <a:ext uri="{FF2B5EF4-FFF2-40B4-BE49-F238E27FC236}">
                <a16:creationId xmlns:a16="http://schemas.microsoft.com/office/drawing/2014/main" id="{D76BFBCE-A55E-4F19-9A0A-78307FDBE96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9155" y="3383280"/>
            <a:ext cx="2539797" cy="3474720"/>
          </a:xfrm>
        </p:spPr>
      </p:pic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0961BC8-7B79-40B2-B578-4EB512140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2644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32718-615D-445E-861C-ADF040C4B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1097" y="2737883"/>
            <a:ext cx="6238688" cy="1382233"/>
          </a:xfrm>
        </p:spPr>
        <p:txBody>
          <a:bodyPr rtlCol="0">
            <a:normAutofit/>
          </a:bodyPr>
          <a:lstStyle/>
          <a:p>
            <a:pPr algn="ctr"/>
            <a:r>
              <a:rPr lang="en-GB" sz="4000" b="1" i="0" dirty="0"/>
              <a:t>Thank you</a:t>
            </a:r>
          </a:p>
        </p:txBody>
      </p:sp>
      <p:pic>
        <p:nvPicPr>
          <p:cNvPr id="6" name="Picture Placeholder 5" descr="A view of a bridge from below">
            <a:extLst>
              <a:ext uri="{FF2B5EF4-FFF2-40B4-BE49-F238E27FC236}">
                <a16:creationId xmlns:a16="http://schemas.microsoft.com/office/drawing/2014/main" id="{610B39E1-AAA7-4199-8B7C-D12DD364E6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7444"/>
            <a:ext cx="4966447" cy="6846394"/>
          </a:xfr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0709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9E736-254A-4657-A88B-DE71C47DA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/>
          <a:p>
            <a:r>
              <a:rPr lang="en-GB" sz="4000" b="1" i="0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1C3B4B-27E0-48C6-BD24-1444DD46ED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948069"/>
            <a:ext cx="10691222" cy="3816627"/>
          </a:xfrm>
        </p:spPr>
        <p:txBody>
          <a:bodyPr rtlCol="0"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000" dirty="0"/>
              <a:t>Buckley, P. J., Clegg, J., &amp; Tan, H. (2018). Business Negotiations in China. Cambridge University Press.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Fang, T. (2006). Negotiation: The Chinese Style. Journal of Business &amp; Industrial Marketing, 21(1), pp. 50-60.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Hall, E. T. (1976). Beyond Culture. Anchor Books.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Hofstede, G. (1991). Cultures and Organizations: Software of the Mind. McGraw-Hill.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Luo, Y., Zheng, Q., &amp; Wang, S. (2020). E-Commerce and Strategic Alliances in China: A Case Study of Alibaba Group. Asia Pacific Journal of Management, 37(3), pp. 675-695.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Trompenaars, F., &amp; Hampden-Turner, C. (1997). Riding the Waves of Culture: Understanding Cultural Diversity in Business. Nicholas Brealey Publishing.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6287AF-451B-4FEA-A984-C734DD46F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779217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60.tgt.Office_50301404_TF22797433_Win32_OJ112196092" id="{2903BBB8-BE33-4839-B169-4F85AEBE70D9}" vid="{0C7966E0-5557-440A-B8C8-2E4B23DE76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4" ma:contentTypeDescription="Create a new document." ma:contentTypeScope="" ma:versionID="6a6bc0a92a341e29908d773c261b2ddb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7330a4344468b9891af3013317369ca8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DateTaken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07C1F5B-A1D0-429A-8E7C-3E271353D1E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15CABE4-909F-4611-A0E1-6E45080B3C9E}">
  <ds:schemaRefs>
    <ds:schemaRef ds:uri="d8e79d84-78fb-44a9-92e9-d04bdd8f0359"/>
    <ds:schemaRef ds:uri="http://purl.org/dc/dcmitype/"/>
    <ds:schemaRef ds:uri="http://schemas.microsoft.com/office/2006/metadata/properties"/>
    <ds:schemaRef ds:uri="http://purl.org/dc/terms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04c7059f-bde8-4ce9-bb0f-e52888740953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3370A23E-9BB5-492D-89EE-83F97D8DF0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Angle lines design</Template>
  <TotalTime>1529</TotalTime>
  <Words>579</Words>
  <Application>Microsoft Office PowerPoint</Application>
  <PresentationFormat>Widescreen</PresentationFormat>
  <Paragraphs>85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Univers Condensed Light</vt:lpstr>
      <vt:lpstr>Walbaum Display Light</vt:lpstr>
      <vt:lpstr>Wingdings</vt:lpstr>
      <vt:lpstr>AngleLinesVTI</vt:lpstr>
      <vt:lpstr>Cross-Cultural Negotiations:  Unilever and Alibaba Partnership  Building a Strategic Collaboration Across Cultures </vt:lpstr>
      <vt:lpstr>Session Objectives </vt:lpstr>
      <vt:lpstr>Understanding Culture in Business</vt:lpstr>
      <vt:lpstr>Why Cross-Cultural Negotiations Matter </vt:lpstr>
      <vt:lpstr>The Impact of Culture on Negotiations</vt:lpstr>
      <vt:lpstr>Key Cultural Barriers to Overcome</vt:lpstr>
      <vt:lpstr>How to Bridge Cultural Gaps</vt:lpstr>
      <vt:lpstr>The Best Strategy for Unilever and Alibaba</vt:lpstr>
      <vt:lpstr>Key Takeaways</vt:lpstr>
      <vt:lpstr>Summary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Daniela Vasileva (2235335)</dc:creator>
  <cp:lastModifiedBy>Daniela Vasileva (2235335)</cp:lastModifiedBy>
  <cp:revision>12</cp:revision>
  <dcterms:created xsi:type="dcterms:W3CDTF">2025-03-18T08:15:10Z</dcterms:created>
  <dcterms:modified xsi:type="dcterms:W3CDTF">2025-04-07T07:45:02Z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