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4"/>
  </p:notesMasterIdLst>
  <p:handoutMasterIdLst>
    <p:handoutMasterId r:id="rId5"/>
  </p:handoutMasterIdLst>
  <p:sldIdLst>
    <p:sldId id="311" r:id="rId2"/>
    <p:sldId id="310" r:id="rId3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590"/>
  </p:normalViewPr>
  <p:slideViewPr>
    <p:cSldViewPr>
      <p:cViewPr varScale="1">
        <p:scale>
          <a:sx n="105" d="100"/>
          <a:sy n="105" d="100"/>
        </p:scale>
        <p:origin x="1840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7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>
            <a:extLst>
              <a:ext uri="{FF2B5EF4-FFF2-40B4-BE49-F238E27FC236}">
                <a16:creationId xmlns:a16="http://schemas.microsoft.com/office/drawing/2014/main" id="{2B919058-DEF9-3177-A4EA-5D7584506FB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ahoma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5" name="Rectangle 3">
            <a:extLst>
              <a:ext uri="{FF2B5EF4-FFF2-40B4-BE49-F238E27FC236}">
                <a16:creationId xmlns:a16="http://schemas.microsoft.com/office/drawing/2014/main" id="{9EE97C26-4705-5869-F33B-2FCF66D64781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275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ahoma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6" name="Rectangle 4">
            <a:extLst>
              <a:ext uri="{FF2B5EF4-FFF2-40B4-BE49-F238E27FC236}">
                <a16:creationId xmlns:a16="http://schemas.microsoft.com/office/drawing/2014/main" id="{12D0223D-A8B4-7E05-57C7-A99E2B6771C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1338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ahoma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7" name="Rectangle 5">
            <a:extLst>
              <a:ext uri="{FF2B5EF4-FFF2-40B4-BE49-F238E27FC236}">
                <a16:creationId xmlns:a16="http://schemas.microsoft.com/office/drawing/2014/main" id="{F5DE388E-68BB-437D-E5AE-210C59802B9E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275" y="9431338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0466AF2D-49EA-9D4D-9DD9-019A7762DCA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>
            <a:extLst>
              <a:ext uri="{FF2B5EF4-FFF2-40B4-BE49-F238E27FC236}">
                <a16:creationId xmlns:a16="http://schemas.microsoft.com/office/drawing/2014/main" id="{9EACB43D-4083-3901-3DC1-C2389E181C5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9267" name="Rectangle 3">
            <a:extLst>
              <a:ext uri="{FF2B5EF4-FFF2-40B4-BE49-F238E27FC236}">
                <a16:creationId xmlns:a16="http://schemas.microsoft.com/office/drawing/2014/main" id="{364014F9-8302-2DE9-81C9-65E89A8D37FC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364" name="Rectangle 4">
            <a:extLst>
              <a:ext uri="{FF2B5EF4-FFF2-40B4-BE49-F238E27FC236}">
                <a16:creationId xmlns:a16="http://schemas.microsoft.com/office/drawing/2014/main" id="{7A246B2A-E5FC-9518-97C5-33A2B9A1C20E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9269" name="Rectangle 5">
            <a:extLst>
              <a:ext uri="{FF2B5EF4-FFF2-40B4-BE49-F238E27FC236}">
                <a16:creationId xmlns:a16="http://schemas.microsoft.com/office/drawing/2014/main" id="{8EEA0856-E7D6-2F7F-B4D9-1FFC7C074734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9270" name="Rectangle 6">
            <a:extLst>
              <a:ext uri="{FF2B5EF4-FFF2-40B4-BE49-F238E27FC236}">
                <a16:creationId xmlns:a16="http://schemas.microsoft.com/office/drawing/2014/main" id="{BC32F0E1-3A0C-7E8A-9615-25966E519E90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9271" name="Rectangle 7">
            <a:extLst>
              <a:ext uri="{FF2B5EF4-FFF2-40B4-BE49-F238E27FC236}">
                <a16:creationId xmlns:a16="http://schemas.microsoft.com/office/drawing/2014/main" id="{BAD4FE67-B94A-4F73-66F0-75215DAC65E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975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14A05847-93D2-4546-AFF8-1A296DC3A727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MS PGothic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MS PGothic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MS PGothic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MS PGothic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MS PGothic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Slide Image Placeholder 1">
            <a:extLst>
              <a:ext uri="{FF2B5EF4-FFF2-40B4-BE49-F238E27FC236}">
                <a16:creationId xmlns:a16="http://schemas.microsoft.com/office/drawing/2014/main" id="{E0EDB8D3-0211-9637-E66A-0979807C45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6" name="Notes Placeholder 2">
            <a:extLst>
              <a:ext uri="{FF2B5EF4-FFF2-40B4-BE49-F238E27FC236}">
                <a16:creationId xmlns:a16="http://schemas.microsoft.com/office/drawing/2014/main" id="{00F010DD-CB7A-3FBB-1257-8F2B77B9D4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1987" name="Slide Number Placeholder 3">
            <a:extLst>
              <a:ext uri="{FF2B5EF4-FFF2-40B4-BE49-F238E27FC236}">
                <a16:creationId xmlns:a16="http://schemas.microsoft.com/office/drawing/2014/main" id="{502D4325-C66A-2EC9-6F46-7C55BA0D74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654F12A-6AC2-BD4B-86DF-3451C39C6A11}" type="slidenum">
              <a:rPr lang="en-US" altLang="en-US" sz="1200">
                <a:latin typeface="Arial" panose="020B0604020202020204" pitchFamily="34" charset="0"/>
              </a:rPr>
              <a:pPr/>
              <a:t>1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Slide Image Placeholder 1">
            <a:extLst>
              <a:ext uri="{FF2B5EF4-FFF2-40B4-BE49-F238E27FC236}">
                <a16:creationId xmlns:a16="http://schemas.microsoft.com/office/drawing/2014/main" id="{981759E8-4999-AE81-9C89-5FE73DFE0DC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8" name="Notes Placeholder 2">
            <a:extLst>
              <a:ext uri="{FF2B5EF4-FFF2-40B4-BE49-F238E27FC236}">
                <a16:creationId xmlns:a16="http://schemas.microsoft.com/office/drawing/2014/main" id="{09901822-A554-0B78-F5C3-4DC9E1FF7B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0179" name="Slide Number Placeholder 3">
            <a:extLst>
              <a:ext uri="{FF2B5EF4-FFF2-40B4-BE49-F238E27FC236}">
                <a16:creationId xmlns:a16="http://schemas.microsoft.com/office/drawing/2014/main" id="{0FF2436D-C182-F416-C566-156973D359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7B87AB3-718B-A145-A396-81ADDEC34FC7}" type="slidenum">
              <a:rPr lang="en-US" altLang="en-US" sz="1200">
                <a:latin typeface="Arial" panose="020B0604020202020204" pitchFamily="34" charset="0"/>
              </a:rPr>
              <a:pPr/>
              <a:t>2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" name="Date Placeholder 29">
            <a:extLst>
              <a:ext uri="{FF2B5EF4-FFF2-40B4-BE49-F238E27FC236}">
                <a16:creationId xmlns:a16="http://schemas.microsoft.com/office/drawing/2014/main" id="{A740DEDB-F1CE-D945-2913-92C0ADDC1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18">
            <a:extLst>
              <a:ext uri="{FF2B5EF4-FFF2-40B4-BE49-F238E27FC236}">
                <a16:creationId xmlns:a16="http://schemas.microsoft.com/office/drawing/2014/main" id="{A2D35A13-CF27-3170-F759-505E81C5A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26">
            <a:extLst>
              <a:ext uri="{FF2B5EF4-FFF2-40B4-BE49-F238E27FC236}">
                <a16:creationId xmlns:a16="http://schemas.microsoft.com/office/drawing/2014/main" id="{ACD8EA14-A5F1-8A53-23F2-8846456CE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1EAEE"/>
                </a:solidFill>
              </a:defRPr>
            </a:lvl1pPr>
          </a:lstStyle>
          <a:p>
            <a:fld id="{ED233A1D-C2E7-9B47-BAFD-A80C86B058B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57275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958CAAE2-97B4-0F3F-64BA-1DACA44142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8C861CBC-CFA4-196B-8868-CA958FC7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E8CE2085-CD59-B0BE-7C89-D900DD008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71C633-CBF2-6A47-9C79-ADC54C9C3FD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72692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87FA4D-B6B2-4349-D187-8A5EB4707A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AEDAA0-6BA7-0371-7579-89D1FC0C1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E8B2A-99A6-9A48-2707-61C05C3BC4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1EAEE"/>
                </a:solidFill>
              </a:defRPr>
            </a:lvl1pPr>
          </a:lstStyle>
          <a:p>
            <a:fld id="{11E9F424-1396-A842-93C5-B51CB5DB1F1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32150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9">
            <a:extLst>
              <a:ext uri="{FF2B5EF4-FFF2-40B4-BE49-F238E27FC236}">
                <a16:creationId xmlns:a16="http://schemas.microsoft.com/office/drawing/2014/main" id="{08EC2909-04FF-7D0C-5A4D-E30ECC3A69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1">
            <a:extLst>
              <a:ext uri="{FF2B5EF4-FFF2-40B4-BE49-F238E27FC236}">
                <a16:creationId xmlns:a16="http://schemas.microsoft.com/office/drawing/2014/main" id="{000F2922-71FE-F76A-4DD9-274A976D7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>
            <a:extLst>
              <a:ext uri="{FF2B5EF4-FFF2-40B4-BE49-F238E27FC236}">
                <a16:creationId xmlns:a16="http://schemas.microsoft.com/office/drawing/2014/main" id="{C855DBAD-E1A7-5A24-0CFC-F9CB0A2F0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76F120-1DC3-1545-836D-C053565228A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31566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9">
            <a:extLst>
              <a:ext uri="{FF2B5EF4-FFF2-40B4-BE49-F238E27FC236}">
                <a16:creationId xmlns:a16="http://schemas.microsoft.com/office/drawing/2014/main" id="{C5EBAEB9-5ECB-9D33-EC19-0BA780908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21">
            <a:extLst>
              <a:ext uri="{FF2B5EF4-FFF2-40B4-BE49-F238E27FC236}">
                <a16:creationId xmlns:a16="http://schemas.microsoft.com/office/drawing/2014/main" id="{8C94998A-0057-41BF-FD19-41C6DA819D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17">
            <a:extLst>
              <a:ext uri="{FF2B5EF4-FFF2-40B4-BE49-F238E27FC236}">
                <a16:creationId xmlns:a16="http://schemas.microsoft.com/office/drawing/2014/main" id="{96351B72-2C53-5526-0968-5C642582A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6B58F5-06EF-5E49-9B26-8AF24029E19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38813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9">
            <a:extLst>
              <a:ext uri="{FF2B5EF4-FFF2-40B4-BE49-F238E27FC236}">
                <a16:creationId xmlns:a16="http://schemas.microsoft.com/office/drawing/2014/main" id="{77BFE06D-C10E-3D98-6CE7-E8EAAE4CD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21">
            <a:extLst>
              <a:ext uri="{FF2B5EF4-FFF2-40B4-BE49-F238E27FC236}">
                <a16:creationId xmlns:a16="http://schemas.microsoft.com/office/drawing/2014/main" id="{A975D9AE-4CEC-1310-0B89-33900164D4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17">
            <a:extLst>
              <a:ext uri="{FF2B5EF4-FFF2-40B4-BE49-F238E27FC236}">
                <a16:creationId xmlns:a16="http://schemas.microsoft.com/office/drawing/2014/main" id="{76F84FB9-3E2B-CBFD-8695-977E4437F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6AB0ED-4FD4-DF4D-9744-E89B3E534B0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90097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>
            <a:extLst>
              <a:ext uri="{FF2B5EF4-FFF2-40B4-BE49-F238E27FC236}">
                <a16:creationId xmlns:a16="http://schemas.microsoft.com/office/drawing/2014/main" id="{0183BAC5-F660-1900-B183-4420939B1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1">
            <a:extLst>
              <a:ext uri="{FF2B5EF4-FFF2-40B4-BE49-F238E27FC236}">
                <a16:creationId xmlns:a16="http://schemas.microsoft.com/office/drawing/2014/main" id="{56FFB139-FF49-6A90-28E7-D271B37930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17">
            <a:extLst>
              <a:ext uri="{FF2B5EF4-FFF2-40B4-BE49-F238E27FC236}">
                <a16:creationId xmlns:a16="http://schemas.microsoft.com/office/drawing/2014/main" id="{0558B1CF-4D64-402D-F60C-28CEEB10F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2278AF-F5A5-5043-B429-D68059E3E4D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13916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9">
            <a:extLst>
              <a:ext uri="{FF2B5EF4-FFF2-40B4-BE49-F238E27FC236}">
                <a16:creationId xmlns:a16="http://schemas.microsoft.com/office/drawing/2014/main" id="{0D44211B-7173-21A9-6505-79ED710AD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1">
            <a:extLst>
              <a:ext uri="{FF2B5EF4-FFF2-40B4-BE49-F238E27FC236}">
                <a16:creationId xmlns:a16="http://schemas.microsoft.com/office/drawing/2014/main" id="{8F6A4B44-3073-FCB7-9D15-0DEF8DCB74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>
            <a:extLst>
              <a:ext uri="{FF2B5EF4-FFF2-40B4-BE49-F238E27FC236}">
                <a16:creationId xmlns:a16="http://schemas.microsoft.com/office/drawing/2014/main" id="{D12ED66F-0B6F-C554-6DB4-979635356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BF1E55-6702-7142-AF8E-60331E7B34D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701744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13">
            <a:extLst>
              <a:ext uri="{FF2B5EF4-FFF2-40B4-BE49-F238E27FC236}">
                <a16:creationId xmlns:a16="http://schemas.microsoft.com/office/drawing/2014/main" id="{0B9DF5D7-0ACB-BD91-20E9-469D11CA3EDD}"/>
              </a:ext>
            </a:extLst>
          </p:cNvPr>
          <p:cNvSpPr>
            <a:spLocks noChangeArrowheads="1"/>
          </p:cNvSpPr>
          <p:nvPr/>
        </p:nvSpPr>
        <p:spPr bwMode="auto">
          <a:xfrm rot="420000" flipV="1">
            <a:off x="3165475" y="1108075"/>
            <a:ext cx="5257800" cy="4114800"/>
          </a:xfrm>
          <a:custGeom>
            <a:avLst/>
            <a:gdLst>
              <a:gd name="T0" fmla="*/ 5257800 w 5257800"/>
              <a:gd name="T1" fmla="*/ 2057400 h 4114800"/>
              <a:gd name="T2" fmla="*/ 2628900 w 5257800"/>
              <a:gd name="T3" fmla="*/ 4114800 h 4114800"/>
              <a:gd name="T4" fmla="*/ 0 w 5257800"/>
              <a:gd name="T5" fmla="*/ 2057400 h 4114800"/>
              <a:gd name="T6" fmla="*/ 2628900 w 5257800"/>
              <a:gd name="T7" fmla="*/ 0 h 4114800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5257800"/>
              <a:gd name="T13" fmla="*/ 0 h 4114800"/>
              <a:gd name="T14" fmla="*/ 5182785 w 5257800"/>
              <a:gd name="T15" fmla="*/ 4114800 h 41148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257800" h="4114800">
                <a:moveTo>
                  <a:pt x="0" y="0"/>
                </a:moveTo>
                <a:lnTo>
                  <a:pt x="5107774" y="0"/>
                </a:lnTo>
                <a:lnTo>
                  <a:pt x="5257800" y="150026"/>
                </a:lnTo>
                <a:lnTo>
                  <a:pt x="5257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3175" cap="rnd">
            <a:solidFill>
              <a:srgbClr val="C0C0C0"/>
            </a:solidFill>
            <a:miter lim="800000"/>
            <a:headEnd/>
            <a:tailEnd/>
          </a:ln>
          <a:effectLst>
            <a:outerShdw dist="38500" dir="7500041" sx="98500" sy="100079" kx="99984" algn="tl" rotWithShape="0">
              <a:srgbClr val="000000">
                <a:alpha val="25000"/>
              </a:srgbClr>
            </a:outerShdw>
          </a:effectLst>
        </p:spPr>
        <p:txBody>
          <a:bodyPr anchor="ctr"/>
          <a:lstStyle/>
          <a:p>
            <a:endParaRPr lang="en-US"/>
          </a:p>
        </p:txBody>
      </p:sp>
      <p:sp>
        <p:nvSpPr>
          <p:cNvPr id="6" name="Right Triangle 5">
            <a:extLst>
              <a:ext uri="{FF2B5EF4-FFF2-40B4-BE49-F238E27FC236}">
                <a16:creationId xmlns:a16="http://schemas.microsoft.com/office/drawing/2014/main" id="{3CE1D535-3345-8FED-80AD-C98E1F77F1BC}"/>
              </a:ext>
            </a:extLst>
          </p:cNvPr>
          <p:cNvSpPr>
            <a:spLocks noChangeArrowheads="1"/>
          </p:cNvSpPr>
          <p:nvPr/>
        </p:nvSpPr>
        <p:spPr bwMode="auto"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>
            <a:solidFill>
              <a:srgbClr val="FFFFFF"/>
            </a:solidFill>
            <a:bevel/>
            <a:headEnd/>
            <a:tailEnd/>
          </a:ln>
          <a:effectLst>
            <a:outerShdw blurRad="63500" dist="6350" dir="12899787" algn="tl" rotWithShape="0">
              <a:srgbClr val="000000">
                <a:alpha val="46999"/>
              </a:srgbClr>
            </a:outerShdw>
          </a:effectLst>
        </p:spPr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4092E00C-6522-121E-A2D0-EF4450763AB3}"/>
              </a:ext>
            </a:extLst>
          </p:cNvPr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0CD9E5E6-56DD-1807-7F72-E4C8D03F10DB}"/>
              </a:ext>
            </a:extLst>
          </p:cNvPr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DE3FF420-5E04-7981-C177-423BB94BFB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Footer Placeholder 5">
            <a:extLst>
              <a:ext uri="{FF2B5EF4-FFF2-40B4-BE49-F238E27FC236}">
                <a16:creationId xmlns:a16="http://schemas.microsoft.com/office/drawing/2014/main" id="{0112FE5D-1CFD-FC76-644F-EF34CF7CC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36BF6FBE-BEC6-242A-6548-E1A47FF06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fld id="{C73EAC8F-44CE-174C-BD27-C08135DCC86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0165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44B32E60-AB3A-6538-E776-F8FD47495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6ED14F65-BAD0-F26C-E57E-C37F841D0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E315750D-F693-1BED-6A1D-75476C8D9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813033-254B-724F-BF65-601B3DA43A7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638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E538C125-0F3A-5090-BA0D-6B55115F5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82067DAC-63AC-51CC-916A-9F621621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7FD00417-3F3B-3153-14F2-941271B08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56D718-4CDE-D14F-8765-B3BE447979C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97597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0E401886-9F55-432B-8652-31334AE899AB}"/>
              </a:ext>
            </a:extLst>
          </p:cNvPr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65F6CB53-56A1-0435-6822-554ADA2A87A6}"/>
              </a:ext>
            </a:extLst>
          </p:cNvPr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1028" name="Title Placeholder 8">
            <a:extLst>
              <a:ext uri="{FF2B5EF4-FFF2-40B4-BE49-F238E27FC236}">
                <a16:creationId xmlns:a16="http://schemas.microsoft.com/office/drawing/2014/main" id="{05D686BB-B514-3B8C-70EB-E6E2B648175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9" name="Text Placeholder 29">
            <a:extLst>
              <a:ext uri="{FF2B5EF4-FFF2-40B4-BE49-F238E27FC236}">
                <a16:creationId xmlns:a16="http://schemas.microsoft.com/office/drawing/2014/main" id="{F79A3DEB-7637-3956-A3FB-8DC094DC22D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EA9BB5F-351F-5392-8A73-219F91F6AC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Tahoma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381D1185-7725-B9FB-00A7-714D7EDFA5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Tahoma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1EFA3EE4-3A05-4F62-E9CD-D93F06345E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045C75"/>
                </a:solidFill>
              </a:defRPr>
            </a:lvl1pPr>
          </a:lstStyle>
          <a:p>
            <a:fld id="{F8A04EA7-1C46-1E4B-BED7-4906B5BAC5C7}" type="slidenum">
              <a:rPr lang="en-US" altLang="en-US"/>
              <a:pPr/>
              <a:t>‹#›</a:t>
            </a:fld>
            <a:endParaRPr lang="en-US" altLang="en-US"/>
          </a:p>
        </p:txBody>
      </p:sp>
      <p:grpSp>
        <p:nvGrpSpPr>
          <p:cNvPr id="1033" name="Group 1">
            <a:extLst>
              <a:ext uri="{FF2B5EF4-FFF2-40B4-BE49-F238E27FC236}">
                <a16:creationId xmlns:a16="http://schemas.microsoft.com/office/drawing/2014/main" id="{D96F7F0E-F493-A1C9-B80F-1D28090DF4A9}"/>
              </a:ext>
            </a:extLst>
          </p:cNvPr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268B05D2-EC14-0B45-B51E-C4C5754A8CEA}"/>
                </a:ext>
              </a:extLst>
            </p:cNvPr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latin typeface="Tahoma" charset="0"/>
                <a:ea typeface="+mn-ea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76B145F6-8CA8-14BB-DAE2-0515C9EE7366}"/>
                </a:ext>
              </a:extLst>
            </p:cNvPr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latin typeface="Tahoma" charset="0"/>
                <a:ea typeface="+mn-ea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4" r:id="rId1"/>
    <p:sldLayoutId id="2147483946" r:id="rId2"/>
    <p:sldLayoutId id="2147483955" r:id="rId3"/>
    <p:sldLayoutId id="2147483947" r:id="rId4"/>
    <p:sldLayoutId id="2147483948" r:id="rId5"/>
    <p:sldLayoutId id="2147483949" r:id="rId6"/>
    <p:sldLayoutId id="2147483950" r:id="rId7"/>
    <p:sldLayoutId id="2147483951" r:id="rId8"/>
    <p:sldLayoutId id="2147483956" r:id="rId9"/>
    <p:sldLayoutId id="2147483952" r:id="rId10"/>
    <p:sldLayoutId id="214748395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ＭＳ Ｐゴシック" panose="020B0600070205080204" pitchFamily="34" charset="-128"/>
          <a:cs typeface="MS PGothic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anose="020B0600070205080204" pitchFamily="34" charset="-128"/>
          <a:cs typeface="MS PGothic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anose="020B0600070205080204" pitchFamily="34" charset="-128"/>
          <a:cs typeface="MS PGothic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anose="020B0600070205080204" pitchFamily="34" charset="-128"/>
          <a:cs typeface="MS PGothic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anose="020B0600070205080204" pitchFamily="34" charset="-128"/>
          <a:cs typeface="MS PGothic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2" charset="2"/>
        <a:buChar char=""/>
        <a:defRPr sz="26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2" charset="2"/>
        <a:buChar char=""/>
        <a:defRPr sz="24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2" charset="2"/>
        <a:buChar char=""/>
        <a:defRPr sz="21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2" charset="2"/>
        <a:buChar char=""/>
        <a:defRPr sz="20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2" charset="2"/>
        <a:buChar char=""/>
        <a:defRPr sz="20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sytoolkit.org/lessons/experiment_simple_choice_rts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sytoolkit.org/lessons/experiment_compatibility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>
            <a:extLst>
              <a:ext uri="{FF2B5EF4-FFF2-40B4-BE49-F238E27FC236}">
                <a16:creationId xmlns:a16="http://schemas.microsoft.com/office/drawing/2014/main" id="{DC923364-CE7E-9045-CB15-0586E8939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Choice reaction time:</a:t>
            </a:r>
            <a:endParaRPr lang="en-US" altLang="en-US"/>
          </a:p>
        </p:txBody>
      </p:sp>
      <p:sp>
        <p:nvSpPr>
          <p:cNvPr id="40962" name="Content Placeholder 2">
            <a:extLst>
              <a:ext uri="{FF2B5EF4-FFF2-40B4-BE49-F238E27FC236}">
                <a16:creationId xmlns:a16="http://schemas.microsoft.com/office/drawing/2014/main" id="{1D887C7D-FE13-0E9F-A1FB-853AEC37A9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>
                <a:hlinkClick r:id="rId3"/>
              </a:rPr>
              <a:t>https://www.psytoolkit.org/lessons/experiment_simple_choice_rts.html</a:t>
            </a:r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itle 1">
            <a:extLst>
              <a:ext uri="{FF2B5EF4-FFF2-40B4-BE49-F238E27FC236}">
                <a16:creationId xmlns:a16="http://schemas.microsoft.com/office/drawing/2014/main" id="{5A245176-9A6B-49F4-B0DD-34E95E0F9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625" y="1285875"/>
            <a:ext cx="8229600" cy="1143000"/>
          </a:xfrm>
        </p:spPr>
        <p:txBody>
          <a:bodyPr/>
          <a:lstStyle/>
          <a:p>
            <a:r>
              <a:rPr lang="en-GB" altLang="en-US" sz="4800" b="1" dirty="0">
                <a:solidFill>
                  <a:srgbClr val="CC3300"/>
                </a:solidFill>
              </a:rPr>
              <a:t>Stimulus-Response Compatibility</a:t>
            </a:r>
            <a:br>
              <a:rPr lang="en-GB" altLang="en-US" sz="4800" b="1" dirty="0">
                <a:solidFill>
                  <a:srgbClr val="CC3300"/>
                </a:solidFill>
              </a:rPr>
            </a:br>
            <a:endParaRPr lang="en-US" altLang="en-US" sz="4800" dirty="0"/>
          </a:p>
        </p:txBody>
      </p:sp>
      <p:sp>
        <p:nvSpPr>
          <p:cNvPr id="49154" name="Content Placeholder 2">
            <a:extLst>
              <a:ext uri="{FF2B5EF4-FFF2-40B4-BE49-F238E27FC236}">
                <a16:creationId xmlns:a16="http://schemas.microsoft.com/office/drawing/2014/main" id="{36B8CD00-A032-6C1D-6FC2-58944FA578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>
                <a:hlinkClick r:id="rId3"/>
              </a:rPr>
              <a:t>https://www.psytoolkit.org/lessons/experiment_compatibility.html</a:t>
            </a:r>
            <a:endParaRPr lang="en-US" altLang="en-US" dirty="0"/>
          </a:p>
          <a:p>
            <a:endParaRPr lang="en-US" alt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1639</TotalTime>
  <Words>43</Words>
  <Application>Microsoft Macintosh PowerPoint</Application>
  <PresentationFormat>On-screen Show (4:3)</PresentationFormat>
  <Paragraphs>6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Constantia</vt:lpstr>
      <vt:lpstr>Tahoma</vt:lpstr>
      <vt:lpstr>Wingdings 2</vt:lpstr>
      <vt:lpstr>Flow</vt:lpstr>
      <vt:lpstr>Choice reaction time:</vt:lpstr>
      <vt:lpstr>Stimulus-Response Compatibility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Alison Connaughton</dc:creator>
  <cp:lastModifiedBy>Alison Connaughton</cp:lastModifiedBy>
  <cp:revision>145</cp:revision>
  <cp:lastPrinted>2015-02-09T17:13:20Z</cp:lastPrinted>
  <dcterms:created xsi:type="dcterms:W3CDTF">2002-03-17T22:33:47Z</dcterms:created>
  <dcterms:modified xsi:type="dcterms:W3CDTF">2025-02-24T22:19:37Z</dcterms:modified>
</cp:coreProperties>
</file>