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4"/>
  </p:notesMasterIdLst>
  <p:sldIdLst>
    <p:sldId id="258" r:id="rId2"/>
    <p:sldId id="257" r:id="rId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81" autoAdjust="0"/>
    <p:restoredTop sz="94660"/>
  </p:normalViewPr>
  <p:slideViewPr>
    <p:cSldViewPr snapToGrid="0">
      <p:cViewPr varScale="1">
        <p:scale>
          <a:sx n="70" d="100"/>
          <a:sy n="70" d="100"/>
        </p:scale>
        <p:origin x="306" y="6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3CE761-1A9D-4197-8615-E3C2E0B86FC7}" type="datetimeFigureOut">
              <a:rPr lang="en-US" smtClean="0"/>
              <a:t>26-Nov-25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587729-F233-4014-B248-08F73E42B777}" type="slidenum">
              <a:rPr lang="en-US" smtClean="0"/>
              <a:t>‹#›</a:t>
            </a:fld>
            <a:endParaRPr lang="en-US"/>
          </a:p>
        </p:txBody>
      </p:sp>
    </p:spTree>
    <p:extLst>
      <p:ext uri="{BB962C8B-B14F-4D97-AF65-F5344CB8AC3E}">
        <p14:creationId xmlns:p14="http://schemas.microsoft.com/office/powerpoint/2010/main" val="5495869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DE29373-C939-D223-2EDA-4F0116A623C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5144BF4-08FC-AAB5-30C3-1E71E368340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2B2689A-52CE-FD9C-923B-7EC7939A22DF}"/>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AE47370A-774A-4ECF-10BA-07AC02DBB182}"/>
              </a:ext>
            </a:extLst>
          </p:cNvPr>
          <p:cNvSpPr>
            <a:spLocks noGrp="1"/>
          </p:cNvSpPr>
          <p:nvPr>
            <p:ph type="sldNum" sz="quarter" idx="5"/>
          </p:nvPr>
        </p:nvSpPr>
        <p:spPr/>
        <p:txBody>
          <a:bodyPr/>
          <a:lstStyle/>
          <a:p>
            <a:fld id="{C3587729-F233-4014-B248-08F73E42B777}" type="slidenum">
              <a:rPr lang="en-US" smtClean="0"/>
              <a:t>2</a:t>
            </a:fld>
            <a:endParaRPr lang="en-US"/>
          </a:p>
        </p:txBody>
      </p:sp>
    </p:spTree>
    <p:extLst>
      <p:ext uri="{BB962C8B-B14F-4D97-AF65-F5344CB8AC3E}">
        <p14:creationId xmlns:p14="http://schemas.microsoft.com/office/powerpoint/2010/main" val="41486734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rgbClr val="FFFFFF"/>
                </a:solidFill>
              </a:defRPr>
            </a:lvl1pPr>
          </a:lstStyle>
          <a:p>
            <a:fld id="{8397A5F3-5192-42AA-8F06-2E0080D3F76A}" type="datetimeFigureOut">
              <a:rPr lang="en-US" smtClean="0"/>
              <a:t>26-Nov-25</a:t>
            </a:fld>
            <a:endParaRPr lang="en-US"/>
          </a:p>
        </p:txBody>
      </p:sp>
      <p:sp>
        <p:nvSpPr>
          <p:cNvPr id="5" name="Footer Placeholder 4"/>
          <p:cNvSpPr>
            <a:spLocks noGrp="1"/>
          </p:cNvSpPr>
          <p:nvPr>
            <p:ph type="ftr" sz="quarter" idx="11"/>
          </p:nvPr>
        </p:nvSpPr>
        <p:spPr/>
        <p:txBody>
          <a:bodyPr/>
          <a:lstStyle>
            <a:lvl1pPr>
              <a:defRPr>
                <a:solidFill>
                  <a:srgbClr val="FFFFFF"/>
                </a:solidFill>
              </a:defRPr>
            </a:lvl1p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59949E57-7A1E-456F-82E1-5416FC9BC47E}" type="slidenum">
              <a:rPr lang="en-US" smtClean="0"/>
              <a:t>‹#›</a:t>
            </a:fld>
            <a:endParaRPr lang="en-US"/>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38711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7A5F3-5192-42AA-8F06-2E0080D3F76A}" type="datetimeFigureOut">
              <a:rPr lang="en-US" smtClean="0"/>
              <a:t>26-Nov-25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7275629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397A5F3-5192-42AA-8F06-2E0080D3F76A}" type="datetimeFigureOut">
              <a:rPr lang="en-US" smtClean="0"/>
              <a:t>26-Nov-25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26242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397A5F3-5192-42AA-8F06-2E0080D3F76A}" type="datetimeFigureOut">
              <a:rPr lang="en-US" smtClean="0"/>
              <a:t>26-Nov-25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610203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397A5F3-5192-42AA-8F06-2E0080D3F76A}" type="datetimeFigureOut">
              <a:rPr lang="en-US" smtClean="0"/>
              <a:t>26-Nov-25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94541755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397A5F3-5192-42AA-8F06-2E0080D3F76A}" type="datetimeFigureOut">
              <a:rPr lang="en-US" smtClean="0"/>
              <a:t>26-Nov-25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143696113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397A5F3-5192-42AA-8F06-2E0080D3F76A}" type="datetimeFigureOut">
              <a:rPr lang="en-US" smtClean="0"/>
              <a:t>26-Nov-25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326658003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97A5F3-5192-42AA-8F06-2E0080D3F76A}" type="datetimeFigureOut">
              <a:rPr lang="en-US" smtClean="0"/>
              <a:t>26-Nov-25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6093866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397A5F3-5192-42AA-8F06-2E0080D3F76A}" type="datetimeFigureOut">
              <a:rPr lang="en-US" smtClean="0"/>
              <a:t>26-Nov-25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33062449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7A5F3-5192-42AA-8F06-2E0080D3F76A}" type="datetimeFigureOut">
              <a:rPr lang="en-US" smtClean="0"/>
              <a:t>26-Nov-25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30354832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397A5F3-5192-42AA-8F06-2E0080D3F76A}" type="datetimeFigureOut">
              <a:rPr lang="en-US" smtClean="0"/>
              <a:t>26-Nov-25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9949E57-7A1E-456F-82E1-5416FC9BC47E}" type="slidenum">
              <a:rPr lang="en-US" smtClean="0"/>
              <a:t>‹#›</a:t>
            </a:fld>
            <a:endParaRPr lang="en-US"/>
          </a:p>
        </p:txBody>
      </p:sp>
    </p:spTree>
    <p:extLst>
      <p:ext uri="{BB962C8B-B14F-4D97-AF65-F5344CB8AC3E}">
        <p14:creationId xmlns:p14="http://schemas.microsoft.com/office/powerpoint/2010/main" val="27563114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8397A5F3-5192-42AA-8F06-2E0080D3F76A}" type="datetimeFigureOut">
              <a:rPr lang="en-US" smtClean="0"/>
              <a:t>26-Nov-25</a:t>
            </a:fld>
            <a:endParaRPr lang="en-US"/>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59949E57-7A1E-456F-82E1-5416FC9BC47E}" type="slidenum">
              <a:rPr lang="en-US" smtClean="0"/>
              <a:t>‹#›</a:t>
            </a:fld>
            <a:endParaRPr lang="en-US"/>
          </a:p>
        </p:txBody>
      </p:sp>
    </p:spTree>
    <p:extLst>
      <p:ext uri="{BB962C8B-B14F-4D97-AF65-F5344CB8AC3E}">
        <p14:creationId xmlns:p14="http://schemas.microsoft.com/office/powerpoint/2010/main" val="182724654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72B63-C1E5-C2CF-77CF-CC9F98A9227A}"/>
              </a:ext>
            </a:extLst>
          </p:cNvPr>
          <p:cNvSpPr>
            <a:spLocks noGrp="1"/>
          </p:cNvSpPr>
          <p:nvPr>
            <p:ph type="ctrTitle"/>
          </p:nvPr>
        </p:nvSpPr>
        <p:spPr/>
        <p:txBody>
          <a:bodyPr>
            <a:normAutofit fontScale="90000"/>
          </a:bodyPr>
          <a:lstStyle/>
          <a:p>
            <a:r>
              <a:rPr lang="en-US" sz="4800" dirty="0"/>
              <a:t>Module code &amp; Name: LCLM4002-Digital Skills.</a:t>
            </a:r>
            <a:br>
              <a:rPr lang="en-US" sz="4800" dirty="0"/>
            </a:br>
            <a:r>
              <a:rPr lang="en-US" sz="4800" dirty="0"/>
              <a:t>Assignment Title: </a:t>
            </a:r>
            <a:r>
              <a:rPr lang="en-US" sz="4800"/>
              <a:t>Digital Skills</a:t>
            </a:r>
            <a:br>
              <a:rPr lang="en-US" sz="4800"/>
            </a:br>
            <a:r>
              <a:rPr lang="en-US" sz="4800"/>
              <a:t>Task 2 : Poster</a:t>
            </a:r>
            <a:endParaRPr lang="en-US" sz="4800" dirty="0"/>
          </a:p>
        </p:txBody>
      </p:sp>
      <p:sp>
        <p:nvSpPr>
          <p:cNvPr id="3" name="Subtitle 2">
            <a:extLst>
              <a:ext uri="{FF2B5EF4-FFF2-40B4-BE49-F238E27FC236}">
                <a16:creationId xmlns:a16="http://schemas.microsoft.com/office/drawing/2014/main" id="{38F0026C-B340-EE98-89B5-305FC6E8D2C7}"/>
              </a:ext>
            </a:extLst>
          </p:cNvPr>
          <p:cNvSpPr>
            <a:spLocks noGrp="1"/>
          </p:cNvSpPr>
          <p:nvPr>
            <p:ph type="subTitle" idx="1"/>
          </p:nvPr>
        </p:nvSpPr>
        <p:spPr/>
        <p:txBody>
          <a:bodyPr/>
          <a:lstStyle/>
          <a:p>
            <a:r>
              <a:rPr lang="en-US" dirty="0"/>
              <a:t>Student Name: Baby Tudor</a:t>
            </a:r>
          </a:p>
          <a:p>
            <a:r>
              <a:rPr lang="en-US" dirty="0"/>
              <a:t>Student ID:2321281</a:t>
            </a:r>
          </a:p>
          <a:p>
            <a:endParaRPr lang="en-US" dirty="0"/>
          </a:p>
        </p:txBody>
      </p:sp>
    </p:spTree>
    <p:extLst>
      <p:ext uri="{BB962C8B-B14F-4D97-AF65-F5344CB8AC3E}">
        <p14:creationId xmlns:p14="http://schemas.microsoft.com/office/powerpoint/2010/main" val="14247877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4634438-9ED5-5EA0-991F-2B69989CECC8}"/>
            </a:ext>
          </a:extLst>
        </p:cNvPr>
        <p:cNvGrpSpPr/>
        <p:nvPr/>
      </p:nvGrpSpPr>
      <p:grpSpPr>
        <a:xfrm>
          <a:off x="0" y="0"/>
          <a:ext cx="0" cy="0"/>
          <a:chOff x="0" y="0"/>
          <a:chExt cx="0" cy="0"/>
        </a:xfrm>
      </p:grpSpPr>
      <p:sp>
        <p:nvSpPr>
          <p:cNvPr id="2" name="Rectangle: Rounded Corners 1">
            <a:extLst>
              <a:ext uri="{FF2B5EF4-FFF2-40B4-BE49-F238E27FC236}">
                <a16:creationId xmlns:a16="http://schemas.microsoft.com/office/drawing/2014/main" id="{C3C67826-D268-413F-785B-80004F459618}"/>
              </a:ext>
            </a:extLst>
          </p:cNvPr>
          <p:cNvSpPr/>
          <p:nvPr/>
        </p:nvSpPr>
        <p:spPr>
          <a:xfrm>
            <a:off x="0" y="1"/>
            <a:ext cx="12192000" cy="664157"/>
          </a:xfrm>
          <a:prstGeom prst="roundRect">
            <a:avLst/>
          </a:prstGeom>
          <a:solidFill>
            <a:schemeClr val="accent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2800" b="1" dirty="0"/>
              <a:t>Title</a:t>
            </a:r>
            <a:r>
              <a:rPr lang="en-US" sz="2800" dirty="0"/>
              <a:t>: The way to create a new Teams meeting.</a:t>
            </a:r>
          </a:p>
        </p:txBody>
      </p:sp>
      <p:sp>
        <p:nvSpPr>
          <p:cNvPr id="3" name="Rectangle: Rounded Corners 2">
            <a:extLst>
              <a:ext uri="{FF2B5EF4-FFF2-40B4-BE49-F238E27FC236}">
                <a16:creationId xmlns:a16="http://schemas.microsoft.com/office/drawing/2014/main" id="{824BA204-EEED-7145-10B0-0A4B0A160174}"/>
              </a:ext>
            </a:extLst>
          </p:cNvPr>
          <p:cNvSpPr/>
          <p:nvPr/>
        </p:nvSpPr>
        <p:spPr>
          <a:xfrm>
            <a:off x="217714" y="782456"/>
            <a:ext cx="3904343" cy="5807030"/>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1200" b="1" dirty="0"/>
              <a:t>Introduction</a:t>
            </a:r>
            <a:endParaRPr lang="en-US" sz="1050" b="1" dirty="0"/>
          </a:p>
          <a:p>
            <a:pPr algn="just"/>
            <a:r>
              <a:rPr lang="en-US" sz="1000" dirty="0"/>
              <a:t>This assignment for the module Digital Skills will create a poster on the third topic to show the way to create a new Teams meeting. In modern times, virtual collaboration has become crucial for working from different locations around the world (Gilson, O’Neill and Maynard, 2023). To complete projects, attend class and conference, and team meetings is significant now. Some organisation arranges interview sessions using Microsoft Teams meetings. So, the poster will outline step-by-step guidelines to create a new team meeting using Microsoft Teams. </a:t>
            </a:r>
          </a:p>
          <a:p>
            <a:pPr algn="just"/>
            <a:r>
              <a:rPr lang="en-US" sz="1000" dirty="0"/>
              <a:t>A new meeting set up using Microsoft Teams is an easy process where the individuals must have some primary knowledge regarding the platform (Maria, 2025). The eight-step guideline can help to understand the ways to set up a new Microsoft Teams meeting. These steps are presented below: </a:t>
            </a:r>
          </a:p>
          <a:p>
            <a:pPr algn="just"/>
            <a:r>
              <a:rPr lang="en-US" sz="1000" b="1" dirty="0"/>
              <a:t>Step 1:  Open Microsoft Teams</a:t>
            </a:r>
          </a:p>
          <a:p>
            <a:pPr algn="just"/>
            <a:r>
              <a:rPr lang="en-US" sz="1000" dirty="0"/>
              <a:t>At first, set a new team meeting, open the app of Microsoft Teams app on a mobile device or computer (DFTB, 2022). </a:t>
            </a:r>
          </a:p>
          <a:p>
            <a:pPr algn="just"/>
            <a:r>
              <a:rPr lang="en-US" sz="1000" b="1" dirty="0"/>
              <a:t>Step 2:  Click the Calendar tab</a:t>
            </a:r>
          </a:p>
          <a:p>
            <a:pPr algn="just"/>
            <a:r>
              <a:rPr lang="en-US" sz="1000" dirty="0"/>
              <a:t>Next, click on the tab of the calendar on the left side of the screen will view the calendar. </a:t>
            </a:r>
          </a:p>
          <a:p>
            <a:pPr algn="just"/>
            <a:r>
              <a:rPr lang="en-US" sz="1000" b="1" dirty="0"/>
              <a:t>Step 3:  Click New Meeting</a:t>
            </a:r>
          </a:p>
          <a:p>
            <a:pPr algn="just"/>
            <a:endParaRPr lang="en-US" sz="1000" dirty="0"/>
          </a:p>
          <a:p>
            <a:pPr algn="just"/>
            <a:endParaRPr lang="en-US" sz="1000" dirty="0"/>
          </a:p>
          <a:p>
            <a:pPr algn="just"/>
            <a:endParaRPr lang="en-US" sz="1000" dirty="0"/>
          </a:p>
          <a:p>
            <a:pPr algn="just"/>
            <a:endParaRPr lang="en-US" sz="1000" dirty="0"/>
          </a:p>
          <a:p>
            <a:pPr algn="just"/>
            <a:endParaRPr lang="en-US" sz="1000" dirty="0"/>
          </a:p>
          <a:p>
            <a:pPr algn="just"/>
            <a:endParaRPr lang="en-US" sz="1000" dirty="0"/>
          </a:p>
          <a:p>
            <a:pPr algn="just"/>
            <a:endParaRPr lang="en-US" sz="1000" dirty="0"/>
          </a:p>
          <a:p>
            <a:pPr algn="just"/>
            <a:endParaRPr lang="en-US" sz="1000" dirty="0"/>
          </a:p>
          <a:p>
            <a:pPr algn="ctr"/>
            <a:r>
              <a:rPr lang="en-US" sz="1000" dirty="0"/>
              <a:t>Source: Self-made.</a:t>
            </a:r>
          </a:p>
          <a:p>
            <a:pPr algn="just"/>
            <a:r>
              <a:rPr lang="en-US" sz="1000" dirty="0"/>
              <a:t>After opening the calendar tab, click on the new meeting option to set a new team meeting (Maria, 2025). </a:t>
            </a:r>
          </a:p>
          <a:p>
            <a:pPr algn="just"/>
            <a:endParaRPr lang="en-US" sz="1000" dirty="0"/>
          </a:p>
        </p:txBody>
      </p:sp>
      <p:sp>
        <p:nvSpPr>
          <p:cNvPr id="4" name="Rectangle: Rounded Corners 3">
            <a:extLst>
              <a:ext uri="{FF2B5EF4-FFF2-40B4-BE49-F238E27FC236}">
                <a16:creationId xmlns:a16="http://schemas.microsoft.com/office/drawing/2014/main" id="{FC0020A5-8F64-9C27-8E6B-64F34AA8619D}"/>
              </a:ext>
            </a:extLst>
          </p:cNvPr>
          <p:cNvSpPr/>
          <p:nvPr/>
        </p:nvSpPr>
        <p:spPr>
          <a:xfrm>
            <a:off x="4194629" y="750633"/>
            <a:ext cx="3904343" cy="5838853"/>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r>
              <a:rPr lang="en-US" sz="1000" b="1" dirty="0"/>
              <a:t>Step 4: Add attendance</a:t>
            </a:r>
          </a:p>
          <a:p>
            <a:pPr algn="just"/>
            <a:endParaRPr lang="en-US" sz="1000" b="1" u="sng" dirty="0"/>
          </a:p>
          <a:p>
            <a:pPr algn="just"/>
            <a:endParaRPr lang="en-US" sz="1000" b="1" u="sng" dirty="0"/>
          </a:p>
          <a:p>
            <a:pPr algn="just"/>
            <a:endParaRPr lang="en-US" sz="1000" b="1" u="sng" dirty="0"/>
          </a:p>
          <a:p>
            <a:pPr algn="just"/>
            <a:endParaRPr lang="en-US" sz="1000" b="1" u="sng" dirty="0"/>
          </a:p>
          <a:p>
            <a:pPr algn="just"/>
            <a:endParaRPr lang="en-US" sz="1000" b="1" u="sng" dirty="0"/>
          </a:p>
          <a:p>
            <a:pPr algn="just"/>
            <a:endParaRPr lang="en-US" sz="1000" b="1" u="sng" dirty="0"/>
          </a:p>
          <a:p>
            <a:pPr algn="just"/>
            <a:endParaRPr lang="en-US" sz="1000" b="1" u="sng" dirty="0"/>
          </a:p>
          <a:p>
            <a:pPr algn="just"/>
            <a:endParaRPr lang="en-US" sz="1000" b="1" u="sng" dirty="0"/>
          </a:p>
          <a:p>
            <a:pPr algn="ctr"/>
            <a:r>
              <a:rPr lang="en-US" sz="1000" dirty="0"/>
              <a:t>Source: Self-made.</a:t>
            </a:r>
          </a:p>
          <a:p>
            <a:pPr algn="just"/>
            <a:r>
              <a:rPr lang="en-US" sz="1000" dirty="0"/>
              <a:t>After that, click on the ‘To field and write email addresses or names of the participants and team members who are going to be invited for this meeting (DFTB, 2022). After starting typing, the suggestions for names will appear from the contact list. </a:t>
            </a:r>
          </a:p>
          <a:p>
            <a:pPr algn="just"/>
            <a:r>
              <a:rPr lang="en-US" sz="1000" b="1" dirty="0"/>
              <a:t>Step 5:  Set the time and date of the meeting</a:t>
            </a:r>
          </a:p>
          <a:p>
            <a:pPr algn="just"/>
            <a:endParaRPr lang="en-US" sz="1000" dirty="0"/>
          </a:p>
          <a:p>
            <a:pPr algn="just"/>
            <a:endParaRPr lang="en-US" sz="1000" dirty="0"/>
          </a:p>
          <a:p>
            <a:pPr algn="just"/>
            <a:endParaRPr lang="en-US" sz="1000" dirty="0"/>
          </a:p>
          <a:p>
            <a:pPr algn="just"/>
            <a:endParaRPr lang="en-US" sz="1000" b="1" dirty="0"/>
          </a:p>
          <a:p>
            <a:pPr algn="just"/>
            <a:endParaRPr lang="en-US" sz="1000" b="1" dirty="0"/>
          </a:p>
          <a:p>
            <a:pPr algn="just"/>
            <a:endParaRPr lang="en-US" sz="1000" b="1" dirty="0"/>
          </a:p>
          <a:p>
            <a:pPr algn="just"/>
            <a:endParaRPr lang="en-US" sz="1000" b="1" dirty="0"/>
          </a:p>
          <a:p>
            <a:pPr algn="ctr"/>
            <a:r>
              <a:rPr lang="en-US" sz="1000" dirty="0"/>
              <a:t>Source: Self-made.</a:t>
            </a:r>
            <a:endParaRPr lang="en-US" sz="1000" b="1" dirty="0"/>
          </a:p>
          <a:p>
            <a:pPr algn="just"/>
            <a:r>
              <a:rPr lang="en-US" sz="1000" dirty="0"/>
              <a:t>The meeting time and date need to be selected using the calendar’s clock portion in the section for meeting details (Gilson, O’Neill and Maynard, 2023). </a:t>
            </a:r>
          </a:p>
          <a:p>
            <a:pPr algn="just"/>
            <a:r>
              <a:rPr lang="en-US" sz="1000" b="1" dirty="0"/>
              <a:t>Step 6:  Set the duration of the meeting</a:t>
            </a:r>
          </a:p>
          <a:p>
            <a:pPr algn="just"/>
            <a:r>
              <a:rPr lang="en-US" sz="1000" dirty="0"/>
              <a:t>Along with that, the time limit of the meeting needs to be set through the drop-down menu of the meeting details portion (Maria, 2025). </a:t>
            </a:r>
          </a:p>
          <a:p>
            <a:pPr algn="just"/>
            <a:r>
              <a:rPr lang="en-US" sz="1000" b="1" dirty="0"/>
              <a:t>Step 7: Add the agenda or subject of the meeting</a:t>
            </a:r>
          </a:p>
          <a:p>
            <a:pPr algn="just"/>
            <a:r>
              <a:rPr lang="en-US" sz="1000" dirty="0"/>
              <a:t>The subject or purpose of the meeting needs to be included with brief details (Gilson, O’Neill and Maynard, 2023). In the agenda field, the subject and a little information about the meeting are required, for which the meeting is arranged. </a:t>
            </a:r>
          </a:p>
        </p:txBody>
      </p:sp>
      <p:sp>
        <p:nvSpPr>
          <p:cNvPr id="5" name="Rectangle: Rounded Corners 4">
            <a:extLst>
              <a:ext uri="{FF2B5EF4-FFF2-40B4-BE49-F238E27FC236}">
                <a16:creationId xmlns:a16="http://schemas.microsoft.com/office/drawing/2014/main" id="{024FCBB6-72C3-DD6B-BE91-6E05500C8466}"/>
              </a:ext>
            </a:extLst>
          </p:cNvPr>
          <p:cNvSpPr/>
          <p:nvPr/>
        </p:nvSpPr>
        <p:spPr>
          <a:xfrm>
            <a:off x="8244115" y="750633"/>
            <a:ext cx="3657599" cy="5838853"/>
          </a:xfrm>
          <a:prstGeom prst="roundRect">
            <a:avLst/>
          </a:prstGeom>
          <a:solidFill>
            <a:schemeClr val="accent1">
              <a:lumMod val="5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US" sz="1000" b="1" dirty="0"/>
          </a:p>
          <a:p>
            <a:pPr algn="just"/>
            <a:endParaRPr lang="en-US" sz="1000" b="1" dirty="0"/>
          </a:p>
          <a:p>
            <a:pPr algn="just"/>
            <a:endParaRPr lang="en-US" sz="1000" b="1" dirty="0"/>
          </a:p>
          <a:p>
            <a:pPr algn="just"/>
            <a:endParaRPr lang="en-US" sz="1000" dirty="0"/>
          </a:p>
          <a:p>
            <a:pPr algn="ctr"/>
            <a:r>
              <a:rPr lang="en-US" sz="1000" dirty="0"/>
              <a:t>Source: Self-made</a:t>
            </a:r>
            <a:r>
              <a:rPr lang="en-US" sz="1000" b="1" dirty="0"/>
              <a:t>.</a:t>
            </a:r>
          </a:p>
          <a:p>
            <a:pPr algn="just"/>
            <a:r>
              <a:rPr lang="en-US" sz="1000" b="1" dirty="0"/>
              <a:t>Step 8: Click on Sent to invite members to attend</a:t>
            </a:r>
          </a:p>
          <a:p>
            <a:pPr algn="just"/>
            <a:r>
              <a:rPr lang="en-US" sz="1000" dirty="0"/>
              <a:t>The last step of creating a new Teams meeting is clicking on the send option after completing all details. It will send the meeting invitation to the app participants (DFTB, 2022). Finally, the event notification will pop up on the Teams Outlook calendar. </a:t>
            </a:r>
            <a:endParaRPr lang="en-US" sz="1000" b="1" dirty="0"/>
          </a:p>
          <a:p>
            <a:pPr algn="just"/>
            <a:endParaRPr lang="en-US" sz="1000" b="1" dirty="0"/>
          </a:p>
          <a:p>
            <a:pPr algn="just"/>
            <a:endParaRPr lang="en-US" sz="1000" b="1" dirty="0"/>
          </a:p>
          <a:p>
            <a:pPr algn="just"/>
            <a:endParaRPr lang="en-US" sz="1000" b="1" dirty="0"/>
          </a:p>
          <a:p>
            <a:pPr algn="just"/>
            <a:endParaRPr lang="en-US" sz="1000" dirty="0"/>
          </a:p>
          <a:p>
            <a:pPr algn="just"/>
            <a:endParaRPr lang="en-US" sz="1000" dirty="0"/>
          </a:p>
          <a:p>
            <a:pPr algn="just"/>
            <a:endParaRPr lang="en-US" sz="1000" dirty="0"/>
          </a:p>
          <a:p>
            <a:pPr algn="just"/>
            <a:endParaRPr lang="en-US" sz="1000" dirty="0"/>
          </a:p>
          <a:p>
            <a:pPr algn="just"/>
            <a:r>
              <a:rPr lang="en-US" sz="1100" b="1" dirty="0"/>
              <a:t>Conclusion</a:t>
            </a:r>
            <a:endParaRPr lang="en-US" sz="1000" b="1" dirty="0"/>
          </a:p>
          <a:p>
            <a:pPr algn="just"/>
            <a:r>
              <a:rPr lang="en-US" sz="1000" dirty="0"/>
              <a:t>In conclusion, the poster showed an eight-step guideline to create a new meeting for the team to use Microsoft Teams. It is an easy process where the individuals must have some primary knowledge regarding the platform. From the calendar option to send an invitation to the participants, details guidelines are presented to guide about arrangement of a meeting for seamless virtual collaboration among teams to complete any tasks or projects effectively. </a:t>
            </a:r>
          </a:p>
          <a:p>
            <a:pPr algn="just"/>
            <a:r>
              <a:rPr lang="en-US" sz="1100" b="1" dirty="0"/>
              <a:t>Reference list</a:t>
            </a:r>
          </a:p>
          <a:p>
            <a:pPr algn="just"/>
            <a:r>
              <a:rPr lang="en-US" sz="1000" dirty="0"/>
              <a:t>DFTB, T. (2022). Top 10 Microsoft Teams tips &amp; tricks. Don’t Forget The Bubbles. </a:t>
            </a:r>
          </a:p>
          <a:p>
            <a:pPr algn="just"/>
            <a:r>
              <a:rPr lang="en-US" sz="1000" dirty="0"/>
              <a:t>Gilson, L.L., O’Neill, T. and Maynard, M.T. (2023). Handbook of Virtual Work. Edward Elgar Publishing.</a:t>
            </a:r>
          </a:p>
          <a:p>
            <a:pPr algn="just"/>
            <a:r>
              <a:rPr lang="en-US" sz="1000" dirty="0"/>
              <a:t>Maria (2025). How to Set up a Teams Meeting: Unlocking Virtual Collaboration. [online] </a:t>
            </a:r>
            <a:r>
              <a:rPr lang="en-US" sz="1000" dirty="0" err="1"/>
              <a:t>Everhour</a:t>
            </a:r>
            <a:r>
              <a:rPr lang="en-US" sz="1000" dirty="0"/>
              <a:t> Blog. Available at: https://everhour.com/blog/how-to-create-teams-meetings/ [Accessed 26 Nov. 2025].</a:t>
            </a:r>
          </a:p>
        </p:txBody>
      </p:sp>
      <p:pic>
        <p:nvPicPr>
          <p:cNvPr id="8" name="Picture 7">
            <a:extLst>
              <a:ext uri="{FF2B5EF4-FFF2-40B4-BE49-F238E27FC236}">
                <a16:creationId xmlns:a16="http://schemas.microsoft.com/office/drawing/2014/main" id="{F1AE3975-CF8C-059F-76D9-C19153FBEBC8}"/>
              </a:ext>
            </a:extLst>
          </p:cNvPr>
          <p:cNvPicPr>
            <a:picLocks noChangeAspect="1"/>
          </p:cNvPicPr>
          <p:nvPr/>
        </p:nvPicPr>
        <p:blipFill>
          <a:blip r:embed="rId3"/>
          <a:stretch>
            <a:fillRect/>
          </a:stretch>
        </p:blipFill>
        <p:spPr>
          <a:xfrm>
            <a:off x="1154018" y="4502599"/>
            <a:ext cx="2162388" cy="1158516"/>
          </a:xfrm>
          <a:prstGeom prst="rect">
            <a:avLst/>
          </a:prstGeom>
        </p:spPr>
      </p:pic>
      <p:pic>
        <p:nvPicPr>
          <p:cNvPr id="13" name="Picture 12">
            <a:extLst>
              <a:ext uri="{FF2B5EF4-FFF2-40B4-BE49-F238E27FC236}">
                <a16:creationId xmlns:a16="http://schemas.microsoft.com/office/drawing/2014/main" id="{321D9CEC-0373-FC66-57B4-2014B7470589}"/>
              </a:ext>
            </a:extLst>
          </p:cNvPr>
          <p:cNvPicPr>
            <a:picLocks noChangeAspect="1"/>
          </p:cNvPicPr>
          <p:nvPr/>
        </p:nvPicPr>
        <p:blipFill>
          <a:blip r:embed="rId4"/>
          <a:stretch>
            <a:fillRect/>
          </a:stretch>
        </p:blipFill>
        <p:spPr>
          <a:xfrm>
            <a:off x="5213445" y="1239966"/>
            <a:ext cx="1962451" cy="1052857"/>
          </a:xfrm>
          <a:prstGeom prst="rect">
            <a:avLst/>
          </a:prstGeom>
        </p:spPr>
      </p:pic>
      <p:pic>
        <p:nvPicPr>
          <p:cNvPr id="14" name="Picture 13">
            <a:extLst>
              <a:ext uri="{FF2B5EF4-FFF2-40B4-BE49-F238E27FC236}">
                <a16:creationId xmlns:a16="http://schemas.microsoft.com/office/drawing/2014/main" id="{69784CFA-DD01-FEB0-0ADD-0CF7A965C1F7}"/>
              </a:ext>
            </a:extLst>
          </p:cNvPr>
          <p:cNvPicPr>
            <a:picLocks noChangeAspect="1"/>
          </p:cNvPicPr>
          <p:nvPr/>
        </p:nvPicPr>
        <p:blipFill>
          <a:blip r:embed="rId5"/>
          <a:stretch>
            <a:fillRect/>
          </a:stretch>
        </p:blipFill>
        <p:spPr>
          <a:xfrm>
            <a:off x="5192105" y="3310443"/>
            <a:ext cx="1963206" cy="1052857"/>
          </a:xfrm>
          <a:prstGeom prst="rect">
            <a:avLst/>
          </a:prstGeom>
        </p:spPr>
      </p:pic>
      <p:pic>
        <p:nvPicPr>
          <p:cNvPr id="6" name="Picture 5">
            <a:extLst>
              <a:ext uri="{FF2B5EF4-FFF2-40B4-BE49-F238E27FC236}">
                <a16:creationId xmlns:a16="http://schemas.microsoft.com/office/drawing/2014/main" id="{36F1DA1C-9F18-0860-CC34-F4D89978E697}"/>
              </a:ext>
            </a:extLst>
          </p:cNvPr>
          <p:cNvPicPr>
            <a:picLocks noChangeAspect="1"/>
          </p:cNvPicPr>
          <p:nvPr/>
        </p:nvPicPr>
        <p:blipFill>
          <a:blip r:embed="rId6"/>
          <a:stretch>
            <a:fillRect/>
          </a:stretch>
        </p:blipFill>
        <p:spPr>
          <a:xfrm>
            <a:off x="9169965" y="750633"/>
            <a:ext cx="1795834" cy="664157"/>
          </a:xfrm>
          <a:prstGeom prst="rect">
            <a:avLst/>
          </a:prstGeom>
        </p:spPr>
      </p:pic>
      <p:pic>
        <p:nvPicPr>
          <p:cNvPr id="7" name="Picture 6">
            <a:extLst>
              <a:ext uri="{FF2B5EF4-FFF2-40B4-BE49-F238E27FC236}">
                <a16:creationId xmlns:a16="http://schemas.microsoft.com/office/drawing/2014/main" id="{6A81F918-A9F8-9DBF-C88B-0B95F8566C91}"/>
              </a:ext>
            </a:extLst>
          </p:cNvPr>
          <p:cNvPicPr>
            <a:picLocks noChangeAspect="1"/>
          </p:cNvPicPr>
          <p:nvPr/>
        </p:nvPicPr>
        <p:blipFill>
          <a:blip r:embed="rId7"/>
          <a:stretch>
            <a:fillRect/>
          </a:stretch>
        </p:blipFill>
        <p:spPr>
          <a:xfrm>
            <a:off x="9169965" y="2579427"/>
            <a:ext cx="1790344" cy="1006453"/>
          </a:xfrm>
          <a:prstGeom prst="rect">
            <a:avLst/>
          </a:prstGeom>
        </p:spPr>
      </p:pic>
    </p:spTree>
    <p:extLst>
      <p:ext uri="{BB962C8B-B14F-4D97-AF65-F5344CB8AC3E}">
        <p14:creationId xmlns:p14="http://schemas.microsoft.com/office/powerpoint/2010/main" val="2883406719"/>
      </p:ext>
    </p:extLst>
  </p:cSld>
  <p:clrMapOvr>
    <a:masterClrMapping/>
  </p:clrMapOvr>
</p:sld>
</file>

<file path=ppt/theme/theme1.xml><?xml version="1.0" encoding="utf-8"?>
<a:theme xmlns:a="http://schemas.openxmlformats.org/drawingml/2006/main" name="Basis">
  <a:themeElements>
    <a:clrScheme name="Basis">
      <a:dk1>
        <a:sysClr val="windowText" lastClr="000000"/>
      </a:dk1>
      <a:lt1>
        <a:sysClr val="window" lastClr="FFFFFF"/>
      </a:lt1>
      <a:dk2>
        <a:srgbClr val="335B74"/>
      </a:dk2>
      <a:lt2>
        <a:srgbClr val="DFE3E5"/>
      </a:lt2>
      <a:accent1>
        <a:srgbClr val="1CADE4"/>
      </a:accent1>
      <a:accent2>
        <a:srgbClr val="2683C6"/>
      </a:accent2>
      <a:accent3>
        <a:srgbClr val="27CED7"/>
      </a:accent3>
      <a:accent4>
        <a:srgbClr val="42BA97"/>
      </a:accent4>
      <a:accent5>
        <a:srgbClr val="3E8853"/>
      </a:accent5>
      <a:accent6>
        <a:srgbClr val="62A39F"/>
      </a:accent6>
      <a:hlink>
        <a:srgbClr val="6EAC1C"/>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D9D01AC2-EE7D-4E49-99EE-8E62E4E7E8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Basis</Template>
  <TotalTime>54</TotalTime>
  <Words>715</Words>
  <PresentationFormat>Widescreen</PresentationFormat>
  <Paragraphs>68</Paragraphs>
  <Slides>2</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vt:i4>
      </vt:variant>
    </vt:vector>
  </HeadingPairs>
  <TitlesOfParts>
    <vt:vector size="5" baseType="lpstr">
      <vt:lpstr>Calibri</vt:lpstr>
      <vt:lpstr>Corbel</vt:lpstr>
      <vt:lpstr>Basis</vt:lpstr>
      <vt:lpstr>Module code &amp; Name: LCLM4002-Digital Skills. Assignment Title: Digital Skills Task 2 : Poster</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erms:created xsi:type="dcterms:W3CDTF">2025-01-06T07:58:08Z</dcterms:created>
  <dcterms:modified xsi:type="dcterms:W3CDTF">2025-11-26T08:32:27Z</dcterms:modified>
</cp:coreProperties>
</file>