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4"/>
  </p:sldMasterIdLst>
  <p:sldIdLst>
    <p:sldId id="256" r:id="rId5"/>
    <p:sldId id="257" r:id="rId6"/>
    <p:sldId id="258" r:id="rId7"/>
    <p:sldId id="264" r:id="rId8"/>
    <p:sldId id="276" r:id="rId9"/>
    <p:sldId id="277" r:id="rId10"/>
    <p:sldId id="278" r:id="rId11"/>
    <p:sldId id="279" r:id="rId12"/>
    <p:sldId id="259" r:id="rId13"/>
    <p:sldId id="260" r:id="rId14"/>
    <p:sldId id="270" r:id="rId15"/>
    <p:sldId id="262" r:id="rId16"/>
    <p:sldId id="263" r:id="rId17"/>
    <p:sldId id="268" r:id="rId18"/>
    <p:sldId id="280" r:id="rId19"/>
    <p:sldId id="269" r:id="rId20"/>
    <p:sldId id="292" r:id="rId21"/>
    <p:sldId id="282" r:id="rId22"/>
    <p:sldId id="275" r:id="rId23"/>
    <p:sldId id="283" r:id="rId24"/>
    <p:sldId id="285" r:id="rId25"/>
    <p:sldId id="286" r:id="rId26"/>
    <p:sldId id="289" r:id="rId27"/>
    <p:sldId id="288" r:id="rId28"/>
    <p:sldId id="291" r:id="rId29"/>
    <p:sldId id="261" r:id="rId30"/>
    <p:sldId id="281" r:id="rId31"/>
    <p:sldId id="290" r:id="rId32"/>
    <p:sldId id="266" r:id="rId33"/>
    <p:sldId id="287" r:id="rId34"/>
    <p:sldId id="274" r:id="rId35"/>
    <p:sldId id="28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A785FB-A023-4FF9-B123-9D9ECFA06CC9}" v="573" dt="2024-03-26T01:06:26.3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4" d="100"/>
          <a:sy n="54" d="100"/>
        </p:scale>
        <p:origin x="330" y="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aria Rehman (2128580)" userId="3c42a154-cbc1-4689-a7cf-e74096a17cd2" providerId="ADAL" clId="{F6A785FB-A023-4FF9-B123-9D9ECFA06CC9}"/>
    <pc:docChg chg="undo redo custSel addSld delSld modSld">
      <pc:chgData name="Javaria Rehman (2128580)" userId="3c42a154-cbc1-4689-a7cf-e74096a17cd2" providerId="ADAL" clId="{F6A785FB-A023-4FF9-B123-9D9ECFA06CC9}" dt="2024-03-26T01:06:07.924" v="26840" actId="114"/>
      <pc:docMkLst>
        <pc:docMk/>
      </pc:docMkLst>
      <pc:sldChg chg="addSp delSp modSp mod">
        <pc:chgData name="Javaria Rehman (2128580)" userId="3c42a154-cbc1-4689-a7cf-e74096a17cd2" providerId="ADAL" clId="{F6A785FB-A023-4FF9-B123-9D9ECFA06CC9}" dt="2024-03-26T01:02:27.275" v="26835" actId="2711"/>
        <pc:sldMkLst>
          <pc:docMk/>
          <pc:sldMk cId="3181852586" sldId="256"/>
        </pc:sldMkLst>
        <pc:spChg chg="mod">
          <ac:chgData name="Javaria Rehman (2128580)" userId="3c42a154-cbc1-4689-a7cf-e74096a17cd2" providerId="ADAL" clId="{F6A785FB-A023-4FF9-B123-9D9ECFA06CC9}" dt="2024-03-26T01:02:27.275" v="26835" actId="2711"/>
          <ac:spMkLst>
            <pc:docMk/>
            <pc:sldMk cId="3181852586" sldId="256"/>
            <ac:spMk id="2" creationId="{1A9078CE-9788-F056-6DA2-0CF31D1CE912}"/>
          </ac:spMkLst>
        </pc:spChg>
        <pc:spChg chg="mod">
          <ac:chgData name="Javaria Rehman (2128580)" userId="3c42a154-cbc1-4689-a7cf-e74096a17cd2" providerId="ADAL" clId="{F6A785FB-A023-4FF9-B123-9D9ECFA06CC9}" dt="2024-01-23T01:10:48.211" v="12958" actId="2711"/>
          <ac:spMkLst>
            <pc:docMk/>
            <pc:sldMk cId="3181852586" sldId="256"/>
            <ac:spMk id="3" creationId="{AAF6EBE7-B976-79D8-B5F8-E1A05D34D15C}"/>
          </ac:spMkLst>
        </pc:spChg>
        <pc:spChg chg="add mod">
          <ac:chgData name="Javaria Rehman (2128580)" userId="3c42a154-cbc1-4689-a7cf-e74096a17cd2" providerId="ADAL" clId="{F6A785FB-A023-4FF9-B123-9D9ECFA06CC9}" dt="2024-01-03T00:13:38.480" v="775" actId="14100"/>
          <ac:spMkLst>
            <pc:docMk/>
            <pc:sldMk cId="3181852586" sldId="256"/>
            <ac:spMk id="4" creationId="{706B74A2-7785-703E-F738-E55CB4130FDD}"/>
          </ac:spMkLst>
        </pc:spChg>
        <pc:spChg chg="add mod">
          <ac:chgData name="Javaria Rehman (2128580)" userId="3c42a154-cbc1-4689-a7cf-e74096a17cd2" providerId="ADAL" clId="{F6A785FB-A023-4FF9-B123-9D9ECFA06CC9}" dt="2024-01-23T01:15:31.234" v="12983" actId="1076"/>
          <ac:spMkLst>
            <pc:docMk/>
            <pc:sldMk cId="3181852586" sldId="256"/>
            <ac:spMk id="5" creationId="{391CDF43-C9CB-3AE2-C131-0535A423FF94}"/>
          </ac:spMkLst>
        </pc:spChg>
        <pc:spChg chg="add mod">
          <ac:chgData name="Javaria Rehman (2128580)" userId="3c42a154-cbc1-4689-a7cf-e74096a17cd2" providerId="ADAL" clId="{F6A785FB-A023-4FF9-B123-9D9ECFA06CC9}" dt="2024-01-03T00:13:21.989" v="773" actId="14100"/>
          <ac:spMkLst>
            <pc:docMk/>
            <pc:sldMk cId="3181852586" sldId="256"/>
            <ac:spMk id="6" creationId="{A860A5AB-4E23-6BCA-A1D0-75D70D9018BF}"/>
          </ac:spMkLst>
        </pc:spChg>
        <pc:spChg chg="add mod">
          <ac:chgData name="Javaria Rehman (2128580)" userId="3c42a154-cbc1-4689-a7cf-e74096a17cd2" providerId="ADAL" clId="{F6A785FB-A023-4FF9-B123-9D9ECFA06CC9}" dt="2024-01-23T01:14:48.413" v="12980" actId="1076"/>
          <ac:spMkLst>
            <pc:docMk/>
            <pc:sldMk cId="3181852586" sldId="256"/>
            <ac:spMk id="7" creationId="{9C8B6610-5822-3486-7E89-615BF4D8DC05}"/>
          </ac:spMkLst>
        </pc:spChg>
        <pc:spChg chg="add mod">
          <ac:chgData name="Javaria Rehman (2128580)" userId="3c42a154-cbc1-4689-a7cf-e74096a17cd2" providerId="ADAL" clId="{F6A785FB-A023-4FF9-B123-9D9ECFA06CC9}" dt="2024-01-23T01:14:02.741" v="12976" actId="1076"/>
          <ac:spMkLst>
            <pc:docMk/>
            <pc:sldMk cId="3181852586" sldId="256"/>
            <ac:spMk id="8" creationId="{0CB9A3B6-C70F-3FBB-E9C7-000FF8AFC7E9}"/>
          </ac:spMkLst>
        </pc:spChg>
        <pc:spChg chg="add mod">
          <ac:chgData name="Javaria Rehman (2128580)" userId="3c42a154-cbc1-4689-a7cf-e74096a17cd2" providerId="ADAL" clId="{F6A785FB-A023-4FF9-B123-9D9ECFA06CC9}" dt="2024-01-23T01:15:58.126" v="12984" actId="1076"/>
          <ac:spMkLst>
            <pc:docMk/>
            <pc:sldMk cId="3181852586" sldId="256"/>
            <ac:spMk id="9" creationId="{6411E2BC-AE6B-4BFF-46FF-CB12F25C1A3F}"/>
          </ac:spMkLst>
        </pc:spChg>
        <pc:spChg chg="add mod">
          <ac:chgData name="Javaria Rehman (2128580)" userId="3c42a154-cbc1-4689-a7cf-e74096a17cd2" providerId="ADAL" clId="{F6A785FB-A023-4FF9-B123-9D9ECFA06CC9}" dt="2024-01-23T01:05:24.095" v="12934" actId="1076"/>
          <ac:spMkLst>
            <pc:docMk/>
            <pc:sldMk cId="3181852586" sldId="256"/>
            <ac:spMk id="10" creationId="{63E1236B-4DB8-4248-7FCD-3C22720D46AA}"/>
          </ac:spMkLst>
        </pc:spChg>
        <pc:spChg chg="add mod">
          <ac:chgData name="Javaria Rehman (2128580)" userId="3c42a154-cbc1-4689-a7cf-e74096a17cd2" providerId="ADAL" clId="{F6A785FB-A023-4FF9-B123-9D9ECFA06CC9}" dt="2024-01-23T01:16:04.921" v="12985" actId="1076"/>
          <ac:spMkLst>
            <pc:docMk/>
            <pc:sldMk cId="3181852586" sldId="256"/>
            <ac:spMk id="11" creationId="{6F8B4AF9-9D34-6B8F-48F5-EAA5450F523D}"/>
          </ac:spMkLst>
        </pc:spChg>
        <pc:spChg chg="add mod">
          <ac:chgData name="Javaria Rehman (2128580)" userId="3c42a154-cbc1-4689-a7cf-e74096a17cd2" providerId="ADAL" clId="{F6A785FB-A023-4FF9-B123-9D9ECFA06CC9}" dt="2024-01-23T01:05:47.187" v="12937" actId="1076"/>
          <ac:spMkLst>
            <pc:docMk/>
            <pc:sldMk cId="3181852586" sldId="256"/>
            <ac:spMk id="12" creationId="{1197B6DC-0D48-176A-0DDD-FDAA97E5AE5C}"/>
          </ac:spMkLst>
        </pc:spChg>
        <pc:spChg chg="add mod">
          <ac:chgData name="Javaria Rehman (2128580)" userId="3c42a154-cbc1-4689-a7cf-e74096a17cd2" providerId="ADAL" clId="{F6A785FB-A023-4FF9-B123-9D9ECFA06CC9}" dt="2024-01-23T01:05:54.063" v="12938" actId="1076"/>
          <ac:spMkLst>
            <pc:docMk/>
            <pc:sldMk cId="3181852586" sldId="256"/>
            <ac:spMk id="13" creationId="{FECDB445-E24F-C724-3B33-72C2B7F78B49}"/>
          </ac:spMkLst>
        </pc:spChg>
        <pc:spChg chg="add mod">
          <ac:chgData name="Javaria Rehman (2128580)" userId="3c42a154-cbc1-4689-a7cf-e74096a17cd2" providerId="ADAL" clId="{F6A785FB-A023-4FF9-B123-9D9ECFA06CC9}" dt="2024-01-23T01:16:17.979" v="12986" actId="1076"/>
          <ac:spMkLst>
            <pc:docMk/>
            <pc:sldMk cId="3181852586" sldId="256"/>
            <ac:spMk id="14" creationId="{B17914A5-EC16-BA67-AF8D-7EA919B729E6}"/>
          </ac:spMkLst>
        </pc:spChg>
        <pc:spChg chg="add mod">
          <ac:chgData name="Javaria Rehman (2128580)" userId="3c42a154-cbc1-4689-a7cf-e74096a17cd2" providerId="ADAL" clId="{F6A785FB-A023-4FF9-B123-9D9ECFA06CC9}" dt="2024-01-23T01:06:22.818" v="12942" actId="1076"/>
          <ac:spMkLst>
            <pc:docMk/>
            <pc:sldMk cId="3181852586" sldId="256"/>
            <ac:spMk id="15" creationId="{81DCB9E0-F8CC-6B6D-A57C-8AF594D8E6C7}"/>
          </ac:spMkLst>
        </pc:spChg>
        <pc:spChg chg="add mod">
          <ac:chgData name="Javaria Rehman (2128580)" userId="3c42a154-cbc1-4689-a7cf-e74096a17cd2" providerId="ADAL" clId="{F6A785FB-A023-4FF9-B123-9D9ECFA06CC9}" dt="2024-01-23T01:16:40.463" v="12989" actId="14100"/>
          <ac:spMkLst>
            <pc:docMk/>
            <pc:sldMk cId="3181852586" sldId="256"/>
            <ac:spMk id="16" creationId="{B7CCD734-2534-8341-127B-F34C17416CA6}"/>
          </ac:spMkLst>
        </pc:spChg>
        <pc:spChg chg="add mod">
          <ac:chgData name="Javaria Rehman (2128580)" userId="3c42a154-cbc1-4689-a7cf-e74096a17cd2" providerId="ADAL" clId="{F6A785FB-A023-4FF9-B123-9D9ECFA06CC9}" dt="2024-01-23T01:07:39.624" v="12955" actId="2711"/>
          <ac:spMkLst>
            <pc:docMk/>
            <pc:sldMk cId="3181852586" sldId="256"/>
            <ac:spMk id="17" creationId="{6DA2EFE0-57DC-BE0A-BDD1-67C05BCCC41D}"/>
          </ac:spMkLst>
        </pc:spChg>
        <pc:spChg chg="add mod">
          <ac:chgData name="Javaria Rehman (2128580)" userId="3c42a154-cbc1-4689-a7cf-e74096a17cd2" providerId="ADAL" clId="{F6A785FB-A023-4FF9-B123-9D9ECFA06CC9}" dt="2024-01-23T01:11:53.258" v="12961" actId="1076"/>
          <ac:spMkLst>
            <pc:docMk/>
            <pc:sldMk cId="3181852586" sldId="256"/>
            <ac:spMk id="18" creationId="{7A3A06C2-22F1-4B6F-57CC-27F3E19A9711}"/>
          </ac:spMkLst>
        </pc:spChg>
        <pc:spChg chg="add mod">
          <ac:chgData name="Javaria Rehman (2128580)" userId="3c42a154-cbc1-4689-a7cf-e74096a17cd2" providerId="ADAL" clId="{F6A785FB-A023-4FF9-B123-9D9ECFA06CC9}" dt="2024-01-23T01:15:22.364" v="12982" actId="14100"/>
          <ac:spMkLst>
            <pc:docMk/>
            <pc:sldMk cId="3181852586" sldId="256"/>
            <ac:spMk id="19" creationId="{CC11223D-2CE1-E797-8FDC-1251AAC5CF6F}"/>
          </ac:spMkLst>
        </pc:spChg>
        <pc:spChg chg="add mod">
          <ac:chgData name="Javaria Rehman (2128580)" userId="3c42a154-cbc1-4689-a7cf-e74096a17cd2" providerId="ADAL" clId="{F6A785FB-A023-4FF9-B123-9D9ECFA06CC9}" dt="2024-01-23T01:12:44.038" v="12968" actId="1076"/>
          <ac:spMkLst>
            <pc:docMk/>
            <pc:sldMk cId="3181852586" sldId="256"/>
            <ac:spMk id="20" creationId="{EBD50A4D-3BB7-885E-DCDA-119450E71171}"/>
          </ac:spMkLst>
        </pc:spChg>
        <pc:spChg chg="add mod">
          <ac:chgData name="Javaria Rehman (2128580)" userId="3c42a154-cbc1-4689-a7cf-e74096a17cd2" providerId="ADAL" clId="{F6A785FB-A023-4FF9-B123-9D9ECFA06CC9}" dt="2024-01-23T01:14:57.285" v="12981" actId="1076"/>
          <ac:spMkLst>
            <pc:docMk/>
            <pc:sldMk cId="3181852586" sldId="256"/>
            <ac:spMk id="21" creationId="{6F522733-F600-4775-3DDD-AD27D9FD03E7}"/>
          </ac:spMkLst>
        </pc:spChg>
        <pc:spChg chg="add mod">
          <ac:chgData name="Javaria Rehman (2128580)" userId="3c42a154-cbc1-4689-a7cf-e74096a17cd2" providerId="ADAL" clId="{F6A785FB-A023-4FF9-B123-9D9ECFA06CC9}" dt="2024-01-23T01:14:10.802" v="12977" actId="1076"/>
          <ac:spMkLst>
            <pc:docMk/>
            <pc:sldMk cId="3181852586" sldId="256"/>
            <ac:spMk id="22" creationId="{ED8FA0D8-FD08-A4C0-7A6E-513795664692}"/>
          </ac:spMkLst>
        </pc:spChg>
        <pc:picChg chg="mod">
          <ac:chgData name="Javaria Rehman (2128580)" userId="3c42a154-cbc1-4689-a7cf-e74096a17cd2" providerId="ADAL" clId="{F6A785FB-A023-4FF9-B123-9D9ECFA06CC9}" dt="2024-01-23T01:06:08.697" v="12940" actId="1076"/>
          <ac:picMkLst>
            <pc:docMk/>
            <pc:sldMk cId="3181852586" sldId="256"/>
            <ac:picMk id="24" creationId="{E83ED344-4E5A-2BC4-4849-C1F0CFD045AC}"/>
          </ac:picMkLst>
        </pc:picChg>
        <pc:inkChg chg="add del">
          <ac:chgData name="Javaria Rehman (2128580)" userId="3c42a154-cbc1-4689-a7cf-e74096a17cd2" providerId="ADAL" clId="{F6A785FB-A023-4FF9-B123-9D9ECFA06CC9}" dt="2024-01-03T00:14:32.558" v="777" actId="9405"/>
          <ac:inkMkLst>
            <pc:docMk/>
            <pc:sldMk cId="3181852586" sldId="256"/>
            <ac:inkMk id="9" creationId="{121B7366-10E7-7DB9-8BF4-3C3BB8A362FB}"/>
          </ac:inkMkLst>
        </pc:inkChg>
        <pc:inkChg chg="add del">
          <ac:chgData name="Javaria Rehman (2128580)" userId="3c42a154-cbc1-4689-a7cf-e74096a17cd2" providerId="ADAL" clId="{F6A785FB-A023-4FF9-B123-9D9ECFA06CC9}" dt="2024-01-03T00:15:12.035" v="779" actId="9405"/>
          <ac:inkMkLst>
            <pc:docMk/>
            <pc:sldMk cId="3181852586" sldId="256"/>
            <ac:inkMk id="10" creationId="{C76C7533-FF35-8089-285B-196015F89B63}"/>
          </ac:inkMkLst>
        </pc:inkChg>
        <pc:inkChg chg="add del">
          <ac:chgData name="Javaria Rehman (2128580)" userId="3c42a154-cbc1-4689-a7cf-e74096a17cd2" providerId="ADAL" clId="{F6A785FB-A023-4FF9-B123-9D9ECFA06CC9}" dt="2024-01-03T00:15:43.929" v="783" actId="9405"/>
          <ac:inkMkLst>
            <pc:docMk/>
            <pc:sldMk cId="3181852586" sldId="256"/>
            <ac:inkMk id="11" creationId="{E4E1ACA4-7CA8-0B8F-7809-D4E429B1DA17}"/>
          </ac:inkMkLst>
        </pc:inkChg>
        <pc:inkChg chg="add del">
          <ac:chgData name="Javaria Rehman (2128580)" userId="3c42a154-cbc1-4689-a7cf-e74096a17cd2" providerId="ADAL" clId="{F6A785FB-A023-4FF9-B123-9D9ECFA06CC9}" dt="2024-01-03T00:15:42.258" v="782" actId="9405"/>
          <ac:inkMkLst>
            <pc:docMk/>
            <pc:sldMk cId="3181852586" sldId="256"/>
            <ac:inkMk id="12" creationId="{AB40280C-8A8A-87C5-F1CF-3DF694E1534D}"/>
          </ac:inkMkLst>
        </pc:inkChg>
      </pc:sldChg>
      <pc:sldChg chg="addSp delSp modSp mod">
        <pc:chgData name="Javaria Rehman (2128580)" userId="3c42a154-cbc1-4689-a7cf-e74096a17cd2" providerId="ADAL" clId="{F6A785FB-A023-4FF9-B123-9D9ECFA06CC9}" dt="2024-03-26T01:02:42.441" v="26836" actId="113"/>
        <pc:sldMkLst>
          <pc:docMk/>
          <pc:sldMk cId="3265722369" sldId="257"/>
        </pc:sldMkLst>
        <pc:spChg chg="add del mod">
          <ac:chgData name="Javaria Rehman (2128580)" userId="3c42a154-cbc1-4689-a7cf-e74096a17cd2" providerId="ADAL" clId="{F6A785FB-A023-4FF9-B123-9D9ECFA06CC9}" dt="2024-03-26T01:02:42.441" v="26836" actId="113"/>
          <ac:spMkLst>
            <pc:docMk/>
            <pc:sldMk cId="3265722369" sldId="257"/>
            <ac:spMk id="2" creationId="{7EC95F80-FACC-01FE-538B-02BB20A8DE4B}"/>
          </ac:spMkLst>
        </pc:spChg>
      </pc:sldChg>
      <pc:sldChg chg="addSp modSp mod">
        <pc:chgData name="Javaria Rehman (2128580)" userId="3c42a154-cbc1-4689-a7cf-e74096a17cd2" providerId="ADAL" clId="{F6A785FB-A023-4FF9-B123-9D9ECFA06CC9}" dt="2024-03-25T23:00:45.570" v="24853" actId="20577"/>
        <pc:sldMkLst>
          <pc:docMk/>
          <pc:sldMk cId="3171671427" sldId="258"/>
        </pc:sldMkLst>
        <pc:spChg chg="add mod">
          <ac:chgData name="Javaria Rehman (2128580)" userId="3c42a154-cbc1-4689-a7cf-e74096a17cd2" providerId="ADAL" clId="{F6A785FB-A023-4FF9-B123-9D9ECFA06CC9}" dt="2024-03-25T22:58:00.523" v="24774" actId="1076"/>
          <ac:spMkLst>
            <pc:docMk/>
            <pc:sldMk cId="3171671427" sldId="258"/>
            <ac:spMk id="2" creationId="{18D112C8-9DEA-CCD6-3E84-EE144D136622}"/>
          </ac:spMkLst>
        </pc:spChg>
        <pc:spChg chg="add mod">
          <ac:chgData name="Javaria Rehman (2128580)" userId="3c42a154-cbc1-4689-a7cf-e74096a17cd2" providerId="ADAL" clId="{F6A785FB-A023-4FF9-B123-9D9ECFA06CC9}" dt="2024-01-23T20:53:52.811" v="13284" actId="1076"/>
          <ac:spMkLst>
            <pc:docMk/>
            <pc:sldMk cId="3171671427" sldId="258"/>
            <ac:spMk id="3" creationId="{49C05FB0-6C80-22D2-D4D5-8D26B51197F5}"/>
          </ac:spMkLst>
        </pc:spChg>
        <pc:spChg chg="add mod">
          <ac:chgData name="Javaria Rehman (2128580)" userId="3c42a154-cbc1-4689-a7cf-e74096a17cd2" providerId="ADAL" clId="{F6A785FB-A023-4FF9-B123-9D9ECFA06CC9}" dt="2024-03-25T15:27:02.375" v="24269" actId="33524"/>
          <ac:spMkLst>
            <pc:docMk/>
            <pc:sldMk cId="3171671427" sldId="258"/>
            <ac:spMk id="4" creationId="{B33F3FF7-AE30-C9DD-F5A6-925FFCCE832D}"/>
          </ac:spMkLst>
        </pc:spChg>
        <pc:spChg chg="mod">
          <ac:chgData name="Javaria Rehman (2128580)" userId="3c42a154-cbc1-4689-a7cf-e74096a17cd2" providerId="ADAL" clId="{F6A785FB-A023-4FF9-B123-9D9ECFA06CC9}" dt="2024-03-25T23:00:45.570" v="24853" actId="20577"/>
          <ac:spMkLst>
            <pc:docMk/>
            <pc:sldMk cId="3171671427" sldId="258"/>
            <ac:spMk id="5" creationId="{D257BBF4-E808-DF36-69F7-31407417FA8B}"/>
          </ac:spMkLst>
        </pc:spChg>
        <pc:spChg chg="mod">
          <ac:chgData name="Javaria Rehman (2128580)" userId="3c42a154-cbc1-4689-a7cf-e74096a17cd2" providerId="ADAL" clId="{F6A785FB-A023-4FF9-B123-9D9ECFA06CC9}" dt="2024-01-23T01:39:51.201" v="13234" actId="1076"/>
          <ac:spMkLst>
            <pc:docMk/>
            <pc:sldMk cId="3171671427" sldId="258"/>
            <ac:spMk id="6" creationId="{D38A951D-E770-214C-A367-6708D06A3E7C}"/>
          </ac:spMkLst>
        </pc:spChg>
        <pc:picChg chg="mod">
          <ac:chgData name="Javaria Rehman (2128580)" userId="3c42a154-cbc1-4689-a7cf-e74096a17cd2" providerId="ADAL" clId="{F6A785FB-A023-4FF9-B123-9D9ECFA06CC9}" dt="2024-01-23T01:39:40.955" v="13233" actId="1076"/>
          <ac:picMkLst>
            <pc:docMk/>
            <pc:sldMk cId="3171671427" sldId="258"/>
            <ac:picMk id="1026" creationId="{A2C6F5D4-2CED-B62B-299D-E5A515DC5B4E}"/>
          </ac:picMkLst>
        </pc:picChg>
      </pc:sldChg>
      <pc:sldChg chg="addSp delSp modSp new mod">
        <pc:chgData name="Javaria Rehman (2128580)" userId="3c42a154-cbc1-4689-a7cf-e74096a17cd2" providerId="ADAL" clId="{F6A785FB-A023-4FF9-B123-9D9ECFA06CC9}" dt="2024-03-25T23:39:53.698" v="25493" actId="1076"/>
        <pc:sldMkLst>
          <pc:docMk/>
          <pc:sldMk cId="1922935295" sldId="259"/>
        </pc:sldMkLst>
        <pc:spChg chg="add del mod">
          <ac:chgData name="Javaria Rehman (2128580)" userId="3c42a154-cbc1-4689-a7cf-e74096a17cd2" providerId="ADAL" clId="{F6A785FB-A023-4FF9-B123-9D9ECFA06CC9}" dt="2024-02-12T01:02:46.670" v="17675" actId="21"/>
          <ac:spMkLst>
            <pc:docMk/>
            <pc:sldMk cId="1922935295" sldId="259"/>
            <ac:spMk id="2" creationId="{60115B0B-171C-5793-DA2F-43AD18DE4370}"/>
          </ac:spMkLst>
        </pc:spChg>
        <pc:spChg chg="add mod">
          <ac:chgData name="Javaria Rehman (2128580)" userId="3c42a154-cbc1-4689-a7cf-e74096a17cd2" providerId="ADAL" clId="{F6A785FB-A023-4FF9-B123-9D9ECFA06CC9}" dt="2024-03-25T23:39:20.612" v="25492" actId="20577"/>
          <ac:spMkLst>
            <pc:docMk/>
            <pc:sldMk cId="1922935295" sldId="259"/>
            <ac:spMk id="3" creationId="{6DA7995C-B52D-94BA-F0EA-1EED4FCF8255}"/>
          </ac:spMkLst>
        </pc:spChg>
        <pc:spChg chg="add del mod">
          <ac:chgData name="Javaria Rehman (2128580)" userId="3c42a154-cbc1-4689-a7cf-e74096a17cd2" providerId="ADAL" clId="{F6A785FB-A023-4FF9-B123-9D9ECFA06CC9}" dt="2023-12-26T21:00:29.526" v="9"/>
          <ac:spMkLst>
            <pc:docMk/>
            <pc:sldMk cId="1922935295" sldId="259"/>
            <ac:spMk id="3" creationId="{BD3A14F3-DC1D-6BA7-8D62-A80FDDA9B72F}"/>
          </ac:spMkLst>
        </pc:spChg>
        <pc:spChg chg="add del mod">
          <ac:chgData name="Javaria Rehman (2128580)" userId="3c42a154-cbc1-4689-a7cf-e74096a17cd2" providerId="ADAL" clId="{F6A785FB-A023-4FF9-B123-9D9ECFA06CC9}" dt="2023-12-26T22:57:32.521" v="25"/>
          <ac:spMkLst>
            <pc:docMk/>
            <pc:sldMk cId="1922935295" sldId="259"/>
            <ac:spMk id="4" creationId="{6CB91AE1-6410-FB45-0653-4FF2380AC32A}"/>
          </ac:spMkLst>
        </pc:spChg>
        <pc:spChg chg="add del mod">
          <ac:chgData name="Javaria Rehman (2128580)" userId="3c42a154-cbc1-4689-a7cf-e74096a17cd2" providerId="ADAL" clId="{F6A785FB-A023-4FF9-B123-9D9ECFA06CC9}" dt="2023-12-26T22:58:11.466" v="31"/>
          <ac:spMkLst>
            <pc:docMk/>
            <pc:sldMk cId="1922935295" sldId="259"/>
            <ac:spMk id="5" creationId="{F47D7361-88FD-3833-62D0-57A448FBF08A}"/>
          </ac:spMkLst>
        </pc:spChg>
        <pc:spChg chg="add mod">
          <ac:chgData name="Javaria Rehman (2128580)" userId="3c42a154-cbc1-4689-a7cf-e74096a17cd2" providerId="ADAL" clId="{F6A785FB-A023-4FF9-B123-9D9ECFA06CC9}" dt="2024-03-25T23:39:53.698" v="25493" actId="1076"/>
          <ac:spMkLst>
            <pc:docMk/>
            <pc:sldMk cId="1922935295" sldId="259"/>
            <ac:spMk id="7" creationId="{6CB3B12B-04DE-2C9D-20C4-B8EC12743B4F}"/>
          </ac:spMkLst>
        </pc:spChg>
        <pc:picChg chg="add del mod">
          <ac:chgData name="Javaria Rehman (2128580)" userId="3c42a154-cbc1-4689-a7cf-e74096a17cd2" providerId="ADAL" clId="{F6A785FB-A023-4FF9-B123-9D9ECFA06CC9}" dt="2023-12-26T22:58:11.426" v="29" actId="21"/>
          <ac:picMkLst>
            <pc:docMk/>
            <pc:sldMk cId="1922935295" sldId="259"/>
            <ac:picMk id="6" creationId="{866B378A-6CA9-49AB-3FA0-55A1901566F6}"/>
          </ac:picMkLst>
        </pc:picChg>
        <pc:picChg chg="add del mod">
          <ac:chgData name="Javaria Rehman (2128580)" userId="3c42a154-cbc1-4689-a7cf-e74096a17cd2" providerId="ADAL" clId="{F6A785FB-A023-4FF9-B123-9D9ECFA06CC9}" dt="2023-12-26T22:57:32.490" v="23" actId="21"/>
          <ac:picMkLst>
            <pc:docMk/>
            <pc:sldMk cId="1922935295" sldId="259"/>
            <ac:picMk id="2050" creationId="{7D0FAD47-6944-4192-9D0E-E3E6EDD7C001}"/>
          </ac:picMkLst>
        </pc:picChg>
      </pc:sldChg>
      <pc:sldChg chg="addSp delSp modSp new del mod">
        <pc:chgData name="Javaria Rehman (2128580)" userId="3c42a154-cbc1-4689-a7cf-e74096a17cd2" providerId="ADAL" clId="{F6A785FB-A023-4FF9-B123-9D9ECFA06CC9}" dt="2024-01-01T23:43:54.330" v="212" actId="2696"/>
        <pc:sldMkLst>
          <pc:docMk/>
          <pc:sldMk cId="1365776491" sldId="260"/>
        </pc:sldMkLst>
        <pc:spChg chg="add mod">
          <ac:chgData name="Javaria Rehman (2128580)" userId="3c42a154-cbc1-4689-a7cf-e74096a17cd2" providerId="ADAL" clId="{F6A785FB-A023-4FF9-B123-9D9ECFA06CC9}" dt="2024-01-01T23:39:14.748" v="187" actId="255"/>
          <ac:spMkLst>
            <pc:docMk/>
            <pc:sldMk cId="1365776491" sldId="260"/>
            <ac:spMk id="2" creationId="{128B9F19-ABA0-4FE3-E482-0882F7D4EC1A}"/>
          </ac:spMkLst>
        </pc:spChg>
        <pc:spChg chg="add del mod">
          <ac:chgData name="Javaria Rehman (2128580)" userId="3c42a154-cbc1-4689-a7cf-e74096a17cd2" providerId="ADAL" clId="{F6A785FB-A023-4FF9-B123-9D9ECFA06CC9}" dt="2024-01-01T23:38:04.087" v="182"/>
          <ac:spMkLst>
            <pc:docMk/>
            <pc:sldMk cId="1365776491" sldId="260"/>
            <ac:spMk id="3" creationId="{47D6ECED-A0B0-69E2-F180-D41B11C5C514}"/>
          </ac:spMkLst>
        </pc:spChg>
        <pc:spChg chg="add del mod">
          <ac:chgData name="Javaria Rehman (2128580)" userId="3c42a154-cbc1-4689-a7cf-e74096a17cd2" providerId="ADAL" clId="{F6A785FB-A023-4FF9-B123-9D9ECFA06CC9}" dt="2024-01-01T23:39:38.537" v="190"/>
          <ac:spMkLst>
            <pc:docMk/>
            <pc:sldMk cId="1365776491" sldId="260"/>
            <ac:spMk id="4" creationId="{1346E7E7-02E4-319C-FEFC-D62638268478}"/>
          </ac:spMkLst>
        </pc:spChg>
        <pc:spChg chg="add del mod">
          <ac:chgData name="Javaria Rehman (2128580)" userId="3c42a154-cbc1-4689-a7cf-e74096a17cd2" providerId="ADAL" clId="{F6A785FB-A023-4FF9-B123-9D9ECFA06CC9}" dt="2024-01-01T23:40:34.938" v="193"/>
          <ac:spMkLst>
            <pc:docMk/>
            <pc:sldMk cId="1365776491" sldId="260"/>
            <ac:spMk id="5" creationId="{0EF43FCB-C7DF-1831-8A80-F762C77F1F4D}"/>
          </ac:spMkLst>
        </pc:spChg>
        <pc:spChg chg="add del mod">
          <ac:chgData name="Javaria Rehman (2128580)" userId="3c42a154-cbc1-4689-a7cf-e74096a17cd2" providerId="ADAL" clId="{F6A785FB-A023-4FF9-B123-9D9ECFA06CC9}" dt="2024-01-01T23:41:01.570" v="197"/>
          <ac:spMkLst>
            <pc:docMk/>
            <pc:sldMk cId="1365776491" sldId="260"/>
            <ac:spMk id="6" creationId="{09865DC2-E069-3E71-B8D1-EC1BA8281BA9}"/>
          </ac:spMkLst>
        </pc:spChg>
        <pc:spChg chg="add del mod">
          <ac:chgData name="Javaria Rehman (2128580)" userId="3c42a154-cbc1-4689-a7cf-e74096a17cd2" providerId="ADAL" clId="{F6A785FB-A023-4FF9-B123-9D9ECFA06CC9}" dt="2024-01-01T23:42:23.107" v="202"/>
          <ac:spMkLst>
            <pc:docMk/>
            <pc:sldMk cId="1365776491" sldId="260"/>
            <ac:spMk id="7" creationId="{E8CE9EAF-C466-EABF-9C85-5BE14F177F34}"/>
          </ac:spMkLst>
        </pc:spChg>
        <pc:spChg chg="add del">
          <ac:chgData name="Javaria Rehman (2128580)" userId="3c42a154-cbc1-4689-a7cf-e74096a17cd2" providerId="ADAL" clId="{F6A785FB-A023-4FF9-B123-9D9ECFA06CC9}" dt="2024-01-01T23:43:06.659" v="211" actId="22"/>
          <ac:spMkLst>
            <pc:docMk/>
            <pc:sldMk cId="1365776491" sldId="260"/>
            <ac:spMk id="9" creationId="{7E949419-1A12-7305-73DB-6F610E46EE87}"/>
          </ac:spMkLst>
        </pc:spChg>
      </pc:sldChg>
      <pc:sldChg chg="addSp delSp modSp new del mod modClrScheme chgLayout">
        <pc:chgData name="Javaria Rehman (2128580)" userId="3c42a154-cbc1-4689-a7cf-e74096a17cd2" providerId="ADAL" clId="{F6A785FB-A023-4FF9-B123-9D9ECFA06CC9}" dt="2024-01-01T23:35:11.003" v="171" actId="2696"/>
        <pc:sldMkLst>
          <pc:docMk/>
          <pc:sldMk cId="3969870952" sldId="260"/>
        </pc:sldMkLst>
        <pc:spChg chg="add del mod">
          <ac:chgData name="Javaria Rehman (2128580)" userId="3c42a154-cbc1-4689-a7cf-e74096a17cd2" providerId="ADAL" clId="{F6A785FB-A023-4FF9-B123-9D9ECFA06CC9}" dt="2024-01-01T21:37:09.676" v="98"/>
          <ac:spMkLst>
            <pc:docMk/>
            <pc:sldMk cId="3969870952" sldId="260"/>
            <ac:spMk id="2" creationId="{8241AE8B-7411-7478-EC6C-D648B366AFF9}"/>
          </ac:spMkLst>
        </pc:spChg>
        <pc:spChg chg="add del mod">
          <ac:chgData name="Javaria Rehman (2128580)" userId="3c42a154-cbc1-4689-a7cf-e74096a17cd2" providerId="ADAL" clId="{F6A785FB-A023-4FF9-B123-9D9ECFA06CC9}" dt="2024-01-01T21:37:09.681" v="100"/>
          <ac:spMkLst>
            <pc:docMk/>
            <pc:sldMk cId="3969870952" sldId="260"/>
            <ac:spMk id="3" creationId="{E6453AD5-C6DB-6AC7-469A-CDD5F63FDD88}"/>
          </ac:spMkLst>
        </pc:spChg>
        <pc:spChg chg="add del mod">
          <ac:chgData name="Javaria Rehman (2128580)" userId="3c42a154-cbc1-4689-a7cf-e74096a17cd2" providerId="ADAL" clId="{F6A785FB-A023-4FF9-B123-9D9ECFA06CC9}" dt="2024-01-01T21:37:33.969" v="104"/>
          <ac:spMkLst>
            <pc:docMk/>
            <pc:sldMk cId="3969870952" sldId="260"/>
            <ac:spMk id="4" creationId="{218F09FC-3CB0-6121-9F72-5AACE906A92A}"/>
          </ac:spMkLst>
        </pc:spChg>
        <pc:spChg chg="add mod">
          <ac:chgData name="Javaria Rehman (2128580)" userId="3c42a154-cbc1-4689-a7cf-e74096a17cd2" providerId="ADAL" clId="{F6A785FB-A023-4FF9-B123-9D9ECFA06CC9}" dt="2024-01-01T21:47:51.736" v="146" actId="26606"/>
          <ac:spMkLst>
            <pc:docMk/>
            <pc:sldMk cId="3969870952" sldId="260"/>
            <ac:spMk id="5" creationId="{01963799-AFE7-83CE-73CF-91BDA4FCF749}"/>
          </ac:spMkLst>
        </pc:spChg>
        <pc:spChg chg="add del mod">
          <ac:chgData name="Javaria Rehman (2128580)" userId="3c42a154-cbc1-4689-a7cf-e74096a17cd2" providerId="ADAL" clId="{F6A785FB-A023-4FF9-B123-9D9ECFA06CC9}" dt="2024-01-01T21:38:34.963" v="111"/>
          <ac:spMkLst>
            <pc:docMk/>
            <pc:sldMk cId="3969870952" sldId="260"/>
            <ac:spMk id="6" creationId="{2DB3D208-AF51-A071-3071-E23FD1DA950F}"/>
          </ac:spMkLst>
        </pc:spChg>
        <pc:spChg chg="add del mod">
          <ac:chgData name="Javaria Rehman (2128580)" userId="3c42a154-cbc1-4689-a7cf-e74096a17cd2" providerId="ADAL" clId="{F6A785FB-A023-4FF9-B123-9D9ECFA06CC9}" dt="2024-01-01T21:38:52.597" v="115"/>
          <ac:spMkLst>
            <pc:docMk/>
            <pc:sldMk cId="3969870952" sldId="260"/>
            <ac:spMk id="7" creationId="{A4C165B0-321C-E02D-ABE9-AEFC3B3B979D}"/>
          </ac:spMkLst>
        </pc:spChg>
        <pc:spChg chg="add del mod ord">
          <ac:chgData name="Javaria Rehman (2128580)" userId="3c42a154-cbc1-4689-a7cf-e74096a17cd2" providerId="ADAL" clId="{F6A785FB-A023-4FF9-B123-9D9ECFA06CC9}" dt="2024-01-01T21:47:51.736" v="146" actId="26606"/>
          <ac:spMkLst>
            <pc:docMk/>
            <pc:sldMk cId="3969870952" sldId="260"/>
            <ac:spMk id="8" creationId="{0582BC9E-422E-3D2F-9019-8A4CE851AACF}"/>
          </ac:spMkLst>
        </pc:spChg>
        <pc:spChg chg="add del mod">
          <ac:chgData name="Javaria Rehman (2128580)" userId="3c42a154-cbc1-4689-a7cf-e74096a17cd2" providerId="ADAL" clId="{F6A785FB-A023-4FF9-B123-9D9ECFA06CC9}" dt="2024-01-01T23:34:50.029" v="170"/>
          <ac:spMkLst>
            <pc:docMk/>
            <pc:sldMk cId="3969870952" sldId="260"/>
            <ac:spMk id="10" creationId="{E69E4A31-B7D3-6EA7-8FF7-0D1EB9A05194}"/>
          </ac:spMkLst>
        </pc:spChg>
        <pc:spChg chg="add del mod">
          <ac:chgData name="Javaria Rehman (2128580)" userId="3c42a154-cbc1-4689-a7cf-e74096a17cd2" providerId="ADAL" clId="{F6A785FB-A023-4FF9-B123-9D9ECFA06CC9}" dt="2024-01-01T23:31:19.855" v="153"/>
          <ac:spMkLst>
            <pc:docMk/>
            <pc:sldMk cId="3969870952" sldId="260"/>
            <ac:spMk id="11" creationId="{44855977-E1C4-E455-5C4E-C59F09594D55}"/>
          </ac:spMkLst>
        </pc:spChg>
        <pc:spChg chg="add del mod">
          <ac:chgData name="Javaria Rehman (2128580)" userId="3c42a154-cbc1-4689-a7cf-e74096a17cd2" providerId="ADAL" clId="{F6A785FB-A023-4FF9-B123-9D9ECFA06CC9}" dt="2024-01-01T23:31:19.859" v="155"/>
          <ac:spMkLst>
            <pc:docMk/>
            <pc:sldMk cId="3969870952" sldId="260"/>
            <ac:spMk id="12" creationId="{B3A6BD82-A3CF-2DAD-45FF-A91E61C9B3F0}"/>
          </ac:spMkLst>
        </pc:spChg>
        <pc:spChg chg="add del mod">
          <ac:chgData name="Javaria Rehman (2128580)" userId="3c42a154-cbc1-4689-a7cf-e74096a17cd2" providerId="ADAL" clId="{F6A785FB-A023-4FF9-B123-9D9ECFA06CC9}" dt="2024-01-01T23:31:49.575" v="159"/>
          <ac:spMkLst>
            <pc:docMk/>
            <pc:sldMk cId="3969870952" sldId="260"/>
            <ac:spMk id="13" creationId="{FA1EC853-F0BF-AD4C-7E4D-D4B39557F9C5}"/>
          </ac:spMkLst>
        </pc:spChg>
        <pc:spChg chg="add mod">
          <ac:chgData name="Javaria Rehman (2128580)" userId="3c42a154-cbc1-4689-a7cf-e74096a17cd2" providerId="ADAL" clId="{F6A785FB-A023-4FF9-B123-9D9ECFA06CC9}" dt="2024-01-01T23:32:41.289" v="164" actId="1076"/>
          <ac:spMkLst>
            <pc:docMk/>
            <pc:sldMk cId="3969870952" sldId="260"/>
            <ac:spMk id="15" creationId="{A3A42EBC-F050-418E-EE68-25C7800993A5}"/>
          </ac:spMkLst>
        </pc:spChg>
        <pc:spChg chg="add del mod">
          <ac:chgData name="Javaria Rehman (2128580)" userId="3c42a154-cbc1-4689-a7cf-e74096a17cd2" providerId="ADAL" clId="{F6A785FB-A023-4FF9-B123-9D9ECFA06CC9}" dt="2024-01-01T21:47:51.736" v="146" actId="26606"/>
          <ac:spMkLst>
            <pc:docMk/>
            <pc:sldMk cId="3969870952" sldId="260"/>
            <ac:spMk id="1028" creationId="{FE384373-EAE6-4D7A-8B9D-E008AD900DCF}"/>
          </ac:spMkLst>
        </pc:spChg>
        <pc:spChg chg="add del mod">
          <ac:chgData name="Javaria Rehman (2128580)" userId="3c42a154-cbc1-4689-a7cf-e74096a17cd2" providerId="ADAL" clId="{F6A785FB-A023-4FF9-B123-9D9ECFA06CC9}" dt="2024-01-01T21:47:51.736" v="146" actId="26606"/>
          <ac:spMkLst>
            <pc:docMk/>
            <pc:sldMk cId="3969870952" sldId="260"/>
            <ac:spMk id="1029" creationId="{D73A9451-6C04-4EAB-BE98-3DBFDE9ACCEA}"/>
          </ac:spMkLst>
        </pc:spChg>
        <pc:spChg chg="add del mod">
          <ac:chgData name="Javaria Rehman (2128580)" userId="3c42a154-cbc1-4689-a7cf-e74096a17cd2" providerId="ADAL" clId="{F6A785FB-A023-4FF9-B123-9D9ECFA06CC9}" dt="2024-01-01T21:47:51.736" v="146" actId="26606"/>
          <ac:spMkLst>
            <pc:docMk/>
            <pc:sldMk cId="3969870952" sldId="260"/>
            <ac:spMk id="1030" creationId="{AB7ADB87-B7F5-45DE-813F-07A35900A74C}"/>
          </ac:spMkLst>
        </pc:spChg>
        <pc:spChg chg="add del mod">
          <ac:chgData name="Javaria Rehman (2128580)" userId="3c42a154-cbc1-4689-a7cf-e74096a17cd2" providerId="ADAL" clId="{F6A785FB-A023-4FF9-B123-9D9ECFA06CC9}" dt="2024-01-01T21:47:07.537" v="144" actId="26606"/>
          <ac:spMkLst>
            <pc:docMk/>
            <pc:sldMk cId="3969870952" sldId="260"/>
            <ac:spMk id="1031" creationId="{24A88C2B-BBA4-42B4-BD90-10615AE6D8D7}"/>
          </ac:spMkLst>
        </pc:spChg>
        <pc:spChg chg="add del mod">
          <ac:chgData name="Javaria Rehman (2128580)" userId="3c42a154-cbc1-4689-a7cf-e74096a17cd2" providerId="ADAL" clId="{F6A785FB-A023-4FF9-B123-9D9ECFA06CC9}" dt="2024-01-01T21:47:07.537" v="144" actId="26606"/>
          <ac:spMkLst>
            <pc:docMk/>
            <pc:sldMk cId="3969870952" sldId="260"/>
            <ac:spMk id="1033" creationId="{030C91EB-472B-457A-9721-71076CA58013}"/>
          </ac:spMkLst>
        </pc:spChg>
        <pc:spChg chg="add del mod">
          <ac:chgData name="Javaria Rehman (2128580)" userId="3c42a154-cbc1-4689-a7cf-e74096a17cd2" providerId="ADAL" clId="{F6A785FB-A023-4FF9-B123-9D9ECFA06CC9}" dt="2024-01-01T21:47:07.537" v="144" actId="26606"/>
          <ac:spMkLst>
            <pc:docMk/>
            <pc:sldMk cId="3969870952" sldId="260"/>
            <ac:spMk id="1035" creationId="{920EAB97-BCBD-4835-8F90-55730D56C121}"/>
          </ac:spMkLst>
        </pc:spChg>
        <pc:picChg chg="add del mod ord">
          <ac:chgData name="Javaria Rehman (2128580)" userId="3c42a154-cbc1-4689-a7cf-e74096a17cd2" providerId="ADAL" clId="{F6A785FB-A023-4FF9-B123-9D9ECFA06CC9}" dt="2024-01-01T23:34:49.997" v="168" actId="21"/>
          <ac:picMkLst>
            <pc:docMk/>
            <pc:sldMk cId="3969870952" sldId="260"/>
            <ac:picMk id="1026" creationId="{54F048C3-6F4D-0447-CA20-FC53EC954C03}"/>
          </ac:picMkLst>
        </pc:picChg>
      </pc:sldChg>
      <pc:sldChg chg="addSp delSp modSp new mod">
        <pc:chgData name="Javaria Rehman (2128580)" userId="3c42a154-cbc1-4689-a7cf-e74096a17cd2" providerId="ADAL" clId="{F6A785FB-A023-4FF9-B123-9D9ECFA06CC9}" dt="2024-02-18T22:34:34.131" v="21753" actId="20577"/>
        <pc:sldMkLst>
          <pc:docMk/>
          <pc:sldMk cId="3985944919" sldId="260"/>
        </pc:sldMkLst>
        <pc:spChg chg="add mod">
          <ac:chgData name="Javaria Rehman (2128580)" userId="3c42a154-cbc1-4689-a7cf-e74096a17cd2" providerId="ADAL" clId="{F6A785FB-A023-4FF9-B123-9D9ECFA06CC9}" dt="2024-02-18T22:34:34.131" v="21753" actId="20577"/>
          <ac:spMkLst>
            <pc:docMk/>
            <pc:sldMk cId="3985944919" sldId="260"/>
            <ac:spMk id="2" creationId="{2C8CADD2-DA2F-52D4-A263-60D37EF456C2}"/>
          </ac:spMkLst>
        </pc:spChg>
        <pc:spChg chg="add del mod">
          <ac:chgData name="Javaria Rehman (2128580)" userId="3c42a154-cbc1-4689-a7cf-e74096a17cd2" providerId="ADAL" clId="{F6A785FB-A023-4FF9-B123-9D9ECFA06CC9}" dt="2024-01-02T22:57:33.680" v="427" actId="21"/>
          <ac:spMkLst>
            <pc:docMk/>
            <pc:sldMk cId="3985944919" sldId="260"/>
            <ac:spMk id="3" creationId="{A0E4E3F2-18AC-0945-5225-5B56B616AB6A}"/>
          </ac:spMkLst>
        </pc:spChg>
        <pc:spChg chg="add del mod">
          <ac:chgData name="Javaria Rehman (2128580)" userId="3c42a154-cbc1-4689-a7cf-e74096a17cd2" providerId="ADAL" clId="{F6A785FB-A023-4FF9-B123-9D9ECFA06CC9}" dt="2024-01-02T22:51:33.288" v="253"/>
          <ac:spMkLst>
            <pc:docMk/>
            <pc:sldMk cId="3985944919" sldId="260"/>
            <ac:spMk id="4" creationId="{E258266D-6CAF-BDD1-F1D2-9A80395D4D7E}"/>
          </ac:spMkLst>
        </pc:spChg>
        <pc:spChg chg="add del mod">
          <ac:chgData name="Javaria Rehman (2128580)" userId="3c42a154-cbc1-4689-a7cf-e74096a17cd2" providerId="ADAL" clId="{F6A785FB-A023-4FF9-B123-9D9ECFA06CC9}" dt="2024-01-02T22:57:33.703" v="429"/>
          <ac:spMkLst>
            <pc:docMk/>
            <pc:sldMk cId="3985944919" sldId="260"/>
            <ac:spMk id="5" creationId="{FC9ECBA2-CD49-48A4-3E41-DA819AAC46C0}"/>
          </ac:spMkLst>
        </pc:spChg>
        <pc:spChg chg="add mod">
          <ac:chgData name="Javaria Rehman (2128580)" userId="3c42a154-cbc1-4689-a7cf-e74096a17cd2" providerId="ADAL" clId="{F6A785FB-A023-4FF9-B123-9D9ECFA06CC9}" dt="2024-02-18T22:32:52.769" v="21748" actId="20577"/>
          <ac:spMkLst>
            <pc:docMk/>
            <pc:sldMk cId="3985944919" sldId="260"/>
            <ac:spMk id="6" creationId="{3B98FF38-DD18-0E24-5540-8C04D5D8BCC7}"/>
          </ac:spMkLst>
        </pc:spChg>
        <pc:picChg chg="add mod">
          <ac:chgData name="Javaria Rehman (2128580)" userId="3c42a154-cbc1-4689-a7cf-e74096a17cd2" providerId="ADAL" clId="{F6A785FB-A023-4FF9-B123-9D9ECFA06CC9}" dt="2024-01-02T23:50:53.971" v="559" actId="14100"/>
          <ac:picMkLst>
            <pc:docMk/>
            <pc:sldMk cId="3985944919" sldId="260"/>
            <ac:picMk id="1026" creationId="{B4338353-9525-9437-A834-3F71817390E9}"/>
          </ac:picMkLst>
        </pc:picChg>
      </pc:sldChg>
      <pc:sldChg chg="addSp modSp new mod">
        <pc:chgData name="Javaria Rehman (2128580)" userId="3c42a154-cbc1-4689-a7cf-e74096a17cd2" providerId="ADAL" clId="{F6A785FB-A023-4FF9-B123-9D9ECFA06CC9}" dt="2024-02-25T01:26:51.372" v="24154" actId="2711"/>
        <pc:sldMkLst>
          <pc:docMk/>
          <pc:sldMk cId="1409556897" sldId="261"/>
        </pc:sldMkLst>
        <pc:spChg chg="add mod">
          <ac:chgData name="Javaria Rehman (2128580)" userId="3c42a154-cbc1-4689-a7cf-e74096a17cd2" providerId="ADAL" clId="{F6A785FB-A023-4FF9-B123-9D9ECFA06CC9}" dt="2024-02-25T01:26:51.372" v="24154" actId="2711"/>
          <ac:spMkLst>
            <pc:docMk/>
            <pc:sldMk cId="1409556897" sldId="261"/>
            <ac:spMk id="2" creationId="{9881197F-28F2-5FC5-36B1-C7D964A28DA2}"/>
          </ac:spMkLst>
        </pc:spChg>
      </pc:sldChg>
      <pc:sldChg chg="addSp delSp modSp new del mod">
        <pc:chgData name="Javaria Rehman (2128580)" userId="3c42a154-cbc1-4689-a7cf-e74096a17cd2" providerId="ADAL" clId="{F6A785FB-A023-4FF9-B123-9D9ECFA06CC9}" dt="2024-01-07T00:28:12.770" v="813" actId="2696"/>
        <pc:sldMkLst>
          <pc:docMk/>
          <pc:sldMk cId="91952448" sldId="262"/>
        </pc:sldMkLst>
        <pc:spChg chg="add del mod ord">
          <ac:chgData name="Javaria Rehman (2128580)" userId="3c42a154-cbc1-4689-a7cf-e74096a17cd2" providerId="ADAL" clId="{F6A785FB-A023-4FF9-B123-9D9ECFA06CC9}" dt="2024-01-06T23:05:29.426" v="795"/>
          <ac:spMkLst>
            <pc:docMk/>
            <pc:sldMk cId="91952448" sldId="262"/>
            <ac:spMk id="2" creationId="{F15B71C6-230B-A093-6463-C6B1517C03A9}"/>
          </ac:spMkLst>
        </pc:spChg>
        <pc:spChg chg="add del mod">
          <ac:chgData name="Javaria Rehman (2128580)" userId="3c42a154-cbc1-4689-a7cf-e74096a17cd2" providerId="ADAL" clId="{F6A785FB-A023-4FF9-B123-9D9ECFA06CC9}" dt="2024-01-07T00:26:49.202" v="805"/>
          <ac:spMkLst>
            <pc:docMk/>
            <pc:sldMk cId="91952448" sldId="262"/>
            <ac:spMk id="3" creationId="{41819FC0-DD7C-D9A8-2FD3-0C3B3EE24750}"/>
          </ac:spMkLst>
        </pc:spChg>
        <pc:spChg chg="add del mod">
          <ac:chgData name="Javaria Rehman (2128580)" userId="3c42a154-cbc1-4689-a7cf-e74096a17cd2" providerId="ADAL" clId="{F6A785FB-A023-4FF9-B123-9D9ECFA06CC9}" dt="2024-01-07T00:27:08.989" v="808"/>
          <ac:spMkLst>
            <pc:docMk/>
            <pc:sldMk cId="91952448" sldId="262"/>
            <ac:spMk id="4" creationId="{76ECD381-8984-C844-F233-D96ABC1F52F5}"/>
          </ac:spMkLst>
        </pc:spChg>
        <pc:spChg chg="add del mod">
          <ac:chgData name="Javaria Rehman (2128580)" userId="3c42a154-cbc1-4689-a7cf-e74096a17cd2" providerId="ADAL" clId="{F6A785FB-A023-4FF9-B123-9D9ECFA06CC9}" dt="2024-01-07T00:27:53.313" v="812"/>
          <ac:spMkLst>
            <pc:docMk/>
            <pc:sldMk cId="91952448" sldId="262"/>
            <ac:spMk id="5" creationId="{5A780DE3-E6EA-8869-EBA3-BC407B2C9428}"/>
          </ac:spMkLst>
        </pc:spChg>
        <pc:spChg chg="add del">
          <ac:chgData name="Javaria Rehman (2128580)" userId="3c42a154-cbc1-4689-a7cf-e74096a17cd2" providerId="ADAL" clId="{F6A785FB-A023-4FF9-B123-9D9ECFA06CC9}" dt="2024-01-06T23:03:48.940" v="789" actId="26606"/>
          <ac:spMkLst>
            <pc:docMk/>
            <pc:sldMk cId="91952448" sldId="262"/>
            <ac:spMk id="1031" creationId="{099EF095-D4F1-4229-9EF0-8EB38E2200A4}"/>
          </ac:spMkLst>
        </pc:spChg>
        <pc:spChg chg="add del">
          <ac:chgData name="Javaria Rehman (2128580)" userId="3c42a154-cbc1-4689-a7cf-e74096a17cd2" providerId="ADAL" clId="{F6A785FB-A023-4FF9-B123-9D9ECFA06CC9}" dt="2024-01-06T23:03:48.940" v="789" actId="26606"/>
          <ac:spMkLst>
            <pc:docMk/>
            <pc:sldMk cId="91952448" sldId="262"/>
            <ac:spMk id="1033" creationId="{07F61E84-B585-4EC3-A33B-EE78E126A60A}"/>
          </ac:spMkLst>
        </pc:spChg>
        <pc:spChg chg="add del">
          <ac:chgData name="Javaria Rehman (2128580)" userId="3c42a154-cbc1-4689-a7cf-e74096a17cd2" providerId="ADAL" clId="{F6A785FB-A023-4FF9-B123-9D9ECFA06CC9}" dt="2024-01-06T23:03:48.940" v="789" actId="26606"/>
          <ac:spMkLst>
            <pc:docMk/>
            <pc:sldMk cId="91952448" sldId="262"/>
            <ac:spMk id="1035" creationId="{BE8DB8D2-1690-4175-A7A8-A5BE0D251FFA}"/>
          </ac:spMkLst>
        </pc:spChg>
        <pc:picChg chg="add mod">
          <ac:chgData name="Javaria Rehman (2128580)" userId="3c42a154-cbc1-4689-a7cf-e74096a17cd2" providerId="ADAL" clId="{F6A785FB-A023-4FF9-B123-9D9ECFA06CC9}" dt="2024-01-06T23:07:26.150" v="802" actId="1076"/>
          <ac:picMkLst>
            <pc:docMk/>
            <pc:sldMk cId="91952448" sldId="262"/>
            <ac:picMk id="1026" creationId="{6D7516AE-2A6B-F369-28D7-A677E742F7CD}"/>
          </ac:picMkLst>
        </pc:picChg>
      </pc:sldChg>
      <pc:sldChg chg="addSp delSp modSp new mod">
        <pc:chgData name="Javaria Rehman (2128580)" userId="3c42a154-cbc1-4689-a7cf-e74096a17cd2" providerId="ADAL" clId="{F6A785FB-A023-4FF9-B123-9D9ECFA06CC9}" dt="2024-03-26T00:52:15.835" v="26743" actId="255"/>
        <pc:sldMkLst>
          <pc:docMk/>
          <pc:sldMk cId="1123621243" sldId="262"/>
        </pc:sldMkLst>
        <pc:spChg chg="add mod">
          <ac:chgData name="Javaria Rehman (2128580)" userId="3c42a154-cbc1-4689-a7cf-e74096a17cd2" providerId="ADAL" clId="{F6A785FB-A023-4FF9-B123-9D9ECFA06CC9}" dt="2024-01-07T19:42:37.893" v="1504" actId="1076"/>
          <ac:spMkLst>
            <pc:docMk/>
            <pc:sldMk cId="1123621243" sldId="262"/>
            <ac:spMk id="2" creationId="{8E94F276-C658-F28F-12EB-0B147D3A098A}"/>
          </ac:spMkLst>
        </pc:spChg>
        <pc:spChg chg="add del mod">
          <ac:chgData name="Javaria Rehman (2128580)" userId="3c42a154-cbc1-4689-a7cf-e74096a17cd2" providerId="ADAL" clId="{F6A785FB-A023-4FF9-B123-9D9ECFA06CC9}" dt="2024-01-07T00:38:33.392" v="872"/>
          <ac:spMkLst>
            <pc:docMk/>
            <pc:sldMk cId="1123621243" sldId="262"/>
            <ac:spMk id="2" creationId="{B1E1F873-A008-87C3-B39E-0A39831F4AAD}"/>
          </ac:spMkLst>
        </pc:spChg>
        <pc:spChg chg="add del mod">
          <ac:chgData name="Javaria Rehman (2128580)" userId="3c42a154-cbc1-4689-a7cf-e74096a17cd2" providerId="ADAL" clId="{F6A785FB-A023-4FF9-B123-9D9ECFA06CC9}" dt="2024-01-07T00:38:51.775" v="875"/>
          <ac:spMkLst>
            <pc:docMk/>
            <pc:sldMk cId="1123621243" sldId="262"/>
            <ac:spMk id="3" creationId="{38D45A07-446E-490F-81C9-BEE87664F110}"/>
          </ac:spMkLst>
        </pc:spChg>
        <pc:spChg chg="add mod">
          <ac:chgData name="Javaria Rehman (2128580)" userId="3c42a154-cbc1-4689-a7cf-e74096a17cd2" providerId="ADAL" clId="{F6A785FB-A023-4FF9-B123-9D9ECFA06CC9}" dt="2024-03-26T00:52:15.835" v="26743" actId="255"/>
          <ac:spMkLst>
            <pc:docMk/>
            <pc:sldMk cId="1123621243" sldId="262"/>
            <ac:spMk id="4" creationId="{4267CA47-5E73-F021-A787-B0DD7641ED0B}"/>
          </ac:spMkLst>
        </pc:spChg>
        <pc:picChg chg="add mod">
          <ac:chgData name="Javaria Rehman (2128580)" userId="3c42a154-cbc1-4689-a7cf-e74096a17cd2" providerId="ADAL" clId="{F6A785FB-A023-4FF9-B123-9D9ECFA06CC9}" dt="2024-01-07T19:42:56.633" v="1505" actId="1076"/>
          <ac:picMkLst>
            <pc:docMk/>
            <pc:sldMk cId="1123621243" sldId="262"/>
            <ac:picMk id="3074" creationId="{F4B26FC0-44F1-595D-5F96-DFC0BB624255}"/>
          </ac:picMkLst>
        </pc:picChg>
      </pc:sldChg>
      <pc:sldChg chg="addSp delSp modSp new del mod">
        <pc:chgData name="Javaria Rehman (2128580)" userId="3c42a154-cbc1-4689-a7cf-e74096a17cd2" providerId="ADAL" clId="{F6A785FB-A023-4FF9-B123-9D9ECFA06CC9}" dt="2024-01-07T00:38:12.639" v="868" actId="2696"/>
        <pc:sldMkLst>
          <pc:docMk/>
          <pc:sldMk cId="3735510317" sldId="262"/>
        </pc:sldMkLst>
        <pc:spChg chg="add del mod">
          <ac:chgData name="Javaria Rehman (2128580)" userId="3c42a154-cbc1-4689-a7cf-e74096a17cd2" providerId="ADAL" clId="{F6A785FB-A023-4FF9-B123-9D9ECFA06CC9}" dt="2024-01-07T00:34:53.097" v="849" actId="21"/>
          <ac:spMkLst>
            <pc:docMk/>
            <pc:sldMk cId="3735510317" sldId="262"/>
            <ac:spMk id="2" creationId="{83656238-4FF2-F1F1-4A19-FFD24B6F7BF8}"/>
          </ac:spMkLst>
        </pc:spChg>
        <pc:spChg chg="add mod">
          <ac:chgData name="Javaria Rehman (2128580)" userId="3c42a154-cbc1-4689-a7cf-e74096a17cd2" providerId="ADAL" clId="{F6A785FB-A023-4FF9-B123-9D9ECFA06CC9}" dt="2024-01-07T00:33:34.993" v="842" actId="113"/>
          <ac:spMkLst>
            <pc:docMk/>
            <pc:sldMk cId="3735510317" sldId="262"/>
            <ac:spMk id="3" creationId="{E09232D2-98BD-4430-2D38-95CEBF24D0B9}"/>
          </ac:spMkLst>
        </pc:spChg>
        <pc:spChg chg="add del mod">
          <ac:chgData name="Javaria Rehman (2128580)" userId="3c42a154-cbc1-4689-a7cf-e74096a17cd2" providerId="ADAL" clId="{F6A785FB-A023-4FF9-B123-9D9ECFA06CC9}" dt="2024-01-07T00:37:34.584" v="862"/>
          <ac:spMkLst>
            <pc:docMk/>
            <pc:sldMk cId="3735510317" sldId="262"/>
            <ac:spMk id="4" creationId="{EA6EE6C5-D979-3008-E1E5-8BB61B196D35}"/>
          </ac:spMkLst>
        </pc:spChg>
        <pc:spChg chg="add del mod">
          <ac:chgData name="Javaria Rehman (2128580)" userId="3c42a154-cbc1-4689-a7cf-e74096a17cd2" providerId="ADAL" clId="{F6A785FB-A023-4FF9-B123-9D9ECFA06CC9}" dt="2024-01-07T00:38:09.870" v="867"/>
          <ac:spMkLst>
            <pc:docMk/>
            <pc:sldMk cId="3735510317" sldId="262"/>
            <ac:spMk id="5" creationId="{4EB03CA3-9880-420D-4513-BAD2677C5A08}"/>
          </ac:spMkLst>
        </pc:spChg>
        <pc:picChg chg="add del mod">
          <ac:chgData name="Javaria Rehman (2128580)" userId="3c42a154-cbc1-4689-a7cf-e74096a17cd2" providerId="ADAL" clId="{F6A785FB-A023-4FF9-B123-9D9ECFA06CC9}" dt="2024-01-07T00:33:54.835" v="843" actId="21"/>
          <ac:picMkLst>
            <pc:docMk/>
            <pc:sldMk cId="3735510317" sldId="262"/>
            <ac:picMk id="2050" creationId="{C90D5FDB-9221-EB44-E724-B97683DE19FF}"/>
          </ac:picMkLst>
        </pc:picChg>
        <pc:picChg chg="add del mod">
          <ac:chgData name="Javaria Rehman (2128580)" userId="3c42a154-cbc1-4689-a7cf-e74096a17cd2" providerId="ADAL" clId="{F6A785FB-A023-4FF9-B123-9D9ECFA06CC9}" dt="2024-01-07T00:37:44.956" v="863" actId="21"/>
          <ac:picMkLst>
            <pc:docMk/>
            <pc:sldMk cId="3735510317" sldId="262"/>
            <ac:picMk id="2052" creationId="{2309A211-EAC1-53BF-AF6A-F8C539D5EEB5}"/>
          </ac:picMkLst>
        </pc:picChg>
        <pc:picChg chg="add del mod">
          <ac:chgData name="Javaria Rehman (2128580)" userId="3c42a154-cbc1-4689-a7cf-e74096a17cd2" providerId="ADAL" clId="{F6A785FB-A023-4FF9-B123-9D9ECFA06CC9}" dt="2024-01-07T00:36:20.051" v="855" actId="21"/>
          <ac:picMkLst>
            <pc:docMk/>
            <pc:sldMk cId="3735510317" sldId="262"/>
            <ac:picMk id="2054" creationId="{22893EB9-DB41-1DD4-DC7A-6E78D17F02EB}"/>
          </ac:picMkLst>
        </pc:picChg>
      </pc:sldChg>
      <pc:sldChg chg="addSp delSp modSp new mod">
        <pc:chgData name="Javaria Rehman (2128580)" userId="3c42a154-cbc1-4689-a7cf-e74096a17cd2" providerId="ADAL" clId="{F6A785FB-A023-4FF9-B123-9D9ECFA06CC9}" dt="2024-03-26T00:53:32.913" v="26749" actId="255"/>
        <pc:sldMkLst>
          <pc:docMk/>
          <pc:sldMk cId="2334780347" sldId="263"/>
        </pc:sldMkLst>
        <pc:spChg chg="add mod">
          <ac:chgData name="Javaria Rehman (2128580)" userId="3c42a154-cbc1-4689-a7cf-e74096a17cd2" providerId="ADAL" clId="{F6A785FB-A023-4FF9-B123-9D9ECFA06CC9}" dt="2024-03-26T00:52:53.543" v="26746" actId="255"/>
          <ac:spMkLst>
            <pc:docMk/>
            <pc:sldMk cId="2334780347" sldId="263"/>
            <ac:spMk id="2" creationId="{D0071A3F-E179-CCD6-7F83-9085C0F9E63A}"/>
          </ac:spMkLst>
        </pc:spChg>
        <pc:spChg chg="add mod">
          <ac:chgData name="Javaria Rehman (2128580)" userId="3c42a154-cbc1-4689-a7cf-e74096a17cd2" providerId="ADAL" clId="{F6A785FB-A023-4FF9-B123-9D9ECFA06CC9}" dt="2024-03-26T00:53:17.854" v="26748" actId="255"/>
          <ac:spMkLst>
            <pc:docMk/>
            <pc:sldMk cId="2334780347" sldId="263"/>
            <ac:spMk id="3" creationId="{3C59C30F-A60E-17CE-CA35-DEDD8D0F00DE}"/>
          </ac:spMkLst>
        </pc:spChg>
        <pc:spChg chg="add mod">
          <ac:chgData name="Javaria Rehman (2128580)" userId="3c42a154-cbc1-4689-a7cf-e74096a17cd2" providerId="ADAL" clId="{F6A785FB-A023-4FF9-B123-9D9ECFA06CC9}" dt="2024-01-20T19:59:51.867" v="10400" actId="1076"/>
          <ac:spMkLst>
            <pc:docMk/>
            <pc:sldMk cId="2334780347" sldId="263"/>
            <ac:spMk id="4" creationId="{3B2729FB-B054-82C1-B79B-CB2320195916}"/>
          </ac:spMkLst>
        </pc:spChg>
        <pc:spChg chg="add mod">
          <ac:chgData name="Javaria Rehman (2128580)" userId="3c42a154-cbc1-4689-a7cf-e74096a17cd2" providerId="ADAL" clId="{F6A785FB-A023-4FF9-B123-9D9ECFA06CC9}" dt="2024-01-20T20:00:00.338" v="10401" actId="1076"/>
          <ac:spMkLst>
            <pc:docMk/>
            <pc:sldMk cId="2334780347" sldId="263"/>
            <ac:spMk id="5" creationId="{1F71C52B-A0ED-C4B9-5DFF-15415C55FE18}"/>
          </ac:spMkLst>
        </pc:spChg>
        <pc:spChg chg="add mod">
          <ac:chgData name="Javaria Rehman (2128580)" userId="3c42a154-cbc1-4689-a7cf-e74096a17cd2" providerId="ADAL" clId="{F6A785FB-A023-4FF9-B123-9D9ECFA06CC9}" dt="2024-01-20T19:42:59.186" v="10169" actId="1076"/>
          <ac:spMkLst>
            <pc:docMk/>
            <pc:sldMk cId="2334780347" sldId="263"/>
            <ac:spMk id="6" creationId="{557233AE-F06D-9B90-B654-8520E9336704}"/>
          </ac:spMkLst>
        </pc:spChg>
        <pc:spChg chg="add del mod">
          <ac:chgData name="Javaria Rehman (2128580)" userId="3c42a154-cbc1-4689-a7cf-e74096a17cd2" providerId="ADAL" clId="{F6A785FB-A023-4FF9-B123-9D9ECFA06CC9}" dt="2024-01-08T14:57:54.231" v="2313"/>
          <ac:spMkLst>
            <pc:docMk/>
            <pc:sldMk cId="2334780347" sldId="263"/>
            <ac:spMk id="6" creationId="{644C83AB-F3BA-6536-AEF1-4077C7C46BD6}"/>
          </ac:spMkLst>
        </pc:spChg>
        <pc:spChg chg="add mod">
          <ac:chgData name="Javaria Rehman (2128580)" userId="3c42a154-cbc1-4689-a7cf-e74096a17cd2" providerId="ADAL" clId="{F6A785FB-A023-4FF9-B123-9D9ECFA06CC9}" dt="2024-03-26T00:53:32.913" v="26749" actId="255"/>
          <ac:spMkLst>
            <pc:docMk/>
            <pc:sldMk cId="2334780347" sldId="263"/>
            <ac:spMk id="7" creationId="{B04AE0AD-F84C-D5E2-732A-72174F4F26DD}"/>
          </ac:spMkLst>
        </pc:spChg>
        <pc:spChg chg="add mod">
          <ac:chgData name="Javaria Rehman (2128580)" userId="3c42a154-cbc1-4689-a7cf-e74096a17cd2" providerId="ADAL" clId="{F6A785FB-A023-4FF9-B123-9D9ECFA06CC9}" dt="2024-01-20T19:43:10.727" v="10170" actId="1076"/>
          <ac:spMkLst>
            <pc:docMk/>
            <pc:sldMk cId="2334780347" sldId="263"/>
            <ac:spMk id="8" creationId="{69DB493B-885B-B01B-423A-946ADE0E8859}"/>
          </ac:spMkLst>
        </pc:spChg>
        <pc:spChg chg="add del mod">
          <ac:chgData name="Javaria Rehman (2128580)" userId="3c42a154-cbc1-4689-a7cf-e74096a17cd2" providerId="ADAL" clId="{F6A785FB-A023-4FF9-B123-9D9ECFA06CC9}" dt="2024-01-08T15:24:39.126" v="2408" actId="11529"/>
          <ac:spMkLst>
            <pc:docMk/>
            <pc:sldMk cId="2334780347" sldId="263"/>
            <ac:spMk id="8" creationId="{9E7FD57F-33AA-F16A-52C2-0767C1EA7B37}"/>
          </ac:spMkLst>
        </pc:spChg>
        <pc:spChg chg="add mod">
          <ac:chgData name="Javaria Rehman (2128580)" userId="3c42a154-cbc1-4689-a7cf-e74096a17cd2" providerId="ADAL" clId="{F6A785FB-A023-4FF9-B123-9D9ECFA06CC9}" dt="2024-01-20T19:45:10.554" v="10181" actId="1076"/>
          <ac:spMkLst>
            <pc:docMk/>
            <pc:sldMk cId="2334780347" sldId="263"/>
            <ac:spMk id="9" creationId="{C9B4D618-773D-2367-241D-39A093507BE5}"/>
          </ac:spMkLst>
        </pc:spChg>
        <pc:spChg chg="add mod">
          <ac:chgData name="Javaria Rehman (2128580)" userId="3c42a154-cbc1-4689-a7cf-e74096a17cd2" providerId="ADAL" clId="{F6A785FB-A023-4FF9-B123-9D9ECFA06CC9}" dt="2024-03-26T00:53:05.501" v="26747" actId="255"/>
          <ac:spMkLst>
            <pc:docMk/>
            <pc:sldMk cId="2334780347" sldId="263"/>
            <ac:spMk id="10" creationId="{60BF81DF-3E1D-938B-047A-33DD3557DED8}"/>
          </ac:spMkLst>
        </pc:spChg>
        <pc:picChg chg="add mod">
          <ac:chgData name="Javaria Rehman (2128580)" userId="3c42a154-cbc1-4689-a7cf-e74096a17cd2" providerId="ADAL" clId="{F6A785FB-A023-4FF9-B123-9D9ECFA06CC9}" dt="2024-01-20T19:44:54.896" v="10179" actId="1076"/>
          <ac:picMkLst>
            <pc:docMk/>
            <pc:sldMk cId="2334780347" sldId="263"/>
            <ac:picMk id="3074" creationId="{500E3FC6-9509-69E0-F337-1565A17ED798}"/>
          </ac:picMkLst>
        </pc:picChg>
      </pc:sldChg>
      <pc:sldChg chg="addSp modSp new del mod">
        <pc:chgData name="Javaria Rehman (2128580)" userId="3c42a154-cbc1-4689-a7cf-e74096a17cd2" providerId="ADAL" clId="{F6A785FB-A023-4FF9-B123-9D9ECFA06CC9}" dt="2024-01-07T19:45:29.863" v="1544" actId="2696"/>
        <pc:sldMkLst>
          <pc:docMk/>
          <pc:sldMk cId="3339072610" sldId="263"/>
        </pc:sldMkLst>
        <pc:spChg chg="add mod">
          <ac:chgData name="Javaria Rehman (2128580)" userId="3c42a154-cbc1-4689-a7cf-e74096a17cd2" providerId="ADAL" clId="{F6A785FB-A023-4FF9-B123-9D9ECFA06CC9}" dt="2024-01-07T01:06:16.340" v="1069" actId="26606"/>
          <ac:spMkLst>
            <pc:docMk/>
            <pc:sldMk cId="3339072610" sldId="263"/>
            <ac:spMk id="7" creationId="{099EF095-D4F1-4229-9EF0-8EB38E2200A4}"/>
          </ac:spMkLst>
        </pc:spChg>
        <pc:spChg chg="add mod">
          <ac:chgData name="Javaria Rehman (2128580)" userId="3c42a154-cbc1-4689-a7cf-e74096a17cd2" providerId="ADAL" clId="{F6A785FB-A023-4FF9-B123-9D9ECFA06CC9}" dt="2024-01-07T01:06:16.340" v="1069" actId="26606"/>
          <ac:spMkLst>
            <pc:docMk/>
            <pc:sldMk cId="3339072610" sldId="263"/>
            <ac:spMk id="9" creationId="{07F61E84-B585-4EC3-A33B-EE78E126A60A}"/>
          </ac:spMkLst>
        </pc:spChg>
        <pc:spChg chg="add mod">
          <ac:chgData name="Javaria Rehman (2128580)" userId="3c42a154-cbc1-4689-a7cf-e74096a17cd2" providerId="ADAL" clId="{F6A785FB-A023-4FF9-B123-9D9ECFA06CC9}" dt="2024-01-07T01:06:16.340" v="1069" actId="26606"/>
          <ac:spMkLst>
            <pc:docMk/>
            <pc:sldMk cId="3339072610" sldId="263"/>
            <ac:spMk id="11" creationId="{BE8DB8D2-1690-4175-A7A8-A5BE0D251FFA}"/>
          </ac:spMkLst>
        </pc:spChg>
        <pc:picChg chg="add mod ord">
          <ac:chgData name="Javaria Rehman (2128580)" userId="3c42a154-cbc1-4689-a7cf-e74096a17cd2" providerId="ADAL" clId="{F6A785FB-A023-4FF9-B123-9D9ECFA06CC9}" dt="2024-01-07T01:06:37.704" v="1072" actId="1076"/>
          <ac:picMkLst>
            <pc:docMk/>
            <pc:sldMk cId="3339072610" sldId="263"/>
            <ac:picMk id="2" creationId="{42144A2C-ECA3-B94B-D1FB-CB7150308D84}"/>
          </ac:picMkLst>
        </pc:picChg>
      </pc:sldChg>
      <pc:sldChg chg="addSp delSp modSp new mod">
        <pc:chgData name="Javaria Rehman (2128580)" userId="3c42a154-cbc1-4689-a7cf-e74096a17cd2" providerId="ADAL" clId="{F6A785FB-A023-4FF9-B123-9D9ECFA06CC9}" dt="2024-03-26T00:39:57.173" v="26346" actId="113"/>
        <pc:sldMkLst>
          <pc:docMk/>
          <pc:sldMk cId="1142351699" sldId="264"/>
        </pc:sldMkLst>
        <pc:spChg chg="add mod">
          <ac:chgData name="Javaria Rehman (2128580)" userId="3c42a154-cbc1-4689-a7cf-e74096a17cd2" providerId="ADAL" clId="{F6A785FB-A023-4FF9-B123-9D9ECFA06CC9}" dt="2024-02-24T23:54:42.725" v="23448" actId="1076"/>
          <ac:spMkLst>
            <pc:docMk/>
            <pc:sldMk cId="1142351699" sldId="264"/>
            <ac:spMk id="2" creationId="{B7D7C9AC-089C-D739-9E77-113398A14B5B}"/>
          </ac:spMkLst>
        </pc:spChg>
        <pc:spChg chg="add del mod">
          <ac:chgData name="Javaria Rehman (2128580)" userId="3c42a154-cbc1-4689-a7cf-e74096a17cd2" providerId="ADAL" clId="{F6A785FB-A023-4FF9-B123-9D9ECFA06CC9}" dt="2024-01-09T22:08:36.162" v="2422"/>
          <ac:spMkLst>
            <pc:docMk/>
            <pc:sldMk cId="1142351699" sldId="264"/>
            <ac:spMk id="2" creationId="{CD828EFE-C280-8AE0-D0FB-766E65E9C3F7}"/>
          </ac:spMkLst>
        </pc:spChg>
        <pc:spChg chg="add mod">
          <ac:chgData name="Javaria Rehman (2128580)" userId="3c42a154-cbc1-4689-a7cf-e74096a17cd2" providerId="ADAL" clId="{F6A785FB-A023-4FF9-B123-9D9ECFA06CC9}" dt="2024-03-25T23:05:50.520" v="24927" actId="20577"/>
          <ac:spMkLst>
            <pc:docMk/>
            <pc:sldMk cId="1142351699" sldId="264"/>
            <ac:spMk id="3" creationId="{F2633E34-2E9A-CD28-DDC0-528787BF80EC}"/>
          </ac:spMkLst>
        </pc:spChg>
        <pc:spChg chg="add del mod">
          <ac:chgData name="Javaria Rehman (2128580)" userId="3c42a154-cbc1-4689-a7cf-e74096a17cd2" providerId="ADAL" clId="{F6A785FB-A023-4FF9-B123-9D9ECFA06CC9}" dt="2024-02-24T23:57:20.114" v="23504"/>
          <ac:spMkLst>
            <pc:docMk/>
            <pc:sldMk cId="1142351699" sldId="264"/>
            <ac:spMk id="4" creationId="{13001917-BB0F-FC39-BCD1-F86642233BE2}"/>
          </ac:spMkLst>
        </pc:spChg>
        <pc:spChg chg="add del mod">
          <ac:chgData name="Javaria Rehman (2128580)" userId="3c42a154-cbc1-4689-a7cf-e74096a17cd2" providerId="ADAL" clId="{F6A785FB-A023-4FF9-B123-9D9ECFA06CC9}" dt="2024-01-09T23:46:14.051" v="3308"/>
          <ac:spMkLst>
            <pc:docMk/>
            <pc:sldMk cId="1142351699" sldId="264"/>
            <ac:spMk id="4" creationId="{A9385E1A-C19F-5E35-339B-C53A09D8A2AE}"/>
          </ac:spMkLst>
        </pc:spChg>
        <pc:spChg chg="add mod">
          <ac:chgData name="Javaria Rehman (2128580)" userId="3c42a154-cbc1-4689-a7cf-e74096a17cd2" providerId="ADAL" clId="{F6A785FB-A023-4FF9-B123-9D9ECFA06CC9}" dt="2024-03-25T23:07:41.801" v="24953" actId="20577"/>
          <ac:spMkLst>
            <pc:docMk/>
            <pc:sldMk cId="1142351699" sldId="264"/>
            <ac:spMk id="5" creationId="{2C755459-4AB6-2DFE-A3FA-57BC5A2336FA}"/>
          </ac:spMkLst>
        </pc:spChg>
        <pc:spChg chg="add mod">
          <ac:chgData name="Javaria Rehman (2128580)" userId="3c42a154-cbc1-4689-a7cf-e74096a17cd2" providerId="ADAL" clId="{F6A785FB-A023-4FF9-B123-9D9ECFA06CC9}" dt="2024-03-25T15:50:46.212" v="24523" actId="1076"/>
          <ac:spMkLst>
            <pc:docMk/>
            <pc:sldMk cId="1142351699" sldId="264"/>
            <ac:spMk id="6" creationId="{2CDC17D5-5973-9387-55D5-22EC1BC5FAD7}"/>
          </ac:spMkLst>
        </pc:spChg>
        <pc:spChg chg="add del mod">
          <ac:chgData name="Javaria Rehman (2128580)" userId="3c42a154-cbc1-4689-a7cf-e74096a17cd2" providerId="ADAL" clId="{F6A785FB-A023-4FF9-B123-9D9ECFA06CC9}" dt="2024-02-24T23:57:04.042" v="23501" actId="21"/>
          <ac:spMkLst>
            <pc:docMk/>
            <pc:sldMk cId="1142351699" sldId="264"/>
            <ac:spMk id="7" creationId="{93E18612-DF39-22F9-5C16-7DECC9B2E647}"/>
          </ac:spMkLst>
        </pc:spChg>
        <pc:spChg chg="add mod">
          <ac:chgData name="Javaria Rehman (2128580)" userId="3c42a154-cbc1-4689-a7cf-e74096a17cd2" providerId="ADAL" clId="{F6A785FB-A023-4FF9-B123-9D9ECFA06CC9}" dt="2024-03-26T00:39:57.173" v="26346" actId="113"/>
          <ac:spMkLst>
            <pc:docMk/>
            <pc:sldMk cId="1142351699" sldId="264"/>
            <ac:spMk id="8" creationId="{CE21B7AA-9DCA-7959-FBD7-6BE6C9121D44}"/>
          </ac:spMkLst>
        </pc:spChg>
      </pc:sldChg>
      <pc:sldChg chg="addSp delSp modSp new del mod">
        <pc:chgData name="Javaria Rehman (2128580)" userId="3c42a154-cbc1-4689-a7cf-e74096a17cd2" providerId="ADAL" clId="{F6A785FB-A023-4FF9-B123-9D9ECFA06CC9}" dt="2024-02-25T00:03:18.880" v="23566" actId="2696"/>
        <pc:sldMkLst>
          <pc:docMk/>
          <pc:sldMk cId="2839215625" sldId="265"/>
        </pc:sldMkLst>
        <pc:spChg chg="add del mod">
          <ac:chgData name="Javaria Rehman (2128580)" userId="3c42a154-cbc1-4689-a7cf-e74096a17cd2" providerId="ADAL" clId="{F6A785FB-A023-4FF9-B123-9D9ECFA06CC9}" dt="2024-02-25T00:03:12.336" v="23565" actId="21"/>
          <ac:spMkLst>
            <pc:docMk/>
            <pc:sldMk cId="2839215625" sldId="265"/>
            <ac:spMk id="2" creationId="{8EA27DCE-E074-0181-8361-42761C302D23}"/>
          </ac:spMkLst>
        </pc:spChg>
        <pc:spChg chg="add del mod">
          <ac:chgData name="Javaria Rehman (2128580)" userId="3c42a154-cbc1-4689-a7cf-e74096a17cd2" providerId="ADAL" clId="{F6A785FB-A023-4FF9-B123-9D9ECFA06CC9}" dt="2024-01-13T18:37:18.034" v="3790"/>
          <ac:spMkLst>
            <pc:docMk/>
            <pc:sldMk cId="2839215625" sldId="265"/>
            <ac:spMk id="3" creationId="{7187B9F2-8A58-AB80-1BB8-D03BC9587A43}"/>
          </ac:spMkLst>
        </pc:spChg>
        <pc:spChg chg="add del mod">
          <ac:chgData name="Javaria Rehman (2128580)" userId="3c42a154-cbc1-4689-a7cf-e74096a17cd2" providerId="ADAL" clId="{F6A785FB-A023-4FF9-B123-9D9ECFA06CC9}" dt="2024-02-25T00:03:00.044" v="23564" actId="21"/>
          <ac:spMkLst>
            <pc:docMk/>
            <pc:sldMk cId="2839215625" sldId="265"/>
            <ac:spMk id="4" creationId="{98B616DA-A137-852B-D3E9-1905BE1F52AA}"/>
          </ac:spMkLst>
        </pc:spChg>
        <pc:spChg chg="add del mod">
          <ac:chgData name="Javaria Rehman (2128580)" userId="3c42a154-cbc1-4689-a7cf-e74096a17cd2" providerId="ADAL" clId="{F6A785FB-A023-4FF9-B123-9D9ECFA06CC9}" dt="2024-02-24T23:26:21.879" v="22766" actId="21"/>
          <ac:spMkLst>
            <pc:docMk/>
            <pc:sldMk cId="2839215625" sldId="265"/>
            <ac:spMk id="5" creationId="{11232B6E-C3BD-AA7C-5B05-318F6DFC1235}"/>
          </ac:spMkLst>
        </pc:spChg>
        <pc:spChg chg="add del mod">
          <ac:chgData name="Javaria Rehman (2128580)" userId="3c42a154-cbc1-4689-a7cf-e74096a17cd2" providerId="ADAL" clId="{F6A785FB-A023-4FF9-B123-9D9ECFA06CC9}" dt="2024-02-24T23:59:01.035" v="23562" actId="21"/>
          <ac:spMkLst>
            <pc:docMk/>
            <pc:sldMk cId="2839215625" sldId="265"/>
            <ac:spMk id="6" creationId="{C7A88F9B-E465-E54F-38E1-9BE7110C11B2}"/>
          </ac:spMkLst>
        </pc:spChg>
        <pc:spChg chg="add del mod">
          <ac:chgData name="Javaria Rehman (2128580)" userId="3c42a154-cbc1-4689-a7cf-e74096a17cd2" providerId="ADAL" clId="{F6A785FB-A023-4FF9-B123-9D9ECFA06CC9}" dt="2024-02-24T23:24:56.057" v="22761" actId="21"/>
          <ac:spMkLst>
            <pc:docMk/>
            <pc:sldMk cId="2839215625" sldId="265"/>
            <ac:spMk id="7" creationId="{00058480-B3B5-5C4D-FF18-9749DDDB8DEF}"/>
          </ac:spMkLst>
        </pc:spChg>
      </pc:sldChg>
      <pc:sldChg chg="addSp delSp modSp new mod">
        <pc:chgData name="Javaria Rehman (2128580)" userId="3c42a154-cbc1-4689-a7cf-e74096a17cd2" providerId="ADAL" clId="{F6A785FB-A023-4FF9-B123-9D9ECFA06CC9}" dt="2024-03-26T01:04:44.483" v="26838" actId="114"/>
        <pc:sldMkLst>
          <pc:docMk/>
          <pc:sldMk cId="2956727666" sldId="266"/>
        </pc:sldMkLst>
        <pc:spChg chg="add del mod">
          <ac:chgData name="Javaria Rehman (2128580)" userId="3c42a154-cbc1-4689-a7cf-e74096a17cd2" providerId="ADAL" clId="{F6A785FB-A023-4FF9-B123-9D9ECFA06CC9}" dt="2024-03-26T01:04:44.483" v="26838" actId="114"/>
          <ac:spMkLst>
            <pc:docMk/>
            <pc:sldMk cId="2956727666" sldId="266"/>
            <ac:spMk id="2" creationId="{3536088F-994E-5DB0-F167-3347C6783F2E}"/>
          </ac:spMkLst>
        </pc:spChg>
      </pc:sldChg>
      <pc:sldChg chg="addSp delSp modSp new del mod modClrScheme chgLayout">
        <pc:chgData name="Javaria Rehman (2128580)" userId="3c42a154-cbc1-4689-a7cf-e74096a17cd2" providerId="ADAL" clId="{F6A785FB-A023-4FF9-B123-9D9ECFA06CC9}" dt="2024-01-22T19:49:22.643" v="11379" actId="2696"/>
        <pc:sldMkLst>
          <pc:docMk/>
          <pc:sldMk cId="2101645194" sldId="267"/>
        </pc:sldMkLst>
        <pc:spChg chg="add del mod">
          <ac:chgData name="Javaria Rehman (2128580)" userId="3c42a154-cbc1-4689-a7cf-e74096a17cd2" providerId="ADAL" clId="{F6A785FB-A023-4FF9-B123-9D9ECFA06CC9}" dt="2024-01-13T23:23:17.753" v="5994" actId="1076"/>
          <ac:spMkLst>
            <pc:docMk/>
            <pc:sldMk cId="2101645194" sldId="267"/>
            <ac:spMk id="2" creationId="{2EEEB87E-D5E3-A71D-C9A0-D460EB0CD63D}"/>
          </ac:spMkLst>
        </pc:spChg>
        <pc:spChg chg="add mod">
          <ac:chgData name="Javaria Rehman (2128580)" userId="3c42a154-cbc1-4689-a7cf-e74096a17cd2" providerId="ADAL" clId="{F6A785FB-A023-4FF9-B123-9D9ECFA06CC9}" dt="2024-01-13T22:37:44.377" v="5197" actId="767"/>
          <ac:spMkLst>
            <pc:docMk/>
            <pc:sldMk cId="2101645194" sldId="267"/>
            <ac:spMk id="3" creationId="{00628382-8C71-E4BF-2879-B5289A87E86C}"/>
          </ac:spMkLst>
        </pc:spChg>
        <pc:spChg chg="add mod">
          <ac:chgData name="Javaria Rehman (2128580)" userId="3c42a154-cbc1-4689-a7cf-e74096a17cd2" providerId="ADAL" clId="{F6A785FB-A023-4FF9-B123-9D9ECFA06CC9}" dt="2024-01-14T19:48:22.490" v="6082" actId="207"/>
          <ac:spMkLst>
            <pc:docMk/>
            <pc:sldMk cId="2101645194" sldId="267"/>
            <ac:spMk id="3" creationId="{1B076D6B-01AC-1C15-82FC-A1C5DB2CD1EB}"/>
          </ac:spMkLst>
        </pc:spChg>
        <pc:spChg chg="add">
          <ac:chgData name="Javaria Rehman (2128580)" userId="3c42a154-cbc1-4689-a7cf-e74096a17cd2" providerId="ADAL" clId="{F6A785FB-A023-4FF9-B123-9D9ECFA06CC9}" dt="2024-01-13T22:39:10.262" v="5211"/>
          <ac:spMkLst>
            <pc:docMk/>
            <pc:sldMk cId="2101645194" sldId="267"/>
            <ac:spMk id="4" creationId="{27829AE6-AE60-AB6B-DF3A-8EFA309ED193}"/>
          </ac:spMkLst>
        </pc:spChg>
        <pc:spChg chg="add mod">
          <ac:chgData name="Javaria Rehman (2128580)" userId="3c42a154-cbc1-4689-a7cf-e74096a17cd2" providerId="ADAL" clId="{F6A785FB-A023-4FF9-B123-9D9ECFA06CC9}" dt="2024-01-13T22:39:43.265" v="5214" actId="14100"/>
          <ac:spMkLst>
            <pc:docMk/>
            <pc:sldMk cId="2101645194" sldId="267"/>
            <ac:spMk id="5" creationId="{CEA84E21-19AA-A535-B085-DC11D2CEC56D}"/>
          </ac:spMkLst>
        </pc:spChg>
        <pc:spChg chg="add">
          <ac:chgData name="Javaria Rehman (2128580)" userId="3c42a154-cbc1-4689-a7cf-e74096a17cd2" providerId="ADAL" clId="{F6A785FB-A023-4FF9-B123-9D9ECFA06CC9}" dt="2024-01-13T22:40:25.223" v="5215"/>
          <ac:spMkLst>
            <pc:docMk/>
            <pc:sldMk cId="2101645194" sldId="267"/>
            <ac:spMk id="6" creationId="{5750F3A3-FA81-7FEC-FFC4-876FFA48635B}"/>
          </ac:spMkLst>
        </pc:spChg>
        <pc:spChg chg="add mod">
          <ac:chgData name="Javaria Rehman (2128580)" userId="3c42a154-cbc1-4689-a7cf-e74096a17cd2" providerId="ADAL" clId="{F6A785FB-A023-4FF9-B123-9D9ECFA06CC9}" dt="2024-01-13T22:43:03.602" v="5220" actId="767"/>
          <ac:spMkLst>
            <pc:docMk/>
            <pc:sldMk cId="2101645194" sldId="267"/>
            <ac:spMk id="7" creationId="{5D71DD97-A6C4-685A-AB3E-11992740443B}"/>
          </ac:spMkLst>
        </pc:spChg>
        <pc:spChg chg="add">
          <ac:chgData name="Javaria Rehman (2128580)" userId="3c42a154-cbc1-4689-a7cf-e74096a17cd2" providerId="ADAL" clId="{F6A785FB-A023-4FF9-B123-9D9ECFA06CC9}" dt="2024-01-13T22:42:51.536" v="5218"/>
          <ac:spMkLst>
            <pc:docMk/>
            <pc:sldMk cId="2101645194" sldId="267"/>
            <ac:spMk id="8" creationId="{1E8F132E-B1B2-36B6-12D0-95E52A179E38}"/>
          </ac:spMkLst>
        </pc:spChg>
        <pc:spChg chg="add ord">
          <ac:chgData name="Javaria Rehman (2128580)" userId="3c42a154-cbc1-4689-a7cf-e74096a17cd2" providerId="ADAL" clId="{F6A785FB-A023-4FF9-B123-9D9ECFA06CC9}" dt="2024-01-13T22:58:51.538" v="5274" actId="26606"/>
          <ac:spMkLst>
            <pc:docMk/>
            <pc:sldMk cId="2101645194" sldId="267"/>
            <ac:spMk id="9" creationId="{552ECF47-F02E-7C38-5FB5-CF0E32DF2F84}"/>
          </ac:spMkLst>
        </pc:spChg>
        <pc:spChg chg="add mod">
          <ac:chgData name="Javaria Rehman (2128580)" userId="3c42a154-cbc1-4689-a7cf-e74096a17cd2" providerId="ADAL" clId="{F6A785FB-A023-4FF9-B123-9D9ECFA06CC9}" dt="2024-01-13T22:44:02.045" v="5223"/>
          <ac:spMkLst>
            <pc:docMk/>
            <pc:sldMk cId="2101645194" sldId="267"/>
            <ac:spMk id="10" creationId="{BC81759E-F99C-24C1-D261-8C104E53FE77}"/>
          </ac:spMkLst>
        </pc:spChg>
        <pc:spChg chg="add del mod">
          <ac:chgData name="Javaria Rehman (2128580)" userId="3c42a154-cbc1-4689-a7cf-e74096a17cd2" providerId="ADAL" clId="{F6A785FB-A023-4FF9-B123-9D9ECFA06CC9}" dt="2024-01-13T22:50:50.122" v="5251"/>
          <ac:spMkLst>
            <pc:docMk/>
            <pc:sldMk cId="2101645194" sldId="267"/>
            <ac:spMk id="11" creationId="{AE1ADE49-3B31-4547-59BC-4E9305D6110C}"/>
          </ac:spMkLst>
        </pc:spChg>
        <pc:spChg chg="add mod">
          <ac:chgData name="Javaria Rehman (2128580)" userId="3c42a154-cbc1-4689-a7cf-e74096a17cd2" providerId="ADAL" clId="{F6A785FB-A023-4FF9-B123-9D9ECFA06CC9}" dt="2024-01-13T22:45:55.914" v="5231"/>
          <ac:spMkLst>
            <pc:docMk/>
            <pc:sldMk cId="2101645194" sldId="267"/>
            <ac:spMk id="12" creationId="{2EEEB87E-D5E3-A71D-C9A0-D460EB0CD63D}"/>
          </ac:spMkLst>
        </pc:spChg>
        <pc:spChg chg="add mod">
          <ac:chgData name="Javaria Rehman (2128580)" userId="3c42a154-cbc1-4689-a7cf-e74096a17cd2" providerId="ADAL" clId="{F6A785FB-A023-4FF9-B123-9D9ECFA06CC9}" dt="2024-01-13T22:45:55.914" v="5231"/>
          <ac:spMkLst>
            <pc:docMk/>
            <pc:sldMk cId="2101645194" sldId="267"/>
            <ac:spMk id="13" creationId="{AE1ADE49-3B31-4547-59BC-4E9305D6110C}"/>
          </ac:spMkLst>
        </pc:spChg>
        <pc:spChg chg="add mod">
          <ac:chgData name="Javaria Rehman (2128580)" userId="3c42a154-cbc1-4689-a7cf-e74096a17cd2" providerId="ADAL" clId="{F6A785FB-A023-4FF9-B123-9D9ECFA06CC9}" dt="2024-01-13T22:47:49.635" v="5241" actId="767"/>
          <ac:spMkLst>
            <pc:docMk/>
            <pc:sldMk cId="2101645194" sldId="267"/>
            <ac:spMk id="14" creationId="{D63244F7-C177-7587-8BA6-BDB7F3A69BE2}"/>
          </ac:spMkLst>
        </pc:spChg>
        <pc:spChg chg="add mod">
          <ac:chgData name="Javaria Rehman (2128580)" userId="3c42a154-cbc1-4689-a7cf-e74096a17cd2" providerId="ADAL" clId="{F6A785FB-A023-4FF9-B123-9D9ECFA06CC9}" dt="2024-01-13T22:46:40.638" v="5234"/>
          <ac:spMkLst>
            <pc:docMk/>
            <pc:sldMk cId="2101645194" sldId="267"/>
            <ac:spMk id="15" creationId="{F29E7D4D-8F89-1B68-53AE-164C8F541F0F}"/>
          </ac:spMkLst>
        </pc:spChg>
        <pc:spChg chg="add mod">
          <ac:chgData name="Javaria Rehman (2128580)" userId="3c42a154-cbc1-4689-a7cf-e74096a17cd2" providerId="ADAL" clId="{F6A785FB-A023-4FF9-B123-9D9ECFA06CC9}" dt="2024-01-13T22:46:40.638" v="5234"/>
          <ac:spMkLst>
            <pc:docMk/>
            <pc:sldMk cId="2101645194" sldId="267"/>
            <ac:spMk id="16" creationId="{9BB46711-441C-E930-22DE-7B60436E15ED}"/>
          </ac:spMkLst>
        </pc:spChg>
        <pc:spChg chg="add mod">
          <ac:chgData name="Javaria Rehman (2128580)" userId="3c42a154-cbc1-4689-a7cf-e74096a17cd2" providerId="ADAL" clId="{F6A785FB-A023-4FF9-B123-9D9ECFA06CC9}" dt="2024-01-13T22:55:01.758" v="5270" actId="767"/>
          <ac:spMkLst>
            <pc:docMk/>
            <pc:sldMk cId="2101645194" sldId="267"/>
            <ac:spMk id="17" creationId="{44AB0807-A6A2-D2F4-2FC1-9318B492D394}"/>
          </ac:spMkLst>
        </pc:spChg>
        <pc:spChg chg="add mod">
          <ac:chgData name="Javaria Rehman (2128580)" userId="3c42a154-cbc1-4689-a7cf-e74096a17cd2" providerId="ADAL" clId="{F6A785FB-A023-4FF9-B123-9D9ECFA06CC9}" dt="2024-01-22T00:01:17.335" v="10875" actId="1076"/>
          <ac:spMkLst>
            <pc:docMk/>
            <pc:sldMk cId="2101645194" sldId="267"/>
            <ac:spMk id="20" creationId="{9BEFDFE9-E4E8-DD3B-BF8F-30ED33776F6D}"/>
          </ac:spMkLst>
        </pc:spChg>
        <pc:spChg chg="add mod">
          <ac:chgData name="Javaria Rehman (2128580)" userId="3c42a154-cbc1-4689-a7cf-e74096a17cd2" providerId="ADAL" clId="{F6A785FB-A023-4FF9-B123-9D9ECFA06CC9}" dt="2024-01-13T23:14:36.815" v="5564" actId="767"/>
          <ac:spMkLst>
            <pc:docMk/>
            <pc:sldMk cId="2101645194" sldId="267"/>
            <ac:spMk id="21" creationId="{EBC0F61D-8FCC-6AB0-1EC5-9B518FE4E747}"/>
          </ac:spMkLst>
        </pc:spChg>
        <pc:spChg chg="add del mod">
          <ac:chgData name="Javaria Rehman (2128580)" userId="3c42a154-cbc1-4689-a7cf-e74096a17cd2" providerId="ADAL" clId="{F6A785FB-A023-4FF9-B123-9D9ECFA06CC9}" dt="2024-01-13T22:58:51.538" v="5274" actId="26606"/>
          <ac:spMkLst>
            <pc:docMk/>
            <pc:sldMk cId="2101645194" sldId="267"/>
            <ac:spMk id="24" creationId="{88D966B6-8579-4BBC-A63E-393937F186FC}"/>
          </ac:spMkLst>
        </pc:spChg>
        <pc:spChg chg="add del mod">
          <ac:chgData name="Javaria Rehman (2128580)" userId="3c42a154-cbc1-4689-a7cf-e74096a17cd2" providerId="ADAL" clId="{F6A785FB-A023-4FF9-B123-9D9ECFA06CC9}" dt="2024-01-13T22:58:51.538" v="5274" actId="26606"/>
          <ac:spMkLst>
            <pc:docMk/>
            <pc:sldMk cId="2101645194" sldId="267"/>
            <ac:spMk id="26" creationId="{E8DF09D5-C52C-493D-B30F-EBEBCC8D14CB}"/>
          </ac:spMkLst>
        </pc:spChg>
        <pc:spChg chg="add del mod">
          <ac:chgData name="Javaria Rehman (2128580)" userId="3c42a154-cbc1-4689-a7cf-e74096a17cd2" providerId="ADAL" clId="{F6A785FB-A023-4FF9-B123-9D9ECFA06CC9}" dt="2024-01-13T22:58:51.538" v="5274" actId="26606"/>
          <ac:spMkLst>
            <pc:docMk/>
            <pc:sldMk cId="2101645194" sldId="267"/>
            <ac:spMk id="28" creationId="{24E70952-F747-4048-BA79-210370034F46}"/>
          </ac:spMkLst>
        </pc:spChg>
        <pc:spChg chg="add del mod">
          <ac:chgData name="Javaria Rehman (2128580)" userId="3c42a154-cbc1-4689-a7cf-e74096a17cd2" providerId="ADAL" clId="{F6A785FB-A023-4FF9-B123-9D9ECFA06CC9}" dt="2024-01-13T22:58:51.538" v="5274" actId="26606"/>
          <ac:spMkLst>
            <pc:docMk/>
            <pc:sldMk cId="2101645194" sldId="267"/>
            <ac:spMk id="30" creationId="{6280A22E-C20E-40FF-BA71-2B233651B9A1}"/>
          </ac:spMkLst>
        </pc:spChg>
        <pc:spChg chg="add del mod">
          <ac:chgData name="Javaria Rehman (2128580)" userId="3c42a154-cbc1-4689-a7cf-e74096a17cd2" providerId="ADAL" clId="{F6A785FB-A023-4FF9-B123-9D9ECFA06CC9}" dt="2024-01-13T22:36:28.541" v="5182" actId="26606"/>
          <ac:spMkLst>
            <pc:docMk/>
            <pc:sldMk cId="2101645194" sldId="267"/>
            <ac:spMk id="1031" creationId="{72A6941D-11E2-4CEF-9403-A16C08290714}"/>
          </ac:spMkLst>
        </pc:spChg>
        <pc:spChg chg="add del mod">
          <ac:chgData name="Javaria Rehman (2128580)" userId="3c42a154-cbc1-4689-a7cf-e74096a17cd2" providerId="ADAL" clId="{F6A785FB-A023-4FF9-B123-9D9ECFA06CC9}" dt="2024-01-13T22:36:28.541" v="5182" actId="26606"/>
          <ac:spMkLst>
            <pc:docMk/>
            <pc:sldMk cId="2101645194" sldId="267"/>
            <ac:spMk id="1033" creationId="{7A9EDE29-E0C6-4D46-9E25-79324E6DF5DA}"/>
          </ac:spMkLst>
        </pc:spChg>
        <pc:spChg chg="add del mod">
          <ac:chgData name="Javaria Rehman (2128580)" userId="3c42a154-cbc1-4689-a7cf-e74096a17cd2" providerId="ADAL" clId="{F6A785FB-A023-4FF9-B123-9D9ECFA06CC9}" dt="2024-01-13T22:36:28.541" v="5182" actId="26606"/>
          <ac:spMkLst>
            <pc:docMk/>
            <pc:sldMk cId="2101645194" sldId="267"/>
            <ac:spMk id="1035" creationId="{FC4315EF-4DA4-4F53-AD57-9AEA11A06741}"/>
          </ac:spMkLst>
        </pc:spChg>
        <pc:spChg chg="add del mod">
          <ac:chgData name="Javaria Rehman (2128580)" userId="3c42a154-cbc1-4689-a7cf-e74096a17cd2" providerId="ADAL" clId="{F6A785FB-A023-4FF9-B123-9D9ECFA06CC9}" dt="2024-01-13T22:36:28.541" v="5182" actId="26606"/>
          <ac:spMkLst>
            <pc:docMk/>
            <pc:sldMk cId="2101645194" sldId="267"/>
            <ac:spMk id="1037" creationId="{F664BE16-65FE-4E58-BF5C-475E8F8EA464}"/>
          </ac:spMkLst>
        </pc:spChg>
        <pc:picChg chg="add mod">
          <ac:chgData name="Javaria Rehman (2128580)" userId="3c42a154-cbc1-4689-a7cf-e74096a17cd2" providerId="ADAL" clId="{F6A785FB-A023-4FF9-B123-9D9ECFA06CC9}" dt="2024-01-14T19:44:52.983" v="6022" actId="14100"/>
          <ac:picMkLst>
            <pc:docMk/>
            <pc:sldMk cId="2101645194" sldId="267"/>
            <ac:picMk id="19" creationId="{350132E1-D977-B256-585C-DB094D2FE3C2}"/>
          </ac:picMkLst>
        </pc:picChg>
        <pc:picChg chg="add mod ord">
          <ac:chgData name="Javaria Rehman (2128580)" userId="3c42a154-cbc1-4689-a7cf-e74096a17cd2" providerId="ADAL" clId="{F6A785FB-A023-4FF9-B123-9D9ECFA06CC9}" dt="2024-01-13T22:36:56.214" v="5189" actId="14100"/>
          <ac:picMkLst>
            <pc:docMk/>
            <pc:sldMk cId="2101645194" sldId="267"/>
            <ac:picMk id="1026" creationId="{0C187717-47A1-79EE-ECB7-C178F7C927A8}"/>
          </ac:picMkLst>
        </pc:picChg>
        <pc:picChg chg="add">
          <ac:chgData name="Javaria Rehman (2128580)" userId="3c42a154-cbc1-4689-a7cf-e74096a17cd2" providerId="ADAL" clId="{F6A785FB-A023-4FF9-B123-9D9ECFA06CC9}" dt="2024-01-13T22:37:03.407" v="5190"/>
          <ac:picMkLst>
            <pc:docMk/>
            <pc:sldMk cId="2101645194" sldId="267"/>
            <ac:picMk id="1028" creationId="{2D4A1CCC-F075-4C54-9932-CDF61F9620E1}"/>
          </ac:picMkLst>
        </pc:picChg>
        <pc:picChg chg="add mod">
          <ac:chgData name="Javaria Rehman (2128580)" userId="3c42a154-cbc1-4689-a7cf-e74096a17cd2" providerId="ADAL" clId="{F6A785FB-A023-4FF9-B123-9D9ECFA06CC9}" dt="2024-01-13T22:37:40.031" v="5195" actId="14100"/>
          <ac:picMkLst>
            <pc:docMk/>
            <pc:sldMk cId="2101645194" sldId="267"/>
            <ac:picMk id="1030" creationId="{F5F0241B-4831-876E-09F6-E068A8F779AD}"/>
          </ac:picMkLst>
        </pc:picChg>
        <pc:picChg chg="add mod">
          <ac:chgData name="Javaria Rehman (2128580)" userId="3c42a154-cbc1-4689-a7cf-e74096a17cd2" providerId="ADAL" clId="{F6A785FB-A023-4FF9-B123-9D9ECFA06CC9}" dt="2024-01-13T22:39:03.979" v="5210" actId="14100"/>
          <ac:picMkLst>
            <pc:docMk/>
            <pc:sldMk cId="2101645194" sldId="267"/>
            <ac:picMk id="1032" creationId="{0905BB77-BC45-D509-A769-D5023D740E3F}"/>
          </ac:picMkLst>
        </pc:picChg>
        <pc:picChg chg="add mod">
          <ac:chgData name="Javaria Rehman (2128580)" userId="3c42a154-cbc1-4689-a7cf-e74096a17cd2" providerId="ADAL" clId="{F6A785FB-A023-4FF9-B123-9D9ECFA06CC9}" dt="2024-01-13T22:47:29.883" v="5239" actId="14100"/>
          <ac:picMkLst>
            <pc:docMk/>
            <pc:sldMk cId="2101645194" sldId="267"/>
            <ac:picMk id="1048" creationId="{B0CCB3E0-D9E8-768B-CC62-198EE3A12299}"/>
          </ac:picMkLst>
        </pc:picChg>
        <pc:picChg chg="add mod">
          <ac:chgData name="Javaria Rehman (2128580)" userId="3c42a154-cbc1-4689-a7cf-e74096a17cd2" providerId="ADAL" clId="{F6A785FB-A023-4FF9-B123-9D9ECFA06CC9}" dt="2024-01-13T22:50:48.192" v="5250" actId="14100"/>
          <ac:picMkLst>
            <pc:docMk/>
            <pc:sldMk cId="2101645194" sldId="267"/>
            <ac:picMk id="1050" creationId="{898A6AF9-5150-DA52-AFF2-A8089D89480B}"/>
          </ac:picMkLst>
        </pc:picChg>
        <pc:picChg chg="add">
          <ac:chgData name="Javaria Rehman (2128580)" userId="3c42a154-cbc1-4689-a7cf-e74096a17cd2" providerId="ADAL" clId="{F6A785FB-A023-4FF9-B123-9D9ECFA06CC9}" dt="2024-01-13T22:52:12.797" v="5253"/>
          <ac:picMkLst>
            <pc:docMk/>
            <pc:sldMk cId="2101645194" sldId="267"/>
            <ac:picMk id="1052" creationId="{F5E6A84F-FD43-724F-2DC8-BDD9F4182167}"/>
          </ac:picMkLst>
        </pc:picChg>
        <pc:picChg chg="add mod">
          <ac:chgData name="Javaria Rehman (2128580)" userId="3c42a154-cbc1-4689-a7cf-e74096a17cd2" providerId="ADAL" clId="{F6A785FB-A023-4FF9-B123-9D9ECFA06CC9}" dt="2024-01-13T22:54:54.740" v="5268" actId="14100"/>
          <ac:picMkLst>
            <pc:docMk/>
            <pc:sldMk cId="2101645194" sldId="267"/>
            <ac:picMk id="1054" creationId="{8775B405-7CC0-FC1B-1134-9221F4F4FCAC}"/>
          </ac:picMkLst>
        </pc:picChg>
      </pc:sldChg>
      <pc:sldChg chg="addSp modSp new del mod">
        <pc:chgData name="Javaria Rehman (2128580)" userId="3c42a154-cbc1-4689-a7cf-e74096a17cd2" providerId="ADAL" clId="{F6A785FB-A023-4FF9-B123-9D9ECFA06CC9}" dt="2024-01-13T22:13:41.613" v="4615" actId="2696"/>
        <pc:sldMkLst>
          <pc:docMk/>
          <pc:sldMk cId="3726285990" sldId="267"/>
        </pc:sldMkLst>
        <pc:spChg chg="add mod">
          <ac:chgData name="Javaria Rehman (2128580)" userId="3c42a154-cbc1-4689-a7cf-e74096a17cd2" providerId="ADAL" clId="{F6A785FB-A023-4FF9-B123-9D9ECFA06CC9}" dt="2024-01-13T22:13:24.725" v="4614"/>
          <ac:spMkLst>
            <pc:docMk/>
            <pc:sldMk cId="3726285990" sldId="267"/>
            <ac:spMk id="2" creationId="{CAD861EE-75CD-8388-8027-DB80064EE848}"/>
          </ac:spMkLst>
        </pc:spChg>
      </pc:sldChg>
      <pc:sldChg chg="addSp delSp modSp new mod">
        <pc:chgData name="Javaria Rehman (2128580)" userId="3c42a154-cbc1-4689-a7cf-e74096a17cd2" providerId="ADAL" clId="{F6A785FB-A023-4FF9-B123-9D9ECFA06CC9}" dt="2024-03-25T23:49:45.145" v="25588" actId="113"/>
        <pc:sldMkLst>
          <pc:docMk/>
          <pc:sldMk cId="194033927" sldId="268"/>
        </pc:sldMkLst>
        <pc:spChg chg="add del mod">
          <ac:chgData name="Javaria Rehman (2128580)" userId="3c42a154-cbc1-4689-a7cf-e74096a17cd2" providerId="ADAL" clId="{F6A785FB-A023-4FF9-B123-9D9ECFA06CC9}" dt="2024-02-25T00:11:28.358" v="23594" actId="1076"/>
          <ac:spMkLst>
            <pc:docMk/>
            <pc:sldMk cId="194033927" sldId="268"/>
            <ac:spMk id="4" creationId="{C8265FF8-3B51-EEFD-4A6B-A8F9430C75B2}"/>
          </ac:spMkLst>
        </pc:spChg>
        <pc:spChg chg="add mod">
          <ac:chgData name="Javaria Rehman (2128580)" userId="3c42a154-cbc1-4689-a7cf-e74096a17cd2" providerId="ADAL" clId="{F6A785FB-A023-4FF9-B123-9D9ECFA06CC9}" dt="2024-02-25T00:11:20.746" v="23593" actId="1076"/>
          <ac:spMkLst>
            <pc:docMk/>
            <pc:sldMk cId="194033927" sldId="268"/>
            <ac:spMk id="5" creationId="{9EEBA138-08BA-9720-1465-6556496ADB13}"/>
          </ac:spMkLst>
        </pc:spChg>
        <pc:spChg chg="add mod">
          <ac:chgData name="Javaria Rehman (2128580)" userId="3c42a154-cbc1-4689-a7cf-e74096a17cd2" providerId="ADAL" clId="{F6A785FB-A023-4FF9-B123-9D9ECFA06CC9}" dt="2024-03-25T17:57:39.908" v="24694" actId="20577"/>
          <ac:spMkLst>
            <pc:docMk/>
            <pc:sldMk cId="194033927" sldId="268"/>
            <ac:spMk id="6" creationId="{9D2A38A7-EEC6-737F-167D-6CD5A6A35EEB}"/>
          </ac:spMkLst>
        </pc:spChg>
        <pc:spChg chg="add mod">
          <ac:chgData name="Javaria Rehman (2128580)" userId="3c42a154-cbc1-4689-a7cf-e74096a17cd2" providerId="ADAL" clId="{F6A785FB-A023-4FF9-B123-9D9ECFA06CC9}" dt="2024-03-25T23:45:25.850" v="25557" actId="20577"/>
          <ac:spMkLst>
            <pc:docMk/>
            <pc:sldMk cId="194033927" sldId="268"/>
            <ac:spMk id="7" creationId="{70B91EF6-0A17-47EF-C2D1-1C3F3389E306}"/>
          </ac:spMkLst>
        </pc:spChg>
        <pc:spChg chg="add del mod">
          <ac:chgData name="Javaria Rehman (2128580)" userId="3c42a154-cbc1-4689-a7cf-e74096a17cd2" providerId="ADAL" clId="{F6A785FB-A023-4FF9-B123-9D9ECFA06CC9}" dt="2024-02-24T23:43:42.935" v="23049" actId="21"/>
          <ac:spMkLst>
            <pc:docMk/>
            <pc:sldMk cId="194033927" sldId="268"/>
            <ac:spMk id="8" creationId="{8D517367-17FC-FF3C-8FD9-CB0DEFC483A2}"/>
          </ac:spMkLst>
        </pc:spChg>
        <pc:spChg chg="add del mod">
          <ac:chgData name="Javaria Rehman (2128580)" userId="3c42a154-cbc1-4689-a7cf-e74096a17cd2" providerId="ADAL" clId="{F6A785FB-A023-4FF9-B123-9D9ECFA06CC9}" dt="2024-02-24T23:37:08.011" v="22887" actId="21"/>
          <ac:spMkLst>
            <pc:docMk/>
            <pc:sldMk cId="194033927" sldId="268"/>
            <ac:spMk id="9" creationId="{51B893A2-DE1F-74B2-6C8D-798C621546EC}"/>
          </ac:spMkLst>
        </pc:spChg>
        <pc:spChg chg="add mod">
          <ac:chgData name="Javaria Rehman (2128580)" userId="3c42a154-cbc1-4689-a7cf-e74096a17cd2" providerId="ADAL" clId="{F6A785FB-A023-4FF9-B123-9D9ECFA06CC9}" dt="2024-03-25T23:49:45.145" v="25588" actId="113"/>
          <ac:spMkLst>
            <pc:docMk/>
            <pc:sldMk cId="194033927" sldId="268"/>
            <ac:spMk id="10" creationId="{C495C919-DFF0-A759-1ED6-163CDB01FC9E}"/>
          </ac:spMkLst>
        </pc:spChg>
        <pc:picChg chg="add del">
          <ac:chgData name="Javaria Rehman (2128580)" userId="3c42a154-cbc1-4689-a7cf-e74096a17cd2" providerId="ADAL" clId="{F6A785FB-A023-4FF9-B123-9D9ECFA06CC9}" dt="2024-01-14T19:43:16.577" v="6019" actId="22"/>
          <ac:picMkLst>
            <pc:docMk/>
            <pc:sldMk cId="194033927" sldId="268"/>
            <ac:picMk id="3" creationId="{F5F8D7B7-28D6-C0F5-440D-5581E4EC5D75}"/>
          </ac:picMkLst>
        </pc:picChg>
      </pc:sldChg>
      <pc:sldChg chg="addSp delSp modSp new mod">
        <pc:chgData name="Javaria Rehman (2128580)" userId="3c42a154-cbc1-4689-a7cf-e74096a17cd2" providerId="ADAL" clId="{F6A785FB-A023-4FF9-B123-9D9ECFA06CC9}" dt="2024-03-26T00:54:11.548" v="26750" actId="255"/>
        <pc:sldMkLst>
          <pc:docMk/>
          <pc:sldMk cId="3934909865" sldId="269"/>
        </pc:sldMkLst>
        <pc:spChg chg="add del mod">
          <ac:chgData name="Javaria Rehman (2128580)" userId="3c42a154-cbc1-4689-a7cf-e74096a17cd2" providerId="ADAL" clId="{F6A785FB-A023-4FF9-B123-9D9ECFA06CC9}" dt="2024-01-14T23:53:18.077" v="7592"/>
          <ac:spMkLst>
            <pc:docMk/>
            <pc:sldMk cId="3934909865" sldId="269"/>
            <ac:spMk id="2" creationId="{50BBC818-08C4-BAC0-99DC-3EA36FAE09AF}"/>
          </ac:spMkLst>
        </pc:spChg>
        <pc:spChg chg="add mod">
          <ac:chgData name="Javaria Rehman (2128580)" userId="3c42a154-cbc1-4689-a7cf-e74096a17cd2" providerId="ADAL" clId="{F6A785FB-A023-4FF9-B123-9D9ECFA06CC9}" dt="2024-03-26T00:54:11.548" v="26750" actId="255"/>
          <ac:spMkLst>
            <pc:docMk/>
            <pc:sldMk cId="3934909865" sldId="269"/>
            <ac:spMk id="3" creationId="{85335CFF-47E1-DAB2-FE8C-3EEA5B92E590}"/>
          </ac:spMkLst>
        </pc:spChg>
        <pc:spChg chg="add del mod">
          <ac:chgData name="Javaria Rehman (2128580)" userId="3c42a154-cbc1-4689-a7cf-e74096a17cd2" providerId="ADAL" clId="{F6A785FB-A023-4FF9-B123-9D9ECFA06CC9}" dt="2024-02-24T20:51:02.470" v="22164" actId="21"/>
          <ac:spMkLst>
            <pc:docMk/>
            <pc:sldMk cId="3934909865" sldId="269"/>
            <ac:spMk id="4" creationId="{624A981E-C11B-3B11-DEC5-8F6C5388DDDF}"/>
          </ac:spMkLst>
        </pc:spChg>
        <pc:spChg chg="add del mod">
          <ac:chgData name="Javaria Rehman (2128580)" userId="3c42a154-cbc1-4689-a7cf-e74096a17cd2" providerId="ADAL" clId="{F6A785FB-A023-4FF9-B123-9D9ECFA06CC9}" dt="2024-01-20T21:47:08.884" v="10544"/>
          <ac:spMkLst>
            <pc:docMk/>
            <pc:sldMk cId="3934909865" sldId="269"/>
            <ac:spMk id="5" creationId="{228A7989-84ED-6524-CD82-188B45DA4F73}"/>
          </ac:spMkLst>
        </pc:spChg>
        <pc:spChg chg="add mod">
          <ac:chgData name="Javaria Rehman (2128580)" userId="3c42a154-cbc1-4689-a7cf-e74096a17cd2" providerId="ADAL" clId="{F6A785FB-A023-4FF9-B123-9D9ECFA06CC9}" dt="2024-02-24T20:55:12.885" v="22180" actId="1076"/>
          <ac:spMkLst>
            <pc:docMk/>
            <pc:sldMk cId="3934909865" sldId="269"/>
            <ac:spMk id="5" creationId="{49C52996-D929-7495-9820-EFAB9A630740}"/>
          </ac:spMkLst>
        </pc:spChg>
        <pc:picChg chg="add mod">
          <ac:chgData name="Javaria Rehman (2128580)" userId="3c42a154-cbc1-4689-a7cf-e74096a17cd2" providerId="ADAL" clId="{F6A785FB-A023-4FF9-B123-9D9ECFA06CC9}" dt="2024-02-24T20:53:35.256" v="22179" actId="1076"/>
          <ac:picMkLst>
            <pc:docMk/>
            <pc:sldMk cId="3934909865" sldId="269"/>
            <ac:picMk id="2" creationId="{06071884-B9A6-5685-7B31-9C6CA52B763B}"/>
          </ac:picMkLst>
        </pc:picChg>
        <pc:picChg chg="add del mod">
          <ac:chgData name="Javaria Rehman (2128580)" userId="3c42a154-cbc1-4689-a7cf-e74096a17cd2" providerId="ADAL" clId="{F6A785FB-A023-4FF9-B123-9D9ECFA06CC9}" dt="2024-01-20T20:39:58.476" v="10403" actId="21"/>
          <ac:picMkLst>
            <pc:docMk/>
            <pc:sldMk cId="3934909865" sldId="269"/>
            <ac:picMk id="1026" creationId="{A18D1C4F-8A3E-84A0-4CCE-66618BAAF401}"/>
          </ac:picMkLst>
        </pc:picChg>
      </pc:sldChg>
      <pc:sldChg chg="addSp modSp new mod">
        <pc:chgData name="Javaria Rehman (2128580)" userId="3c42a154-cbc1-4689-a7cf-e74096a17cd2" providerId="ADAL" clId="{F6A785FB-A023-4FF9-B123-9D9ECFA06CC9}" dt="2024-03-26T00:52:33.476" v="26745" actId="2711"/>
        <pc:sldMkLst>
          <pc:docMk/>
          <pc:sldMk cId="919402253" sldId="270"/>
        </pc:sldMkLst>
        <pc:spChg chg="add mod">
          <ac:chgData name="Javaria Rehman (2128580)" userId="3c42a154-cbc1-4689-a7cf-e74096a17cd2" providerId="ADAL" clId="{F6A785FB-A023-4FF9-B123-9D9ECFA06CC9}" dt="2024-03-26T00:52:33.476" v="26745" actId="2711"/>
          <ac:spMkLst>
            <pc:docMk/>
            <pc:sldMk cId="919402253" sldId="270"/>
            <ac:spMk id="2" creationId="{8A9A14A9-B581-AABB-BB39-CB570365BDEC}"/>
          </ac:spMkLst>
        </pc:spChg>
        <pc:spChg chg="add mod">
          <ac:chgData name="Javaria Rehman (2128580)" userId="3c42a154-cbc1-4689-a7cf-e74096a17cd2" providerId="ADAL" clId="{F6A785FB-A023-4FF9-B123-9D9ECFA06CC9}" dt="2024-03-26T00:51:29.880" v="26742" actId="1076"/>
          <ac:spMkLst>
            <pc:docMk/>
            <pc:sldMk cId="919402253" sldId="270"/>
            <ac:spMk id="3" creationId="{803B59D2-9087-B0F3-4CD0-BACD6C6C7D32}"/>
          </ac:spMkLst>
        </pc:spChg>
        <pc:picChg chg="add mod">
          <ac:chgData name="Javaria Rehman (2128580)" userId="3c42a154-cbc1-4689-a7cf-e74096a17cd2" providerId="ADAL" clId="{F6A785FB-A023-4FF9-B123-9D9ECFA06CC9}" dt="2024-01-20T17:23:03.058" v="8736" actId="1076"/>
          <ac:picMkLst>
            <pc:docMk/>
            <pc:sldMk cId="919402253" sldId="270"/>
            <ac:picMk id="1026" creationId="{03D5DDF9-63BE-0A87-FB81-146394F7F706}"/>
          </ac:picMkLst>
        </pc:picChg>
      </pc:sldChg>
      <pc:sldChg chg="addSp modSp new del mod">
        <pc:chgData name="Javaria Rehman (2128580)" userId="3c42a154-cbc1-4689-a7cf-e74096a17cd2" providerId="ADAL" clId="{F6A785FB-A023-4FF9-B123-9D9ECFA06CC9}" dt="2024-01-20T17:46:52.959" v="8742" actId="2696"/>
        <pc:sldMkLst>
          <pc:docMk/>
          <pc:sldMk cId="1440520380" sldId="271"/>
        </pc:sldMkLst>
        <pc:spChg chg="add mod">
          <ac:chgData name="Javaria Rehman (2128580)" userId="3c42a154-cbc1-4689-a7cf-e74096a17cd2" providerId="ADAL" clId="{F6A785FB-A023-4FF9-B123-9D9ECFA06CC9}" dt="2024-01-20T17:42:26.549" v="8741"/>
          <ac:spMkLst>
            <pc:docMk/>
            <pc:sldMk cId="1440520380" sldId="271"/>
            <ac:spMk id="2" creationId="{2F5AA2CF-8EED-4556-A5FC-5DDFAE2FA6DF}"/>
          </ac:spMkLst>
        </pc:spChg>
      </pc:sldChg>
      <pc:sldChg chg="addSp delSp modSp new del mod">
        <pc:chgData name="Javaria Rehman (2128580)" userId="3c42a154-cbc1-4689-a7cf-e74096a17cd2" providerId="ADAL" clId="{F6A785FB-A023-4FF9-B123-9D9ECFA06CC9}" dt="2024-01-22T19:59:18.951" v="11399" actId="2696"/>
        <pc:sldMkLst>
          <pc:docMk/>
          <pc:sldMk cId="3185714681" sldId="271"/>
        </pc:sldMkLst>
        <pc:spChg chg="add del mod">
          <ac:chgData name="Javaria Rehman (2128580)" userId="3c42a154-cbc1-4689-a7cf-e74096a17cd2" providerId="ADAL" clId="{F6A785FB-A023-4FF9-B123-9D9ECFA06CC9}" dt="2024-01-20T17:52:11.671" v="8758"/>
          <ac:spMkLst>
            <pc:docMk/>
            <pc:sldMk cId="3185714681" sldId="271"/>
            <ac:spMk id="2" creationId="{8751FF8A-91B3-A37E-B643-09ADE359C97B}"/>
          </ac:spMkLst>
        </pc:spChg>
        <pc:spChg chg="add mod">
          <ac:chgData name="Javaria Rehman (2128580)" userId="3c42a154-cbc1-4689-a7cf-e74096a17cd2" providerId="ADAL" clId="{F6A785FB-A023-4FF9-B123-9D9ECFA06CC9}" dt="2024-01-21T23:07:56.067" v="10668" actId="20577"/>
          <ac:spMkLst>
            <pc:docMk/>
            <pc:sldMk cId="3185714681" sldId="271"/>
            <ac:spMk id="3" creationId="{9EF65DE5-46DD-F074-9D86-B30E84A2874C}"/>
          </ac:spMkLst>
        </pc:spChg>
        <pc:picChg chg="add mod">
          <ac:chgData name="Javaria Rehman (2128580)" userId="3c42a154-cbc1-4689-a7cf-e74096a17cd2" providerId="ADAL" clId="{F6A785FB-A023-4FF9-B123-9D9ECFA06CC9}" dt="2024-01-20T17:52:40.708" v="8761"/>
          <ac:picMkLst>
            <pc:docMk/>
            <pc:sldMk cId="3185714681" sldId="271"/>
            <ac:picMk id="4" creationId="{8A1848F4-A4EE-DF69-2AE0-594EA94794C6}"/>
          </ac:picMkLst>
        </pc:picChg>
        <pc:picChg chg="add del mod">
          <ac:chgData name="Javaria Rehman (2128580)" userId="3c42a154-cbc1-4689-a7cf-e74096a17cd2" providerId="ADAL" clId="{F6A785FB-A023-4FF9-B123-9D9ECFA06CC9}" dt="2024-01-20T17:52:11.632" v="8756" actId="21"/>
          <ac:picMkLst>
            <pc:docMk/>
            <pc:sldMk cId="3185714681" sldId="271"/>
            <ac:picMk id="2050" creationId="{0AC297C8-11EE-5B59-6093-B30D671E2894}"/>
          </ac:picMkLst>
        </pc:picChg>
      </pc:sldChg>
      <pc:sldChg chg="addSp delSp modSp new del mod">
        <pc:chgData name="Javaria Rehman (2128580)" userId="3c42a154-cbc1-4689-a7cf-e74096a17cd2" providerId="ADAL" clId="{F6A785FB-A023-4FF9-B123-9D9ECFA06CC9}" dt="2024-01-22T20:06:12.527" v="11523" actId="2696"/>
        <pc:sldMkLst>
          <pc:docMk/>
          <pc:sldMk cId="13053744" sldId="272"/>
        </pc:sldMkLst>
        <pc:spChg chg="add mod">
          <ac:chgData name="Javaria Rehman (2128580)" userId="3c42a154-cbc1-4689-a7cf-e74096a17cd2" providerId="ADAL" clId="{F6A785FB-A023-4FF9-B123-9D9ECFA06CC9}" dt="2024-01-21T00:37:51.787" v="10554" actId="20578"/>
          <ac:spMkLst>
            <pc:docMk/>
            <pc:sldMk cId="13053744" sldId="272"/>
            <ac:spMk id="3" creationId="{1FF37C2D-7FE6-0C9D-700A-7804A6B41BB8}"/>
          </ac:spMkLst>
        </pc:spChg>
        <pc:spChg chg="add del mod">
          <ac:chgData name="Javaria Rehman (2128580)" userId="3c42a154-cbc1-4689-a7cf-e74096a17cd2" providerId="ADAL" clId="{F6A785FB-A023-4FF9-B123-9D9ECFA06CC9}" dt="2024-01-20T18:27:48.167" v="9480" actId="21"/>
          <ac:spMkLst>
            <pc:docMk/>
            <pc:sldMk cId="13053744" sldId="272"/>
            <ac:spMk id="4" creationId="{568A4649-A2CD-94EE-EF9C-73F24043E136}"/>
          </ac:spMkLst>
        </pc:spChg>
        <pc:picChg chg="add mod">
          <ac:chgData name="Javaria Rehman (2128580)" userId="3c42a154-cbc1-4689-a7cf-e74096a17cd2" providerId="ADAL" clId="{F6A785FB-A023-4FF9-B123-9D9ECFA06CC9}" dt="2024-01-20T18:30:32.397" v="9668" actId="1076"/>
          <ac:picMkLst>
            <pc:docMk/>
            <pc:sldMk cId="13053744" sldId="272"/>
            <ac:picMk id="2" creationId="{0602664A-54A7-2E37-B553-C009F7872C9E}"/>
          </ac:picMkLst>
        </pc:picChg>
      </pc:sldChg>
      <pc:sldChg chg="add del">
        <pc:chgData name="Javaria Rehman (2128580)" userId="3c42a154-cbc1-4689-a7cf-e74096a17cd2" providerId="ADAL" clId="{F6A785FB-A023-4FF9-B123-9D9ECFA06CC9}" dt="2024-01-20T17:47:27.508" v="8745" actId="2696"/>
        <pc:sldMkLst>
          <pc:docMk/>
          <pc:sldMk cId="2281590803" sldId="272"/>
        </pc:sldMkLst>
      </pc:sldChg>
      <pc:sldChg chg="addSp modSp new del mod">
        <pc:chgData name="Javaria Rehman (2128580)" userId="3c42a154-cbc1-4689-a7cf-e74096a17cd2" providerId="ADAL" clId="{F6A785FB-A023-4FF9-B123-9D9ECFA06CC9}" dt="2024-01-22T20:09:25.806" v="11532" actId="2696"/>
        <pc:sldMkLst>
          <pc:docMk/>
          <pc:sldMk cId="77735539" sldId="273"/>
        </pc:sldMkLst>
        <pc:spChg chg="add mod">
          <ac:chgData name="Javaria Rehman (2128580)" userId="3c42a154-cbc1-4689-a7cf-e74096a17cd2" providerId="ADAL" clId="{F6A785FB-A023-4FF9-B123-9D9ECFA06CC9}" dt="2024-01-21T23:20:23.449" v="10706" actId="20577"/>
          <ac:spMkLst>
            <pc:docMk/>
            <pc:sldMk cId="77735539" sldId="273"/>
            <ac:spMk id="2" creationId="{C5E8AD70-0384-4EE5-1D99-89DD67C77A82}"/>
          </ac:spMkLst>
        </pc:spChg>
      </pc:sldChg>
      <pc:sldChg chg="addSp delSp modSp new mod">
        <pc:chgData name="Javaria Rehman (2128580)" userId="3c42a154-cbc1-4689-a7cf-e74096a17cd2" providerId="ADAL" clId="{F6A785FB-A023-4FF9-B123-9D9ECFA06CC9}" dt="2024-03-26T01:06:07.924" v="26840" actId="114"/>
        <pc:sldMkLst>
          <pc:docMk/>
          <pc:sldMk cId="2490132725" sldId="274"/>
        </pc:sldMkLst>
        <pc:spChg chg="add del mod">
          <ac:chgData name="Javaria Rehman (2128580)" userId="3c42a154-cbc1-4689-a7cf-e74096a17cd2" providerId="ADAL" clId="{F6A785FB-A023-4FF9-B123-9D9ECFA06CC9}" dt="2024-01-21T23:40:52.266" v="10777"/>
          <ac:spMkLst>
            <pc:docMk/>
            <pc:sldMk cId="2490132725" sldId="274"/>
            <ac:spMk id="2" creationId="{E2C31DE2-4CF4-2F41-FCB4-435E82A00D75}"/>
          </ac:spMkLst>
        </pc:spChg>
        <pc:spChg chg="add mod">
          <ac:chgData name="Javaria Rehman (2128580)" userId="3c42a154-cbc1-4689-a7cf-e74096a17cd2" providerId="ADAL" clId="{F6A785FB-A023-4FF9-B123-9D9ECFA06CC9}" dt="2024-03-26T01:06:07.924" v="26840" actId="114"/>
          <ac:spMkLst>
            <pc:docMk/>
            <pc:sldMk cId="2490132725" sldId="274"/>
            <ac:spMk id="3" creationId="{C74594C1-405E-F9E8-FE98-EA9502BAB5EE}"/>
          </ac:spMkLst>
        </pc:spChg>
      </pc:sldChg>
      <pc:sldChg chg="addSp modSp new mod">
        <pc:chgData name="Javaria Rehman (2128580)" userId="3c42a154-cbc1-4689-a7cf-e74096a17cd2" providerId="ADAL" clId="{F6A785FB-A023-4FF9-B123-9D9ECFA06CC9}" dt="2024-03-25T23:51:14.122" v="25590" actId="20577"/>
        <pc:sldMkLst>
          <pc:docMk/>
          <pc:sldMk cId="743821570" sldId="275"/>
        </pc:sldMkLst>
        <pc:spChg chg="add mod">
          <ac:chgData name="Javaria Rehman (2128580)" userId="3c42a154-cbc1-4689-a7cf-e74096a17cd2" providerId="ADAL" clId="{F6A785FB-A023-4FF9-B123-9D9ECFA06CC9}" dt="2024-03-25T23:51:14.122" v="25590" actId="20577"/>
          <ac:spMkLst>
            <pc:docMk/>
            <pc:sldMk cId="743821570" sldId="275"/>
            <ac:spMk id="2" creationId="{66A7DB68-5B4D-9B77-8F77-76D89398ECE8}"/>
          </ac:spMkLst>
        </pc:spChg>
      </pc:sldChg>
      <pc:sldChg chg="addSp delSp modSp new mod">
        <pc:chgData name="Javaria Rehman (2128580)" userId="3c42a154-cbc1-4689-a7cf-e74096a17cd2" providerId="ADAL" clId="{F6A785FB-A023-4FF9-B123-9D9ECFA06CC9}" dt="2024-03-25T16:16:15.957" v="24527" actId="1076"/>
        <pc:sldMkLst>
          <pc:docMk/>
          <pc:sldMk cId="4224717291" sldId="276"/>
        </pc:sldMkLst>
        <pc:spChg chg="add mod">
          <ac:chgData name="Javaria Rehman (2128580)" userId="3c42a154-cbc1-4689-a7cf-e74096a17cd2" providerId="ADAL" clId="{F6A785FB-A023-4FF9-B123-9D9ECFA06CC9}" dt="2024-01-24T23:29:35.793" v="14736" actId="1076"/>
          <ac:spMkLst>
            <pc:docMk/>
            <pc:sldMk cId="4224717291" sldId="276"/>
            <ac:spMk id="2" creationId="{ABFF53E2-8E51-F2C3-1BAD-2B5095202926}"/>
          </ac:spMkLst>
        </pc:spChg>
        <pc:spChg chg="add del mod">
          <ac:chgData name="Javaria Rehman (2128580)" userId="3c42a154-cbc1-4689-a7cf-e74096a17cd2" providerId="ADAL" clId="{F6A785FB-A023-4FF9-B123-9D9ECFA06CC9}" dt="2024-01-22T19:42:47.535" v="11350"/>
          <ac:spMkLst>
            <pc:docMk/>
            <pc:sldMk cId="4224717291" sldId="276"/>
            <ac:spMk id="2" creationId="{E438967F-F8E7-89DB-45E6-F37C2F67B776}"/>
          </ac:spMkLst>
        </pc:spChg>
        <pc:spChg chg="add mod">
          <ac:chgData name="Javaria Rehman (2128580)" userId="3c42a154-cbc1-4689-a7cf-e74096a17cd2" providerId="ADAL" clId="{F6A785FB-A023-4FF9-B123-9D9ECFA06CC9}" dt="2024-03-25T16:16:15.957" v="24527" actId="1076"/>
          <ac:spMkLst>
            <pc:docMk/>
            <pc:sldMk cId="4224717291" sldId="276"/>
            <ac:spMk id="3" creationId="{803BC396-922A-1434-AAC4-2361A665D0E9}"/>
          </ac:spMkLst>
        </pc:spChg>
        <pc:spChg chg="add mod">
          <ac:chgData name="Javaria Rehman (2128580)" userId="3c42a154-cbc1-4689-a7cf-e74096a17cd2" providerId="ADAL" clId="{F6A785FB-A023-4FF9-B123-9D9ECFA06CC9}" dt="2024-01-24T23:29:51.110" v="14740" actId="20577"/>
          <ac:spMkLst>
            <pc:docMk/>
            <pc:sldMk cId="4224717291" sldId="276"/>
            <ac:spMk id="5" creationId="{ACD4188B-A2FA-0A43-60A6-362A05A81F45}"/>
          </ac:spMkLst>
        </pc:spChg>
        <pc:spChg chg="add del mod">
          <ac:chgData name="Javaria Rehman (2128580)" userId="3c42a154-cbc1-4689-a7cf-e74096a17cd2" providerId="ADAL" clId="{F6A785FB-A023-4FF9-B123-9D9ECFA06CC9}" dt="2024-01-22T19:44:55.199" v="11358"/>
          <ac:spMkLst>
            <pc:docMk/>
            <pc:sldMk cId="4224717291" sldId="276"/>
            <ac:spMk id="5" creationId="{D2CBB3D2-8BEA-56D5-C808-DFBF0642247E}"/>
          </ac:spMkLst>
        </pc:spChg>
        <pc:spChg chg="add mod">
          <ac:chgData name="Javaria Rehman (2128580)" userId="3c42a154-cbc1-4689-a7cf-e74096a17cd2" providerId="ADAL" clId="{F6A785FB-A023-4FF9-B123-9D9ECFA06CC9}" dt="2024-01-24T23:22:33.899" v="14608" actId="1076"/>
          <ac:spMkLst>
            <pc:docMk/>
            <pc:sldMk cId="4224717291" sldId="276"/>
            <ac:spMk id="6" creationId="{9F73D900-6D67-FA32-68EA-A4C093E08FFE}"/>
          </ac:spMkLst>
        </pc:spChg>
        <pc:spChg chg="add mod">
          <ac:chgData name="Javaria Rehman (2128580)" userId="3c42a154-cbc1-4689-a7cf-e74096a17cd2" providerId="ADAL" clId="{F6A785FB-A023-4FF9-B123-9D9ECFA06CC9}" dt="2024-01-24T23:24:20.149" v="14619" actId="1076"/>
          <ac:spMkLst>
            <pc:docMk/>
            <pc:sldMk cId="4224717291" sldId="276"/>
            <ac:spMk id="7" creationId="{4B189085-9B0C-64DC-BA01-E35DAB940790}"/>
          </ac:spMkLst>
        </pc:spChg>
        <pc:picChg chg="add mod">
          <ac:chgData name="Javaria Rehman (2128580)" userId="3c42a154-cbc1-4689-a7cf-e74096a17cd2" providerId="ADAL" clId="{F6A785FB-A023-4FF9-B123-9D9ECFA06CC9}" dt="2024-01-24T23:24:09.532" v="14618" actId="1076"/>
          <ac:picMkLst>
            <pc:docMk/>
            <pc:sldMk cId="4224717291" sldId="276"/>
            <ac:picMk id="4" creationId="{B45B02FD-EF89-5A7E-E0FA-E07B80A2F48D}"/>
          </ac:picMkLst>
        </pc:picChg>
      </pc:sldChg>
      <pc:sldChg chg="addSp delSp modSp new mod">
        <pc:chgData name="Javaria Rehman (2128580)" userId="3c42a154-cbc1-4689-a7cf-e74096a17cd2" providerId="ADAL" clId="{F6A785FB-A023-4FF9-B123-9D9ECFA06CC9}" dt="2024-03-25T23:24:45.867" v="25143" actId="1076"/>
        <pc:sldMkLst>
          <pc:docMk/>
          <pc:sldMk cId="1051915462" sldId="277"/>
        </pc:sldMkLst>
        <pc:spChg chg="add del mod">
          <ac:chgData name="Javaria Rehman (2128580)" userId="3c42a154-cbc1-4689-a7cf-e74096a17cd2" providerId="ADAL" clId="{F6A785FB-A023-4FF9-B123-9D9ECFA06CC9}" dt="2024-01-22T19:51:00.497" v="11384"/>
          <ac:spMkLst>
            <pc:docMk/>
            <pc:sldMk cId="1051915462" sldId="277"/>
            <ac:spMk id="2" creationId="{300D11DE-5986-772F-1306-8BF97FAE828B}"/>
          </ac:spMkLst>
        </pc:spChg>
        <pc:spChg chg="add del mod">
          <ac:chgData name="Javaria Rehman (2128580)" userId="3c42a154-cbc1-4689-a7cf-e74096a17cd2" providerId="ADAL" clId="{F6A785FB-A023-4FF9-B123-9D9ECFA06CC9}" dt="2024-01-22T19:53:00.334" v="11387"/>
          <ac:spMkLst>
            <pc:docMk/>
            <pc:sldMk cId="1051915462" sldId="277"/>
            <ac:spMk id="3" creationId="{03BD05FE-37ED-1C23-5092-01CD93D77F1D}"/>
          </ac:spMkLst>
        </pc:spChg>
        <pc:spChg chg="add mod">
          <ac:chgData name="Javaria Rehman (2128580)" userId="3c42a154-cbc1-4689-a7cf-e74096a17cd2" providerId="ADAL" clId="{F6A785FB-A023-4FF9-B123-9D9ECFA06CC9}" dt="2024-03-25T23:24:45.867" v="25143" actId="1076"/>
          <ac:spMkLst>
            <pc:docMk/>
            <pc:sldMk cId="1051915462" sldId="277"/>
            <ac:spMk id="4" creationId="{1A285AA7-C001-B1ED-251A-DA560F7E715A}"/>
          </ac:spMkLst>
        </pc:spChg>
      </pc:sldChg>
      <pc:sldChg chg="addSp modSp new mod">
        <pc:chgData name="Javaria Rehman (2128580)" userId="3c42a154-cbc1-4689-a7cf-e74096a17cd2" providerId="ADAL" clId="{F6A785FB-A023-4FF9-B123-9D9ECFA06CC9}" dt="2024-03-25T23:29:54.175" v="25329" actId="1076"/>
        <pc:sldMkLst>
          <pc:docMk/>
          <pc:sldMk cId="1965459371" sldId="278"/>
        </pc:sldMkLst>
        <pc:spChg chg="add mod">
          <ac:chgData name="Javaria Rehman (2128580)" userId="3c42a154-cbc1-4689-a7cf-e74096a17cd2" providerId="ADAL" clId="{F6A785FB-A023-4FF9-B123-9D9ECFA06CC9}" dt="2024-03-25T23:29:54.175" v="25329" actId="1076"/>
          <ac:spMkLst>
            <pc:docMk/>
            <pc:sldMk cId="1965459371" sldId="278"/>
            <ac:spMk id="3" creationId="{63D84FFC-5799-2070-7DDD-1339E23A6F7D}"/>
          </ac:spMkLst>
        </pc:spChg>
        <pc:picChg chg="add mod">
          <ac:chgData name="Javaria Rehman (2128580)" userId="3c42a154-cbc1-4689-a7cf-e74096a17cd2" providerId="ADAL" clId="{F6A785FB-A023-4FF9-B123-9D9ECFA06CC9}" dt="2024-01-22T20:05:45.211" v="11522" actId="14100"/>
          <ac:picMkLst>
            <pc:docMk/>
            <pc:sldMk cId="1965459371" sldId="278"/>
            <ac:picMk id="2" creationId="{844A1594-DCC5-FBA5-96E1-CB738969A71B}"/>
          </ac:picMkLst>
        </pc:picChg>
      </pc:sldChg>
      <pc:sldChg chg="addSp modSp new mod">
        <pc:chgData name="Javaria Rehman (2128580)" userId="3c42a154-cbc1-4689-a7cf-e74096a17cd2" providerId="ADAL" clId="{F6A785FB-A023-4FF9-B123-9D9ECFA06CC9}" dt="2024-03-26T00:45:05.535" v="26444" actId="20577"/>
        <pc:sldMkLst>
          <pc:docMk/>
          <pc:sldMk cId="3856331360" sldId="279"/>
        </pc:sldMkLst>
        <pc:spChg chg="add mod">
          <ac:chgData name="Javaria Rehman (2128580)" userId="3c42a154-cbc1-4689-a7cf-e74096a17cd2" providerId="ADAL" clId="{F6A785FB-A023-4FF9-B123-9D9ECFA06CC9}" dt="2024-03-26T00:45:05.535" v="26444" actId="20577"/>
          <ac:spMkLst>
            <pc:docMk/>
            <pc:sldMk cId="3856331360" sldId="279"/>
            <ac:spMk id="2" creationId="{3BABC7F6-6F4D-6D10-63D8-EDE3E7886274}"/>
          </ac:spMkLst>
        </pc:spChg>
      </pc:sldChg>
      <pc:sldChg chg="addSp delSp modSp new mod">
        <pc:chgData name="Javaria Rehman (2128580)" userId="3c42a154-cbc1-4689-a7cf-e74096a17cd2" providerId="ADAL" clId="{F6A785FB-A023-4FF9-B123-9D9ECFA06CC9}" dt="2024-03-25T17:59:36.784" v="24695" actId="20577"/>
        <pc:sldMkLst>
          <pc:docMk/>
          <pc:sldMk cId="1766085347" sldId="280"/>
        </pc:sldMkLst>
        <pc:spChg chg="add mod">
          <ac:chgData name="Javaria Rehman (2128580)" userId="3c42a154-cbc1-4689-a7cf-e74096a17cd2" providerId="ADAL" clId="{F6A785FB-A023-4FF9-B123-9D9ECFA06CC9}" dt="2024-02-25T01:16:26.465" v="24026" actId="1076"/>
          <ac:spMkLst>
            <pc:docMk/>
            <pc:sldMk cId="1766085347" sldId="280"/>
            <ac:spMk id="2" creationId="{86C50700-BE86-0145-6D6C-8E136E0CBBB6}"/>
          </ac:spMkLst>
        </pc:spChg>
        <pc:spChg chg="add del mod">
          <ac:chgData name="Javaria Rehman (2128580)" userId="3c42a154-cbc1-4689-a7cf-e74096a17cd2" providerId="ADAL" clId="{F6A785FB-A023-4FF9-B123-9D9ECFA06CC9}" dt="2024-02-25T00:07:17.797" v="23577" actId="21"/>
          <ac:spMkLst>
            <pc:docMk/>
            <pc:sldMk cId="1766085347" sldId="280"/>
            <ac:spMk id="3" creationId="{C178AFFA-8E3E-7697-F6E5-6FF745DE1ED6}"/>
          </ac:spMkLst>
        </pc:spChg>
        <pc:spChg chg="add del mod">
          <ac:chgData name="Javaria Rehman (2128580)" userId="3c42a154-cbc1-4689-a7cf-e74096a17cd2" providerId="ADAL" clId="{F6A785FB-A023-4FF9-B123-9D9ECFA06CC9}" dt="2024-02-24T23:23:57.870" v="22545"/>
          <ac:spMkLst>
            <pc:docMk/>
            <pc:sldMk cId="1766085347" sldId="280"/>
            <ac:spMk id="4" creationId="{6D39D2CA-39C6-BCFF-C867-2354FF4616EA}"/>
          </ac:spMkLst>
        </pc:spChg>
        <pc:spChg chg="add mod">
          <ac:chgData name="Javaria Rehman (2128580)" userId="3c42a154-cbc1-4689-a7cf-e74096a17cd2" providerId="ADAL" clId="{F6A785FB-A023-4FF9-B123-9D9ECFA06CC9}" dt="2024-02-25T01:15:29.994" v="24020" actId="1076"/>
          <ac:spMkLst>
            <pc:docMk/>
            <pc:sldMk cId="1766085347" sldId="280"/>
            <ac:spMk id="5" creationId="{88D692EC-5521-9E9B-5CFB-097E0D9B6674}"/>
          </ac:spMkLst>
        </pc:spChg>
        <pc:spChg chg="add mod">
          <ac:chgData name="Javaria Rehman (2128580)" userId="3c42a154-cbc1-4689-a7cf-e74096a17cd2" providerId="ADAL" clId="{F6A785FB-A023-4FF9-B123-9D9ECFA06CC9}" dt="2024-02-25T01:15:09.046" v="24015" actId="1076"/>
          <ac:spMkLst>
            <pc:docMk/>
            <pc:sldMk cId="1766085347" sldId="280"/>
            <ac:spMk id="6" creationId="{0E8642FC-C4C4-2CAE-B91A-EC76DA7886AC}"/>
          </ac:spMkLst>
        </pc:spChg>
        <pc:spChg chg="add mod">
          <ac:chgData name="Javaria Rehman (2128580)" userId="3c42a154-cbc1-4689-a7cf-e74096a17cd2" providerId="ADAL" clId="{F6A785FB-A023-4FF9-B123-9D9ECFA06CC9}" dt="2024-03-25T17:59:36.784" v="24695" actId="20577"/>
          <ac:spMkLst>
            <pc:docMk/>
            <pc:sldMk cId="1766085347" sldId="280"/>
            <ac:spMk id="7" creationId="{3DD4D939-19F0-5206-BE4D-B4A7EACF4001}"/>
          </ac:spMkLst>
        </pc:spChg>
      </pc:sldChg>
      <pc:sldChg chg="addSp modSp new mod">
        <pc:chgData name="Javaria Rehman (2128580)" userId="3c42a154-cbc1-4689-a7cf-e74096a17cd2" providerId="ADAL" clId="{F6A785FB-A023-4FF9-B123-9D9ECFA06CC9}" dt="2024-03-26T01:03:24.283" v="26837" actId="114"/>
        <pc:sldMkLst>
          <pc:docMk/>
          <pc:sldMk cId="319456703" sldId="281"/>
        </pc:sldMkLst>
        <pc:spChg chg="add mod">
          <ac:chgData name="Javaria Rehman (2128580)" userId="3c42a154-cbc1-4689-a7cf-e74096a17cd2" providerId="ADAL" clId="{F6A785FB-A023-4FF9-B123-9D9ECFA06CC9}" dt="2024-03-26T01:03:24.283" v="26837" actId="114"/>
          <ac:spMkLst>
            <pc:docMk/>
            <pc:sldMk cId="319456703" sldId="281"/>
            <ac:spMk id="2" creationId="{641A2C9E-452A-6F8E-646E-6F8E660614EE}"/>
          </ac:spMkLst>
        </pc:spChg>
      </pc:sldChg>
      <pc:sldChg chg="addSp delSp modSp new mod">
        <pc:chgData name="Javaria Rehman (2128580)" userId="3c42a154-cbc1-4689-a7cf-e74096a17cd2" providerId="ADAL" clId="{F6A785FB-A023-4FF9-B123-9D9ECFA06CC9}" dt="2024-01-22T22:28:41.942" v="12424" actId="20577"/>
        <pc:sldMkLst>
          <pc:docMk/>
          <pc:sldMk cId="829573392" sldId="282"/>
        </pc:sldMkLst>
        <pc:spChg chg="add">
          <ac:chgData name="Javaria Rehman (2128580)" userId="3c42a154-cbc1-4689-a7cf-e74096a17cd2" providerId="ADAL" clId="{F6A785FB-A023-4FF9-B123-9D9ECFA06CC9}" dt="2024-01-22T22:22:48.562" v="12332"/>
          <ac:spMkLst>
            <pc:docMk/>
            <pc:sldMk cId="829573392" sldId="282"/>
            <ac:spMk id="2" creationId="{8B69F932-DDA7-8E16-1688-3267F406D5BB}"/>
          </ac:spMkLst>
        </pc:spChg>
        <pc:spChg chg="add mod">
          <ac:chgData name="Javaria Rehman (2128580)" userId="3c42a154-cbc1-4689-a7cf-e74096a17cd2" providerId="ADAL" clId="{F6A785FB-A023-4FF9-B123-9D9ECFA06CC9}" dt="2024-01-22T22:23:01.534" v="12334"/>
          <ac:spMkLst>
            <pc:docMk/>
            <pc:sldMk cId="829573392" sldId="282"/>
            <ac:spMk id="3" creationId="{07A73569-4D01-AD77-784B-7015FC2971A3}"/>
          </ac:spMkLst>
        </pc:spChg>
        <pc:spChg chg="add mod">
          <ac:chgData name="Javaria Rehman (2128580)" userId="3c42a154-cbc1-4689-a7cf-e74096a17cd2" providerId="ADAL" clId="{F6A785FB-A023-4FF9-B123-9D9ECFA06CC9}" dt="2024-01-22T22:23:40.648" v="12336"/>
          <ac:spMkLst>
            <pc:docMk/>
            <pc:sldMk cId="829573392" sldId="282"/>
            <ac:spMk id="4" creationId="{90A87CA4-9515-FF66-91D8-903B5B9E8806}"/>
          </ac:spMkLst>
        </pc:spChg>
        <pc:spChg chg="add del mod">
          <ac:chgData name="Javaria Rehman (2128580)" userId="3c42a154-cbc1-4689-a7cf-e74096a17cd2" providerId="ADAL" clId="{F6A785FB-A023-4FF9-B123-9D9ECFA06CC9}" dt="2024-01-22T22:25:38.011" v="12348"/>
          <ac:spMkLst>
            <pc:docMk/>
            <pc:sldMk cId="829573392" sldId="282"/>
            <ac:spMk id="5" creationId="{AF882587-6529-C8F5-7A22-D1C8C11CC56B}"/>
          </ac:spMkLst>
        </pc:spChg>
        <pc:spChg chg="add del mod">
          <ac:chgData name="Javaria Rehman (2128580)" userId="3c42a154-cbc1-4689-a7cf-e74096a17cd2" providerId="ADAL" clId="{F6A785FB-A023-4FF9-B123-9D9ECFA06CC9}" dt="2024-01-22T22:25:38.011" v="12350"/>
          <ac:spMkLst>
            <pc:docMk/>
            <pc:sldMk cId="829573392" sldId="282"/>
            <ac:spMk id="6" creationId="{39B69FE1-1379-5961-4BFA-EF20D44E0B2D}"/>
          </ac:spMkLst>
        </pc:spChg>
        <pc:spChg chg="add mod">
          <ac:chgData name="Javaria Rehman (2128580)" userId="3c42a154-cbc1-4689-a7cf-e74096a17cd2" providerId="ADAL" clId="{F6A785FB-A023-4FF9-B123-9D9ECFA06CC9}" dt="2024-01-22T22:26:25.052" v="12374" actId="115"/>
          <ac:spMkLst>
            <pc:docMk/>
            <pc:sldMk cId="829573392" sldId="282"/>
            <ac:spMk id="7" creationId="{CB24F868-5822-172F-5BB9-D55FA886ACFA}"/>
          </ac:spMkLst>
        </pc:spChg>
        <pc:spChg chg="add mod">
          <ac:chgData name="Javaria Rehman (2128580)" userId="3c42a154-cbc1-4689-a7cf-e74096a17cd2" providerId="ADAL" clId="{F6A785FB-A023-4FF9-B123-9D9ECFA06CC9}" dt="2024-01-22T22:28:41.942" v="12424" actId="20577"/>
          <ac:spMkLst>
            <pc:docMk/>
            <pc:sldMk cId="829573392" sldId="282"/>
            <ac:spMk id="8" creationId="{C5658649-8311-E06A-BA33-47465BA0A2DC}"/>
          </ac:spMkLst>
        </pc:spChg>
        <pc:picChg chg="add mod">
          <ac:chgData name="Javaria Rehman (2128580)" userId="3c42a154-cbc1-4689-a7cf-e74096a17cd2" providerId="ADAL" clId="{F6A785FB-A023-4FF9-B123-9D9ECFA06CC9}" dt="2024-01-22T22:26:54.471" v="12377" actId="14100"/>
          <ac:picMkLst>
            <pc:docMk/>
            <pc:sldMk cId="829573392" sldId="282"/>
            <ac:picMk id="1026" creationId="{27B3515B-147C-188D-A5AC-13DD039B1819}"/>
          </ac:picMkLst>
        </pc:picChg>
      </pc:sldChg>
      <pc:sldChg chg="addSp delSp modSp new mod">
        <pc:chgData name="Javaria Rehman (2128580)" userId="3c42a154-cbc1-4689-a7cf-e74096a17cd2" providerId="ADAL" clId="{F6A785FB-A023-4FF9-B123-9D9ECFA06CC9}" dt="2024-01-22T23:46:35.929" v="12756" actId="20577"/>
        <pc:sldMkLst>
          <pc:docMk/>
          <pc:sldMk cId="2784886914" sldId="283"/>
        </pc:sldMkLst>
        <pc:spChg chg="add mod">
          <ac:chgData name="Javaria Rehman (2128580)" userId="3c42a154-cbc1-4689-a7cf-e74096a17cd2" providerId="ADAL" clId="{F6A785FB-A023-4FF9-B123-9D9ECFA06CC9}" dt="2024-01-22T23:11:50.855" v="12498" actId="1076"/>
          <ac:spMkLst>
            <pc:docMk/>
            <pc:sldMk cId="2784886914" sldId="283"/>
            <ac:spMk id="2" creationId="{ED8FEB6B-052F-108C-E6AD-C8B5727AD347}"/>
          </ac:spMkLst>
        </pc:spChg>
        <pc:spChg chg="add mod">
          <ac:chgData name="Javaria Rehman (2128580)" userId="3c42a154-cbc1-4689-a7cf-e74096a17cd2" providerId="ADAL" clId="{F6A785FB-A023-4FF9-B123-9D9ECFA06CC9}" dt="2024-01-22T23:13:42.164" v="12540" actId="1076"/>
          <ac:spMkLst>
            <pc:docMk/>
            <pc:sldMk cId="2784886914" sldId="283"/>
            <ac:spMk id="3" creationId="{CD6D25F8-2236-7411-96E3-CFFE5D2E19B1}"/>
          </ac:spMkLst>
        </pc:spChg>
        <pc:spChg chg="add del mod">
          <ac:chgData name="Javaria Rehman (2128580)" userId="3c42a154-cbc1-4689-a7cf-e74096a17cd2" providerId="ADAL" clId="{F6A785FB-A023-4FF9-B123-9D9ECFA06CC9}" dt="2024-01-22T23:14:04.618" v="12544"/>
          <ac:spMkLst>
            <pc:docMk/>
            <pc:sldMk cId="2784886914" sldId="283"/>
            <ac:spMk id="4" creationId="{C8D66C33-7B3D-8EC5-B06D-3E00409B14D3}"/>
          </ac:spMkLst>
        </pc:spChg>
        <pc:spChg chg="add del mod">
          <ac:chgData name="Javaria Rehman (2128580)" userId="3c42a154-cbc1-4689-a7cf-e74096a17cd2" providerId="ADAL" clId="{F6A785FB-A023-4FF9-B123-9D9ECFA06CC9}" dt="2024-01-22T23:14:04.618" v="12546"/>
          <ac:spMkLst>
            <pc:docMk/>
            <pc:sldMk cId="2784886914" sldId="283"/>
            <ac:spMk id="5" creationId="{AC20CCD5-DE43-D907-2251-B5C83A1E562C}"/>
          </ac:spMkLst>
        </pc:spChg>
        <pc:spChg chg="add mod">
          <ac:chgData name="Javaria Rehman (2128580)" userId="3c42a154-cbc1-4689-a7cf-e74096a17cd2" providerId="ADAL" clId="{F6A785FB-A023-4FF9-B123-9D9ECFA06CC9}" dt="2024-01-22T23:15:08.563" v="12581" actId="14100"/>
          <ac:spMkLst>
            <pc:docMk/>
            <pc:sldMk cId="2784886914" sldId="283"/>
            <ac:spMk id="6" creationId="{67328894-99C9-9B14-F376-1F80BAD9A98B}"/>
          </ac:spMkLst>
        </pc:spChg>
        <pc:spChg chg="add mod">
          <ac:chgData name="Javaria Rehman (2128580)" userId="3c42a154-cbc1-4689-a7cf-e74096a17cd2" providerId="ADAL" clId="{F6A785FB-A023-4FF9-B123-9D9ECFA06CC9}" dt="2024-01-22T23:23:03.917" v="12628" actId="1076"/>
          <ac:spMkLst>
            <pc:docMk/>
            <pc:sldMk cId="2784886914" sldId="283"/>
            <ac:spMk id="7" creationId="{1FC08FEF-B911-74CA-5001-C4BFFED45821}"/>
          </ac:spMkLst>
        </pc:spChg>
        <pc:spChg chg="add mod">
          <ac:chgData name="Javaria Rehman (2128580)" userId="3c42a154-cbc1-4689-a7cf-e74096a17cd2" providerId="ADAL" clId="{F6A785FB-A023-4FF9-B123-9D9ECFA06CC9}" dt="2024-01-22T23:25:01.661" v="12679" actId="207"/>
          <ac:spMkLst>
            <pc:docMk/>
            <pc:sldMk cId="2784886914" sldId="283"/>
            <ac:spMk id="8" creationId="{B3E2BE48-E84D-C301-43D1-A0C80EE30512}"/>
          </ac:spMkLst>
        </pc:spChg>
        <pc:spChg chg="add mod">
          <ac:chgData name="Javaria Rehman (2128580)" userId="3c42a154-cbc1-4689-a7cf-e74096a17cd2" providerId="ADAL" clId="{F6A785FB-A023-4FF9-B123-9D9ECFA06CC9}" dt="2024-01-22T23:46:35.929" v="12756" actId="20577"/>
          <ac:spMkLst>
            <pc:docMk/>
            <pc:sldMk cId="2784886914" sldId="283"/>
            <ac:spMk id="9" creationId="{A7DC7CBF-5550-2C34-EA92-A317D88A7404}"/>
          </ac:spMkLst>
        </pc:spChg>
        <pc:picChg chg="add mod">
          <ac:chgData name="Javaria Rehman (2128580)" userId="3c42a154-cbc1-4689-a7cf-e74096a17cd2" providerId="ADAL" clId="{F6A785FB-A023-4FF9-B123-9D9ECFA06CC9}" dt="2024-01-22T23:11:44.371" v="12497" actId="1076"/>
          <ac:picMkLst>
            <pc:docMk/>
            <pc:sldMk cId="2784886914" sldId="283"/>
            <ac:picMk id="2050" creationId="{86FFD1DE-2030-3965-17DB-CCF42B58F725}"/>
          </ac:picMkLst>
        </pc:picChg>
        <pc:picChg chg="add mod">
          <ac:chgData name="Javaria Rehman (2128580)" userId="3c42a154-cbc1-4689-a7cf-e74096a17cd2" providerId="ADAL" clId="{F6A785FB-A023-4FF9-B123-9D9ECFA06CC9}" dt="2024-01-22T23:13:21.789" v="12537" actId="1076"/>
          <ac:picMkLst>
            <pc:docMk/>
            <pc:sldMk cId="2784886914" sldId="283"/>
            <ac:picMk id="2052" creationId="{147F4453-DB47-BF79-EB1E-CD5B41B8A0A0}"/>
          </ac:picMkLst>
        </pc:picChg>
        <pc:picChg chg="add mod">
          <ac:chgData name="Javaria Rehman (2128580)" userId="3c42a154-cbc1-4689-a7cf-e74096a17cd2" providerId="ADAL" clId="{F6A785FB-A023-4FF9-B123-9D9ECFA06CC9}" dt="2024-01-22T23:12:14.136" v="12499" actId="1076"/>
          <ac:picMkLst>
            <pc:docMk/>
            <pc:sldMk cId="2784886914" sldId="283"/>
            <ac:picMk id="2054" creationId="{1781168E-E677-FA4D-71F8-9DB12637D164}"/>
          </ac:picMkLst>
        </pc:picChg>
        <pc:picChg chg="add mod">
          <ac:chgData name="Javaria Rehman (2128580)" userId="3c42a154-cbc1-4689-a7cf-e74096a17cd2" providerId="ADAL" clId="{F6A785FB-A023-4FF9-B123-9D9ECFA06CC9}" dt="2024-01-22T23:19:05.917" v="12589" actId="1076"/>
          <ac:picMkLst>
            <pc:docMk/>
            <pc:sldMk cId="2784886914" sldId="283"/>
            <ac:picMk id="2056" creationId="{BF00D6BE-32ED-41CB-3A41-86B3F1C4002C}"/>
          </ac:picMkLst>
        </pc:picChg>
      </pc:sldChg>
      <pc:sldChg chg="addSp delSp modSp new mod">
        <pc:chgData name="Javaria Rehman (2128580)" userId="3c42a154-cbc1-4689-a7cf-e74096a17cd2" providerId="ADAL" clId="{F6A785FB-A023-4FF9-B123-9D9ECFA06CC9}" dt="2024-03-26T00:25:46.518" v="25842" actId="20577"/>
        <pc:sldMkLst>
          <pc:docMk/>
          <pc:sldMk cId="1881909858" sldId="284"/>
        </pc:sldMkLst>
        <pc:spChg chg="add mod">
          <ac:chgData name="Javaria Rehman (2128580)" userId="3c42a154-cbc1-4689-a7cf-e74096a17cd2" providerId="ADAL" clId="{F6A785FB-A023-4FF9-B123-9D9ECFA06CC9}" dt="2024-03-26T00:25:46.518" v="25842" actId="20577"/>
          <ac:spMkLst>
            <pc:docMk/>
            <pc:sldMk cId="1881909858" sldId="284"/>
            <ac:spMk id="2" creationId="{2124953B-F19B-7F62-DC53-BD033EE33325}"/>
          </ac:spMkLst>
        </pc:spChg>
        <pc:spChg chg="add">
          <ac:chgData name="Javaria Rehman (2128580)" userId="3c42a154-cbc1-4689-a7cf-e74096a17cd2" providerId="ADAL" clId="{F6A785FB-A023-4FF9-B123-9D9ECFA06CC9}" dt="2024-01-23T23:15:26.283" v="13689"/>
          <ac:spMkLst>
            <pc:docMk/>
            <pc:sldMk cId="1881909858" sldId="284"/>
            <ac:spMk id="3" creationId="{386BE448-51FA-2D24-1194-7D7B8439FC20}"/>
          </ac:spMkLst>
        </pc:spChg>
        <pc:spChg chg="add del mod">
          <ac:chgData name="Javaria Rehman (2128580)" userId="3c42a154-cbc1-4689-a7cf-e74096a17cd2" providerId="ADAL" clId="{F6A785FB-A023-4FF9-B123-9D9ECFA06CC9}" dt="2024-02-11T23:57:54.004" v="16271"/>
          <ac:spMkLst>
            <pc:docMk/>
            <pc:sldMk cId="1881909858" sldId="284"/>
            <ac:spMk id="4" creationId="{B46BBC21-0764-C6CF-DEAD-23AC152F6EDE}"/>
          </ac:spMkLst>
        </pc:spChg>
        <pc:spChg chg="add del mod">
          <ac:chgData name="Javaria Rehman (2128580)" userId="3c42a154-cbc1-4689-a7cf-e74096a17cd2" providerId="ADAL" clId="{F6A785FB-A023-4FF9-B123-9D9ECFA06CC9}" dt="2024-02-13T23:54:50.563" v="20577" actId="21"/>
          <ac:spMkLst>
            <pc:docMk/>
            <pc:sldMk cId="1881909858" sldId="284"/>
            <ac:spMk id="5" creationId="{601D200F-E893-EA58-CDBD-449E51E06218}"/>
          </ac:spMkLst>
        </pc:spChg>
      </pc:sldChg>
      <pc:sldChg chg="addSp modSp new mod">
        <pc:chgData name="Javaria Rehman (2128580)" userId="3c42a154-cbc1-4689-a7cf-e74096a17cd2" providerId="ADAL" clId="{F6A785FB-A023-4FF9-B123-9D9ECFA06CC9}" dt="2024-03-26T00:54:39.246" v="26751" actId="255"/>
        <pc:sldMkLst>
          <pc:docMk/>
          <pc:sldMk cId="1944224278" sldId="285"/>
        </pc:sldMkLst>
        <pc:spChg chg="add mod">
          <ac:chgData name="Javaria Rehman (2128580)" userId="3c42a154-cbc1-4689-a7cf-e74096a17cd2" providerId="ADAL" clId="{F6A785FB-A023-4FF9-B123-9D9ECFA06CC9}" dt="2024-02-18T23:05:26.787" v="21963" actId="20577"/>
          <ac:spMkLst>
            <pc:docMk/>
            <pc:sldMk cId="1944224278" sldId="285"/>
            <ac:spMk id="2" creationId="{D6448BF6-2485-4ABE-C52B-5DCB3CFEAEC7}"/>
          </ac:spMkLst>
        </pc:spChg>
        <pc:spChg chg="add mod">
          <ac:chgData name="Javaria Rehman (2128580)" userId="3c42a154-cbc1-4689-a7cf-e74096a17cd2" providerId="ADAL" clId="{F6A785FB-A023-4FF9-B123-9D9ECFA06CC9}" dt="2024-03-26T00:54:39.246" v="26751" actId="255"/>
          <ac:spMkLst>
            <pc:docMk/>
            <pc:sldMk cId="1944224278" sldId="285"/>
            <ac:spMk id="3" creationId="{8667DC47-8858-8AC9-E505-138D14A5906C}"/>
          </ac:spMkLst>
        </pc:spChg>
      </pc:sldChg>
      <pc:sldChg chg="addSp modSp new mod">
        <pc:chgData name="Javaria Rehman (2128580)" userId="3c42a154-cbc1-4689-a7cf-e74096a17cd2" providerId="ADAL" clId="{F6A785FB-A023-4FF9-B123-9D9ECFA06CC9}" dt="2024-03-26T00:55:01.101" v="26753" actId="255"/>
        <pc:sldMkLst>
          <pc:docMk/>
          <pc:sldMk cId="4842332" sldId="286"/>
        </pc:sldMkLst>
        <pc:spChg chg="add mod">
          <ac:chgData name="Javaria Rehman (2128580)" userId="3c42a154-cbc1-4689-a7cf-e74096a17cd2" providerId="ADAL" clId="{F6A785FB-A023-4FF9-B123-9D9ECFA06CC9}" dt="2024-01-24T00:08:25.135" v="14426" actId="1076"/>
          <ac:spMkLst>
            <pc:docMk/>
            <pc:sldMk cId="4842332" sldId="286"/>
            <ac:spMk id="2" creationId="{FBFEA88A-3207-0F29-97A0-FB529D297002}"/>
          </ac:spMkLst>
        </pc:spChg>
        <pc:spChg chg="add mod">
          <ac:chgData name="Javaria Rehman (2128580)" userId="3c42a154-cbc1-4689-a7cf-e74096a17cd2" providerId="ADAL" clId="{F6A785FB-A023-4FF9-B123-9D9ECFA06CC9}" dt="2024-03-26T00:55:01.101" v="26753" actId="255"/>
          <ac:spMkLst>
            <pc:docMk/>
            <pc:sldMk cId="4842332" sldId="286"/>
            <ac:spMk id="3" creationId="{F1E733E8-1E21-DEA6-C770-20CD6F6B50E2}"/>
          </ac:spMkLst>
        </pc:spChg>
        <pc:spChg chg="add mod">
          <ac:chgData name="Javaria Rehman (2128580)" userId="3c42a154-cbc1-4689-a7cf-e74096a17cd2" providerId="ADAL" clId="{F6A785FB-A023-4FF9-B123-9D9ECFA06CC9}" dt="2024-01-24T00:07:19.115" v="14401" actId="1076"/>
          <ac:spMkLst>
            <pc:docMk/>
            <pc:sldMk cId="4842332" sldId="286"/>
            <ac:spMk id="4" creationId="{8932A7CE-538B-6BCD-01B3-EA540E83D56B}"/>
          </ac:spMkLst>
        </pc:spChg>
        <pc:spChg chg="add mod">
          <ac:chgData name="Javaria Rehman (2128580)" userId="3c42a154-cbc1-4689-a7cf-e74096a17cd2" providerId="ADAL" clId="{F6A785FB-A023-4FF9-B123-9D9ECFA06CC9}" dt="2024-01-24T00:06:33.357" v="14396" actId="1076"/>
          <ac:spMkLst>
            <pc:docMk/>
            <pc:sldMk cId="4842332" sldId="286"/>
            <ac:spMk id="5" creationId="{BE15838E-A4CE-6D35-DD65-C9A48598AAAF}"/>
          </ac:spMkLst>
        </pc:spChg>
        <pc:spChg chg="add mod">
          <ac:chgData name="Javaria Rehman (2128580)" userId="3c42a154-cbc1-4689-a7cf-e74096a17cd2" providerId="ADAL" clId="{F6A785FB-A023-4FF9-B123-9D9ECFA06CC9}" dt="2024-01-24T00:10:11.969" v="14456" actId="1076"/>
          <ac:spMkLst>
            <pc:docMk/>
            <pc:sldMk cId="4842332" sldId="286"/>
            <ac:spMk id="6" creationId="{958BFDE4-8670-966A-10D7-6058CC37C51B}"/>
          </ac:spMkLst>
        </pc:spChg>
        <pc:spChg chg="add mod">
          <ac:chgData name="Javaria Rehman (2128580)" userId="3c42a154-cbc1-4689-a7cf-e74096a17cd2" providerId="ADAL" clId="{F6A785FB-A023-4FF9-B123-9D9ECFA06CC9}" dt="2024-01-24T00:13:06.761" v="14510" actId="20577"/>
          <ac:spMkLst>
            <pc:docMk/>
            <pc:sldMk cId="4842332" sldId="286"/>
            <ac:spMk id="7" creationId="{A23E22B7-A100-A295-D758-C21FA3DC74D6}"/>
          </ac:spMkLst>
        </pc:spChg>
        <pc:picChg chg="add mod">
          <ac:chgData name="Javaria Rehman (2128580)" userId="3c42a154-cbc1-4689-a7cf-e74096a17cd2" providerId="ADAL" clId="{F6A785FB-A023-4FF9-B123-9D9ECFA06CC9}" dt="2024-01-24T02:00:00.192" v="14606" actId="14100"/>
          <ac:picMkLst>
            <pc:docMk/>
            <pc:sldMk cId="4842332" sldId="286"/>
            <ac:picMk id="3074" creationId="{84B5BC2E-73D2-CF3C-4AA0-825CC5FF2C87}"/>
          </ac:picMkLst>
        </pc:picChg>
        <pc:picChg chg="add mod">
          <ac:chgData name="Javaria Rehman (2128580)" userId="3c42a154-cbc1-4689-a7cf-e74096a17cd2" providerId="ADAL" clId="{F6A785FB-A023-4FF9-B123-9D9ECFA06CC9}" dt="2024-01-24T01:59:53.772" v="14605" actId="1076"/>
          <ac:picMkLst>
            <pc:docMk/>
            <pc:sldMk cId="4842332" sldId="286"/>
            <ac:picMk id="3076" creationId="{01C374C3-B5CF-ABB9-C9D3-1B0EAB2AC6BD}"/>
          </ac:picMkLst>
        </pc:picChg>
        <pc:picChg chg="add mod">
          <ac:chgData name="Javaria Rehman (2128580)" userId="3c42a154-cbc1-4689-a7cf-e74096a17cd2" providerId="ADAL" clId="{F6A785FB-A023-4FF9-B123-9D9ECFA06CC9}" dt="2024-01-24T02:00:09.340" v="14607" actId="1076"/>
          <ac:picMkLst>
            <pc:docMk/>
            <pc:sldMk cId="4842332" sldId="286"/>
            <ac:picMk id="3078" creationId="{DC4B996D-5B24-A63F-7B30-90D0B8A0C784}"/>
          </ac:picMkLst>
        </pc:picChg>
      </pc:sldChg>
      <pc:sldChg chg="addSp delSp modSp new mod">
        <pc:chgData name="Javaria Rehman (2128580)" userId="3c42a154-cbc1-4689-a7cf-e74096a17cd2" providerId="ADAL" clId="{F6A785FB-A023-4FF9-B123-9D9ECFA06CC9}" dt="2024-03-26T01:05:42.953" v="26839" actId="114"/>
        <pc:sldMkLst>
          <pc:docMk/>
          <pc:sldMk cId="3697112452" sldId="287"/>
        </pc:sldMkLst>
        <pc:spChg chg="add del mod">
          <ac:chgData name="Javaria Rehman (2128580)" userId="3c42a154-cbc1-4689-a7cf-e74096a17cd2" providerId="ADAL" clId="{F6A785FB-A023-4FF9-B123-9D9ECFA06CC9}" dt="2024-01-23T23:34:34.490" v="14110"/>
          <ac:spMkLst>
            <pc:docMk/>
            <pc:sldMk cId="3697112452" sldId="287"/>
            <ac:spMk id="2" creationId="{51F1059C-CCE8-ABF5-762F-0F620CB37487}"/>
          </ac:spMkLst>
        </pc:spChg>
        <pc:spChg chg="add del mod">
          <ac:chgData name="Javaria Rehman (2128580)" userId="3c42a154-cbc1-4689-a7cf-e74096a17cd2" providerId="ADAL" clId="{F6A785FB-A023-4FF9-B123-9D9ECFA06CC9}" dt="2024-01-23T23:36:28.395" v="14119" actId="478"/>
          <ac:spMkLst>
            <pc:docMk/>
            <pc:sldMk cId="3697112452" sldId="287"/>
            <ac:spMk id="3" creationId="{21A164AC-846D-7004-C97F-8F6C84431A55}"/>
          </ac:spMkLst>
        </pc:spChg>
        <pc:spChg chg="add del mod">
          <ac:chgData name="Javaria Rehman (2128580)" userId="3c42a154-cbc1-4689-a7cf-e74096a17cd2" providerId="ADAL" clId="{F6A785FB-A023-4FF9-B123-9D9ECFA06CC9}" dt="2024-03-26T01:05:42.953" v="26839" actId="114"/>
          <ac:spMkLst>
            <pc:docMk/>
            <pc:sldMk cId="3697112452" sldId="287"/>
            <ac:spMk id="4" creationId="{3E129706-FE7D-B306-B66F-956A3F84A5D3}"/>
          </ac:spMkLst>
        </pc:spChg>
      </pc:sldChg>
      <pc:sldChg chg="addSp modSp new mod">
        <pc:chgData name="Javaria Rehman (2128580)" userId="3c42a154-cbc1-4689-a7cf-e74096a17cd2" providerId="ADAL" clId="{F6A785FB-A023-4FF9-B123-9D9ECFA06CC9}" dt="2024-03-26T00:55:21.875" v="26754" actId="255"/>
        <pc:sldMkLst>
          <pc:docMk/>
          <pc:sldMk cId="3521313202" sldId="288"/>
        </pc:sldMkLst>
        <pc:spChg chg="add mod">
          <ac:chgData name="Javaria Rehman (2128580)" userId="3c42a154-cbc1-4689-a7cf-e74096a17cd2" providerId="ADAL" clId="{F6A785FB-A023-4FF9-B123-9D9ECFA06CC9}" dt="2024-03-26T00:55:21.875" v="26754" actId="255"/>
          <ac:spMkLst>
            <pc:docMk/>
            <pc:sldMk cId="3521313202" sldId="288"/>
            <ac:spMk id="2" creationId="{DA266ED5-47C1-7E54-526E-FC7BE46FDEE8}"/>
          </ac:spMkLst>
        </pc:spChg>
        <pc:spChg chg="add mod">
          <ac:chgData name="Javaria Rehman (2128580)" userId="3c42a154-cbc1-4689-a7cf-e74096a17cd2" providerId="ADAL" clId="{F6A785FB-A023-4FF9-B123-9D9ECFA06CC9}" dt="2024-03-25T22:50:14.443" v="24732" actId="20577"/>
          <ac:spMkLst>
            <pc:docMk/>
            <pc:sldMk cId="3521313202" sldId="288"/>
            <ac:spMk id="3" creationId="{3C219D9F-8A2B-2642-B616-5F56ED7C995A}"/>
          </ac:spMkLst>
        </pc:spChg>
      </pc:sldChg>
      <pc:sldChg chg="addSp delSp modSp new mod">
        <pc:chgData name="Javaria Rehman (2128580)" userId="3c42a154-cbc1-4689-a7cf-e74096a17cd2" providerId="ADAL" clId="{F6A785FB-A023-4FF9-B123-9D9ECFA06CC9}" dt="2024-03-26T00:05:34.177" v="25642" actId="14100"/>
        <pc:sldMkLst>
          <pc:docMk/>
          <pc:sldMk cId="3786231127" sldId="289"/>
        </pc:sldMkLst>
        <pc:spChg chg="add mod">
          <ac:chgData name="Javaria Rehman (2128580)" userId="3c42a154-cbc1-4689-a7cf-e74096a17cd2" providerId="ADAL" clId="{F6A785FB-A023-4FF9-B123-9D9ECFA06CC9}" dt="2024-03-26T00:01:00.356" v="25600" actId="14100"/>
          <ac:spMkLst>
            <pc:docMk/>
            <pc:sldMk cId="3786231127" sldId="289"/>
            <ac:spMk id="2" creationId="{8CA6F2F8-F12F-0BF8-A5CA-E5F2B980BF59}"/>
          </ac:spMkLst>
        </pc:spChg>
        <pc:spChg chg="add del mod">
          <ac:chgData name="Javaria Rehman (2128580)" userId="3c42a154-cbc1-4689-a7cf-e74096a17cd2" providerId="ADAL" clId="{F6A785FB-A023-4FF9-B123-9D9ECFA06CC9}" dt="2024-03-25T23:59:12.439" v="25593"/>
          <ac:spMkLst>
            <pc:docMk/>
            <pc:sldMk cId="3786231127" sldId="289"/>
            <ac:spMk id="3" creationId="{1158A553-86AB-A507-8B09-EEB0E7B5C9CA}"/>
          </ac:spMkLst>
        </pc:spChg>
        <pc:spChg chg="add mod">
          <ac:chgData name="Javaria Rehman (2128580)" userId="3c42a154-cbc1-4689-a7cf-e74096a17cd2" providerId="ADAL" clId="{F6A785FB-A023-4FF9-B123-9D9ECFA06CC9}" dt="2024-03-26T00:05:34.177" v="25642" actId="14100"/>
          <ac:spMkLst>
            <pc:docMk/>
            <pc:sldMk cId="3786231127" sldId="289"/>
            <ac:spMk id="4" creationId="{C4BC6E4B-0076-4E08-66C9-794EB6207908}"/>
          </ac:spMkLst>
        </pc:spChg>
        <pc:picChg chg="add mod">
          <ac:chgData name="Javaria Rehman (2128580)" userId="3c42a154-cbc1-4689-a7cf-e74096a17cd2" providerId="ADAL" clId="{F6A785FB-A023-4FF9-B123-9D9ECFA06CC9}" dt="2024-03-26T00:00:44.838" v="25598" actId="14100"/>
          <ac:picMkLst>
            <pc:docMk/>
            <pc:sldMk cId="3786231127" sldId="289"/>
            <ac:picMk id="1026" creationId="{522C36B2-A71C-D0C6-85B3-38BD36C25940}"/>
          </ac:picMkLst>
        </pc:picChg>
      </pc:sldChg>
      <pc:sldChg chg="addSp modSp new mod">
        <pc:chgData name="Javaria Rehman (2128580)" userId="3c42a154-cbc1-4689-a7cf-e74096a17cd2" providerId="ADAL" clId="{F6A785FB-A023-4FF9-B123-9D9ECFA06CC9}" dt="2024-03-26T00:21:08.206" v="25824" actId="14100"/>
        <pc:sldMkLst>
          <pc:docMk/>
          <pc:sldMk cId="3930239705" sldId="290"/>
        </pc:sldMkLst>
        <pc:spChg chg="add mod">
          <ac:chgData name="Javaria Rehman (2128580)" userId="3c42a154-cbc1-4689-a7cf-e74096a17cd2" providerId="ADAL" clId="{F6A785FB-A023-4FF9-B123-9D9ECFA06CC9}" dt="2024-03-26T00:21:08.206" v="25824" actId="14100"/>
          <ac:spMkLst>
            <pc:docMk/>
            <pc:sldMk cId="3930239705" sldId="290"/>
            <ac:spMk id="2" creationId="{D106B92A-AABD-683C-54FB-354C15EBA086}"/>
          </ac:spMkLst>
        </pc:spChg>
      </pc:sldChg>
      <pc:sldChg chg="addSp modSp new mod">
        <pc:chgData name="Javaria Rehman (2128580)" userId="3c42a154-cbc1-4689-a7cf-e74096a17cd2" providerId="ADAL" clId="{F6A785FB-A023-4FF9-B123-9D9ECFA06CC9}" dt="2024-03-25T22:52:10.940" v="24733" actId="20577"/>
        <pc:sldMkLst>
          <pc:docMk/>
          <pc:sldMk cId="340569783" sldId="291"/>
        </pc:sldMkLst>
        <pc:spChg chg="add mod">
          <ac:chgData name="Javaria Rehman (2128580)" userId="3c42a154-cbc1-4689-a7cf-e74096a17cd2" providerId="ADAL" clId="{F6A785FB-A023-4FF9-B123-9D9ECFA06CC9}" dt="2024-03-25T22:52:10.940" v="24733" actId="20577"/>
          <ac:spMkLst>
            <pc:docMk/>
            <pc:sldMk cId="340569783" sldId="291"/>
            <ac:spMk id="2" creationId="{AD255ED2-13C4-24D2-6E96-37B1099ECA03}"/>
          </ac:spMkLst>
        </pc:spChg>
      </pc:sldChg>
      <pc:sldChg chg="addSp modSp new mod">
        <pc:chgData name="Javaria Rehman (2128580)" userId="3c42a154-cbc1-4689-a7cf-e74096a17cd2" providerId="ADAL" clId="{F6A785FB-A023-4FF9-B123-9D9ECFA06CC9}" dt="2024-03-25T23:48:56.682" v="25587" actId="20577"/>
        <pc:sldMkLst>
          <pc:docMk/>
          <pc:sldMk cId="1428822930" sldId="292"/>
        </pc:sldMkLst>
        <pc:spChg chg="add mod">
          <ac:chgData name="Javaria Rehman (2128580)" userId="3c42a154-cbc1-4689-a7cf-e74096a17cd2" providerId="ADAL" clId="{F6A785FB-A023-4FF9-B123-9D9ECFA06CC9}" dt="2024-03-25T23:48:56.682" v="25587" actId="20577"/>
          <ac:spMkLst>
            <pc:docMk/>
            <pc:sldMk cId="1428822930" sldId="292"/>
            <ac:spMk id="2" creationId="{40C91C5A-1EAC-BF1C-9614-39E7035BB2F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8808-26D1-4F4B-96F4-F3082078DD61}"/>
              </a:ext>
            </a:extLst>
          </p:cNvPr>
          <p:cNvSpPr>
            <a:spLocks noGrp="1"/>
          </p:cNvSpPr>
          <p:nvPr>
            <p:ph type="ctrTitle"/>
          </p:nvPr>
        </p:nvSpPr>
        <p:spPr>
          <a:xfrm>
            <a:off x="1257008" y="1122362"/>
            <a:ext cx="8816632" cy="3571557"/>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2E0C639-B0CD-4365-98A9-C1E5FF6CF450}"/>
              </a:ext>
            </a:extLst>
          </p:cNvPr>
          <p:cNvSpPr>
            <a:spLocks noGrp="1"/>
          </p:cNvSpPr>
          <p:nvPr>
            <p:ph type="subTitle" idx="1"/>
          </p:nvPr>
        </p:nvSpPr>
        <p:spPr>
          <a:xfrm>
            <a:off x="1257008" y="5521960"/>
            <a:ext cx="8816632" cy="944879"/>
          </a:xfrm>
        </p:spPr>
        <p:txBody>
          <a:bodyPr anchor="ct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6780C52-E6BB-4B27-B5D8-2D33B2497C56}"/>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AF77C649-4A0C-4EF2-8FC1-2BCF0BF9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E03F2-D0FE-49BB-8AEC-E99C4DB2D67D}"/>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16" name="Straight Connector 15">
            <a:extLst>
              <a:ext uri="{FF2B5EF4-FFF2-40B4-BE49-F238E27FC236}">
                <a16:creationId xmlns:a16="http://schemas.microsoft.com/office/drawing/2014/main" id="{24A7CC8F-56A6-423D-B67A-8BA89D3EC91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1235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3477848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9F01F-198D-4AAD-B4FB-AD3B44981ADD}"/>
              </a:ext>
            </a:extLst>
          </p:cNvPr>
          <p:cNvSpPr>
            <a:spLocks noGrp="1"/>
          </p:cNvSpPr>
          <p:nvPr>
            <p:ph type="title"/>
          </p:nvPr>
        </p:nvSpPr>
        <p:spPr>
          <a:xfrm>
            <a:off x="838200" y="838200"/>
            <a:ext cx="9438640" cy="4114800"/>
          </a:xfrm>
        </p:spPr>
        <p:txBody>
          <a:bodyPr anchor="t">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20BCC2B-311B-4FB6-B3A5-26F68055AE38}"/>
              </a:ext>
            </a:extLst>
          </p:cNvPr>
          <p:cNvSpPr>
            <a:spLocks noGrp="1"/>
          </p:cNvSpPr>
          <p:nvPr>
            <p:ph type="body" idx="1"/>
          </p:nvPr>
        </p:nvSpPr>
        <p:spPr>
          <a:xfrm>
            <a:off x="838200" y="5217160"/>
            <a:ext cx="9438640" cy="802640"/>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9CB73D-2D6B-4FA6-89A4-DCC89F80E0F1}"/>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B6A0C188-FF43-44C1-A005-679168D5F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D1188-DA27-47B2-8176-31193EEC4C28}"/>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1063590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B5A25-7E99-42A8-8D6D-648EFE2038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0501DC-62B7-42BD-A941-D34E92719C32}"/>
              </a:ext>
            </a:extLst>
          </p:cNvPr>
          <p:cNvSpPr>
            <a:spLocks noGrp="1"/>
          </p:cNvSpPr>
          <p:nvPr>
            <p:ph sz="half" idx="1"/>
          </p:nvPr>
        </p:nvSpPr>
        <p:spPr>
          <a:xfrm>
            <a:off x="838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3765C5C1-4FD4-4958-99A0-BDADECA336BD}"/>
              </a:ext>
            </a:extLst>
          </p:cNvPr>
          <p:cNvSpPr>
            <a:spLocks noGrp="1"/>
          </p:cNvSpPr>
          <p:nvPr>
            <p:ph sz="half" idx="2"/>
          </p:nvPr>
        </p:nvSpPr>
        <p:spPr>
          <a:xfrm>
            <a:off x="6172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D1B234-5D54-44E5-B41D-B205AAF50305}"/>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6" name="Footer Placeholder 5">
            <a:extLst>
              <a:ext uri="{FF2B5EF4-FFF2-40B4-BE49-F238E27FC236}">
                <a16:creationId xmlns:a16="http://schemas.microsoft.com/office/drawing/2014/main" id="{0E67BCDB-6B96-45D6-B5E9-823A96EBD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239C5F-F16F-4AFD-98D1-FA3BB96AF2CD}"/>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4006402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44C1F-0040-4BBF-81A6-FD2E30637B0C}"/>
              </a:ext>
            </a:extLst>
          </p:cNvPr>
          <p:cNvSpPr>
            <a:spLocks noGrp="1"/>
          </p:cNvSpPr>
          <p:nvPr>
            <p:ph type="title"/>
          </p:nvPr>
        </p:nvSpPr>
        <p:spPr>
          <a:xfrm>
            <a:off x="839788" y="37978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E2894A7-1DA1-44C1-8ED0-716279430690}"/>
              </a:ext>
            </a:extLst>
          </p:cNvPr>
          <p:cNvSpPr>
            <a:spLocks noGrp="1"/>
          </p:cNvSpPr>
          <p:nvPr>
            <p:ph type="body" idx="1"/>
          </p:nvPr>
        </p:nvSpPr>
        <p:spPr>
          <a:xfrm>
            <a:off x="839789" y="1824035"/>
            <a:ext cx="4997132"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9AB945-31E2-4B60-9076-CBB8F8594949}"/>
              </a:ext>
            </a:extLst>
          </p:cNvPr>
          <p:cNvSpPr>
            <a:spLocks noGrp="1"/>
          </p:cNvSpPr>
          <p:nvPr>
            <p:ph sz="half" idx="2"/>
          </p:nvPr>
        </p:nvSpPr>
        <p:spPr>
          <a:xfrm>
            <a:off x="839789" y="2505075"/>
            <a:ext cx="499713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71B3EA-2E84-4B8B-A104-81BD577424AD}"/>
              </a:ext>
            </a:extLst>
          </p:cNvPr>
          <p:cNvSpPr>
            <a:spLocks noGrp="1"/>
          </p:cNvSpPr>
          <p:nvPr>
            <p:ph type="body" sz="quarter" idx="3"/>
          </p:nvPr>
        </p:nvSpPr>
        <p:spPr>
          <a:xfrm>
            <a:off x="6355080" y="1824035"/>
            <a:ext cx="5000308"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511AB8-302C-476E-B80A-AA739911E304}"/>
              </a:ext>
            </a:extLst>
          </p:cNvPr>
          <p:cNvSpPr>
            <a:spLocks noGrp="1"/>
          </p:cNvSpPr>
          <p:nvPr>
            <p:ph sz="quarter" idx="4"/>
          </p:nvPr>
        </p:nvSpPr>
        <p:spPr>
          <a:xfrm>
            <a:off x="6355080" y="2505075"/>
            <a:ext cx="500030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B47C29-FE34-4E6E-9921-78C54673AAD9}"/>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8" name="Footer Placeholder 7">
            <a:extLst>
              <a:ext uri="{FF2B5EF4-FFF2-40B4-BE49-F238E27FC236}">
                <a16:creationId xmlns:a16="http://schemas.microsoft.com/office/drawing/2014/main" id="{3CF6B420-A9CE-4BB6-A653-5C3ABC7D67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21DF8FE-1179-4798-B16D-AF1DFA266D4D}"/>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1980085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66F1A-0A68-4048-808F-CD7A9F3B0846}"/>
              </a:ext>
            </a:extLst>
          </p:cNvPr>
          <p:cNvSpPr>
            <a:spLocks noGrp="1"/>
          </p:cNvSpPr>
          <p:nvPr>
            <p:ph type="title"/>
          </p:nvPr>
        </p:nvSpPr>
        <p:spPr>
          <a:xfrm>
            <a:off x="838200" y="999592"/>
            <a:ext cx="10515600" cy="1573223"/>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28ACB3E6-5365-48F5-8D2A-0B002BA357E3}"/>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4" name="Footer Placeholder 3">
            <a:extLst>
              <a:ext uri="{FF2B5EF4-FFF2-40B4-BE49-F238E27FC236}">
                <a16:creationId xmlns:a16="http://schemas.microsoft.com/office/drawing/2014/main" id="{FF7D8EE9-4D97-4B2F-8D38-41CB9EE7745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12C5952-0A27-4FAB-A3FD-12003787676B}"/>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2342476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08427-909D-4679-9192-BC99557A7D06}"/>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3" name="Footer Placeholder 2">
            <a:extLst>
              <a:ext uri="{FF2B5EF4-FFF2-40B4-BE49-F238E27FC236}">
                <a16:creationId xmlns:a16="http://schemas.microsoft.com/office/drawing/2014/main" id="{508E39A6-1E09-42B5-85B4-7E8B5AB2AE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938940-01DD-4C97-8649-E01C3B0EDF7C}"/>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1806247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93B3D-D568-40B4-A73A-1C8EA9ABB098}"/>
              </a:ext>
            </a:extLst>
          </p:cNvPr>
          <p:cNvSpPr>
            <a:spLocks noGrp="1"/>
          </p:cNvSpPr>
          <p:nvPr>
            <p:ph type="title"/>
          </p:nvPr>
        </p:nvSpPr>
        <p:spPr>
          <a:xfrm>
            <a:off x="839789" y="457200"/>
            <a:ext cx="3691818" cy="17018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D586EB3-917A-43B7-85BB-D00B5D2F07E4}"/>
              </a:ext>
            </a:extLst>
          </p:cNvPr>
          <p:cNvSpPr>
            <a:spLocks noGrp="1"/>
          </p:cNvSpPr>
          <p:nvPr>
            <p:ph idx="1"/>
          </p:nvPr>
        </p:nvSpPr>
        <p:spPr>
          <a:xfrm>
            <a:off x="5514798" y="987425"/>
            <a:ext cx="5840589" cy="50323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87AC029-3BC1-4637-A7F9-BC786DC26A38}"/>
              </a:ext>
            </a:extLst>
          </p:cNvPr>
          <p:cNvSpPr>
            <a:spLocks noGrp="1"/>
          </p:cNvSpPr>
          <p:nvPr>
            <p:ph type="body" sz="half" idx="2"/>
          </p:nvPr>
        </p:nvSpPr>
        <p:spPr>
          <a:xfrm>
            <a:off x="839789" y="2372360"/>
            <a:ext cx="3691817" cy="349662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90B948-89C5-4AC5-B7A0-17136F5C5A6A}"/>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6" name="Footer Placeholder 5">
            <a:extLst>
              <a:ext uri="{FF2B5EF4-FFF2-40B4-BE49-F238E27FC236}">
                <a16:creationId xmlns:a16="http://schemas.microsoft.com/office/drawing/2014/main" id="{F3A6C8C5-652F-46CB-BD26-E262B057FA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FB50CB-E91F-4B71-81F0-800F2B51A344}"/>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8" name="Straight Connector 7">
            <a:extLst>
              <a:ext uri="{FF2B5EF4-FFF2-40B4-BE49-F238E27FC236}">
                <a16:creationId xmlns:a16="http://schemas.microsoft.com/office/drawing/2014/main" id="{8B69B885-FDB8-4C62-A285-A0CDC49A6B0C}"/>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84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F941E-6445-4840-81AE-104EF7A4F7E9}"/>
              </a:ext>
            </a:extLst>
          </p:cNvPr>
          <p:cNvSpPr>
            <a:spLocks noGrp="1"/>
          </p:cNvSpPr>
          <p:nvPr>
            <p:ph type="title"/>
          </p:nvPr>
        </p:nvSpPr>
        <p:spPr>
          <a:xfrm>
            <a:off x="839789" y="457200"/>
            <a:ext cx="3696652" cy="17018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3F8B866-E32B-4AE7-AEF3-6974AE3288F3}"/>
              </a:ext>
            </a:extLst>
          </p:cNvPr>
          <p:cNvSpPr>
            <a:spLocks noGrp="1"/>
          </p:cNvSpPr>
          <p:nvPr>
            <p:ph type="pic" idx="1"/>
          </p:nvPr>
        </p:nvSpPr>
        <p:spPr>
          <a:xfrm>
            <a:off x="5786120" y="838200"/>
            <a:ext cx="560323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E2ABB7A-E157-499A-B224-C2313181F569}"/>
              </a:ext>
            </a:extLst>
          </p:cNvPr>
          <p:cNvSpPr>
            <a:spLocks noGrp="1"/>
          </p:cNvSpPr>
          <p:nvPr>
            <p:ph type="body" sz="half" idx="2"/>
          </p:nvPr>
        </p:nvSpPr>
        <p:spPr>
          <a:xfrm>
            <a:off x="839789" y="2367280"/>
            <a:ext cx="3696652" cy="35017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C77283-E2B8-405E-BB6E-9F121140E506}"/>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6" name="Footer Placeholder 5">
            <a:extLst>
              <a:ext uri="{FF2B5EF4-FFF2-40B4-BE49-F238E27FC236}">
                <a16:creationId xmlns:a16="http://schemas.microsoft.com/office/drawing/2014/main" id="{F9F21F05-EB94-417F-B19B-96FF3D9ECA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B7C3C7-B6DB-4064-8E66-9FB770C888ED}"/>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8" name="Straight Connector 7">
            <a:extLst>
              <a:ext uri="{FF2B5EF4-FFF2-40B4-BE49-F238E27FC236}">
                <a16:creationId xmlns:a16="http://schemas.microsoft.com/office/drawing/2014/main" id="{51E233FA-220A-423F-907E-5F81526A28A0}"/>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279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56D52-667C-4E67-9038-A0BDFD8CCD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3E72AC-0272-475A-BD25-2AB7AC1DEF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CFBFF2-9ECB-4CDD-87FA-9DD1F87BFDE9}"/>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40AC12B3-DAF5-4BA7-A3A6-D0284716DB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F171AE-4A11-4035-A072-9AC4053FFA85}"/>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1525275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A52E95-2F50-48D3-B00E-4C259644E72E}"/>
              </a:ext>
            </a:extLst>
          </p:cNvPr>
          <p:cNvSpPr>
            <a:spLocks noGrp="1"/>
          </p:cNvSpPr>
          <p:nvPr>
            <p:ph type="title" orient="vert"/>
          </p:nvPr>
        </p:nvSpPr>
        <p:spPr>
          <a:xfrm>
            <a:off x="9050174" y="838199"/>
            <a:ext cx="2303626" cy="533876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2617C9B-4E02-49C8-B6DF-65ED3C990343}"/>
              </a:ext>
            </a:extLst>
          </p:cNvPr>
          <p:cNvSpPr>
            <a:spLocks noGrp="1"/>
          </p:cNvSpPr>
          <p:nvPr>
            <p:ph type="body" orient="vert" idx="1"/>
          </p:nvPr>
        </p:nvSpPr>
        <p:spPr>
          <a:xfrm>
            <a:off x="838200" y="838199"/>
            <a:ext cx="7734300" cy="5338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ECA10C-AC31-4D80-B78F-08E48CDCB7F2}"/>
              </a:ext>
            </a:extLst>
          </p:cNvPr>
          <p:cNvSpPr>
            <a:spLocks noGrp="1"/>
          </p:cNvSpPr>
          <p:nvPr>
            <p:ph type="dt" sz="half" idx="10"/>
          </p:nvPr>
        </p:nvSpPr>
        <p:spPr/>
        <p:txBody>
          <a:body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19AAB5B7-F312-4BC9-A5D3-72E065D1B9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C2E489-5442-4698-B6E3-3421A97C2834}"/>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7" name="Straight Connector 6">
            <a:extLst>
              <a:ext uri="{FF2B5EF4-FFF2-40B4-BE49-F238E27FC236}">
                <a16:creationId xmlns:a16="http://schemas.microsoft.com/office/drawing/2014/main" id="{41F3A7E1-F157-4338-B7F7-9C0A2D60B7FF}"/>
              </a:ext>
            </a:extLst>
          </p:cNvPr>
          <p:cNvCxnSpPr>
            <a:cxnSpLocks/>
          </p:cNvCxnSpPr>
          <p:nvPr/>
        </p:nvCxnSpPr>
        <p:spPr>
          <a:xfrm>
            <a:off x="881133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9204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a:defRPr sz="1000">
                <a:solidFill>
                  <a:schemeClr val="tx1"/>
                </a:solidFill>
              </a:defRPr>
            </a:lvl1pPr>
          </a:lstStyle>
          <a:p>
            <a:fld id="{F6CCBF3A-D7FB-4B97-8FD5-6FFB20CB1E84}" type="datetimeFigureOut">
              <a:rPr lang="en-US" smtClean="0"/>
              <a:t>3/25/2024</a:t>
            </a:fld>
            <a:endParaRPr lang="en-US"/>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5400000">
            <a:off x="-1131161" y="1592957"/>
            <a:ext cx="2973522"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a:defRPr sz="1000">
                <a:solidFill>
                  <a:schemeClr val="tx1"/>
                </a:solidFill>
              </a:defRPr>
            </a:lvl1pPr>
          </a:lstStyle>
          <a:p>
            <a:fld id="{3109D357-8067-4A1F-97B2-93C5160B78D9}" type="slidenum">
              <a:rPr lang="en-US" smtClean="0"/>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851567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SzPct val="8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8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6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872473651?share=copy" TargetMode="External"/><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ncbi.nlm.nih.gov/pmc/articles/PMC8775982/"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assets.publishing.service.gov.uk/media/642172ee5155a200136ad78c/DHSC-The-Best-Start-for-Life-A-progress-report-on-delivering-the-Vision-print-corrected.pdf"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ncbi.nlm.nih.gov/pmc/articles/PMC9640361/"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youtu.be/7e7QzOVKl-Y?si=epcCXjWsHK3fPnCO" TargetMode="Externa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https://www.ncbi.nlm.nih.gov/pmc/articles/PMC9640361/"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https://doi.org/10.1136/bmj.o2189"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8F626F98-F213-4034-8836-88A71501D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E83ED344-4E5A-2BC4-4849-C1F0CFD045AC}"/>
              </a:ext>
            </a:extLst>
          </p:cNvPr>
          <p:cNvPicPr>
            <a:picLocks noChangeAspect="1"/>
          </p:cNvPicPr>
          <p:nvPr/>
        </p:nvPicPr>
        <p:blipFill rotWithShape="1">
          <a:blip r:embed="rId2">
            <a:alphaModFix amt="60000"/>
          </a:blip>
          <a:srcRect r="1334"/>
          <a:stretch/>
        </p:blipFill>
        <p:spPr>
          <a:xfrm>
            <a:off x="0" y="-63230"/>
            <a:ext cx="12191980" cy="6857999"/>
          </a:xfrm>
          <a:prstGeom prst="rect">
            <a:avLst/>
          </a:prstGeom>
        </p:spPr>
      </p:pic>
      <p:sp useBgFill="1">
        <p:nvSpPr>
          <p:cNvPr id="25" name="Freeform: Shape 24">
            <a:extLst>
              <a:ext uri="{FF2B5EF4-FFF2-40B4-BE49-F238E27FC236}">
                <a16:creationId xmlns:a16="http://schemas.microsoft.com/office/drawing/2014/main" id="{6B3DAACF-D844-4480-94BE-2DE00ABEE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75199" y="726177"/>
            <a:ext cx="5241603" cy="5343721"/>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25805" h="5429563">
                <a:moveTo>
                  <a:pt x="5325805" y="2714782"/>
                </a:moveTo>
                <a:cubicBezTo>
                  <a:pt x="5325805" y="4214114"/>
                  <a:pt x="4110356" y="5429563"/>
                  <a:pt x="2611024" y="5429563"/>
                </a:cubicBezTo>
                <a:lnTo>
                  <a:pt x="1942188" y="5429563"/>
                </a:lnTo>
                <a:lnTo>
                  <a:pt x="668836" y="5429563"/>
                </a:lnTo>
                <a:lnTo>
                  <a:pt x="0" y="5429563"/>
                </a:lnTo>
                <a:lnTo>
                  <a:pt x="0" y="0"/>
                </a:lnTo>
                <a:lnTo>
                  <a:pt x="668836" y="0"/>
                </a:lnTo>
                <a:lnTo>
                  <a:pt x="1942188" y="0"/>
                </a:lnTo>
                <a:lnTo>
                  <a:pt x="2611024" y="0"/>
                </a:lnTo>
                <a:cubicBezTo>
                  <a:pt x="4110356" y="0"/>
                  <a:pt x="5325805" y="1215450"/>
                  <a:pt x="5325805" y="2714782"/>
                </a:cubicBezTo>
                <a:close/>
              </a:path>
            </a:pathLst>
          </a:custGeom>
          <a:ln w="63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A9078CE-9788-F056-6DA2-0CF31D1CE912}"/>
              </a:ext>
            </a:extLst>
          </p:cNvPr>
          <p:cNvSpPr>
            <a:spLocks noGrp="1"/>
          </p:cNvSpPr>
          <p:nvPr>
            <p:ph type="ctrTitle"/>
          </p:nvPr>
        </p:nvSpPr>
        <p:spPr>
          <a:xfrm>
            <a:off x="1524000" y="1336430"/>
            <a:ext cx="9144000" cy="2820573"/>
          </a:xfrm>
        </p:spPr>
        <p:txBody>
          <a:bodyPr>
            <a:normAutofit/>
          </a:bodyPr>
          <a:lstStyle/>
          <a:p>
            <a:pPr algn="ctr"/>
            <a:r>
              <a:rPr lang="en-GB" sz="6600" dirty="0"/>
              <a:t>The First 1000 Days</a:t>
            </a:r>
            <a:br>
              <a:rPr lang="en-GB" sz="6600" dirty="0"/>
            </a:br>
            <a:r>
              <a:rPr lang="en-GB" sz="2000" dirty="0">
                <a:latin typeface="Arial" panose="020B0604020202020204" pitchFamily="34" charset="0"/>
                <a:cs typeface="Arial" panose="020B0604020202020204" pitchFamily="34" charset="0"/>
              </a:rPr>
              <a:t>ECEY 4005</a:t>
            </a:r>
          </a:p>
        </p:txBody>
      </p:sp>
      <p:sp>
        <p:nvSpPr>
          <p:cNvPr id="3" name="Subtitle 2">
            <a:extLst>
              <a:ext uri="{FF2B5EF4-FFF2-40B4-BE49-F238E27FC236}">
                <a16:creationId xmlns:a16="http://schemas.microsoft.com/office/drawing/2014/main" id="{AAF6EBE7-B976-79D8-B5F8-E1A05D34D15C}"/>
              </a:ext>
            </a:extLst>
          </p:cNvPr>
          <p:cNvSpPr>
            <a:spLocks noGrp="1"/>
          </p:cNvSpPr>
          <p:nvPr>
            <p:ph type="subTitle" idx="1"/>
          </p:nvPr>
        </p:nvSpPr>
        <p:spPr>
          <a:xfrm>
            <a:off x="4068856" y="4628271"/>
            <a:ext cx="4054288" cy="1069144"/>
          </a:xfrm>
        </p:spPr>
        <p:txBody>
          <a:bodyPr>
            <a:normAutofit/>
          </a:bodyPr>
          <a:lstStyle/>
          <a:p>
            <a:pPr algn="ctr"/>
            <a:r>
              <a:rPr lang="en-GB" dirty="0">
                <a:latin typeface="Arial" panose="020B0604020202020204" pitchFamily="34" charset="0"/>
                <a:cs typeface="Arial" panose="020B0604020202020204" pitchFamily="34" charset="0"/>
              </a:rPr>
              <a:t>Javaria Rehman </a:t>
            </a:r>
          </a:p>
          <a:p>
            <a:pPr algn="ctr"/>
            <a:r>
              <a:rPr lang="en-GB" dirty="0">
                <a:latin typeface="Arial" panose="020B0604020202020204" pitchFamily="34" charset="0"/>
                <a:cs typeface="Arial" panose="020B0604020202020204" pitchFamily="34" charset="0"/>
              </a:rPr>
              <a:t>Student ID: 2128580</a:t>
            </a:r>
          </a:p>
        </p:txBody>
      </p:sp>
      <p:sp>
        <p:nvSpPr>
          <p:cNvPr id="4" name="Flowchart: Process 3">
            <a:extLst>
              <a:ext uri="{FF2B5EF4-FFF2-40B4-BE49-F238E27FC236}">
                <a16:creationId xmlns:a16="http://schemas.microsoft.com/office/drawing/2014/main" id="{706B74A2-7785-703E-F738-E55CB4130FDD}"/>
              </a:ext>
            </a:extLst>
          </p:cNvPr>
          <p:cNvSpPr/>
          <p:nvPr/>
        </p:nvSpPr>
        <p:spPr>
          <a:xfrm>
            <a:off x="289711" y="162962"/>
            <a:ext cx="914400" cy="877898"/>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391CDF43-C9CB-3AE2-C131-0535A423FF94}"/>
              </a:ext>
            </a:extLst>
          </p:cNvPr>
          <p:cNvSpPr/>
          <p:nvPr/>
        </p:nvSpPr>
        <p:spPr>
          <a:xfrm>
            <a:off x="340470" y="1216052"/>
            <a:ext cx="914400" cy="1119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A860A5AB-4E23-6BCA-A1D0-75D70D9018BF}"/>
              </a:ext>
            </a:extLst>
          </p:cNvPr>
          <p:cNvSpPr/>
          <p:nvPr/>
        </p:nvSpPr>
        <p:spPr>
          <a:xfrm>
            <a:off x="289711" y="2722058"/>
            <a:ext cx="914400" cy="11196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C8B6610-5822-3486-7E89-615BF4D8DC05}"/>
              </a:ext>
            </a:extLst>
          </p:cNvPr>
          <p:cNvSpPr/>
          <p:nvPr/>
        </p:nvSpPr>
        <p:spPr>
          <a:xfrm>
            <a:off x="325133" y="4189121"/>
            <a:ext cx="809515" cy="1119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CB9A3B6-C70F-3FBB-E9C7-000FF8AFC7E9}"/>
              </a:ext>
            </a:extLst>
          </p:cNvPr>
          <p:cNvSpPr/>
          <p:nvPr/>
        </p:nvSpPr>
        <p:spPr>
          <a:xfrm>
            <a:off x="229825" y="5717226"/>
            <a:ext cx="914400" cy="8365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411E2BC-AE6B-4BFF-46FF-CB12F25C1A3F}"/>
              </a:ext>
            </a:extLst>
          </p:cNvPr>
          <p:cNvSpPr/>
          <p:nvPr/>
        </p:nvSpPr>
        <p:spPr>
          <a:xfrm>
            <a:off x="1454313" y="966844"/>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S</a:t>
            </a:r>
          </a:p>
        </p:txBody>
      </p:sp>
      <p:sp>
        <p:nvSpPr>
          <p:cNvPr id="10" name="Rectangle 9">
            <a:extLst>
              <a:ext uri="{FF2B5EF4-FFF2-40B4-BE49-F238E27FC236}">
                <a16:creationId xmlns:a16="http://schemas.microsoft.com/office/drawing/2014/main" id="{63E1236B-4DB8-4248-7FCD-3C22720D46AA}"/>
              </a:ext>
            </a:extLst>
          </p:cNvPr>
          <p:cNvSpPr/>
          <p:nvPr/>
        </p:nvSpPr>
        <p:spPr>
          <a:xfrm>
            <a:off x="2466838" y="1062508"/>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c</a:t>
            </a:r>
          </a:p>
        </p:txBody>
      </p:sp>
      <p:sp>
        <p:nvSpPr>
          <p:cNvPr id="11" name="Rectangle 10">
            <a:extLst>
              <a:ext uri="{FF2B5EF4-FFF2-40B4-BE49-F238E27FC236}">
                <a16:creationId xmlns:a16="http://schemas.microsoft.com/office/drawing/2014/main" id="{6F8B4AF9-9D34-6B8F-48F5-EAA5450F523D}"/>
              </a:ext>
            </a:extLst>
          </p:cNvPr>
          <p:cNvSpPr/>
          <p:nvPr/>
        </p:nvSpPr>
        <p:spPr>
          <a:xfrm>
            <a:off x="3551181" y="87923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r</a:t>
            </a:r>
          </a:p>
        </p:txBody>
      </p:sp>
      <p:sp>
        <p:nvSpPr>
          <p:cNvPr id="12" name="Rectangle 11">
            <a:extLst>
              <a:ext uri="{FF2B5EF4-FFF2-40B4-BE49-F238E27FC236}">
                <a16:creationId xmlns:a16="http://schemas.microsoft.com/office/drawing/2014/main" id="{1197B6DC-0D48-176A-0DDD-FDAA97E5AE5C}"/>
              </a:ext>
            </a:extLst>
          </p:cNvPr>
          <p:cNvSpPr/>
          <p:nvPr/>
        </p:nvSpPr>
        <p:spPr>
          <a:xfrm>
            <a:off x="4628250" y="1103911"/>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a</a:t>
            </a:r>
          </a:p>
        </p:txBody>
      </p:sp>
      <p:sp>
        <p:nvSpPr>
          <p:cNvPr id="13" name="Rectangle 12">
            <a:extLst>
              <a:ext uri="{FF2B5EF4-FFF2-40B4-BE49-F238E27FC236}">
                <a16:creationId xmlns:a16="http://schemas.microsoft.com/office/drawing/2014/main" id="{FECDB445-E24F-C724-3B33-72C2B7F78B49}"/>
              </a:ext>
            </a:extLst>
          </p:cNvPr>
          <p:cNvSpPr/>
          <p:nvPr/>
        </p:nvSpPr>
        <p:spPr>
          <a:xfrm>
            <a:off x="5674356" y="614895"/>
            <a:ext cx="1071073" cy="14430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p</a:t>
            </a:r>
          </a:p>
        </p:txBody>
      </p:sp>
      <p:sp>
        <p:nvSpPr>
          <p:cNvPr id="14" name="Rectangle 13">
            <a:extLst>
              <a:ext uri="{FF2B5EF4-FFF2-40B4-BE49-F238E27FC236}">
                <a16:creationId xmlns:a16="http://schemas.microsoft.com/office/drawing/2014/main" id="{B17914A5-EC16-BA67-AF8D-7EA919B729E6}"/>
              </a:ext>
            </a:extLst>
          </p:cNvPr>
          <p:cNvSpPr/>
          <p:nvPr/>
        </p:nvSpPr>
        <p:spPr>
          <a:xfrm>
            <a:off x="6917741" y="952582"/>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b</a:t>
            </a:r>
          </a:p>
        </p:txBody>
      </p:sp>
      <p:sp>
        <p:nvSpPr>
          <p:cNvPr id="15" name="Rectangle 14">
            <a:extLst>
              <a:ext uri="{FF2B5EF4-FFF2-40B4-BE49-F238E27FC236}">
                <a16:creationId xmlns:a16="http://schemas.microsoft.com/office/drawing/2014/main" id="{81DCB9E0-F8CC-6B6D-A57C-8AF594D8E6C7}"/>
              </a:ext>
            </a:extLst>
          </p:cNvPr>
          <p:cNvSpPr/>
          <p:nvPr/>
        </p:nvSpPr>
        <p:spPr>
          <a:xfrm>
            <a:off x="7985167" y="1043973"/>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o</a:t>
            </a:r>
          </a:p>
        </p:txBody>
      </p:sp>
      <p:sp>
        <p:nvSpPr>
          <p:cNvPr id="16" name="Rectangle 15">
            <a:extLst>
              <a:ext uri="{FF2B5EF4-FFF2-40B4-BE49-F238E27FC236}">
                <a16:creationId xmlns:a16="http://schemas.microsoft.com/office/drawing/2014/main" id="{B7CCD734-2534-8341-127B-F34C17416CA6}"/>
              </a:ext>
            </a:extLst>
          </p:cNvPr>
          <p:cNvSpPr/>
          <p:nvPr/>
        </p:nvSpPr>
        <p:spPr>
          <a:xfrm>
            <a:off x="9071879" y="1026003"/>
            <a:ext cx="914400" cy="9323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o</a:t>
            </a:r>
          </a:p>
        </p:txBody>
      </p:sp>
      <p:sp>
        <p:nvSpPr>
          <p:cNvPr id="17" name="Rectangle 16">
            <a:extLst>
              <a:ext uri="{FF2B5EF4-FFF2-40B4-BE49-F238E27FC236}">
                <a16:creationId xmlns:a16="http://schemas.microsoft.com/office/drawing/2014/main" id="{6DA2EFE0-57DC-BE0A-BDD1-67C05BCCC41D}"/>
              </a:ext>
            </a:extLst>
          </p:cNvPr>
          <p:cNvSpPr/>
          <p:nvPr/>
        </p:nvSpPr>
        <p:spPr>
          <a:xfrm>
            <a:off x="10182665" y="1117526"/>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800" b="1" dirty="0">
                <a:latin typeface="Arial" panose="020B0604020202020204" pitchFamily="34" charset="0"/>
                <a:cs typeface="Arial" panose="020B0604020202020204" pitchFamily="34" charset="0"/>
              </a:rPr>
              <a:t>k</a:t>
            </a:r>
          </a:p>
        </p:txBody>
      </p:sp>
      <p:sp>
        <p:nvSpPr>
          <p:cNvPr id="18" name="Star: 5 Points 17">
            <a:extLst>
              <a:ext uri="{FF2B5EF4-FFF2-40B4-BE49-F238E27FC236}">
                <a16:creationId xmlns:a16="http://schemas.microsoft.com/office/drawing/2014/main" id="{7A3A06C2-22F1-4B6F-57CC-27F3E19A9711}"/>
              </a:ext>
            </a:extLst>
          </p:cNvPr>
          <p:cNvSpPr/>
          <p:nvPr/>
        </p:nvSpPr>
        <p:spPr>
          <a:xfrm>
            <a:off x="331811" y="126460"/>
            <a:ext cx="914400" cy="914400"/>
          </a:xfrm>
          <a:prstGeom prst="star5">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tar: 5 Points 18">
            <a:extLst>
              <a:ext uri="{FF2B5EF4-FFF2-40B4-BE49-F238E27FC236}">
                <a16:creationId xmlns:a16="http://schemas.microsoft.com/office/drawing/2014/main" id="{CC11223D-2CE1-E797-8FDC-1251AAC5CF6F}"/>
              </a:ext>
            </a:extLst>
          </p:cNvPr>
          <p:cNvSpPr/>
          <p:nvPr/>
        </p:nvSpPr>
        <p:spPr>
          <a:xfrm>
            <a:off x="444406" y="1291635"/>
            <a:ext cx="795958" cy="914400"/>
          </a:xfrm>
          <a:prstGeom prst="star5">
            <a:avLst>
              <a:gd name="adj" fmla="val 28397"/>
              <a:gd name="hf" fmla="val 105146"/>
              <a:gd name="vf" fmla="val 110557"/>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Star: 5 Points 19">
            <a:extLst>
              <a:ext uri="{FF2B5EF4-FFF2-40B4-BE49-F238E27FC236}">
                <a16:creationId xmlns:a16="http://schemas.microsoft.com/office/drawing/2014/main" id="{EBD50A4D-3BB7-885E-DCDA-119450E71171}"/>
              </a:ext>
            </a:extLst>
          </p:cNvPr>
          <p:cNvSpPr/>
          <p:nvPr/>
        </p:nvSpPr>
        <p:spPr>
          <a:xfrm>
            <a:off x="325133" y="2791678"/>
            <a:ext cx="914400" cy="914400"/>
          </a:xfrm>
          <a:prstGeom prst="star5">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Star: 5 Points 20">
            <a:extLst>
              <a:ext uri="{FF2B5EF4-FFF2-40B4-BE49-F238E27FC236}">
                <a16:creationId xmlns:a16="http://schemas.microsoft.com/office/drawing/2014/main" id="{6F522733-F600-4775-3DDD-AD27D9FD03E7}"/>
              </a:ext>
            </a:extLst>
          </p:cNvPr>
          <p:cNvSpPr/>
          <p:nvPr/>
        </p:nvSpPr>
        <p:spPr>
          <a:xfrm>
            <a:off x="289711" y="4248443"/>
            <a:ext cx="914400" cy="914400"/>
          </a:xfrm>
          <a:prstGeom prst="star5">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Star: 5 Points 21">
            <a:extLst>
              <a:ext uri="{FF2B5EF4-FFF2-40B4-BE49-F238E27FC236}">
                <a16:creationId xmlns:a16="http://schemas.microsoft.com/office/drawing/2014/main" id="{ED8FA0D8-FD08-A4C0-7A6E-513795664692}"/>
              </a:ext>
            </a:extLst>
          </p:cNvPr>
          <p:cNvSpPr/>
          <p:nvPr/>
        </p:nvSpPr>
        <p:spPr>
          <a:xfrm>
            <a:off x="272726" y="5606882"/>
            <a:ext cx="914400" cy="914400"/>
          </a:xfrm>
          <a:prstGeom prst="star5">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1852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C95F80-FACC-01FE-538B-02BB20A8DE4B}"/>
              </a:ext>
            </a:extLst>
          </p:cNvPr>
          <p:cNvSpPr txBox="1"/>
          <p:nvPr/>
        </p:nvSpPr>
        <p:spPr>
          <a:xfrm>
            <a:off x="351577" y="579419"/>
            <a:ext cx="11488846" cy="6801862"/>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Contents Page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Introduction – The First 1000 Days………………………………………………………..Slide  3</a:t>
            </a:r>
          </a:p>
          <a:p>
            <a:r>
              <a:rPr lang="en-GB" sz="2000" dirty="0">
                <a:latin typeface="Arial" panose="020B0604020202020204" pitchFamily="34" charset="0"/>
                <a:cs typeface="Arial" panose="020B0604020202020204" pitchFamily="34" charset="0"/>
              </a:rPr>
              <a:t>Why the First 1000 Days are Important…………………………………………………...Slide  4</a:t>
            </a:r>
          </a:p>
          <a:p>
            <a:r>
              <a:rPr lang="en-GB" sz="2000" dirty="0">
                <a:latin typeface="Arial" panose="020B0604020202020204" pitchFamily="34" charset="0"/>
                <a:cs typeface="Arial" panose="020B0604020202020204" pitchFamily="34" charset="0"/>
              </a:rPr>
              <a:t>Services Available for New and Expectant Parents……………………………………..Slide  5</a:t>
            </a:r>
          </a:p>
          <a:p>
            <a:r>
              <a:rPr lang="en-GB" sz="2000" dirty="0">
                <a:latin typeface="Arial" panose="020B0604020202020204" pitchFamily="34" charset="0"/>
                <a:cs typeface="Arial" panose="020B0604020202020204" pitchFamily="34" charset="0"/>
              </a:rPr>
              <a:t>What is Exceptional Care and Why it is Important……………………………………….Slide  6 – 7   </a:t>
            </a:r>
          </a:p>
          <a:p>
            <a:r>
              <a:rPr lang="en-GB" sz="2000" dirty="0">
                <a:latin typeface="Arial" panose="020B0604020202020204" pitchFamily="34" charset="0"/>
                <a:cs typeface="Arial" panose="020B0604020202020204" pitchFamily="34" charset="0"/>
              </a:rPr>
              <a:t>Pikler’s Approach to Exceptional Care…………………………………………………….Slide  8</a:t>
            </a:r>
          </a:p>
          <a:p>
            <a:r>
              <a:rPr lang="en-GB" sz="2000" dirty="0">
                <a:latin typeface="Arial" panose="020B0604020202020204" pitchFamily="34" charset="0"/>
                <a:cs typeface="Arial" panose="020B0604020202020204" pitchFamily="34" charset="0"/>
              </a:rPr>
              <a:t>How do Babies Brains Grow During the First 1000 Days……………………………….Slide  9 -12</a:t>
            </a:r>
          </a:p>
          <a:p>
            <a:r>
              <a:rPr lang="en-GB" sz="2000" dirty="0">
                <a:latin typeface="Arial" panose="020B0604020202020204" pitchFamily="34" charset="0"/>
                <a:cs typeface="Arial" panose="020B0604020202020204" pitchFamily="34" charset="0"/>
              </a:rPr>
              <a:t>The Importance of Nutrition………………………………………………………………..Slide  13</a:t>
            </a:r>
          </a:p>
          <a:p>
            <a:r>
              <a:rPr lang="en-GB" sz="2000" dirty="0">
                <a:latin typeface="Arial" panose="020B0604020202020204" pitchFamily="34" charset="0"/>
                <a:cs typeface="Arial" panose="020B0604020202020204" pitchFamily="34" charset="0"/>
              </a:rPr>
              <a:t>Challenges in Providing High Quality Care………………………………………………Slide  14 - 15</a:t>
            </a:r>
          </a:p>
          <a:p>
            <a:r>
              <a:rPr lang="en-GB" sz="2000" dirty="0">
                <a:latin typeface="Arial" panose="020B0604020202020204" pitchFamily="34" charset="0"/>
                <a:cs typeface="Arial" panose="020B0604020202020204" pitchFamily="34" charset="0"/>
              </a:rPr>
              <a:t>Professional Partnerships………………………………………………………………….Slide  16 - 17</a:t>
            </a:r>
          </a:p>
          <a:p>
            <a:r>
              <a:rPr lang="en-GB" sz="2000" dirty="0">
                <a:latin typeface="Arial" panose="020B0604020202020204" pitchFamily="34" charset="0"/>
                <a:cs typeface="Arial" panose="020B0604020202020204" pitchFamily="34" charset="0"/>
              </a:rPr>
              <a:t>Importance of Play………………………………………………………………………….Slide  18 – 19</a:t>
            </a:r>
          </a:p>
          <a:p>
            <a:r>
              <a:rPr lang="en-GB" sz="2000" dirty="0">
                <a:latin typeface="Arial" panose="020B0604020202020204" pitchFamily="34" charset="0"/>
                <a:cs typeface="Arial" panose="020B0604020202020204" pitchFamily="34" charset="0"/>
              </a:rPr>
              <a:t>Learning Through Play……………………………………………………………………..Slide  20</a:t>
            </a:r>
          </a:p>
          <a:p>
            <a:r>
              <a:rPr lang="en-GB" sz="2000" dirty="0">
                <a:latin typeface="Arial" panose="020B0604020202020204" pitchFamily="34" charset="0"/>
                <a:cs typeface="Arial" panose="020B0604020202020204" pitchFamily="34" charset="0"/>
              </a:rPr>
              <a:t>Sensory Play…………………………………………………………………………………Slide  21 - 22</a:t>
            </a:r>
          </a:p>
          <a:p>
            <a:r>
              <a:rPr lang="en-GB" sz="2000" dirty="0">
                <a:latin typeface="Arial" panose="020B0604020202020204" pitchFamily="34" charset="0"/>
                <a:cs typeface="Arial" panose="020B0604020202020204" pitchFamily="34" charset="0"/>
              </a:rPr>
              <a:t>Loose Parts Play…………………………………………………………………………….Slide  23</a:t>
            </a:r>
          </a:p>
          <a:p>
            <a:r>
              <a:rPr lang="en-GB" sz="2000" dirty="0">
                <a:latin typeface="Arial" panose="020B0604020202020204" pitchFamily="34" charset="0"/>
                <a:cs typeface="Arial" panose="020B0604020202020204" pitchFamily="34" charset="0"/>
              </a:rPr>
              <a:t>Enabling Environments……………………………………………………………………..Slide  24 - 25</a:t>
            </a:r>
          </a:p>
          <a:p>
            <a:r>
              <a:rPr lang="en-GB" sz="2000" dirty="0">
                <a:latin typeface="Arial" panose="020B0604020202020204" pitchFamily="34" charset="0"/>
                <a:cs typeface="Arial" panose="020B0604020202020204" pitchFamily="34" charset="0"/>
              </a:rPr>
              <a:t>References…………………………………………………………………………………..Slide  26 - 32</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572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close-up of a baby&#10;&#10;Description automatically generated">
            <a:extLst>
              <a:ext uri="{FF2B5EF4-FFF2-40B4-BE49-F238E27FC236}">
                <a16:creationId xmlns:a16="http://schemas.microsoft.com/office/drawing/2014/main" id="{A2C6F5D4-2CED-B62B-299D-E5A515DC5B4E}"/>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20456" r="17322" b="1"/>
          <a:stretch/>
        </p:blipFill>
        <p:spPr bwMode="auto">
          <a:xfrm>
            <a:off x="-45146" y="-4120"/>
            <a:ext cx="12282292" cy="6857990"/>
          </a:xfrm>
          <a:prstGeom prst="rect">
            <a:avLst/>
          </a:prstGeom>
          <a:solidFill>
            <a:srgbClr val="FFFFFF"/>
          </a:solidFill>
        </p:spPr>
      </p:pic>
      <p:sp>
        <p:nvSpPr>
          <p:cNvPr id="1031" name="Footer Placeholder 6">
            <a:extLst>
              <a:ext uri="{FF2B5EF4-FFF2-40B4-BE49-F238E27FC236}">
                <a16:creationId xmlns:a16="http://schemas.microsoft.com/office/drawing/2014/main" id="{099EF095-D4F1-4229-9EF0-8EB38E2200A4}"/>
              </a:ext>
            </a:extLst>
          </p:cNvPr>
          <p:cNvSpPr>
            <a:spLocks noGrp="1"/>
          </p:cNvSpPr>
          <p:nvPr>
            <p:ph type="ftr" sz="quarter" idx="11"/>
          </p:nvPr>
        </p:nvSpPr>
        <p:spPr>
          <a:xfrm rot="5400000">
            <a:off x="-1131161" y="1592957"/>
            <a:ext cx="2973522" cy="365125"/>
          </a:xfrm>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1033" name="Date Placeholder 5">
            <a:extLst>
              <a:ext uri="{FF2B5EF4-FFF2-40B4-BE49-F238E27FC236}">
                <a16:creationId xmlns:a16="http://schemas.microsoft.com/office/drawing/2014/main" id="{07F61E84-B585-4EC3-A33B-EE78E126A60A}"/>
              </a:ext>
            </a:extLst>
          </p:cNvPr>
          <p:cNvSpPr>
            <a:spLocks noGrp="1"/>
          </p:cNvSpPr>
          <p:nvPr>
            <p:ph type="dt" sz="half" idx="10"/>
          </p:nvPr>
        </p:nvSpPr>
        <p:spPr>
          <a:xfrm rot="5400000">
            <a:off x="10425981" y="4687095"/>
            <a:ext cx="2706690" cy="365125"/>
          </a:xfrm>
        </p:spPr>
        <p:txBody>
          <a:bodyPr/>
          <a:lstStyle/>
          <a:p>
            <a:pPr>
              <a:spcAft>
                <a:spcPts val="600"/>
              </a:spcAft>
            </a:pPr>
            <a:fld id="{FF0AE815-174A-4EB7-BABF-0B0197B0E6C1}" type="datetime1">
              <a:rPr lang="en-US" smtClean="0">
                <a:solidFill>
                  <a:srgbClr val="FFFFFF"/>
                </a:solidFill>
                <a:effectLst>
                  <a:outerShdw blurRad="38100" dist="38100" dir="2700000" algn="tl">
                    <a:srgbClr val="000000">
                      <a:alpha val="43137"/>
                    </a:srgbClr>
                  </a:outerShdw>
                </a:effectLst>
              </a:rPr>
              <a:pPr>
                <a:spcAft>
                  <a:spcPts val="600"/>
                </a:spcAft>
              </a:pPr>
              <a:t>3/25/2024</a:t>
            </a:fld>
            <a:endParaRPr lang="en-US">
              <a:solidFill>
                <a:srgbClr val="FFFFFF"/>
              </a:solidFill>
              <a:effectLst>
                <a:outerShdw blurRad="38100" dist="38100" dir="2700000" algn="tl">
                  <a:srgbClr val="000000">
                    <a:alpha val="43137"/>
                  </a:srgbClr>
                </a:outerShdw>
              </a:effectLst>
            </a:endParaRPr>
          </a:p>
        </p:txBody>
      </p:sp>
      <p:sp>
        <p:nvSpPr>
          <p:cNvPr id="1035" name="Slide Number Placeholder 7">
            <a:extLst>
              <a:ext uri="{FF2B5EF4-FFF2-40B4-BE49-F238E27FC236}">
                <a16:creationId xmlns:a16="http://schemas.microsoft.com/office/drawing/2014/main" id="{BE8DB8D2-1690-4175-A7A8-A5BE0D251FFA}"/>
              </a:ext>
            </a:extLst>
          </p:cNvPr>
          <p:cNvSpPr>
            <a:spLocks noGrp="1"/>
          </p:cNvSpPr>
          <p:nvPr>
            <p:ph type="sldNum" sz="quarter" idx="12"/>
          </p:nvPr>
        </p:nvSpPr>
        <p:spPr>
          <a:xfrm>
            <a:off x="11512296" y="6356350"/>
            <a:ext cx="574620" cy="365125"/>
          </a:xfrm>
        </p:spPr>
        <p:txBody>
          <a:bodyPr/>
          <a:lstStyle/>
          <a:p>
            <a:pPr>
              <a:spcAft>
                <a:spcPts val="600"/>
              </a:spcAft>
            </a:pPr>
            <a:fld id="{3E131995-E962-4131-8504-6B962D7140A6}" type="slidenum">
              <a:rPr lang="en-US" smtClean="0">
                <a:solidFill>
                  <a:srgbClr val="FFFFFF"/>
                </a:solidFill>
                <a:effectLst>
                  <a:outerShdw blurRad="38100" dist="38100" dir="2700000" algn="tl">
                    <a:srgbClr val="000000">
                      <a:alpha val="43137"/>
                    </a:srgbClr>
                  </a:outerShdw>
                </a:effectLst>
              </a:rPr>
              <a:pPr>
                <a:spcAft>
                  <a:spcPts val="600"/>
                </a:spcAft>
              </a:pPr>
              <a:t>3</a:t>
            </a:fld>
            <a:endParaRPr lang="en-US">
              <a:solidFill>
                <a:srgbClr val="FFFFFF"/>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D257BBF4-E808-DF36-69F7-31407417FA8B}"/>
              </a:ext>
            </a:extLst>
          </p:cNvPr>
          <p:cNvSpPr txBox="1"/>
          <p:nvPr/>
        </p:nvSpPr>
        <p:spPr>
          <a:xfrm>
            <a:off x="57370" y="4130"/>
            <a:ext cx="11539393" cy="3142207"/>
          </a:xfrm>
          <a:prstGeom prst="rect">
            <a:avLst/>
          </a:prstGeom>
          <a:noFill/>
        </p:spPr>
        <p:txBody>
          <a:bodyPr wrap="square">
            <a:spAutoFit/>
          </a:bodyPr>
          <a:lstStyle/>
          <a:p>
            <a:pPr>
              <a:lnSpc>
                <a:spcPct val="107000"/>
              </a:lnSpc>
              <a:spcAft>
                <a:spcPts val="800"/>
              </a:spcAft>
            </a:pPr>
            <a:r>
              <a:rPr lang="en-GB" sz="2000" b="1" u="sng" kern="100" dirty="0">
                <a:effectLst/>
                <a:latin typeface="Arial" panose="020B0604020202020204" pitchFamily="34" charset="0"/>
                <a:ea typeface="Calibri" panose="020F0502020204030204" pitchFamily="34" charset="0"/>
                <a:cs typeface="Arial" panose="020B0604020202020204" pitchFamily="34" charset="0"/>
              </a:rPr>
              <a:t>The First 1000 Days</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2000" kern="100" dirty="0">
                <a:latin typeface="Arial" panose="020B0604020202020204" pitchFamily="34" charset="0"/>
                <a:ea typeface="Calibri" panose="020F0502020204030204" pitchFamily="34" charset="0"/>
                <a:cs typeface="Arial" panose="020B0604020202020204" pitchFamily="34" charset="0"/>
              </a:rPr>
              <a:t>T</a:t>
            </a:r>
            <a:r>
              <a:rPr lang="en-GB" sz="2000" kern="100" dirty="0">
                <a:effectLst/>
                <a:latin typeface="Arial" panose="020B0604020202020204" pitchFamily="34" charset="0"/>
                <a:ea typeface="Calibri" panose="020F0502020204030204" pitchFamily="34" charset="0"/>
                <a:cs typeface="Arial" panose="020B0604020202020204" pitchFamily="34" charset="0"/>
              </a:rPr>
              <a:t>he first 1000 days is the term used to describe a child’s life from the time of conception until the age of 2 years old. During this period, the child’s immune system, body and brain all undergoes substantial growth and development.</a:t>
            </a:r>
            <a:r>
              <a:rPr lang="en-GB" sz="2000" kern="100" dirty="0">
                <a:latin typeface="Arial" panose="020B0604020202020204" pitchFamily="34" charset="0"/>
                <a:ea typeface="Calibri" panose="020F0502020204030204" pitchFamily="34" charset="0"/>
                <a:cs typeface="Arial" panose="020B0604020202020204" pitchFamily="34" charset="0"/>
              </a:rPr>
              <a:t>                                                                                                                     </a:t>
            </a:r>
            <a:r>
              <a:rPr lang="en-GB" sz="2000" kern="100" dirty="0">
                <a:effectLst/>
                <a:latin typeface="Arial" panose="020B0604020202020204" pitchFamily="34" charset="0"/>
                <a:ea typeface="Calibri" panose="020F0502020204030204" pitchFamily="34" charset="0"/>
                <a:cs typeface="Arial" panose="020B0604020202020204" pitchFamily="34" charset="0"/>
              </a:rPr>
              <a:t>The health, diet, and stress levels of the mother during pregnancy may have an influence on the baby’s future. Following birth, the newborn's physical surroundings, diet, and relationships with others can all have a long-term effect on their health and wellness.</a:t>
            </a:r>
            <a:r>
              <a:rPr lang="en-GB" sz="2000" kern="100" dirty="0">
                <a:latin typeface="Arial" panose="020B0604020202020204" pitchFamily="34" charset="0"/>
                <a:ea typeface="Calibri" panose="020F0502020204030204" pitchFamily="34" charset="0"/>
                <a:cs typeface="Arial" panose="020B0604020202020204" pitchFamily="34" charset="0"/>
              </a:rPr>
              <a:t>                                                                                                                                          B</a:t>
            </a:r>
            <a:r>
              <a:rPr lang="en-GB" sz="2000" kern="100" dirty="0">
                <a:effectLst/>
                <a:latin typeface="Arial" panose="020B0604020202020204" pitchFamily="34" charset="0"/>
                <a:ea typeface="Calibri" panose="020F0502020204030204" pitchFamily="34" charset="0"/>
                <a:cs typeface="Arial" panose="020B0604020202020204" pitchFamily="34" charset="0"/>
              </a:rPr>
              <a:t>abies need nutritious food, safety and security, close and loving relationships with time for play and a healthy atmosphere, even within the womb (Healthdirect Australia, 2023). </a:t>
            </a:r>
          </a:p>
        </p:txBody>
      </p:sp>
      <p:sp>
        <p:nvSpPr>
          <p:cNvPr id="6" name="TextBox 5">
            <a:extLst>
              <a:ext uri="{FF2B5EF4-FFF2-40B4-BE49-F238E27FC236}">
                <a16:creationId xmlns:a16="http://schemas.microsoft.com/office/drawing/2014/main" id="{D38A951D-E770-214C-A367-6708D06A3E7C}"/>
              </a:ext>
            </a:extLst>
          </p:cNvPr>
          <p:cNvSpPr txBox="1"/>
          <p:nvPr/>
        </p:nvSpPr>
        <p:spPr>
          <a:xfrm flipH="1">
            <a:off x="6978457" y="6087698"/>
            <a:ext cx="4533839" cy="766172"/>
          </a:xfrm>
          <a:prstGeom prst="rect">
            <a:avLst/>
          </a:prstGeom>
          <a:solidFill>
            <a:schemeClr val="accent1">
              <a:lumMod val="40000"/>
              <a:lumOff val="60000"/>
            </a:schemeClr>
          </a:solidFill>
        </p:spPr>
        <p:txBody>
          <a:bodyPr wrap="square" rtlCol="0">
            <a:spAutoFit/>
          </a:bodyPr>
          <a:lstStyle/>
          <a:p>
            <a:pPr>
              <a:lnSpc>
                <a:spcPct val="107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Background Image Source: hpa, (no date).</a:t>
            </a:r>
          </a:p>
          <a:p>
            <a:pPr>
              <a:lnSpc>
                <a:spcPct val="107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18D112C8-9DEA-CCD6-3E84-EE144D136622}"/>
              </a:ext>
            </a:extLst>
          </p:cNvPr>
          <p:cNvSpPr txBox="1"/>
          <p:nvPr/>
        </p:nvSpPr>
        <p:spPr>
          <a:xfrm>
            <a:off x="57370" y="3284409"/>
            <a:ext cx="9084180"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These early stages play a pivotal role in shaping a person's body, brain, metabolism, and immune system. Malnutrition during this is linked to various health issues including obesity and impaired growth (Likhar and Patil, 2022).</a:t>
            </a:r>
          </a:p>
        </p:txBody>
      </p:sp>
      <p:sp>
        <p:nvSpPr>
          <p:cNvPr id="3" name="TextBox 2">
            <a:extLst>
              <a:ext uri="{FF2B5EF4-FFF2-40B4-BE49-F238E27FC236}">
                <a16:creationId xmlns:a16="http://schemas.microsoft.com/office/drawing/2014/main" id="{49C05FB0-6C80-22D2-D4D5-8D26B51197F5}"/>
              </a:ext>
            </a:extLst>
          </p:cNvPr>
          <p:cNvSpPr txBox="1"/>
          <p:nvPr/>
        </p:nvSpPr>
        <p:spPr>
          <a:xfrm>
            <a:off x="230111" y="5922246"/>
            <a:ext cx="7465627"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hlinkClick r:id="rId3"/>
              </a:rPr>
              <a:t>https://vimeo.com/872473651?share=copy</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Public Health Wales, (2024).</a:t>
            </a:r>
          </a:p>
        </p:txBody>
      </p:sp>
      <p:sp>
        <p:nvSpPr>
          <p:cNvPr id="4" name="TextBox 3">
            <a:extLst>
              <a:ext uri="{FF2B5EF4-FFF2-40B4-BE49-F238E27FC236}">
                <a16:creationId xmlns:a16="http://schemas.microsoft.com/office/drawing/2014/main" id="{B33F3FF7-AE30-C9DD-F5A6-925FFCCE832D}"/>
              </a:ext>
            </a:extLst>
          </p:cNvPr>
          <p:cNvSpPr txBox="1"/>
          <p:nvPr/>
        </p:nvSpPr>
        <p:spPr>
          <a:xfrm>
            <a:off x="57370" y="4322200"/>
            <a:ext cx="10974133" cy="1385700"/>
          </a:xfrm>
          <a:prstGeom prst="rect">
            <a:avLst/>
          </a:prstGeom>
          <a:noFill/>
        </p:spPr>
        <p:txBody>
          <a:bodyPr wrap="square" rtlCol="0">
            <a:spAutoFit/>
          </a:bodyPr>
          <a:lstStyle/>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Arial" panose="020B0604020202020204" pitchFamily="34" charset="0"/>
              </a:rPr>
              <a:t>During this crucial period, the building blocks of a child’s development are established. A child's chances in life are enhanced if their body and brain develop properly. During this time, if a child is exposed to any stresses, this can then cause their development to fall behind their peers (Health and Social Care Committee, 2019).</a:t>
            </a:r>
          </a:p>
        </p:txBody>
      </p:sp>
    </p:spTree>
    <p:extLst>
      <p:ext uri="{BB962C8B-B14F-4D97-AF65-F5344CB8AC3E}">
        <p14:creationId xmlns:p14="http://schemas.microsoft.com/office/powerpoint/2010/main" val="3171671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633E34-2E9A-CD28-DDC0-528787BF80EC}"/>
              </a:ext>
            </a:extLst>
          </p:cNvPr>
          <p:cNvSpPr txBox="1"/>
          <p:nvPr/>
        </p:nvSpPr>
        <p:spPr>
          <a:xfrm>
            <a:off x="118100" y="597363"/>
            <a:ext cx="3691183" cy="3477875"/>
          </a:xfrm>
          <a:prstGeom prst="rect">
            <a:avLst/>
          </a:prstGeom>
          <a:solidFill>
            <a:schemeClr val="accent1">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A child's first 1000 days are important as the foundations of a child's health and development, which is the physical, cognitive, social and emotional, and behaviour is all established. Addressing nutritional needs during this time can prevent long-term developmental issues (Cusick and Georgieff, 2023).</a:t>
            </a:r>
          </a:p>
        </p:txBody>
      </p:sp>
      <p:sp>
        <p:nvSpPr>
          <p:cNvPr id="5" name="TextBox 4">
            <a:extLst>
              <a:ext uri="{FF2B5EF4-FFF2-40B4-BE49-F238E27FC236}">
                <a16:creationId xmlns:a16="http://schemas.microsoft.com/office/drawing/2014/main" id="{2C755459-4AB6-2DFE-A3FA-57BC5A2336FA}"/>
              </a:ext>
            </a:extLst>
          </p:cNvPr>
          <p:cNvSpPr txBox="1"/>
          <p:nvPr/>
        </p:nvSpPr>
        <p:spPr>
          <a:xfrm>
            <a:off x="3973690" y="597363"/>
            <a:ext cx="4750859" cy="5324535"/>
          </a:xfrm>
          <a:prstGeom prst="rect">
            <a:avLst/>
          </a:prstGeom>
          <a:solidFill>
            <a:schemeClr val="accent1">
              <a:lumMod val="40000"/>
              <a:lumOff val="60000"/>
            </a:schemeClr>
          </a:solidFill>
        </p:spPr>
        <p:txBody>
          <a:bodyPr wrap="square" rtlCol="0">
            <a:spAutoFit/>
          </a:bodyPr>
          <a:lstStyle/>
          <a:p>
            <a:r>
              <a:rPr lang="en-GB" sz="2000" dirty="0">
                <a:latin typeface="Arial" panose="020B0604020202020204" pitchFamily="34" charset="0"/>
                <a:cs typeface="Arial" panose="020B0604020202020204" pitchFamily="34" charset="0"/>
              </a:rPr>
              <a:t>As stated by HM Government (2021) the first 1000 days are also important for the development of communication and physical skills. By the age of two, babies can usually walk without support, pronounce around 50 words, climb onto furniture and kick a ball </a:t>
            </a:r>
          </a:p>
          <a:p>
            <a:r>
              <a:rPr lang="en-GB" sz="2000" dirty="0">
                <a:latin typeface="Arial" panose="020B0604020202020204" pitchFamily="34" charset="0"/>
                <a:cs typeface="Arial" panose="020B0604020202020204" pitchFamily="34" charset="0"/>
              </a:rPr>
              <a:t>Both parents and caregivers should support and encourage their infants to develop these skills, and they must monitor their development.             Significant problems could develop if delays go unnoticed and are not treated early.</a:t>
            </a:r>
          </a:p>
          <a:p>
            <a:r>
              <a:rPr lang="en-GB" sz="2000" dirty="0">
                <a:latin typeface="Arial" panose="020B0604020202020204" pitchFamily="34" charset="0"/>
                <a:cs typeface="Arial" panose="020B0604020202020204" pitchFamily="34" charset="0"/>
              </a:rPr>
              <a:t>Health and Social Care Committee (2019), states that early intervention can improve outcomes.</a:t>
            </a:r>
          </a:p>
        </p:txBody>
      </p:sp>
      <p:sp>
        <p:nvSpPr>
          <p:cNvPr id="6" name="TextBox 5">
            <a:extLst>
              <a:ext uri="{FF2B5EF4-FFF2-40B4-BE49-F238E27FC236}">
                <a16:creationId xmlns:a16="http://schemas.microsoft.com/office/drawing/2014/main" id="{2CDC17D5-5973-9387-55D5-22EC1BC5FAD7}"/>
              </a:ext>
            </a:extLst>
          </p:cNvPr>
          <p:cNvSpPr txBox="1"/>
          <p:nvPr/>
        </p:nvSpPr>
        <p:spPr>
          <a:xfrm>
            <a:off x="8882848" y="597363"/>
            <a:ext cx="3191052" cy="3785652"/>
          </a:xfrm>
          <a:prstGeom prst="rect">
            <a:avLst/>
          </a:prstGeom>
          <a:solidFill>
            <a:schemeClr val="accent2">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Before conception, if the parents have health issues, this can affect the child’s health and development. Expectant mothers who are in good health at the beginning of pregnancy, typically have babies with better health outcomes (Health and Social Care Committee, 2019).</a:t>
            </a:r>
          </a:p>
        </p:txBody>
      </p:sp>
      <p:sp>
        <p:nvSpPr>
          <p:cNvPr id="2" name="TextBox 1">
            <a:extLst>
              <a:ext uri="{FF2B5EF4-FFF2-40B4-BE49-F238E27FC236}">
                <a16:creationId xmlns:a16="http://schemas.microsoft.com/office/drawing/2014/main" id="{B7D7C9AC-089C-D739-9E77-113398A14B5B}"/>
              </a:ext>
            </a:extLst>
          </p:cNvPr>
          <p:cNvSpPr txBox="1"/>
          <p:nvPr/>
        </p:nvSpPr>
        <p:spPr>
          <a:xfrm>
            <a:off x="208994" y="5973345"/>
            <a:ext cx="932346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hlinkClick r:id="rId2"/>
              </a:rPr>
              <a:t>https://www.ncbi.nlm.nih.gov/pmc/articles/PMC8775982/</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Brines and Rigourd and Billeaud, (2022)</a:t>
            </a:r>
          </a:p>
        </p:txBody>
      </p:sp>
      <p:sp>
        <p:nvSpPr>
          <p:cNvPr id="8" name="TextBox 7">
            <a:extLst>
              <a:ext uri="{FF2B5EF4-FFF2-40B4-BE49-F238E27FC236}">
                <a16:creationId xmlns:a16="http://schemas.microsoft.com/office/drawing/2014/main" id="{CE21B7AA-9DCA-7959-FBD7-6BE6C9121D44}"/>
              </a:ext>
            </a:extLst>
          </p:cNvPr>
          <p:cNvSpPr txBox="1"/>
          <p:nvPr/>
        </p:nvSpPr>
        <p:spPr>
          <a:xfrm>
            <a:off x="94023" y="78562"/>
            <a:ext cx="7759337" cy="400110"/>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Why the \First 1000 Days are Important.</a:t>
            </a:r>
          </a:p>
        </p:txBody>
      </p:sp>
    </p:spTree>
    <p:extLst>
      <p:ext uri="{BB962C8B-B14F-4D97-AF65-F5344CB8AC3E}">
        <p14:creationId xmlns:p14="http://schemas.microsoft.com/office/powerpoint/2010/main" val="1142351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3BC396-922A-1434-AAC4-2361A665D0E9}"/>
              </a:ext>
            </a:extLst>
          </p:cNvPr>
          <p:cNvSpPr txBox="1"/>
          <p:nvPr/>
        </p:nvSpPr>
        <p:spPr>
          <a:xfrm>
            <a:off x="93956" y="178432"/>
            <a:ext cx="6385711" cy="5016758"/>
          </a:xfrm>
          <a:prstGeom prst="rect">
            <a:avLst/>
          </a:prstGeom>
          <a:solidFill>
            <a:schemeClr val="accent3">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Services Available for Expectant and New Parents</a:t>
            </a:r>
            <a:r>
              <a:rPr lang="en-GB" sz="2000" dirty="0">
                <a:latin typeface="Arial" panose="020B0604020202020204" pitchFamily="34" charset="0"/>
                <a:cs typeface="Arial" panose="020B0604020202020204" pitchFamily="34" charset="0"/>
              </a:rPr>
              <a:t>.</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 variety of Start for Life services are available for expectant and new parents to access, these are delivered by highly qualified professionals.</a:t>
            </a:r>
          </a:p>
          <a:p>
            <a:r>
              <a:rPr lang="en-GB" sz="2000" dirty="0">
                <a:latin typeface="Arial" panose="020B0604020202020204" pitchFamily="34" charset="0"/>
                <a:cs typeface="Arial" panose="020B0604020202020204" pitchFamily="34" charset="0"/>
              </a:rPr>
              <a:t>These services include:</a:t>
            </a:r>
          </a:p>
          <a:p>
            <a:r>
              <a:rPr lang="en-GB" sz="2000" dirty="0">
                <a:latin typeface="Arial" panose="020B0604020202020204" pitchFamily="34" charset="0"/>
                <a:cs typeface="Arial" panose="020B0604020202020204" pitchFamily="34" charset="0"/>
              </a:rPr>
              <a:t>Midwifery</a:t>
            </a:r>
          </a:p>
          <a:p>
            <a:r>
              <a:rPr lang="en-GB" sz="2000" dirty="0">
                <a:latin typeface="Arial" panose="020B0604020202020204" pitchFamily="34" charset="0"/>
                <a:cs typeface="Arial" panose="020B0604020202020204" pitchFamily="34" charset="0"/>
              </a:rPr>
              <a:t>Health visitors</a:t>
            </a:r>
          </a:p>
          <a:p>
            <a:r>
              <a:rPr lang="en-GB" sz="2000" dirty="0">
                <a:latin typeface="Arial" panose="020B0604020202020204" pitchFamily="34" charset="0"/>
                <a:cs typeface="Arial" panose="020B0604020202020204" pitchFamily="34" charset="0"/>
              </a:rPr>
              <a:t>Parent and infant mental health</a:t>
            </a:r>
          </a:p>
          <a:p>
            <a:r>
              <a:rPr lang="en-GB" sz="2000" dirty="0">
                <a:latin typeface="Arial" panose="020B0604020202020204" pitchFamily="34" charset="0"/>
                <a:cs typeface="Arial" panose="020B0604020202020204" pitchFamily="34" charset="0"/>
              </a:rPr>
              <a:t>Infant feeding</a:t>
            </a:r>
          </a:p>
          <a:p>
            <a:r>
              <a:rPr lang="en-GB" sz="2000" dirty="0">
                <a:latin typeface="Arial" panose="020B0604020202020204" pitchFamily="34" charset="0"/>
                <a:cs typeface="Arial" panose="020B0604020202020204" pitchFamily="34" charset="0"/>
              </a:rPr>
              <a:t>Special educational needs and disability</a:t>
            </a:r>
          </a:p>
          <a:p>
            <a:r>
              <a:rPr lang="en-GB" sz="2000" dirty="0">
                <a:latin typeface="Arial" panose="020B0604020202020204" pitchFamily="34" charset="0"/>
                <a:cs typeface="Arial" panose="020B0604020202020204" pitchFamily="34" charset="0"/>
              </a:rPr>
              <a:t>Safeguarding</a:t>
            </a:r>
          </a:p>
          <a:p>
            <a:r>
              <a:rPr lang="en-GB" sz="2000" dirty="0">
                <a:latin typeface="Arial" panose="020B0604020202020204" pitchFamily="34" charset="0"/>
                <a:cs typeface="Arial" panose="020B0604020202020204" pitchFamily="34" charset="0"/>
              </a:rPr>
              <a:t>Available funding to promote these services by local authorities will ensure that families are aware of these services to access them (Department of Health and Social Care, 2023).</a:t>
            </a:r>
          </a:p>
        </p:txBody>
      </p:sp>
      <p:pic>
        <p:nvPicPr>
          <p:cNvPr id="4" name="Picture 3">
            <a:extLst>
              <a:ext uri="{FF2B5EF4-FFF2-40B4-BE49-F238E27FC236}">
                <a16:creationId xmlns:a16="http://schemas.microsoft.com/office/drawing/2014/main" id="{B45B02FD-EF89-5A7E-E0FA-E07B80A2F48D}"/>
              </a:ext>
            </a:extLst>
          </p:cNvPr>
          <p:cNvPicPr>
            <a:picLocks noChangeAspect="1"/>
          </p:cNvPicPr>
          <p:nvPr/>
        </p:nvPicPr>
        <p:blipFill>
          <a:blip r:embed="rId2"/>
          <a:stretch>
            <a:fillRect/>
          </a:stretch>
        </p:blipFill>
        <p:spPr>
          <a:xfrm>
            <a:off x="7246778" y="650971"/>
            <a:ext cx="3667696" cy="3287288"/>
          </a:xfrm>
          <a:prstGeom prst="rect">
            <a:avLst/>
          </a:prstGeom>
        </p:spPr>
      </p:pic>
      <p:sp>
        <p:nvSpPr>
          <p:cNvPr id="6" name="TextBox 5">
            <a:extLst>
              <a:ext uri="{FF2B5EF4-FFF2-40B4-BE49-F238E27FC236}">
                <a16:creationId xmlns:a16="http://schemas.microsoft.com/office/drawing/2014/main" id="{9F73D900-6D67-FA32-68EA-A4C093E08FFE}"/>
              </a:ext>
            </a:extLst>
          </p:cNvPr>
          <p:cNvSpPr txBox="1"/>
          <p:nvPr/>
        </p:nvSpPr>
        <p:spPr>
          <a:xfrm>
            <a:off x="6769311" y="178432"/>
            <a:ext cx="4644428" cy="400110"/>
          </a:xfrm>
          <a:prstGeom prst="rect">
            <a:avLst/>
          </a:prstGeom>
          <a:solidFill>
            <a:schemeClr val="accent1">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The 6 Universal Start for Life services.</a:t>
            </a:r>
          </a:p>
        </p:txBody>
      </p:sp>
      <p:sp>
        <p:nvSpPr>
          <p:cNvPr id="7" name="TextBox 6">
            <a:extLst>
              <a:ext uri="{FF2B5EF4-FFF2-40B4-BE49-F238E27FC236}">
                <a16:creationId xmlns:a16="http://schemas.microsoft.com/office/drawing/2014/main" id="{4B189085-9B0C-64DC-BA01-E35DAB940790}"/>
              </a:ext>
            </a:extLst>
          </p:cNvPr>
          <p:cNvSpPr txBox="1"/>
          <p:nvPr/>
        </p:nvSpPr>
        <p:spPr>
          <a:xfrm>
            <a:off x="6701087" y="4035240"/>
            <a:ext cx="5161120" cy="1323439"/>
          </a:xfrm>
          <a:prstGeom prst="rect">
            <a:avLst/>
          </a:prstGeom>
          <a:solidFill>
            <a:schemeClr val="accent4">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Above is a QR code of an image with details of the services provided. Source: Department of Health and Social Care, (2023)</a:t>
            </a:r>
          </a:p>
        </p:txBody>
      </p:sp>
      <p:sp>
        <p:nvSpPr>
          <p:cNvPr id="2" name="TextBox 1">
            <a:extLst>
              <a:ext uri="{FF2B5EF4-FFF2-40B4-BE49-F238E27FC236}">
                <a16:creationId xmlns:a16="http://schemas.microsoft.com/office/drawing/2014/main" id="{ABFF53E2-8E51-F2C3-1BAD-2B5095202926}"/>
              </a:ext>
            </a:extLst>
          </p:cNvPr>
          <p:cNvSpPr txBox="1"/>
          <p:nvPr/>
        </p:nvSpPr>
        <p:spPr>
          <a:xfrm>
            <a:off x="159944" y="5797250"/>
            <a:ext cx="11289672"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hlinkClick r:id="rId3"/>
              </a:rPr>
              <a:t>https://assets.publishing.service.gov.uk/media/642172ee5155a200136ad78c/DHSC-The-Best-Start-for-Life-A-progress-report-on-delivering-the-Vision-print-corrected.pdf</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Source: Department of Health and Social Care, (2023).</a:t>
            </a:r>
          </a:p>
        </p:txBody>
      </p:sp>
      <p:sp>
        <p:nvSpPr>
          <p:cNvPr id="5" name="TextBox 4">
            <a:extLst>
              <a:ext uri="{FF2B5EF4-FFF2-40B4-BE49-F238E27FC236}">
                <a16:creationId xmlns:a16="http://schemas.microsoft.com/office/drawing/2014/main" id="{ACD4188B-A2FA-0A43-60A6-362A05A81F45}"/>
              </a:ext>
            </a:extLst>
          </p:cNvPr>
          <p:cNvSpPr txBox="1"/>
          <p:nvPr/>
        </p:nvSpPr>
        <p:spPr>
          <a:xfrm>
            <a:off x="316870" y="5408083"/>
            <a:ext cx="6228785"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Or click the link below for further information.</a:t>
            </a:r>
          </a:p>
        </p:txBody>
      </p:sp>
    </p:spTree>
    <p:extLst>
      <p:ext uri="{BB962C8B-B14F-4D97-AF65-F5344CB8AC3E}">
        <p14:creationId xmlns:p14="http://schemas.microsoft.com/office/powerpoint/2010/main" val="4224717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A285AA7-C001-B1ED-251A-DA560F7E715A}"/>
              </a:ext>
            </a:extLst>
          </p:cNvPr>
          <p:cNvSpPr txBox="1"/>
          <p:nvPr/>
        </p:nvSpPr>
        <p:spPr>
          <a:xfrm>
            <a:off x="170432" y="112354"/>
            <a:ext cx="11518166" cy="6633291"/>
          </a:xfrm>
          <a:prstGeom prst="rect">
            <a:avLst/>
          </a:prstGeom>
          <a:solidFill>
            <a:schemeClr val="tx2">
              <a:lumMod val="10000"/>
              <a:lumOff val="90000"/>
            </a:schemeClr>
          </a:solidFill>
        </p:spPr>
        <p:txBody>
          <a:bodyPr wrap="square" rtlCol="0">
            <a:spAutoFit/>
          </a:bodyPr>
          <a:lstStyle/>
          <a:p>
            <a:pPr>
              <a:lnSpc>
                <a:spcPct val="107000"/>
              </a:lnSpc>
              <a:spcAft>
                <a:spcPts val="800"/>
              </a:spcAft>
            </a:pPr>
            <a:r>
              <a:rPr lang="en-GB" sz="2000" b="1" u="sng" kern="100" dirty="0">
                <a:effectLst/>
                <a:latin typeface="Arial" panose="020B0604020202020204" pitchFamily="34" charset="0"/>
                <a:ea typeface="Calibri" panose="020F0502020204030204" pitchFamily="34" charset="0"/>
                <a:cs typeface="Arial" panose="020B0604020202020204" pitchFamily="34" charset="0"/>
              </a:rPr>
              <a:t>What is Exceptional Care and Why it is Important?</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Arial" panose="020B0604020202020204" pitchFamily="34" charset="0"/>
              </a:rPr>
              <a:t>Public Health England, (2016), states that </a:t>
            </a:r>
            <a:r>
              <a:rPr lang="en-GB" sz="2000" kern="100" dirty="0">
                <a:latin typeface="Arial" panose="020B0604020202020204" pitchFamily="34" charset="0"/>
                <a:ea typeface="Calibri" panose="020F0502020204030204" pitchFamily="34" charset="0"/>
                <a:cs typeface="Arial" panose="020B0604020202020204" pitchFamily="34" charset="0"/>
              </a:rPr>
              <a:t>e</a:t>
            </a:r>
            <a:r>
              <a:rPr lang="en-GB" sz="2000" kern="100" dirty="0">
                <a:effectLst/>
                <a:latin typeface="Arial" panose="020B0604020202020204" pitchFamily="34" charset="0"/>
                <a:ea typeface="Calibri" panose="020F0502020204030204" pitchFamily="34" charset="0"/>
                <a:cs typeface="Arial" panose="020B0604020202020204" pitchFamily="34" charset="0"/>
              </a:rPr>
              <a:t>nsuring mothers are healthy during pregnancy is vital for safe deliveries and a healthy birth weight of their baby, </a:t>
            </a:r>
            <a:r>
              <a:rPr lang="en-GB" sz="2000" kern="100" dirty="0">
                <a:latin typeface="Arial" panose="020B0604020202020204" pitchFamily="34" charset="0"/>
                <a:ea typeface="Calibri" panose="020F0502020204030204" pitchFamily="34" charset="0"/>
                <a:cs typeface="Arial" panose="020B0604020202020204" pitchFamily="34" charset="0"/>
              </a:rPr>
              <a:t>this will ensure </a:t>
            </a:r>
            <a:r>
              <a:rPr lang="en-GB" sz="2000" kern="100" dirty="0">
                <a:effectLst/>
                <a:latin typeface="Arial" panose="020B0604020202020204" pitchFamily="34" charset="0"/>
                <a:ea typeface="Calibri" panose="020F0502020204030204" pitchFamily="34" charset="0"/>
                <a:cs typeface="Arial" panose="020B0604020202020204" pitchFamily="34" charset="0"/>
              </a:rPr>
              <a:t>they receive the best start in life. It is essential to prevent health issues during pregnancy. Babies born prematurely or with low birth weight are at a higher risk of experiencing poor outcomes.                                                                                                                                               Throughout the first 2 years of life, the brain exhibits an impressive ability to take in information and adjust to its environment. For children to have the best possible start in life, positive early experiences are crucial to prepare them for learning, school readiness, and to enhance their life prospects</a:t>
            </a:r>
            <a:r>
              <a:rPr lang="en-GB" sz="2000" kern="100" dirty="0">
                <a:latin typeface="Arial" panose="020B0604020202020204" pitchFamily="34" charset="0"/>
                <a:ea typeface="Calibri" panose="020F0502020204030204" pitchFamily="34" charset="0"/>
                <a:cs typeface="Arial" panose="020B0604020202020204" pitchFamily="34" charset="0"/>
              </a:rPr>
              <a:t> (Cusick and Georgieff, 2013).</a:t>
            </a:r>
            <a:r>
              <a:rPr lang="en-GB" sz="2000" kern="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2000" kern="100" dirty="0">
                <a:latin typeface="Arial" panose="020B0604020202020204" pitchFamily="34" charset="0"/>
                <a:ea typeface="Calibri" panose="020F0502020204030204" pitchFamily="34" charset="0"/>
                <a:cs typeface="Arial" panose="020B0604020202020204" pitchFamily="34" charset="0"/>
              </a:rPr>
              <a:t>                                                                                                                                                            P</a:t>
            </a:r>
            <a:r>
              <a:rPr lang="en-GB" sz="2000" kern="100" dirty="0">
                <a:effectLst/>
                <a:latin typeface="Arial" panose="020B0604020202020204" pitchFamily="34" charset="0"/>
                <a:ea typeface="Calibri" panose="020F0502020204030204" pitchFamily="34" charset="0"/>
                <a:cs typeface="Arial" panose="020B0604020202020204" pitchFamily="34" charset="0"/>
              </a:rPr>
              <a:t>ublic Health England, (2016), also states that this all depends on the following factors:</a:t>
            </a: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Arial" panose="020B0604020202020204" pitchFamily="34" charset="0"/>
              </a:rPr>
              <a:t>Parents that are attuned sensitive and understanding.                                                                                The effects of someone’s status in society.                                                                                                  The impact of a good education and care in early life.                                                                                The parents have the most impact on their child's early years</a:t>
            </a:r>
            <a:r>
              <a:rPr lang="en-GB" sz="2000" kern="100" dirty="0">
                <a:latin typeface="Arial" panose="020B0604020202020204" pitchFamily="34" charset="0"/>
                <a:ea typeface="Calibri" panose="020F0502020204030204" pitchFamily="34" charset="0"/>
                <a:cs typeface="Arial" panose="020B0604020202020204" pitchFamily="34" charset="0"/>
              </a:rPr>
              <a:t> </a:t>
            </a:r>
            <a:r>
              <a:rPr lang="en-GB" sz="2000" kern="100" dirty="0">
                <a:effectLst/>
                <a:latin typeface="Arial" panose="020B0604020202020204" pitchFamily="34" charset="0"/>
                <a:ea typeface="Calibri" panose="020F0502020204030204" pitchFamily="34" charset="0"/>
                <a:cs typeface="Arial" panose="020B0604020202020204" pitchFamily="34" charset="0"/>
              </a:rPr>
              <a:t>of learning. For instance, a baby's language skills can be stimulated from birth if the parents talk and read to them.                             Cognitive skills which are important for children’s development, including working memory and reading skills are developed through the language skills that they gain. This can aid in getting children ready to learn by age 2 and prepared for school by the age of 5.</a:t>
            </a:r>
          </a:p>
        </p:txBody>
      </p:sp>
    </p:spTree>
    <p:extLst>
      <p:ext uri="{BB962C8B-B14F-4D97-AF65-F5344CB8AC3E}">
        <p14:creationId xmlns:p14="http://schemas.microsoft.com/office/powerpoint/2010/main" val="1051915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fographic showing how to give every child the best start in life.">
            <a:extLst>
              <a:ext uri="{FF2B5EF4-FFF2-40B4-BE49-F238E27FC236}">
                <a16:creationId xmlns:a16="http://schemas.microsoft.com/office/drawing/2014/main" id="{844A1594-DCC5-FBA5-96E1-CB738969A7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67665" y="44744"/>
            <a:ext cx="10209321" cy="3630611"/>
          </a:xfrm>
          <a:prstGeom prst="rect">
            <a:avLst/>
          </a:prstGeom>
          <a:noFill/>
          <a:ln>
            <a:noFill/>
          </a:ln>
        </p:spPr>
      </p:pic>
      <p:sp>
        <p:nvSpPr>
          <p:cNvPr id="3" name="TextBox 2">
            <a:extLst>
              <a:ext uri="{FF2B5EF4-FFF2-40B4-BE49-F238E27FC236}">
                <a16:creationId xmlns:a16="http://schemas.microsoft.com/office/drawing/2014/main" id="{63D84FFC-5799-2070-7DDD-1339E23A6F7D}"/>
              </a:ext>
            </a:extLst>
          </p:cNvPr>
          <p:cNvSpPr txBox="1"/>
          <p:nvPr/>
        </p:nvSpPr>
        <p:spPr>
          <a:xfrm>
            <a:off x="65103" y="3984896"/>
            <a:ext cx="12126897" cy="2476255"/>
          </a:xfrm>
          <a:prstGeom prst="rect">
            <a:avLst/>
          </a:prstGeom>
          <a:solidFill>
            <a:schemeClr val="tx2">
              <a:lumMod val="10000"/>
              <a:lumOff val="90000"/>
            </a:schemeClr>
          </a:solidFill>
        </p:spPr>
        <p:txBody>
          <a:bodyPr wrap="square" rtlCol="0">
            <a:spAutoFit/>
          </a:bodyPr>
          <a:lstStyle/>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T</a:t>
            </a:r>
            <a:r>
              <a:rPr lang="en-GB" sz="2000" dirty="0">
                <a:effectLst/>
                <a:latin typeface="Arial" panose="020B0604020202020204" pitchFamily="34" charset="0"/>
                <a:ea typeface="Calibri" panose="020F0502020204030204" pitchFamily="34" charset="0"/>
                <a:cs typeface="Arial" panose="020B0604020202020204" pitchFamily="34" charset="0"/>
              </a:rPr>
              <a:t>he experiences during pregnancy and early childhood have lasting effects on both physical and emotional well-being throughout adulthood. .     </a:t>
            </a:r>
            <a:r>
              <a:rPr lang="en-GB" sz="2000" dirty="0">
                <a:latin typeface="Arial" panose="020B0604020202020204" pitchFamily="34" charset="0"/>
                <a:cs typeface="Arial" panose="020B0604020202020204" pitchFamily="34" charset="0"/>
              </a:rPr>
              <a:t>                                                                                                                                                        </a:t>
            </a:r>
            <a:r>
              <a:rPr lang="en-GB" sz="2000" kern="100" dirty="0">
                <a:effectLst/>
                <a:latin typeface="Arial" panose="020B0604020202020204" pitchFamily="34" charset="0"/>
                <a:ea typeface="Calibri" panose="020F0502020204030204" pitchFamily="34" charset="0"/>
                <a:cs typeface="Arial" panose="020B0604020202020204" pitchFamily="34" charset="0"/>
              </a:rPr>
              <a:t>It is essential to prevent adverse health factors during pregnancy. Premature and underweight infants are at a higher risk of experiencing negative outcomes. Delaying treatment carries a significant price, impacting both individuals and society. Treating perinatal mental health issues alone incurs an annual cost of £8.1 billion each year (Calderdale Council, 2017).    </a:t>
            </a:r>
          </a:p>
          <a:p>
            <a:pPr>
              <a:lnSpc>
                <a:spcPct val="107000"/>
              </a:lnSpc>
              <a:spcAft>
                <a:spcPts val="800"/>
              </a:spcAft>
            </a:pPr>
            <a:r>
              <a:rPr lang="en-GB" sz="2000" kern="100" dirty="0">
                <a:latin typeface="Arial" panose="020B0604020202020204" pitchFamily="34" charset="0"/>
                <a:ea typeface="Calibri" panose="020F0502020204030204" pitchFamily="34" charset="0"/>
                <a:cs typeface="Arial" panose="020B0604020202020204" pitchFamily="34" charset="0"/>
              </a:rPr>
              <a:t>                                                                                              Image source: (Calderdale Council, 2017).</a:t>
            </a:r>
            <a:r>
              <a:rPr lang="en-GB" sz="2000" kern="100" dirty="0">
                <a:effectLst/>
                <a:latin typeface="Arial" panose="020B060402020202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965459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ABC7F6-6F4D-6D10-63D8-EDE3E7886274}"/>
              </a:ext>
            </a:extLst>
          </p:cNvPr>
          <p:cNvSpPr txBox="1"/>
          <p:nvPr/>
        </p:nvSpPr>
        <p:spPr>
          <a:xfrm>
            <a:off x="0" y="50286"/>
            <a:ext cx="12113537" cy="6530699"/>
          </a:xfrm>
          <a:prstGeom prst="rect">
            <a:avLst/>
          </a:prstGeom>
          <a:solidFill>
            <a:schemeClr val="tx2">
              <a:lumMod val="10000"/>
              <a:lumOff val="90000"/>
            </a:schemeClr>
          </a:solidFill>
        </p:spPr>
        <p:txBody>
          <a:bodyPr wrap="square" rtlCol="0">
            <a:spAutoFit/>
          </a:bodyPr>
          <a:lstStyle/>
          <a:p>
            <a:pPr>
              <a:lnSpc>
                <a:spcPct val="107000"/>
              </a:lnSpc>
              <a:spcAft>
                <a:spcPts val="800"/>
              </a:spcAft>
            </a:pPr>
            <a:r>
              <a:rPr lang="en-GB" sz="2000" b="1" u="sng" kern="100" dirty="0">
                <a:effectLst/>
                <a:latin typeface="Arial" panose="020B0604020202020204" pitchFamily="34" charset="0"/>
                <a:ea typeface="Calibri" panose="020F0502020204030204" pitchFamily="34" charset="0"/>
                <a:cs typeface="Arial" panose="020B0604020202020204" pitchFamily="34" charset="0"/>
              </a:rPr>
              <a:t>Pikler’s Approach to Exceptional Care </a:t>
            </a:r>
            <a:r>
              <a:rPr lang="en-GB" sz="2000" b="1" u="sng" kern="100" dirty="0">
                <a:latin typeface="Arial" panose="020B0604020202020204" pitchFamily="34" charset="0"/>
                <a:ea typeface="Calibri" panose="020F0502020204030204" pitchFamily="34" charset="0"/>
                <a:cs typeface="Arial" panose="020B0604020202020204" pitchFamily="34" charset="0"/>
              </a:rPr>
              <a:t>                                                                                                                                               </a:t>
            </a:r>
            <a:r>
              <a:rPr lang="en-GB" sz="2000" u="sng" kern="100" dirty="0">
                <a:effectLst/>
                <a:latin typeface="Arial" panose="020B0604020202020204" pitchFamily="34" charset="0"/>
                <a:ea typeface="Calibri" panose="020F0502020204030204" pitchFamily="34" charset="0"/>
                <a:cs typeface="Arial" panose="020B0604020202020204" pitchFamily="34" charset="0"/>
              </a:rPr>
              <a:t>                                                                                                        </a:t>
            </a:r>
            <a:r>
              <a:rPr lang="en-GB" sz="2000" kern="100" dirty="0">
                <a:effectLst/>
                <a:latin typeface="Arial" panose="020B0604020202020204" pitchFamily="34" charset="0"/>
                <a:ea typeface="Aptos" panose="020B0004020202020204" pitchFamily="34" charset="0"/>
                <a:cs typeface="Times New Roman" panose="02020603050405020304" pitchFamily="18" charset="0"/>
              </a:rPr>
              <a:t>Pikler's approach to exceptional care for infants and young children highlights the importance of treating them with respect, being attentive, and nurturing their development through loving interactions, all to build secure attachments and promote healthy growth (Marlen, 2024). </a:t>
            </a:r>
            <a:r>
              <a:rPr lang="en-GB" sz="2000" kern="100" dirty="0">
                <a:latin typeface="Aptos" panose="020B0004020202020204" pitchFamily="34" charset="0"/>
                <a:ea typeface="Aptos" panose="020B0004020202020204" pitchFamily="34" charset="0"/>
                <a:cs typeface="Times New Roman" panose="02020603050405020304" pitchFamily="18" charset="0"/>
              </a:rPr>
              <a:t>                                                                                                </a:t>
            </a:r>
            <a:r>
              <a:rPr lang="en-GB" sz="2000" kern="100" dirty="0">
                <a:latin typeface="Arial" panose="020B0604020202020204" pitchFamily="34" charset="0"/>
                <a:ea typeface="Calibri" panose="020F0502020204030204" pitchFamily="34" charset="0"/>
                <a:cs typeface="Arial" panose="020B0604020202020204" pitchFamily="34" charset="0"/>
              </a:rPr>
              <a:t>C</a:t>
            </a:r>
            <a:r>
              <a:rPr lang="en-GB" sz="2000" kern="100" dirty="0">
                <a:effectLst/>
                <a:latin typeface="Arial" panose="020B0604020202020204" pitchFamily="34" charset="0"/>
                <a:ea typeface="Calibri" panose="020F0502020204030204" pitchFamily="34" charset="0"/>
                <a:cs typeface="Arial" panose="020B0604020202020204" pitchFamily="34" charset="0"/>
              </a:rPr>
              <a:t>aregivers should establish a strong bond with the children in their care, show respect and meet the needs of the child</a:t>
            </a:r>
            <a:r>
              <a:rPr lang="en-GB" sz="2000" kern="100" dirty="0">
                <a:latin typeface="Arial" panose="020B0604020202020204" pitchFamily="34" charset="0"/>
                <a:ea typeface="Calibri" panose="020F0502020204030204" pitchFamily="34" charset="0"/>
                <a:cs typeface="Arial" panose="020B0604020202020204" pitchFamily="34" charset="0"/>
              </a:rPr>
              <a:t>, e</a:t>
            </a:r>
            <a:r>
              <a:rPr lang="en-GB" sz="2000" kern="100" dirty="0">
                <a:effectLst/>
                <a:latin typeface="Arial" panose="020B0604020202020204" pitchFamily="34" charset="0"/>
                <a:ea typeface="Calibri" panose="020F0502020204030204" pitchFamily="34" charset="0"/>
                <a:cs typeface="Arial" panose="020B0604020202020204" pitchFamily="34" charset="0"/>
              </a:rPr>
              <a:t>ncourage children to lead in their own initiated activities as well as taking part in adult led activities</a:t>
            </a:r>
            <a:r>
              <a:rPr lang="en-GB" sz="2000" kern="100" dirty="0">
                <a:latin typeface="Arial" panose="020B0604020202020204" pitchFamily="34" charset="0"/>
                <a:ea typeface="Calibri" panose="020F0502020204030204" pitchFamily="34" charset="0"/>
                <a:cs typeface="Arial" panose="020B0604020202020204" pitchFamily="34" charset="0"/>
              </a:rPr>
              <a:t> and h</a:t>
            </a:r>
            <a:r>
              <a:rPr lang="en-GB" sz="2000" kern="100" dirty="0">
                <a:effectLst/>
                <a:latin typeface="Arial" panose="020B0604020202020204" pitchFamily="34" charset="0"/>
                <a:ea typeface="Calibri" panose="020F0502020204030204" pitchFamily="34" charset="0"/>
                <a:cs typeface="Arial" panose="020B0604020202020204" pitchFamily="34" charset="0"/>
              </a:rPr>
              <a:t>ave respect and effective collaboration between caregivers and parents</a:t>
            </a:r>
            <a:r>
              <a:rPr lang="en-GB" sz="2000" kern="100" dirty="0">
                <a:latin typeface="Arial" panose="020B0604020202020204" pitchFamily="34" charset="0"/>
                <a:ea typeface="Calibri" panose="020F0502020204030204" pitchFamily="34" charset="0"/>
                <a:cs typeface="Arial" panose="020B0604020202020204" pitchFamily="34" charset="0"/>
              </a:rPr>
              <a:t> (The Education Hub, 2020).</a:t>
            </a:r>
            <a:r>
              <a:rPr lang="en-GB" sz="2000" kern="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Arial" panose="020B0604020202020204" pitchFamily="34" charset="0"/>
              </a:rPr>
              <a:t>Respect and Trust                                                                                                                                                   </a:t>
            </a:r>
            <a:r>
              <a:rPr lang="en-GB" sz="2000" kern="100" dirty="0">
                <a:effectLst/>
                <a:latin typeface="Arial" panose="020B0604020202020204" pitchFamily="34" charset="0"/>
                <a:ea typeface="Calibri" panose="020F0502020204030204" pitchFamily="34" charset="0"/>
                <a:cs typeface="Arial" panose="020B0604020202020204" pitchFamily="34" charset="0"/>
              </a:rPr>
              <a:t>Also stated on The Education Hub, (2020), adults should respect and trust the abilities of infants and toddlers, allowing them to take the lead in their natural development. Practices that demonstrate respect and trust include, respecting children's expression of emotion rather than providing distractions, and allowing children to solve problems on their own through play, rather than instructing or solving problems for them.                                                                                                                                                          </a:t>
            </a:r>
          </a:p>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Arial" panose="020B0604020202020204" pitchFamily="34" charset="0"/>
              </a:rPr>
              <a:t>Care-giving as a learning opportunity                                                                                                     </a:t>
            </a:r>
            <a:r>
              <a:rPr lang="en-GB" sz="2000" kern="100" dirty="0">
                <a:effectLst/>
                <a:latin typeface="Arial" panose="020B0604020202020204" pitchFamily="34" charset="0"/>
                <a:ea typeface="Calibri" panose="020F0502020204030204" pitchFamily="34" charset="0"/>
                <a:cs typeface="Arial" panose="020B0604020202020204" pitchFamily="34" charset="0"/>
              </a:rPr>
              <a:t>Taking care of infants and toddlers, including feeding and dressing, is an important opportunity for them to learn through attentive interactions and meaningful exchanges with their caregiver. These caregiving times provide opportunities for cooperation and bonding, creating a secure and predictable environment for children, thus creating a sense of security (</a:t>
            </a:r>
            <a:r>
              <a:rPr lang="en-GB" sz="2000" kern="100" dirty="0">
                <a:latin typeface="Arial" panose="020B0604020202020204" pitchFamily="34" charset="0"/>
                <a:ea typeface="Calibri" panose="020F0502020204030204" pitchFamily="34" charset="0"/>
                <a:cs typeface="Arial" panose="020B0604020202020204" pitchFamily="34" charset="0"/>
              </a:rPr>
              <a:t>Whiteford, 2016).</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56331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CB3B12B-04DE-2C9D-20C4-B8EC12743B4F}"/>
              </a:ext>
            </a:extLst>
          </p:cNvPr>
          <p:cNvSpPr txBox="1"/>
          <p:nvPr/>
        </p:nvSpPr>
        <p:spPr>
          <a:xfrm>
            <a:off x="336061" y="4628992"/>
            <a:ext cx="11402648" cy="1323439"/>
          </a:xfrm>
          <a:prstGeom prst="rect">
            <a:avLst/>
          </a:prstGeom>
          <a:solidFill>
            <a:schemeClr val="accent2">
              <a:lumMod val="40000"/>
              <a:lumOff val="60000"/>
            </a:schemeClr>
          </a:solidFill>
        </p:spPr>
        <p:txBody>
          <a:bodyPr wrap="square" rtlCol="0">
            <a:spAutoFit/>
          </a:bodyPr>
          <a:lstStyle/>
          <a:p>
            <a:r>
              <a:rPr lang="en-GB" sz="2000" dirty="0">
                <a:latin typeface="Arial" panose="020B0604020202020204" pitchFamily="34" charset="0"/>
                <a:cs typeface="Arial" panose="020B0604020202020204" pitchFamily="34" charset="0"/>
              </a:rPr>
              <a:t>The period from birth to two years of age is characterised by rapid and dynamic brain development, which has a substantial impact on cognitive development and the risk of developing disorders like autism and schizophrenia. This time frame is very important for the development of brain pathways and possible risk factors for various conditions (Gilmore et al, 2018).</a:t>
            </a:r>
          </a:p>
        </p:txBody>
      </p:sp>
      <p:sp>
        <p:nvSpPr>
          <p:cNvPr id="3" name="TextBox 2">
            <a:extLst>
              <a:ext uri="{FF2B5EF4-FFF2-40B4-BE49-F238E27FC236}">
                <a16:creationId xmlns:a16="http://schemas.microsoft.com/office/drawing/2014/main" id="{6DA7995C-B52D-94BA-F0EA-1EED4FCF8255}"/>
              </a:ext>
            </a:extLst>
          </p:cNvPr>
          <p:cNvSpPr txBox="1"/>
          <p:nvPr/>
        </p:nvSpPr>
        <p:spPr>
          <a:xfrm>
            <a:off x="336061" y="468409"/>
            <a:ext cx="11402647" cy="3793539"/>
          </a:xfrm>
          <a:prstGeom prst="rect">
            <a:avLst/>
          </a:prstGeom>
          <a:noFill/>
        </p:spPr>
        <p:txBody>
          <a:bodyPr wrap="square" rtlCol="0">
            <a:spAutoFit/>
          </a:bodyPr>
          <a:lstStyle/>
          <a:p>
            <a:pPr>
              <a:lnSpc>
                <a:spcPct val="107000"/>
              </a:lnSpc>
              <a:spcAft>
                <a:spcPts val="800"/>
              </a:spcAft>
            </a:pPr>
            <a:r>
              <a:rPr lang="en-GB" sz="2000" b="1" u="sng" kern="100" dirty="0">
                <a:effectLst/>
                <a:latin typeface="Arial" panose="020B0604020202020204" pitchFamily="34" charset="0"/>
                <a:ea typeface="Calibri" panose="020F0502020204030204" pitchFamily="34" charset="0"/>
                <a:cs typeface="Arial" panose="020B0604020202020204" pitchFamily="34" charset="0"/>
              </a:rPr>
              <a:t>How do baby’s brains grow in the first 1000 days?</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2000" kern="100" dirty="0">
                <a:latin typeface="Arial" panose="020B0604020202020204" pitchFamily="34" charset="0"/>
                <a:ea typeface="Calibri" panose="020F0502020204030204" pitchFamily="34" charset="0"/>
                <a:cs typeface="Arial" panose="020B0604020202020204" pitchFamily="34" charset="0"/>
              </a:rPr>
              <a:t>                                                                                                                                                                       T</a:t>
            </a:r>
            <a:r>
              <a:rPr lang="en-GB" sz="2000" kern="100" dirty="0">
                <a:effectLst/>
                <a:latin typeface="Arial" panose="020B0604020202020204" pitchFamily="34" charset="0"/>
                <a:ea typeface="Calibri" panose="020F0502020204030204" pitchFamily="34" charset="0"/>
                <a:cs typeface="Arial" panose="020B0604020202020204" pitchFamily="34" charset="0"/>
              </a:rPr>
              <a:t>he brain grows faster in the first 1,000 days of life than it does at any other point. A large portion of this early brain growth and development is fuelled by nutrition. It lays the foundation for a child's cognitive, motor, and socio-emotional growth, all of which have an impact on the child’s future academic achievement and opportunities in the economy.</a:t>
            </a:r>
            <a:r>
              <a:rPr lang="en-GB" sz="2000" kern="100" dirty="0">
                <a:latin typeface="Arial" panose="020B0604020202020204" pitchFamily="34" charset="0"/>
                <a:ea typeface="Calibri" panose="020F0502020204030204" pitchFamily="34" charset="0"/>
                <a:cs typeface="Arial" panose="020B0604020202020204" pitchFamily="34" charset="0"/>
              </a:rPr>
              <a:t>                                                                                                                                                                         A </a:t>
            </a:r>
            <a:r>
              <a:rPr lang="en-GB" sz="2000" kern="100" dirty="0">
                <a:effectLst/>
                <a:latin typeface="Arial" panose="020B0604020202020204" pitchFamily="34" charset="0"/>
                <a:ea typeface="Calibri" panose="020F0502020204030204" pitchFamily="34" charset="0"/>
                <a:cs typeface="Arial" panose="020B0604020202020204" pitchFamily="34" charset="0"/>
              </a:rPr>
              <a:t>child’s quickly developing brain is susceptible to inadequate nutrition, neglect, and the harmful stress associated with hunger and food uncertainty. The impact on a child's development can be severe and have a lasting negative affect. For this reason, a healthy future depends on providing both women and the children with the nutrition and support they require during this time (Thousand days, no date).</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2935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8CADD2-DA2F-52D4-A263-60D37EF456C2}"/>
              </a:ext>
            </a:extLst>
          </p:cNvPr>
          <p:cNvSpPr txBox="1"/>
          <p:nvPr/>
        </p:nvSpPr>
        <p:spPr>
          <a:xfrm rot="10800000" flipV="1">
            <a:off x="205209" y="3882945"/>
            <a:ext cx="11651813" cy="2923877"/>
          </a:xfrm>
          <a:prstGeom prst="rect">
            <a:avLst/>
          </a:prstGeom>
          <a:noFill/>
        </p:spPr>
        <p:txBody>
          <a:bodyPr wrap="square" rtlCol="0">
            <a:spAutoFit/>
          </a:bodyPr>
          <a:lstStyle/>
          <a:p>
            <a:r>
              <a:rPr lang="en-GB" sz="2000" kern="1200" dirty="0">
                <a:solidFill>
                  <a:srgbClr val="000000"/>
                </a:solidFill>
                <a:effectLst/>
                <a:latin typeface="Arial" panose="020B0604020202020204" pitchFamily="34" charset="0"/>
                <a:ea typeface="Times New Roman" panose="02020603050405020304" pitchFamily="18" charset="0"/>
              </a:rPr>
              <a:t>The intricate framework of the brain is shaped by serve and return interactions. Neural pathways in the child's brain are established and reinforced when an infant or young child babbles, gestures, or cries and then receives a responsive suitable reaction from an adult</a:t>
            </a:r>
            <a:r>
              <a:rPr lang="en-GB" sz="2000" dirty="0">
                <a:solidFill>
                  <a:srgbClr val="000000"/>
                </a:solidFill>
                <a:latin typeface="Arial" panose="020B0604020202020204" pitchFamily="34" charset="0"/>
                <a:ea typeface="Times New Roman" panose="02020603050405020304" pitchFamily="18" charset="0"/>
              </a:rPr>
              <a:t>, </a:t>
            </a:r>
            <a:r>
              <a:rPr lang="en-GB" sz="2000" kern="1200" dirty="0">
                <a:solidFill>
                  <a:srgbClr val="000000"/>
                </a:solidFill>
                <a:effectLst/>
                <a:latin typeface="Arial" panose="020B0604020202020204" pitchFamily="34" charset="0"/>
                <a:ea typeface="Times New Roman" panose="02020603050405020304" pitchFamily="18" charset="0"/>
              </a:rPr>
              <a:t>whether through verbal and communication, eye contact, or physical affection such as a hug. These relationships are essential for developing social skills and communication abilities.</a:t>
            </a:r>
          </a:p>
          <a:p>
            <a:r>
              <a:rPr lang="en-GB" sz="2000" kern="100" dirty="0">
                <a:effectLst/>
                <a:latin typeface="Arial" panose="020B0604020202020204" pitchFamily="34" charset="0"/>
                <a:ea typeface="Calibri" panose="020F0502020204030204" pitchFamily="34" charset="0"/>
                <a:cs typeface="Times New Roman" panose="02020603050405020304" pitchFamily="18" charset="0"/>
              </a:rPr>
              <a:t>Early encounters and experiences become embedded within our bodies and have a long-lasting influence on behaviour, learning, and mental and physical health</a:t>
            </a:r>
            <a:r>
              <a:rPr lang="en-GB" sz="2400" kern="100" dirty="0">
                <a:latin typeface="Arial" panose="020B0604020202020204" pitchFamily="34" charset="0"/>
                <a:ea typeface="Calibri" panose="020F0502020204030204" pitchFamily="34" charset="0"/>
                <a:cs typeface="Times New Roman" panose="02020603050405020304" pitchFamily="18" charset="0"/>
              </a:rPr>
              <a:t> </a:t>
            </a:r>
            <a:r>
              <a:rPr lang="en-GB" sz="2000" kern="100" dirty="0">
                <a:latin typeface="Arial" panose="020B0604020202020204" pitchFamily="34" charset="0"/>
                <a:ea typeface="Calibri" panose="020F0502020204030204" pitchFamily="34" charset="0"/>
                <a:cs typeface="Times New Roman" panose="02020603050405020304" pitchFamily="18" charset="0"/>
              </a:rPr>
              <a:t>(Center on the Developing Child, 2016).</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                                                                             Image source: Center of the Developing Child, (2016).</a:t>
            </a:r>
          </a:p>
        </p:txBody>
      </p:sp>
      <p:pic>
        <p:nvPicPr>
          <p:cNvPr id="1026" name="Picture 2" descr="From Best Practices to Breakthrough Impacts">
            <a:extLst>
              <a:ext uri="{FF2B5EF4-FFF2-40B4-BE49-F238E27FC236}">
                <a16:creationId xmlns:a16="http://schemas.microsoft.com/office/drawing/2014/main" id="{B4338353-9525-9437-A834-3F71817390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352" y="299846"/>
            <a:ext cx="6663351" cy="35026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B98FF38-DD18-0E24-5540-8C04D5D8BCC7}"/>
              </a:ext>
            </a:extLst>
          </p:cNvPr>
          <p:cNvSpPr txBox="1"/>
          <p:nvPr/>
        </p:nvSpPr>
        <p:spPr>
          <a:xfrm>
            <a:off x="7288041" y="153910"/>
            <a:ext cx="4698750" cy="3698257"/>
          </a:xfrm>
          <a:prstGeom prst="rect">
            <a:avLst/>
          </a:prstGeom>
          <a:noFill/>
        </p:spPr>
        <p:txBody>
          <a:bodyPr wrap="square" rtlCol="0">
            <a:spAutoFit/>
          </a:bodyPr>
          <a:lstStyle/>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As stated on </a:t>
            </a:r>
            <a:r>
              <a:rPr lang="en-GB" sz="2000" kern="100" dirty="0">
                <a:latin typeface="Arial" panose="020B0604020202020204" pitchFamily="34" charset="0"/>
                <a:ea typeface="Calibri" panose="020F0502020204030204" pitchFamily="34" charset="0"/>
                <a:cs typeface="Times New Roman" panose="02020603050405020304" pitchFamily="18" charset="0"/>
              </a:rPr>
              <a:t>The Center of the Developing Child (2016), y</a:t>
            </a:r>
            <a:r>
              <a:rPr lang="en-GB" sz="2000" kern="100" dirty="0">
                <a:effectLst/>
                <a:latin typeface="Arial" panose="020B0604020202020204" pitchFamily="34" charset="0"/>
                <a:ea typeface="Calibri" panose="020F0502020204030204" pitchFamily="34" charset="0"/>
                <a:cs typeface="Times New Roman" panose="02020603050405020304" pitchFamily="18" charset="0"/>
              </a:rPr>
              <a:t>oung children facing difficult situations during their lives can have negative developmental outcomes. Neuroscience is showing evidence which suggests that to achieve a positive outcome, it is vital to support parents with young children sooner, particularly those suffering with biological disruptions of toxic stress.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5944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lderdale Public Health Annual Report 2016: Foundation of Life - First  1000 Days">
            <a:extLst>
              <a:ext uri="{FF2B5EF4-FFF2-40B4-BE49-F238E27FC236}">
                <a16:creationId xmlns:a16="http://schemas.microsoft.com/office/drawing/2014/main" id="{03D5DDF9-63BE-0A87-FB81-146394F7F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088" y="1723547"/>
            <a:ext cx="5253509" cy="49975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A9A14A9-B581-AABB-BB39-CB570365BDEC}"/>
              </a:ext>
            </a:extLst>
          </p:cNvPr>
          <p:cNvSpPr txBox="1"/>
          <p:nvPr/>
        </p:nvSpPr>
        <p:spPr>
          <a:xfrm>
            <a:off x="233881" y="153887"/>
            <a:ext cx="11724238" cy="1323439"/>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Brain Development </a:t>
            </a:r>
          </a:p>
          <a:p>
            <a:r>
              <a:rPr lang="en-GB" sz="2000" dirty="0">
                <a:latin typeface="Arial" panose="020B0604020202020204" pitchFamily="34" charset="0"/>
                <a:cs typeface="Arial" panose="020B0604020202020204" pitchFamily="34" charset="0"/>
              </a:rPr>
              <a:t>The image below illustrates the increase in synapse development in the brain within the initial two years. </a:t>
            </a:r>
            <a:r>
              <a:rPr lang="en-GB" sz="2000" dirty="0">
                <a:effectLst/>
                <a:latin typeface="Arial" panose="020B0604020202020204" pitchFamily="34" charset="0"/>
                <a:ea typeface="Calibri" panose="020F0502020204030204" pitchFamily="34" charset="0"/>
                <a:cs typeface="Arial" panose="020B0604020202020204" pitchFamily="34" charset="0"/>
              </a:rPr>
              <a:t>These play a crucial role in how the brain processes this information (Calderdale Council, 2017).</a:t>
            </a:r>
            <a:endParaRPr lang="en-GB"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03B59D2-9087-B0F3-4CD0-BACD6C6C7D32}"/>
              </a:ext>
            </a:extLst>
          </p:cNvPr>
          <p:cNvSpPr txBox="1"/>
          <p:nvPr/>
        </p:nvSpPr>
        <p:spPr>
          <a:xfrm>
            <a:off x="6157518" y="2143910"/>
            <a:ext cx="5428077" cy="3477875"/>
          </a:xfrm>
          <a:prstGeom prst="rect">
            <a:avLst/>
          </a:prstGeom>
          <a:noFill/>
        </p:spPr>
        <p:txBody>
          <a:bodyPr wrap="square" rtlCol="0">
            <a:spAutoFit/>
          </a:bodyPr>
          <a:lstStyle/>
          <a:p>
            <a:r>
              <a:rPr lang="en-GB" sz="2000" kern="100" dirty="0">
                <a:effectLst/>
                <a:latin typeface="Arial" panose="020B0604020202020204" pitchFamily="34" charset="0"/>
                <a:ea typeface="Calibri" panose="020F0502020204030204" pitchFamily="34" charset="0"/>
                <a:cs typeface="Arial" panose="020B0604020202020204" pitchFamily="34" charset="0"/>
              </a:rPr>
              <a:t>In the early stages of development, the neurons within a child's brain have an amazing ability to form new connections,</a:t>
            </a:r>
            <a:r>
              <a:rPr lang="en-GB" sz="2000" kern="100" dirty="0">
                <a:latin typeface="Arial" panose="020B0604020202020204" pitchFamily="34" charset="0"/>
                <a:ea typeface="Calibri" panose="020F0502020204030204" pitchFamily="34" charset="0"/>
                <a:cs typeface="Arial" panose="020B0604020202020204" pitchFamily="34" charset="0"/>
              </a:rPr>
              <a:t> </a:t>
            </a:r>
            <a:r>
              <a:rPr lang="en-GB" sz="2000" kern="100" dirty="0">
                <a:effectLst/>
                <a:latin typeface="Arial" panose="020B0604020202020204" pitchFamily="34" charset="0"/>
                <a:ea typeface="Calibri" panose="020F0502020204030204" pitchFamily="34" charset="0"/>
                <a:cs typeface="Arial" panose="020B0604020202020204" pitchFamily="34" charset="0"/>
              </a:rPr>
              <a:t>between 700 and 1000 connections each second, on average. Neural networking is developing at an unprecedented rate that does not repeat again in later phases of development (UNICEF, 2017).</a:t>
            </a:r>
          </a:p>
          <a:p>
            <a:endParaRPr lang="en-GB" sz="2000" dirty="0">
              <a:effectLst/>
              <a:latin typeface="Arial" panose="020B0604020202020204" pitchFamily="34" charset="0"/>
              <a:ea typeface="Calibri" panose="020F0502020204030204" pitchFamily="34" charset="0"/>
            </a:endParaRPr>
          </a:p>
          <a:p>
            <a:endParaRPr lang="en-GB" sz="2000" dirty="0">
              <a:latin typeface="Arial" panose="020B0604020202020204" pitchFamily="34" charset="0"/>
              <a:ea typeface="Calibri" panose="020F0502020204030204" pitchFamily="34" charset="0"/>
            </a:endParaRPr>
          </a:p>
          <a:p>
            <a:r>
              <a:rPr lang="en-GB" sz="2000" dirty="0">
                <a:latin typeface="Arial" panose="020B0604020202020204" pitchFamily="34" charset="0"/>
                <a:ea typeface="Calibri" panose="020F0502020204030204" pitchFamily="34" charset="0"/>
              </a:rPr>
              <a:t>Image source: Calderdale Council, 2017).</a:t>
            </a:r>
            <a:endParaRPr lang="en-GB" sz="2000" dirty="0"/>
          </a:p>
        </p:txBody>
      </p:sp>
    </p:spTree>
    <p:extLst>
      <p:ext uri="{BB962C8B-B14F-4D97-AF65-F5344CB8AC3E}">
        <p14:creationId xmlns:p14="http://schemas.microsoft.com/office/powerpoint/2010/main" val="919402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267CA47-5E73-F021-A787-B0DD7641ED0B}"/>
              </a:ext>
            </a:extLst>
          </p:cNvPr>
          <p:cNvSpPr txBox="1"/>
          <p:nvPr/>
        </p:nvSpPr>
        <p:spPr>
          <a:xfrm>
            <a:off x="107132" y="176543"/>
            <a:ext cx="11894745" cy="255454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Social and biological factors can affect children's development as well as genetic inheritance. Crucial developmental milestones occur across every domain which is why the initial years of life are so significant. The brain undergoes swift advancement through processes involving the growth of neurons, formation, and elimination of connections between them, cellular restructuring, insulation of neural pathways, and the production of support cells.</a:t>
            </a:r>
          </a:p>
          <a:p>
            <a:r>
              <a:rPr lang="en-GB" sz="2000" dirty="0">
                <a:latin typeface="Arial" panose="020B0604020202020204" pitchFamily="34" charset="0"/>
                <a:cs typeface="Arial" panose="020B0604020202020204" pitchFamily="34" charset="0"/>
              </a:rPr>
              <a:t>Below is an image that shows that these genetic events occur at various stages and gradually influence each other. Small disruptions during these stages can have a lasting impact on how the brain is structured and how well it functions (Grantham-McGregor et al, 2007).</a:t>
            </a:r>
          </a:p>
        </p:txBody>
      </p:sp>
      <p:pic>
        <p:nvPicPr>
          <p:cNvPr id="3074" name="Picture 2">
            <a:extLst>
              <a:ext uri="{FF2B5EF4-FFF2-40B4-BE49-F238E27FC236}">
                <a16:creationId xmlns:a16="http://schemas.microsoft.com/office/drawing/2014/main" id="{F4B26FC0-44F1-595D-5F96-DFC0BB6242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123" y="3038865"/>
            <a:ext cx="11778558" cy="31808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E94F276-C658-F28F-12EB-0B147D3A098A}"/>
              </a:ext>
            </a:extLst>
          </p:cNvPr>
          <p:cNvSpPr txBox="1"/>
          <p:nvPr/>
        </p:nvSpPr>
        <p:spPr>
          <a:xfrm>
            <a:off x="279148" y="6364587"/>
            <a:ext cx="11689533"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of Human brain development.  Source: Grantham-McGregor et al (2007). </a:t>
            </a:r>
          </a:p>
        </p:txBody>
      </p:sp>
    </p:spTree>
    <p:extLst>
      <p:ext uri="{BB962C8B-B14F-4D97-AF65-F5344CB8AC3E}">
        <p14:creationId xmlns:p14="http://schemas.microsoft.com/office/powerpoint/2010/main" val="1123621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071A3F-E179-CCD6-7F83-9085C0F9E63A}"/>
              </a:ext>
            </a:extLst>
          </p:cNvPr>
          <p:cNvSpPr txBox="1"/>
          <p:nvPr/>
        </p:nvSpPr>
        <p:spPr>
          <a:xfrm>
            <a:off x="196158" y="95062"/>
            <a:ext cx="11796666" cy="2062103"/>
          </a:xfrm>
          <a:prstGeom prst="rect">
            <a:avLst/>
          </a:prstGeom>
          <a:solidFill>
            <a:schemeClr val="accent1">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The importance of nutrition during the first 1000 days.</a:t>
            </a:r>
          </a:p>
          <a:p>
            <a:r>
              <a:rPr lang="en-GB" sz="2000" dirty="0">
                <a:latin typeface="Arial" panose="020B0604020202020204" pitchFamily="34" charset="0"/>
                <a:cs typeface="Arial" panose="020B0604020202020204" pitchFamily="34" charset="0"/>
              </a:rPr>
              <a:t>As stated by Likhar and Patil, (2022), it is important to ensure that the mothers nutrition is taken care of during her pregnancy, and the child’s up until their second birthday. For the first few months, the baby’s nutritional requirement is breast milk. </a:t>
            </a:r>
          </a:p>
          <a:p>
            <a:r>
              <a:rPr lang="en-GB" sz="2000" dirty="0">
                <a:latin typeface="Arial" panose="020B0604020202020204" pitchFamily="34" charset="0"/>
                <a:cs typeface="Arial" panose="020B0604020202020204" pitchFamily="34" charset="0"/>
              </a:rPr>
              <a:t>When the mother’s diet and health are compromised, it can negatively affect the child’s well-being.</a:t>
            </a:r>
          </a:p>
          <a:p>
            <a:endParaRPr lang="en-GB" sz="24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C59C30F-A60E-17CE-CA35-DEDD8D0F00DE}"/>
              </a:ext>
            </a:extLst>
          </p:cNvPr>
          <p:cNvSpPr txBox="1"/>
          <p:nvPr/>
        </p:nvSpPr>
        <p:spPr>
          <a:xfrm>
            <a:off x="123730" y="3571216"/>
            <a:ext cx="5397478" cy="400110"/>
          </a:xfrm>
          <a:prstGeom prst="rect">
            <a:avLst/>
          </a:prstGeom>
          <a:solidFill>
            <a:schemeClr val="bg2"/>
          </a:solidFill>
        </p:spPr>
        <p:txBody>
          <a:bodyPr wrap="square" rtlCol="0">
            <a:spAutoFit/>
          </a:bodyPr>
          <a:lstStyle/>
          <a:p>
            <a:r>
              <a:rPr lang="en-GB" sz="2000" dirty="0">
                <a:latin typeface="Arial" panose="020B0604020202020204" pitchFamily="34" charset="0"/>
                <a:cs typeface="Arial" panose="020B0604020202020204" pitchFamily="34" charset="0"/>
              </a:rPr>
              <a:t>(1) Nine months to zero months: pregnancy.</a:t>
            </a:r>
          </a:p>
        </p:txBody>
      </p:sp>
      <p:sp>
        <p:nvSpPr>
          <p:cNvPr id="4" name="TextBox 3">
            <a:extLst>
              <a:ext uri="{FF2B5EF4-FFF2-40B4-BE49-F238E27FC236}">
                <a16:creationId xmlns:a16="http://schemas.microsoft.com/office/drawing/2014/main" id="{3B2729FB-B054-82C1-B79B-CB2320195916}"/>
              </a:ext>
            </a:extLst>
          </p:cNvPr>
          <p:cNvSpPr txBox="1"/>
          <p:nvPr/>
        </p:nvSpPr>
        <p:spPr>
          <a:xfrm>
            <a:off x="123730" y="3979958"/>
            <a:ext cx="5184620" cy="461665"/>
          </a:xfrm>
          <a:prstGeom prst="rect">
            <a:avLst/>
          </a:prstGeom>
          <a:solidFill>
            <a:schemeClr val="bg2"/>
          </a:solidFill>
        </p:spPr>
        <p:txBody>
          <a:bodyPr wrap="square" rtlCol="0">
            <a:spAutoFit/>
          </a:bodyPr>
          <a:lstStyle/>
          <a:p>
            <a:r>
              <a:rPr lang="en-GB" sz="2400" dirty="0">
                <a:latin typeface="Arial" panose="020B0604020202020204" pitchFamily="34" charset="0"/>
                <a:cs typeface="Arial" panose="020B0604020202020204" pitchFamily="34" charset="0"/>
              </a:rPr>
              <a:t>(</a:t>
            </a:r>
            <a:r>
              <a:rPr lang="en-GB" sz="2000" dirty="0">
                <a:latin typeface="Arial" panose="020B0604020202020204" pitchFamily="34" charset="0"/>
                <a:cs typeface="Arial" panose="020B0604020202020204" pitchFamily="34" charset="0"/>
              </a:rPr>
              <a:t>2) Zero to six months: breastfeeding.</a:t>
            </a:r>
          </a:p>
        </p:txBody>
      </p:sp>
      <p:sp>
        <p:nvSpPr>
          <p:cNvPr id="5" name="TextBox 4">
            <a:extLst>
              <a:ext uri="{FF2B5EF4-FFF2-40B4-BE49-F238E27FC236}">
                <a16:creationId xmlns:a16="http://schemas.microsoft.com/office/drawing/2014/main" id="{1F71C52B-A0ED-C4B9-5DFF-15415C55FE18}"/>
              </a:ext>
            </a:extLst>
          </p:cNvPr>
          <p:cNvSpPr txBox="1"/>
          <p:nvPr/>
        </p:nvSpPr>
        <p:spPr>
          <a:xfrm>
            <a:off x="123730" y="4503495"/>
            <a:ext cx="5397478" cy="400110"/>
          </a:xfrm>
          <a:prstGeom prst="rect">
            <a:avLst/>
          </a:prstGeom>
          <a:solidFill>
            <a:schemeClr val="bg2"/>
          </a:solidFill>
        </p:spPr>
        <p:txBody>
          <a:bodyPr wrap="square" rtlCol="0">
            <a:spAutoFit/>
          </a:bodyPr>
          <a:lstStyle/>
          <a:p>
            <a:r>
              <a:rPr lang="en-GB" sz="2000" dirty="0">
                <a:latin typeface="Arial" panose="020B0604020202020204" pitchFamily="34" charset="0"/>
                <a:cs typeface="Arial" panose="020B0604020202020204" pitchFamily="34" charset="0"/>
              </a:rPr>
              <a:t>(3) Six to 12 months: solid food is introduced.</a:t>
            </a:r>
          </a:p>
        </p:txBody>
      </p:sp>
      <p:sp>
        <p:nvSpPr>
          <p:cNvPr id="7" name="TextBox 6">
            <a:extLst>
              <a:ext uri="{FF2B5EF4-FFF2-40B4-BE49-F238E27FC236}">
                <a16:creationId xmlns:a16="http://schemas.microsoft.com/office/drawing/2014/main" id="{B04AE0AD-F84C-D5E2-732A-72174F4F26DD}"/>
              </a:ext>
            </a:extLst>
          </p:cNvPr>
          <p:cNvSpPr txBox="1"/>
          <p:nvPr/>
        </p:nvSpPr>
        <p:spPr>
          <a:xfrm>
            <a:off x="123730" y="4936961"/>
            <a:ext cx="5819869" cy="707886"/>
          </a:xfrm>
          <a:prstGeom prst="rect">
            <a:avLst/>
          </a:prstGeom>
          <a:solidFill>
            <a:schemeClr val="bg2"/>
          </a:solidFill>
        </p:spPr>
        <p:txBody>
          <a:bodyPr wrap="square" rtlCol="0">
            <a:spAutoFit/>
          </a:bodyPr>
          <a:lstStyle/>
          <a:p>
            <a:r>
              <a:rPr lang="en-GB" sz="2000" dirty="0">
                <a:latin typeface="Arial" panose="020B0604020202020204" pitchFamily="34" charset="0"/>
                <a:cs typeface="Arial" panose="020B0604020202020204" pitchFamily="34" charset="0"/>
              </a:rPr>
              <a:t>(4) 12 months plus: transitioning to the family diet (Likhar and Patil, 2022).</a:t>
            </a:r>
          </a:p>
        </p:txBody>
      </p:sp>
      <p:sp>
        <p:nvSpPr>
          <p:cNvPr id="6" name="TextBox 5">
            <a:extLst>
              <a:ext uri="{FF2B5EF4-FFF2-40B4-BE49-F238E27FC236}">
                <a16:creationId xmlns:a16="http://schemas.microsoft.com/office/drawing/2014/main" id="{557233AE-F06D-9B90-B654-8520E9336704}"/>
              </a:ext>
            </a:extLst>
          </p:cNvPr>
          <p:cNvSpPr txBox="1"/>
          <p:nvPr/>
        </p:nvSpPr>
        <p:spPr>
          <a:xfrm>
            <a:off x="0" y="6316877"/>
            <a:ext cx="8214511"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hlinkClick r:id="rId2"/>
              </a:rPr>
              <a:t>https://www.ncbi.nlm.nih.gov/pmc/articles/PMC9640361/</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pic>
        <p:nvPicPr>
          <p:cNvPr id="3074" name="Picture 2" descr="Calderdale Public Health Annual Report 2016: Foundation of Life - First  1000 Days">
            <a:extLst>
              <a:ext uri="{FF2B5EF4-FFF2-40B4-BE49-F238E27FC236}">
                <a16:creationId xmlns:a16="http://schemas.microsoft.com/office/drawing/2014/main" id="{500E3FC6-9509-69E0-F337-1565A17ED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9070" y="2157165"/>
            <a:ext cx="5030710" cy="35646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9DB493B-885B-B01B-423A-946ADE0E8859}"/>
              </a:ext>
            </a:extLst>
          </p:cNvPr>
          <p:cNvSpPr txBox="1"/>
          <p:nvPr/>
        </p:nvSpPr>
        <p:spPr>
          <a:xfrm>
            <a:off x="0" y="6019334"/>
            <a:ext cx="7912729"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For further information click on the link below:</a:t>
            </a:r>
          </a:p>
        </p:txBody>
      </p:sp>
      <p:sp>
        <p:nvSpPr>
          <p:cNvPr id="9" name="TextBox 8">
            <a:extLst>
              <a:ext uri="{FF2B5EF4-FFF2-40B4-BE49-F238E27FC236}">
                <a16:creationId xmlns:a16="http://schemas.microsoft.com/office/drawing/2014/main" id="{C9B4D618-773D-2367-241D-39A093507BE5}"/>
              </a:ext>
            </a:extLst>
          </p:cNvPr>
          <p:cNvSpPr txBox="1"/>
          <p:nvPr/>
        </p:nvSpPr>
        <p:spPr>
          <a:xfrm>
            <a:off x="6489070" y="5757407"/>
            <a:ext cx="5819869"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(Calderdale Council, 2017). </a:t>
            </a:r>
          </a:p>
        </p:txBody>
      </p:sp>
      <p:sp>
        <p:nvSpPr>
          <p:cNvPr id="10" name="TextBox 9">
            <a:extLst>
              <a:ext uri="{FF2B5EF4-FFF2-40B4-BE49-F238E27FC236}">
                <a16:creationId xmlns:a16="http://schemas.microsoft.com/office/drawing/2014/main" id="{60BF81DF-3E1D-938B-047A-33DD3557DED8}"/>
              </a:ext>
            </a:extLst>
          </p:cNvPr>
          <p:cNvSpPr txBox="1"/>
          <p:nvPr/>
        </p:nvSpPr>
        <p:spPr>
          <a:xfrm>
            <a:off x="123730" y="2614801"/>
            <a:ext cx="5397478"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There are four stages during the child’s growth:</a:t>
            </a:r>
          </a:p>
        </p:txBody>
      </p:sp>
    </p:spTree>
    <p:extLst>
      <p:ext uri="{BB962C8B-B14F-4D97-AF65-F5344CB8AC3E}">
        <p14:creationId xmlns:p14="http://schemas.microsoft.com/office/powerpoint/2010/main" val="2334780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265FF8-3B51-EEFD-4A6B-A8F9430C75B2}"/>
              </a:ext>
            </a:extLst>
          </p:cNvPr>
          <p:cNvSpPr txBox="1"/>
          <p:nvPr/>
        </p:nvSpPr>
        <p:spPr>
          <a:xfrm>
            <a:off x="6463510" y="4706645"/>
            <a:ext cx="5451566" cy="1015663"/>
          </a:xfrm>
          <a:prstGeom prst="rect">
            <a:avLst/>
          </a:prstGeom>
          <a:solidFill>
            <a:schemeClr val="accent2">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In order to provide high quality care, services should be adequately staffed and funded (Oxtoby, 2022).</a:t>
            </a:r>
          </a:p>
        </p:txBody>
      </p:sp>
      <p:sp>
        <p:nvSpPr>
          <p:cNvPr id="5" name="TextBox 4">
            <a:extLst>
              <a:ext uri="{FF2B5EF4-FFF2-40B4-BE49-F238E27FC236}">
                <a16:creationId xmlns:a16="http://schemas.microsoft.com/office/drawing/2014/main" id="{9EEBA138-08BA-9720-1465-6556496ADB13}"/>
              </a:ext>
            </a:extLst>
          </p:cNvPr>
          <p:cNvSpPr txBox="1"/>
          <p:nvPr/>
        </p:nvSpPr>
        <p:spPr>
          <a:xfrm>
            <a:off x="183472" y="4186886"/>
            <a:ext cx="5912528" cy="1631216"/>
          </a:xfrm>
          <a:prstGeom prst="rect">
            <a:avLst/>
          </a:prstGeom>
          <a:solidFill>
            <a:schemeClr val="accent4">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Shortages in staff are causing parents to feel neglected, putting infants and young children at risk of harm, delayed medical diagnosis, and other issues, leading to potentially devastating and life altering outcomes (Wilkinson, 2022).</a:t>
            </a:r>
          </a:p>
        </p:txBody>
      </p:sp>
      <p:sp>
        <p:nvSpPr>
          <p:cNvPr id="6" name="TextBox 5">
            <a:extLst>
              <a:ext uri="{FF2B5EF4-FFF2-40B4-BE49-F238E27FC236}">
                <a16:creationId xmlns:a16="http://schemas.microsoft.com/office/drawing/2014/main" id="{9D2A38A7-EEC6-737F-167D-6CD5A6A35EEB}"/>
              </a:ext>
            </a:extLst>
          </p:cNvPr>
          <p:cNvSpPr txBox="1"/>
          <p:nvPr/>
        </p:nvSpPr>
        <p:spPr>
          <a:xfrm>
            <a:off x="6328527" y="877765"/>
            <a:ext cx="5721531" cy="3170099"/>
          </a:xfrm>
          <a:prstGeom prst="rect">
            <a:avLst/>
          </a:prstGeom>
          <a:solidFill>
            <a:schemeClr val="accent6">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Mothers should receive support on reducing smoking during pregnancy, as smoking increases the risk of preterm births, miscarriages, and perinatal deaths during pregnancy. It can also cause health problems in infants including abnormalities, low birth weight, and reduced lung function.</a:t>
            </a:r>
          </a:p>
          <a:p>
            <a:r>
              <a:rPr lang="en-GB" sz="2000" dirty="0">
                <a:latin typeface="Arial" panose="020B0604020202020204" pitchFamily="34" charset="0"/>
                <a:cs typeface="Arial" panose="020B0604020202020204" pitchFamily="34" charset="0"/>
              </a:rPr>
              <a:t>Mothers should also receive advice on safe sleeping positions for their babies to prevent sudden infant death syndrome (RCPCH, 2018).</a:t>
            </a:r>
          </a:p>
        </p:txBody>
      </p:sp>
      <p:sp>
        <p:nvSpPr>
          <p:cNvPr id="7" name="TextBox 6">
            <a:extLst>
              <a:ext uri="{FF2B5EF4-FFF2-40B4-BE49-F238E27FC236}">
                <a16:creationId xmlns:a16="http://schemas.microsoft.com/office/drawing/2014/main" id="{70B91EF6-0A17-47EF-C2D1-1C3F3389E306}"/>
              </a:ext>
            </a:extLst>
          </p:cNvPr>
          <p:cNvSpPr txBox="1"/>
          <p:nvPr/>
        </p:nvSpPr>
        <p:spPr>
          <a:xfrm>
            <a:off x="232299" y="1039898"/>
            <a:ext cx="5814873" cy="2554545"/>
          </a:xfrm>
          <a:prstGeom prst="rect">
            <a:avLst/>
          </a:prstGeom>
          <a:solidFill>
            <a:schemeClr val="tx2">
              <a:lumMod val="10000"/>
              <a:lumOff val="90000"/>
            </a:schemeClr>
          </a:solidFill>
        </p:spPr>
        <p:txBody>
          <a:bodyPr wrap="square" rtlCol="0">
            <a:spAutoFit/>
          </a:bodyPr>
          <a:lstStyle/>
          <a:p>
            <a:r>
              <a:rPr lang="en-GB" sz="2000" dirty="0">
                <a:latin typeface="Arial" panose="020B0604020202020204" pitchFamily="34" charset="0"/>
                <a:cs typeface="Arial" panose="020B0604020202020204" pitchFamily="34" charset="0"/>
              </a:rPr>
              <a:t>The Royal College of Paediatrics and Child Health, (2018) advises the Health and Social Care Select Committee on addressing key issues, such as vaccination, breastfeeding, infant mortality, and smoking during pregnancy. For each of the key issues mentioned, the RCPCH states that poor outcomes are increased for children suffering with poverty.</a:t>
            </a:r>
          </a:p>
        </p:txBody>
      </p:sp>
      <p:sp>
        <p:nvSpPr>
          <p:cNvPr id="10" name="TextBox 9">
            <a:extLst>
              <a:ext uri="{FF2B5EF4-FFF2-40B4-BE49-F238E27FC236}">
                <a16:creationId xmlns:a16="http://schemas.microsoft.com/office/drawing/2014/main" id="{C495C919-DFF0-A759-1ED6-163CDB01FC9E}"/>
              </a:ext>
            </a:extLst>
          </p:cNvPr>
          <p:cNvSpPr txBox="1"/>
          <p:nvPr/>
        </p:nvSpPr>
        <p:spPr>
          <a:xfrm>
            <a:off x="216113" y="85796"/>
            <a:ext cx="6247397" cy="461665"/>
          </a:xfrm>
          <a:prstGeom prst="rect">
            <a:avLst/>
          </a:prstGeom>
          <a:noFill/>
        </p:spPr>
        <p:txBody>
          <a:bodyPr wrap="square" rtlCol="0">
            <a:spAutoFit/>
          </a:bodyPr>
          <a:lstStyle/>
          <a:p>
            <a:r>
              <a:rPr lang="en-GB" sz="2400" b="1" u="sng" dirty="0">
                <a:latin typeface="Arial" panose="020B0604020202020204" pitchFamily="34" charset="0"/>
                <a:cs typeface="Arial" panose="020B0604020202020204" pitchFamily="34" charset="0"/>
              </a:rPr>
              <a:t>Challenges in providing high quality care.</a:t>
            </a:r>
          </a:p>
        </p:txBody>
      </p:sp>
    </p:spTree>
    <p:extLst>
      <p:ext uri="{BB962C8B-B14F-4D97-AF65-F5344CB8AC3E}">
        <p14:creationId xmlns:p14="http://schemas.microsoft.com/office/powerpoint/2010/main" val="194033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C50700-BE86-0145-6D6C-8E136E0CBBB6}"/>
              </a:ext>
            </a:extLst>
          </p:cNvPr>
          <p:cNvSpPr txBox="1"/>
          <p:nvPr/>
        </p:nvSpPr>
        <p:spPr>
          <a:xfrm>
            <a:off x="347481" y="317857"/>
            <a:ext cx="2822440" cy="3785652"/>
          </a:xfrm>
          <a:prstGeom prst="rect">
            <a:avLst/>
          </a:prstGeom>
          <a:solidFill>
            <a:schemeClr val="accent4">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Babies can be affected by stress that the parents may be suffering, bought on by domestic violence. This could create challenges for the parents to form a loving bond with their baby (Department of Health and Aged Care, 2024).</a:t>
            </a:r>
          </a:p>
        </p:txBody>
      </p:sp>
      <p:sp>
        <p:nvSpPr>
          <p:cNvPr id="5" name="TextBox 4">
            <a:extLst>
              <a:ext uri="{FF2B5EF4-FFF2-40B4-BE49-F238E27FC236}">
                <a16:creationId xmlns:a16="http://schemas.microsoft.com/office/drawing/2014/main" id="{88D692EC-5521-9E9B-5CFB-097E0D9B6674}"/>
              </a:ext>
            </a:extLst>
          </p:cNvPr>
          <p:cNvSpPr txBox="1"/>
          <p:nvPr/>
        </p:nvSpPr>
        <p:spPr>
          <a:xfrm>
            <a:off x="8874034" y="317857"/>
            <a:ext cx="2826062" cy="3785652"/>
          </a:xfrm>
          <a:prstGeom prst="rect">
            <a:avLst/>
          </a:prstGeom>
          <a:solidFill>
            <a:schemeClr val="accent1">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Early diagnosis of any disability or developmental problems can improve long term outcomes, therefore parents and carers should be provided with all the information and support they require (HM Government, 2021).</a:t>
            </a:r>
            <a:endParaRPr lang="en-GB" sz="2000" dirty="0"/>
          </a:p>
        </p:txBody>
      </p:sp>
      <p:sp>
        <p:nvSpPr>
          <p:cNvPr id="6" name="TextBox 5">
            <a:extLst>
              <a:ext uri="{FF2B5EF4-FFF2-40B4-BE49-F238E27FC236}">
                <a16:creationId xmlns:a16="http://schemas.microsoft.com/office/drawing/2014/main" id="{0E8642FC-C4C4-2CAE-B91A-EC76DA7886AC}"/>
              </a:ext>
            </a:extLst>
          </p:cNvPr>
          <p:cNvSpPr txBox="1"/>
          <p:nvPr/>
        </p:nvSpPr>
        <p:spPr>
          <a:xfrm>
            <a:off x="3866606" y="317857"/>
            <a:ext cx="4084319" cy="3785652"/>
          </a:xfrm>
          <a:prstGeom prst="rect">
            <a:avLst/>
          </a:prstGeom>
          <a:solidFill>
            <a:schemeClr val="accent2">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Adverse childhood experiences (ACEs) can have a detrimental effect, which stems from exposure to factors such as poor parental mental health, abuse, neglect, and parental substance misuse, among other risk factors.</a:t>
            </a:r>
          </a:p>
          <a:p>
            <a:r>
              <a:rPr lang="en-GB" sz="2000" dirty="0">
                <a:latin typeface="Arial" panose="020B0604020202020204" pitchFamily="34" charset="0"/>
                <a:cs typeface="Arial" panose="020B0604020202020204" pitchFamily="34" charset="0"/>
              </a:rPr>
              <a:t>It is vital that parents and carers get the support they need as early intervention can improve outcomes (HM Government, 2021).</a:t>
            </a:r>
          </a:p>
        </p:txBody>
      </p:sp>
      <p:sp>
        <p:nvSpPr>
          <p:cNvPr id="7" name="TextBox 6">
            <a:extLst>
              <a:ext uri="{FF2B5EF4-FFF2-40B4-BE49-F238E27FC236}">
                <a16:creationId xmlns:a16="http://schemas.microsoft.com/office/drawing/2014/main" id="{3DD4D939-19F0-5206-BE4D-B4A7EACF4001}"/>
              </a:ext>
            </a:extLst>
          </p:cNvPr>
          <p:cNvSpPr txBox="1"/>
          <p:nvPr/>
        </p:nvSpPr>
        <p:spPr>
          <a:xfrm>
            <a:off x="413656" y="4676503"/>
            <a:ext cx="11286440" cy="1323439"/>
          </a:xfrm>
          <a:prstGeom prst="rect">
            <a:avLst/>
          </a:prstGeom>
          <a:solidFill>
            <a:schemeClr val="accent3">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Covid -19 has created unmet needs as other non-covid related healthcare services were scaled back to allow patients with the virus to be treated. The pandemic has made health inequalities worse. People that were suffering with health </a:t>
            </a:r>
            <a:r>
              <a:rPr lang="en-GB" sz="2000">
                <a:latin typeface="Arial" panose="020B0604020202020204" pitchFamily="34" charset="0"/>
                <a:cs typeface="Arial" panose="020B0604020202020204" pitchFamily="34" charset="0"/>
              </a:rPr>
              <a:t>problems before, </a:t>
            </a:r>
            <a:r>
              <a:rPr lang="en-GB" sz="2000" dirty="0">
                <a:latin typeface="Arial" panose="020B0604020202020204" pitchFamily="34" charset="0"/>
                <a:cs typeface="Arial" panose="020B0604020202020204" pitchFamily="34" charset="0"/>
              </a:rPr>
              <a:t>have been more deeply affected (BMA, 2023).</a:t>
            </a:r>
          </a:p>
        </p:txBody>
      </p:sp>
    </p:spTree>
    <p:extLst>
      <p:ext uri="{BB962C8B-B14F-4D97-AF65-F5344CB8AC3E}">
        <p14:creationId xmlns:p14="http://schemas.microsoft.com/office/powerpoint/2010/main" val="1766085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335CFF-47E1-DAB2-FE8C-3EEA5B92E590}"/>
              </a:ext>
            </a:extLst>
          </p:cNvPr>
          <p:cNvSpPr txBox="1"/>
          <p:nvPr/>
        </p:nvSpPr>
        <p:spPr>
          <a:xfrm>
            <a:off x="490745" y="747905"/>
            <a:ext cx="5015620" cy="5078313"/>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Professional Partnership</a:t>
            </a:r>
          </a:p>
          <a:p>
            <a:endParaRPr lang="en-GB" sz="2000" b="1" u="sng"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Partnerships are created to provide the best possible outcomes for children in education. For an effective partnership, all parties must benefit (sagepub, no date).</a:t>
            </a:r>
          </a:p>
          <a:p>
            <a:r>
              <a:rPr lang="en-GB" sz="2000" dirty="0">
                <a:latin typeface="Arial" panose="020B0604020202020204" pitchFamily="34" charset="0"/>
                <a:cs typeface="Arial" panose="020B0604020202020204" pitchFamily="34" charset="0"/>
              </a:rPr>
              <a:t>In early childhood settings, different teams of professionals such as education and health and social care services work in collaboration with families. This ensures that individual needs of the child are met, however any information that needs to be given is on a need-to-know basis as policies and procedures need to be followed on confidentiality and data protection (Early Years Matters, 2023).</a:t>
            </a:r>
          </a:p>
        </p:txBody>
      </p:sp>
      <p:pic>
        <p:nvPicPr>
          <p:cNvPr id="2" name="Picture 2" descr="6 Collaborative partnership working: View as single page | OLCreate">
            <a:extLst>
              <a:ext uri="{FF2B5EF4-FFF2-40B4-BE49-F238E27FC236}">
                <a16:creationId xmlns:a16="http://schemas.microsoft.com/office/drawing/2014/main" id="{06071884-B9A6-5685-7B31-9C6CA52B76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2657" y="952268"/>
            <a:ext cx="5313742" cy="46080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C52996-D929-7495-9820-EFAB9A630740}"/>
              </a:ext>
            </a:extLst>
          </p:cNvPr>
          <p:cNvSpPr txBox="1"/>
          <p:nvPr/>
        </p:nvSpPr>
        <p:spPr>
          <a:xfrm>
            <a:off x="6318303" y="5764663"/>
            <a:ext cx="5313742"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The Open University, (2024).</a:t>
            </a:r>
          </a:p>
        </p:txBody>
      </p:sp>
    </p:spTree>
    <p:extLst>
      <p:ext uri="{BB962C8B-B14F-4D97-AF65-F5344CB8AC3E}">
        <p14:creationId xmlns:p14="http://schemas.microsoft.com/office/powerpoint/2010/main" val="3934909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C91C5A-1EAC-BF1C-9614-39E7035BB2F3}"/>
              </a:ext>
            </a:extLst>
          </p:cNvPr>
          <p:cNvSpPr txBox="1"/>
          <p:nvPr/>
        </p:nvSpPr>
        <p:spPr>
          <a:xfrm>
            <a:off x="292729" y="262549"/>
            <a:ext cx="11606542" cy="5872057"/>
          </a:xfrm>
          <a:prstGeom prst="rect">
            <a:avLst/>
          </a:prstGeom>
          <a:noFill/>
        </p:spPr>
        <p:txBody>
          <a:bodyPr wrap="square" rtlCol="0">
            <a:spAutoFit/>
          </a:bodyPr>
          <a:lstStyle/>
          <a:p>
            <a:pPr>
              <a:lnSpc>
                <a:spcPct val="107000"/>
              </a:lnSpc>
              <a:spcAft>
                <a:spcPts val="800"/>
              </a:spcAft>
            </a:pPr>
            <a:r>
              <a:rPr lang="en-GB" sz="2000" kern="1800" spc="-10" dirty="0">
                <a:solidFill>
                  <a:srgbClr val="000000"/>
                </a:solidFill>
                <a:latin typeface="Arial" panose="020B0604020202020204" pitchFamily="34" charset="0"/>
                <a:ea typeface="Times New Roman" panose="02020603050405020304" pitchFamily="18" charset="0"/>
              </a:rPr>
              <a:t>P</a:t>
            </a:r>
            <a:r>
              <a:rPr lang="en-GB" sz="2000" kern="1800" spc="-10" dirty="0">
                <a:solidFill>
                  <a:srgbClr val="000000"/>
                </a:solidFill>
                <a:effectLst/>
                <a:latin typeface="Arial" panose="020B0604020202020204" pitchFamily="34" charset="0"/>
                <a:ea typeface="Times New Roman" panose="02020603050405020304" pitchFamily="18" charset="0"/>
              </a:rPr>
              <a:t>roviding excellent childcare, play opportunities, and early education is vital for giving young children the optimal beginning in life. Working with children can be an immensely fulfilling experience. </a:t>
            </a:r>
            <a:r>
              <a:rPr lang="en-GB" sz="2000" dirty="0">
                <a:effectLst/>
                <a:latin typeface="Arial" panose="020B0604020202020204" pitchFamily="34" charset="0"/>
                <a:ea typeface="Calibri" panose="020F0502020204030204" pitchFamily="34" charset="0"/>
              </a:rPr>
              <a:t>Professionals in childcare have an important role which includes supporting, inspiring, and establishing the groundwork for comprehensive development of children during their early years and preparing them for adulthood. Children require positive role models, these people all play an important role in their lives. A common aspect of working with children typically includes collaborating with parents, assisting them in understanding and fostering their child's growth within the home learning setting. This can often involve working as part of a team with others (Pacey, 2024).</a:t>
            </a:r>
            <a:endParaRPr lang="en-GB" sz="2000" dirty="0"/>
          </a:p>
          <a:p>
            <a:pPr>
              <a:lnSpc>
                <a:spcPct val="107000"/>
              </a:lnSpc>
              <a:spcAft>
                <a:spcPts val="800"/>
              </a:spcAft>
            </a:pPr>
            <a:endParaRPr lang="en-GB" sz="2000" kern="100" dirty="0">
              <a:solidFill>
                <a:srgbClr val="333333"/>
              </a:solidFill>
              <a:latin typeface="Arial" panose="020B06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Bronfenbrenner’s Ecological Systems Theory highlights the benefits of working in partnership for a common aim. His theory investigated how various elements in children’s lives could impact their development. This explained that the microsystem which is those closest to the child, for instance the parents and practitioners had the most impact, the mesosystem which has a connection with the microsystems and works closely to benefit the child, for example a parent actively participating in an early years environment, then we have the macrosystem, which still impact the child, however they are more remote such as cultural values and the economy (</a:t>
            </a:r>
            <a:r>
              <a:rPr lang="en-GB" sz="2000" b="0" i="0" dirty="0">
                <a:solidFill>
                  <a:srgbClr val="333333"/>
                </a:solidFill>
                <a:effectLst/>
                <a:latin typeface="Arial" panose="020B0604020202020204" pitchFamily="34" charset="0"/>
                <a:cs typeface="Arial" panose="020B0604020202020204" pitchFamily="34" charset="0"/>
              </a:rPr>
              <a:t>The Early Years and Childcare Service, 2021).</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428822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oung boy playing with toy tea set">
            <a:extLst>
              <a:ext uri="{FF2B5EF4-FFF2-40B4-BE49-F238E27FC236}">
                <a16:creationId xmlns:a16="http://schemas.microsoft.com/office/drawing/2014/main" id="{27B3515B-147C-188D-A5AC-13DD039B18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839" y="1034041"/>
            <a:ext cx="10818976" cy="478564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Young girl learning through play with book">
            <a:extLst>
              <a:ext uri="{FF2B5EF4-FFF2-40B4-BE49-F238E27FC236}">
                <a16:creationId xmlns:a16="http://schemas.microsoft.com/office/drawing/2014/main" id="{8B69F932-DDA7-8E16-1688-3267F406D5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a:extLst>
              <a:ext uri="{FF2B5EF4-FFF2-40B4-BE49-F238E27FC236}">
                <a16:creationId xmlns:a16="http://schemas.microsoft.com/office/drawing/2014/main" id="{CB24F868-5822-172F-5BB9-D55FA886ACFA}"/>
              </a:ext>
            </a:extLst>
          </p:cNvPr>
          <p:cNvSpPr txBox="1"/>
          <p:nvPr/>
        </p:nvSpPr>
        <p:spPr>
          <a:xfrm>
            <a:off x="529839" y="452926"/>
            <a:ext cx="10947163" cy="400110"/>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Importance of Play</a:t>
            </a:r>
          </a:p>
        </p:txBody>
      </p:sp>
      <p:sp>
        <p:nvSpPr>
          <p:cNvPr id="8" name="TextBox 7">
            <a:extLst>
              <a:ext uri="{FF2B5EF4-FFF2-40B4-BE49-F238E27FC236}">
                <a16:creationId xmlns:a16="http://schemas.microsoft.com/office/drawing/2014/main" id="{C5658649-8311-E06A-BA33-47465BA0A2DC}"/>
              </a:ext>
            </a:extLst>
          </p:cNvPr>
          <p:cNvSpPr txBox="1"/>
          <p:nvPr/>
        </p:nvSpPr>
        <p:spPr>
          <a:xfrm>
            <a:off x="5366759" y="5913690"/>
            <a:ext cx="6110243"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Early Years Matters, (2023)</a:t>
            </a:r>
          </a:p>
        </p:txBody>
      </p:sp>
    </p:spTree>
    <p:extLst>
      <p:ext uri="{BB962C8B-B14F-4D97-AF65-F5344CB8AC3E}">
        <p14:creationId xmlns:p14="http://schemas.microsoft.com/office/powerpoint/2010/main" val="829573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A7DB68-5B4D-9B77-8F77-76D89398ECE8}"/>
              </a:ext>
            </a:extLst>
          </p:cNvPr>
          <p:cNvSpPr txBox="1"/>
          <p:nvPr/>
        </p:nvSpPr>
        <p:spPr>
          <a:xfrm>
            <a:off x="230736" y="333285"/>
            <a:ext cx="11588098" cy="6247864"/>
          </a:xfrm>
          <a:prstGeom prst="rect">
            <a:avLst/>
          </a:prstGeom>
          <a:solidFill>
            <a:schemeClr val="accent1">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Importance of play</a:t>
            </a:r>
          </a:p>
          <a:p>
            <a:endParaRPr lang="en-GB" sz="2000" u="sng"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It is important for children to have a safe and loving relationship as this will help their development. Through these relationships babies can learn how to communicate, think, understand, and express their emotions. These relationships also have an impact on the way they see the world and aid their understanding of a place for them in society. </a:t>
            </a:r>
          </a:p>
          <a:p>
            <a:r>
              <a:rPr lang="en-GB" sz="2000" dirty="0">
                <a:latin typeface="Arial" panose="020B0604020202020204" pitchFamily="34" charset="0"/>
                <a:cs typeface="Arial" panose="020B0604020202020204" pitchFamily="34" charset="0"/>
              </a:rPr>
              <a:t>To help babies feel secure and loved, it is important to play, sing, read and talk to them (Department of Health and Aged Care, 2024).</a:t>
            </a:r>
          </a:p>
          <a:p>
            <a:r>
              <a:rPr lang="en-GB" sz="2000" dirty="0">
                <a:latin typeface="Arial" panose="020B0604020202020204" pitchFamily="34" charset="0"/>
                <a:cs typeface="Arial" panose="020B0604020202020204" pitchFamily="34" charset="0"/>
              </a:rPr>
              <a:t>Play is crucial in the EYFS, supporting children's learning and development in various aspects. It helps children naturally develop language, emotions, creativity, and social and intellectual skills. While most children engage in play spontaneously some may require additional assistance from adults (Early Years Matters, 2023).</a:t>
            </a:r>
          </a:p>
          <a:p>
            <a:r>
              <a:rPr lang="en-GB" sz="2000" dirty="0">
                <a:latin typeface="Arial" panose="020B0604020202020204" pitchFamily="34" charset="0"/>
                <a:cs typeface="Arial" panose="020B0604020202020204" pitchFamily="34" charset="0"/>
              </a:rPr>
              <a:t>Children engage in play both indoors and outdoors, using these varied spaces to explore and uncover their surroundings. Within this environment children experiment with new ideas and skills, take risks, use their imagination, and solve problems independently or collaboratively (Early Years Matters, 2023).</a:t>
            </a:r>
          </a:p>
          <a:p>
            <a:r>
              <a:rPr lang="en-GB" sz="2000" dirty="0">
                <a:latin typeface="Arial" panose="020B0604020202020204" pitchFamily="34" charset="0"/>
                <a:cs typeface="Arial" panose="020B0604020202020204" pitchFamily="34" charset="0"/>
              </a:rPr>
              <a:t>Through play children can learn social skills, for example, sharing toys, taking turns, and even working together to create a building whilst using small blocks where the larger materials are unavailable. Children learn through hands-on experiences, they develop knowledge through play, interacting with objects and people (UNICEF, 2018).</a:t>
            </a:r>
          </a:p>
        </p:txBody>
      </p:sp>
    </p:spTree>
    <p:extLst>
      <p:ext uri="{BB962C8B-B14F-4D97-AF65-F5344CB8AC3E}">
        <p14:creationId xmlns:p14="http://schemas.microsoft.com/office/powerpoint/2010/main" val="743821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earning through play">
            <a:extLst>
              <a:ext uri="{FF2B5EF4-FFF2-40B4-BE49-F238E27FC236}">
                <a16:creationId xmlns:a16="http://schemas.microsoft.com/office/drawing/2014/main" id="{86FFD1DE-2030-3965-17DB-CCF42B58F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103" y="497258"/>
            <a:ext cx="3658090" cy="27524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earning through play">
            <a:extLst>
              <a:ext uri="{FF2B5EF4-FFF2-40B4-BE49-F238E27FC236}">
                <a16:creationId xmlns:a16="http://schemas.microsoft.com/office/drawing/2014/main" id="{147F4453-DB47-BF79-EB1E-CD5B41B8A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7858" y="3260072"/>
            <a:ext cx="3516283" cy="275241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arning through play">
            <a:extLst>
              <a:ext uri="{FF2B5EF4-FFF2-40B4-BE49-F238E27FC236}">
                <a16:creationId xmlns:a16="http://schemas.microsoft.com/office/drawing/2014/main" id="{1781168E-E677-FA4D-71F8-9DB12637D1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3807" y="487912"/>
            <a:ext cx="3866659" cy="29410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D8FEB6B-052F-108C-E6AD-C8B5727AD347}"/>
              </a:ext>
            </a:extLst>
          </p:cNvPr>
          <p:cNvSpPr txBox="1"/>
          <p:nvPr/>
        </p:nvSpPr>
        <p:spPr>
          <a:xfrm>
            <a:off x="529103" y="3260072"/>
            <a:ext cx="4050707"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UNICEF, (2018) </a:t>
            </a:r>
          </a:p>
        </p:txBody>
      </p:sp>
      <p:sp>
        <p:nvSpPr>
          <p:cNvPr id="3" name="TextBox 2">
            <a:extLst>
              <a:ext uri="{FF2B5EF4-FFF2-40B4-BE49-F238E27FC236}">
                <a16:creationId xmlns:a16="http://schemas.microsoft.com/office/drawing/2014/main" id="{CD6D25F8-2236-7411-96E3-CFFE5D2E19B1}"/>
              </a:ext>
            </a:extLst>
          </p:cNvPr>
          <p:cNvSpPr txBox="1"/>
          <p:nvPr/>
        </p:nvSpPr>
        <p:spPr>
          <a:xfrm>
            <a:off x="4251845" y="6022886"/>
            <a:ext cx="3866659"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UNICEF, (2018).</a:t>
            </a:r>
          </a:p>
        </p:txBody>
      </p:sp>
      <p:sp>
        <p:nvSpPr>
          <p:cNvPr id="6" name="TextBox 5">
            <a:extLst>
              <a:ext uri="{FF2B5EF4-FFF2-40B4-BE49-F238E27FC236}">
                <a16:creationId xmlns:a16="http://schemas.microsoft.com/office/drawing/2014/main" id="{67328894-99C9-9B14-F376-1F80BAD9A98B}"/>
              </a:ext>
            </a:extLst>
          </p:cNvPr>
          <p:cNvSpPr txBox="1"/>
          <p:nvPr/>
        </p:nvSpPr>
        <p:spPr>
          <a:xfrm>
            <a:off x="7979790" y="3429000"/>
            <a:ext cx="3975776"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UNICEF, (2018).</a:t>
            </a:r>
          </a:p>
        </p:txBody>
      </p:sp>
      <p:pic>
        <p:nvPicPr>
          <p:cNvPr id="2056" name="Picture 8" descr="Learning Through Play In Early Years - Teachwire">
            <a:extLst>
              <a:ext uri="{FF2B5EF4-FFF2-40B4-BE49-F238E27FC236}">
                <a16:creationId xmlns:a16="http://schemas.microsoft.com/office/drawing/2014/main" id="{BF00D6BE-32ED-41CB-3A41-86B3F1C400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538" y="3743060"/>
            <a:ext cx="3866658" cy="23954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FC08FEF-B911-74CA-5001-C4BFFED45821}"/>
              </a:ext>
            </a:extLst>
          </p:cNvPr>
          <p:cNvSpPr txBox="1"/>
          <p:nvPr/>
        </p:nvSpPr>
        <p:spPr>
          <a:xfrm>
            <a:off x="259538" y="6148954"/>
            <a:ext cx="4143073"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 Source: teachwire, (2024).</a:t>
            </a:r>
          </a:p>
        </p:txBody>
      </p:sp>
      <p:sp>
        <p:nvSpPr>
          <p:cNvPr id="8" name="TextBox 7">
            <a:extLst>
              <a:ext uri="{FF2B5EF4-FFF2-40B4-BE49-F238E27FC236}">
                <a16:creationId xmlns:a16="http://schemas.microsoft.com/office/drawing/2014/main" id="{B3E2BE48-E84D-C301-43D1-A0C80EE30512}"/>
              </a:ext>
            </a:extLst>
          </p:cNvPr>
          <p:cNvSpPr txBox="1"/>
          <p:nvPr/>
        </p:nvSpPr>
        <p:spPr>
          <a:xfrm>
            <a:off x="4308194" y="988960"/>
            <a:ext cx="3370513" cy="1938992"/>
          </a:xfrm>
          <a:prstGeom prst="rect">
            <a:avLst/>
          </a:prstGeom>
          <a:solidFill>
            <a:schemeClr val="accent6">
              <a:lumMod val="40000"/>
              <a:lumOff val="60000"/>
            </a:schemeClr>
          </a:solidFill>
        </p:spPr>
        <p:txBody>
          <a:bodyPr wrap="square" rtlCol="0">
            <a:spAutoFit/>
          </a:bodyPr>
          <a:lstStyle/>
          <a:p>
            <a:r>
              <a:rPr lang="en-GB" sz="4000" dirty="0">
                <a:latin typeface="Arial" panose="020B0604020202020204" pitchFamily="34" charset="0"/>
                <a:cs typeface="Arial" panose="020B0604020202020204" pitchFamily="34" charset="0"/>
              </a:rPr>
              <a:t>    Learning</a:t>
            </a:r>
          </a:p>
          <a:p>
            <a:r>
              <a:rPr lang="en-GB" sz="4000" dirty="0">
                <a:latin typeface="Arial" panose="020B0604020202020204" pitchFamily="34" charset="0"/>
                <a:cs typeface="Arial" panose="020B0604020202020204" pitchFamily="34" charset="0"/>
              </a:rPr>
              <a:t>    Through</a:t>
            </a:r>
          </a:p>
          <a:p>
            <a:r>
              <a:rPr lang="en-GB" sz="4000" dirty="0">
                <a:latin typeface="Arial" panose="020B0604020202020204" pitchFamily="34" charset="0"/>
                <a:cs typeface="Arial" panose="020B0604020202020204" pitchFamily="34" charset="0"/>
              </a:rPr>
              <a:t>       Play</a:t>
            </a:r>
          </a:p>
        </p:txBody>
      </p:sp>
      <p:sp>
        <p:nvSpPr>
          <p:cNvPr id="9" name="TextBox 8">
            <a:extLst>
              <a:ext uri="{FF2B5EF4-FFF2-40B4-BE49-F238E27FC236}">
                <a16:creationId xmlns:a16="http://schemas.microsoft.com/office/drawing/2014/main" id="{A7DC7CBF-5550-2C34-EA92-A317D88A7404}"/>
              </a:ext>
            </a:extLst>
          </p:cNvPr>
          <p:cNvSpPr txBox="1"/>
          <p:nvPr/>
        </p:nvSpPr>
        <p:spPr>
          <a:xfrm>
            <a:off x="8221055" y="4125778"/>
            <a:ext cx="3529412" cy="1631216"/>
          </a:xfrm>
          <a:prstGeom prst="rect">
            <a:avLst/>
          </a:prstGeom>
          <a:solidFill>
            <a:schemeClr val="accent6">
              <a:lumMod val="20000"/>
              <a:lumOff val="80000"/>
            </a:schemeClr>
          </a:solidFill>
        </p:spPr>
        <p:txBody>
          <a:bodyPr wrap="square" rtlCol="0">
            <a:spAutoFit/>
          </a:bodyPr>
          <a:lstStyle/>
          <a:p>
            <a:r>
              <a:rPr lang="en-GB" sz="2000" dirty="0">
                <a:latin typeface="Arial" panose="020B0604020202020204" pitchFamily="34" charset="0"/>
                <a:cs typeface="Arial" panose="020B0604020202020204" pitchFamily="34" charset="0"/>
              </a:rPr>
              <a:t>Engaging in play is a natural an enjoyable way for children to stay active, maintain well-being, and experience happiness (nidirect, no date).</a:t>
            </a:r>
          </a:p>
        </p:txBody>
      </p:sp>
    </p:spTree>
    <p:extLst>
      <p:ext uri="{BB962C8B-B14F-4D97-AF65-F5344CB8AC3E}">
        <p14:creationId xmlns:p14="http://schemas.microsoft.com/office/powerpoint/2010/main" val="27848869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448BF6-2485-4ABE-C52B-5DCB3CFEAEC7}"/>
              </a:ext>
            </a:extLst>
          </p:cNvPr>
          <p:cNvSpPr txBox="1"/>
          <p:nvPr/>
        </p:nvSpPr>
        <p:spPr>
          <a:xfrm>
            <a:off x="323316" y="234205"/>
            <a:ext cx="11545368" cy="3477875"/>
          </a:xfrm>
          <a:prstGeom prst="rect">
            <a:avLst/>
          </a:prstGeom>
          <a:solidFill>
            <a:schemeClr val="tx2">
              <a:lumMod val="10000"/>
              <a:lumOff val="9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Sensory                                                                                                                                                 </a:t>
            </a:r>
          </a:p>
          <a:p>
            <a:endParaRPr lang="en-GB" sz="2000" b="1" u="sng"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As stated on NHS Lothian, (2024), sensory development is crucial for overall health and well-being. It starts to develop in the beginning - in the womb and carries on into adulthood. </a:t>
            </a:r>
          </a:p>
          <a:p>
            <a:r>
              <a:rPr lang="en-GB" sz="2000" dirty="0">
                <a:latin typeface="Arial" panose="020B0604020202020204" pitchFamily="34" charset="0"/>
                <a:cs typeface="Arial" panose="020B0604020202020204" pitchFamily="34" charset="0"/>
              </a:rPr>
              <a:t>The eight senses are touch, smell, hearing, taste, and vision, and then some others which are less familiar with vestibular (which senses movement and aids in balance), proprioception (which helps with our movements and the location of our bodies in space), and interoception (which is an internal sense such as hunger, pain, or temperature).</a:t>
            </a:r>
          </a:p>
          <a:p>
            <a:r>
              <a:rPr lang="en-GB" sz="2000" dirty="0">
                <a:latin typeface="Arial" panose="020B0604020202020204" pitchFamily="34" charset="0"/>
                <a:cs typeface="Arial" panose="020B0604020202020204" pitchFamily="34" charset="0"/>
              </a:rPr>
              <a:t>When babies are born, they are already able to recognise their mothers voice, rhythms, and smell.</a:t>
            </a:r>
          </a:p>
          <a:p>
            <a:r>
              <a:rPr lang="en-GB" sz="2000" dirty="0">
                <a:latin typeface="Arial" panose="020B0604020202020204" pitchFamily="34" charset="0"/>
                <a:cs typeface="Arial" panose="020B0604020202020204" pitchFamily="34" charset="0"/>
              </a:rPr>
              <a:t>It is through these senses that babies learn about playing, connecting, sharing, loving, and movement (NHS Lothian, 2024).</a:t>
            </a:r>
          </a:p>
        </p:txBody>
      </p:sp>
      <p:sp>
        <p:nvSpPr>
          <p:cNvPr id="3" name="TextBox 2">
            <a:extLst>
              <a:ext uri="{FF2B5EF4-FFF2-40B4-BE49-F238E27FC236}">
                <a16:creationId xmlns:a16="http://schemas.microsoft.com/office/drawing/2014/main" id="{8667DC47-8858-8AC9-E505-138D14A5906C}"/>
              </a:ext>
            </a:extLst>
          </p:cNvPr>
          <p:cNvSpPr txBox="1"/>
          <p:nvPr/>
        </p:nvSpPr>
        <p:spPr>
          <a:xfrm>
            <a:off x="244035" y="3784348"/>
            <a:ext cx="11624649" cy="2908168"/>
          </a:xfrm>
          <a:prstGeom prst="rect">
            <a:avLst/>
          </a:prstGeom>
          <a:solidFill>
            <a:schemeClr val="accent1">
              <a:lumMod val="20000"/>
              <a:lumOff val="80000"/>
            </a:schemeClr>
          </a:solidFill>
        </p:spPr>
        <p:txBody>
          <a:bodyPr wrap="square" rtlCol="0">
            <a:spAutoFit/>
          </a:bodyPr>
          <a:lstStyle/>
          <a:p>
            <a:pPr>
              <a:lnSpc>
                <a:spcPct val="107000"/>
              </a:lnSpc>
              <a:spcAft>
                <a:spcPts val="800"/>
              </a:spcAft>
            </a:pPr>
            <a:r>
              <a:rPr lang="en-GB" sz="2000" b="1" u="sng" kern="100" dirty="0">
                <a:effectLst/>
                <a:latin typeface="Arial" panose="020B0604020202020204" pitchFamily="34" charset="0"/>
                <a:ea typeface="Calibri" panose="020F0502020204030204" pitchFamily="34" charset="0"/>
                <a:cs typeface="Arial" panose="020B0604020202020204" pitchFamily="34" charset="0"/>
              </a:rPr>
              <a:t>Sensory </a:t>
            </a:r>
            <a:r>
              <a:rPr lang="en-GB" sz="2000" b="1" u="sng" kern="100" dirty="0">
                <a:latin typeface="Arial" panose="020B0604020202020204" pitchFamily="34" charset="0"/>
                <a:ea typeface="Calibri" panose="020F0502020204030204" pitchFamily="34" charset="0"/>
                <a:cs typeface="Arial" panose="020B0604020202020204" pitchFamily="34" charset="0"/>
              </a:rPr>
              <a:t>Play</a:t>
            </a: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Arial" panose="020B0604020202020204" pitchFamily="34" charset="0"/>
              </a:rPr>
              <a:t>Sensory play involves activities that promote the development of language and motor skills. These include hands on activities that help children to learn and develop through touch, sight, smell, sound, and taste.                                                                                                                                         Babies need sensory stimulation as this is the way they learn about their surroundings. Giving them the opportunity to explore and get messy can help to learn effectively.                                                     </a:t>
            </a:r>
            <a:r>
              <a:rPr lang="en-GB" sz="2000" kern="100" dirty="0">
                <a:latin typeface="Arial" panose="020B0604020202020204" pitchFamily="34" charset="0"/>
                <a:ea typeface="Calibri" panose="020F0502020204030204" pitchFamily="34" charset="0"/>
                <a:cs typeface="Arial" panose="020B0604020202020204" pitchFamily="34" charset="0"/>
              </a:rPr>
              <a:t>It helps with language development, cognitive development, it encourages social interactions, and it also helps with fine and gross motor skills (Jackson, 2022).</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44224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FEA88A-3207-0F29-97A0-FB529D297002}"/>
              </a:ext>
            </a:extLst>
          </p:cNvPr>
          <p:cNvSpPr txBox="1"/>
          <p:nvPr/>
        </p:nvSpPr>
        <p:spPr>
          <a:xfrm>
            <a:off x="268448" y="5614786"/>
            <a:ext cx="6702804"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hlinkClick r:id="rId2"/>
              </a:rPr>
              <a:t>https://youtu.be/7e7QzOVKl-Y?si=epcCXjWsHK3fPnCO</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YouTube, (2018).</a:t>
            </a:r>
          </a:p>
        </p:txBody>
      </p:sp>
      <p:sp>
        <p:nvSpPr>
          <p:cNvPr id="3" name="TextBox 2">
            <a:extLst>
              <a:ext uri="{FF2B5EF4-FFF2-40B4-BE49-F238E27FC236}">
                <a16:creationId xmlns:a16="http://schemas.microsoft.com/office/drawing/2014/main" id="{F1E733E8-1E21-DEA6-C770-20CD6F6B50E2}"/>
              </a:ext>
            </a:extLst>
          </p:cNvPr>
          <p:cNvSpPr txBox="1"/>
          <p:nvPr/>
        </p:nvSpPr>
        <p:spPr>
          <a:xfrm>
            <a:off x="2046230" y="3868532"/>
            <a:ext cx="3563892" cy="1631216"/>
          </a:xfrm>
          <a:prstGeom prst="rect">
            <a:avLst/>
          </a:prstGeom>
          <a:solidFill>
            <a:schemeClr val="accent1">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Touch</a:t>
            </a:r>
          </a:p>
          <a:p>
            <a:r>
              <a:rPr lang="en-GB" sz="2000" dirty="0">
                <a:latin typeface="Arial" panose="020B0604020202020204" pitchFamily="34" charset="0"/>
                <a:cs typeface="Arial" panose="020B0604020202020204" pitchFamily="34" charset="0"/>
              </a:rPr>
              <a:t>Massage</a:t>
            </a:r>
          </a:p>
          <a:p>
            <a:r>
              <a:rPr lang="en-GB" sz="2000" dirty="0">
                <a:latin typeface="Arial" panose="020B0604020202020204" pitchFamily="34" charset="0"/>
                <a:cs typeface="Arial" panose="020B0604020202020204" pitchFamily="34" charset="0"/>
              </a:rPr>
              <a:t>Toys with different textures.</a:t>
            </a:r>
          </a:p>
          <a:p>
            <a:r>
              <a:rPr lang="en-GB" sz="2000" dirty="0">
                <a:latin typeface="Arial" panose="020B0604020202020204" pitchFamily="34" charset="0"/>
                <a:cs typeface="Arial" panose="020B0604020202020204" pitchFamily="34" charset="0"/>
              </a:rPr>
              <a:t>Water play/ bubbles (NHS Lothian, 2024).</a:t>
            </a:r>
          </a:p>
        </p:txBody>
      </p:sp>
      <p:sp>
        <p:nvSpPr>
          <p:cNvPr id="4" name="TextBox 3">
            <a:extLst>
              <a:ext uri="{FF2B5EF4-FFF2-40B4-BE49-F238E27FC236}">
                <a16:creationId xmlns:a16="http://schemas.microsoft.com/office/drawing/2014/main" id="{8932A7CE-538B-6BCD-01B3-EA540E83D56B}"/>
              </a:ext>
            </a:extLst>
          </p:cNvPr>
          <p:cNvSpPr txBox="1"/>
          <p:nvPr/>
        </p:nvSpPr>
        <p:spPr>
          <a:xfrm>
            <a:off x="741027" y="2544676"/>
            <a:ext cx="3087149" cy="1323439"/>
          </a:xfrm>
          <a:prstGeom prst="rect">
            <a:avLst/>
          </a:prstGeom>
          <a:solidFill>
            <a:schemeClr val="accent2">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Vision</a:t>
            </a:r>
          </a:p>
          <a:p>
            <a:r>
              <a:rPr lang="en-GB" sz="2000" dirty="0">
                <a:latin typeface="Arial" panose="020B0604020202020204" pitchFamily="34" charset="0"/>
                <a:cs typeface="Arial" panose="020B0604020202020204" pitchFamily="34" charset="0"/>
              </a:rPr>
              <a:t>Black and white shapes.</a:t>
            </a:r>
          </a:p>
          <a:p>
            <a:r>
              <a:rPr lang="en-GB" sz="2000" dirty="0">
                <a:latin typeface="Arial" panose="020B0604020202020204" pitchFamily="34" charset="0"/>
                <a:cs typeface="Arial" panose="020B0604020202020204" pitchFamily="34" charset="0"/>
              </a:rPr>
              <a:t>Making eye contact.</a:t>
            </a:r>
          </a:p>
          <a:p>
            <a:r>
              <a:rPr lang="en-GB" sz="2000" dirty="0">
                <a:latin typeface="Arial" panose="020B0604020202020204" pitchFamily="34" charset="0"/>
                <a:cs typeface="Arial" panose="020B0604020202020204" pitchFamily="34" charset="0"/>
              </a:rPr>
              <a:t>Books with pictures.</a:t>
            </a:r>
          </a:p>
        </p:txBody>
      </p:sp>
      <p:sp>
        <p:nvSpPr>
          <p:cNvPr id="5" name="TextBox 4">
            <a:extLst>
              <a:ext uri="{FF2B5EF4-FFF2-40B4-BE49-F238E27FC236}">
                <a16:creationId xmlns:a16="http://schemas.microsoft.com/office/drawing/2014/main" id="{BE15838E-A4CE-6D35-DD65-C9A48598AAAF}"/>
              </a:ext>
            </a:extLst>
          </p:cNvPr>
          <p:cNvSpPr txBox="1"/>
          <p:nvPr/>
        </p:nvSpPr>
        <p:spPr>
          <a:xfrm>
            <a:off x="437658" y="1138171"/>
            <a:ext cx="2424418" cy="1323439"/>
          </a:xfrm>
          <a:prstGeom prst="rect">
            <a:avLst/>
          </a:prstGeom>
          <a:solidFill>
            <a:schemeClr val="accent3">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Hearing</a:t>
            </a:r>
          </a:p>
          <a:p>
            <a:r>
              <a:rPr lang="en-GB" sz="2000" dirty="0">
                <a:latin typeface="Arial" panose="020B0604020202020204" pitchFamily="34" charset="0"/>
                <a:cs typeface="Arial" panose="020B0604020202020204" pitchFamily="34" charset="0"/>
              </a:rPr>
              <a:t>Singing songs.</a:t>
            </a:r>
          </a:p>
          <a:p>
            <a:r>
              <a:rPr lang="en-GB" sz="2000" dirty="0">
                <a:latin typeface="Arial" panose="020B0604020202020204" pitchFamily="34" charset="0"/>
                <a:cs typeface="Arial" panose="020B0604020202020204" pitchFamily="34" charset="0"/>
              </a:rPr>
              <a:t>Storytelling.</a:t>
            </a:r>
          </a:p>
          <a:p>
            <a:r>
              <a:rPr lang="en-GB" sz="2000" dirty="0">
                <a:latin typeface="Arial" panose="020B0604020202020204" pitchFamily="34" charset="0"/>
                <a:cs typeface="Arial" panose="020B0604020202020204" pitchFamily="34" charset="0"/>
              </a:rPr>
              <a:t>Musical toys.</a:t>
            </a:r>
          </a:p>
        </p:txBody>
      </p:sp>
      <p:pic>
        <p:nvPicPr>
          <p:cNvPr id="3074" name="Picture 2" descr="Mother looking at young and happy son blowing bubbles">
            <a:extLst>
              <a:ext uri="{FF2B5EF4-FFF2-40B4-BE49-F238E27FC236}">
                <a16:creationId xmlns:a16="http://schemas.microsoft.com/office/drawing/2014/main" id="{84B5BC2E-73D2-CF3C-4AA0-825CC5FF2C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7521" y="889271"/>
            <a:ext cx="3800211" cy="265927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Young boy sat at table playing with a plastic box filled with sand and small colourful toys. More children playing in the background">
            <a:extLst>
              <a:ext uri="{FF2B5EF4-FFF2-40B4-BE49-F238E27FC236}">
                <a16:creationId xmlns:a16="http://schemas.microsoft.com/office/drawing/2014/main" id="{01C374C3-B5CF-ABB9-C9D3-1B0EAB2AC6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4130" y="462246"/>
            <a:ext cx="3800212" cy="267528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wo young girls painting with hands">
            <a:extLst>
              <a:ext uri="{FF2B5EF4-FFF2-40B4-BE49-F238E27FC236}">
                <a16:creationId xmlns:a16="http://schemas.microsoft.com/office/drawing/2014/main" id="{DC4B996D-5B24-A63F-7B30-90D0B8A0C7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1794" y="3376012"/>
            <a:ext cx="3573624" cy="24588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58BFDE4-8670-966A-10D7-6058CC37C51B}"/>
              </a:ext>
            </a:extLst>
          </p:cNvPr>
          <p:cNvSpPr txBox="1"/>
          <p:nvPr/>
        </p:nvSpPr>
        <p:spPr>
          <a:xfrm>
            <a:off x="268448" y="554473"/>
            <a:ext cx="4629292" cy="400110"/>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Sensory Activities</a:t>
            </a:r>
          </a:p>
        </p:txBody>
      </p:sp>
      <p:sp>
        <p:nvSpPr>
          <p:cNvPr id="7" name="TextBox 6">
            <a:extLst>
              <a:ext uri="{FF2B5EF4-FFF2-40B4-BE49-F238E27FC236}">
                <a16:creationId xmlns:a16="http://schemas.microsoft.com/office/drawing/2014/main" id="{A23E22B7-A100-A295-D758-C21FA3DC74D6}"/>
              </a:ext>
            </a:extLst>
          </p:cNvPr>
          <p:cNvSpPr txBox="1"/>
          <p:nvPr/>
        </p:nvSpPr>
        <p:spPr>
          <a:xfrm>
            <a:off x="7438874" y="5968729"/>
            <a:ext cx="4223986"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Images Source: Action for Children, (2024).</a:t>
            </a:r>
          </a:p>
        </p:txBody>
      </p:sp>
    </p:spTree>
    <p:extLst>
      <p:ext uri="{BB962C8B-B14F-4D97-AF65-F5344CB8AC3E}">
        <p14:creationId xmlns:p14="http://schemas.microsoft.com/office/powerpoint/2010/main" val="48423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A6F2F8-F12F-0BF8-A5CA-E5F2B980BF59}"/>
              </a:ext>
            </a:extLst>
          </p:cNvPr>
          <p:cNvSpPr txBox="1"/>
          <p:nvPr/>
        </p:nvSpPr>
        <p:spPr>
          <a:xfrm>
            <a:off x="75414" y="84841"/>
            <a:ext cx="11990895" cy="2554545"/>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Loose Parts Play</a:t>
            </a:r>
          </a:p>
          <a:p>
            <a:r>
              <a:rPr lang="en-GB" sz="2000" dirty="0">
                <a:latin typeface="Arial" panose="020B0604020202020204" pitchFamily="34" charset="0"/>
                <a:cs typeface="Arial" panose="020B0604020202020204" pitchFamily="34" charset="0"/>
              </a:rPr>
              <a:t>Children will occupy themselves with all sorts of objects, for example some pebbles or empty jars and lids, these objects have no limitations, no instructions of play, children can use them as they wish and have the freedom to explore and create a meaning for these objects, this is called ‘loose parts play’. The teaching behind the loose parts theory which was developed by Simon Nicholson is to give children the freedom to use everyday objects to explore their own learning (pacey, 2019).</a:t>
            </a:r>
          </a:p>
          <a:p>
            <a:endParaRPr lang="en-GB" sz="2000" b="1" u="sng" dirty="0">
              <a:latin typeface="Arial" panose="020B0604020202020204" pitchFamily="34" charset="0"/>
              <a:cs typeface="Arial" panose="020B0604020202020204" pitchFamily="34" charset="0"/>
            </a:endParaRPr>
          </a:p>
          <a:p>
            <a:endParaRPr lang="en-GB" sz="2000" b="1" u="sng" dirty="0">
              <a:latin typeface="Arial" panose="020B0604020202020204" pitchFamily="34" charset="0"/>
              <a:cs typeface="Arial" panose="020B0604020202020204" pitchFamily="34" charset="0"/>
            </a:endParaRPr>
          </a:p>
        </p:txBody>
      </p:sp>
      <p:pic>
        <p:nvPicPr>
          <p:cNvPr id="1026" name="Picture 2" descr="Nature Portraits: Loose Parts Play Activity for Little Learners">
            <a:extLst>
              <a:ext uri="{FF2B5EF4-FFF2-40B4-BE49-F238E27FC236}">
                <a16:creationId xmlns:a16="http://schemas.microsoft.com/office/drawing/2014/main" id="{522C36B2-A71C-D0C6-85B3-38BD36C259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83324"/>
            <a:ext cx="12192000" cy="47746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BC6E4B-0076-4E08-66C9-794EB6207908}"/>
              </a:ext>
            </a:extLst>
          </p:cNvPr>
          <p:cNvSpPr txBox="1"/>
          <p:nvPr/>
        </p:nvSpPr>
        <p:spPr>
          <a:xfrm>
            <a:off x="7770828" y="6373049"/>
            <a:ext cx="4222904" cy="400110"/>
          </a:xfrm>
          <a:prstGeom prst="rect">
            <a:avLst/>
          </a:prstGeom>
          <a:solidFill>
            <a:schemeClr val="bg1"/>
          </a:solidFill>
        </p:spPr>
        <p:txBody>
          <a:bodyPr wrap="square" rtlCol="0">
            <a:spAutoFit/>
          </a:bodyPr>
          <a:lstStyle/>
          <a:p>
            <a:r>
              <a:rPr lang="en-GB" sz="2000" dirty="0">
                <a:latin typeface="Arial" panose="020B0604020202020204" pitchFamily="34" charset="0"/>
                <a:cs typeface="Arial" panose="020B0604020202020204" pitchFamily="34" charset="0"/>
              </a:rPr>
              <a:t>       Image source: OSC, (2020). </a:t>
            </a:r>
          </a:p>
        </p:txBody>
      </p:sp>
    </p:spTree>
    <p:extLst>
      <p:ext uri="{BB962C8B-B14F-4D97-AF65-F5344CB8AC3E}">
        <p14:creationId xmlns:p14="http://schemas.microsoft.com/office/powerpoint/2010/main" val="3786231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266ED5-47C1-7E54-526E-FC7BE46FDEE8}"/>
              </a:ext>
            </a:extLst>
          </p:cNvPr>
          <p:cNvSpPr txBox="1"/>
          <p:nvPr/>
        </p:nvSpPr>
        <p:spPr>
          <a:xfrm>
            <a:off x="193467" y="89599"/>
            <a:ext cx="11805066" cy="1938992"/>
          </a:xfrm>
          <a:prstGeom prst="rect">
            <a:avLst/>
          </a:prstGeom>
          <a:solidFill>
            <a:schemeClr val="accent4">
              <a:lumMod val="20000"/>
              <a:lumOff val="80000"/>
            </a:schemeClr>
          </a:solidFill>
        </p:spPr>
        <p:txBody>
          <a:bodyPr wrap="square" rtlCol="0">
            <a:spAutoFit/>
          </a:bodyPr>
          <a:lstStyle/>
          <a:p>
            <a:r>
              <a:rPr lang="en-GB" sz="2000" b="1" u="sng" dirty="0">
                <a:latin typeface="Arial" panose="020B0604020202020204" pitchFamily="34" charset="0"/>
                <a:cs typeface="Arial" panose="020B0604020202020204" pitchFamily="34" charset="0"/>
              </a:rPr>
              <a:t>Enabling Environments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The environment is crucial, it should support and extend the learning and development of the children. Enabling environments promote play among young children by making them feel comfortable, relaxed and at ease. Children are more likely to explore and take an interest in their surroundings if they feel emotionally safe (Early Years Matters, 2023).</a:t>
            </a:r>
          </a:p>
        </p:txBody>
      </p:sp>
      <p:sp>
        <p:nvSpPr>
          <p:cNvPr id="3" name="TextBox 2">
            <a:extLst>
              <a:ext uri="{FF2B5EF4-FFF2-40B4-BE49-F238E27FC236}">
                <a16:creationId xmlns:a16="http://schemas.microsoft.com/office/drawing/2014/main" id="{3C219D9F-8A2B-2642-B616-5F56ED7C995A}"/>
              </a:ext>
            </a:extLst>
          </p:cNvPr>
          <p:cNvSpPr txBox="1"/>
          <p:nvPr/>
        </p:nvSpPr>
        <p:spPr>
          <a:xfrm>
            <a:off x="103694" y="2132286"/>
            <a:ext cx="12088305" cy="4708981"/>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As stated by Early years Alliance, (2019), an enabling environment is an engaging space where risks are effectively managed and minimised, whilst ensuring that children are safeguarded from any harm or abuse.</a:t>
            </a:r>
          </a:p>
          <a:p>
            <a:r>
              <a:rPr lang="en-GB" sz="2000" dirty="0">
                <a:latin typeface="Arial" panose="020B0604020202020204" pitchFamily="34" charset="0"/>
                <a:cs typeface="Arial" panose="020B0604020202020204" pitchFamily="34" charset="0"/>
              </a:rPr>
              <a:t>An enabling environment should be:</a:t>
            </a:r>
          </a:p>
          <a:p>
            <a:r>
              <a:rPr lang="en-GB" sz="2000" dirty="0">
                <a:latin typeface="Arial" panose="020B0604020202020204" pitchFamily="34" charset="0"/>
                <a:cs typeface="Arial" panose="020B0604020202020204" pitchFamily="34" charset="0"/>
              </a:rPr>
              <a:t>Warm, inviting, nurturing and foster a sense of belonging.</a:t>
            </a:r>
          </a:p>
          <a:p>
            <a:r>
              <a:rPr lang="en-GB" sz="2000" dirty="0">
                <a:latin typeface="Arial" panose="020B0604020202020204" pitchFamily="34" charset="0"/>
                <a:cs typeface="Arial" panose="020B0604020202020204" pitchFamily="34" charset="0"/>
              </a:rPr>
              <a:t>Have a wide range of resources that children are familiar with, as well as new material too, also meet the needs of all the children.</a:t>
            </a:r>
          </a:p>
          <a:p>
            <a:r>
              <a:rPr lang="en-GB" sz="2000" dirty="0">
                <a:latin typeface="Arial" panose="020B0604020202020204" pitchFamily="34" charset="0"/>
                <a:cs typeface="Arial" panose="020B0604020202020204" pitchFamily="34" charset="0"/>
              </a:rPr>
              <a:t>Ensure that the environment is suitable for both indoor and outdoor play.</a:t>
            </a:r>
          </a:p>
          <a:p>
            <a:r>
              <a:rPr lang="en-GB" sz="2000" dirty="0">
                <a:latin typeface="Arial" panose="020B0604020202020204" pitchFamily="34" charset="0"/>
                <a:cs typeface="Arial" panose="020B0604020202020204" pitchFamily="34" charset="0"/>
              </a:rPr>
              <a:t>The activities should inspire imagination, explore feelings, problem solving, quiet time and reflection.</a:t>
            </a:r>
          </a:p>
          <a:p>
            <a:r>
              <a:rPr lang="en-GB" sz="2000" dirty="0">
                <a:latin typeface="Arial" panose="020B0604020202020204" pitchFamily="34" charset="0"/>
                <a:cs typeface="Arial" panose="020B0604020202020204" pitchFamily="34" charset="0"/>
              </a:rPr>
              <a:t>The environment may also promote effective collaboration with family members, which could be to have family photos around the setting, sing familiar songs from home and welcome parents to join staff and their child.</a:t>
            </a:r>
          </a:p>
          <a:p>
            <a:r>
              <a:rPr lang="en-GB" sz="2000" dirty="0">
                <a:latin typeface="Arial" panose="020B0604020202020204" pitchFamily="34" charset="0"/>
                <a:cs typeface="Arial" panose="020B0604020202020204" pitchFamily="34" charset="0"/>
              </a:rPr>
              <a:t>The activities should be accessible for the children and at their height which can be moved from one place to another.</a:t>
            </a:r>
          </a:p>
          <a:p>
            <a:r>
              <a:rPr lang="en-GB" sz="2000" dirty="0">
                <a:latin typeface="Arial" panose="020B0604020202020204" pitchFamily="34" charset="0"/>
                <a:cs typeface="Arial" panose="020B0604020202020204" pitchFamily="34" charset="0"/>
              </a:rPr>
              <a:t>Children could also be involved with making the ground rules for the setting (Early Years Alliance, 2019).</a:t>
            </a:r>
          </a:p>
        </p:txBody>
      </p:sp>
    </p:spTree>
    <p:extLst>
      <p:ext uri="{BB962C8B-B14F-4D97-AF65-F5344CB8AC3E}">
        <p14:creationId xmlns:p14="http://schemas.microsoft.com/office/powerpoint/2010/main" val="3521313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255ED2-13C4-24D2-6E96-37B1099ECA03}"/>
              </a:ext>
            </a:extLst>
          </p:cNvPr>
          <p:cNvSpPr txBox="1"/>
          <p:nvPr/>
        </p:nvSpPr>
        <p:spPr>
          <a:xfrm>
            <a:off x="0" y="0"/>
            <a:ext cx="12192000" cy="6943439"/>
          </a:xfrm>
          <a:prstGeom prst="rect">
            <a:avLst/>
          </a:prstGeom>
          <a:solidFill>
            <a:schemeClr val="accent1">
              <a:lumMod val="20000"/>
              <a:lumOff val="80000"/>
            </a:schemeClr>
          </a:solidFill>
        </p:spPr>
        <p:txBody>
          <a:bodyPr wrap="square" rtlCol="0">
            <a:spAutoFit/>
          </a:bodyPr>
          <a:lstStyle/>
          <a:p>
            <a:pPr>
              <a:lnSpc>
                <a:spcPct val="107000"/>
              </a:lnSpc>
              <a:spcAft>
                <a:spcPts val="800"/>
              </a:spcAft>
            </a:pPr>
            <a:r>
              <a:rPr lang="en-GB" sz="2000" kern="100" dirty="0">
                <a:latin typeface="Arial" panose="020B0604020202020204" pitchFamily="34" charset="0"/>
                <a:ea typeface="Aptos" panose="020B0004020202020204" pitchFamily="34" charset="0"/>
                <a:cs typeface="Arial" panose="020B0604020202020204" pitchFamily="34" charset="0"/>
              </a:rPr>
              <a:t> </a:t>
            </a:r>
            <a:r>
              <a:rPr lang="en-GB" sz="2000" kern="100" dirty="0">
                <a:effectLst/>
                <a:latin typeface="Arial" panose="020B0604020202020204" pitchFamily="34" charset="0"/>
                <a:ea typeface="Aptos" panose="020B0004020202020204" pitchFamily="34" charset="0"/>
                <a:cs typeface="Arial" panose="020B0604020202020204" pitchFamily="34" charset="0"/>
              </a:rPr>
              <a:t>It is crucial to have both indoor and outdoor learning spaces for children. These environments act like a ‘third teacher’</a:t>
            </a:r>
            <a:r>
              <a:rPr lang="en-GB" sz="2000" kern="100" dirty="0">
                <a:latin typeface="Arial" panose="020B0604020202020204" pitchFamily="34" charset="0"/>
                <a:ea typeface="Aptos" panose="020B0004020202020204" pitchFamily="34" charset="0"/>
                <a:cs typeface="Arial" panose="020B0604020202020204" pitchFamily="34" charset="0"/>
              </a:rPr>
              <a:t>,</a:t>
            </a:r>
            <a:r>
              <a:rPr lang="en-GB" sz="2000" kern="100" dirty="0">
                <a:effectLst/>
                <a:latin typeface="Arial" panose="020B0604020202020204" pitchFamily="34" charset="0"/>
                <a:ea typeface="Aptos" panose="020B0004020202020204" pitchFamily="34" charset="0"/>
                <a:cs typeface="Arial" panose="020B0604020202020204" pitchFamily="34" charset="0"/>
              </a:rPr>
              <a:t> shaping how children feel, interact, and learn. Well-designed spaces spark creativity, boost cognitive development, and offer diverse sensory experiences with colours, textures, and natural elements. They encourage exploration, discovery, and play based learning, making children more engaged and helping their development (Young Academics, 2021).</a:t>
            </a:r>
          </a:p>
          <a:p>
            <a:pPr>
              <a:lnSpc>
                <a:spcPct val="107000"/>
              </a:lnSpc>
              <a:spcAft>
                <a:spcPts val="800"/>
              </a:spcAft>
            </a:pPr>
            <a:r>
              <a:rPr lang="en-GB" sz="2000" kern="100" dirty="0">
                <a:effectLst/>
                <a:latin typeface="Arial" panose="020B0604020202020204" pitchFamily="34" charset="0"/>
                <a:ea typeface="Aptos" panose="020B0004020202020204" pitchFamily="34" charset="0"/>
                <a:cs typeface="Arial" panose="020B0604020202020204" pitchFamily="34" charset="0"/>
              </a:rPr>
              <a:t>Early Years Matters, (2023), states that the indoor space should be vibrant, comfortable, and engaging</a:t>
            </a:r>
            <a:r>
              <a:rPr lang="en-GB" sz="2000" kern="100" dirty="0">
                <a:latin typeface="Arial" panose="020B0604020202020204" pitchFamily="34" charset="0"/>
                <a:ea typeface="Aptos" panose="020B0004020202020204" pitchFamily="34" charset="0"/>
                <a:cs typeface="Arial" panose="020B0604020202020204" pitchFamily="34" charset="0"/>
              </a:rPr>
              <a:t>,</a:t>
            </a:r>
            <a:r>
              <a:rPr lang="en-GB" sz="2000" kern="100" dirty="0">
                <a:effectLst/>
                <a:latin typeface="Arial" panose="020B0604020202020204" pitchFamily="34" charset="0"/>
                <a:ea typeface="Aptos" panose="020B0004020202020204" pitchFamily="34" charset="0"/>
                <a:cs typeface="Arial" panose="020B0604020202020204" pitchFamily="34" charset="0"/>
              </a:rPr>
              <a:t> tailored to suit the children's developmental stages</a:t>
            </a:r>
            <a:r>
              <a:rPr lang="en-GB" sz="2000" b="1" kern="100" dirty="0">
                <a:effectLst/>
                <a:latin typeface="Arial" panose="020B0604020202020204" pitchFamily="34" charset="0"/>
                <a:ea typeface="Aptos" panose="020B0004020202020204" pitchFamily="34" charset="0"/>
                <a:cs typeface="Arial" panose="020B0604020202020204" pitchFamily="34" charset="0"/>
              </a:rPr>
              <a:t>.</a:t>
            </a:r>
            <a:r>
              <a:rPr lang="en-GB" sz="2000" kern="100" dirty="0">
                <a:effectLst/>
                <a:latin typeface="Arial" panose="020B0604020202020204" pitchFamily="34" charset="0"/>
                <a:ea typeface="Aptos" panose="020B0004020202020204" pitchFamily="34" charset="0"/>
                <a:cs typeface="Arial" panose="020B0604020202020204" pitchFamily="34" charset="0"/>
              </a:rPr>
              <a:t> It is also important to have spaces that feel safe, encourage both play and learning, and which adapt to the changing interests and requirements of the children. Offering good quality, easily accessible resources and materials is key for children to use their imagination and facilitate learning, turning the indoor environment into a nurturing area where children can confidently explore and grow.</a:t>
            </a:r>
          </a:p>
          <a:p>
            <a:pPr>
              <a:lnSpc>
                <a:spcPct val="107000"/>
              </a:lnSpc>
              <a:spcAft>
                <a:spcPts val="800"/>
              </a:spcAft>
            </a:pPr>
            <a:r>
              <a:rPr lang="en-GB" sz="2000" kern="100" dirty="0">
                <a:effectLst/>
                <a:latin typeface="Arial" panose="020B0604020202020204" pitchFamily="34" charset="0"/>
                <a:ea typeface="Aptos" panose="020B0004020202020204" pitchFamily="34" charset="0"/>
                <a:cs typeface="Arial" panose="020B0604020202020204" pitchFamily="34" charset="0"/>
              </a:rPr>
              <a:t>Children should have access to outdoor environments too as this enables them to have a wider space to move around more freely, allows them to breathe fresh air and absorb their surroundings with different sounds and colours and the scale of the space around them. It allows children to have the opportunity of ‘big scale play’ with others around them. Physical activity is also increased along with calculated risk taking. Children can use their imagination whilst playing with tyres, crates, and logs in different ways</a:t>
            </a:r>
            <a:r>
              <a:rPr lang="en-GB" sz="2000" kern="100" dirty="0">
                <a:latin typeface="Arial" panose="020B0604020202020204" pitchFamily="34" charset="0"/>
                <a:ea typeface="Aptos" panose="020B0004020202020204" pitchFamily="34" charset="0"/>
                <a:cs typeface="Arial" panose="020B0604020202020204" pitchFamily="34" charset="0"/>
              </a:rPr>
              <a:t>, a</a:t>
            </a:r>
            <a:r>
              <a:rPr lang="en-GB" sz="2000" kern="100" dirty="0">
                <a:effectLst/>
                <a:latin typeface="Arial" panose="020B0604020202020204" pitchFamily="34" charset="0"/>
                <a:ea typeface="Aptos" panose="020B0004020202020204" pitchFamily="34" charset="0"/>
                <a:cs typeface="Arial" panose="020B0604020202020204" pitchFamily="34" charset="0"/>
              </a:rPr>
              <a:t>ll emphasising that outdoor learning is important for active, holistic development.                                                                                                                                    Children’s learning can be enhanced when balanced with a quiet area for refection too (Early Years Matters, 2023).</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05697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81197F-28F2-5FC5-36B1-C7D964A28DA2}"/>
              </a:ext>
            </a:extLst>
          </p:cNvPr>
          <p:cNvSpPr txBox="1"/>
          <p:nvPr/>
        </p:nvSpPr>
        <p:spPr>
          <a:xfrm>
            <a:off x="-29723" y="0"/>
            <a:ext cx="12221723" cy="8094524"/>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References</a:t>
            </a:r>
          </a:p>
          <a:p>
            <a:endPar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1,000 Days (no date) </a:t>
            </a:r>
            <a:r>
              <a:rPr lang="en-GB" sz="2000" i="1"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Building Brains</a:t>
            </a:r>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 Available at: https://thousanddays.org/why-1000-days/building-brains/ (Accessed: 24 December 2023).                                                                                                   </a:t>
            </a:r>
          </a:p>
          <a:p>
            <a:endParaRPr lang="en-GB" sz="2000" b="0" i="0" kern="100" dirty="0">
              <a:solidFill>
                <a:srgbClr val="333333"/>
              </a:solidFill>
              <a:latin typeface="Arial" panose="020B0604020202020204" pitchFamily="34" charset="0"/>
              <a:ea typeface="Calibri" panose="020F050202020403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Action for Children (2024) </a:t>
            </a:r>
            <a:r>
              <a:rPr lang="en-GB" sz="2000" b="0" i="1" dirty="0">
                <a:solidFill>
                  <a:srgbClr val="333333"/>
                </a:solidFill>
                <a:effectLst/>
                <a:latin typeface="Arial" panose="020B0604020202020204" pitchFamily="34" charset="0"/>
                <a:cs typeface="Arial" panose="020B0604020202020204" pitchFamily="34" charset="0"/>
              </a:rPr>
              <a:t>What is sensory play and why is it important</a:t>
            </a:r>
            <a:r>
              <a:rPr lang="en-GB" sz="2000" b="0" i="0" dirty="0">
                <a:solidFill>
                  <a:srgbClr val="333333"/>
                </a:solidFill>
                <a:effectLst/>
                <a:latin typeface="Arial" panose="020B0604020202020204" pitchFamily="34" charset="0"/>
                <a:cs typeface="Arial" panose="020B0604020202020204" pitchFamily="34" charset="0"/>
              </a:rPr>
              <a:t>. Available at:</a:t>
            </a:r>
            <a:r>
              <a:rPr lang="en-GB" sz="2000" dirty="0">
                <a:solidFill>
                  <a:srgbClr val="333333"/>
                </a:solidFill>
                <a:latin typeface="Arial" panose="020B0604020202020204" pitchFamily="34" charset="0"/>
                <a:cs typeface="Arial" panose="020B0604020202020204" pitchFamily="34" charset="0"/>
              </a:rPr>
              <a:t> </a:t>
            </a:r>
            <a:r>
              <a:rPr lang="en-GB" sz="2000" b="0" i="0" dirty="0">
                <a:solidFill>
                  <a:srgbClr val="333333"/>
                </a:solidFill>
                <a:effectLst/>
                <a:latin typeface="Arial" panose="020B0604020202020204" pitchFamily="34" charset="0"/>
                <a:cs typeface="Arial" panose="020B0604020202020204" pitchFamily="34" charset="0"/>
              </a:rPr>
              <a:t>https://www.actionforchildren.org.uk/blog/what-is-sensory-play-and-why-is-it-important-1/ (Accessed: 23 January 2024).</a:t>
            </a:r>
          </a:p>
          <a:p>
            <a:endParaRPr lang="en-GB" sz="2000" b="0" i="0" dirty="0">
              <a:solidFill>
                <a:srgbClr val="333333"/>
              </a:solidFill>
              <a:effectLst/>
              <a:latin typeface="avenir-regular-class"/>
            </a:endParaRPr>
          </a:p>
          <a:p>
            <a:r>
              <a:rPr lang="en-GB" sz="2000" b="0" i="0" dirty="0">
                <a:solidFill>
                  <a:srgbClr val="333333"/>
                </a:solidFill>
                <a:effectLst/>
                <a:latin typeface="Arial" panose="020B0604020202020204" pitchFamily="34" charset="0"/>
                <a:cs typeface="Arial" panose="020B0604020202020204" pitchFamily="34" charset="0"/>
              </a:rPr>
              <a:t>BMA (2023) </a:t>
            </a:r>
            <a:r>
              <a:rPr lang="en-GB" sz="2000" b="0" i="0" spc="30" dirty="0">
                <a:solidFill>
                  <a:srgbClr val="333333"/>
                </a:solidFill>
                <a:effectLst/>
                <a:latin typeface="Arial" panose="020B0604020202020204" pitchFamily="34" charset="0"/>
                <a:cs typeface="Arial" panose="020B0604020202020204" pitchFamily="34" charset="0"/>
              </a:rPr>
              <a:t>The impact of the pandemic on population health and health inequalities</a:t>
            </a:r>
            <a:r>
              <a:rPr lang="en-GB" sz="2000" b="0" i="0" dirty="0">
                <a:solidFill>
                  <a:srgbClr val="333333"/>
                </a:solidFill>
                <a:effectLst/>
                <a:latin typeface="Arial" panose="020B0604020202020204" pitchFamily="34" charset="0"/>
                <a:cs typeface="Arial" panose="020B0604020202020204" pitchFamily="34" charset="0"/>
              </a:rPr>
              <a:t>. Available at: https://www.bma.org.uk/advice-and-support/covid-19/what-the-bma-is-doing/the-impact-of-the-pandemic-on-population-health-and-health-inequalities (Accessed: 21 February 2024).</a:t>
            </a:r>
            <a:endPar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endParaRPr>
          </a:p>
          <a:p>
            <a:endParaRPr lang="en-GB" sz="2000" kern="100" dirty="0">
              <a:solidFill>
                <a:srgbClr val="333333"/>
              </a:solidFill>
              <a:latin typeface="Arial" panose="020B0604020202020204" pitchFamily="34" charset="0"/>
              <a:ea typeface="Calibri" panose="020F050202020403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Brines, J. Rigourd , V. Billeaud , C. (2022) 'The First 1000 Days of Infant', </a:t>
            </a:r>
            <a:r>
              <a:rPr lang="en-GB" sz="2000" b="0" i="1" dirty="0">
                <a:solidFill>
                  <a:srgbClr val="333333"/>
                </a:solidFill>
                <a:effectLst/>
                <a:latin typeface="Arial" panose="020B0604020202020204" pitchFamily="34" charset="0"/>
                <a:cs typeface="Arial" panose="020B0604020202020204" pitchFamily="34" charset="0"/>
              </a:rPr>
              <a:t>National Library of Medicine</a:t>
            </a:r>
            <a:r>
              <a:rPr lang="en-GB" sz="2000" b="0" i="0" dirty="0">
                <a:solidFill>
                  <a:srgbClr val="333333"/>
                </a:solidFill>
                <a:effectLst/>
                <a:latin typeface="Arial" panose="020B0604020202020204" pitchFamily="34" charset="0"/>
                <a:cs typeface="Arial" panose="020B0604020202020204" pitchFamily="34" charset="0"/>
              </a:rPr>
              <a:t>, 10(1): 106. Available at: https://www.ncbi.nlm.nih.gov/pmc/articles/PMC8775982/ (Accessed: 22 January 2024).</a:t>
            </a:r>
            <a:endPar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endParaRPr>
          </a:p>
          <a:p>
            <a:endParaRPr lang="en-GB" sz="2000" kern="100" dirty="0">
              <a:solidFill>
                <a:srgbClr val="333333"/>
              </a:solidFill>
              <a:latin typeface="Arial" panose="020B0604020202020204" pitchFamily="34" charset="0"/>
              <a:ea typeface="Calibri" panose="020F050202020403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Center on the Developing Child at Harvard University (2016) </a:t>
            </a:r>
            <a:r>
              <a:rPr lang="en-GB" sz="2000" i="1" kern="100" dirty="0">
                <a:effectLst/>
                <a:latin typeface="Arial" panose="020B0604020202020204" pitchFamily="34" charset="0"/>
                <a:ea typeface="Calibri" panose="020F0502020204030204" pitchFamily="34" charset="0"/>
                <a:cs typeface="Arial" panose="020B0604020202020204" pitchFamily="34" charset="0"/>
              </a:rPr>
              <a:t>From Best Practices to Breakthrough Impacts</a:t>
            </a:r>
            <a:r>
              <a:rPr lang="en-GB" sz="2000" kern="100" dirty="0">
                <a:effectLst/>
                <a:latin typeface="Arial" panose="020B0604020202020204" pitchFamily="34" charset="0"/>
                <a:ea typeface="Calibri" panose="020F0502020204030204" pitchFamily="34" charset="0"/>
                <a:cs typeface="Arial" panose="020B0604020202020204" pitchFamily="34" charset="0"/>
              </a:rPr>
              <a:t>. Available at: https://developingchild.harvard.edu/wp-content/uploads/2016/05/From_Best_Practices_to_Breakthrough_Impacts-3.pdf (Accessed: 1 January 2024).</a:t>
            </a:r>
          </a:p>
          <a:p>
            <a:endParaRPr lang="en-GB" sz="2000" b="0" i="1" dirty="0">
              <a:solidFill>
                <a:srgbClr val="333333"/>
              </a:solidFill>
              <a:effectLst/>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09556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1A2C9E-452A-6F8E-646E-6F8E660614EE}"/>
              </a:ext>
            </a:extLst>
          </p:cNvPr>
          <p:cNvSpPr txBox="1"/>
          <p:nvPr/>
        </p:nvSpPr>
        <p:spPr>
          <a:xfrm>
            <a:off x="103695" y="0"/>
            <a:ext cx="12088305" cy="7510774"/>
          </a:xfrm>
          <a:prstGeom prst="rect">
            <a:avLst/>
          </a:prstGeom>
          <a:noFill/>
        </p:spPr>
        <p:txBody>
          <a:bodyPr wrap="square" rtlCol="0">
            <a:spAutoFit/>
          </a:bodyPr>
          <a:lstStyle/>
          <a:p>
            <a:pPr>
              <a:lnSpc>
                <a:spcPct val="107000"/>
              </a:lnSpc>
              <a:spcAft>
                <a:spcPts val="800"/>
              </a:spcAft>
            </a:pPr>
            <a:r>
              <a:rPr lang="en-GB" sz="2000" b="0" i="1" dirty="0">
                <a:solidFill>
                  <a:srgbClr val="333333"/>
                </a:solidFill>
                <a:effectLst/>
                <a:latin typeface="Arial" panose="020B0604020202020204" pitchFamily="34" charset="0"/>
                <a:cs typeface="Arial" panose="020B0604020202020204" pitchFamily="34" charset="0"/>
              </a:rPr>
              <a:t>Collaborative Partnership Working </a:t>
            </a:r>
            <a:r>
              <a:rPr lang="en-GB" sz="2000" b="0" i="0" dirty="0">
                <a:solidFill>
                  <a:srgbClr val="333333"/>
                </a:solidFill>
                <a:effectLst/>
                <a:latin typeface="Arial" panose="020B0604020202020204" pitchFamily="34" charset="0"/>
                <a:cs typeface="Arial" panose="020B0604020202020204" pitchFamily="34" charset="0"/>
              </a:rPr>
              <a:t>(2024) Available at: https://www.open.edu/openlearncreate/mod/oucontent/view.php?id=146352&amp;printable=1 (Accessed: 18 January 2024)</a:t>
            </a:r>
            <a:endParaRPr lang="en-GB" sz="2000" dirty="0">
              <a:latin typeface="Arial" panose="020B0604020202020204" pitchFamily="34" charset="0"/>
              <a:cs typeface="Arial" panose="020B0604020202020204" pitchFamily="34" charset="0"/>
            </a:endParaRPr>
          </a:p>
          <a:p>
            <a:pPr>
              <a:lnSpc>
                <a:spcPct val="107000"/>
              </a:lnSpc>
              <a:spcAft>
                <a:spcPts val="800"/>
              </a:spcAft>
            </a:pPr>
            <a:r>
              <a:rPr lang="en-GB" sz="2000"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Cusick, S., Georgieff, M. K. (2013) </a:t>
            </a:r>
            <a:r>
              <a:rPr lang="en-GB" sz="2000" i="1"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The first 1,000 days of life</a:t>
            </a:r>
            <a:r>
              <a:rPr lang="en-GB" sz="2000"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r>
              <a:rPr lang="en-GB" sz="2000" i="1"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The brain’s window of opportunity.</a:t>
            </a:r>
            <a:r>
              <a:rPr lang="en-GB" sz="2000" kern="0" dirty="0">
                <a:effectLst/>
                <a:latin typeface="Arial" panose="020B0604020202020204" pitchFamily="34" charset="0"/>
                <a:ea typeface="Times New Roman" panose="02020603050405020304" pitchFamily="18" charset="0"/>
                <a:cs typeface="Arial" panose="020B0604020202020204" pitchFamily="34" charset="0"/>
              </a:rPr>
              <a:t> </a:t>
            </a:r>
            <a:r>
              <a:rPr lang="en-GB" sz="2000"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Available at: https://www.unicef-irc.org/article/958-the-first-1000-days-of-life-the-brains-window-of-opportunity.html (Accessed: 7 February 2024).</a:t>
            </a:r>
            <a:r>
              <a:rPr lang="en-GB" sz="2000" kern="100" dirty="0">
                <a:latin typeface="Arial" panose="020B0604020202020204" pitchFamily="34" charset="0"/>
                <a:ea typeface="Times New Roman" panose="02020603050405020304" pitchFamily="18" charset="0"/>
                <a:cs typeface="Arial" panose="020B0604020202020204" pitchFamily="34" charset="0"/>
              </a:rPr>
              <a:t>                                                                               </a:t>
            </a:r>
          </a:p>
          <a:p>
            <a:pPr>
              <a:lnSpc>
                <a:spcPct val="107000"/>
              </a:lnSpc>
              <a:spcAft>
                <a:spcPts val="800"/>
              </a:spcAft>
            </a:pPr>
            <a:endParaRPr lang="en-GB" sz="2000" b="0" i="0" dirty="0">
              <a:solidFill>
                <a:srgbClr val="333333"/>
              </a:solidFill>
              <a:effectLst/>
              <a:latin typeface="Arial" panose="020B0604020202020204" pitchFamily="34" charset="0"/>
              <a:cs typeface="Arial" panose="020B0604020202020204" pitchFamily="34" charset="0"/>
            </a:endParaRPr>
          </a:p>
          <a:p>
            <a:pPr>
              <a:lnSpc>
                <a:spcPct val="107000"/>
              </a:lnSpc>
              <a:spcAft>
                <a:spcPts val="800"/>
              </a:spcAft>
            </a:pPr>
            <a:r>
              <a:rPr lang="en-GB" sz="2000" b="0" i="0" dirty="0">
                <a:solidFill>
                  <a:srgbClr val="333333"/>
                </a:solidFill>
                <a:effectLst/>
                <a:latin typeface="Arial" panose="020B0604020202020204" pitchFamily="34" charset="0"/>
                <a:cs typeface="Arial" panose="020B0604020202020204" pitchFamily="34" charset="0"/>
              </a:rPr>
              <a:t>Department of Health and Aged Care (2024) </a:t>
            </a:r>
            <a:r>
              <a:rPr lang="en-GB" sz="2000" b="0" i="1" dirty="0">
                <a:solidFill>
                  <a:srgbClr val="333333"/>
                </a:solidFill>
                <a:effectLst/>
                <a:latin typeface="Arial" panose="020B0604020202020204" pitchFamily="34" charset="0"/>
                <a:cs typeface="Arial" panose="020B0604020202020204" pitchFamily="34" charset="0"/>
              </a:rPr>
              <a:t>The first 1,000 days</a:t>
            </a:r>
            <a:r>
              <a:rPr lang="en-GB" sz="2000" b="0" i="0" dirty="0">
                <a:solidFill>
                  <a:srgbClr val="333333"/>
                </a:solidFill>
                <a:effectLst/>
                <a:latin typeface="Arial" panose="020B0604020202020204" pitchFamily="34" charset="0"/>
                <a:cs typeface="Arial" panose="020B0604020202020204" pitchFamily="34" charset="0"/>
              </a:rPr>
              <a:t>. Available at: https://www.pregnancybirthbaby.org.au/the-first-1000-days#:~:text=It's%20through%20their%20relationships%20that,to%20feel%20safe%20and%20loved. (Accessed: 20 January 2024).</a:t>
            </a:r>
            <a:endParaRPr lang="en-GB" sz="2000" dirty="0">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Department of Health and Social Care (2023) </a:t>
            </a:r>
            <a:r>
              <a:rPr lang="en-GB" sz="2000" b="0" i="1" dirty="0">
                <a:solidFill>
                  <a:srgbClr val="333333"/>
                </a:solidFill>
                <a:effectLst/>
                <a:latin typeface="Arial" panose="020B0604020202020204" pitchFamily="34" charset="0"/>
                <a:cs typeface="Arial" panose="020B0604020202020204" pitchFamily="34" charset="0"/>
              </a:rPr>
              <a:t>The best start for life: a progress report on delivering the vision</a:t>
            </a:r>
            <a:r>
              <a:rPr lang="en-GB" sz="2000" b="0" i="0" dirty="0">
                <a:solidFill>
                  <a:srgbClr val="333333"/>
                </a:solidFill>
                <a:effectLst/>
                <a:latin typeface="Arial" panose="020B0604020202020204" pitchFamily="34" charset="0"/>
                <a:cs typeface="Arial" panose="020B0604020202020204" pitchFamily="34" charset="0"/>
              </a:rPr>
              <a:t>. Available at: https://www.gov.uk/government/publications/the-best-start-for-life-a-progress-report-on-delivering-the-vision/the-best-start-for-life-a-progress-report-on-delivering-the-vision (Accessed: 10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Early Years Alliance (2019) </a:t>
            </a:r>
            <a:r>
              <a:rPr lang="en-GB" sz="2000" b="0" i="1" dirty="0">
                <a:solidFill>
                  <a:srgbClr val="333333"/>
                </a:solidFill>
                <a:effectLst/>
                <a:latin typeface="Arial" panose="020B0604020202020204" pitchFamily="34" charset="0"/>
                <a:cs typeface="Arial" panose="020B0604020202020204" pitchFamily="34" charset="0"/>
              </a:rPr>
              <a:t>Enabling Environments</a:t>
            </a:r>
            <a:r>
              <a:rPr lang="en-GB" sz="2000" b="0" i="0" dirty="0">
                <a:solidFill>
                  <a:srgbClr val="333333"/>
                </a:solidFill>
                <a:effectLst/>
                <a:latin typeface="Arial" panose="020B0604020202020204" pitchFamily="34" charset="0"/>
                <a:cs typeface="Arial" panose="020B0604020202020204" pitchFamily="34" charset="0"/>
              </a:rPr>
              <a:t>. Available at: https://www.eyalliance.org.uk/enabling-environments#:~:text=An%20enabling%20environment%20is%20a,facilitates%20a%20sense%20of%20belonging (Accessed: 23 January 2024).</a:t>
            </a:r>
            <a:endParaRPr lang="en-GB" sz="2000" dirty="0">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567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06B92A-AABD-683C-54FB-354C15EBA086}"/>
              </a:ext>
            </a:extLst>
          </p:cNvPr>
          <p:cNvSpPr txBox="1"/>
          <p:nvPr/>
        </p:nvSpPr>
        <p:spPr>
          <a:xfrm>
            <a:off x="179896" y="66877"/>
            <a:ext cx="11804958" cy="8402300"/>
          </a:xfrm>
          <a:prstGeom prst="rect">
            <a:avLst/>
          </a:prstGeom>
          <a:noFill/>
        </p:spPr>
        <p:txBody>
          <a:bodyPr wrap="square" rtlCol="0">
            <a:spAutoFit/>
          </a:bodyPr>
          <a:lstStyle/>
          <a:p>
            <a:r>
              <a:rPr lang="en-GB" sz="2000" b="0" i="0" dirty="0">
                <a:solidFill>
                  <a:srgbClr val="333333"/>
                </a:solidFill>
                <a:effectLst/>
                <a:latin typeface="Arial" panose="020B0604020202020204" pitchFamily="34" charset="0"/>
                <a:cs typeface="Arial" panose="020B0604020202020204" pitchFamily="34" charset="0"/>
              </a:rPr>
              <a:t>Early Years Matters (2023) </a:t>
            </a:r>
            <a:r>
              <a:rPr lang="en-GB" sz="2000" b="0" i="1" dirty="0">
                <a:solidFill>
                  <a:srgbClr val="333333"/>
                </a:solidFill>
                <a:effectLst/>
                <a:latin typeface="Arial" panose="020B0604020202020204" pitchFamily="34" charset="0"/>
                <a:cs typeface="Arial" panose="020B0604020202020204" pitchFamily="34" charset="0"/>
              </a:rPr>
              <a:t>Enabling Environments</a:t>
            </a:r>
            <a:r>
              <a:rPr lang="en-GB" sz="2000" b="0" i="0" dirty="0">
                <a:solidFill>
                  <a:srgbClr val="333333"/>
                </a:solidFill>
                <a:effectLst/>
                <a:latin typeface="Arial" panose="020B0604020202020204" pitchFamily="34" charset="0"/>
                <a:cs typeface="Arial" panose="020B0604020202020204" pitchFamily="34" charset="0"/>
              </a:rPr>
              <a:t>. Available at: https://www.earlyyearsmatters.co.uk/our-services/school-and-nursery-improvement-partner/enabling-environments/ (Accessed: 23 January 2024).</a:t>
            </a:r>
          </a:p>
          <a:p>
            <a:endParaRPr lang="en-GB" sz="2000" b="0" i="0" dirty="0">
              <a:solidFill>
                <a:srgbClr val="333333"/>
              </a:solidFill>
              <a:effectLst/>
              <a:latin typeface="Arial" panose="020B060402020202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Aptos" panose="020B0004020202020204" pitchFamily="34" charset="0"/>
                <a:cs typeface="Times New Roman" panose="02020603050405020304" pitchFamily="18" charset="0"/>
              </a:rPr>
              <a:t>Early Years Matters (2023) </a:t>
            </a:r>
            <a:r>
              <a:rPr lang="en-GB" sz="2000" i="1"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Indoor and Outdoor Environment</a:t>
            </a:r>
            <a:r>
              <a:rPr lang="en-GB" sz="2000" i="1" kern="100" dirty="0">
                <a:solidFill>
                  <a:srgbClr val="333333"/>
                </a:solidFill>
                <a:effectLst/>
                <a:latin typeface="Arial" panose="020B0604020202020204" pitchFamily="34" charset="0"/>
                <a:ea typeface="Aptos" panose="020B0004020202020204" pitchFamily="34" charset="0"/>
                <a:cs typeface="Times New Roman" panose="02020603050405020304" pitchFamily="18" charset="0"/>
              </a:rPr>
              <a:t>. </a:t>
            </a:r>
            <a:r>
              <a:rPr lang="en-GB" sz="2000" kern="100" dirty="0">
                <a:solidFill>
                  <a:srgbClr val="333333"/>
                </a:solidFill>
                <a:effectLst/>
                <a:latin typeface="Arial" panose="020B0604020202020204" pitchFamily="34" charset="0"/>
                <a:ea typeface="Aptos" panose="020B0004020202020204" pitchFamily="34" charset="0"/>
                <a:cs typeface="Times New Roman" panose="02020603050405020304" pitchFamily="18" charset="0"/>
              </a:rPr>
              <a:t>Available at: https://www.earlyyearsmatters.co.uk/our-services/school-and-nursery-improvement-partner/enabling-environments/indoor-and-outdoor-environment/ (Accessed: 10 February 2024).</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2000" b="0" i="0" dirty="0">
              <a:solidFill>
                <a:srgbClr val="333333"/>
              </a:solidFill>
              <a:effectLst/>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Early Years Matters (2023) </a:t>
            </a:r>
            <a:r>
              <a:rPr lang="en-GB" sz="2000" b="0" i="1" dirty="0">
                <a:solidFill>
                  <a:srgbClr val="333333"/>
                </a:solidFill>
                <a:effectLst/>
                <a:latin typeface="Arial" panose="020B0604020202020204" pitchFamily="34" charset="0"/>
                <a:cs typeface="Arial" panose="020B0604020202020204" pitchFamily="34" charset="0"/>
              </a:rPr>
              <a:t>Play and Learning</a:t>
            </a:r>
            <a:r>
              <a:rPr lang="en-GB" sz="2000" b="0" i="0" dirty="0">
                <a:solidFill>
                  <a:srgbClr val="333333"/>
                </a:solidFill>
                <a:effectLst/>
                <a:latin typeface="Arial" panose="020B0604020202020204" pitchFamily="34" charset="0"/>
                <a:cs typeface="Arial" panose="020B0604020202020204" pitchFamily="34" charset="0"/>
              </a:rPr>
              <a:t>. Available at: https://www.earlyyearsmatters.co.uk/eyfs/a-unique-child/play-learning/#:~:text=Play%20underpins%20the%20EYFS.,need%20extra%20help%20from%20adults. (Accessed: 18 January 2024).</a:t>
            </a:r>
          </a:p>
          <a:p>
            <a:endParaRPr lang="en-GB" sz="2000" b="0" i="0" dirty="0">
              <a:solidFill>
                <a:srgbClr val="333333"/>
              </a:solidFill>
              <a:effectLst/>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Early Years Matters (2023) </a:t>
            </a:r>
            <a:r>
              <a:rPr lang="en-GB" sz="2000" b="0" i="1" dirty="0">
                <a:solidFill>
                  <a:srgbClr val="333333"/>
                </a:solidFill>
                <a:effectLst/>
                <a:latin typeface="Arial" panose="020B0604020202020204" pitchFamily="34" charset="0"/>
                <a:cs typeface="Arial" panose="020B0604020202020204" pitchFamily="34" charset="0"/>
              </a:rPr>
              <a:t>Working in  Partnership</a:t>
            </a:r>
            <a:r>
              <a:rPr lang="en-GB" sz="2000" b="0" i="0" dirty="0">
                <a:solidFill>
                  <a:srgbClr val="333333"/>
                </a:solidFill>
                <a:effectLst/>
                <a:latin typeface="Arial" panose="020B0604020202020204" pitchFamily="34" charset="0"/>
                <a:cs typeface="Arial" panose="020B0604020202020204" pitchFamily="34" charset="0"/>
              </a:rPr>
              <a:t>. Available at: https://www.earlyyearsmatters.co.uk/eyfs/positive-relationships/working-in-partnership/#:~:text=The%20benefits%20of%20working%20in,needs%20to%20receive%20coordinated%20support. (Accessed: 17 January 2024).</a:t>
            </a:r>
          </a:p>
          <a:p>
            <a:endParaRPr lang="en-GB" sz="2000" kern="100" dirty="0">
              <a:solidFill>
                <a:srgbClr val="333333"/>
              </a:solidFill>
              <a:latin typeface="Arial" panose="020B0604020202020204" pitchFamily="34" charset="0"/>
              <a:ea typeface="Calibri" panose="020F050202020403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Gilmore, J.H. Santelli, R. K. Gao, W. (2018) </a:t>
            </a:r>
            <a:r>
              <a:rPr lang="en-GB" sz="2000" i="1" kern="100" spc="-10" dirty="0">
                <a:solidFill>
                  <a:srgbClr val="000000"/>
                </a:solidFill>
                <a:effectLst/>
                <a:latin typeface="Arial" panose="020B0604020202020204" pitchFamily="34" charset="0"/>
                <a:ea typeface="Calibri" panose="020F0502020204030204" pitchFamily="34" charset="0"/>
                <a:cs typeface="Arial" panose="020B0604020202020204" pitchFamily="34" charset="0"/>
              </a:rPr>
              <a:t>Imaging structural and functional brain development in early childhood</a:t>
            </a:r>
            <a:r>
              <a:rPr lang="en-GB" sz="2000" i="1"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a:t>
            </a:r>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 Available at: https://www.ncbi.nlm.nih.gov/pmc/articles/PMC5987539/#:~:text=Overall%20growth%20of%20the%20brain,80%25%20of%20adult%20size3. (Accessed: 23 December 2023).</a:t>
            </a:r>
          </a:p>
          <a:p>
            <a:endParaRPr lang="en-GB" sz="2000" kern="100" dirty="0">
              <a:solidFill>
                <a:srgbClr val="333333"/>
              </a:solidFill>
              <a:latin typeface="Arial" panose="020B0604020202020204" pitchFamily="34" charset="0"/>
              <a:ea typeface="Calibri" panose="020F050202020403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02397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36088F-994E-5DB0-F167-3347C6783F2E}"/>
              </a:ext>
            </a:extLst>
          </p:cNvPr>
          <p:cNvSpPr txBox="1"/>
          <p:nvPr/>
        </p:nvSpPr>
        <p:spPr>
          <a:xfrm>
            <a:off x="0" y="63374"/>
            <a:ext cx="12113537" cy="7725192"/>
          </a:xfrm>
          <a:prstGeom prst="rect">
            <a:avLst/>
          </a:prstGeom>
          <a:noFill/>
        </p:spPr>
        <p:txBody>
          <a:bodyPr wrap="square" rtlCol="0">
            <a:spAutoFit/>
          </a:bodyPr>
          <a:lstStyle/>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Grantham-McGregor, S., Cheung, Y.B., Cueto, S., Glewwe, P., Richer, L., Strupp, B., The International Child Development Steering Group. (2007) '</a:t>
            </a:r>
            <a:r>
              <a:rPr lang="en-GB" sz="2000" kern="100" dirty="0">
                <a:effectLst/>
                <a:latin typeface="Arial" panose="020B0604020202020204" pitchFamily="34" charset="0"/>
                <a:ea typeface="Calibri" panose="020F0502020204030204" pitchFamily="34" charset="0"/>
                <a:cs typeface="Arial" panose="020B0604020202020204" pitchFamily="34" charset="0"/>
              </a:rPr>
              <a:t>Developmental potential in the first 5 years for children in developing countries', </a:t>
            </a:r>
            <a:r>
              <a:rPr lang="en-GB" sz="2000" i="1" kern="100" dirty="0">
                <a:effectLst/>
                <a:latin typeface="Arial" panose="020B0604020202020204" pitchFamily="34" charset="0"/>
                <a:ea typeface="Calibri" panose="020F0502020204030204" pitchFamily="34" charset="0"/>
                <a:cs typeface="Arial" panose="020B0604020202020204" pitchFamily="34" charset="0"/>
              </a:rPr>
              <a:t>THE LANCET</a:t>
            </a:r>
            <a:r>
              <a:rPr lang="en-GB" sz="2000" kern="100" dirty="0">
                <a:effectLst/>
                <a:latin typeface="Arial" panose="020B0604020202020204" pitchFamily="34" charset="0"/>
                <a:ea typeface="Calibri" panose="020F0502020204030204" pitchFamily="34" charset="0"/>
                <a:cs typeface="Arial" panose="020B0604020202020204" pitchFamily="34" charset="0"/>
              </a:rPr>
              <a:t>, 369 (9555), pp 60-70. Available at: https://doi.org/10.1016/S0140-6736(07)60032-4</a:t>
            </a:r>
          </a:p>
          <a:p>
            <a:endParaRPr lang="en-GB" sz="2000" kern="100" dirty="0">
              <a:latin typeface="Arial" panose="020B0604020202020204" pitchFamily="34" charset="0"/>
              <a:ea typeface="Calibri" panose="020F050202020403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Health and Social Care Committee (2019) </a:t>
            </a:r>
            <a:r>
              <a:rPr lang="en-GB" sz="2000" b="0" i="1" dirty="0">
                <a:solidFill>
                  <a:srgbClr val="333333"/>
                </a:solidFill>
                <a:effectLst/>
                <a:latin typeface="Arial" panose="020B0604020202020204" pitchFamily="34" charset="0"/>
                <a:cs typeface="Arial" panose="020B0604020202020204" pitchFamily="34" charset="0"/>
              </a:rPr>
              <a:t>First 1000 Days of Life</a:t>
            </a:r>
            <a:r>
              <a:rPr lang="en-GB" sz="2000" b="0" i="0" dirty="0">
                <a:solidFill>
                  <a:srgbClr val="333333"/>
                </a:solidFill>
                <a:effectLst/>
                <a:latin typeface="Arial" panose="020B0604020202020204" pitchFamily="34" charset="0"/>
                <a:cs typeface="Arial" panose="020B0604020202020204" pitchFamily="34" charset="0"/>
              </a:rPr>
              <a:t>. Available at: https://publications.parliament.uk/pa/cm201719/cmselect/cmhealth/1496/1496.pdf (Accessed: 9 January 2024).</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Healthdirect Australia (2023) </a:t>
            </a:r>
            <a:r>
              <a:rPr lang="en-GB" sz="2000" i="1"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The first 1,000 days</a:t>
            </a:r>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 Available at: https://www.pregnancybirthbaby.org.au/the-first-1000-days#what-is (Accessed: 24 December 2023).</a:t>
            </a:r>
          </a:p>
          <a:p>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Health New Zealand (no date) </a:t>
            </a:r>
            <a:r>
              <a:rPr lang="en-GB" sz="2000" i="1"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First 1,000 Days</a:t>
            </a:r>
            <a:r>
              <a:rPr lang="en-GB" sz="2000" kern="100" dirty="0">
                <a:solidFill>
                  <a:srgbClr val="333333"/>
                </a:solidFill>
                <a:effectLst/>
                <a:latin typeface="Arial" panose="020B0604020202020204" pitchFamily="34" charset="0"/>
                <a:ea typeface="Calibri" panose="020F0502020204030204" pitchFamily="34" charset="0"/>
                <a:cs typeface="Arial" panose="020B0604020202020204" pitchFamily="34" charset="0"/>
              </a:rPr>
              <a:t>. Available at: https://www.hpa.org.nz/programme/first-1000-days (Accessed: 26 December 2023).</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HM Government (2021) </a:t>
            </a:r>
            <a:r>
              <a:rPr lang="en-GB" sz="2000" b="0" i="1" dirty="0">
                <a:solidFill>
                  <a:srgbClr val="333333"/>
                </a:solidFill>
                <a:effectLst/>
                <a:latin typeface="Arial" panose="020B0604020202020204" pitchFamily="34" charset="0"/>
                <a:cs typeface="Arial" panose="020B0604020202020204" pitchFamily="34" charset="0"/>
              </a:rPr>
              <a:t>The Early Years Healthy Development Review Report</a:t>
            </a:r>
            <a:r>
              <a:rPr lang="en-GB" sz="2000" b="0" i="0" dirty="0">
                <a:solidFill>
                  <a:srgbClr val="333333"/>
                </a:solidFill>
                <a:effectLst/>
                <a:latin typeface="Arial" panose="020B0604020202020204" pitchFamily="34" charset="0"/>
                <a:cs typeface="Arial" panose="020B0604020202020204" pitchFamily="34" charset="0"/>
              </a:rPr>
              <a:t>. Available at: https://assets.publishing.service.gov.uk/media/605c5e61d3bf7f2f0d94183a/The_best_start_for_life_a_vision_for_the_1_001_critical_days.pdf (Accessed: 10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Jackson, L. (2022) </a:t>
            </a:r>
            <a:r>
              <a:rPr lang="en-GB" sz="2000" i="1" dirty="0">
                <a:latin typeface="Arial" panose="020B0604020202020204" pitchFamily="34" charset="0"/>
                <a:cs typeface="Arial" panose="020B0604020202020204" pitchFamily="34" charset="0"/>
              </a:rPr>
              <a:t>Sensory Play In The Early Years: 25 Amazing Activity Ideas For You To Try</a:t>
            </a:r>
            <a:r>
              <a:rPr lang="en-GB" sz="2000" dirty="0">
                <a:latin typeface="Arial" panose="020B0604020202020204" pitchFamily="34" charset="0"/>
                <a:cs typeface="Arial" panose="020B0604020202020204" pitchFamily="34" charset="0"/>
              </a:rPr>
              <a:t>. Available at: https://blossomeducational.com/blog/sensory-play-in-the-early-years-25-amazing-activity-ideas-for-you-to-try/ (Accessed: 23 January 2024).</a:t>
            </a: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b="0" i="0" dirty="0">
              <a:solidFill>
                <a:srgbClr val="333333"/>
              </a:solidFill>
              <a:effectLst/>
              <a:latin typeface="Arial" panose="020B0604020202020204" pitchFamily="34" charset="0"/>
              <a:cs typeface="Arial" panose="020B0604020202020204" pitchFamily="34" charset="0"/>
            </a:endParaRPr>
          </a:p>
          <a:p>
            <a:endParaRPr lang="en-GB" dirty="0">
              <a:solidFill>
                <a:srgbClr val="33333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67276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E129706-FE7D-B306-B66F-956A3F84A5D3}"/>
              </a:ext>
            </a:extLst>
          </p:cNvPr>
          <p:cNvSpPr txBox="1"/>
          <p:nvPr/>
        </p:nvSpPr>
        <p:spPr>
          <a:xfrm>
            <a:off x="208071" y="222720"/>
            <a:ext cx="12192000" cy="6863417"/>
          </a:xfrm>
          <a:prstGeom prst="rect">
            <a:avLst/>
          </a:prstGeom>
          <a:noFill/>
        </p:spPr>
        <p:txBody>
          <a:bodyPr wrap="square" rtlCol="0">
            <a:spAutoFit/>
          </a:bodyPr>
          <a:lstStyle/>
          <a:p>
            <a:r>
              <a:rPr lang="en-GB" sz="2000" b="0" i="0" dirty="0">
                <a:solidFill>
                  <a:srgbClr val="333333"/>
                </a:solidFill>
                <a:effectLst/>
                <a:latin typeface="Arial" panose="020B0604020202020204" pitchFamily="34" charset="0"/>
                <a:cs typeface="Arial" panose="020B0604020202020204" pitchFamily="34" charset="0"/>
              </a:rPr>
              <a:t>Likhar, A., Patil, M, S., (2022) '</a:t>
            </a:r>
            <a:r>
              <a:rPr lang="en-GB" sz="2000" b="0" i="0" spc="-10" dirty="0">
                <a:solidFill>
                  <a:srgbClr val="000000"/>
                </a:solidFill>
                <a:effectLst/>
                <a:latin typeface="Arial" panose="020B0604020202020204" pitchFamily="34" charset="0"/>
                <a:cs typeface="Arial" panose="020B0604020202020204" pitchFamily="34" charset="0"/>
              </a:rPr>
              <a:t>Importance of Maternal Nutrition in the First 1,000 Days of Life and Its Effects on Child Development: A Narrative Review</a:t>
            </a:r>
            <a:r>
              <a:rPr lang="en-GB" sz="2000" b="0" i="0" dirty="0">
                <a:solidFill>
                  <a:srgbClr val="333333"/>
                </a:solidFill>
                <a:effectLst/>
                <a:latin typeface="Arial" panose="020B0604020202020204" pitchFamily="34" charset="0"/>
                <a:cs typeface="Arial" panose="020B0604020202020204" pitchFamily="34" charset="0"/>
              </a:rPr>
              <a:t>', </a:t>
            </a:r>
            <a:r>
              <a:rPr lang="en-GB" sz="2000" b="0" i="1" dirty="0">
                <a:solidFill>
                  <a:srgbClr val="333333"/>
                </a:solidFill>
                <a:effectLst/>
                <a:latin typeface="Arial" panose="020B0604020202020204" pitchFamily="34" charset="0"/>
                <a:cs typeface="Arial" panose="020B0604020202020204" pitchFamily="34" charset="0"/>
              </a:rPr>
              <a:t>National Library of Medicine</a:t>
            </a:r>
            <a:r>
              <a:rPr lang="en-GB" sz="2000" b="0" i="0" dirty="0">
                <a:solidFill>
                  <a:srgbClr val="333333"/>
                </a:solidFill>
                <a:effectLst/>
                <a:latin typeface="Arial" panose="020B0604020202020204" pitchFamily="34" charset="0"/>
                <a:cs typeface="Arial" panose="020B0604020202020204" pitchFamily="34" charset="0"/>
              </a:rPr>
              <a:t>. Available at: </a:t>
            </a:r>
            <a:r>
              <a:rPr lang="en-GB" sz="2000" b="0" i="0" dirty="0">
                <a:solidFill>
                  <a:srgbClr val="333333"/>
                </a:solidFill>
                <a:effectLst/>
                <a:latin typeface="Arial" panose="020B0604020202020204" pitchFamily="34" charset="0"/>
                <a:cs typeface="Arial" panose="020B0604020202020204" pitchFamily="34" charset="0"/>
                <a:hlinkClick r:id="rId2"/>
              </a:rPr>
              <a:t>https://www.ncbi.nlm.nih.gov/pmc/articles/PMC9640361/</a:t>
            </a:r>
            <a:r>
              <a:rPr lang="en-GB" sz="2000" b="0" i="0" dirty="0">
                <a:solidFill>
                  <a:srgbClr val="333333"/>
                </a:solidFill>
                <a:effectLst/>
                <a:latin typeface="Arial" panose="020B0604020202020204" pitchFamily="34" charset="0"/>
                <a:cs typeface="Arial" panose="020B0604020202020204" pitchFamily="34" charset="0"/>
              </a:rPr>
              <a:t>.</a:t>
            </a:r>
          </a:p>
          <a:p>
            <a:endParaRPr lang="en-GB" sz="2000" dirty="0">
              <a:solidFill>
                <a:srgbClr val="333333"/>
              </a:solidFill>
              <a:latin typeface="Arial" panose="020B060402020202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Marlen, D. (2024) </a:t>
            </a:r>
            <a:r>
              <a:rPr lang="en-GB" sz="2000" i="1" kern="100" dirty="0">
                <a:solidFill>
                  <a:srgbClr val="010101"/>
                </a:solidFill>
                <a:effectLst/>
                <a:latin typeface="Arial" panose="020B0604020202020204" pitchFamily="34" charset="0"/>
                <a:ea typeface="Aptos" panose="020B0004020202020204" pitchFamily="34" charset="0"/>
                <a:cs typeface="Arial" panose="020B0604020202020204" pitchFamily="34" charset="0"/>
              </a:rPr>
              <a:t>Respectful care in Early Years – Exploring the Pikler Approach to nappy changing</a:t>
            </a:r>
            <a:r>
              <a:rPr lang="en-GB" sz="2000" i="1"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a:t>
            </a:r>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 Available at: https://www.teachearlyyears.com/under-2s/view/the-pikler-approach-part-1 (Accessed: 8 February 2024).</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NHS Lothian (2024) </a:t>
            </a:r>
            <a:r>
              <a:rPr lang="en-GB" sz="2000" b="0" i="1" dirty="0">
                <a:solidFill>
                  <a:srgbClr val="333333"/>
                </a:solidFill>
                <a:effectLst/>
                <a:latin typeface="Arial" panose="020B0604020202020204" pitchFamily="34" charset="0"/>
                <a:cs typeface="Arial" panose="020B0604020202020204" pitchFamily="34" charset="0"/>
              </a:rPr>
              <a:t>Sensory</a:t>
            </a:r>
            <a:r>
              <a:rPr lang="en-GB" sz="2000" b="0" i="0" dirty="0">
                <a:solidFill>
                  <a:srgbClr val="333333"/>
                </a:solidFill>
                <a:effectLst/>
                <a:latin typeface="Arial" panose="020B0604020202020204" pitchFamily="34" charset="0"/>
                <a:cs typeface="Arial" panose="020B0604020202020204" pitchFamily="34" charset="0"/>
              </a:rPr>
              <a:t>. Available at: https://services.nhslothian.scot/pairs/sensory/ (Accessed: 23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nidirect (no date) </a:t>
            </a:r>
            <a:r>
              <a:rPr lang="en-GB" sz="2000" b="0" i="1" dirty="0">
                <a:solidFill>
                  <a:srgbClr val="333333"/>
                </a:solidFill>
                <a:effectLst/>
                <a:latin typeface="Arial" panose="020B0604020202020204" pitchFamily="34" charset="0"/>
                <a:cs typeface="Arial" panose="020B0604020202020204" pitchFamily="34" charset="0"/>
              </a:rPr>
              <a:t>How play helps children's development</a:t>
            </a:r>
            <a:r>
              <a:rPr lang="en-GB" sz="2000" b="0" i="0" dirty="0">
                <a:solidFill>
                  <a:srgbClr val="333333"/>
                </a:solidFill>
                <a:effectLst/>
                <a:latin typeface="Arial" panose="020B0604020202020204" pitchFamily="34" charset="0"/>
                <a:cs typeface="Arial" panose="020B0604020202020204" pitchFamily="34" charset="0"/>
              </a:rPr>
              <a:t>. Available at: https://www.nidirect.gov.uk/articles/how-play-helps-childrens-development#:~:text=Play%20improves%20the%20cognitive%2C%20physical,confidence  (Accessed: 22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OSC. (2020) </a:t>
            </a:r>
            <a:r>
              <a:rPr lang="en-GB" sz="2000" b="0" i="1" dirty="0">
                <a:solidFill>
                  <a:srgbClr val="4D4D4F"/>
                </a:solidFill>
                <a:effectLst/>
                <a:latin typeface="Arial" panose="020B0604020202020204" pitchFamily="34" charset="0"/>
                <a:cs typeface="Arial" panose="020B0604020202020204" pitchFamily="34" charset="0"/>
              </a:rPr>
              <a:t>Nature Portraits: Loose Parts Play Activity for Little Learners</a:t>
            </a:r>
            <a:r>
              <a:rPr lang="en-GB" sz="2000" b="0" i="0" dirty="0">
                <a:solidFill>
                  <a:srgbClr val="333333"/>
                </a:solidFill>
                <a:effectLst/>
                <a:latin typeface="Arial" panose="020B0604020202020204" pitchFamily="34" charset="0"/>
                <a:cs typeface="Arial" panose="020B0604020202020204" pitchFamily="34" charset="0"/>
              </a:rPr>
              <a:t>. Available at: https://www.osc.org/nature-portraits-loose-parts-play-activity-for-little-learners/ (Accessed: 26 February 2024).</a:t>
            </a: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71124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4594C1-405E-F9E8-FE98-EA9502BAB5EE}"/>
              </a:ext>
            </a:extLst>
          </p:cNvPr>
          <p:cNvSpPr txBox="1"/>
          <p:nvPr/>
        </p:nvSpPr>
        <p:spPr>
          <a:xfrm>
            <a:off x="0" y="84275"/>
            <a:ext cx="12113537" cy="7448193"/>
          </a:xfrm>
          <a:prstGeom prst="rect">
            <a:avLst/>
          </a:prstGeom>
          <a:noFill/>
        </p:spPr>
        <p:txBody>
          <a:bodyPr wrap="square" rtlCol="0">
            <a:spAutoFit/>
          </a:bodyPr>
          <a:lstStyle/>
          <a:p>
            <a:r>
              <a:rPr lang="en-GB" sz="2000" b="0" i="0" dirty="0">
                <a:solidFill>
                  <a:srgbClr val="333333"/>
                </a:solidFill>
                <a:effectLst/>
                <a:latin typeface="Arial" panose="020B0604020202020204" pitchFamily="34" charset="0"/>
                <a:cs typeface="Arial" panose="020B0604020202020204" pitchFamily="34" charset="0"/>
              </a:rPr>
              <a:t>Oxtoby, K. (2022) </a:t>
            </a:r>
            <a:r>
              <a:rPr lang="en-GB" sz="2000" b="0" i="1" dirty="0">
                <a:solidFill>
                  <a:srgbClr val="333333"/>
                </a:solidFill>
                <a:effectLst/>
                <a:latin typeface="Arial" panose="020B0604020202020204" pitchFamily="34" charset="0"/>
                <a:cs typeface="Arial" panose="020B0604020202020204" pitchFamily="34" charset="0"/>
              </a:rPr>
              <a:t>Challenges in child health: A hidden backlog of unmet need</a:t>
            </a:r>
            <a:r>
              <a:rPr lang="en-GB" sz="2000" b="0" i="0" dirty="0">
                <a:solidFill>
                  <a:srgbClr val="333333"/>
                </a:solidFill>
                <a:effectLst/>
                <a:latin typeface="Arial" panose="020B0604020202020204" pitchFamily="34" charset="0"/>
                <a:cs typeface="Arial" panose="020B0604020202020204" pitchFamily="34" charset="0"/>
              </a:rPr>
              <a:t>. Available at: https://www.nursinginpractice.com/analysis/challenges-in-child-health/ (Accessed: 12 February 2024).</a:t>
            </a:r>
            <a:endParaRPr lang="en-GB" sz="2000" dirty="0">
              <a:solidFill>
                <a:srgbClr val="333333"/>
              </a:solidFill>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pacey (2019) </a:t>
            </a:r>
            <a:r>
              <a:rPr lang="en-GB" sz="2000" b="0" i="1" dirty="0">
                <a:solidFill>
                  <a:srgbClr val="333333"/>
                </a:solidFill>
                <a:effectLst/>
                <a:latin typeface="Arial" panose="020B0604020202020204" pitchFamily="34" charset="0"/>
                <a:cs typeface="Arial" panose="020B0604020202020204" pitchFamily="34" charset="0"/>
              </a:rPr>
              <a:t>Getting to grips with loose parts play</a:t>
            </a:r>
            <a:r>
              <a:rPr lang="en-GB" sz="2000" b="0" i="0" dirty="0">
                <a:solidFill>
                  <a:srgbClr val="333333"/>
                </a:solidFill>
                <a:effectLst/>
                <a:latin typeface="Arial" panose="020B0604020202020204" pitchFamily="34" charset="0"/>
                <a:cs typeface="Arial" panose="020B0604020202020204" pitchFamily="34" charset="0"/>
              </a:rPr>
              <a:t>. Available at: https://www.pacey.org.uk/news-and-views/pacey-blog/2019/march-2019/getting-to-grips-with-loose-parts-play/ (Accessed: 23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Public Health England (2016) </a:t>
            </a:r>
            <a:r>
              <a:rPr lang="en-GB" sz="2000" b="0" i="1" dirty="0">
                <a:solidFill>
                  <a:srgbClr val="333333"/>
                </a:solidFill>
                <a:effectLst/>
                <a:latin typeface="Arial" panose="020B0604020202020204" pitchFamily="34" charset="0"/>
                <a:cs typeface="Arial" panose="020B0604020202020204" pitchFamily="34" charset="0"/>
              </a:rPr>
              <a:t>Health Matters: giving every child the best start in life.</a:t>
            </a:r>
            <a:r>
              <a:rPr lang="en-GB" sz="2000" b="0" i="0" dirty="0">
                <a:solidFill>
                  <a:srgbClr val="333333"/>
                </a:solidFill>
                <a:effectLst/>
                <a:latin typeface="Arial" panose="020B0604020202020204" pitchFamily="34" charset="0"/>
                <a:cs typeface="Arial" panose="020B0604020202020204" pitchFamily="34" charset="0"/>
              </a:rPr>
              <a:t> Available at: https://www.gov.uk/government/publications/health-matters-giving-every-child-the-best-start-in-life/health-matters-giving-every-child-the-best-start-in-life (Accessed: 21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Public Health Wales (2024) </a:t>
            </a:r>
            <a:r>
              <a:rPr lang="en-GB" sz="2000" b="0" i="1" dirty="0">
                <a:solidFill>
                  <a:srgbClr val="333333"/>
                </a:solidFill>
                <a:effectLst/>
                <a:latin typeface="Arial" panose="020B0604020202020204" pitchFamily="34" charset="0"/>
                <a:cs typeface="Arial" panose="020B0604020202020204" pitchFamily="34" charset="0"/>
              </a:rPr>
              <a:t>First 1000 Days - A Public Health Approach to Supporting Parents</a:t>
            </a:r>
            <a:r>
              <a:rPr lang="en-GB" sz="2000" b="0" i="0" dirty="0">
                <a:solidFill>
                  <a:srgbClr val="333333"/>
                </a:solidFill>
                <a:effectLst/>
                <a:latin typeface="Arial" panose="020B0604020202020204" pitchFamily="34" charset="0"/>
                <a:cs typeface="Arial" panose="020B0604020202020204" pitchFamily="34" charset="0"/>
              </a:rPr>
              <a:t>. Available at: https://vimeo.com/872473651?share=copy (Accessed: 22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The Early Years and Childcare Service (2021) </a:t>
            </a:r>
            <a:r>
              <a:rPr lang="en-GB" sz="2000" b="0" i="1" dirty="0">
                <a:solidFill>
                  <a:srgbClr val="000000"/>
                </a:solidFill>
                <a:effectLst/>
                <a:latin typeface="Arial" panose="020B0604020202020204" pitchFamily="34" charset="0"/>
                <a:cs typeface="Arial" panose="020B0604020202020204" pitchFamily="34" charset="0"/>
              </a:rPr>
              <a:t>Exploring Pedagogy - Introducing Urie Bronfenbrenner</a:t>
            </a:r>
            <a:r>
              <a:rPr lang="en-GB" sz="2000" b="0" i="0" dirty="0">
                <a:solidFill>
                  <a:srgbClr val="333333"/>
                </a:solidFill>
                <a:effectLst/>
                <a:latin typeface="Arial" panose="020B0604020202020204" pitchFamily="34" charset="0"/>
                <a:cs typeface="Arial" panose="020B0604020202020204" pitchFamily="34" charset="0"/>
              </a:rPr>
              <a:t>. Available at: https://www.theeducationpeople.org/blog/exploring-pedagogy-introducing-urie-bronfenbrenner/ (Accessed: 18 February 2024).</a:t>
            </a:r>
          </a:p>
          <a:p>
            <a:endParaRPr lang="en-GB" sz="2000" dirty="0">
              <a:solidFill>
                <a:srgbClr val="333333"/>
              </a:solidFill>
              <a:latin typeface="Arial" panose="020B0604020202020204" pitchFamily="34" charset="0"/>
              <a:cs typeface="Arial" panose="020B0604020202020204" pitchFamily="34" charset="0"/>
            </a:endParaRPr>
          </a:p>
          <a:p>
            <a:r>
              <a:rPr lang="en-GB" sz="2000" i="0" dirty="0">
                <a:solidFill>
                  <a:srgbClr val="333333"/>
                </a:solidFill>
                <a:effectLst/>
                <a:latin typeface="Arial" panose="020B0604020202020204" pitchFamily="34" charset="0"/>
                <a:cs typeface="Arial" panose="020B0604020202020204" pitchFamily="34" charset="0"/>
              </a:rPr>
              <a:t>The Education Hub (2020) </a:t>
            </a:r>
            <a:r>
              <a:rPr lang="en-GB" sz="2000" i="1" dirty="0">
                <a:solidFill>
                  <a:srgbClr val="333333"/>
                </a:solidFill>
                <a:effectLst/>
                <a:latin typeface="Arial" panose="020B0604020202020204" pitchFamily="34" charset="0"/>
                <a:cs typeface="Arial" panose="020B0604020202020204" pitchFamily="34" charset="0"/>
              </a:rPr>
              <a:t>The Pikler/ Resources for Infant Educarers approach</a:t>
            </a:r>
            <a:r>
              <a:rPr lang="en-GB" sz="2000" i="0" dirty="0">
                <a:solidFill>
                  <a:srgbClr val="333333"/>
                </a:solidFill>
                <a:effectLst/>
                <a:latin typeface="Arial" panose="020B0604020202020204" pitchFamily="34" charset="0"/>
                <a:cs typeface="Arial" panose="020B0604020202020204" pitchFamily="34" charset="0"/>
              </a:rPr>
              <a:t>. Available at: https://theeducationhub.org.nz/the-pikler-resources-for-infant-educarers-approach/ (Accessed: 20 January 2024).</a:t>
            </a:r>
          </a:p>
          <a:p>
            <a:endParaRPr lang="en-GB" sz="2000" b="0" i="0" dirty="0">
              <a:solidFill>
                <a:srgbClr val="333333"/>
              </a:solidFill>
              <a:effectLst/>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a:p>
            <a:endParaRPr lang="en-GB" sz="2000" dirty="0">
              <a:solidFill>
                <a:srgbClr val="333333"/>
              </a:solidFill>
              <a:latin typeface="Arial" panose="020B0604020202020204" pitchFamily="34" charset="0"/>
              <a:cs typeface="Arial" panose="020B0604020202020204" pitchFamily="34" charset="0"/>
            </a:endParaRPr>
          </a:p>
          <a:p>
            <a:endParaRPr lang="en-GB" dirty="0">
              <a:solidFill>
                <a:srgbClr val="333333"/>
              </a:solidFill>
              <a:latin typeface="avenir-regular-class"/>
              <a:cs typeface="Arial" panose="020B0604020202020204" pitchFamily="34" charset="0"/>
            </a:endParaRPr>
          </a:p>
        </p:txBody>
      </p:sp>
    </p:spTree>
    <p:extLst>
      <p:ext uri="{BB962C8B-B14F-4D97-AF65-F5344CB8AC3E}">
        <p14:creationId xmlns:p14="http://schemas.microsoft.com/office/powerpoint/2010/main" val="2490132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24953B-F19B-7F62-DC53-BD033EE33325}"/>
              </a:ext>
            </a:extLst>
          </p:cNvPr>
          <p:cNvSpPr txBox="1"/>
          <p:nvPr/>
        </p:nvSpPr>
        <p:spPr>
          <a:xfrm>
            <a:off x="0" y="0"/>
            <a:ext cx="12192000" cy="6217087"/>
          </a:xfrm>
          <a:prstGeom prst="rect">
            <a:avLst/>
          </a:prstGeom>
          <a:noFill/>
        </p:spPr>
        <p:txBody>
          <a:bodyPr wrap="square" rtlCol="0">
            <a:spAutoFit/>
          </a:bodyPr>
          <a:lstStyle/>
          <a:p>
            <a:r>
              <a:rPr lang="en-GB" sz="2000" i="0" dirty="0">
                <a:solidFill>
                  <a:srgbClr val="333333"/>
                </a:solidFill>
                <a:effectLst/>
                <a:latin typeface="Arial" panose="020B0604020202020204" pitchFamily="34" charset="0"/>
                <a:cs typeface="Arial" panose="020B0604020202020204" pitchFamily="34" charset="0"/>
              </a:rPr>
              <a:t>The Hidden Gem (2018) </a:t>
            </a:r>
            <a:r>
              <a:rPr lang="en-GB" sz="2000" i="0" dirty="0">
                <a:solidFill>
                  <a:srgbClr val="0F0F0F"/>
                </a:solidFill>
                <a:effectLst/>
                <a:latin typeface="Arial" panose="020B0604020202020204" pitchFamily="34" charset="0"/>
                <a:cs typeface="Arial" panose="020B0604020202020204" pitchFamily="34" charset="0"/>
              </a:rPr>
              <a:t>10 Simple Sensory Activities for Babies | DIY Baby Entertainment</a:t>
            </a:r>
            <a:r>
              <a:rPr lang="en-GB" sz="2000" i="0" dirty="0">
                <a:solidFill>
                  <a:srgbClr val="333333"/>
                </a:solidFill>
                <a:effectLst/>
                <a:latin typeface="Arial" panose="020B0604020202020204" pitchFamily="34" charset="0"/>
                <a:cs typeface="Arial" panose="020B0604020202020204" pitchFamily="34" charset="0"/>
              </a:rPr>
              <a:t>. 23 February. Available at: https://www.youtube.com/watch?v=7e7QzOVKl-Y  (Accessed: 22 January 2024).</a:t>
            </a:r>
          </a:p>
          <a:p>
            <a:endParaRPr lang="en-GB" sz="2000" i="0" dirty="0">
              <a:solidFill>
                <a:srgbClr val="333333"/>
              </a:solidFill>
              <a:effectLst/>
              <a:latin typeface="Arial" panose="020B0604020202020204" pitchFamily="34" charset="0"/>
              <a:cs typeface="Arial" panose="020B0604020202020204" pitchFamily="34" charset="0"/>
            </a:endParaRPr>
          </a:p>
          <a:p>
            <a:r>
              <a:rPr lang="en-GB" sz="2000" i="0" dirty="0">
                <a:solidFill>
                  <a:srgbClr val="333333"/>
                </a:solidFill>
                <a:effectLst/>
                <a:latin typeface="Arial" panose="020B0604020202020204" pitchFamily="34" charset="0"/>
                <a:cs typeface="Arial" panose="020B0604020202020204" pitchFamily="34" charset="0"/>
              </a:rPr>
              <a:t>teachwire (2024) </a:t>
            </a:r>
            <a:r>
              <a:rPr lang="en-GB" sz="2000" i="1" dirty="0">
                <a:solidFill>
                  <a:srgbClr val="333333"/>
                </a:solidFill>
                <a:effectLst/>
                <a:latin typeface="Arial" panose="020B0604020202020204" pitchFamily="34" charset="0"/>
                <a:cs typeface="Arial" panose="020B0604020202020204" pitchFamily="34" charset="0"/>
              </a:rPr>
              <a:t>Learning Through Play in Early Years</a:t>
            </a:r>
            <a:r>
              <a:rPr lang="en-GB" sz="2000" i="0" dirty="0">
                <a:solidFill>
                  <a:srgbClr val="333333"/>
                </a:solidFill>
                <a:effectLst/>
                <a:latin typeface="Arial" panose="020B0604020202020204" pitchFamily="34" charset="0"/>
                <a:cs typeface="Arial" panose="020B0604020202020204" pitchFamily="34" charset="0"/>
              </a:rPr>
              <a:t>. Available at: https://www.teachwire.net/news/learning-through-play-in-early-years/ (Accessed: 22 January 2024).</a:t>
            </a:r>
          </a:p>
          <a:p>
            <a:endParaRPr lang="en-GB" sz="2000" i="0" dirty="0">
              <a:solidFill>
                <a:srgbClr val="333333"/>
              </a:solidFill>
              <a:effectLst/>
              <a:latin typeface="Arial" panose="020B0604020202020204" pitchFamily="34" charset="0"/>
              <a:cs typeface="Arial" panose="020B0604020202020204" pitchFamily="34" charset="0"/>
            </a:endParaRPr>
          </a:p>
          <a:p>
            <a:r>
              <a:rPr lang="en-GB" sz="2000" i="0" dirty="0">
                <a:solidFill>
                  <a:srgbClr val="333333"/>
                </a:solidFill>
                <a:effectLst/>
                <a:latin typeface="Arial" panose="020B0604020202020204" pitchFamily="34" charset="0"/>
                <a:cs typeface="Arial" panose="020B0604020202020204" pitchFamily="34" charset="0"/>
              </a:rPr>
              <a:t>UNICEF (2018) </a:t>
            </a:r>
            <a:r>
              <a:rPr lang="en-GB" sz="2000" i="1" dirty="0">
                <a:solidFill>
                  <a:srgbClr val="333333"/>
                </a:solidFill>
                <a:effectLst/>
                <a:latin typeface="Arial" panose="020B0604020202020204" pitchFamily="34" charset="0"/>
                <a:cs typeface="Arial" panose="020B0604020202020204" pitchFamily="34" charset="0"/>
              </a:rPr>
              <a:t>Learning through play</a:t>
            </a:r>
            <a:r>
              <a:rPr lang="en-GB" sz="2000" i="0" dirty="0">
                <a:solidFill>
                  <a:srgbClr val="333333"/>
                </a:solidFill>
                <a:effectLst/>
                <a:latin typeface="Arial" panose="020B0604020202020204" pitchFamily="34" charset="0"/>
                <a:cs typeface="Arial" panose="020B0604020202020204" pitchFamily="34" charset="0"/>
              </a:rPr>
              <a:t>. Available at: https://www.unicef.org/sites/default/files/2018-12/UNICEF-Lego-Foundation-Learning-through-Play.pdf (Accessed: 19 January 2024).</a:t>
            </a:r>
          </a:p>
          <a:p>
            <a:endParaRPr lang="en-GB" sz="2000" dirty="0">
              <a:solidFill>
                <a:srgbClr val="333333"/>
              </a:solidFill>
              <a:latin typeface="Arial" panose="020B060402020202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Whiteford, L. (2016) </a:t>
            </a:r>
            <a:r>
              <a:rPr lang="en-GB" sz="2000" i="1" kern="100" dirty="0">
                <a:solidFill>
                  <a:srgbClr val="010101"/>
                </a:solidFill>
                <a:effectLst/>
                <a:latin typeface="Arial" panose="020B0604020202020204" pitchFamily="34" charset="0"/>
                <a:ea typeface="Aptos" panose="020B0004020202020204" pitchFamily="34" charset="0"/>
                <a:cs typeface="Arial" panose="020B0604020202020204" pitchFamily="34" charset="0"/>
              </a:rPr>
              <a:t>Nurturing trust</a:t>
            </a:r>
            <a:r>
              <a:rPr lang="en-GB" sz="2000" i="1"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a:t>
            </a:r>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 Available at: https://www.teachearlyyears.com/images/uploads/article/The_Pikler_approach_Part_1.pdf (Accessed: 9 February 2024).</a:t>
            </a:r>
          </a:p>
          <a:p>
            <a:endParaRPr lang="en-GB" sz="2000" kern="100" dirty="0">
              <a:solidFill>
                <a:srgbClr val="333333"/>
              </a:solidFill>
              <a:latin typeface="Arial" panose="020B0604020202020204" pitchFamily="34" charset="0"/>
              <a:ea typeface="Aptos" panose="020B0004020202020204" pitchFamily="34" charset="0"/>
              <a:cs typeface="Arial" panose="020B0604020202020204" pitchFamily="34" charset="0"/>
            </a:endParaRPr>
          </a:p>
          <a:p>
            <a:r>
              <a:rPr lang="en-GB" sz="2000" b="0" i="0" dirty="0">
                <a:solidFill>
                  <a:srgbClr val="333333"/>
                </a:solidFill>
                <a:effectLst/>
                <a:latin typeface="Arial" panose="020B0604020202020204" pitchFamily="34" charset="0"/>
                <a:cs typeface="Arial" panose="020B0604020202020204" pitchFamily="34" charset="0"/>
              </a:rPr>
              <a:t>Wilkinson, E. (2022) 'Health visitor shortages are risking child health and piling pressure on other services', </a:t>
            </a:r>
            <a:r>
              <a:rPr lang="en-GB" sz="2000" b="0" i="1" dirty="0">
                <a:solidFill>
                  <a:srgbClr val="333333"/>
                </a:solidFill>
                <a:effectLst/>
                <a:latin typeface="Arial" panose="020B0604020202020204" pitchFamily="34" charset="0"/>
                <a:cs typeface="Arial" panose="020B0604020202020204" pitchFamily="34" charset="0"/>
              </a:rPr>
              <a:t>thebmj</a:t>
            </a:r>
            <a:r>
              <a:rPr lang="en-GB" sz="2000" b="0" i="0" dirty="0">
                <a:solidFill>
                  <a:srgbClr val="333333"/>
                </a:solidFill>
                <a:effectLst/>
                <a:latin typeface="Arial" panose="020B0604020202020204" pitchFamily="34" charset="0"/>
                <a:cs typeface="Arial" panose="020B0604020202020204" pitchFamily="34" charset="0"/>
              </a:rPr>
              <a:t>, 2022 ; 378. Available at: </a:t>
            </a:r>
            <a:r>
              <a:rPr lang="en-GB" sz="2000" b="0" i="0" u="none" strike="noStrike" dirty="0">
                <a:solidFill>
                  <a:srgbClr val="000000"/>
                </a:solidFill>
                <a:effectLst/>
                <a:latin typeface="Arial" panose="020B0604020202020204" pitchFamily="34" charset="0"/>
                <a:cs typeface="Arial" panose="020B0604020202020204" pitchFamily="34" charset="0"/>
                <a:hlinkClick r:id="rId2"/>
              </a:rPr>
              <a:t>https://doi.org/10.1136/bmj.o2189</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endParaRPr lang="en-GB" sz="2000" i="0" dirty="0">
              <a:solidFill>
                <a:srgbClr val="333333"/>
              </a:solidFill>
              <a:effectLst/>
              <a:latin typeface="Arial" panose="020B0604020202020204" pitchFamily="34" charset="0"/>
              <a:cs typeface="Arial" panose="020B0604020202020204" pitchFamily="34" charset="0"/>
            </a:endParaRPr>
          </a:p>
          <a:p>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Young </a:t>
            </a:r>
            <a:r>
              <a:rPr lang="en-GB" sz="2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Academics</a:t>
            </a:r>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 (2021) </a:t>
            </a:r>
            <a:r>
              <a:rPr lang="en-GB" sz="2000" i="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Learning Environments – the importance of carefully designed indoor / outdoor learning spaces</a:t>
            </a:r>
            <a:r>
              <a:rPr lang="en-GB" sz="2000" i="1"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 </a:t>
            </a:r>
            <a:r>
              <a:rPr lang="en-GB" sz="2000" kern="100" dirty="0">
                <a:solidFill>
                  <a:srgbClr val="333333"/>
                </a:solidFill>
                <a:effectLst/>
                <a:latin typeface="Arial" panose="020B0604020202020204" pitchFamily="34" charset="0"/>
                <a:ea typeface="Aptos" panose="020B0004020202020204" pitchFamily="34" charset="0"/>
                <a:cs typeface="Arial" panose="020B0604020202020204" pitchFamily="34" charset="0"/>
              </a:rPr>
              <a:t>Available at: https://www.youngacademics.com.au/learning-environments-the-importance-of-carefully-designed-indoor-outdoor-learning-spaces/ (Accessed: 10 February 2024).</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endParaRPr lang="en-GB" b="0" i="0" dirty="0">
              <a:solidFill>
                <a:srgbClr val="333333"/>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1909858"/>
      </p:ext>
    </p:extLst>
  </p:cSld>
  <p:clrMapOvr>
    <a:masterClrMapping/>
  </p:clrMapOvr>
</p:sld>
</file>

<file path=ppt/theme/theme1.xml><?xml version="1.0" encoding="utf-8"?>
<a:theme xmlns:a="http://schemas.openxmlformats.org/drawingml/2006/main" name="ArchwayVTI">
  <a:themeElements>
    <a:clrScheme name="AnalogousFromLightSeedRightStep">
      <a:dk1>
        <a:srgbClr val="000000"/>
      </a:dk1>
      <a:lt1>
        <a:srgbClr val="FFFFFF"/>
      </a:lt1>
      <a:dk2>
        <a:srgbClr val="3E3423"/>
      </a:dk2>
      <a:lt2>
        <a:srgbClr val="E2E7E8"/>
      </a:lt2>
      <a:accent1>
        <a:srgbClr val="DA8F7A"/>
      </a:accent1>
      <a:accent2>
        <a:srgbClr val="C59D55"/>
      </a:accent2>
      <a:accent3>
        <a:srgbClr val="A2A661"/>
      </a:accent3>
      <a:accent4>
        <a:srgbClr val="84B053"/>
      </a:accent4>
      <a:accent5>
        <a:srgbClr val="67B45D"/>
      </a:accent5>
      <a:accent6>
        <a:srgbClr val="55B472"/>
      </a:accent6>
      <a:hlink>
        <a:srgbClr val="5C8B98"/>
      </a:hlink>
      <a:folHlink>
        <a:srgbClr val="7F7F7F"/>
      </a:folHlink>
    </a:clrScheme>
    <a:fontScheme name="Archway">
      <a:majorFont>
        <a:latin typeface="Felix Titling"/>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VTI" id="{309F1D27-9968-4F93-BA7C-3666A757FD2E}" vid="{76D8E8FD-8787-4E56-A14A-C28BF58ABEE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c64fcab-bbc9-4804-8cc6-0a77e40cec5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15" ma:contentTypeDescription="Create a new document." ma:contentTypeScope="" ma:versionID="1b5faf926d84ae1a0593df1076bd206a">
  <xsd:schema xmlns:xsd="http://www.w3.org/2001/XMLSchema" xmlns:xs="http://www.w3.org/2001/XMLSchema" xmlns:p="http://schemas.microsoft.com/office/2006/metadata/properties" xmlns:ns3="ab0404f2-73f1-4c8b-8b8f-e15f0c5ca697" xmlns:ns4="ec64fcab-bbc9-4804-8cc6-0a77e40cec50" targetNamespace="http://schemas.microsoft.com/office/2006/metadata/properties" ma:root="true" ma:fieldsID="0719a112528efb76fa4b569d592ec3fc" ns3:_="" ns4:_="">
    <xsd:import namespace="ab0404f2-73f1-4c8b-8b8f-e15f0c5ca697"/>
    <xsd:import namespace="ec64fcab-bbc9-4804-8cc6-0a77e40cec5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SearchProperties" minOccurs="0"/>
                <xsd:element ref="ns4:_activity" minOccurs="0"/>
                <xsd:element ref="ns4:MediaServiceObjectDetectorVersions" minOccurs="0"/>
                <xsd:element ref="ns4:MediaLengthInSeconds" minOccurs="0"/>
                <xsd:element ref="ns4:MediaServiceSystemTag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0404f2-73f1-4c8b-8b8f-e15f0c5ca69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A5B1A4-0242-49B0-9A85-EB8C55AEBA6B}">
  <ds:schemaRefs>
    <ds:schemaRef ds:uri="http://schemas.microsoft.com/sharepoint/v3/contenttype/forms"/>
  </ds:schemaRefs>
</ds:datastoreItem>
</file>

<file path=customXml/itemProps2.xml><?xml version="1.0" encoding="utf-8"?>
<ds:datastoreItem xmlns:ds="http://schemas.openxmlformats.org/officeDocument/2006/customXml" ds:itemID="{5E0E5839-DDE3-47A1-8477-99F840681E90}">
  <ds:schemaRefs>
    <ds:schemaRef ds:uri="http://schemas.microsoft.com/office/2006/documentManagement/types"/>
    <ds:schemaRef ds:uri="ec64fcab-bbc9-4804-8cc6-0a77e40cec50"/>
    <ds:schemaRef ds:uri="http://schemas.openxmlformats.org/package/2006/metadata/core-properties"/>
    <ds:schemaRef ds:uri="http://purl.org/dc/terms/"/>
    <ds:schemaRef ds:uri="http://schemas.microsoft.com/office/infopath/2007/PartnerControls"/>
    <ds:schemaRef ds:uri="ab0404f2-73f1-4c8b-8b8f-e15f0c5ca697"/>
    <ds:schemaRef ds:uri="http://www.w3.org/XML/1998/namespace"/>
    <ds:schemaRef ds:uri="http://purl.org/dc/elements/1.1/"/>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6E298339-8336-44D2-8F2D-61596E27CA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0404f2-73f1-4c8b-8b8f-e15f0c5ca697"/>
    <ds:schemaRef ds:uri="ec64fcab-bbc9-4804-8cc6-0a77e40cec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6284</TotalTime>
  <Words>6020</Words>
  <Application>Microsoft Office PowerPoint</Application>
  <PresentationFormat>Widescreen</PresentationFormat>
  <Paragraphs>261</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Aptos</vt:lpstr>
      <vt:lpstr>Arial</vt:lpstr>
      <vt:lpstr>avenir-regular-class</vt:lpstr>
      <vt:lpstr>Calibri</vt:lpstr>
      <vt:lpstr>Felix Titling</vt:lpstr>
      <vt:lpstr>Goudy Old Style</vt:lpstr>
      <vt:lpstr>ArchwayVTI</vt:lpstr>
      <vt:lpstr>The First 1000 Days ECEY 4005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First 1000 Days</dc:title>
  <dc:creator>Javaria Rehman (2128580)</dc:creator>
  <cp:lastModifiedBy>Javaria Rehman (2128580)</cp:lastModifiedBy>
  <cp:revision>1</cp:revision>
  <dcterms:created xsi:type="dcterms:W3CDTF">2023-12-26T18:55:47Z</dcterms:created>
  <dcterms:modified xsi:type="dcterms:W3CDTF">2024-03-26T01:06:35Z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