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1"/>
  </p:notesMasterIdLst>
  <p:sldIdLst>
    <p:sldId id="256" r:id="rId2"/>
    <p:sldId id="294" r:id="rId3"/>
    <p:sldId id="283" r:id="rId4"/>
    <p:sldId id="257" r:id="rId5"/>
    <p:sldId id="258" r:id="rId6"/>
    <p:sldId id="259" r:id="rId7"/>
    <p:sldId id="260" r:id="rId8"/>
    <p:sldId id="261" r:id="rId9"/>
    <p:sldId id="262" r:id="rId10"/>
    <p:sldId id="289" r:id="rId11"/>
    <p:sldId id="290" r:id="rId12"/>
    <p:sldId id="263" r:id="rId13"/>
    <p:sldId id="264" r:id="rId14"/>
    <p:sldId id="265" r:id="rId15"/>
    <p:sldId id="285" r:id="rId16"/>
    <p:sldId id="287" r:id="rId17"/>
    <p:sldId id="284" r:id="rId18"/>
    <p:sldId id="288" r:id="rId19"/>
    <p:sldId id="292" r:id="rId20"/>
    <p:sldId id="286" r:id="rId21"/>
    <p:sldId id="266" r:id="rId22"/>
    <p:sldId id="267" r:id="rId23"/>
    <p:sldId id="268" r:id="rId24"/>
    <p:sldId id="269" r:id="rId25"/>
    <p:sldId id="270" r:id="rId26"/>
    <p:sldId id="271" r:id="rId27"/>
    <p:sldId id="272" r:id="rId28"/>
    <p:sldId id="273" r:id="rId29"/>
    <p:sldId id="274" r:id="rId30"/>
    <p:sldId id="275" r:id="rId31"/>
    <p:sldId id="276" r:id="rId32"/>
    <p:sldId id="277" r:id="rId33"/>
    <p:sldId id="291" r:id="rId34"/>
    <p:sldId id="278" r:id="rId35"/>
    <p:sldId id="279" r:id="rId36"/>
    <p:sldId id="293" r:id="rId37"/>
    <p:sldId id="280" r:id="rId38"/>
    <p:sldId id="281" r:id="rId39"/>
    <p:sldId id="282"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249" autoAdjust="0"/>
  </p:normalViewPr>
  <p:slideViewPr>
    <p:cSldViewPr snapToGrid="0">
      <p:cViewPr varScale="1">
        <p:scale>
          <a:sx n="64" d="100"/>
          <a:sy n="64" d="100"/>
        </p:scale>
        <p:origin x="69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3.svg"/><Relationship Id="rId1" Type="http://schemas.openxmlformats.org/officeDocument/2006/relationships/image" Target="../media/image18.png"/><Relationship Id="rId6" Type="http://schemas.openxmlformats.org/officeDocument/2006/relationships/image" Target="../media/image17.svg"/><Relationship Id="rId5" Type="http://schemas.openxmlformats.org/officeDocument/2006/relationships/image" Target="../media/image20.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32.png"/><Relationship Id="rId2" Type="http://schemas.openxmlformats.org/officeDocument/2006/relationships/image" Target="../media/image23.svg"/><Relationship Id="rId1" Type="http://schemas.openxmlformats.org/officeDocument/2006/relationships/image" Target="../media/image30.png"/><Relationship Id="rId6" Type="http://schemas.openxmlformats.org/officeDocument/2006/relationships/image" Target="../media/image27.svg"/><Relationship Id="rId5" Type="http://schemas.openxmlformats.org/officeDocument/2006/relationships/image" Target="../media/image31.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SchemeForSuggestions">
  <dgm:title val="Color Scheme for Suggestions"/>
  <dgm:desc val="Color Scheme for Suggestions"/>
  <dgm:catLst>
    <dgm:cat type="Other" pri="2"/>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bg1">
        <a:lumMod val="95000"/>
      </a:schemeClr>
    </dgm:fillClrLst>
    <dgm:linClrLst>
      <a:schemeClr val="bg1">
        <a:lumMod val="95000"/>
      </a:schemeClr>
    </dgm:linClrLst>
    <dgm:effectClrLst/>
    <dgm:txLinClrLst/>
    <dgm:txFillClrLst meth="repeat">
      <a:schemeClr val="tx1">
        <a:lumMod val="75000"/>
        <a:lumOff val="25000"/>
      </a:schemeClr>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SchemeForSuggestions">
  <dgm:title val="Color Scheme for Suggestions"/>
  <dgm:desc val="Color Scheme for Suggestions"/>
  <dgm:catLst>
    <dgm:cat type="Other" pri="2"/>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bg1">
        <a:lumMod val="95000"/>
      </a:schemeClr>
    </dgm:fillClrLst>
    <dgm:linClrLst>
      <a:schemeClr val="bg1">
        <a:lumMod val="95000"/>
      </a:schemeClr>
    </dgm:linClrLst>
    <dgm:effectClrLst/>
    <dgm:txLinClrLst/>
    <dgm:txFillClrLst meth="repeat">
      <a:schemeClr val="tx1">
        <a:lumMod val="75000"/>
        <a:lumOff val="25000"/>
      </a:schemeClr>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56D86B-120B-4F6F-909C-0234AA29AF6D}"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FA04CEE0-C58E-449D-AFC8-CDE26A5E50C7}">
      <dgm:prSet custT="1"/>
      <dgm:spPr/>
      <dgm:t>
        <a:bodyPr/>
        <a:lstStyle/>
        <a:p>
          <a:pPr>
            <a:lnSpc>
              <a:spcPct val="100000"/>
            </a:lnSpc>
          </a:pPr>
          <a:endParaRPr lang="en-GB" sz="1800" b="1"/>
        </a:p>
        <a:p>
          <a:pPr>
            <a:lnSpc>
              <a:spcPct val="100000"/>
            </a:lnSpc>
          </a:pPr>
          <a:r>
            <a:rPr lang="en-GB" sz="1800" b="1"/>
            <a:t>To address any questions or queries from our last lesson/independent learning</a:t>
          </a:r>
          <a:endParaRPr lang="en-US" sz="1800" b="1" dirty="0"/>
        </a:p>
      </dgm:t>
    </dgm:pt>
    <dgm:pt modelId="{AE222DD6-AFE2-4D79-9F88-B1E44EC1856F}" type="parTrans" cxnId="{B6A23682-74DB-4B37-B5DA-3F1B7BBBF83F}">
      <dgm:prSet/>
      <dgm:spPr/>
      <dgm:t>
        <a:bodyPr/>
        <a:lstStyle/>
        <a:p>
          <a:endParaRPr lang="en-US"/>
        </a:p>
      </dgm:t>
    </dgm:pt>
    <dgm:pt modelId="{1FF0D116-40A6-47B6-87E9-C61D4D0602BE}" type="sibTrans" cxnId="{B6A23682-74DB-4B37-B5DA-3F1B7BBBF83F}">
      <dgm:prSet/>
      <dgm:spPr/>
      <dgm:t>
        <a:bodyPr/>
        <a:lstStyle/>
        <a:p>
          <a:endParaRPr lang="en-US"/>
        </a:p>
      </dgm:t>
    </dgm:pt>
    <dgm:pt modelId="{D07B8532-693C-46E6-B4C6-965119405114}">
      <dgm:prSet custT="1"/>
      <dgm:spPr/>
      <dgm:t>
        <a:bodyPr/>
        <a:lstStyle/>
        <a:p>
          <a:pPr>
            <a:lnSpc>
              <a:spcPct val="100000"/>
            </a:lnSpc>
          </a:pPr>
          <a:r>
            <a:rPr lang="en-GB" sz="1800" b="1"/>
            <a:t>To consider ethical issues which may arise from this work</a:t>
          </a:r>
          <a:endParaRPr lang="en-US" sz="1800" b="1" dirty="0"/>
        </a:p>
      </dgm:t>
    </dgm:pt>
    <dgm:pt modelId="{E1F98108-05B0-4A3C-8341-4B0B1B14E0EA}" type="parTrans" cxnId="{82485588-B439-40AD-98BD-F24986F7911E}">
      <dgm:prSet/>
      <dgm:spPr/>
      <dgm:t>
        <a:bodyPr/>
        <a:lstStyle/>
        <a:p>
          <a:endParaRPr lang="en-US"/>
        </a:p>
      </dgm:t>
    </dgm:pt>
    <dgm:pt modelId="{98FB7F86-68B1-4A0C-BC90-D996B48CE1D2}" type="sibTrans" cxnId="{82485588-B439-40AD-98BD-F24986F7911E}">
      <dgm:prSet/>
      <dgm:spPr/>
      <dgm:t>
        <a:bodyPr/>
        <a:lstStyle/>
        <a:p>
          <a:endParaRPr lang="en-US"/>
        </a:p>
      </dgm:t>
    </dgm:pt>
    <dgm:pt modelId="{1DF0B1B3-F53E-4DD3-AC36-B60C56F02322}">
      <dgm:prSet custT="1"/>
      <dgm:spPr/>
      <dgm:t>
        <a:bodyPr/>
        <a:lstStyle/>
        <a:p>
          <a:pPr>
            <a:lnSpc>
              <a:spcPct val="100000"/>
            </a:lnSpc>
          </a:pPr>
          <a:r>
            <a:rPr lang="en-GB" sz="1800" b="1"/>
            <a:t>To consider what should  be included in an introduction to a literature review</a:t>
          </a:r>
          <a:endParaRPr lang="en-US" sz="1800" b="1" dirty="0"/>
        </a:p>
      </dgm:t>
    </dgm:pt>
    <dgm:pt modelId="{6BAEE869-CFC4-4B5C-983F-68CAA6B4C3CC}" type="parTrans" cxnId="{66BDD230-8937-4186-9BE0-60DB50EC403E}">
      <dgm:prSet/>
      <dgm:spPr/>
      <dgm:t>
        <a:bodyPr/>
        <a:lstStyle/>
        <a:p>
          <a:endParaRPr lang="en-US"/>
        </a:p>
      </dgm:t>
    </dgm:pt>
    <dgm:pt modelId="{268413D2-D223-4046-B348-F7EA2648BE9B}" type="sibTrans" cxnId="{66BDD230-8937-4186-9BE0-60DB50EC403E}">
      <dgm:prSet/>
      <dgm:spPr/>
      <dgm:t>
        <a:bodyPr/>
        <a:lstStyle/>
        <a:p>
          <a:endParaRPr lang="en-US"/>
        </a:p>
      </dgm:t>
    </dgm:pt>
    <dgm:pt modelId="{EF4E8E5D-76DD-4C92-9415-9F2891B0D548}">
      <dgm:prSet/>
      <dgm:spPr/>
      <dgm:t>
        <a:bodyPr/>
        <a:lstStyle/>
        <a:p>
          <a:pPr>
            <a:lnSpc>
              <a:spcPct val="100000"/>
            </a:lnSpc>
          </a:pPr>
          <a:r>
            <a:rPr lang="en-GB" b="1"/>
            <a:t>To enable you to start writing your literature review introduction</a:t>
          </a:r>
          <a:endParaRPr lang="en-US" b="1" dirty="0"/>
        </a:p>
      </dgm:t>
    </dgm:pt>
    <dgm:pt modelId="{5C82399A-1863-4957-B011-DC39F6D690EB}" type="parTrans" cxnId="{220C3172-CCD0-4788-8E81-65FC5A6D9C3C}">
      <dgm:prSet/>
      <dgm:spPr/>
      <dgm:t>
        <a:bodyPr/>
        <a:lstStyle/>
        <a:p>
          <a:endParaRPr lang="en-US"/>
        </a:p>
      </dgm:t>
    </dgm:pt>
    <dgm:pt modelId="{B5A43A23-954C-4731-9BDC-DA1DB4BCB1EA}" type="sibTrans" cxnId="{220C3172-CCD0-4788-8E81-65FC5A6D9C3C}">
      <dgm:prSet/>
      <dgm:spPr/>
      <dgm:t>
        <a:bodyPr/>
        <a:lstStyle/>
        <a:p>
          <a:endParaRPr lang="en-US"/>
        </a:p>
      </dgm:t>
    </dgm:pt>
    <dgm:pt modelId="{A40ED274-F46D-4F01-8668-E392E8B55E4E}" type="pres">
      <dgm:prSet presAssocID="{D056D86B-120B-4F6F-909C-0234AA29AF6D}" presName="root" presStyleCnt="0">
        <dgm:presLayoutVars>
          <dgm:dir/>
          <dgm:resizeHandles val="exact"/>
        </dgm:presLayoutVars>
      </dgm:prSet>
      <dgm:spPr/>
    </dgm:pt>
    <dgm:pt modelId="{8F202526-30F0-465D-9C46-A7B9407A842E}" type="pres">
      <dgm:prSet presAssocID="{FA04CEE0-C58E-449D-AFC8-CDE26A5E50C7}" presName="compNode" presStyleCnt="0"/>
      <dgm:spPr/>
    </dgm:pt>
    <dgm:pt modelId="{E85A2541-EE43-4309-A4E1-C43519E4B68D}" type="pres">
      <dgm:prSet presAssocID="{FA04CEE0-C58E-449D-AFC8-CDE26A5E50C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456941E0-8BEE-47AC-94A4-6ACA62F342DA}" type="pres">
      <dgm:prSet presAssocID="{FA04CEE0-C58E-449D-AFC8-CDE26A5E50C7}" presName="spaceRect" presStyleCnt="0"/>
      <dgm:spPr/>
    </dgm:pt>
    <dgm:pt modelId="{C1D761F4-E561-4C5F-9610-9A12608B1420}" type="pres">
      <dgm:prSet presAssocID="{FA04CEE0-C58E-449D-AFC8-CDE26A5E50C7}" presName="textRect" presStyleLbl="revTx" presStyleIdx="0" presStyleCnt="4" custScaleX="128956" custScaleY="150831">
        <dgm:presLayoutVars>
          <dgm:chMax val="1"/>
          <dgm:chPref val="1"/>
        </dgm:presLayoutVars>
      </dgm:prSet>
      <dgm:spPr/>
    </dgm:pt>
    <dgm:pt modelId="{003BBA61-87D1-4788-9DCD-A2B67532CCEA}" type="pres">
      <dgm:prSet presAssocID="{1FF0D116-40A6-47B6-87E9-C61D4D0602BE}" presName="sibTrans" presStyleCnt="0"/>
      <dgm:spPr/>
    </dgm:pt>
    <dgm:pt modelId="{FF91134F-66E8-44B2-BB39-F732D0071C25}" type="pres">
      <dgm:prSet presAssocID="{D07B8532-693C-46E6-B4C6-965119405114}" presName="compNode" presStyleCnt="0"/>
      <dgm:spPr/>
    </dgm:pt>
    <dgm:pt modelId="{2124345F-556F-4EB4-90E5-F6F121DFEBFD}" type="pres">
      <dgm:prSet presAssocID="{D07B8532-693C-46E6-B4C6-96511940511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56389C1B-912D-415F-BC2A-6EBB062E074E}" type="pres">
      <dgm:prSet presAssocID="{D07B8532-693C-46E6-B4C6-965119405114}" presName="spaceRect" presStyleCnt="0"/>
      <dgm:spPr/>
    </dgm:pt>
    <dgm:pt modelId="{D3E11231-0B80-498A-B97B-85013788DF1F}" type="pres">
      <dgm:prSet presAssocID="{D07B8532-693C-46E6-B4C6-965119405114}" presName="textRect" presStyleLbl="revTx" presStyleIdx="1" presStyleCnt="4">
        <dgm:presLayoutVars>
          <dgm:chMax val="1"/>
          <dgm:chPref val="1"/>
        </dgm:presLayoutVars>
      </dgm:prSet>
      <dgm:spPr/>
    </dgm:pt>
    <dgm:pt modelId="{D124EB5B-1131-4CF2-9E73-BE60EB2F44F5}" type="pres">
      <dgm:prSet presAssocID="{98FB7F86-68B1-4A0C-BC90-D996B48CE1D2}" presName="sibTrans" presStyleCnt="0"/>
      <dgm:spPr/>
    </dgm:pt>
    <dgm:pt modelId="{B1CACDF3-45F8-468D-805B-F7D08CA4FB4D}" type="pres">
      <dgm:prSet presAssocID="{1DF0B1B3-F53E-4DD3-AC36-B60C56F02322}" presName="compNode" presStyleCnt="0"/>
      <dgm:spPr/>
    </dgm:pt>
    <dgm:pt modelId="{6C909E06-32C8-425E-9228-BD3F1991364E}" type="pres">
      <dgm:prSet presAssocID="{1DF0B1B3-F53E-4DD3-AC36-B60C56F0232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0DE36A46-A2E9-4A48-B160-C4C2A770E2D9}" type="pres">
      <dgm:prSet presAssocID="{1DF0B1B3-F53E-4DD3-AC36-B60C56F02322}" presName="spaceRect" presStyleCnt="0"/>
      <dgm:spPr/>
    </dgm:pt>
    <dgm:pt modelId="{F570C51A-E309-4BA2-BA51-13C1F8C3FA57}" type="pres">
      <dgm:prSet presAssocID="{1DF0B1B3-F53E-4DD3-AC36-B60C56F02322}" presName="textRect" presStyleLbl="revTx" presStyleIdx="2" presStyleCnt="4">
        <dgm:presLayoutVars>
          <dgm:chMax val="1"/>
          <dgm:chPref val="1"/>
        </dgm:presLayoutVars>
      </dgm:prSet>
      <dgm:spPr/>
    </dgm:pt>
    <dgm:pt modelId="{ED0F8DA2-7799-4EE4-8222-330137C6C396}" type="pres">
      <dgm:prSet presAssocID="{268413D2-D223-4046-B348-F7EA2648BE9B}" presName="sibTrans" presStyleCnt="0"/>
      <dgm:spPr/>
    </dgm:pt>
    <dgm:pt modelId="{C7072C07-A5F7-4D30-8F9C-3D29C9F7537B}" type="pres">
      <dgm:prSet presAssocID="{EF4E8E5D-76DD-4C92-9415-9F2891B0D548}" presName="compNode" presStyleCnt="0"/>
      <dgm:spPr/>
    </dgm:pt>
    <dgm:pt modelId="{37859D49-DECC-43BB-A8D1-CADBC3C98C38}" type="pres">
      <dgm:prSet presAssocID="{EF4E8E5D-76DD-4C92-9415-9F2891B0D54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3A94E9F4-4FD6-4C71-AB82-1994A020FB00}" type="pres">
      <dgm:prSet presAssocID="{EF4E8E5D-76DD-4C92-9415-9F2891B0D548}" presName="spaceRect" presStyleCnt="0"/>
      <dgm:spPr/>
    </dgm:pt>
    <dgm:pt modelId="{52ABB7C1-7E14-4E6B-8F46-F0C9EDF57595}" type="pres">
      <dgm:prSet presAssocID="{EF4E8E5D-76DD-4C92-9415-9F2891B0D548}" presName="textRect" presStyleLbl="revTx" presStyleIdx="3" presStyleCnt="4">
        <dgm:presLayoutVars>
          <dgm:chMax val="1"/>
          <dgm:chPref val="1"/>
        </dgm:presLayoutVars>
      </dgm:prSet>
      <dgm:spPr/>
    </dgm:pt>
  </dgm:ptLst>
  <dgm:cxnLst>
    <dgm:cxn modelId="{573C6C12-FBD2-48DE-ABD5-7735ED507701}" type="presOf" srcId="{EF4E8E5D-76DD-4C92-9415-9F2891B0D548}" destId="{52ABB7C1-7E14-4E6B-8F46-F0C9EDF57595}" srcOrd="0" destOrd="0" presId="urn:microsoft.com/office/officeart/2018/2/layout/IconLabelList"/>
    <dgm:cxn modelId="{66BDD230-8937-4186-9BE0-60DB50EC403E}" srcId="{D056D86B-120B-4F6F-909C-0234AA29AF6D}" destId="{1DF0B1B3-F53E-4DD3-AC36-B60C56F02322}" srcOrd="2" destOrd="0" parTransId="{6BAEE869-CFC4-4B5C-983F-68CAA6B4C3CC}" sibTransId="{268413D2-D223-4046-B348-F7EA2648BE9B}"/>
    <dgm:cxn modelId="{BE99916A-2C01-4CA8-84BF-9AB5277C8325}" type="presOf" srcId="{FA04CEE0-C58E-449D-AFC8-CDE26A5E50C7}" destId="{C1D761F4-E561-4C5F-9610-9A12608B1420}" srcOrd="0" destOrd="0" presId="urn:microsoft.com/office/officeart/2018/2/layout/IconLabelList"/>
    <dgm:cxn modelId="{220C3172-CCD0-4788-8E81-65FC5A6D9C3C}" srcId="{D056D86B-120B-4F6F-909C-0234AA29AF6D}" destId="{EF4E8E5D-76DD-4C92-9415-9F2891B0D548}" srcOrd="3" destOrd="0" parTransId="{5C82399A-1863-4957-B011-DC39F6D690EB}" sibTransId="{B5A43A23-954C-4731-9BDC-DA1DB4BCB1EA}"/>
    <dgm:cxn modelId="{B6A23682-74DB-4B37-B5DA-3F1B7BBBF83F}" srcId="{D056D86B-120B-4F6F-909C-0234AA29AF6D}" destId="{FA04CEE0-C58E-449D-AFC8-CDE26A5E50C7}" srcOrd="0" destOrd="0" parTransId="{AE222DD6-AFE2-4D79-9F88-B1E44EC1856F}" sibTransId="{1FF0D116-40A6-47B6-87E9-C61D4D0602BE}"/>
    <dgm:cxn modelId="{82485588-B439-40AD-98BD-F24986F7911E}" srcId="{D056D86B-120B-4F6F-909C-0234AA29AF6D}" destId="{D07B8532-693C-46E6-B4C6-965119405114}" srcOrd="1" destOrd="0" parTransId="{E1F98108-05B0-4A3C-8341-4B0B1B14E0EA}" sibTransId="{98FB7F86-68B1-4A0C-BC90-D996B48CE1D2}"/>
    <dgm:cxn modelId="{2D4410A3-8B87-4727-8388-BAB82237B6EE}" type="presOf" srcId="{1DF0B1B3-F53E-4DD3-AC36-B60C56F02322}" destId="{F570C51A-E309-4BA2-BA51-13C1F8C3FA57}" srcOrd="0" destOrd="0" presId="urn:microsoft.com/office/officeart/2018/2/layout/IconLabelList"/>
    <dgm:cxn modelId="{35A31AAF-1439-4A8D-A73D-217B490503C9}" type="presOf" srcId="{D056D86B-120B-4F6F-909C-0234AA29AF6D}" destId="{A40ED274-F46D-4F01-8668-E392E8B55E4E}" srcOrd="0" destOrd="0" presId="urn:microsoft.com/office/officeart/2018/2/layout/IconLabelList"/>
    <dgm:cxn modelId="{288FE5BF-DA25-4958-8D49-1AC9AB399738}" type="presOf" srcId="{D07B8532-693C-46E6-B4C6-965119405114}" destId="{D3E11231-0B80-498A-B97B-85013788DF1F}" srcOrd="0" destOrd="0" presId="urn:microsoft.com/office/officeart/2018/2/layout/IconLabelList"/>
    <dgm:cxn modelId="{ADA0D86C-A9FE-469B-AD10-94A46DF6A32E}" type="presParOf" srcId="{A40ED274-F46D-4F01-8668-E392E8B55E4E}" destId="{8F202526-30F0-465D-9C46-A7B9407A842E}" srcOrd="0" destOrd="0" presId="urn:microsoft.com/office/officeart/2018/2/layout/IconLabelList"/>
    <dgm:cxn modelId="{ADC3491C-5C01-41D9-9B62-74B8A2F981AF}" type="presParOf" srcId="{8F202526-30F0-465D-9C46-A7B9407A842E}" destId="{E85A2541-EE43-4309-A4E1-C43519E4B68D}" srcOrd="0" destOrd="0" presId="urn:microsoft.com/office/officeart/2018/2/layout/IconLabelList"/>
    <dgm:cxn modelId="{FBDA0E36-9B80-45CB-AC10-F2DAA400851C}" type="presParOf" srcId="{8F202526-30F0-465D-9C46-A7B9407A842E}" destId="{456941E0-8BEE-47AC-94A4-6ACA62F342DA}" srcOrd="1" destOrd="0" presId="urn:microsoft.com/office/officeart/2018/2/layout/IconLabelList"/>
    <dgm:cxn modelId="{8D057362-FDD4-4BBA-B078-E79C49FB48DE}" type="presParOf" srcId="{8F202526-30F0-465D-9C46-A7B9407A842E}" destId="{C1D761F4-E561-4C5F-9610-9A12608B1420}" srcOrd="2" destOrd="0" presId="urn:microsoft.com/office/officeart/2018/2/layout/IconLabelList"/>
    <dgm:cxn modelId="{520E8143-12AA-4828-A9A3-E821992D5FF8}" type="presParOf" srcId="{A40ED274-F46D-4F01-8668-E392E8B55E4E}" destId="{003BBA61-87D1-4788-9DCD-A2B67532CCEA}" srcOrd="1" destOrd="0" presId="urn:microsoft.com/office/officeart/2018/2/layout/IconLabelList"/>
    <dgm:cxn modelId="{6CB8F069-CD1A-491C-98F6-B141799DE792}" type="presParOf" srcId="{A40ED274-F46D-4F01-8668-E392E8B55E4E}" destId="{FF91134F-66E8-44B2-BB39-F732D0071C25}" srcOrd="2" destOrd="0" presId="urn:microsoft.com/office/officeart/2018/2/layout/IconLabelList"/>
    <dgm:cxn modelId="{3B71A711-7463-4B9F-8300-E733D072193C}" type="presParOf" srcId="{FF91134F-66E8-44B2-BB39-F732D0071C25}" destId="{2124345F-556F-4EB4-90E5-F6F121DFEBFD}" srcOrd="0" destOrd="0" presId="urn:microsoft.com/office/officeart/2018/2/layout/IconLabelList"/>
    <dgm:cxn modelId="{CA2C82FC-FD29-44FD-BA2D-EC8FB0869415}" type="presParOf" srcId="{FF91134F-66E8-44B2-BB39-F732D0071C25}" destId="{56389C1B-912D-415F-BC2A-6EBB062E074E}" srcOrd="1" destOrd="0" presId="urn:microsoft.com/office/officeart/2018/2/layout/IconLabelList"/>
    <dgm:cxn modelId="{3C6E43E6-10F7-4234-BA3D-336702516B76}" type="presParOf" srcId="{FF91134F-66E8-44B2-BB39-F732D0071C25}" destId="{D3E11231-0B80-498A-B97B-85013788DF1F}" srcOrd="2" destOrd="0" presId="urn:microsoft.com/office/officeart/2018/2/layout/IconLabelList"/>
    <dgm:cxn modelId="{010301D8-AE41-4160-9C85-F7D0E60728CE}" type="presParOf" srcId="{A40ED274-F46D-4F01-8668-E392E8B55E4E}" destId="{D124EB5B-1131-4CF2-9E73-BE60EB2F44F5}" srcOrd="3" destOrd="0" presId="urn:microsoft.com/office/officeart/2018/2/layout/IconLabelList"/>
    <dgm:cxn modelId="{81C1A267-CF66-4EE2-821F-FDE833BDA7FE}" type="presParOf" srcId="{A40ED274-F46D-4F01-8668-E392E8B55E4E}" destId="{B1CACDF3-45F8-468D-805B-F7D08CA4FB4D}" srcOrd="4" destOrd="0" presId="urn:microsoft.com/office/officeart/2018/2/layout/IconLabelList"/>
    <dgm:cxn modelId="{3B22BFC1-5F4B-4ED1-9657-CF613FCDE2D7}" type="presParOf" srcId="{B1CACDF3-45F8-468D-805B-F7D08CA4FB4D}" destId="{6C909E06-32C8-425E-9228-BD3F1991364E}" srcOrd="0" destOrd="0" presId="urn:microsoft.com/office/officeart/2018/2/layout/IconLabelList"/>
    <dgm:cxn modelId="{33EA366A-B22D-46E1-88AB-F74FDF80E7F1}" type="presParOf" srcId="{B1CACDF3-45F8-468D-805B-F7D08CA4FB4D}" destId="{0DE36A46-A2E9-4A48-B160-C4C2A770E2D9}" srcOrd="1" destOrd="0" presId="urn:microsoft.com/office/officeart/2018/2/layout/IconLabelList"/>
    <dgm:cxn modelId="{F273B800-6C30-4F12-A60B-F3E6B59C7509}" type="presParOf" srcId="{B1CACDF3-45F8-468D-805B-F7D08CA4FB4D}" destId="{F570C51A-E309-4BA2-BA51-13C1F8C3FA57}" srcOrd="2" destOrd="0" presId="urn:microsoft.com/office/officeart/2018/2/layout/IconLabelList"/>
    <dgm:cxn modelId="{FF7CB960-2521-433B-B4C4-A18A076827AE}" type="presParOf" srcId="{A40ED274-F46D-4F01-8668-E392E8B55E4E}" destId="{ED0F8DA2-7799-4EE4-8222-330137C6C396}" srcOrd="5" destOrd="0" presId="urn:microsoft.com/office/officeart/2018/2/layout/IconLabelList"/>
    <dgm:cxn modelId="{064DA760-CCDB-4572-A567-368E253224A6}" type="presParOf" srcId="{A40ED274-F46D-4F01-8668-E392E8B55E4E}" destId="{C7072C07-A5F7-4D30-8F9C-3D29C9F7537B}" srcOrd="6" destOrd="0" presId="urn:microsoft.com/office/officeart/2018/2/layout/IconLabelList"/>
    <dgm:cxn modelId="{07A81C78-56E1-4760-8209-2F96F2059803}" type="presParOf" srcId="{C7072C07-A5F7-4D30-8F9C-3D29C9F7537B}" destId="{37859D49-DECC-43BB-A8D1-CADBC3C98C38}" srcOrd="0" destOrd="0" presId="urn:microsoft.com/office/officeart/2018/2/layout/IconLabelList"/>
    <dgm:cxn modelId="{97192D6E-4127-433A-8540-5297163C7C20}" type="presParOf" srcId="{C7072C07-A5F7-4D30-8F9C-3D29C9F7537B}" destId="{3A94E9F4-4FD6-4C71-AB82-1994A020FB00}" srcOrd="1" destOrd="0" presId="urn:microsoft.com/office/officeart/2018/2/layout/IconLabelList"/>
    <dgm:cxn modelId="{85CA4756-8509-457D-B4EB-AEC4F669E538}" type="presParOf" srcId="{C7072C07-A5F7-4D30-8F9C-3D29C9F7537B}" destId="{52ABB7C1-7E14-4E6B-8F46-F0C9EDF5759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49B8D3-0D86-4368-A5F7-88F2EF03802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683AEA2F-6098-4E60-9D0C-B5DFF13E8F1C}">
      <dgm:prSet/>
      <dgm:spPr/>
      <dgm:t>
        <a:bodyPr/>
        <a:lstStyle/>
        <a:p>
          <a:r>
            <a:rPr lang="en-GB"/>
            <a:t>Workshops </a:t>
          </a:r>
          <a:endParaRPr lang="en-US"/>
        </a:p>
      </dgm:t>
    </dgm:pt>
    <dgm:pt modelId="{A54ED32F-BA2C-4C67-807A-247520E2E535}" type="parTrans" cxnId="{BCF7151D-246B-4C43-9A54-04B7A3B400F8}">
      <dgm:prSet/>
      <dgm:spPr/>
      <dgm:t>
        <a:bodyPr/>
        <a:lstStyle/>
        <a:p>
          <a:endParaRPr lang="en-US"/>
        </a:p>
      </dgm:t>
    </dgm:pt>
    <dgm:pt modelId="{9906E25C-C2DE-43F5-9748-A2AF9BA9E3BF}" type="sibTrans" cxnId="{BCF7151D-246B-4C43-9A54-04B7A3B400F8}">
      <dgm:prSet/>
      <dgm:spPr/>
      <dgm:t>
        <a:bodyPr/>
        <a:lstStyle/>
        <a:p>
          <a:endParaRPr lang="en-US"/>
        </a:p>
      </dgm:t>
    </dgm:pt>
    <dgm:pt modelId="{BC685165-9CF6-4A70-AF37-35C8F755788E}">
      <dgm:prSet/>
      <dgm:spPr/>
      <dgm:t>
        <a:bodyPr/>
        <a:lstStyle/>
        <a:p>
          <a:r>
            <a:rPr lang="en-GB"/>
            <a:t>Drop-ins</a:t>
          </a:r>
          <a:endParaRPr lang="en-US"/>
        </a:p>
      </dgm:t>
    </dgm:pt>
    <dgm:pt modelId="{8D9F4B2A-0987-4BE1-A44D-BB39EE4629A6}" type="parTrans" cxnId="{21CB7826-9564-4A29-8579-C444BC60A3F8}">
      <dgm:prSet/>
      <dgm:spPr/>
      <dgm:t>
        <a:bodyPr/>
        <a:lstStyle/>
        <a:p>
          <a:endParaRPr lang="en-US"/>
        </a:p>
      </dgm:t>
    </dgm:pt>
    <dgm:pt modelId="{3B807CCC-3D02-4E6A-AA4F-8A51EADA1E3C}" type="sibTrans" cxnId="{21CB7826-9564-4A29-8579-C444BC60A3F8}">
      <dgm:prSet/>
      <dgm:spPr/>
      <dgm:t>
        <a:bodyPr/>
        <a:lstStyle/>
        <a:p>
          <a:endParaRPr lang="en-US"/>
        </a:p>
      </dgm:t>
    </dgm:pt>
    <dgm:pt modelId="{EC72E471-4209-4353-9E6C-75792D039B9F}">
      <dgm:prSet/>
      <dgm:spPr/>
      <dgm:t>
        <a:bodyPr/>
        <a:lstStyle/>
        <a:p>
          <a:r>
            <a:rPr lang="en-GB"/>
            <a:t>Supervision</a:t>
          </a:r>
          <a:endParaRPr lang="en-US"/>
        </a:p>
      </dgm:t>
    </dgm:pt>
    <dgm:pt modelId="{9927E906-EECF-4F20-828E-B9FA428922A5}" type="parTrans" cxnId="{A62C9FDD-AC0A-452F-BB29-29A3D12E2192}">
      <dgm:prSet/>
      <dgm:spPr/>
      <dgm:t>
        <a:bodyPr/>
        <a:lstStyle/>
        <a:p>
          <a:endParaRPr lang="en-US"/>
        </a:p>
      </dgm:t>
    </dgm:pt>
    <dgm:pt modelId="{DED4BA78-2A75-450A-82E8-CB2F52F35631}" type="sibTrans" cxnId="{A62C9FDD-AC0A-452F-BB29-29A3D12E2192}">
      <dgm:prSet/>
      <dgm:spPr/>
      <dgm:t>
        <a:bodyPr/>
        <a:lstStyle/>
        <a:p>
          <a:endParaRPr lang="en-US"/>
        </a:p>
      </dgm:t>
    </dgm:pt>
    <dgm:pt modelId="{84A19A48-4742-4358-93B7-C23A58238E08}" type="pres">
      <dgm:prSet presAssocID="{CE49B8D3-0D86-4368-A5F7-88F2EF03802E}" presName="root" presStyleCnt="0">
        <dgm:presLayoutVars>
          <dgm:dir/>
          <dgm:resizeHandles val="exact"/>
        </dgm:presLayoutVars>
      </dgm:prSet>
      <dgm:spPr/>
    </dgm:pt>
    <dgm:pt modelId="{0826CD7D-21F2-4997-A01B-81B1EBBBA350}" type="pres">
      <dgm:prSet presAssocID="{683AEA2F-6098-4E60-9D0C-B5DFF13E8F1C}" presName="compNode" presStyleCnt="0"/>
      <dgm:spPr/>
    </dgm:pt>
    <dgm:pt modelId="{F178FBD6-0171-4FEA-9701-9E64FAEFBECB}" type="pres">
      <dgm:prSet presAssocID="{683AEA2F-6098-4E60-9D0C-B5DFF13E8F1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B6B58C34-8027-4397-AAC8-F293ED374143}" type="pres">
      <dgm:prSet presAssocID="{683AEA2F-6098-4E60-9D0C-B5DFF13E8F1C}" presName="spaceRect" presStyleCnt="0"/>
      <dgm:spPr/>
    </dgm:pt>
    <dgm:pt modelId="{97461571-75E4-414A-BA9D-0A5A83D80C13}" type="pres">
      <dgm:prSet presAssocID="{683AEA2F-6098-4E60-9D0C-B5DFF13E8F1C}" presName="textRect" presStyleLbl="revTx" presStyleIdx="0" presStyleCnt="3">
        <dgm:presLayoutVars>
          <dgm:chMax val="1"/>
          <dgm:chPref val="1"/>
        </dgm:presLayoutVars>
      </dgm:prSet>
      <dgm:spPr/>
    </dgm:pt>
    <dgm:pt modelId="{AD8B4923-1DA6-4BC6-9597-AFA26C3C8ACA}" type="pres">
      <dgm:prSet presAssocID="{9906E25C-C2DE-43F5-9748-A2AF9BA9E3BF}" presName="sibTrans" presStyleCnt="0"/>
      <dgm:spPr/>
    </dgm:pt>
    <dgm:pt modelId="{45CF6B89-DAED-41AC-8EE7-89B535FD863F}" type="pres">
      <dgm:prSet presAssocID="{BC685165-9CF6-4A70-AF37-35C8F755788E}" presName="compNode" presStyleCnt="0"/>
      <dgm:spPr/>
    </dgm:pt>
    <dgm:pt modelId="{8ADCD1F5-1A7B-4EE2-A9A4-3CC5E227CBF3}" type="pres">
      <dgm:prSet presAssocID="{BC685165-9CF6-4A70-AF37-35C8F755788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ter"/>
        </a:ext>
      </dgm:extLst>
    </dgm:pt>
    <dgm:pt modelId="{247A0A75-12DE-4FF8-970A-801D7ACC91B0}" type="pres">
      <dgm:prSet presAssocID="{BC685165-9CF6-4A70-AF37-35C8F755788E}" presName="spaceRect" presStyleCnt="0"/>
      <dgm:spPr/>
    </dgm:pt>
    <dgm:pt modelId="{33E17A33-E660-4BF4-9468-79D45C1B3A76}" type="pres">
      <dgm:prSet presAssocID="{BC685165-9CF6-4A70-AF37-35C8F755788E}" presName="textRect" presStyleLbl="revTx" presStyleIdx="1" presStyleCnt="3">
        <dgm:presLayoutVars>
          <dgm:chMax val="1"/>
          <dgm:chPref val="1"/>
        </dgm:presLayoutVars>
      </dgm:prSet>
      <dgm:spPr/>
    </dgm:pt>
    <dgm:pt modelId="{E93FB140-6E8A-4F60-A79E-6708C884F47B}" type="pres">
      <dgm:prSet presAssocID="{3B807CCC-3D02-4E6A-AA4F-8A51EADA1E3C}" presName="sibTrans" presStyleCnt="0"/>
      <dgm:spPr/>
    </dgm:pt>
    <dgm:pt modelId="{E29E3982-D047-4544-A315-FA769963BAAE}" type="pres">
      <dgm:prSet presAssocID="{EC72E471-4209-4353-9E6C-75792D039B9F}" presName="compNode" presStyleCnt="0"/>
      <dgm:spPr/>
    </dgm:pt>
    <dgm:pt modelId="{A038C926-A779-44D2-8C7B-99FD2BD14197}" type="pres">
      <dgm:prSet presAssocID="{EC72E471-4209-4353-9E6C-75792D039B9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D6A18719-367F-4F7E-AD31-8A0750BB0E9E}" type="pres">
      <dgm:prSet presAssocID="{EC72E471-4209-4353-9E6C-75792D039B9F}" presName="spaceRect" presStyleCnt="0"/>
      <dgm:spPr/>
    </dgm:pt>
    <dgm:pt modelId="{E5E75501-C64C-42DA-8D15-E886EE08EB00}" type="pres">
      <dgm:prSet presAssocID="{EC72E471-4209-4353-9E6C-75792D039B9F}" presName="textRect" presStyleLbl="revTx" presStyleIdx="2" presStyleCnt="3">
        <dgm:presLayoutVars>
          <dgm:chMax val="1"/>
          <dgm:chPref val="1"/>
        </dgm:presLayoutVars>
      </dgm:prSet>
      <dgm:spPr/>
    </dgm:pt>
  </dgm:ptLst>
  <dgm:cxnLst>
    <dgm:cxn modelId="{E8FBC00C-4DAF-4C5B-94D0-B3D389DCB477}" type="presOf" srcId="{EC72E471-4209-4353-9E6C-75792D039B9F}" destId="{E5E75501-C64C-42DA-8D15-E886EE08EB00}" srcOrd="0" destOrd="0" presId="urn:microsoft.com/office/officeart/2018/2/layout/IconLabelList"/>
    <dgm:cxn modelId="{C8FE3916-0B04-4DBF-AC7C-09F92F1F1909}" type="presOf" srcId="{683AEA2F-6098-4E60-9D0C-B5DFF13E8F1C}" destId="{97461571-75E4-414A-BA9D-0A5A83D80C13}" srcOrd="0" destOrd="0" presId="urn:microsoft.com/office/officeart/2018/2/layout/IconLabelList"/>
    <dgm:cxn modelId="{BCF7151D-246B-4C43-9A54-04B7A3B400F8}" srcId="{CE49B8D3-0D86-4368-A5F7-88F2EF03802E}" destId="{683AEA2F-6098-4E60-9D0C-B5DFF13E8F1C}" srcOrd="0" destOrd="0" parTransId="{A54ED32F-BA2C-4C67-807A-247520E2E535}" sibTransId="{9906E25C-C2DE-43F5-9748-A2AF9BA9E3BF}"/>
    <dgm:cxn modelId="{21CB7826-9564-4A29-8579-C444BC60A3F8}" srcId="{CE49B8D3-0D86-4368-A5F7-88F2EF03802E}" destId="{BC685165-9CF6-4A70-AF37-35C8F755788E}" srcOrd="1" destOrd="0" parTransId="{8D9F4B2A-0987-4BE1-A44D-BB39EE4629A6}" sibTransId="{3B807CCC-3D02-4E6A-AA4F-8A51EADA1E3C}"/>
    <dgm:cxn modelId="{E809553D-8BB3-4DBD-82BF-28692727FB69}" type="presOf" srcId="{BC685165-9CF6-4A70-AF37-35C8F755788E}" destId="{33E17A33-E660-4BF4-9468-79D45C1B3A76}" srcOrd="0" destOrd="0" presId="urn:microsoft.com/office/officeart/2018/2/layout/IconLabelList"/>
    <dgm:cxn modelId="{A57F9C46-0354-4067-8221-2AABD6EBB8C5}" type="presOf" srcId="{CE49B8D3-0D86-4368-A5F7-88F2EF03802E}" destId="{84A19A48-4742-4358-93B7-C23A58238E08}" srcOrd="0" destOrd="0" presId="urn:microsoft.com/office/officeart/2018/2/layout/IconLabelList"/>
    <dgm:cxn modelId="{A62C9FDD-AC0A-452F-BB29-29A3D12E2192}" srcId="{CE49B8D3-0D86-4368-A5F7-88F2EF03802E}" destId="{EC72E471-4209-4353-9E6C-75792D039B9F}" srcOrd="2" destOrd="0" parTransId="{9927E906-EECF-4F20-828E-B9FA428922A5}" sibTransId="{DED4BA78-2A75-450A-82E8-CB2F52F35631}"/>
    <dgm:cxn modelId="{1D669088-3B30-4F9A-8382-67EF1B0A62BB}" type="presParOf" srcId="{84A19A48-4742-4358-93B7-C23A58238E08}" destId="{0826CD7D-21F2-4997-A01B-81B1EBBBA350}" srcOrd="0" destOrd="0" presId="urn:microsoft.com/office/officeart/2018/2/layout/IconLabelList"/>
    <dgm:cxn modelId="{AF3DE63B-8516-4F64-9DFB-C8FE5ED16CDB}" type="presParOf" srcId="{0826CD7D-21F2-4997-A01B-81B1EBBBA350}" destId="{F178FBD6-0171-4FEA-9701-9E64FAEFBECB}" srcOrd="0" destOrd="0" presId="urn:microsoft.com/office/officeart/2018/2/layout/IconLabelList"/>
    <dgm:cxn modelId="{E41B76C7-35F6-474E-882B-7B2DA0490F0B}" type="presParOf" srcId="{0826CD7D-21F2-4997-A01B-81B1EBBBA350}" destId="{B6B58C34-8027-4397-AAC8-F293ED374143}" srcOrd="1" destOrd="0" presId="urn:microsoft.com/office/officeart/2018/2/layout/IconLabelList"/>
    <dgm:cxn modelId="{95371DBE-CA51-494F-885F-C4A004168173}" type="presParOf" srcId="{0826CD7D-21F2-4997-A01B-81B1EBBBA350}" destId="{97461571-75E4-414A-BA9D-0A5A83D80C13}" srcOrd="2" destOrd="0" presId="urn:microsoft.com/office/officeart/2018/2/layout/IconLabelList"/>
    <dgm:cxn modelId="{054ABB0F-8C7A-474B-A673-5A1676899050}" type="presParOf" srcId="{84A19A48-4742-4358-93B7-C23A58238E08}" destId="{AD8B4923-1DA6-4BC6-9597-AFA26C3C8ACA}" srcOrd="1" destOrd="0" presId="urn:microsoft.com/office/officeart/2018/2/layout/IconLabelList"/>
    <dgm:cxn modelId="{E14EBA9E-23A9-48D8-A20C-E0CB6CF49AB7}" type="presParOf" srcId="{84A19A48-4742-4358-93B7-C23A58238E08}" destId="{45CF6B89-DAED-41AC-8EE7-89B535FD863F}" srcOrd="2" destOrd="0" presId="urn:microsoft.com/office/officeart/2018/2/layout/IconLabelList"/>
    <dgm:cxn modelId="{D2EB2AD2-2BB7-40A0-9C61-FD86CA835511}" type="presParOf" srcId="{45CF6B89-DAED-41AC-8EE7-89B535FD863F}" destId="{8ADCD1F5-1A7B-4EE2-A9A4-3CC5E227CBF3}" srcOrd="0" destOrd="0" presId="urn:microsoft.com/office/officeart/2018/2/layout/IconLabelList"/>
    <dgm:cxn modelId="{13C1DCFF-C581-4F13-935D-E256E5A93F09}" type="presParOf" srcId="{45CF6B89-DAED-41AC-8EE7-89B535FD863F}" destId="{247A0A75-12DE-4FF8-970A-801D7ACC91B0}" srcOrd="1" destOrd="0" presId="urn:microsoft.com/office/officeart/2018/2/layout/IconLabelList"/>
    <dgm:cxn modelId="{21F32BEF-5FF2-433A-B5D1-25A1ABF9BB99}" type="presParOf" srcId="{45CF6B89-DAED-41AC-8EE7-89B535FD863F}" destId="{33E17A33-E660-4BF4-9468-79D45C1B3A76}" srcOrd="2" destOrd="0" presId="urn:microsoft.com/office/officeart/2018/2/layout/IconLabelList"/>
    <dgm:cxn modelId="{14DF1D2E-78EC-4687-A0AE-87B59C5D1C1D}" type="presParOf" srcId="{84A19A48-4742-4358-93B7-C23A58238E08}" destId="{E93FB140-6E8A-4F60-A79E-6708C884F47B}" srcOrd="3" destOrd="0" presId="urn:microsoft.com/office/officeart/2018/2/layout/IconLabelList"/>
    <dgm:cxn modelId="{4D9C0507-E264-4EDD-B7A7-38816A24A190}" type="presParOf" srcId="{84A19A48-4742-4358-93B7-C23A58238E08}" destId="{E29E3982-D047-4544-A315-FA769963BAAE}" srcOrd="4" destOrd="0" presId="urn:microsoft.com/office/officeart/2018/2/layout/IconLabelList"/>
    <dgm:cxn modelId="{ED5D1E0D-5338-4117-A7C3-25BAF342B5A1}" type="presParOf" srcId="{E29E3982-D047-4544-A315-FA769963BAAE}" destId="{A038C926-A779-44D2-8C7B-99FD2BD14197}" srcOrd="0" destOrd="0" presId="urn:microsoft.com/office/officeart/2018/2/layout/IconLabelList"/>
    <dgm:cxn modelId="{1F4ACD93-7DA3-4D23-8719-5C61D123AC2D}" type="presParOf" srcId="{E29E3982-D047-4544-A315-FA769963BAAE}" destId="{D6A18719-367F-4F7E-AD31-8A0750BB0E9E}" srcOrd="1" destOrd="0" presId="urn:microsoft.com/office/officeart/2018/2/layout/IconLabelList"/>
    <dgm:cxn modelId="{04DC7452-B988-4CDC-BDC8-E70CB2811E69}" type="presParOf" srcId="{E29E3982-D047-4544-A315-FA769963BAAE}" destId="{E5E75501-C64C-42DA-8D15-E886EE08EB0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747B4C-FA10-44C6-B70D-14B0ACDDD729}" type="doc">
      <dgm:prSet loTypeId="urn:microsoft.com/office/officeart/2016/7/layout/BasicLinearProcessNumbered" loCatId="process" qsTypeId="urn:microsoft.com/office/officeart/2005/8/quickstyle/simple2" qsCatId="simple" csTypeId="urn:microsoft.com/office/officeart/2005/8/colors/accent2_2" csCatId="accent2" phldr="1"/>
      <dgm:spPr/>
      <dgm:t>
        <a:bodyPr/>
        <a:lstStyle/>
        <a:p>
          <a:endParaRPr lang="en-US"/>
        </a:p>
      </dgm:t>
    </dgm:pt>
    <dgm:pt modelId="{5A9FE3C4-2EAA-4A00-927E-7F7B762EDE37}">
      <dgm:prSet/>
      <dgm:spPr/>
      <dgm:t>
        <a:bodyPr/>
        <a:lstStyle/>
        <a:p>
          <a:r>
            <a:rPr lang="en-GB" dirty="0"/>
            <a:t>Detailed information  on the Moodle page, you have been asked to familiarise yourself with the content</a:t>
          </a:r>
          <a:endParaRPr lang="en-US" dirty="0"/>
        </a:p>
      </dgm:t>
    </dgm:pt>
    <dgm:pt modelId="{4209E047-7423-4B71-921A-34B1DC3DB358}" type="parTrans" cxnId="{17DBD2E7-D32C-4261-AFCD-2008E76579C8}">
      <dgm:prSet/>
      <dgm:spPr/>
      <dgm:t>
        <a:bodyPr/>
        <a:lstStyle/>
        <a:p>
          <a:endParaRPr lang="en-US"/>
        </a:p>
      </dgm:t>
    </dgm:pt>
    <dgm:pt modelId="{3C51ECB6-4B2F-40EC-A30A-9638CDA1C3F2}" type="sibTrans" cxnId="{17DBD2E7-D32C-4261-AFCD-2008E76579C8}">
      <dgm:prSet phldrT="1" phldr="0"/>
      <dgm:spPr/>
      <dgm:t>
        <a:bodyPr/>
        <a:lstStyle/>
        <a:p>
          <a:r>
            <a:rPr lang="en-US"/>
            <a:t>1</a:t>
          </a:r>
        </a:p>
      </dgm:t>
    </dgm:pt>
    <dgm:pt modelId="{FE2F2B0C-27A6-4451-9F02-D15F0A5FB8CD}">
      <dgm:prSet/>
      <dgm:spPr/>
      <dgm:t>
        <a:bodyPr/>
        <a:lstStyle/>
        <a:p>
          <a:r>
            <a:rPr lang="en-GB" dirty="0"/>
            <a:t>Questions arising from </a:t>
          </a:r>
          <a:r>
            <a:rPr lang="en-GB"/>
            <a:t>Moodle or the </a:t>
          </a:r>
          <a:r>
            <a:rPr lang="en-GB" dirty="0"/>
            <a:t>PowerPoint you have read prior to this lesson?</a:t>
          </a:r>
          <a:endParaRPr lang="en-US" dirty="0"/>
        </a:p>
      </dgm:t>
    </dgm:pt>
    <dgm:pt modelId="{1889F684-DE8E-42FB-A9CA-864233E92A99}" type="parTrans" cxnId="{5B67064A-2060-4147-8475-1C1D5879106F}">
      <dgm:prSet/>
      <dgm:spPr/>
      <dgm:t>
        <a:bodyPr/>
        <a:lstStyle/>
        <a:p>
          <a:endParaRPr lang="en-US"/>
        </a:p>
      </dgm:t>
    </dgm:pt>
    <dgm:pt modelId="{2A34552D-C095-4178-9C80-DE0F4F9D44A9}" type="sibTrans" cxnId="{5B67064A-2060-4147-8475-1C1D5879106F}">
      <dgm:prSet phldrT="2" phldr="0"/>
      <dgm:spPr/>
      <dgm:t>
        <a:bodyPr/>
        <a:lstStyle/>
        <a:p>
          <a:r>
            <a:rPr lang="en-US"/>
            <a:t>2</a:t>
          </a:r>
        </a:p>
      </dgm:t>
    </dgm:pt>
    <dgm:pt modelId="{32CE5A59-88DF-4D42-B6D1-D6D79D0C5F5C}">
      <dgm:prSet/>
      <dgm:spPr/>
      <dgm:t>
        <a:bodyPr/>
        <a:lstStyle/>
        <a:p>
          <a:r>
            <a:rPr lang="en-GB"/>
            <a:t>Format for workshops</a:t>
          </a:r>
          <a:endParaRPr lang="en-US"/>
        </a:p>
      </dgm:t>
    </dgm:pt>
    <dgm:pt modelId="{17811A4A-AAA6-473D-A53D-EA73BE92E2D8}" type="parTrans" cxnId="{401E404C-46EA-4CAF-814F-4626BDC6BAAA}">
      <dgm:prSet/>
      <dgm:spPr/>
      <dgm:t>
        <a:bodyPr/>
        <a:lstStyle/>
        <a:p>
          <a:endParaRPr lang="en-US"/>
        </a:p>
      </dgm:t>
    </dgm:pt>
    <dgm:pt modelId="{0CFFB44F-FFA2-41A2-A859-A6C5DDA54BEA}" type="sibTrans" cxnId="{401E404C-46EA-4CAF-814F-4626BDC6BAAA}">
      <dgm:prSet phldrT="3" phldr="0"/>
      <dgm:spPr/>
      <dgm:t>
        <a:bodyPr/>
        <a:lstStyle/>
        <a:p>
          <a:r>
            <a:rPr lang="en-US"/>
            <a:t>3</a:t>
          </a:r>
        </a:p>
      </dgm:t>
    </dgm:pt>
    <dgm:pt modelId="{4568622D-F872-4CEA-A933-112D43C74772}" type="pres">
      <dgm:prSet presAssocID="{23747B4C-FA10-44C6-B70D-14B0ACDDD729}" presName="Name0" presStyleCnt="0">
        <dgm:presLayoutVars>
          <dgm:animLvl val="lvl"/>
          <dgm:resizeHandles val="exact"/>
        </dgm:presLayoutVars>
      </dgm:prSet>
      <dgm:spPr/>
    </dgm:pt>
    <dgm:pt modelId="{5C96D26F-2604-4AA4-A832-E91BB7E6C1B8}" type="pres">
      <dgm:prSet presAssocID="{5A9FE3C4-2EAA-4A00-927E-7F7B762EDE37}" presName="compositeNode" presStyleCnt="0">
        <dgm:presLayoutVars>
          <dgm:bulletEnabled val="1"/>
        </dgm:presLayoutVars>
      </dgm:prSet>
      <dgm:spPr/>
    </dgm:pt>
    <dgm:pt modelId="{45DA2134-CC25-46FE-8AD2-6B549C4055A5}" type="pres">
      <dgm:prSet presAssocID="{5A9FE3C4-2EAA-4A00-927E-7F7B762EDE37}" presName="bgRect" presStyleLbl="bgAccFollowNode1" presStyleIdx="0" presStyleCnt="3"/>
      <dgm:spPr/>
    </dgm:pt>
    <dgm:pt modelId="{D9CAD678-E9CD-4FAB-B6C0-27176E7A6366}" type="pres">
      <dgm:prSet presAssocID="{3C51ECB6-4B2F-40EC-A30A-9638CDA1C3F2}" presName="sibTransNodeCircle" presStyleLbl="alignNode1" presStyleIdx="0" presStyleCnt="6">
        <dgm:presLayoutVars>
          <dgm:chMax val="0"/>
          <dgm:bulletEnabled/>
        </dgm:presLayoutVars>
      </dgm:prSet>
      <dgm:spPr/>
    </dgm:pt>
    <dgm:pt modelId="{93332C50-2936-433E-AD6D-245BDDD4CD31}" type="pres">
      <dgm:prSet presAssocID="{5A9FE3C4-2EAA-4A00-927E-7F7B762EDE37}" presName="bottomLine" presStyleLbl="alignNode1" presStyleIdx="1" presStyleCnt="6">
        <dgm:presLayoutVars/>
      </dgm:prSet>
      <dgm:spPr/>
    </dgm:pt>
    <dgm:pt modelId="{66646E05-20FD-4B93-9F04-F3B852982A02}" type="pres">
      <dgm:prSet presAssocID="{5A9FE3C4-2EAA-4A00-927E-7F7B762EDE37}" presName="nodeText" presStyleLbl="bgAccFollowNode1" presStyleIdx="0" presStyleCnt="3">
        <dgm:presLayoutVars>
          <dgm:bulletEnabled val="1"/>
        </dgm:presLayoutVars>
      </dgm:prSet>
      <dgm:spPr/>
    </dgm:pt>
    <dgm:pt modelId="{190AAE77-0528-47C8-B5AB-70DF20B5A3D7}" type="pres">
      <dgm:prSet presAssocID="{3C51ECB6-4B2F-40EC-A30A-9638CDA1C3F2}" presName="sibTrans" presStyleCnt="0"/>
      <dgm:spPr/>
    </dgm:pt>
    <dgm:pt modelId="{10A57C2E-FDBF-4013-915C-4CCA790CCF14}" type="pres">
      <dgm:prSet presAssocID="{FE2F2B0C-27A6-4451-9F02-D15F0A5FB8CD}" presName="compositeNode" presStyleCnt="0">
        <dgm:presLayoutVars>
          <dgm:bulletEnabled val="1"/>
        </dgm:presLayoutVars>
      </dgm:prSet>
      <dgm:spPr/>
    </dgm:pt>
    <dgm:pt modelId="{D2F4AAAC-26D7-424B-9411-E874B09E2CD1}" type="pres">
      <dgm:prSet presAssocID="{FE2F2B0C-27A6-4451-9F02-D15F0A5FB8CD}" presName="bgRect" presStyleLbl="bgAccFollowNode1" presStyleIdx="1" presStyleCnt="3"/>
      <dgm:spPr/>
    </dgm:pt>
    <dgm:pt modelId="{2DD90DCB-61C7-49E1-BD88-522FC678D91C}" type="pres">
      <dgm:prSet presAssocID="{2A34552D-C095-4178-9C80-DE0F4F9D44A9}" presName="sibTransNodeCircle" presStyleLbl="alignNode1" presStyleIdx="2" presStyleCnt="6">
        <dgm:presLayoutVars>
          <dgm:chMax val="0"/>
          <dgm:bulletEnabled/>
        </dgm:presLayoutVars>
      </dgm:prSet>
      <dgm:spPr/>
    </dgm:pt>
    <dgm:pt modelId="{7F351776-7E73-4E62-95D7-9F8913CA2ADE}" type="pres">
      <dgm:prSet presAssocID="{FE2F2B0C-27A6-4451-9F02-D15F0A5FB8CD}" presName="bottomLine" presStyleLbl="alignNode1" presStyleIdx="3" presStyleCnt="6">
        <dgm:presLayoutVars/>
      </dgm:prSet>
      <dgm:spPr/>
    </dgm:pt>
    <dgm:pt modelId="{34AE5842-FDC0-4738-8998-D77F160E79F6}" type="pres">
      <dgm:prSet presAssocID="{FE2F2B0C-27A6-4451-9F02-D15F0A5FB8CD}" presName="nodeText" presStyleLbl="bgAccFollowNode1" presStyleIdx="1" presStyleCnt="3">
        <dgm:presLayoutVars>
          <dgm:bulletEnabled val="1"/>
        </dgm:presLayoutVars>
      </dgm:prSet>
      <dgm:spPr/>
    </dgm:pt>
    <dgm:pt modelId="{D61C4DC2-DEED-40FD-97B1-17FD2C709EAE}" type="pres">
      <dgm:prSet presAssocID="{2A34552D-C095-4178-9C80-DE0F4F9D44A9}" presName="sibTrans" presStyleCnt="0"/>
      <dgm:spPr/>
    </dgm:pt>
    <dgm:pt modelId="{B69AF7CF-DD75-403A-98F7-56DD381C695F}" type="pres">
      <dgm:prSet presAssocID="{32CE5A59-88DF-4D42-B6D1-D6D79D0C5F5C}" presName="compositeNode" presStyleCnt="0">
        <dgm:presLayoutVars>
          <dgm:bulletEnabled val="1"/>
        </dgm:presLayoutVars>
      </dgm:prSet>
      <dgm:spPr/>
    </dgm:pt>
    <dgm:pt modelId="{19673F7A-D623-41BD-B825-4FBECB8AA6CB}" type="pres">
      <dgm:prSet presAssocID="{32CE5A59-88DF-4D42-B6D1-D6D79D0C5F5C}" presName="bgRect" presStyleLbl="bgAccFollowNode1" presStyleIdx="2" presStyleCnt="3"/>
      <dgm:spPr/>
    </dgm:pt>
    <dgm:pt modelId="{F68A0E16-3808-4ECA-9EA8-2782287BB17C}" type="pres">
      <dgm:prSet presAssocID="{0CFFB44F-FFA2-41A2-A859-A6C5DDA54BEA}" presName="sibTransNodeCircle" presStyleLbl="alignNode1" presStyleIdx="4" presStyleCnt="6">
        <dgm:presLayoutVars>
          <dgm:chMax val="0"/>
          <dgm:bulletEnabled/>
        </dgm:presLayoutVars>
      </dgm:prSet>
      <dgm:spPr/>
    </dgm:pt>
    <dgm:pt modelId="{1DB3887C-1654-405C-BA48-81E6433A5AA7}" type="pres">
      <dgm:prSet presAssocID="{32CE5A59-88DF-4D42-B6D1-D6D79D0C5F5C}" presName="bottomLine" presStyleLbl="alignNode1" presStyleIdx="5" presStyleCnt="6">
        <dgm:presLayoutVars/>
      </dgm:prSet>
      <dgm:spPr/>
    </dgm:pt>
    <dgm:pt modelId="{365635E2-3BDA-4F2A-AC8D-867A83F21F46}" type="pres">
      <dgm:prSet presAssocID="{32CE5A59-88DF-4D42-B6D1-D6D79D0C5F5C}" presName="nodeText" presStyleLbl="bgAccFollowNode1" presStyleIdx="2" presStyleCnt="3">
        <dgm:presLayoutVars>
          <dgm:bulletEnabled val="1"/>
        </dgm:presLayoutVars>
      </dgm:prSet>
      <dgm:spPr/>
    </dgm:pt>
  </dgm:ptLst>
  <dgm:cxnLst>
    <dgm:cxn modelId="{01F22B26-B529-4317-B844-5CBD157892AC}" type="presOf" srcId="{5A9FE3C4-2EAA-4A00-927E-7F7B762EDE37}" destId="{45DA2134-CC25-46FE-8AD2-6B549C4055A5}" srcOrd="0" destOrd="0" presId="urn:microsoft.com/office/officeart/2016/7/layout/BasicLinearProcessNumbered"/>
    <dgm:cxn modelId="{1A82C035-2CC6-4978-83B2-BEB51193756D}" type="presOf" srcId="{32CE5A59-88DF-4D42-B6D1-D6D79D0C5F5C}" destId="{19673F7A-D623-41BD-B825-4FBECB8AA6CB}" srcOrd="0" destOrd="0" presId="urn:microsoft.com/office/officeart/2016/7/layout/BasicLinearProcessNumbered"/>
    <dgm:cxn modelId="{74DB9A42-DB63-427C-9C88-3B5BD25C1AFC}" type="presOf" srcId="{32CE5A59-88DF-4D42-B6D1-D6D79D0C5F5C}" destId="{365635E2-3BDA-4F2A-AC8D-867A83F21F46}" srcOrd="1" destOrd="0" presId="urn:microsoft.com/office/officeart/2016/7/layout/BasicLinearProcessNumbered"/>
    <dgm:cxn modelId="{C6C82043-6DC4-4ED8-94E4-9225F02732B7}" type="presOf" srcId="{23747B4C-FA10-44C6-B70D-14B0ACDDD729}" destId="{4568622D-F872-4CEA-A933-112D43C74772}" srcOrd="0" destOrd="0" presId="urn:microsoft.com/office/officeart/2016/7/layout/BasicLinearProcessNumbered"/>
    <dgm:cxn modelId="{5B67064A-2060-4147-8475-1C1D5879106F}" srcId="{23747B4C-FA10-44C6-B70D-14B0ACDDD729}" destId="{FE2F2B0C-27A6-4451-9F02-D15F0A5FB8CD}" srcOrd="1" destOrd="0" parTransId="{1889F684-DE8E-42FB-A9CA-864233E92A99}" sibTransId="{2A34552D-C095-4178-9C80-DE0F4F9D44A9}"/>
    <dgm:cxn modelId="{401E404C-46EA-4CAF-814F-4626BDC6BAAA}" srcId="{23747B4C-FA10-44C6-B70D-14B0ACDDD729}" destId="{32CE5A59-88DF-4D42-B6D1-D6D79D0C5F5C}" srcOrd="2" destOrd="0" parTransId="{17811A4A-AAA6-473D-A53D-EA73BE92E2D8}" sibTransId="{0CFFB44F-FFA2-41A2-A859-A6C5DDA54BEA}"/>
    <dgm:cxn modelId="{DAC0DE50-8E07-4ECE-BDCC-F9422CA5527B}" type="presOf" srcId="{5A9FE3C4-2EAA-4A00-927E-7F7B762EDE37}" destId="{66646E05-20FD-4B93-9F04-F3B852982A02}" srcOrd="1" destOrd="0" presId="urn:microsoft.com/office/officeart/2016/7/layout/BasicLinearProcessNumbered"/>
    <dgm:cxn modelId="{39548A71-804F-4F25-8D2A-5483D4A3AFEF}" type="presOf" srcId="{2A34552D-C095-4178-9C80-DE0F4F9D44A9}" destId="{2DD90DCB-61C7-49E1-BD88-522FC678D91C}" srcOrd="0" destOrd="0" presId="urn:microsoft.com/office/officeart/2016/7/layout/BasicLinearProcessNumbered"/>
    <dgm:cxn modelId="{D8C15FAC-BC49-4DD2-B1BB-D50FE5B37066}" type="presOf" srcId="{FE2F2B0C-27A6-4451-9F02-D15F0A5FB8CD}" destId="{D2F4AAAC-26D7-424B-9411-E874B09E2CD1}" srcOrd="0" destOrd="0" presId="urn:microsoft.com/office/officeart/2016/7/layout/BasicLinearProcessNumbered"/>
    <dgm:cxn modelId="{F24A10CD-C507-4D51-923E-950EEDE738ED}" type="presOf" srcId="{0CFFB44F-FFA2-41A2-A859-A6C5DDA54BEA}" destId="{F68A0E16-3808-4ECA-9EA8-2782287BB17C}" srcOrd="0" destOrd="0" presId="urn:microsoft.com/office/officeart/2016/7/layout/BasicLinearProcessNumbered"/>
    <dgm:cxn modelId="{08B291DC-D68B-4325-B171-96BDE48D1051}" type="presOf" srcId="{3C51ECB6-4B2F-40EC-A30A-9638CDA1C3F2}" destId="{D9CAD678-E9CD-4FAB-B6C0-27176E7A6366}" srcOrd="0" destOrd="0" presId="urn:microsoft.com/office/officeart/2016/7/layout/BasicLinearProcessNumbered"/>
    <dgm:cxn modelId="{17DBD2E7-D32C-4261-AFCD-2008E76579C8}" srcId="{23747B4C-FA10-44C6-B70D-14B0ACDDD729}" destId="{5A9FE3C4-2EAA-4A00-927E-7F7B762EDE37}" srcOrd="0" destOrd="0" parTransId="{4209E047-7423-4B71-921A-34B1DC3DB358}" sibTransId="{3C51ECB6-4B2F-40EC-A30A-9638CDA1C3F2}"/>
    <dgm:cxn modelId="{A4E41DEF-2480-4A52-88F2-92B20385B78A}" type="presOf" srcId="{FE2F2B0C-27A6-4451-9F02-D15F0A5FB8CD}" destId="{34AE5842-FDC0-4738-8998-D77F160E79F6}" srcOrd="1" destOrd="0" presId="urn:microsoft.com/office/officeart/2016/7/layout/BasicLinearProcessNumbered"/>
    <dgm:cxn modelId="{0AB71813-F6BF-49EC-B8F0-2704FCDFA461}" type="presParOf" srcId="{4568622D-F872-4CEA-A933-112D43C74772}" destId="{5C96D26F-2604-4AA4-A832-E91BB7E6C1B8}" srcOrd="0" destOrd="0" presId="urn:microsoft.com/office/officeart/2016/7/layout/BasicLinearProcessNumbered"/>
    <dgm:cxn modelId="{4F3C54B2-89C9-4E67-AB58-98BA5A41AAF6}" type="presParOf" srcId="{5C96D26F-2604-4AA4-A832-E91BB7E6C1B8}" destId="{45DA2134-CC25-46FE-8AD2-6B549C4055A5}" srcOrd="0" destOrd="0" presId="urn:microsoft.com/office/officeart/2016/7/layout/BasicLinearProcessNumbered"/>
    <dgm:cxn modelId="{25EB9F65-4E7C-4CB3-9594-E008FF5860B7}" type="presParOf" srcId="{5C96D26F-2604-4AA4-A832-E91BB7E6C1B8}" destId="{D9CAD678-E9CD-4FAB-B6C0-27176E7A6366}" srcOrd="1" destOrd="0" presId="urn:microsoft.com/office/officeart/2016/7/layout/BasicLinearProcessNumbered"/>
    <dgm:cxn modelId="{234CC6BA-58CF-4605-BC65-424AE1886AD6}" type="presParOf" srcId="{5C96D26F-2604-4AA4-A832-E91BB7E6C1B8}" destId="{93332C50-2936-433E-AD6D-245BDDD4CD31}" srcOrd="2" destOrd="0" presId="urn:microsoft.com/office/officeart/2016/7/layout/BasicLinearProcessNumbered"/>
    <dgm:cxn modelId="{575E9E0A-66E7-4919-BABD-962A96718A58}" type="presParOf" srcId="{5C96D26F-2604-4AA4-A832-E91BB7E6C1B8}" destId="{66646E05-20FD-4B93-9F04-F3B852982A02}" srcOrd="3" destOrd="0" presId="urn:microsoft.com/office/officeart/2016/7/layout/BasicLinearProcessNumbered"/>
    <dgm:cxn modelId="{010934A6-3617-4F10-8C56-128AD4093BA4}" type="presParOf" srcId="{4568622D-F872-4CEA-A933-112D43C74772}" destId="{190AAE77-0528-47C8-B5AB-70DF20B5A3D7}" srcOrd="1" destOrd="0" presId="urn:microsoft.com/office/officeart/2016/7/layout/BasicLinearProcessNumbered"/>
    <dgm:cxn modelId="{8F9D0DCD-0CCA-4A58-B26A-8E06AB4A7F4A}" type="presParOf" srcId="{4568622D-F872-4CEA-A933-112D43C74772}" destId="{10A57C2E-FDBF-4013-915C-4CCA790CCF14}" srcOrd="2" destOrd="0" presId="urn:microsoft.com/office/officeart/2016/7/layout/BasicLinearProcessNumbered"/>
    <dgm:cxn modelId="{A83EAC54-4CDB-40E7-980A-E510365EA903}" type="presParOf" srcId="{10A57C2E-FDBF-4013-915C-4CCA790CCF14}" destId="{D2F4AAAC-26D7-424B-9411-E874B09E2CD1}" srcOrd="0" destOrd="0" presId="urn:microsoft.com/office/officeart/2016/7/layout/BasicLinearProcessNumbered"/>
    <dgm:cxn modelId="{F1344597-62F3-445A-9C58-14EBEAE229D3}" type="presParOf" srcId="{10A57C2E-FDBF-4013-915C-4CCA790CCF14}" destId="{2DD90DCB-61C7-49E1-BD88-522FC678D91C}" srcOrd="1" destOrd="0" presId="urn:microsoft.com/office/officeart/2016/7/layout/BasicLinearProcessNumbered"/>
    <dgm:cxn modelId="{C48C97B2-218B-41BE-9B5D-25315CEA8986}" type="presParOf" srcId="{10A57C2E-FDBF-4013-915C-4CCA790CCF14}" destId="{7F351776-7E73-4E62-95D7-9F8913CA2ADE}" srcOrd="2" destOrd="0" presId="urn:microsoft.com/office/officeart/2016/7/layout/BasicLinearProcessNumbered"/>
    <dgm:cxn modelId="{F655668A-A990-4ABC-AC15-1ADEE8586796}" type="presParOf" srcId="{10A57C2E-FDBF-4013-915C-4CCA790CCF14}" destId="{34AE5842-FDC0-4738-8998-D77F160E79F6}" srcOrd="3" destOrd="0" presId="urn:microsoft.com/office/officeart/2016/7/layout/BasicLinearProcessNumbered"/>
    <dgm:cxn modelId="{24FF9038-2AA7-4B9C-94D5-CB076C5DFA5B}" type="presParOf" srcId="{4568622D-F872-4CEA-A933-112D43C74772}" destId="{D61C4DC2-DEED-40FD-97B1-17FD2C709EAE}" srcOrd="3" destOrd="0" presId="urn:microsoft.com/office/officeart/2016/7/layout/BasicLinearProcessNumbered"/>
    <dgm:cxn modelId="{3B78CF40-FCC2-4B41-B34F-A0B5179952A9}" type="presParOf" srcId="{4568622D-F872-4CEA-A933-112D43C74772}" destId="{B69AF7CF-DD75-403A-98F7-56DD381C695F}" srcOrd="4" destOrd="0" presId="urn:microsoft.com/office/officeart/2016/7/layout/BasicLinearProcessNumbered"/>
    <dgm:cxn modelId="{036AFFC8-801F-43EF-AB60-36FDFF36A2B8}" type="presParOf" srcId="{B69AF7CF-DD75-403A-98F7-56DD381C695F}" destId="{19673F7A-D623-41BD-B825-4FBECB8AA6CB}" srcOrd="0" destOrd="0" presId="urn:microsoft.com/office/officeart/2016/7/layout/BasicLinearProcessNumbered"/>
    <dgm:cxn modelId="{AF8C261A-7303-4CCE-897E-90FE4EC28A8C}" type="presParOf" srcId="{B69AF7CF-DD75-403A-98F7-56DD381C695F}" destId="{F68A0E16-3808-4ECA-9EA8-2782287BB17C}" srcOrd="1" destOrd="0" presId="urn:microsoft.com/office/officeart/2016/7/layout/BasicLinearProcessNumbered"/>
    <dgm:cxn modelId="{0B4A228F-657D-449A-9F07-1BEA6465BDD2}" type="presParOf" srcId="{B69AF7CF-DD75-403A-98F7-56DD381C695F}" destId="{1DB3887C-1654-405C-BA48-81E6433A5AA7}" srcOrd="2" destOrd="0" presId="urn:microsoft.com/office/officeart/2016/7/layout/BasicLinearProcessNumbered"/>
    <dgm:cxn modelId="{1C35E204-BC86-49D3-BA3D-5834CD1CFBA2}" type="presParOf" srcId="{B69AF7CF-DD75-403A-98F7-56DD381C695F}" destId="{365635E2-3BDA-4F2A-AC8D-867A83F21F46}"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31C7781-3886-4179-863A-D43CC220478F}" type="doc">
      <dgm:prSet loTypeId="urn:microsoft.com/office/officeart/2005/8/layout/hierarchy1" loCatId="Inbox" qsTypeId="urn:microsoft.com/office/officeart/2005/8/quickstyle/simple2" qsCatId="simple" csTypeId="urn:microsoft.com/office/officeart/2005/8/colors/accent2_2" csCatId="accent2" phldr="1"/>
      <dgm:spPr/>
      <dgm:t>
        <a:bodyPr/>
        <a:lstStyle/>
        <a:p>
          <a:endParaRPr lang="en-US"/>
        </a:p>
      </dgm:t>
    </dgm:pt>
    <dgm:pt modelId="{201ECED2-90A6-4389-8F79-D82AD4FEEEA8}">
      <dgm:prSet/>
      <dgm:spPr/>
      <dgm:t>
        <a:bodyPr/>
        <a:lstStyle/>
        <a:p>
          <a:r>
            <a:rPr lang="en-GB" dirty="0"/>
            <a:t>Firstly,  you need to pick a topic that you find compelling and relevant to the course</a:t>
          </a:r>
          <a:endParaRPr lang="en-US" dirty="0"/>
        </a:p>
      </dgm:t>
    </dgm:pt>
    <dgm:pt modelId="{5A6175A2-362F-45D9-9BE2-E2248DFC2691}" type="parTrans" cxnId="{A1CE298C-44C8-4F55-9098-E1DC2975ACD3}">
      <dgm:prSet/>
      <dgm:spPr/>
      <dgm:t>
        <a:bodyPr/>
        <a:lstStyle/>
        <a:p>
          <a:endParaRPr lang="en-US"/>
        </a:p>
      </dgm:t>
    </dgm:pt>
    <dgm:pt modelId="{B64FA85A-5BBD-4060-BA52-2606D83703F6}" type="sibTrans" cxnId="{A1CE298C-44C8-4F55-9098-E1DC2975ACD3}">
      <dgm:prSet/>
      <dgm:spPr/>
      <dgm:t>
        <a:bodyPr/>
        <a:lstStyle/>
        <a:p>
          <a:endParaRPr lang="en-US"/>
        </a:p>
      </dgm:t>
    </dgm:pt>
    <dgm:pt modelId="{E37EE835-F7E4-41A6-BD8B-7D6233943F3A}">
      <dgm:prSet/>
      <dgm:spPr/>
      <dgm:t>
        <a:bodyPr/>
        <a:lstStyle/>
        <a:p>
          <a:r>
            <a:rPr lang="en-GB"/>
            <a:t>Secondly, the topic should be relatively narrow so that it does not overwhelm you</a:t>
          </a:r>
          <a:endParaRPr lang="en-US"/>
        </a:p>
      </dgm:t>
    </dgm:pt>
    <dgm:pt modelId="{4A731988-8CA3-4EF3-8E59-B99501D9F104}" type="parTrans" cxnId="{9FB22A4E-2F54-42E8-9286-4108F3E714EA}">
      <dgm:prSet/>
      <dgm:spPr/>
      <dgm:t>
        <a:bodyPr/>
        <a:lstStyle/>
        <a:p>
          <a:endParaRPr lang="en-US"/>
        </a:p>
      </dgm:t>
    </dgm:pt>
    <dgm:pt modelId="{AA272A14-6806-4812-B03F-DAFBEC3F43AF}" type="sibTrans" cxnId="{9FB22A4E-2F54-42E8-9286-4108F3E714EA}">
      <dgm:prSet/>
      <dgm:spPr/>
      <dgm:t>
        <a:bodyPr/>
        <a:lstStyle/>
        <a:p>
          <a:endParaRPr lang="en-US"/>
        </a:p>
      </dgm:t>
    </dgm:pt>
    <dgm:pt modelId="{594E0194-2FE6-40FF-BADA-8A7D35CD658F}">
      <dgm:prSet/>
      <dgm:spPr/>
      <dgm:t>
        <a:bodyPr/>
        <a:lstStyle/>
        <a:p>
          <a:r>
            <a:rPr lang="en-GB"/>
            <a:t>Thirdly, there needs to be enough supportive evidence for you to critique</a:t>
          </a:r>
          <a:endParaRPr lang="en-US"/>
        </a:p>
      </dgm:t>
    </dgm:pt>
    <dgm:pt modelId="{48796072-AB2C-4C85-BFA8-C1496B728420}" type="parTrans" cxnId="{FF537CF1-DBE7-488A-89FC-A41A448DC240}">
      <dgm:prSet/>
      <dgm:spPr/>
      <dgm:t>
        <a:bodyPr/>
        <a:lstStyle/>
        <a:p>
          <a:endParaRPr lang="en-US"/>
        </a:p>
      </dgm:t>
    </dgm:pt>
    <dgm:pt modelId="{9A58C4E8-1DCB-47B8-BB00-1B60085528C2}" type="sibTrans" cxnId="{FF537CF1-DBE7-488A-89FC-A41A448DC240}">
      <dgm:prSet/>
      <dgm:spPr/>
      <dgm:t>
        <a:bodyPr/>
        <a:lstStyle/>
        <a:p>
          <a:endParaRPr lang="en-US"/>
        </a:p>
      </dgm:t>
    </dgm:pt>
    <dgm:pt modelId="{43A631FF-E20C-409B-A4E6-90FA9B0D1D96}">
      <dgm:prSet/>
      <dgm:spPr/>
      <dgm:t>
        <a:bodyPr/>
        <a:lstStyle/>
        <a:p>
          <a:r>
            <a:rPr lang="en-US" dirty="0"/>
            <a:t>Finally. you need to organize your evidence into a CRITICAL review</a:t>
          </a:r>
        </a:p>
      </dgm:t>
    </dgm:pt>
    <dgm:pt modelId="{71D54F4E-1942-4D51-922D-3B2CE155D9C5}" type="parTrans" cxnId="{F4CDE7BA-2319-4660-B89F-254423B08B5C}">
      <dgm:prSet/>
      <dgm:spPr/>
      <dgm:t>
        <a:bodyPr/>
        <a:lstStyle/>
        <a:p>
          <a:endParaRPr lang="en-US"/>
        </a:p>
      </dgm:t>
    </dgm:pt>
    <dgm:pt modelId="{278A15BE-3D2C-4F92-BF48-A5B2B9291FC4}" type="sibTrans" cxnId="{F4CDE7BA-2319-4660-B89F-254423B08B5C}">
      <dgm:prSet/>
      <dgm:spPr/>
      <dgm:t>
        <a:bodyPr/>
        <a:lstStyle/>
        <a:p>
          <a:endParaRPr lang="en-US"/>
        </a:p>
      </dgm:t>
    </dgm:pt>
    <dgm:pt modelId="{C5FF69B8-B14C-47DF-BB78-440CB143EDB8}" type="pres">
      <dgm:prSet presAssocID="{D31C7781-3886-4179-863A-D43CC220478F}" presName="hierChild1" presStyleCnt="0">
        <dgm:presLayoutVars>
          <dgm:chPref val="1"/>
          <dgm:dir/>
          <dgm:animOne val="branch"/>
          <dgm:animLvl val="lvl"/>
          <dgm:resizeHandles/>
        </dgm:presLayoutVars>
      </dgm:prSet>
      <dgm:spPr/>
    </dgm:pt>
    <dgm:pt modelId="{E187F9EC-F772-4B29-993A-274D8719659F}" type="pres">
      <dgm:prSet presAssocID="{201ECED2-90A6-4389-8F79-D82AD4FEEEA8}" presName="hierRoot1" presStyleCnt="0"/>
      <dgm:spPr/>
    </dgm:pt>
    <dgm:pt modelId="{0058B05A-150B-4D3C-BE79-E672FEF39E11}" type="pres">
      <dgm:prSet presAssocID="{201ECED2-90A6-4389-8F79-D82AD4FEEEA8}" presName="composite" presStyleCnt="0"/>
      <dgm:spPr/>
    </dgm:pt>
    <dgm:pt modelId="{D64940FC-1CF0-45A4-B1CB-975CEFF8D650}" type="pres">
      <dgm:prSet presAssocID="{201ECED2-90A6-4389-8F79-D82AD4FEEEA8}" presName="background" presStyleLbl="node0" presStyleIdx="0" presStyleCnt="4"/>
      <dgm:spPr/>
    </dgm:pt>
    <dgm:pt modelId="{4E07200E-54F1-4DD5-9ACD-C185313BA8E3}" type="pres">
      <dgm:prSet presAssocID="{201ECED2-90A6-4389-8F79-D82AD4FEEEA8}" presName="text" presStyleLbl="fgAcc0" presStyleIdx="0" presStyleCnt="4">
        <dgm:presLayoutVars>
          <dgm:chPref val="3"/>
        </dgm:presLayoutVars>
      </dgm:prSet>
      <dgm:spPr/>
    </dgm:pt>
    <dgm:pt modelId="{9B2F2C8D-65EF-440D-9E45-FC44D0F10E27}" type="pres">
      <dgm:prSet presAssocID="{201ECED2-90A6-4389-8F79-D82AD4FEEEA8}" presName="hierChild2" presStyleCnt="0"/>
      <dgm:spPr/>
    </dgm:pt>
    <dgm:pt modelId="{3C80EAD6-7099-48C4-891D-EDC90A20A9BE}" type="pres">
      <dgm:prSet presAssocID="{E37EE835-F7E4-41A6-BD8B-7D6233943F3A}" presName="hierRoot1" presStyleCnt="0"/>
      <dgm:spPr/>
    </dgm:pt>
    <dgm:pt modelId="{71CB1149-14EE-4908-B815-5242867501A9}" type="pres">
      <dgm:prSet presAssocID="{E37EE835-F7E4-41A6-BD8B-7D6233943F3A}" presName="composite" presStyleCnt="0"/>
      <dgm:spPr/>
    </dgm:pt>
    <dgm:pt modelId="{F2775B95-E2C3-425A-9356-2F7B94351787}" type="pres">
      <dgm:prSet presAssocID="{E37EE835-F7E4-41A6-BD8B-7D6233943F3A}" presName="background" presStyleLbl="node0" presStyleIdx="1" presStyleCnt="4"/>
      <dgm:spPr/>
    </dgm:pt>
    <dgm:pt modelId="{4485315E-93F7-4E65-8A46-2610972C347A}" type="pres">
      <dgm:prSet presAssocID="{E37EE835-F7E4-41A6-BD8B-7D6233943F3A}" presName="text" presStyleLbl="fgAcc0" presStyleIdx="1" presStyleCnt="4">
        <dgm:presLayoutVars>
          <dgm:chPref val="3"/>
        </dgm:presLayoutVars>
      </dgm:prSet>
      <dgm:spPr/>
    </dgm:pt>
    <dgm:pt modelId="{CA85154F-97DE-4195-82AF-798E3904E077}" type="pres">
      <dgm:prSet presAssocID="{E37EE835-F7E4-41A6-BD8B-7D6233943F3A}" presName="hierChild2" presStyleCnt="0"/>
      <dgm:spPr/>
    </dgm:pt>
    <dgm:pt modelId="{623A8159-3B6C-4D21-A2A3-A004F5A4250F}" type="pres">
      <dgm:prSet presAssocID="{594E0194-2FE6-40FF-BADA-8A7D35CD658F}" presName="hierRoot1" presStyleCnt="0"/>
      <dgm:spPr/>
    </dgm:pt>
    <dgm:pt modelId="{634CADD1-699E-4AF6-B0A7-C1766161FE54}" type="pres">
      <dgm:prSet presAssocID="{594E0194-2FE6-40FF-BADA-8A7D35CD658F}" presName="composite" presStyleCnt="0"/>
      <dgm:spPr/>
    </dgm:pt>
    <dgm:pt modelId="{57AE156A-1585-45FB-924F-D27FCE4F3DE4}" type="pres">
      <dgm:prSet presAssocID="{594E0194-2FE6-40FF-BADA-8A7D35CD658F}" presName="background" presStyleLbl="node0" presStyleIdx="2" presStyleCnt="4"/>
      <dgm:spPr/>
    </dgm:pt>
    <dgm:pt modelId="{3F5F2D0A-3604-41BB-B060-E3E2BC3BC230}" type="pres">
      <dgm:prSet presAssocID="{594E0194-2FE6-40FF-BADA-8A7D35CD658F}" presName="text" presStyleLbl="fgAcc0" presStyleIdx="2" presStyleCnt="4">
        <dgm:presLayoutVars>
          <dgm:chPref val="3"/>
        </dgm:presLayoutVars>
      </dgm:prSet>
      <dgm:spPr/>
    </dgm:pt>
    <dgm:pt modelId="{146E1C7D-9576-4052-9DF0-805ABD086F07}" type="pres">
      <dgm:prSet presAssocID="{594E0194-2FE6-40FF-BADA-8A7D35CD658F}" presName="hierChild2" presStyleCnt="0"/>
      <dgm:spPr/>
    </dgm:pt>
    <dgm:pt modelId="{471820B9-6B9D-4BD9-949E-B2F8CA4AAC0C}" type="pres">
      <dgm:prSet presAssocID="{43A631FF-E20C-409B-A4E6-90FA9B0D1D96}" presName="hierRoot1" presStyleCnt="0"/>
      <dgm:spPr/>
    </dgm:pt>
    <dgm:pt modelId="{CCDB497E-CD98-4774-BAB2-5106BE56494D}" type="pres">
      <dgm:prSet presAssocID="{43A631FF-E20C-409B-A4E6-90FA9B0D1D96}" presName="composite" presStyleCnt="0"/>
      <dgm:spPr/>
    </dgm:pt>
    <dgm:pt modelId="{9E5CE280-B1BF-4338-AC0E-7D49837A5E55}" type="pres">
      <dgm:prSet presAssocID="{43A631FF-E20C-409B-A4E6-90FA9B0D1D96}" presName="background" presStyleLbl="node0" presStyleIdx="3" presStyleCnt="4"/>
      <dgm:spPr/>
    </dgm:pt>
    <dgm:pt modelId="{E5DB1B3D-9DDD-4719-A1BE-C8A3DCCB2876}" type="pres">
      <dgm:prSet presAssocID="{43A631FF-E20C-409B-A4E6-90FA9B0D1D96}" presName="text" presStyleLbl="fgAcc0" presStyleIdx="3" presStyleCnt="4" custAng="0" custScaleX="100447" custScaleY="102868">
        <dgm:presLayoutVars>
          <dgm:chPref val="3"/>
        </dgm:presLayoutVars>
      </dgm:prSet>
      <dgm:spPr/>
    </dgm:pt>
    <dgm:pt modelId="{D8735B02-9D75-4009-B734-E54A5F158493}" type="pres">
      <dgm:prSet presAssocID="{43A631FF-E20C-409B-A4E6-90FA9B0D1D96}" presName="hierChild2" presStyleCnt="0"/>
      <dgm:spPr/>
    </dgm:pt>
  </dgm:ptLst>
  <dgm:cxnLst>
    <dgm:cxn modelId="{F47F3B06-40C5-4F56-87A2-3C14C47766E1}" type="presOf" srcId="{D31C7781-3886-4179-863A-D43CC220478F}" destId="{C5FF69B8-B14C-47DF-BB78-440CB143EDB8}" srcOrd="0" destOrd="0" presId="urn:microsoft.com/office/officeart/2005/8/layout/hierarchy1"/>
    <dgm:cxn modelId="{9FB22A4E-2F54-42E8-9286-4108F3E714EA}" srcId="{D31C7781-3886-4179-863A-D43CC220478F}" destId="{E37EE835-F7E4-41A6-BD8B-7D6233943F3A}" srcOrd="1" destOrd="0" parTransId="{4A731988-8CA3-4EF3-8E59-B99501D9F104}" sibTransId="{AA272A14-6806-4812-B03F-DAFBEC3F43AF}"/>
    <dgm:cxn modelId="{B3EB9853-329C-455F-8E4C-3A8C789F5885}" type="presOf" srcId="{E37EE835-F7E4-41A6-BD8B-7D6233943F3A}" destId="{4485315E-93F7-4E65-8A46-2610972C347A}" srcOrd="0" destOrd="0" presId="urn:microsoft.com/office/officeart/2005/8/layout/hierarchy1"/>
    <dgm:cxn modelId="{A1CE298C-44C8-4F55-9098-E1DC2975ACD3}" srcId="{D31C7781-3886-4179-863A-D43CC220478F}" destId="{201ECED2-90A6-4389-8F79-D82AD4FEEEA8}" srcOrd="0" destOrd="0" parTransId="{5A6175A2-362F-45D9-9BE2-E2248DFC2691}" sibTransId="{B64FA85A-5BBD-4060-BA52-2606D83703F6}"/>
    <dgm:cxn modelId="{E39689A0-BBBF-4B1A-BD05-8EBB4B264990}" type="presOf" srcId="{201ECED2-90A6-4389-8F79-D82AD4FEEEA8}" destId="{4E07200E-54F1-4DD5-9ACD-C185313BA8E3}" srcOrd="0" destOrd="0" presId="urn:microsoft.com/office/officeart/2005/8/layout/hierarchy1"/>
    <dgm:cxn modelId="{F4CDE7BA-2319-4660-B89F-254423B08B5C}" srcId="{D31C7781-3886-4179-863A-D43CC220478F}" destId="{43A631FF-E20C-409B-A4E6-90FA9B0D1D96}" srcOrd="3" destOrd="0" parTransId="{71D54F4E-1942-4D51-922D-3B2CE155D9C5}" sibTransId="{278A15BE-3D2C-4F92-BF48-A5B2B9291FC4}"/>
    <dgm:cxn modelId="{08318BDA-1311-4233-B451-AA874ECA9D77}" type="presOf" srcId="{594E0194-2FE6-40FF-BADA-8A7D35CD658F}" destId="{3F5F2D0A-3604-41BB-B060-E3E2BC3BC230}" srcOrd="0" destOrd="0" presId="urn:microsoft.com/office/officeart/2005/8/layout/hierarchy1"/>
    <dgm:cxn modelId="{FF537CF1-DBE7-488A-89FC-A41A448DC240}" srcId="{D31C7781-3886-4179-863A-D43CC220478F}" destId="{594E0194-2FE6-40FF-BADA-8A7D35CD658F}" srcOrd="2" destOrd="0" parTransId="{48796072-AB2C-4C85-BFA8-C1496B728420}" sibTransId="{9A58C4E8-1DCB-47B8-BB00-1B60085528C2}"/>
    <dgm:cxn modelId="{906D10F7-727A-4F1B-8213-96B53FFC733A}" type="presOf" srcId="{43A631FF-E20C-409B-A4E6-90FA9B0D1D96}" destId="{E5DB1B3D-9DDD-4719-A1BE-C8A3DCCB2876}" srcOrd="0" destOrd="0" presId="urn:microsoft.com/office/officeart/2005/8/layout/hierarchy1"/>
    <dgm:cxn modelId="{A9665CC4-1131-439B-8D3E-F5CFBFD58300}" type="presParOf" srcId="{C5FF69B8-B14C-47DF-BB78-440CB143EDB8}" destId="{E187F9EC-F772-4B29-993A-274D8719659F}" srcOrd="0" destOrd="0" presId="urn:microsoft.com/office/officeart/2005/8/layout/hierarchy1"/>
    <dgm:cxn modelId="{23AA3364-2BFF-42A7-9CDF-7F973DCAD945}" type="presParOf" srcId="{E187F9EC-F772-4B29-993A-274D8719659F}" destId="{0058B05A-150B-4D3C-BE79-E672FEF39E11}" srcOrd="0" destOrd="0" presId="urn:microsoft.com/office/officeart/2005/8/layout/hierarchy1"/>
    <dgm:cxn modelId="{B21FE3BF-EEDE-4C33-9D4D-534FCFC01C25}" type="presParOf" srcId="{0058B05A-150B-4D3C-BE79-E672FEF39E11}" destId="{D64940FC-1CF0-45A4-B1CB-975CEFF8D650}" srcOrd="0" destOrd="0" presId="urn:microsoft.com/office/officeart/2005/8/layout/hierarchy1"/>
    <dgm:cxn modelId="{56824703-1C83-4068-8A10-62B873F267F1}" type="presParOf" srcId="{0058B05A-150B-4D3C-BE79-E672FEF39E11}" destId="{4E07200E-54F1-4DD5-9ACD-C185313BA8E3}" srcOrd="1" destOrd="0" presId="urn:microsoft.com/office/officeart/2005/8/layout/hierarchy1"/>
    <dgm:cxn modelId="{494344E0-9299-432D-84C9-E8ACFE17F035}" type="presParOf" srcId="{E187F9EC-F772-4B29-993A-274D8719659F}" destId="{9B2F2C8D-65EF-440D-9E45-FC44D0F10E27}" srcOrd="1" destOrd="0" presId="urn:microsoft.com/office/officeart/2005/8/layout/hierarchy1"/>
    <dgm:cxn modelId="{393EE69F-B442-4D01-8762-7871CB00F006}" type="presParOf" srcId="{C5FF69B8-B14C-47DF-BB78-440CB143EDB8}" destId="{3C80EAD6-7099-48C4-891D-EDC90A20A9BE}" srcOrd="1" destOrd="0" presId="urn:microsoft.com/office/officeart/2005/8/layout/hierarchy1"/>
    <dgm:cxn modelId="{6876994D-9B1B-4437-AF94-0E666EEFBB7A}" type="presParOf" srcId="{3C80EAD6-7099-48C4-891D-EDC90A20A9BE}" destId="{71CB1149-14EE-4908-B815-5242867501A9}" srcOrd="0" destOrd="0" presId="urn:microsoft.com/office/officeart/2005/8/layout/hierarchy1"/>
    <dgm:cxn modelId="{25905AD1-0D6F-4381-9991-90955AA4AC78}" type="presParOf" srcId="{71CB1149-14EE-4908-B815-5242867501A9}" destId="{F2775B95-E2C3-425A-9356-2F7B94351787}" srcOrd="0" destOrd="0" presId="urn:microsoft.com/office/officeart/2005/8/layout/hierarchy1"/>
    <dgm:cxn modelId="{9820BCA2-E308-4A35-A343-8318451294DC}" type="presParOf" srcId="{71CB1149-14EE-4908-B815-5242867501A9}" destId="{4485315E-93F7-4E65-8A46-2610972C347A}" srcOrd="1" destOrd="0" presId="urn:microsoft.com/office/officeart/2005/8/layout/hierarchy1"/>
    <dgm:cxn modelId="{BC0E33B6-6F74-4AD6-966E-68C7FE2E6584}" type="presParOf" srcId="{3C80EAD6-7099-48C4-891D-EDC90A20A9BE}" destId="{CA85154F-97DE-4195-82AF-798E3904E077}" srcOrd="1" destOrd="0" presId="urn:microsoft.com/office/officeart/2005/8/layout/hierarchy1"/>
    <dgm:cxn modelId="{939029B5-FB9E-483F-AD0C-F4FF0D197C56}" type="presParOf" srcId="{C5FF69B8-B14C-47DF-BB78-440CB143EDB8}" destId="{623A8159-3B6C-4D21-A2A3-A004F5A4250F}" srcOrd="2" destOrd="0" presId="urn:microsoft.com/office/officeart/2005/8/layout/hierarchy1"/>
    <dgm:cxn modelId="{D73950F8-723D-4B76-851C-F7DFE093A934}" type="presParOf" srcId="{623A8159-3B6C-4D21-A2A3-A004F5A4250F}" destId="{634CADD1-699E-4AF6-B0A7-C1766161FE54}" srcOrd="0" destOrd="0" presId="urn:microsoft.com/office/officeart/2005/8/layout/hierarchy1"/>
    <dgm:cxn modelId="{0717CD46-F8CC-43B8-B445-21ED7DB20632}" type="presParOf" srcId="{634CADD1-699E-4AF6-B0A7-C1766161FE54}" destId="{57AE156A-1585-45FB-924F-D27FCE4F3DE4}" srcOrd="0" destOrd="0" presId="urn:microsoft.com/office/officeart/2005/8/layout/hierarchy1"/>
    <dgm:cxn modelId="{BEC028C7-CDFF-4490-A9F3-8EC0C16E7506}" type="presParOf" srcId="{634CADD1-699E-4AF6-B0A7-C1766161FE54}" destId="{3F5F2D0A-3604-41BB-B060-E3E2BC3BC230}" srcOrd="1" destOrd="0" presId="urn:microsoft.com/office/officeart/2005/8/layout/hierarchy1"/>
    <dgm:cxn modelId="{2C0560EA-EAF8-4AF0-B014-24515A1DB953}" type="presParOf" srcId="{623A8159-3B6C-4D21-A2A3-A004F5A4250F}" destId="{146E1C7D-9576-4052-9DF0-805ABD086F07}" srcOrd="1" destOrd="0" presId="urn:microsoft.com/office/officeart/2005/8/layout/hierarchy1"/>
    <dgm:cxn modelId="{64E62459-6F6E-49A7-8496-32BFE9DB1213}" type="presParOf" srcId="{C5FF69B8-B14C-47DF-BB78-440CB143EDB8}" destId="{471820B9-6B9D-4BD9-949E-B2F8CA4AAC0C}" srcOrd="3" destOrd="0" presId="urn:microsoft.com/office/officeart/2005/8/layout/hierarchy1"/>
    <dgm:cxn modelId="{96439809-CB31-4F28-BF59-BCF0D7FEA20F}" type="presParOf" srcId="{471820B9-6B9D-4BD9-949E-B2F8CA4AAC0C}" destId="{CCDB497E-CD98-4774-BAB2-5106BE56494D}" srcOrd="0" destOrd="0" presId="urn:microsoft.com/office/officeart/2005/8/layout/hierarchy1"/>
    <dgm:cxn modelId="{93D453E1-66A2-402C-AD5F-448903C7CA37}" type="presParOf" srcId="{CCDB497E-CD98-4774-BAB2-5106BE56494D}" destId="{9E5CE280-B1BF-4338-AC0E-7D49837A5E55}" srcOrd="0" destOrd="0" presId="urn:microsoft.com/office/officeart/2005/8/layout/hierarchy1"/>
    <dgm:cxn modelId="{70460914-FC8A-423F-A77C-4FB71080DE09}" type="presParOf" srcId="{CCDB497E-CD98-4774-BAB2-5106BE56494D}" destId="{E5DB1B3D-9DDD-4719-A1BE-C8A3DCCB2876}" srcOrd="1" destOrd="0" presId="urn:microsoft.com/office/officeart/2005/8/layout/hierarchy1"/>
    <dgm:cxn modelId="{4762DEB2-44CD-47E2-B2AA-FDF0036FC8AB}" type="presParOf" srcId="{471820B9-6B9D-4BD9-949E-B2F8CA4AAC0C}" destId="{D8735B02-9D75-4009-B734-E54A5F15849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310C21-DADD-4B4D-B985-9471EC03DE0B}" type="doc">
      <dgm:prSet loTypeId="urn:microsoft.com/office/officeart/2016/7/layout/BasicLinearProcessNumbered" loCatId="process" qsTypeId="urn:microsoft.com/office/officeart/2005/8/quickstyle/simple2" qsCatId="simple" csTypeId="urn:microsoft.com/office/officeart/2005/8/colors/accent2_2" csCatId="accent2" phldr="1"/>
      <dgm:spPr/>
      <dgm:t>
        <a:bodyPr/>
        <a:lstStyle/>
        <a:p>
          <a:endParaRPr lang="en-US"/>
        </a:p>
      </dgm:t>
    </dgm:pt>
    <dgm:pt modelId="{18A38798-5CA4-4531-B184-320401C172EC}">
      <dgm:prSet/>
      <dgm:spPr/>
      <dgm:t>
        <a:bodyPr/>
        <a:lstStyle/>
        <a:p>
          <a:pPr>
            <a:lnSpc>
              <a:spcPct val="100000"/>
            </a:lnSpc>
          </a:pPr>
          <a:r>
            <a:rPr lang="en-GB" dirty="0"/>
            <a:t>Do a literature search.  </a:t>
          </a:r>
          <a:endParaRPr lang="en-US" dirty="0"/>
        </a:p>
      </dgm:t>
    </dgm:pt>
    <dgm:pt modelId="{20E5B207-8DC7-49CE-8958-8F53264D27EC}" type="parTrans" cxnId="{8945A1EC-753B-42E8-9C6F-CADF37F8863F}">
      <dgm:prSet/>
      <dgm:spPr/>
      <dgm:t>
        <a:bodyPr/>
        <a:lstStyle/>
        <a:p>
          <a:endParaRPr lang="en-US"/>
        </a:p>
      </dgm:t>
    </dgm:pt>
    <dgm:pt modelId="{C82882BD-47B0-4193-A4E9-EEDBCB3C9BEA}" type="sibTrans" cxnId="{8945A1EC-753B-42E8-9C6F-CADF37F8863F}">
      <dgm:prSet phldrT="1" phldr="0"/>
      <dgm:spPr/>
      <dgm:t>
        <a:bodyPr/>
        <a:lstStyle/>
        <a:p>
          <a:r>
            <a:rPr lang="en-US"/>
            <a:t>1</a:t>
          </a:r>
        </a:p>
      </dgm:t>
    </dgm:pt>
    <dgm:pt modelId="{C7D33B96-37DE-4988-B211-7CB5B7EA69FC}">
      <dgm:prSet/>
      <dgm:spPr/>
      <dgm:t>
        <a:bodyPr/>
        <a:lstStyle/>
        <a:p>
          <a:pPr>
            <a:lnSpc>
              <a:spcPct val="100000"/>
            </a:lnSpc>
          </a:pPr>
          <a:r>
            <a:rPr lang="en-GB"/>
            <a:t>Find out what has been written about your topic. </a:t>
          </a:r>
          <a:endParaRPr lang="en-US"/>
        </a:p>
      </dgm:t>
    </dgm:pt>
    <dgm:pt modelId="{7521DE62-CC72-4752-A11A-AC4504BC4DCB}" type="parTrans" cxnId="{D95F9448-EEA8-49B6-A7D5-1574AB90A960}">
      <dgm:prSet/>
      <dgm:spPr/>
      <dgm:t>
        <a:bodyPr/>
        <a:lstStyle/>
        <a:p>
          <a:endParaRPr lang="en-US"/>
        </a:p>
      </dgm:t>
    </dgm:pt>
    <dgm:pt modelId="{B33AD0C5-6628-40BB-B0D2-C746A57BA4CC}" type="sibTrans" cxnId="{D95F9448-EEA8-49B6-A7D5-1574AB90A960}">
      <dgm:prSet phldrT="2" phldr="0"/>
      <dgm:spPr/>
      <dgm:t>
        <a:bodyPr/>
        <a:lstStyle/>
        <a:p>
          <a:r>
            <a:rPr lang="en-US"/>
            <a:t>2</a:t>
          </a:r>
        </a:p>
      </dgm:t>
    </dgm:pt>
    <dgm:pt modelId="{8EDCA323-BB8C-4D8E-8396-F66BF256ADAD}">
      <dgm:prSet/>
      <dgm:spPr/>
      <dgm:t>
        <a:bodyPr/>
        <a:lstStyle/>
        <a:p>
          <a:pPr>
            <a:lnSpc>
              <a:spcPct val="100000"/>
            </a:lnSpc>
          </a:pPr>
          <a:r>
            <a:rPr lang="en-GB"/>
            <a:t>A good starting point is the list of references or bibliography of a recent article or book on the topic. </a:t>
          </a:r>
          <a:endParaRPr lang="en-US"/>
        </a:p>
      </dgm:t>
    </dgm:pt>
    <dgm:pt modelId="{791435F7-FDC1-4FDD-A493-DE0557A71082}" type="parTrans" cxnId="{16BAA0C4-53E3-473D-AA4F-438A1F33A750}">
      <dgm:prSet/>
      <dgm:spPr/>
      <dgm:t>
        <a:bodyPr/>
        <a:lstStyle/>
        <a:p>
          <a:endParaRPr lang="en-US"/>
        </a:p>
      </dgm:t>
    </dgm:pt>
    <dgm:pt modelId="{659FC5A8-2907-4369-BE76-DE9A283B8227}" type="sibTrans" cxnId="{16BAA0C4-53E3-473D-AA4F-438A1F33A750}">
      <dgm:prSet phldrT="3" phldr="0"/>
      <dgm:spPr/>
      <dgm:t>
        <a:bodyPr/>
        <a:lstStyle/>
        <a:p>
          <a:r>
            <a:rPr lang="en-US"/>
            <a:t>3</a:t>
          </a:r>
        </a:p>
      </dgm:t>
    </dgm:pt>
    <dgm:pt modelId="{DF2BB4EA-7071-412F-9461-9B495EB26D1B}">
      <dgm:prSet/>
      <dgm:spPr/>
      <dgm:t>
        <a:bodyPr/>
        <a:lstStyle/>
        <a:p>
          <a:pPr>
            <a:lnSpc>
              <a:spcPct val="100000"/>
            </a:lnSpc>
          </a:pPr>
          <a:r>
            <a:rPr lang="en-GB"/>
            <a:t>Then use other bibliographical sources including abstracts, electronic data bases and the Internet.  </a:t>
          </a:r>
          <a:endParaRPr lang="en-US"/>
        </a:p>
      </dgm:t>
    </dgm:pt>
    <dgm:pt modelId="{D2F353F8-CD4F-4A17-842D-218B0E85F6C4}" type="parTrans" cxnId="{EE282983-D034-4145-9C0E-17730825FA5C}">
      <dgm:prSet/>
      <dgm:spPr/>
      <dgm:t>
        <a:bodyPr/>
        <a:lstStyle/>
        <a:p>
          <a:endParaRPr lang="en-US"/>
        </a:p>
      </dgm:t>
    </dgm:pt>
    <dgm:pt modelId="{ADD1310B-F479-46C2-A691-0793207F7D38}" type="sibTrans" cxnId="{EE282983-D034-4145-9C0E-17730825FA5C}">
      <dgm:prSet phldrT="4" phldr="0"/>
      <dgm:spPr/>
      <dgm:t>
        <a:bodyPr/>
        <a:lstStyle/>
        <a:p>
          <a:r>
            <a:rPr lang="en-US"/>
            <a:t>4</a:t>
          </a:r>
        </a:p>
      </dgm:t>
    </dgm:pt>
    <dgm:pt modelId="{5ECC71E7-7F7C-4481-BE4B-A6A6FAB992F6}" type="pres">
      <dgm:prSet presAssocID="{81310C21-DADD-4B4D-B985-9471EC03DE0B}" presName="Name0" presStyleCnt="0">
        <dgm:presLayoutVars>
          <dgm:animLvl val="lvl"/>
          <dgm:resizeHandles val="exact"/>
        </dgm:presLayoutVars>
      </dgm:prSet>
      <dgm:spPr/>
    </dgm:pt>
    <dgm:pt modelId="{77E61ABB-EC79-4E4D-99D4-52DB32271541}" type="pres">
      <dgm:prSet presAssocID="{18A38798-5CA4-4531-B184-320401C172EC}" presName="compositeNode" presStyleCnt="0">
        <dgm:presLayoutVars>
          <dgm:bulletEnabled val="1"/>
        </dgm:presLayoutVars>
      </dgm:prSet>
      <dgm:spPr/>
    </dgm:pt>
    <dgm:pt modelId="{C1F698FF-958E-45D7-B21B-08260AD774D4}" type="pres">
      <dgm:prSet presAssocID="{18A38798-5CA4-4531-B184-320401C172EC}" presName="bgRect" presStyleLbl="bgAccFollowNode1" presStyleIdx="0" presStyleCnt="4"/>
      <dgm:spPr/>
    </dgm:pt>
    <dgm:pt modelId="{C1E2D8E7-F05D-4580-8027-5B451180E5D4}" type="pres">
      <dgm:prSet presAssocID="{C82882BD-47B0-4193-A4E9-EEDBCB3C9BEA}" presName="sibTransNodeCircle" presStyleLbl="alignNode1" presStyleIdx="0" presStyleCnt="8">
        <dgm:presLayoutVars>
          <dgm:chMax val="0"/>
          <dgm:bulletEnabled/>
        </dgm:presLayoutVars>
      </dgm:prSet>
      <dgm:spPr/>
    </dgm:pt>
    <dgm:pt modelId="{7F56C211-320B-4CFB-83C6-ABE2925E0853}" type="pres">
      <dgm:prSet presAssocID="{18A38798-5CA4-4531-B184-320401C172EC}" presName="bottomLine" presStyleLbl="alignNode1" presStyleIdx="1" presStyleCnt="8">
        <dgm:presLayoutVars/>
      </dgm:prSet>
      <dgm:spPr/>
    </dgm:pt>
    <dgm:pt modelId="{D7383E70-B16C-4764-AC6C-F7C26579FF2C}" type="pres">
      <dgm:prSet presAssocID="{18A38798-5CA4-4531-B184-320401C172EC}" presName="nodeText" presStyleLbl="bgAccFollowNode1" presStyleIdx="0" presStyleCnt="4">
        <dgm:presLayoutVars>
          <dgm:bulletEnabled val="1"/>
        </dgm:presLayoutVars>
      </dgm:prSet>
      <dgm:spPr/>
    </dgm:pt>
    <dgm:pt modelId="{A1379FFC-E460-4047-BF50-AAE86F7D8A92}" type="pres">
      <dgm:prSet presAssocID="{C82882BD-47B0-4193-A4E9-EEDBCB3C9BEA}" presName="sibTrans" presStyleCnt="0"/>
      <dgm:spPr/>
    </dgm:pt>
    <dgm:pt modelId="{DD290FA2-B411-4CD7-86E1-1BB246B761D4}" type="pres">
      <dgm:prSet presAssocID="{C7D33B96-37DE-4988-B211-7CB5B7EA69FC}" presName="compositeNode" presStyleCnt="0">
        <dgm:presLayoutVars>
          <dgm:bulletEnabled val="1"/>
        </dgm:presLayoutVars>
      </dgm:prSet>
      <dgm:spPr/>
    </dgm:pt>
    <dgm:pt modelId="{88EC67DC-96A7-4B94-B453-9F71603FB468}" type="pres">
      <dgm:prSet presAssocID="{C7D33B96-37DE-4988-B211-7CB5B7EA69FC}" presName="bgRect" presStyleLbl="bgAccFollowNode1" presStyleIdx="1" presStyleCnt="4"/>
      <dgm:spPr/>
    </dgm:pt>
    <dgm:pt modelId="{5C8DE93D-3FEE-4554-9103-53CF8A1533ED}" type="pres">
      <dgm:prSet presAssocID="{B33AD0C5-6628-40BB-B0D2-C746A57BA4CC}" presName="sibTransNodeCircle" presStyleLbl="alignNode1" presStyleIdx="2" presStyleCnt="8">
        <dgm:presLayoutVars>
          <dgm:chMax val="0"/>
          <dgm:bulletEnabled/>
        </dgm:presLayoutVars>
      </dgm:prSet>
      <dgm:spPr/>
    </dgm:pt>
    <dgm:pt modelId="{E790C3F0-6043-41BC-81DD-954DF1711903}" type="pres">
      <dgm:prSet presAssocID="{C7D33B96-37DE-4988-B211-7CB5B7EA69FC}" presName="bottomLine" presStyleLbl="alignNode1" presStyleIdx="3" presStyleCnt="8">
        <dgm:presLayoutVars/>
      </dgm:prSet>
      <dgm:spPr/>
    </dgm:pt>
    <dgm:pt modelId="{60117EB6-3C0F-42C4-B4EB-DE918CA6342F}" type="pres">
      <dgm:prSet presAssocID="{C7D33B96-37DE-4988-B211-7CB5B7EA69FC}" presName="nodeText" presStyleLbl="bgAccFollowNode1" presStyleIdx="1" presStyleCnt="4">
        <dgm:presLayoutVars>
          <dgm:bulletEnabled val="1"/>
        </dgm:presLayoutVars>
      </dgm:prSet>
      <dgm:spPr/>
    </dgm:pt>
    <dgm:pt modelId="{BAF570EC-4090-4824-8D22-73C3E376EEE5}" type="pres">
      <dgm:prSet presAssocID="{B33AD0C5-6628-40BB-B0D2-C746A57BA4CC}" presName="sibTrans" presStyleCnt="0"/>
      <dgm:spPr/>
    </dgm:pt>
    <dgm:pt modelId="{7EE90565-4DFE-40D3-A868-1F1752CF45CF}" type="pres">
      <dgm:prSet presAssocID="{8EDCA323-BB8C-4D8E-8396-F66BF256ADAD}" presName="compositeNode" presStyleCnt="0">
        <dgm:presLayoutVars>
          <dgm:bulletEnabled val="1"/>
        </dgm:presLayoutVars>
      </dgm:prSet>
      <dgm:spPr/>
    </dgm:pt>
    <dgm:pt modelId="{E6F74D33-6C1E-4688-9A96-F2CD94195D4D}" type="pres">
      <dgm:prSet presAssocID="{8EDCA323-BB8C-4D8E-8396-F66BF256ADAD}" presName="bgRect" presStyleLbl="bgAccFollowNode1" presStyleIdx="2" presStyleCnt="4"/>
      <dgm:spPr/>
    </dgm:pt>
    <dgm:pt modelId="{9017EE6D-44AC-4BD2-8BC2-B95399696DEE}" type="pres">
      <dgm:prSet presAssocID="{659FC5A8-2907-4369-BE76-DE9A283B8227}" presName="sibTransNodeCircle" presStyleLbl="alignNode1" presStyleIdx="4" presStyleCnt="8">
        <dgm:presLayoutVars>
          <dgm:chMax val="0"/>
          <dgm:bulletEnabled/>
        </dgm:presLayoutVars>
      </dgm:prSet>
      <dgm:spPr/>
    </dgm:pt>
    <dgm:pt modelId="{932F71ED-B73D-4FA2-8AE3-CB3E4BC5C8C7}" type="pres">
      <dgm:prSet presAssocID="{8EDCA323-BB8C-4D8E-8396-F66BF256ADAD}" presName="bottomLine" presStyleLbl="alignNode1" presStyleIdx="5" presStyleCnt="8">
        <dgm:presLayoutVars/>
      </dgm:prSet>
      <dgm:spPr/>
    </dgm:pt>
    <dgm:pt modelId="{32DEFAB5-EB6E-470D-AD22-C32C9D8B9936}" type="pres">
      <dgm:prSet presAssocID="{8EDCA323-BB8C-4D8E-8396-F66BF256ADAD}" presName="nodeText" presStyleLbl="bgAccFollowNode1" presStyleIdx="2" presStyleCnt="4">
        <dgm:presLayoutVars>
          <dgm:bulletEnabled val="1"/>
        </dgm:presLayoutVars>
      </dgm:prSet>
      <dgm:spPr/>
    </dgm:pt>
    <dgm:pt modelId="{9AE58EC4-8E48-4296-A771-C289B57D7888}" type="pres">
      <dgm:prSet presAssocID="{659FC5A8-2907-4369-BE76-DE9A283B8227}" presName="sibTrans" presStyleCnt="0"/>
      <dgm:spPr/>
    </dgm:pt>
    <dgm:pt modelId="{AB9D8644-A701-47A7-BB55-CC0B2F1AECAB}" type="pres">
      <dgm:prSet presAssocID="{DF2BB4EA-7071-412F-9461-9B495EB26D1B}" presName="compositeNode" presStyleCnt="0">
        <dgm:presLayoutVars>
          <dgm:bulletEnabled val="1"/>
        </dgm:presLayoutVars>
      </dgm:prSet>
      <dgm:spPr/>
    </dgm:pt>
    <dgm:pt modelId="{87C0ECD2-3306-4CA6-B586-4397FDF04AFD}" type="pres">
      <dgm:prSet presAssocID="{DF2BB4EA-7071-412F-9461-9B495EB26D1B}" presName="bgRect" presStyleLbl="bgAccFollowNode1" presStyleIdx="3" presStyleCnt="4"/>
      <dgm:spPr/>
    </dgm:pt>
    <dgm:pt modelId="{17122336-10EE-4C55-A78D-F0AA1E796286}" type="pres">
      <dgm:prSet presAssocID="{ADD1310B-F479-46C2-A691-0793207F7D38}" presName="sibTransNodeCircle" presStyleLbl="alignNode1" presStyleIdx="6" presStyleCnt="8">
        <dgm:presLayoutVars>
          <dgm:chMax val="0"/>
          <dgm:bulletEnabled/>
        </dgm:presLayoutVars>
      </dgm:prSet>
      <dgm:spPr/>
    </dgm:pt>
    <dgm:pt modelId="{BCE8A878-829C-49A9-9F85-183F18D04BBA}" type="pres">
      <dgm:prSet presAssocID="{DF2BB4EA-7071-412F-9461-9B495EB26D1B}" presName="bottomLine" presStyleLbl="alignNode1" presStyleIdx="7" presStyleCnt="8">
        <dgm:presLayoutVars/>
      </dgm:prSet>
      <dgm:spPr/>
    </dgm:pt>
    <dgm:pt modelId="{7BB426F0-C76E-4C15-87D8-87B45137885E}" type="pres">
      <dgm:prSet presAssocID="{DF2BB4EA-7071-412F-9461-9B495EB26D1B}" presName="nodeText" presStyleLbl="bgAccFollowNode1" presStyleIdx="3" presStyleCnt="4">
        <dgm:presLayoutVars>
          <dgm:bulletEnabled val="1"/>
        </dgm:presLayoutVars>
      </dgm:prSet>
      <dgm:spPr/>
    </dgm:pt>
  </dgm:ptLst>
  <dgm:cxnLst>
    <dgm:cxn modelId="{07176110-6756-4EE0-B4DA-446BD6207077}" type="presOf" srcId="{8EDCA323-BB8C-4D8E-8396-F66BF256ADAD}" destId="{E6F74D33-6C1E-4688-9A96-F2CD94195D4D}" srcOrd="0" destOrd="0" presId="urn:microsoft.com/office/officeart/2016/7/layout/BasicLinearProcessNumbered"/>
    <dgm:cxn modelId="{3C436B21-5CA4-49FE-B1B2-E026008B201A}" type="presOf" srcId="{18A38798-5CA4-4531-B184-320401C172EC}" destId="{C1F698FF-958E-45D7-B21B-08260AD774D4}" srcOrd="0" destOrd="0" presId="urn:microsoft.com/office/officeart/2016/7/layout/BasicLinearProcessNumbered"/>
    <dgm:cxn modelId="{F7C2F832-987A-4190-A5D6-A919CB526A0B}" type="presOf" srcId="{C7D33B96-37DE-4988-B211-7CB5B7EA69FC}" destId="{88EC67DC-96A7-4B94-B453-9F71603FB468}" srcOrd="0" destOrd="0" presId="urn:microsoft.com/office/officeart/2016/7/layout/BasicLinearProcessNumbered"/>
    <dgm:cxn modelId="{3126123C-8795-4C02-B0A5-8BB8BBDF699B}" type="presOf" srcId="{81310C21-DADD-4B4D-B985-9471EC03DE0B}" destId="{5ECC71E7-7F7C-4481-BE4B-A6A6FAB992F6}" srcOrd="0" destOrd="0" presId="urn:microsoft.com/office/officeart/2016/7/layout/BasicLinearProcessNumbered"/>
    <dgm:cxn modelId="{E31B7F40-766C-4CB4-AF4E-7C90CD44AE98}" type="presOf" srcId="{C82882BD-47B0-4193-A4E9-EEDBCB3C9BEA}" destId="{C1E2D8E7-F05D-4580-8027-5B451180E5D4}" srcOrd="0" destOrd="0" presId="urn:microsoft.com/office/officeart/2016/7/layout/BasicLinearProcessNumbered"/>
    <dgm:cxn modelId="{D95F9448-EEA8-49B6-A7D5-1574AB90A960}" srcId="{81310C21-DADD-4B4D-B985-9471EC03DE0B}" destId="{C7D33B96-37DE-4988-B211-7CB5B7EA69FC}" srcOrd="1" destOrd="0" parTransId="{7521DE62-CC72-4752-A11A-AC4504BC4DCB}" sibTransId="{B33AD0C5-6628-40BB-B0D2-C746A57BA4CC}"/>
    <dgm:cxn modelId="{8E2C1174-CAA7-4F5D-9639-769D49EECB69}" type="presOf" srcId="{DF2BB4EA-7071-412F-9461-9B495EB26D1B}" destId="{87C0ECD2-3306-4CA6-B586-4397FDF04AFD}" srcOrd="0" destOrd="0" presId="urn:microsoft.com/office/officeart/2016/7/layout/BasicLinearProcessNumbered"/>
    <dgm:cxn modelId="{C7D42D54-A8FF-4620-9C24-BCF629A5AC17}" type="presOf" srcId="{C7D33B96-37DE-4988-B211-7CB5B7EA69FC}" destId="{60117EB6-3C0F-42C4-B4EB-DE918CA6342F}" srcOrd="1" destOrd="0" presId="urn:microsoft.com/office/officeart/2016/7/layout/BasicLinearProcessNumbered"/>
    <dgm:cxn modelId="{EE282983-D034-4145-9C0E-17730825FA5C}" srcId="{81310C21-DADD-4B4D-B985-9471EC03DE0B}" destId="{DF2BB4EA-7071-412F-9461-9B495EB26D1B}" srcOrd="3" destOrd="0" parTransId="{D2F353F8-CD4F-4A17-842D-218B0E85F6C4}" sibTransId="{ADD1310B-F479-46C2-A691-0793207F7D38}"/>
    <dgm:cxn modelId="{CB096684-26C1-4748-9326-ACAFA3B374AF}" type="presOf" srcId="{8EDCA323-BB8C-4D8E-8396-F66BF256ADAD}" destId="{32DEFAB5-EB6E-470D-AD22-C32C9D8B9936}" srcOrd="1" destOrd="0" presId="urn:microsoft.com/office/officeart/2016/7/layout/BasicLinearProcessNumbered"/>
    <dgm:cxn modelId="{28345D85-0E68-4489-926F-282D25AF5265}" type="presOf" srcId="{659FC5A8-2907-4369-BE76-DE9A283B8227}" destId="{9017EE6D-44AC-4BD2-8BC2-B95399696DEE}" srcOrd="0" destOrd="0" presId="urn:microsoft.com/office/officeart/2016/7/layout/BasicLinearProcessNumbered"/>
    <dgm:cxn modelId="{FEA70995-13F0-47C0-BDE1-9549F563E5E3}" type="presOf" srcId="{B33AD0C5-6628-40BB-B0D2-C746A57BA4CC}" destId="{5C8DE93D-3FEE-4554-9103-53CF8A1533ED}" srcOrd="0" destOrd="0" presId="urn:microsoft.com/office/officeart/2016/7/layout/BasicLinearProcessNumbered"/>
    <dgm:cxn modelId="{16BAA0C4-53E3-473D-AA4F-438A1F33A750}" srcId="{81310C21-DADD-4B4D-B985-9471EC03DE0B}" destId="{8EDCA323-BB8C-4D8E-8396-F66BF256ADAD}" srcOrd="2" destOrd="0" parTransId="{791435F7-FDC1-4FDD-A493-DE0557A71082}" sibTransId="{659FC5A8-2907-4369-BE76-DE9A283B8227}"/>
    <dgm:cxn modelId="{9E2479CE-AD3A-4041-98DB-4223B268888B}" type="presOf" srcId="{18A38798-5CA4-4531-B184-320401C172EC}" destId="{D7383E70-B16C-4764-AC6C-F7C26579FF2C}" srcOrd="1" destOrd="0" presId="urn:microsoft.com/office/officeart/2016/7/layout/BasicLinearProcessNumbered"/>
    <dgm:cxn modelId="{22FC3AE1-CBE8-46CE-975C-C87A6DDC1BB2}" type="presOf" srcId="{DF2BB4EA-7071-412F-9461-9B495EB26D1B}" destId="{7BB426F0-C76E-4C15-87D8-87B45137885E}" srcOrd="1" destOrd="0" presId="urn:microsoft.com/office/officeart/2016/7/layout/BasicLinearProcessNumbered"/>
    <dgm:cxn modelId="{635F68E4-5DBB-400A-8F50-3A07EF43AA91}" type="presOf" srcId="{ADD1310B-F479-46C2-A691-0793207F7D38}" destId="{17122336-10EE-4C55-A78D-F0AA1E796286}" srcOrd="0" destOrd="0" presId="urn:microsoft.com/office/officeart/2016/7/layout/BasicLinearProcessNumbered"/>
    <dgm:cxn modelId="{8945A1EC-753B-42E8-9C6F-CADF37F8863F}" srcId="{81310C21-DADD-4B4D-B985-9471EC03DE0B}" destId="{18A38798-5CA4-4531-B184-320401C172EC}" srcOrd="0" destOrd="0" parTransId="{20E5B207-8DC7-49CE-8958-8F53264D27EC}" sibTransId="{C82882BD-47B0-4193-A4E9-EEDBCB3C9BEA}"/>
    <dgm:cxn modelId="{9D9FAC38-5ED9-4E3D-8C7A-19D94738DAAC}" type="presParOf" srcId="{5ECC71E7-7F7C-4481-BE4B-A6A6FAB992F6}" destId="{77E61ABB-EC79-4E4D-99D4-52DB32271541}" srcOrd="0" destOrd="0" presId="urn:microsoft.com/office/officeart/2016/7/layout/BasicLinearProcessNumbered"/>
    <dgm:cxn modelId="{922998A9-121A-4A8C-B45C-4F9CA14090E0}" type="presParOf" srcId="{77E61ABB-EC79-4E4D-99D4-52DB32271541}" destId="{C1F698FF-958E-45D7-B21B-08260AD774D4}" srcOrd="0" destOrd="0" presId="urn:microsoft.com/office/officeart/2016/7/layout/BasicLinearProcessNumbered"/>
    <dgm:cxn modelId="{A890CBB5-A552-48AD-A99B-ABE4CFB11812}" type="presParOf" srcId="{77E61ABB-EC79-4E4D-99D4-52DB32271541}" destId="{C1E2D8E7-F05D-4580-8027-5B451180E5D4}" srcOrd="1" destOrd="0" presId="urn:microsoft.com/office/officeart/2016/7/layout/BasicLinearProcessNumbered"/>
    <dgm:cxn modelId="{DDC18300-CFFF-4EF3-9BA9-B233F86A1BBB}" type="presParOf" srcId="{77E61ABB-EC79-4E4D-99D4-52DB32271541}" destId="{7F56C211-320B-4CFB-83C6-ABE2925E0853}" srcOrd="2" destOrd="0" presId="urn:microsoft.com/office/officeart/2016/7/layout/BasicLinearProcessNumbered"/>
    <dgm:cxn modelId="{499BEEBF-F9F6-4A65-A20E-0EE746679B5A}" type="presParOf" srcId="{77E61ABB-EC79-4E4D-99D4-52DB32271541}" destId="{D7383E70-B16C-4764-AC6C-F7C26579FF2C}" srcOrd="3" destOrd="0" presId="urn:microsoft.com/office/officeart/2016/7/layout/BasicLinearProcessNumbered"/>
    <dgm:cxn modelId="{4EF33120-2096-4111-9C46-EBF84C6BABA4}" type="presParOf" srcId="{5ECC71E7-7F7C-4481-BE4B-A6A6FAB992F6}" destId="{A1379FFC-E460-4047-BF50-AAE86F7D8A92}" srcOrd="1" destOrd="0" presId="urn:microsoft.com/office/officeart/2016/7/layout/BasicLinearProcessNumbered"/>
    <dgm:cxn modelId="{6EC9C7AA-0A2F-4B2F-8FDE-65428ACF3297}" type="presParOf" srcId="{5ECC71E7-7F7C-4481-BE4B-A6A6FAB992F6}" destId="{DD290FA2-B411-4CD7-86E1-1BB246B761D4}" srcOrd="2" destOrd="0" presId="urn:microsoft.com/office/officeart/2016/7/layout/BasicLinearProcessNumbered"/>
    <dgm:cxn modelId="{DD72E780-C9DD-42B9-8447-2BB6F2F7483D}" type="presParOf" srcId="{DD290FA2-B411-4CD7-86E1-1BB246B761D4}" destId="{88EC67DC-96A7-4B94-B453-9F71603FB468}" srcOrd="0" destOrd="0" presId="urn:microsoft.com/office/officeart/2016/7/layout/BasicLinearProcessNumbered"/>
    <dgm:cxn modelId="{EED3672A-B17A-4ECF-9558-8E78029C4EFF}" type="presParOf" srcId="{DD290FA2-B411-4CD7-86E1-1BB246B761D4}" destId="{5C8DE93D-3FEE-4554-9103-53CF8A1533ED}" srcOrd="1" destOrd="0" presId="urn:microsoft.com/office/officeart/2016/7/layout/BasicLinearProcessNumbered"/>
    <dgm:cxn modelId="{C2EA3098-F63B-4E9B-9C87-F935DE95BD57}" type="presParOf" srcId="{DD290FA2-B411-4CD7-86E1-1BB246B761D4}" destId="{E790C3F0-6043-41BC-81DD-954DF1711903}" srcOrd="2" destOrd="0" presId="urn:microsoft.com/office/officeart/2016/7/layout/BasicLinearProcessNumbered"/>
    <dgm:cxn modelId="{66FDF341-C23F-4DCA-AC8B-E63B70E22EBB}" type="presParOf" srcId="{DD290FA2-B411-4CD7-86E1-1BB246B761D4}" destId="{60117EB6-3C0F-42C4-B4EB-DE918CA6342F}" srcOrd="3" destOrd="0" presId="urn:microsoft.com/office/officeart/2016/7/layout/BasicLinearProcessNumbered"/>
    <dgm:cxn modelId="{20BDA26F-C552-4F7A-A18F-D33FB082F208}" type="presParOf" srcId="{5ECC71E7-7F7C-4481-BE4B-A6A6FAB992F6}" destId="{BAF570EC-4090-4824-8D22-73C3E376EEE5}" srcOrd="3" destOrd="0" presId="urn:microsoft.com/office/officeart/2016/7/layout/BasicLinearProcessNumbered"/>
    <dgm:cxn modelId="{197D8512-CDE6-45DE-80BE-E0759EBF0A16}" type="presParOf" srcId="{5ECC71E7-7F7C-4481-BE4B-A6A6FAB992F6}" destId="{7EE90565-4DFE-40D3-A868-1F1752CF45CF}" srcOrd="4" destOrd="0" presId="urn:microsoft.com/office/officeart/2016/7/layout/BasicLinearProcessNumbered"/>
    <dgm:cxn modelId="{6975FFF8-1553-4875-B8BB-7F01E039C4D2}" type="presParOf" srcId="{7EE90565-4DFE-40D3-A868-1F1752CF45CF}" destId="{E6F74D33-6C1E-4688-9A96-F2CD94195D4D}" srcOrd="0" destOrd="0" presId="urn:microsoft.com/office/officeart/2016/7/layout/BasicLinearProcessNumbered"/>
    <dgm:cxn modelId="{D3D4B5DC-6ADB-4F29-96D2-A5DC3CE815B3}" type="presParOf" srcId="{7EE90565-4DFE-40D3-A868-1F1752CF45CF}" destId="{9017EE6D-44AC-4BD2-8BC2-B95399696DEE}" srcOrd="1" destOrd="0" presId="urn:microsoft.com/office/officeart/2016/7/layout/BasicLinearProcessNumbered"/>
    <dgm:cxn modelId="{02CC5D26-F5BE-495E-A94B-BDB275057D99}" type="presParOf" srcId="{7EE90565-4DFE-40D3-A868-1F1752CF45CF}" destId="{932F71ED-B73D-4FA2-8AE3-CB3E4BC5C8C7}" srcOrd="2" destOrd="0" presId="urn:microsoft.com/office/officeart/2016/7/layout/BasicLinearProcessNumbered"/>
    <dgm:cxn modelId="{0FD8DDF7-5A66-4930-A65D-068DA44D7684}" type="presParOf" srcId="{7EE90565-4DFE-40D3-A868-1F1752CF45CF}" destId="{32DEFAB5-EB6E-470D-AD22-C32C9D8B9936}" srcOrd="3" destOrd="0" presId="urn:microsoft.com/office/officeart/2016/7/layout/BasicLinearProcessNumbered"/>
    <dgm:cxn modelId="{5BC44AD2-7A59-4DC4-9BFD-DA0D7737A56A}" type="presParOf" srcId="{5ECC71E7-7F7C-4481-BE4B-A6A6FAB992F6}" destId="{9AE58EC4-8E48-4296-A771-C289B57D7888}" srcOrd="5" destOrd="0" presId="urn:microsoft.com/office/officeart/2016/7/layout/BasicLinearProcessNumbered"/>
    <dgm:cxn modelId="{C4C43566-CC0F-49CA-9B60-583FECB47CDF}" type="presParOf" srcId="{5ECC71E7-7F7C-4481-BE4B-A6A6FAB992F6}" destId="{AB9D8644-A701-47A7-BB55-CC0B2F1AECAB}" srcOrd="6" destOrd="0" presId="urn:microsoft.com/office/officeart/2016/7/layout/BasicLinearProcessNumbered"/>
    <dgm:cxn modelId="{3DE4D2EA-E98D-4C04-ABB0-3268D43A9BF2}" type="presParOf" srcId="{AB9D8644-A701-47A7-BB55-CC0B2F1AECAB}" destId="{87C0ECD2-3306-4CA6-B586-4397FDF04AFD}" srcOrd="0" destOrd="0" presId="urn:microsoft.com/office/officeart/2016/7/layout/BasicLinearProcessNumbered"/>
    <dgm:cxn modelId="{9FDFEC5E-960C-4360-9A95-95B0051A27C3}" type="presParOf" srcId="{AB9D8644-A701-47A7-BB55-CC0B2F1AECAB}" destId="{17122336-10EE-4C55-A78D-F0AA1E796286}" srcOrd="1" destOrd="0" presId="urn:microsoft.com/office/officeart/2016/7/layout/BasicLinearProcessNumbered"/>
    <dgm:cxn modelId="{38633675-D174-4154-9DC2-407925345B5B}" type="presParOf" srcId="{AB9D8644-A701-47A7-BB55-CC0B2F1AECAB}" destId="{BCE8A878-829C-49A9-9F85-183F18D04BBA}" srcOrd="2" destOrd="0" presId="urn:microsoft.com/office/officeart/2016/7/layout/BasicLinearProcessNumbered"/>
    <dgm:cxn modelId="{22F6AC89-9732-48AD-80F7-12C9E451A5B8}" type="presParOf" srcId="{AB9D8644-A701-47A7-BB55-CC0B2F1AECAB}" destId="{7BB426F0-C76E-4C15-87D8-87B45137885E}"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1EFC69-D58D-4A1A-8319-9D3B8FAC4FB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73E4510-ACBE-4EC7-A91D-1A00892D3B2A}">
      <dgm:prSet/>
      <dgm:spPr/>
      <dgm:t>
        <a:bodyPr/>
        <a:lstStyle/>
        <a:p>
          <a:r>
            <a:rPr lang="en-GB"/>
            <a:t>Background information on your subject area</a:t>
          </a:r>
          <a:endParaRPr lang="en-US"/>
        </a:p>
      </dgm:t>
    </dgm:pt>
    <dgm:pt modelId="{5D1CB583-590D-4A44-B276-185BA9764C3A}" type="parTrans" cxnId="{C04824B5-5A88-4EA6-9AEC-7E76D9755C5A}">
      <dgm:prSet/>
      <dgm:spPr/>
      <dgm:t>
        <a:bodyPr/>
        <a:lstStyle/>
        <a:p>
          <a:endParaRPr lang="en-US"/>
        </a:p>
      </dgm:t>
    </dgm:pt>
    <dgm:pt modelId="{5F40C94B-4248-411C-B0BA-44BEF0EF4347}" type="sibTrans" cxnId="{C04824B5-5A88-4EA6-9AEC-7E76D9755C5A}">
      <dgm:prSet/>
      <dgm:spPr/>
      <dgm:t>
        <a:bodyPr/>
        <a:lstStyle/>
        <a:p>
          <a:endParaRPr lang="en-US"/>
        </a:p>
      </dgm:t>
    </dgm:pt>
    <dgm:pt modelId="{08B73E4B-75E4-4865-BC07-0207AEB320B3}">
      <dgm:prSet/>
      <dgm:spPr/>
      <dgm:t>
        <a:bodyPr/>
        <a:lstStyle/>
        <a:p>
          <a:r>
            <a:rPr lang="en-GB"/>
            <a:t>Why you chose it</a:t>
          </a:r>
          <a:endParaRPr lang="en-US"/>
        </a:p>
      </dgm:t>
    </dgm:pt>
    <dgm:pt modelId="{F0C057AC-59AE-44AB-BEE2-619D6BD56BDD}" type="parTrans" cxnId="{A4E8E38A-B00D-4D22-BE8F-792BA913EC8C}">
      <dgm:prSet/>
      <dgm:spPr/>
      <dgm:t>
        <a:bodyPr/>
        <a:lstStyle/>
        <a:p>
          <a:endParaRPr lang="en-US"/>
        </a:p>
      </dgm:t>
    </dgm:pt>
    <dgm:pt modelId="{5BA0C525-08D9-48B5-9CD7-C9B6531DA673}" type="sibTrans" cxnId="{A4E8E38A-B00D-4D22-BE8F-792BA913EC8C}">
      <dgm:prSet/>
      <dgm:spPr/>
      <dgm:t>
        <a:bodyPr/>
        <a:lstStyle/>
        <a:p>
          <a:endParaRPr lang="en-US"/>
        </a:p>
      </dgm:t>
    </dgm:pt>
    <dgm:pt modelId="{2406E1CA-1765-40C6-9740-BC359953FB7F}">
      <dgm:prSet/>
      <dgm:spPr/>
      <dgm:t>
        <a:bodyPr/>
        <a:lstStyle/>
        <a:p>
          <a:r>
            <a:rPr lang="en-GB"/>
            <a:t>Why it is important</a:t>
          </a:r>
          <a:endParaRPr lang="en-US"/>
        </a:p>
      </dgm:t>
    </dgm:pt>
    <dgm:pt modelId="{F4FF8733-A877-442E-B77B-E2AF4EDB70B6}" type="parTrans" cxnId="{03DA4AF6-69E5-40BD-8CF8-493A9268D88B}">
      <dgm:prSet/>
      <dgm:spPr/>
      <dgm:t>
        <a:bodyPr/>
        <a:lstStyle/>
        <a:p>
          <a:endParaRPr lang="en-US"/>
        </a:p>
      </dgm:t>
    </dgm:pt>
    <dgm:pt modelId="{2797336E-F5CE-4E5A-BEE1-15CF60745954}" type="sibTrans" cxnId="{03DA4AF6-69E5-40BD-8CF8-493A9268D88B}">
      <dgm:prSet/>
      <dgm:spPr/>
      <dgm:t>
        <a:bodyPr/>
        <a:lstStyle/>
        <a:p>
          <a:endParaRPr lang="en-US"/>
        </a:p>
      </dgm:t>
    </dgm:pt>
    <dgm:pt modelId="{E6F09B57-AFB4-4681-9473-F693BF7A1E6A}">
      <dgm:prSet/>
      <dgm:spPr/>
      <dgm:t>
        <a:bodyPr/>
        <a:lstStyle/>
        <a:p>
          <a:r>
            <a:rPr lang="en-GB" dirty="0"/>
            <a:t>The gap in knowledge you have identified and seek to address</a:t>
          </a:r>
          <a:endParaRPr lang="en-US" dirty="0"/>
        </a:p>
      </dgm:t>
    </dgm:pt>
    <dgm:pt modelId="{676FB32B-3B91-49AF-B7A0-5CAB8562724A}" type="parTrans" cxnId="{75418C75-50E9-4BB9-81FE-C2368F0E8F65}">
      <dgm:prSet/>
      <dgm:spPr/>
      <dgm:t>
        <a:bodyPr/>
        <a:lstStyle/>
        <a:p>
          <a:endParaRPr lang="en-US"/>
        </a:p>
      </dgm:t>
    </dgm:pt>
    <dgm:pt modelId="{0A372121-8386-4FCB-9591-797BA1AC6DCF}" type="sibTrans" cxnId="{75418C75-50E9-4BB9-81FE-C2368F0E8F65}">
      <dgm:prSet/>
      <dgm:spPr/>
      <dgm:t>
        <a:bodyPr/>
        <a:lstStyle/>
        <a:p>
          <a:endParaRPr lang="en-US"/>
        </a:p>
      </dgm:t>
    </dgm:pt>
    <dgm:pt modelId="{535EEC71-8529-4270-BABB-5B35981D7E72}" type="pres">
      <dgm:prSet presAssocID="{531EFC69-D58D-4A1A-8319-9D3B8FAC4FB9}" presName="root" presStyleCnt="0">
        <dgm:presLayoutVars>
          <dgm:dir/>
          <dgm:resizeHandles val="exact"/>
        </dgm:presLayoutVars>
      </dgm:prSet>
      <dgm:spPr/>
    </dgm:pt>
    <dgm:pt modelId="{371931C5-B730-44D7-9249-5771D5C01EF4}" type="pres">
      <dgm:prSet presAssocID="{F73E4510-ACBE-4EC7-A91D-1A00892D3B2A}" presName="compNode" presStyleCnt="0"/>
      <dgm:spPr/>
    </dgm:pt>
    <dgm:pt modelId="{9B9FD2DE-F92F-40E5-91F2-BCB892A8B8CA}" type="pres">
      <dgm:prSet presAssocID="{F73E4510-ACBE-4EC7-A91D-1A00892D3B2A}" presName="bgRect" presStyleLbl="bgShp" presStyleIdx="0" presStyleCnt="4"/>
      <dgm:spPr/>
    </dgm:pt>
    <dgm:pt modelId="{CE9B04EF-E9BF-4C72-9A7D-1EF742E0E65A}" type="pres">
      <dgm:prSet presAssocID="{F73E4510-ACBE-4EC7-A91D-1A00892D3B2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4824CF8-8C11-438D-97E8-CCBBCB65AC9E}" type="pres">
      <dgm:prSet presAssocID="{F73E4510-ACBE-4EC7-A91D-1A00892D3B2A}" presName="spaceRect" presStyleCnt="0"/>
      <dgm:spPr/>
    </dgm:pt>
    <dgm:pt modelId="{4075176E-54D5-48D1-9779-25F238BBAEEE}" type="pres">
      <dgm:prSet presAssocID="{F73E4510-ACBE-4EC7-A91D-1A00892D3B2A}" presName="parTx" presStyleLbl="revTx" presStyleIdx="0" presStyleCnt="4">
        <dgm:presLayoutVars>
          <dgm:chMax val="0"/>
          <dgm:chPref val="0"/>
        </dgm:presLayoutVars>
      </dgm:prSet>
      <dgm:spPr/>
    </dgm:pt>
    <dgm:pt modelId="{96B17DE9-1392-4CB3-96A1-F4F0D93FB510}" type="pres">
      <dgm:prSet presAssocID="{5F40C94B-4248-411C-B0BA-44BEF0EF4347}" presName="sibTrans" presStyleCnt="0"/>
      <dgm:spPr/>
    </dgm:pt>
    <dgm:pt modelId="{4F35D5EE-39BF-40E8-8FBA-1C46D5EDC133}" type="pres">
      <dgm:prSet presAssocID="{08B73E4B-75E4-4865-BC07-0207AEB320B3}" presName="compNode" presStyleCnt="0"/>
      <dgm:spPr/>
    </dgm:pt>
    <dgm:pt modelId="{E64B7FD4-5FB2-4CF8-880B-E02F7A9D0E52}" type="pres">
      <dgm:prSet presAssocID="{08B73E4B-75E4-4865-BC07-0207AEB320B3}" presName="bgRect" presStyleLbl="bgShp" presStyleIdx="1" presStyleCnt="4"/>
      <dgm:spPr/>
    </dgm:pt>
    <dgm:pt modelId="{6157460F-2196-44D9-B470-3158CB8C2D80}" type="pres">
      <dgm:prSet presAssocID="{08B73E4B-75E4-4865-BC07-0207AEB320B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king Face with No Fill"/>
        </a:ext>
      </dgm:extLst>
    </dgm:pt>
    <dgm:pt modelId="{4819E73F-E3DB-43D0-890D-54710F50D3C3}" type="pres">
      <dgm:prSet presAssocID="{08B73E4B-75E4-4865-BC07-0207AEB320B3}" presName="spaceRect" presStyleCnt="0"/>
      <dgm:spPr/>
    </dgm:pt>
    <dgm:pt modelId="{085DBBA4-7BD1-4F2B-885A-0A2B3D0DAAC6}" type="pres">
      <dgm:prSet presAssocID="{08B73E4B-75E4-4865-BC07-0207AEB320B3}" presName="parTx" presStyleLbl="revTx" presStyleIdx="1" presStyleCnt="4">
        <dgm:presLayoutVars>
          <dgm:chMax val="0"/>
          <dgm:chPref val="0"/>
        </dgm:presLayoutVars>
      </dgm:prSet>
      <dgm:spPr/>
    </dgm:pt>
    <dgm:pt modelId="{FB7E6261-591B-4F01-B828-7788E99CFAB8}" type="pres">
      <dgm:prSet presAssocID="{5BA0C525-08D9-48B5-9CD7-C9B6531DA673}" presName="sibTrans" presStyleCnt="0"/>
      <dgm:spPr/>
    </dgm:pt>
    <dgm:pt modelId="{DEA308A1-D4FE-45BB-92A4-EFC194D80700}" type="pres">
      <dgm:prSet presAssocID="{2406E1CA-1765-40C6-9740-BC359953FB7F}" presName="compNode" presStyleCnt="0"/>
      <dgm:spPr/>
    </dgm:pt>
    <dgm:pt modelId="{6D19B74F-0055-4A5E-BEB4-09B0B4B3B409}" type="pres">
      <dgm:prSet presAssocID="{2406E1CA-1765-40C6-9740-BC359953FB7F}" presName="bgRect" presStyleLbl="bgShp" presStyleIdx="2" presStyleCnt="4"/>
      <dgm:spPr/>
    </dgm:pt>
    <dgm:pt modelId="{3B437259-E4D0-4264-AD67-9AB110967AD4}" type="pres">
      <dgm:prSet presAssocID="{2406E1CA-1765-40C6-9740-BC359953FB7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A664FDA5-74C0-46F8-9003-59A0C56F9A26}" type="pres">
      <dgm:prSet presAssocID="{2406E1CA-1765-40C6-9740-BC359953FB7F}" presName="spaceRect" presStyleCnt="0"/>
      <dgm:spPr/>
    </dgm:pt>
    <dgm:pt modelId="{EB211D4C-00C9-48E4-90DC-60AA29E0F7E4}" type="pres">
      <dgm:prSet presAssocID="{2406E1CA-1765-40C6-9740-BC359953FB7F}" presName="parTx" presStyleLbl="revTx" presStyleIdx="2" presStyleCnt="4">
        <dgm:presLayoutVars>
          <dgm:chMax val="0"/>
          <dgm:chPref val="0"/>
        </dgm:presLayoutVars>
      </dgm:prSet>
      <dgm:spPr/>
    </dgm:pt>
    <dgm:pt modelId="{7159436E-C9BE-4672-80D7-DE4AF97516F9}" type="pres">
      <dgm:prSet presAssocID="{2797336E-F5CE-4E5A-BEE1-15CF60745954}" presName="sibTrans" presStyleCnt="0"/>
      <dgm:spPr/>
    </dgm:pt>
    <dgm:pt modelId="{514D45C5-FE36-437D-ACB5-5A288B51E299}" type="pres">
      <dgm:prSet presAssocID="{E6F09B57-AFB4-4681-9473-F693BF7A1E6A}" presName="compNode" presStyleCnt="0"/>
      <dgm:spPr/>
    </dgm:pt>
    <dgm:pt modelId="{33BF34B8-4E4E-4CA3-A28D-F435676D3BCF}" type="pres">
      <dgm:prSet presAssocID="{E6F09B57-AFB4-4681-9473-F693BF7A1E6A}" presName="bgRect" presStyleLbl="bgShp" presStyleIdx="3" presStyleCnt="4"/>
      <dgm:spPr/>
    </dgm:pt>
    <dgm:pt modelId="{090F2483-231A-4734-83DE-A535EB45FFA1}" type="pres">
      <dgm:prSet presAssocID="{E6F09B57-AFB4-4681-9473-F693BF7A1E6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5DD014B8-439D-41D6-A9A5-A0156AAAAC78}" type="pres">
      <dgm:prSet presAssocID="{E6F09B57-AFB4-4681-9473-F693BF7A1E6A}" presName="spaceRect" presStyleCnt="0"/>
      <dgm:spPr/>
    </dgm:pt>
    <dgm:pt modelId="{82EFA044-86D3-4535-A3BA-E24E6E2FB3B3}" type="pres">
      <dgm:prSet presAssocID="{E6F09B57-AFB4-4681-9473-F693BF7A1E6A}" presName="parTx" presStyleLbl="revTx" presStyleIdx="3" presStyleCnt="4">
        <dgm:presLayoutVars>
          <dgm:chMax val="0"/>
          <dgm:chPref val="0"/>
        </dgm:presLayoutVars>
      </dgm:prSet>
      <dgm:spPr/>
    </dgm:pt>
  </dgm:ptLst>
  <dgm:cxnLst>
    <dgm:cxn modelId="{B9C67C62-38C5-4AA7-BCD9-49F7FEF8E618}" type="presOf" srcId="{2406E1CA-1765-40C6-9740-BC359953FB7F}" destId="{EB211D4C-00C9-48E4-90DC-60AA29E0F7E4}" srcOrd="0" destOrd="0" presId="urn:microsoft.com/office/officeart/2018/2/layout/IconVerticalSolidList"/>
    <dgm:cxn modelId="{AC87AC4F-C611-41A3-8E6D-D28E14D4D139}" type="presOf" srcId="{E6F09B57-AFB4-4681-9473-F693BF7A1E6A}" destId="{82EFA044-86D3-4535-A3BA-E24E6E2FB3B3}" srcOrd="0" destOrd="0" presId="urn:microsoft.com/office/officeart/2018/2/layout/IconVerticalSolidList"/>
    <dgm:cxn modelId="{3A212D70-C6A5-434B-964A-3766E3E03238}" type="presOf" srcId="{F73E4510-ACBE-4EC7-A91D-1A00892D3B2A}" destId="{4075176E-54D5-48D1-9779-25F238BBAEEE}" srcOrd="0" destOrd="0" presId="urn:microsoft.com/office/officeart/2018/2/layout/IconVerticalSolidList"/>
    <dgm:cxn modelId="{75418C75-50E9-4BB9-81FE-C2368F0E8F65}" srcId="{531EFC69-D58D-4A1A-8319-9D3B8FAC4FB9}" destId="{E6F09B57-AFB4-4681-9473-F693BF7A1E6A}" srcOrd="3" destOrd="0" parTransId="{676FB32B-3B91-49AF-B7A0-5CAB8562724A}" sibTransId="{0A372121-8386-4FCB-9591-797BA1AC6DCF}"/>
    <dgm:cxn modelId="{A4E8E38A-B00D-4D22-BE8F-792BA913EC8C}" srcId="{531EFC69-D58D-4A1A-8319-9D3B8FAC4FB9}" destId="{08B73E4B-75E4-4865-BC07-0207AEB320B3}" srcOrd="1" destOrd="0" parTransId="{F0C057AC-59AE-44AB-BEE2-619D6BD56BDD}" sibTransId="{5BA0C525-08D9-48B5-9CD7-C9B6531DA673}"/>
    <dgm:cxn modelId="{0359A18C-3418-4359-875B-0AA8D0228690}" type="presOf" srcId="{531EFC69-D58D-4A1A-8319-9D3B8FAC4FB9}" destId="{535EEC71-8529-4270-BABB-5B35981D7E72}" srcOrd="0" destOrd="0" presId="urn:microsoft.com/office/officeart/2018/2/layout/IconVerticalSolidList"/>
    <dgm:cxn modelId="{C04824B5-5A88-4EA6-9AEC-7E76D9755C5A}" srcId="{531EFC69-D58D-4A1A-8319-9D3B8FAC4FB9}" destId="{F73E4510-ACBE-4EC7-A91D-1A00892D3B2A}" srcOrd="0" destOrd="0" parTransId="{5D1CB583-590D-4A44-B276-185BA9764C3A}" sibTransId="{5F40C94B-4248-411C-B0BA-44BEF0EF4347}"/>
    <dgm:cxn modelId="{C87032CE-6B44-4D84-A254-64C1D20CD885}" type="presOf" srcId="{08B73E4B-75E4-4865-BC07-0207AEB320B3}" destId="{085DBBA4-7BD1-4F2B-885A-0A2B3D0DAAC6}" srcOrd="0" destOrd="0" presId="urn:microsoft.com/office/officeart/2018/2/layout/IconVerticalSolidList"/>
    <dgm:cxn modelId="{03DA4AF6-69E5-40BD-8CF8-493A9268D88B}" srcId="{531EFC69-D58D-4A1A-8319-9D3B8FAC4FB9}" destId="{2406E1CA-1765-40C6-9740-BC359953FB7F}" srcOrd="2" destOrd="0" parTransId="{F4FF8733-A877-442E-B77B-E2AF4EDB70B6}" sibTransId="{2797336E-F5CE-4E5A-BEE1-15CF60745954}"/>
    <dgm:cxn modelId="{7CF4966F-84C6-46E7-953D-71A12A824C35}" type="presParOf" srcId="{535EEC71-8529-4270-BABB-5B35981D7E72}" destId="{371931C5-B730-44D7-9249-5771D5C01EF4}" srcOrd="0" destOrd="0" presId="urn:microsoft.com/office/officeart/2018/2/layout/IconVerticalSolidList"/>
    <dgm:cxn modelId="{62089F3C-7B99-4D99-906D-F665EB2617B0}" type="presParOf" srcId="{371931C5-B730-44D7-9249-5771D5C01EF4}" destId="{9B9FD2DE-F92F-40E5-91F2-BCB892A8B8CA}" srcOrd="0" destOrd="0" presId="urn:microsoft.com/office/officeart/2018/2/layout/IconVerticalSolidList"/>
    <dgm:cxn modelId="{F8A3FEA2-95DD-4E08-A79B-A4B3D08407F4}" type="presParOf" srcId="{371931C5-B730-44D7-9249-5771D5C01EF4}" destId="{CE9B04EF-E9BF-4C72-9A7D-1EF742E0E65A}" srcOrd="1" destOrd="0" presId="urn:microsoft.com/office/officeart/2018/2/layout/IconVerticalSolidList"/>
    <dgm:cxn modelId="{BF41447F-7EF4-4345-B13A-7D76D13B60BD}" type="presParOf" srcId="{371931C5-B730-44D7-9249-5771D5C01EF4}" destId="{14824CF8-8C11-438D-97E8-CCBBCB65AC9E}" srcOrd="2" destOrd="0" presId="urn:microsoft.com/office/officeart/2018/2/layout/IconVerticalSolidList"/>
    <dgm:cxn modelId="{1FB5E7EB-B250-41EB-964F-D30E859D4A46}" type="presParOf" srcId="{371931C5-B730-44D7-9249-5771D5C01EF4}" destId="{4075176E-54D5-48D1-9779-25F238BBAEEE}" srcOrd="3" destOrd="0" presId="urn:microsoft.com/office/officeart/2018/2/layout/IconVerticalSolidList"/>
    <dgm:cxn modelId="{78D44EEF-809F-490F-9554-EE621082D056}" type="presParOf" srcId="{535EEC71-8529-4270-BABB-5B35981D7E72}" destId="{96B17DE9-1392-4CB3-96A1-F4F0D93FB510}" srcOrd="1" destOrd="0" presId="urn:microsoft.com/office/officeart/2018/2/layout/IconVerticalSolidList"/>
    <dgm:cxn modelId="{39E39BE5-421A-463C-ADCE-2287D66AC57B}" type="presParOf" srcId="{535EEC71-8529-4270-BABB-5B35981D7E72}" destId="{4F35D5EE-39BF-40E8-8FBA-1C46D5EDC133}" srcOrd="2" destOrd="0" presId="urn:microsoft.com/office/officeart/2018/2/layout/IconVerticalSolidList"/>
    <dgm:cxn modelId="{174C39F8-93D0-4953-A062-4C3AD442507A}" type="presParOf" srcId="{4F35D5EE-39BF-40E8-8FBA-1C46D5EDC133}" destId="{E64B7FD4-5FB2-4CF8-880B-E02F7A9D0E52}" srcOrd="0" destOrd="0" presId="urn:microsoft.com/office/officeart/2018/2/layout/IconVerticalSolidList"/>
    <dgm:cxn modelId="{6BD01858-2DCA-437B-A856-E66E5C310EAB}" type="presParOf" srcId="{4F35D5EE-39BF-40E8-8FBA-1C46D5EDC133}" destId="{6157460F-2196-44D9-B470-3158CB8C2D80}" srcOrd="1" destOrd="0" presId="urn:microsoft.com/office/officeart/2018/2/layout/IconVerticalSolidList"/>
    <dgm:cxn modelId="{F421E4F1-1ADD-402C-A92D-8C5A0008E119}" type="presParOf" srcId="{4F35D5EE-39BF-40E8-8FBA-1C46D5EDC133}" destId="{4819E73F-E3DB-43D0-890D-54710F50D3C3}" srcOrd="2" destOrd="0" presId="urn:microsoft.com/office/officeart/2018/2/layout/IconVerticalSolidList"/>
    <dgm:cxn modelId="{60E84B81-E193-449D-80CC-EEE1A995362A}" type="presParOf" srcId="{4F35D5EE-39BF-40E8-8FBA-1C46D5EDC133}" destId="{085DBBA4-7BD1-4F2B-885A-0A2B3D0DAAC6}" srcOrd="3" destOrd="0" presId="urn:microsoft.com/office/officeart/2018/2/layout/IconVerticalSolidList"/>
    <dgm:cxn modelId="{16A136E1-B322-44A2-8658-65856E317968}" type="presParOf" srcId="{535EEC71-8529-4270-BABB-5B35981D7E72}" destId="{FB7E6261-591B-4F01-B828-7788E99CFAB8}" srcOrd="3" destOrd="0" presId="urn:microsoft.com/office/officeart/2018/2/layout/IconVerticalSolidList"/>
    <dgm:cxn modelId="{473FBAF9-CF3C-49B4-A641-53B763B4B45C}" type="presParOf" srcId="{535EEC71-8529-4270-BABB-5B35981D7E72}" destId="{DEA308A1-D4FE-45BB-92A4-EFC194D80700}" srcOrd="4" destOrd="0" presId="urn:microsoft.com/office/officeart/2018/2/layout/IconVerticalSolidList"/>
    <dgm:cxn modelId="{94B50CE2-228F-4194-88A3-8E1327C2F4A9}" type="presParOf" srcId="{DEA308A1-D4FE-45BB-92A4-EFC194D80700}" destId="{6D19B74F-0055-4A5E-BEB4-09B0B4B3B409}" srcOrd="0" destOrd="0" presId="urn:microsoft.com/office/officeart/2018/2/layout/IconVerticalSolidList"/>
    <dgm:cxn modelId="{120EDDD3-BE5D-442E-B460-C10F4FC6B82D}" type="presParOf" srcId="{DEA308A1-D4FE-45BB-92A4-EFC194D80700}" destId="{3B437259-E4D0-4264-AD67-9AB110967AD4}" srcOrd="1" destOrd="0" presId="urn:microsoft.com/office/officeart/2018/2/layout/IconVerticalSolidList"/>
    <dgm:cxn modelId="{2F389BDA-E943-4337-B0A6-7C5F4D8E1C86}" type="presParOf" srcId="{DEA308A1-D4FE-45BB-92A4-EFC194D80700}" destId="{A664FDA5-74C0-46F8-9003-59A0C56F9A26}" srcOrd="2" destOrd="0" presId="urn:microsoft.com/office/officeart/2018/2/layout/IconVerticalSolidList"/>
    <dgm:cxn modelId="{83B05785-8FCB-402C-ABCE-877F38B2E15B}" type="presParOf" srcId="{DEA308A1-D4FE-45BB-92A4-EFC194D80700}" destId="{EB211D4C-00C9-48E4-90DC-60AA29E0F7E4}" srcOrd="3" destOrd="0" presId="urn:microsoft.com/office/officeart/2018/2/layout/IconVerticalSolidList"/>
    <dgm:cxn modelId="{801819F2-EE41-4307-85BD-57CA752A9587}" type="presParOf" srcId="{535EEC71-8529-4270-BABB-5B35981D7E72}" destId="{7159436E-C9BE-4672-80D7-DE4AF97516F9}" srcOrd="5" destOrd="0" presId="urn:microsoft.com/office/officeart/2018/2/layout/IconVerticalSolidList"/>
    <dgm:cxn modelId="{B38BB80A-7C5C-47DD-A44A-8B16C78EC397}" type="presParOf" srcId="{535EEC71-8529-4270-BABB-5B35981D7E72}" destId="{514D45C5-FE36-437D-ACB5-5A288B51E299}" srcOrd="6" destOrd="0" presId="urn:microsoft.com/office/officeart/2018/2/layout/IconVerticalSolidList"/>
    <dgm:cxn modelId="{86DCD840-F3F3-4220-B5D4-B13DB715C669}" type="presParOf" srcId="{514D45C5-FE36-437D-ACB5-5A288B51E299}" destId="{33BF34B8-4E4E-4CA3-A28D-F435676D3BCF}" srcOrd="0" destOrd="0" presId="urn:microsoft.com/office/officeart/2018/2/layout/IconVerticalSolidList"/>
    <dgm:cxn modelId="{B207B579-ECDC-4AF0-8A89-FC7E46AC6FFF}" type="presParOf" srcId="{514D45C5-FE36-437D-ACB5-5A288B51E299}" destId="{090F2483-231A-4734-83DE-A535EB45FFA1}" srcOrd="1" destOrd="0" presId="urn:microsoft.com/office/officeart/2018/2/layout/IconVerticalSolidList"/>
    <dgm:cxn modelId="{625A8887-F5F6-4727-8B3B-36AFE81ECDBB}" type="presParOf" srcId="{514D45C5-FE36-437D-ACB5-5A288B51E299}" destId="{5DD014B8-439D-41D6-A9A5-A0156AAAAC78}" srcOrd="2" destOrd="0" presId="urn:microsoft.com/office/officeart/2018/2/layout/IconVerticalSolidList"/>
    <dgm:cxn modelId="{B12AEAC8-4805-4321-AC8A-F9376454A615}" type="presParOf" srcId="{514D45C5-FE36-437D-ACB5-5A288B51E299}" destId="{82EFA044-86D3-4535-A3BA-E24E6E2FB3B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B06E21-3608-4098-B8BA-D9C455990D1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14C48DF-F946-4672-BCDD-005313D37D17}">
      <dgm:prSet/>
      <dgm:spPr/>
      <dgm:t>
        <a:bodyPr/>
        <a:lstStyle/>
        <a:p>
          <a:pPr>
            <a:lnSpc>
              <a:spcPct val="100000"/>
            </a:lnSpc>
          </a:pPr>
          <a:r>
            <a:rPr lang="en-GB"/>
            <a:t>Detail:</a:t>
          </a:r>
          <a:endParaRPr lang="en-US"/>
        </a:p>
      </dgm:t>
    </dgm:pt>
    <dgm:pt modelId="{D5F557B3-77BC-40D0-A8FD-324B80A20C60}" type="parTrans" cxnId="{ACC312B4-4939-4DA9-801C-6BCB2B4782AC}">
      <dgm:prSet/>
      <dgm:spPr/>
      <dgm:t>
        <a:bodyPr/>
        <a:lstStyle/>
        <a:p>
          <a:endParaRPr lang="en-US"/>
        </a:p>
      </dgm:t>
    </dgm:pt>
    <dgm:pt modelId="{DFE4ED85-BB22-4FA0-917D-5F8FFC7E743B}" type="sibTrans" cxnId="{ACC312B4-4939-4DA9-801C-6BCB2B4782AC}">
      <dgm:prSet/>
      <dgm:spPr/>
      <dgm:t>
        <a:bodyPr/>
        <a:lstStyle/>
        <a:p>
          <a:endParaRPr lang="en-US"/>
        </a:p>
      </dgm:t>
    </dgm:pt>
    <dgm:pt modelId="{A7CA20FB-A82C-44B4-8999-F005C8F92C98}">
      <dgm:prSet/>
      <dgm:spPr/>
      <dgm:t>
        <a:bodyPr/>
        <a:lstStyle/>
        <a:p>
          <a:pPr>
            <a:lnSpc>
              <a:spcPct val="100000"/>
            </a:lnSpc>
          </a:pPr>
          <a:r>
            <a:rPr lang="en-GB" dirty="0"/>
            <a:t>How you conducted your literature search …</a:t>
          </a:r>
          <a:endParaRPr lang="en-US" dirty="0"/>
        </a:p>
      </dgm:t>
    </dgm:pt>
    <dgm:pt modelId="{0B91D0D3-87A5-41B8-8AE7-49FAF5BA3876}" type="parTrans" cxnId="{FE8AB213-EB89-4E6C-8ECB-403758E8DBA8}">
      <dgm:prSet/>
      <dgm:spPr/>
      <dgm:t>
        <a:bodyPr/>
        <a:lstStyle/>
        <a:p>
          <a:endParaRPr lang="en-US"/>
        </a:p>
      </dgm:t>
    </dgm:pt>
    <dgm:pt modelId="{D36FB0DB-B8DE-4CC4-8DA5-D554F82295CB}" type="sibTrans" cxnId="{FE8AB213-EB89-4E6C-8ECB-403758E8DBA8}">
      <dgm:prSet/>
      <dgm:spPr/>
      <dgm:t>
        <a:bodyPr/>
        <a:lstStyle/>
        <a:p>
          <a:endParaRPr lang="en-US"/>
        </a:p>
      </dgm:t>
    </dgm:pt>
    <dgm:pt modelId="{3A7409E2-4270-42EC-A799-FA6CB5708BCB}" type="pres">
      <dgm:prSet presAssocID="{F0B06E21-3608-4098-B8BA-D9C455990D16}" presName="vert0" presStyleCnt="0">
        <dgm:presLayoutVars>
          <dgm:dir/>
          <dgm:animOne val="branch"/>
          <dgm:animLvl val="lvl"/>
        </dgm:presLayoutVars>
      </dgm:prSet>
      <dgm:spPr/>
    </dgm:pt>
    <dgm:pt modelId="{DE2A4B97-81CC-4996-A756-C5C1BDE0156D}" type="pres">
      <dgm:prSet presAssocID="{F14C48DF-F946-4672-BCDD-005313D37D17}" presName="thickLine" presStyleLbl="alignNode1" presStyleIdx="0" presStyleCnt="2"/>
      <dgm:spPr/>
    </dgm:pt>
    <dgm:pt modelId="{42AE7F12-86A2-4265-9579-5E401BAF0ACF}" type="pres">
      <dgm:prSet presAssocID="{F14C48DF-F946-4672-BCDD-005313D37D17}" presName="horz1" presStyleCnt="0"/>
      <dgm:spPr/>
    </dgm:pt>
    <dgm:pt modelId="{13C9BB11-FC00-4FE5-82F1-737A1FEB9D1F}" type="pres">
      <dgm:prSet presAssocID="{F14C48DF-F946-4672-BCDD-005313D37D17}" presName="tx1" presStyleLbl="revTx" presStyleIdx="0" presStyleCnt="2"/>
      <dgm:spPr/>
    </dgm:pt>
    <dgm:pt modelId="{1ECAFF87-FEBD-4E5B-8858-E829664CE5ED}" type="pres">
      <dgm:prSet presAssocID="{F14C48DF-F946-4672-BCDD-005313D37D17}" presName="vert1" presStyleCnt="0"/>
      <dgm:spPr/>
    </dgm:pt>
    <dgm:pt modelId="{6201F2B4-2105-4915-BAAD-0CA086AC13B8}" type="pres">
      <dgm:prSet presAssocID="{A7CA20FB-A82C-44B4-8999-F005C8F92C98}" presName="thickLine" presStyleLbl="alignNode1" presStyleIdx="1" presStyleCnt="2"/>
      <dgm:spPr/>
    </dgm:pt>
    <dgm:pt modelId="{AAD2C5F5-FF68-48DA-8E87-3B7131459A69}" type="pres">
      <dgm:prSet presAssocID="{A7CA20FB-A82C-44B4-8999-F005C8F92C98}" presName="horz1" presStyleCnt="0"/>
      <dgm:spPr/>
    </dgm:pt>
    <dgm:pt modelId="{B9FDA0B4-9CCE-4A4C-93F7-A959B31CBEEC}" type="pres">
      <dgm:prSet presAssocID="{A7CA20FB-A82C-44B4-8999-F005C8F92C98}" presName="tx1" presStyleLbl="revTx" presStyleIdx="1" presStyleCnt="2"/>
      <dgm:spPr/>
    </dgm:pt>
    <dgm:pt modelId="{875DE7A6-2F03-4E28-937D-4C04CA478846}" type="pres">
      <dgm:prSet presAssocID="{A7CA20FB-A82C-44B4-8999-F005C8F92C98}" presName="vert1" presStyleCnt="0"/>
      <dgm:spPr/>
    </dgm:pt>
  </dgm:ptLst>
  <dgm:cxnLst>
    <dgm:cxn modelId="{FAC5AC05-27BC-483D-B113-136FC3AA3582}" type="presOf" srcId="{F14C48DF-F946-4672-BCDD-005313D37D17}" destId="{13C9BB11-FC00-4FE5-82F1-737A1FEB9D1F}" srcOrd="0" destOrd="0" presId="urn:microsoft.com/office/officeart/2008/layout/LinedList"/>
    <dgm:cxn modelId="{FE8AB213-EB89-4E6C-8ECB-403758E8DBA8}" srcId="{F0B06E21-3608-4098-B8BA-D9C455990D16}" destId="{A7CA20FB-A82C-44B4-8999-F005C8F92C98}" srcOrd="1" destOrd="0" parTransId="{0B91D0D3-87A5-41B8-8AE7-49FAF5BA3876}" sibTransId="{D36FB0DB-B8DE-4CC4-8DA5-D554F82295CB}"/>
    <dgm:cxn modelId="{865E6828-10C4-4F28-BD07-2435D45EF50C}" type="presOf" srcId="{A7CA20FB-A82C-44B4-8999-F005C8F92C98}" destId="{B9FDA0B4-9CCE-4A4C-93F7-A959B31CBEEC}" srcOrd="0" destOrd="0" presId="urn:microsoft.com/office/officeart/2008/layout/LinedList"/>
    <dgm:cxn modelId="{ACC312B4-4939-4DA9-801C-6BCB2B4782AC}" srcId="{F0B06E21-3608-4098-B8BA-D9C455990D16}" destId="{F14C48DF-F946-4672-BCDD-005313D37D17}" srcOrd="0" destOrd="0" parTransId="{D5F557B3-77BC-40D0-A8FD-324B80A20C60}" sibTransId="{DFE4ED85-BB22-4FA0-917D-5F8FFC7E743B}"/>
    <dgm:cxn modelId="{B2AA79E5-B0A8-4539-8CCC-30324F376A5F}" type="presOf" srcId="{F0B06E21-3608-4098-B8BA-D9C455990D16}" destId="{3A7409E2-4270-42EC-A799-FA6CB5708BCB}" srcOrd="0" destOrd="0" presId="urn:microsoft.com/office/officeart/2008/layout/LinedList"/>
    <dgm:cxn modelId="{97FF824B-0A5B-4E9C-A78D-E45772435256}" type="presParOf" srcId="{3A7409E2-4270-42EC-A799-FA6CB5708BCB}" destId="{DE2A4B97-81CC-4996-A756-C5C1BDE0156D}" srcOrd="0" destOrd="0" presId="urn:microsoft.com/office/officeart/2008/layout/LinedList"/>
    <dgm:cxn modelId="{FA32B5C6-97FA-4886-AFD5-105C9A0CED37}" type="presParOf" srcId="{3A7409E2-4270-42EC-A799-FA6CB5708BCB}" destId="{42AE7F12-86A2-4265-9579-5E401BAF0ACF}" srcOrd="1" destOrd="0" presId="urn:microsoft.com/office/officeart/2008/layout/LinedList"/>
    <dgm:cxn modelId="{96236E70-A2DB-4D92-BA6A-376CE380CF21}" type="presParOf" srcId="{42AE7F12-86A2-4265-9579-5E401BAF0ACF}" destId="{13C9BB11-FC00-4FE5-82F1-737A1FEB9D1F}" srcOrd="0" destOrd="0" presId="urn:microsoft.com/office/officeart/2008/layout/LinedList"/>
    <dgm:cxn modelId="{870B4B33-3029-4CA5-A6E2-E8ECA557EA7A}" type="presParOf" srcId="{42AE7F12-86A2-4265-9579-5E401BAF0ACF}" destId="{1ECAFF87-FEBD-4E5B-8858-E829664CE5ED}" srcOrd="1" destOrd="0" presId="urn:microsoft.com/office/officeart/2008/layout/LinedList"/>
    <dgm:cxn modelId="{28759702-A977-4345-B806-1B65F54D44D3}" type="presParOf" srcId="{3A7409E2-4270-42EC-A799-FA6CB5708BCB}" destId="{6201F2B4-2105-4915-BAAD-0CA086AC13B8}" srcOrd="2" destOrd="0" presId="urn:microsoft.com/office/officeart/2008/layout/LinedList"/>
    <dgm:cxn modelId="{9505CDAF-DCF3-455C-A589-C34BC2C98413}" type="presParOf" srcId="{3A7409E2-4270-42EC-A799-FA6CB5708BCB}" destId="{AAD2C5F5-FF68-48DA-8E87-3B7131459A69}" srcOrd="3" destOrd="0" presId="urn:microsoft.com/office/officeart/2008/layout/LinedList"/>
    <dgm:cxn modelId="{4E041972-4709-4F32-8A92-740F9D8C61DC}" type="presParOf" srcId="{AAD2C5F5-FF68-48DA-8E87-3B7131459A69}" destId="{B9FDA0B4-9CCE-4A4C-93F7-A959B31CBEEC}" srcOrd="0" destOrd="0" presId="urn:microsoft.com/office/officeart/2008/layout/LinedList"/>
    <dgm:cxn modelId="{8B76304F-3AD6-410D-BC9D-7E2CB8E1E526}" type="presParOf" srcId="{AAD2C5F5-FF68-48DA-8E87-3B7131459A69}" destId="{875DE7A6-2F03-4E28-937D-4C04CA47884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2AEDC80-F4DF-461A-92EC-280AD4EF287C}" type="doc">
      <dgm:prSet loTypeId="urn:microsoft.com/office/officeart/2005/8/layout/vList2" loCatId="Inbox" qsTypeId="urn:microsoft.com/office/officeart/2005/8/quickstyle/simple4" qsCatId="simple" csTypeId="urn:microsoft.com/office/officeart/2005/8/colors/ColorSchemeForSuggestions" csCatId="other" phldr="1"/>
      <dgm:spPr/>
      <dgm:t>
        <a:bodyPr/>
        <a:lstStyle/>
        <a:p>
          <a:endParaRPr lang="en-US"/>
        </a:p>
      </dgm:t>
    </dgm:pt>
    <dgm:pt modelId="{8FBB9787-62D4-44F3-9657-674427E69ED8}">
      <dgm:prSet/>
      <dgm:spPr/>
      <dgm:t>
        <a:bodyPr/>
        <a:lstStyle/>
        <a:p>
          <a:r>
            <a:rPr lang="en-US" dirty="0"/>
            <a:t>Library data bases</a:t>
          </a:r>
        </a:p>
      </dgm:t>
    </dgm:pt>
    <dgm:pt modelId="{22D7D1BF-53AE-437B-AB36-FF9CA58D55FD}" type="parTrans" cxnId="{8BF1B5AC-D751-40A3-9573-0663DE4F64A0}">
      <dgm:prSet/>
      <dgm:spPr/>
      <dgm:t>
        <a:bodyPr/>
        <a:lstStyle/>
        <a:p>
          <a:endParaRPr lang="en-US"/>
        </a:p>
      </dgm:t>
    </dgm:pt>
    <dgm:pt modelId="{A90B168F-3C04-4D88-842F-EF69091B7CF1}" type="sibTrans" cxnId="{8BF1B5AC-D751-40A3-9573-0663DE4F64A0}">
      <dgm:prSet/>
      <dgm:spPr/>
      <dgm:t>
        <a:bodyPr/>
        <a:lstStyle/>
        <a:p>
          <a:endParaRPr lang="en-US"/>
        </a:p>
      </dgm:t>
    </dgm:pt>
    <dgm:pt modelId="{582C456F-FD7F-42CA-86EF-AEAB06ADFAF9}">
      <dgm:prSet/>
      <dgm:spPr/>
      <dgm:t>
        <a:bodyPr/>
        <a:lstStyle/>
        <a:p>
          <a:r>
            <a:rPr lang="en-GB"/>
            <a:t>Key words</a:t>
          </a:r>
          <a:endParaRPr lang="en-US"/>
        </a:p>
      </dgm:t>
    </dgm:pt>
    <dgm:pt modelId="{13A8D8B4-B2B4-4177-9F2C-75721E9FF0FE}" type="parTrans" cxnId="{AA5BA21D-C73D-4E8D-A440-AD61F3DAE5DE}">
      <dgm:prSet/>
      <dgm:spPr/>
      <dgm:t>
        <a:bodyPr/>
        <a:lstStyle/>
        <a:p>
          <a:endParaRPr lang="en-US"/>
        </a:p>
      </dgm:t>
    </dgm:pt>
    <dgm:pt modelId="{BBD0C310-E9D6-49F4-BD2B-69A8052C348B}" type="sibTrans" cxnId="{AA5BA21D-C73D-4E8D-A440-AD61F3DAE5DE}">
      <dgm:prSet/>
      <dgm:spPr/>
      <dgm:t>
        <a:bodyPr/>
        <a:lstStyle/>
        <a:p>
          <a:endParaRPr lang="en-US"/>
        </a:p>
      </dgm:t>
    </dgm:pt>
    <dgm:pt modelId="{CCE1C2E0-D865-438D-9D63-ED00576DB123}">
      <dgm:prSet/>
      <dgm:spPr/>
      <dgm:t>
        <a:bodyPr/>
        <a:lstStyle/>
        <a:p>
          <a:r>
            <a:rPr lang="en-GB"/>
            <a:t>Truncate</a:t>
          </a:r>
          <a:endParaRPr lang="en-US"/>
        </a:p>
      </dgm:t>
    </dgm:pt>
    <dgm:pt modelId="{5AC67DA9-702C-4943-A123-676B361C6547}" type="parTrans" cxnId="{EEBE4F0C-E58F-4832-9468-8AF922C00224}">
      <dgm:prSet/>
      <dgm:spPr/>
      <dgm:t>
        <a:bodyPr/>
        <a:lstStyle/>
        <a:p>
          <a:endParaRPr lang="en-US"/>
        </a:p>
      </dgm:t>
    </dgm:pt>
    <dgm:pt modelId="{243A27FB-B22C-4004-8652-4815CD212E37}" type="sibTrans" cxnId="{EEBE4F0C-E58F-4832-9468-8AF922C00224}">
      <dgm:prSet/>
      <dgm:spPr/>
      <dgm:t>
        <a:bodyPr/>
        <a:lstStyle/>
        <a:p>
          <a:endParaRPr lang="en-US"/>
        </a:p>
      </dgm:t>
    </dgm:pt>
    <dgm:pt modelId="{D6F4B5A2-73A6-4159-8EE3-B27AE1D01D1E}">
      <dgm:prSet/>
      <dgm:spPr/>
      <dgm:t>
        <a:bodyPr/>
        <a:lstStyle/>
        <a:p>
          <a:r>
            <a:rPr lang="en-GB"/>
            <a:t>American/English spelling</a:t>
          </a:r>
          <a:endParaRPr lang="en-US"/>
        </a:p>
      </dgm:t>
    </dgm:pt>
    <dgm:pt modelId="{3BAAAA24-338F-4876-9110-0F34E194426E}" type="parTrans" cxnId="{C361CB53-8701-4868-8E16-001A84300224}">
      <dgm:prSet/>
      <dgm:spPr/>
      <dgm:t>
        <a:bodyPr/>
        <a:lstStyle/>
        <a:p>
          <a:endParaRPr lang="en-US"/>
        </a:p>
      </dgm:t>
    </dgm:pt>
    <dgm:pt modelId="{8D65CCE2-4B43-44E7-BB4B-B637A7237498}" type="sibTrans" cxnId="{C361CB53-8701-4868-8E16-001A84300224}">
      <dgm:prSet/>
      <dgm:spPr/>
      <dgm:t>
        <a:bodyPr/>
        <a:lstStyle/>
        <a:p>
          <a:endParaRPr lang="en-US"/>
        </a:p>
      </dgm:t>
    </dgm:pt>
    <dgm:pt modelId="{A4ADB44E-4151-4CF4-86C7-6E83854E5BF3}">
      <dgm:prSet/>
      <dgm:spPr/>
      <dgm:t>
        <a:bodyPr/>
        <a:lstStyle/>
        <a:p>
          <a:r>
            <a:rPr lang="en-GB" dirty="0"/>
            <a:t>And/or </a:t>
          </a:r>
          <a:endParaRPr lang="en-US" dirty="0"/>
        </a:p>
      </dgm:t>
    </dgm:pt>
    <dgm:pt modelId="{3595ED5D-4E94-40C4-A1D3-6DC98856A6E1}" type="parTrans" cxnId="{4E4C5C15-DCFA-4917-A51E-1765FB8529EE}">
      <dgm:prSet/>
      <dgm:spPr/>
      <dgm:t>
        <a:bodyPr/>
        <a:lstStyle/>
        <a:p>
          <a:endParaRPr lang="en-US"/>
        </a:p>
      </dgm:t>
    </dgm:pt>
    <dgm:pt modelId="{057CFC6C-FA9F-42E1-A547-55118249BA68}" type="sibTrans" cxnId="{4E4C5C15-DCFA-4917-A51E-1765FB8529EE}">
      <dgm:prSet/>
      <dgm:spPr/>
      <dgm:t>
        <a:bodyPr/>
        <a:lstStyle/>
        <a:p>
          <a:endParaRPr lang="en-US"/>
        </a:p>
      </dgm:t>
    </dgm:pt>
    <dgm:pt modelId="{70B1992D-D853-4AA1-AC9D-EFE00CD85258}">
      <dgm:prSet/>
      <dgm:spPr/>
      <dgm:t>
        <a:bodyPr/>
        <a:lstStyle/>
        <a:p>
          <a:r>
            <a:rPr lang="en-GB"/>
            <a:t>Use quotation marks </a:t>
          </a:r>
          <a:endParaRPr lang="en-US"/>
        </a:p>
      </dgm:t>
    </dgm:pt>
    <dgm:pt modelId="{054EE919-92AE-4FCB-B55A-1839F696A7B8}" type="parTrans" cxnId="{A2C4431D-0604-43E2-A09C-242B8C45E2CE}">
      <dgm:prSet/>
      <dgm:spPr/>
      <dgm:t>
        <a:bodyPr/>
        <a:lstStyle/>
        <a:p>
          <a:endParaRPr lang="en-US"/>
        </a:p>
      </dgm:t>
    </dgm:pt>
    <dgm:pt modelId="{43D51462-87B2-43C7-9275-240D9168E8F0}" type="sibTrans" cxnId="{A2C4431D-0604-43E2-A09C-242B8C45E2CE}">
      <dgm:prSet/>
      <dgm:spPr/>
      <dgm:t>
        <a:bodyPr/>
        <a:lstStyle/>
        <a:p>
          <a:endParaRPr lang="en-US"/>
        </a:p>
      </dgm:t>
    </dgm:pt>
    <dgm:pt modelId="{B80923C5-3312-4913-85C8-841FE4F3CEBD}" type="pres">
      <dgm:prSet presAssocID="{42AEDC80-F4DF-461A-92EC-280AD4EF287C}" presName="linear" presStyleCnt="0">
        <dgm:presLayoutVars>
          <dgm:animLvl val="lvl"/>
          <dgm:resizeHandles val="exact"/>
        </dgm:presLayoutVars>
      </dgm:prSet>
      <dgm:spPr/>
    </dgm:pt>
    <dgm:pt modelId="{FA6ADC6C-B40A-4ED5-93E0-5105D8534557}" type="pres">
      <dgm:prSet presAssocID="{8FBB9787-62D4-44F3-9657-674427E69ED8}" presName="parentText" presStyleLbl="node1" presStyleIdx="0" presStyleCnt="6">
        <dgm:presLayoutVars>
          <dgm:chMax val="0"/>
          <dgm:bulletEnabled val="1"/>
        </dgm:presLayoutVars>
      </dgm:prSet>
      <dgm:spPr/>
    </dgm:pt>
    <dgm:pt modelId="{C284771E-912C-42AB-BE83-73707280E733}" type="pres">
      <dgm:prSet presAssocID="{A90B168F-3C04-4D88-842F-EF69091B7CF1}" presName="spacer" presStyleCnt="0"/>
      <dgm:spPr/>
    </dgm:pt>
    <dgm:pt modelId="{628B9629-746B-46E0-9183-2EEB3092FEB6}" type="pres">
      <dgm:prSet presAssocID="{582C456F-FD7F-42CA-86EF-AEAB06ADFAF9}" presName="parentText" presStyleLbl="node1" presStyleIdx="1" presStyleCnt="6">
        <dgm:presLayoutVars>
          <dgm:chMax val="0"/>
          <dgm:bulletEnabled val="1"/>
        </dgm:presLayoutVars>
      </dgm:prSet>
      <dgm:spPr/>
    </dgm:pt>
    <dgm:pt modelId="{FFA8EB96-D6F4-498D-8606-82D25C145FDC}" type="pres">
      <dgm:prSet presAssocID="{BBD0C310-E9D6-49F4-BD2B-69A8052C348B}" presName="spacer" presStyleCnt="0"/>
      <dgm:spPr/>
    </dgm:pt>
    <dgm:pt modelId="{50F99CF4-015A-4C59-80D8-906F0532D815}" type="pres">
      <dgm:prSet presAssocID="{CCE1C2E0-D865-438D-9D63-ED00576DB123}" presName="parentText" presStyleLbl="node1" presStyleIdx="2" presStyleCnt="6">
        <dgm:presLayoutVars>
          <dgm:chMax val="0"/>
          <dgm:bulletEnabled val="1"/>
        </dgm:presLayoutVars>
      </dgm:prSet>
      <dgm:spPr/>
    </dgm:pt>
    <dgm:pt modelId="{258F02B5-DAB1-40DD-BAFA-BE6B8E462FEB}" type="pres">
      <dgm:prSet presAssocID="{243A27FB-B22C-4004-8652-4815CD212E37}" presName="spacer" presStyleCnt="0"/>
      <dgm:spPr/>
    </dgm:pt>
    <dgm:pt modelId="{8058473E-FB4E-4F5C-B669-6E3DE1C2A5B2}" type="pres">
      <dgm:prSet presAssocID="{D6F4B5A2-73A6-4159-8EE3-B27AE1D01D1E}" presName="parentText" presStyleLbl="node1" presStyleIdx="3" presStyleCnt="6">
        <dgm:presLayoutVars>
          <dgm:chMax val="0"/>
          <dgm:bulletEnabled val="1"/>
        </dgm:presLayoutVars>
      </dgm:prSet>
      <dgm:spPr/>
    </dgm:pt>
    <dgm:pt modelId="{771E3AC2-5D9A-45F8-B9CD-09AADE87E8AA}" type="pres">
      <dgm:prSet presAssocID="{8D65CCE2-4B43-44E7-BB4B-B637A7237498}" presName="spacer" presStyleCnt="0"/>
      <dgm:spPr/>
    </dgm:pt>
    <dgm:pt modelId="{CB94DEB4-F647-4FB8-9818-A7FB44C391FB}" type="pres">
      <dgm:prSet presAssocID="{A4ADB44E-4151-4CF4-86C7-6E83854E5BF3}" presName="parentText" presStyleLbl="node1" presStyleIdx="4" presStyleCnt="6">
        <dgm:presLayoutVars>
          <dgm:chMax val="0"/>
          <dgm:bulletEnabled val="1"/>
        </dgm:presLayoutVars>
      </dgm:prSet>
      <dgm:spPr/>
    </dgm:pt>
    <dgm:pt modelId="{98C19F57-30EF-4515-820E-1DEC2EE657D8}" type="pres">
      <dgm:prSet presAssocID="{057CFC6C-FA9F-42E1-A547-55118249BA68}" presName="spacer" presStyleCnt="0"/>
      <dgm:spPr/>
    </dgm:pt>
    <dgm:pt modelId="{14720307-16EF-4D80-889D-5E42752445EE}" type="pres">
      <dgm:prSet presAssocID="{70B1992D-D853-4AA1-AC9D-EFE00CD85258}" presName="parentText" presStyleLbl="node1" presStyleIdx="5" presStyleCnt="6">
        <dgm:presLayoutVars>
          <dgm:chMax val="0"/>
          <dgm:bulletEnabled val="1"/>
        </dgm:presLayoutVars>
      </dgm:prSet>
      <dgm:spPr/>
    </dgm:pt>
  </dgm:ptLst>
  <dgm:cxnLst>
    <dgm:cxn modelId="{EEBE4F0C-E58F-4832-9468-8AF922C00224}" srcId="{42AEDC80-F4DF-461A-92EC-280AD4EF287C}" destId="{CCE1C2E0-D865-438D-9D63-ED00576DB123}" srcOrd="2" destOrd="0" parTransId="{5AC67DA9-702C-4943-A123-676B361C6547}" sibTransId="{243A27FB-B22C-4004-8652-4815CD212E37}"/>
    <dgm:cxn modelId="{4E4C5C15-DCFA-4917-A51E-1765FB8529EE}" srcId="{42AEDC80-F4DF-461A-92EC-280AD4EF287C}" destId="{A4ADB44E-4151-4CF4-86C7-6E83854E5BF3}" srcOrd="4" destOrd="0" parTransId="{3595ED5D-4E94-40C4-A1D3-6DC98856A6E1}" sibTransId="{057CFC6C-FA9F-42E1-A547-55118249BA68}"/>
    <dgm:cxn modelId="{A2C4431D-0604-43E2-A09C-242B8C45E2CE}" srcId="{42AEDC80-F4DF-461A-92EC-280AD4EF287C}" destId="{70B1992D-D853-4AA1-AC9D-EFE00CD85258}" srcOrd="5" destOrd="0" parTransId="{054EE919-92AE-4FCB-B55A-1839F696A7B8}" sibTransId="{43D51462-87B2-43C7-9275-240D9168E8F0}"/>
    <dgm:cxn modelId="{AA5BA21D-C73D-4E8D-A440-AD61F3DAE5DE}" srcId="{42AEDC80-F4DF-461A-92EC-280AD4EF287C}" destId="{582C456F-FD7F-42CA-86EF-AEAB06ADFAF9}" srcOrd="1" destOrd="0" parTransId="{13A8D8B4-B2B4-4177-9F2C-75721E9FF0FE}" sibTransId="{BBD0C310-E9D6-49F4-BD2B-69A8052C348B}"/>
    <dgm:cxn modelId="{C361CB53-8701-4868-8E16-001A84300224}" srcId="{42AEDC80-F4DF-461A-92EC-280AD4EF287C}" destId="{D6F4B5A2-73A6-4159-8EE3-B27AE1D01D1E}" srcOrd="3" destOrd="0" parTransId="{3BAAAA24-338F-4876-9110-0F34E194426E}" sibTransId="{8D65CCE2-4B43-44E7-BB4B-B637A7237498}"/>
    <dgm:cxn modelId="{1DA52C80-0D9E-4BB1-A340-965360CB9EC5}" type="presOf" srcId="{70B1992D-D853-4AA1-AC9D-EFE00CD85258}" destId="{14720307-16EF-4D80-889D-5E42752445EE}" srcOrd="0" destOrd="0" presId="urn:microsoft.com/office/officeart/2005/8/layout/vList2"/>
    <dgm:cxn modelId="{D40AE380-DF89-4121-A052-F13E52F238E8}" type="presOf" srcId="{8FBB9787-62D4-44F3-9657-674427E69ED8}" destId="{FA6ADC6C-B40A-4ED5-93E0-5105D8534557}" srcOrd="0" destOrd="0" presId="urn:microsoft.com/office/officeart/2005/8/layout/vList2"/>
    <dgm:cxn modelId="{CD264095-C36A-45BE-AC61-4BD64B090A51}" type="presOf" srcId="{582C456F-FD7F-42CA-86EF-AEAB06ADFAF9}" destId="{628B9629-746B-46E0-9183-2EEB3092FEB6}" srcOrd="0" destOrd="0" presId="urn:microsoft.com/office/officeart/2005/8/layout/vList2"/>
    <dgm:cxn modelId="{D66A22A5-070D-42BF-8415-35A2A55A5C56}" type="presOf" srcId="{A4ADB44E-4151-4CF4-86C7-6E83854E5BF3}" destId="{CB94DEB4-F647-4FB8-9818-A7FB44C391FB}" srcOrd="0" destOrd="0" presId="urn:microsoft.com/office/officeart/2005/8/layout/vList2"/>
    <dgm:cxn modelId="{8BF1B5AC-D751-40A3-9573-0663DE4F64A0}" srcId="{42AEDC80-F4DF-461A-92EC-280AD4EF287C}" destId="{8FBB9787-62D4-44F3-9657-674427E69ED8}" srcOrd="0" destOrd="0" parTransId="{22D7D1BF-53AE-437B-AB36-FF9CA58D55FD}" sibTransId="{A90B168F-3C04-4D88-842F-EF69091B7CF1}"/>
    <dgm:cxn modelId="{5CD04BB7-1ED9-4833-A4FB-6BF5B574CA89}" type="presOf" srcId="{42AEDC80-F4DF-461A-92EC-280AD4EF287C}" destId="{B80923C5-3312-4913-85C8-841FE4F3CEBD}" srcOrd="0" destOrd="0" presId="urn:microsoft.com/office/officeart/2005/8/layout/vList2"/>
    <dgm:cxn modelId="{8F423CCD-4A7E-483A-A05D-3C20DF2A13EC}" type="presOf" srcId="{CCE1C2E0-D865-438D-9D63-ED00576DB123}" destId="{50F99CF4-015A-4C59-80D8-906F0532D815}" srcOrd="0" destOrd="0" presId="urn:microsoft.com/office/officeart/2005/8/layout/vList2"/>
    <dgm:cxn modelId="{57907BDF-39F3-4725-84C8-89DE031A5422}" type="presOf" srcId="{D6F4B5A2-73A6-4159-8EE3-B27AE1D01D1E}" destId="{8058473E-FB4E-4F5C-B669-6E3DE1C2A5B2}" srcOrd="0" destOrd="0" presId="urn:microsoft.com/office/officeart/2005/8/layout/vList2"/>
    <dgm:cxn modelId="{7655EC2F-68AA-44BD-9F53-6E4075E91437}" type="presParOf" srcId="{B80923C5-3312-4913-85C8-841FE4F3CEBD}" destId="{FA6ADC6C-B40A-4ED5-93E0-5105D8534557}" srcOrd="0" destOrd="0" presId="urn:microsoft.com/office/officeart/2005/8/layout/vList2"/>
    <dgm:cxn modelId="{F853FCC3-F32B-4DF2-A475-52C9CC55C2CF}" type="presParOf" srcId="{B80923C5-3312-4913-85C8-841FE4F3CEBD}" destId="{C284771E-912C-42AB-BE83-73707280E733}" srcOrd="1" destOrd="0" presId="urn:microsoft.com/office/officeart/2005/8/layout/vList2"/>
    <dgm:cxn modelId="{3C2345B9-9E5D-4D77-AAD0-55E118B5DB8B}" type="presParOf" srcId="{B80923C5-3312-4913-85C8-841FE4F3CEBD}" destId="{628B9629-746B-46E0-9183-2EEB3092FEB6}" srcOrd="2" destOrd="0" presId="urn:microsoft.com/office/officeart/2005/8/layout/vList2"/>
    <dgm:cxn modelId="{9F96CD19-1ACD-47CD-BE08-8752C9FC08B9}" type="presParOf" srcId="{B80923C5-3312-4913-85C8-841FE4F3CEBD}" destId="{FFA8EB96-D6F4-498D-8606-82D25C145FDC}" srcOrd="3" destOrd="0" presId="urn:microsoft.com/office/officeart/2005/8/layout/vList2"/>
    <dgm:cxn modelId="{BE2D406B-7502-4BCD-81BE-BA55B4EA3730}" type="presParOf" srcId="{B80923C5-3312-4913-85C8-841FE4F3CEBD}" destId="{50F99CF4-015A-4C59-80D8-906F0532D815}" srcOrd="4" destOrd="0" presId="urn:microsoft.com/office/officeart/2005/8/layout/vList2"/>
    <dgm:cxn modelId="{2ECA99AD-8983-48EE-8A7A-D15C605B10B3}" type="presParOf" srcId="{B80923C5-3312-4913-85C8-841FE4F3CEBD}" destId="{258F02B5-DAB1-40DD-BAFA-BE6B8E462FEB}" srcOrd="5" destOrd="0" presId="urn:microsoft.com/office/officeart/2005/8/layout/vList2"/>
    <dgm:cxn modelId="{58A6BC17-4A41-4D56-B405-AD55789EB551}" type="presParOf" srcId="{B80923C5-3312-4913-85C8-841FE4F3CEBD}" destId="{8058473E-FB4E-4F5C-B669-6E3DE1C2A5B2}" srcOrd="6" destOrd="0" presId="urn:microsoft.com/office/officeart/2005/8/layout/vList2"/>
    <dgm:cxn modelId="{43604CAD-808B-489E-B6DB-CB14C7534367}" type="presParOf" srcId="{B80923C5-3312-4913-85C8-841FE4F3CEBD}" destId="{771E3AC2-5D9A-45F8-B9CD-09AADE87E8AA}" srcOrd="7" destOrd="0" presId="urn:microsoft.com/office/officeart/2005/8/layout/vList2"/>
    <dgm:cxn modelId="{A1E127BA-7EB9-4C27-B0A4-7A551B57D820}" type="presParOf" srcId="{B80923C5-3312-4913-85C8-841FE4F3CEBD}" destId="{CB94DEB4-F647-4FB8-9818-A7FB44C391FB}" srcOrd="8" destOrd="0" presId="urn:microsoft.com/office/officeart/2005/8/layout/vList2"/>
    <dgm:cxn modelId="{E2308C9B-3918-461D-8C54-0F005E5BBF91}" type="presParOf" srcId="{B80923C5-3312-4913-85C8-841FE4F3CEBD}" destId="{98C19F57-30EF-4515-820E-1DEC2EE657D8}" srcOrd="9" destOrd="0" presId="urn:microsoft.com/office/officeart/2005/8/layout/vList2"/>
    <dgm:cxn modelId="{A21EE532-EB43-4F79-BD69-4EC60A2F2153}" type="presParOf" srcId="{B80923C5-3312-4913-85C8-841FE4F3CEBD}" destId="{14720307-16EF-4D80-889D-5E42752445E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7B2B260-6E87-40A5-B2DC-465E30255CA7}" type="doc">
      <dgm:prSet loTypeId="urn:microsoft.com/office/officeart/2005/8/layout/default" loCatId="Inbox" qsTypeId="urn:microsoft.com/office/officeart/2005/8/quickstyle/simple2" qsCatId="simple" csTypeId="urn:microsoft.com/office/officeart/2005/8/colors/accent2_2" csCatId="accent2" phldr="1"/>
      <dgm:spPr/>
      <dgm:t>
        <a:bodyPr/>
        <a:lstStyle/>
        <a:p>
          <a:endParaRPr lang="en-US"/>
        </a:p>
      </dgm:t>
    </dgm:pt>
    <dgm:pt modelId="{54A99CB8-0BF1-4F3D-BDCB-2D2375D20736}">
      <dgm:prSet/>
      <dgm:spPr/>
      <dgm:t>
        <a:bodyPr/>
        <a:lstStyle/>
        <a:p>
          <a:r>
            <a:rPr lang="en-GB" dirty="0"/>
            <a:t>The </a:t>
          </a:r>
          <a:r>
            <a:rPr lang="en-GB" b="1" dirty="0"/>
            <a:t>introduction</a:t>
          </a:r>
          <a:r>
            <a:rPr lang="en-GB" dirty="0"/>
            <a:t> provides the </a:t>
          </a:r>
          <a:r>
            <a:rPr lang="en-GB" b="1" dirty="0"/>
            <a:t>rationale</a:t>
          </a:r>
          <a:r>
            <a:rPr lang="en-GB" dirty="0"/>
            <a:t> for your </a:t>
          </a:r>
          <a:r>
            <a:rPr lang="en-GB" b="1" dirty="0"/>
            <a:t>literature review</a:t>
          </a:r>
          <a:r>
            <a:rPr lang="en-GB" dirty="0"/>
            <a:t>: </a:t>
          </a:r>
          <a:r>
            <a:rPr lang="en-GB" b="1" dirty="0"/>
            <a:t>what</a:t>
          </a:r>
          <a:r>
            <a:rPr lang="en-GB" dirty="0"/>
            <a:t> you are trying to present and </a:t>
          </a:r>
          <a:r>
            <a:rPr lang="en-GB" b="1" dirty="0"/>
            <a:t>why</a:t>
          </a:r>
          <a:r>
            <a:rPr lang="en-GB" dirty="0"/>
            <a:t> it is important  </a:t>
          </a:r>
          <a:endParaRPr lang="en-US" dirty="0"/>
        </a:p>
      </dgm:t>
    </dgm:pt>
    <dgm:pt modelId="{D7C3F060-6741-4C50-887E-23FCF4C4BB66}" type="parTrans" cxnId="{AF73F74B-4115-4F74-8F5D-110406FA39A3}">
      <dgm:prSet/>
      <dgm:spPr/>
      <dgm:t>
        <a:bodyPr/>
        <a:lstStyle/>
        <a:p>
          <a:endParaRPr lang="en-US"/>
        </a:p>
      </dgm:t>
    </dgm:pt>
    <dgm:pt modelId="{106020D5-343E-44D7-BC51-BF78EF264DD0}" type="sibTrans" cxnId="{AF73F74B-4115-4F74-8F5D-110406FA39A3}">
      <dgm:prSet/>
      <dgm:spPr/>
      <dgm:t>
        <a:bodyPr/>
        <a:lstStyle/>
        <a:p>
          <a:endParaRPr lang="en-US"/>
        </a:p>
      </dgm:t>
    </dgm:pt>
    <dgm:pt modelId="{2675B8F2-B27B-42F0-B80F-958CBAD89986}">
      <dgm:prSet/>
      <dgm:spPr/>
      <dgm:t>
        <a:bodyPr/>
        <a:lstStyle/>
        <a:p>
          <a:r>
            <a:rPr lang="en-GB" dirty="0"/>
            <a:t>Your </a:t>
          </a:r>
          <a:r>
            <a:rPr lang="en-GB" b="1" dirty="0"/>
            <a:t>introduction should</a:t>
          </a:r>
          <a:r>
            <a:rPr lang="en-GB" dirty="0"/>
            <a:t> contain a clear statement of the </a:t>
          </a:r>
          <a:r>
            <a:rPr lang="en-GB" b="1" dirty="0"/>
            <a:t>research question</a:t>
          </a:r>
          <a:r>
            <a:rPr lang="en-GB" dirty="0"/>
            <a:t> and </a:t>
          </a:r>
          <a:r>
            <a:rPr lang="en-GB" b="1" dirty="0"/>
            <a:t>the objectives and aims of the research </a:t>
          </a:r>
          <a:r>
            <a:rPr lang="en-GB" dirty="0"/>
            <a:t>(closely related to the question)</a:t>
          </a:r>
          <a:endParaRPr lang="en-US" dirty="0"/>
        </a:p>
      </dgm:t>
    </dgm:pt>
    <dgm:pt modelId="{DEAC0A8F-F263-42C1-8D5F-4625128C1ECB}" type="parTrans" cxnId="{A0EF1F4D-E76A-4B35-9192-53325ED6E50F}">
      <dgm:prSet/>
      <dgm:spPr/>
      <dgm:t>
        <a:bodyPr/>
        <a:lstStyle/>
        <a:p>
          <a:endParaRPr lang="en-US"/>
        </a:p>
      </dgm:t>
    </dgm:pt>
    <dgm:pt modelId="{52FD6170-8F9C-45FD-89DE-A9B02B9174E0}" type="sibTrans" cxnId="{A0EF1F4D-E76A-4B35-9192-53325ED6E50F}">
      <dgm:prSet/>
      <dgm:spPr/>
      <dgm:t>
        <a:bodyPr/>
        <a:lstStyle/>
        <a:p>
          <a:endParaRPr lang="en-US"/>
        </a:p>
      </dgm:t>
    </dgm:pt>
    <dgm:pt modelId="{E6D31CAD-0583-4044-BA38-5E83B3A05561}" type="pres">
      <dgm:prSet presAssocID="{27B2B260-6E87-40A5-B2DC-465E30255CA7}" presName="diagram" presStyleCnt="0">
        <dgm:presLayoutVars>
          <dgm:dir/>
          <dgm:resizeHandles val="exact"/>
        </dgm:presLayoutVars>
      </dgm:prSet>
      <dgm:spPr/>
    </dgm:pt>
    <dgm:pt modelId="{5C3745A6-866D-4474-B3E5-0CF92E97B96B}" type="pres">
      <dgm:prSet presAssocID="{54A99CB8-0BF1-4F3D-BDCB-2D2375D20736}" presName="node" presStyleLbl="node1" presStyleIdx="0" presStyleCnt="2">
        <dgm:presLayoutVars>
          <dgm:bulletEnabled val="1"/>
        </dgm:presLayoutVars>
      </dgm:prSet>
      <dgm:spPr/>
    </dgm:pt>
    <dgm:pt modelId="{1551E3F4-9688-4904-B43A-7C3351FF0EDE}" type="pres">
      <dgm:prSet presAssocID="{106020D5-343E-44D7-BC51-BF78EF264DD0}" presName="sibTrans" presStyleCnt="0"/>
      <dgm:spPr/>
    </dgm:pt>
    <dgm:pt modelId="{50A5EF82-2BF8-4FB5-8E1E-D8E78544D0B2}" type="pres">
      <dgm:prSet presAssocID="{2675B8F2-B27B-42F0-B80F-958CBAD89986}" presName="node" presStyleLbl="node1" presStyleIdx="1" presStyleCnt="2">
        <dgm:presLayoutVars>
          <dgm:bulletEnabled val="1"/>
        </dgm:presLayoutVars>
      </dgm:prSet>
      <dgm:spPr/>
    </dgm:pt>
  </dgm:ptLst>
  <dgm:cxnLst>
    <dgm:cxn modelId="{36888B2A-9D65-402A-A878-E70AAE9049B5}" type="presOf" srcId="{27B2B260-6E87-40A5-B2DC-465E30255CA7}" destId="{E6D31CAD-0583-4044-BA38-5E83B3A05561}" srcOrd="0" destOrd="0" presId="urn:microsoft.com/office/officeart/2005/8/layout/default"/>
    <dgm:cxn modelId="{AF73F74B-4115-4F74-8F5D-110406FA39A3}" srcId="{27B2B260-6E87-40A5-B2DC-465E30255CA7}" destId="{54A99CB8-0BF1-4F3D-BDCB-2D2375D20736}" srcOrd="0" destOrd="0" parTransId="{D7C3F060-6741-4C50-887E-23FCF4C4BB66}" sibTransId="{106020D5-343E-44D7-BC51-BF78EF264DD0}"/>
    <dgm:cxn modelId="{A0EF1F4D-E76A-4B35-9192-53325ED6E50F}" srcId="{27B2B260-6E87-40A5-B2DC-465E30255CA7}" destId="{2675B8F2-B27B-42F0-B80F-958CBAD89986}" srcOrd="1" destOrd="0" parTransId="{DEAC0A8F-F263-42C1-8D5F-4625128C1ECB}" sibTransId="{52FD6170-8F9C-45FD-89DE-A9B02B9174E0}"/>
    <dgm:cxn modelId="{C9ADE199-17B9-40DA-BDB5-E3E1B779DAEA}" type="presOf" srcId="{2675B8F2-B27B-42F0-B80F-958CBAD89986}" destId="{50A5EF82-2BF8-4FB5-8E1E-D8E78544D0B2}" srcOrd="0" destOrd="0" presId="urn:microsoft.com/office/officeart/2005/8/layout/default"/>
    <dgm:cxn modelId="{B5B50DB0-93BB-4931-8857-0A2BF4517168}" type="presOf" srcId="{54A99CB8-0BF1-4F3D-BDCB-2D2375D20736}" destId="{5C3745A6-866D-4474-B3E5-0CF92E97B96B}" srcOrd="0" destOrd="0" presId="urn:microsoft.com/office/officeart/2005/8/layout/default"/>
    <dgm:cxn modelId="{2171486A-2A9C-4675-BDE6-5CCCB97590A0}" type="presParOf" srcId="{E6D31CAD-0583-4044-BA38-5E83B3A05561}" destId="{5C3745A6-866D-4474-B3E5-0CF92E97B96B}" srcOrd="0" destOrd="0" presId="urn:microsoft.com/office/officeart/2005/8/layout/default"/>
    <dgm:cxn modelId="{84D9433D-62D2-4175-8288-3549F3DB6448}" type="presParOf" srcId="{E6D31CAD-0583-4044-BA38-5E83B3A05561}" destId="{1551E3F4-9688-4904-B43A-7C3351FF0EDE}" srcOrd="1" destOrd="0" presId="urn:microsoft.com/office/officeart/2005/8/layout/default"/>
    <dgm:cxn modelId="{47BE746D-6A0D-4D44-8600-E03FCC02BDB2}" type="presParOf" srcId="{E6D31CAD-0583-4044-BA38-5E83B3A05561}" destId="{50A5EF82-2BF8-4FB5-8E1E-D8E78544D0B2}"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D578E4D-5DB8-4664-9349-F6761F3FA3AD}" type="doc">
      <dgm:prSet loTypeId="urn:microsoft.com/office/officeart/2005/8/layout/vProcess5" loCatId="process" qsTypeId="urn:microsoft.com/office/officeart/2005/8/quickstyle/simple1" qsCatId="simple" csTypeId="urn:microsoft.com/office/officeart/2005/8/colors/colorful3" csCatId="colorful" phldr="1"/>
      <dgm:spPr/>
      <dgm:t>
        <a:bodyPr/>
        <a:lstStyle/>
        <a:p>
          <a:endParaRPr lang="en-US"/>
        </a:p>
      </dgm:t>
    </dgm:pt>
    <dgm:pt modelId="{04D4D8A2-3129-4680-BEEE-2B5DFE30D3BD}">
      <dgm:prSet custT="1"/>
      <dgm:spPr/>
      <dgm:t>
        <a:bodyPr/>
        <a:lstStyle/>
        <a:p>
          <a:r>
            <a:rPr lang="en-GB" sz="2400" dirty="0"/>
            <a:t>Allow your overall aim and specific objectives to emerge from your academic discussion in your Introduction in narrative form</a:t>
          </a:r>
          <a:endParaRPr lang="en-US" sz="2400" dirty="0"/>
        </a:p>
      </dgm:t>
    </dgm:pt>
    <dgm:pt modelId="{626EC168-6820-47FF-9167-D0E827FAD7D2}" type="parTrans" cxnId="{97326532-DAE1-44DF-B990-1D308A66FC18}">
      <dgm:prSet/>
      <dgm:spPr/>
      <dgm:t>
        <a:bodyPr/>
        <a:lstStyle/>
        <a:p>
          <a:endParaRPr lang="en-US"/>
        </a:p>
      </dgm:t>
    </dgm:pt>
    <dgm:pt modelId="{38EFF040-1EEC-4281-BC08-55E4B12CF3AA}" type="sibTrans" cxnId="{97326532-DAE1-44DF-B990-1D308A66FC18}">
      <dgm:prSet/>
      <dgm:spPr/>
      <dgm:t>
        <a:bodyPr/>
        <a:lstStyle/>
        <a:p>
          <a:endParaRPr lang="en-US"/>
        </a:p>
      </dgm:t>
    </dgm:pt>
    <dgm:pt modelId="{4A0D668D-59A9-489A-A042-D81EE011386F}">
      <dgm:prSet custT="1"/>
      <dgm:spPr/>
      <dgm:t>
        <a:bodyPr/>
        <a:lstStyle/>
        <a:p>
          <a:r>
            <a:rPr lang="en-GB" sz="2400" dirty="0"/>
            <a:t>Then crisply summarise them. This format, or something like this, will make answering your question and  demonstrating that you have achieved your objectives easier: </a:t>
          </a:r>
          <a:endParaRPr lang="en-US" sz="2400" dirty="0"/>
        </a:p>
      </dgm:t>
    </dgm:pt>
    <dgm:pt modelId="{F036F773-FD15-4C60-846B-EAB82E3F5C65}" type="parTrans" cxnId="{CF2010A1-4B67-42A0-880A-B6FA6AF5AED7}">
      <dgm:prSet/>
      <dgm:spPr/>
      <dgm:t>
        <a:bodyPr/>
        <a:lstStyle/>
        <a:p>
          <a:endParaRPr lang="en-US"/>
        </a:p>
      </dgm:t>
    </dgm:pt>
    <dgm:pt modelId="{4889603B-68AE-4EE9-B40D-57A8EDCBB0A8}" type="sibTrans" cxnId="{CF2010A1-4B67-42A0-880A-B6FA6AF5AED7}">
      <dgm:prSet/>
      <dgm:spPr/>
      <dgm:t>
        <a:bodyPr/>
        <a:lstStyle/>
        <a:p>
          <a:endParaRPr lang="en-US"/>
        </a:p>
      </dgm:t>
    </dgm:pt>
    <dgm:pt modelId="{0984E744-1C4D-4DEB-B265-7833EED80943}" type="pres">
      <dgm:prSet presAssocID="{1D578E4D-5DB8-4664-9349-F6761F3FA3AD}" presName="outerComposite" presStyleCnt="0">
        <dgm:presLayoutVars>
          <dgm:chMax val="5"/>
          <dgm:dir/>
          <dgm:resizeHandles val="exact"/>
        </dgm:presLayoutVars>
      </dgm:prSet>
      <dgm:spPr/>
    </dgm:pt>
    <dgm:pt modelId="{E994B866-DF44-4F7C-B2CC-D9613BA9B634}" type="pres">
      <dgm:prSet presAssocID="{1D578E4D-5DB8-4664-9349-F6761F3FA3AD}" presName="dummyMaxCanvas" presStyleCnt="0">
        <dgm:presLayoutVars/>
      </dgm:prSet>
      <dgm:spPr/>
    </dgm:pt>
    <dgm:pt modelId="{0C5DC517-2A41-40AD-8A30-76A12F52EB7C}" type="pres">
      <dgm:prSet presAssocID="{1D578E4D-5DB8-4664-9349-F6761F3FA3AD}" presName="TwoNodes_1" presStyleLbl="node1" presStyleIdx="0" presStyleCnt="2">
        <dgm:presLayoutVars>
          <dgm:bulletEnabled val="1"/>
        </dgm:presLayoutVars>
      </dgm:prSet>
      <dgm:spPr/>
    </dgm:pt>
    <dgm:pt modelId="{6419FF65-FFE7-427A-ACD0-8B1665305FF5}" type="pres">
      <dgm:prSet presAssocID="{1D578E4D-5DB8-4664-9349-F6761F3FA3AD}" presName="TwoNodes_2" presStyleLbl="node1" presStyleIdx="1" presStyleCnt="2" custScaleY="117972">
        <dgm:presLayoutVars>
          <dgm:bulletEnabled val="1"/>
        </dgm:presLayoutVars>
      </dgm:prSet>
      <dgm:spPr/>
    </dgm:pt>
    <dgm:pt modelId="{5A813C16-A4B4-422F-AF15-F394DF64CA73}" type="pres">
      <dgm:prSet presAssocID="{1D578E4D-5DB8-4664-9349-F6761F3FA3AD}" presName="TwoConn_1-2" presStyleLbl="fgAccFollowNode1" presStyleIdx="0" presStyleCnt="1">
        <dgm:presLayoutVars>
          <dgm:bulletEnabled val="1"/>
        </dgm:presLayoutVars>
      </dgm:prSet>
      <dgm:spPr/>
    </dgm:pt>
    <dgm:pt modelId="{64DDA886-FFC6-4AA1-93D3-74F17C93F3D8}" type="pres">
      <dgm:prSet presAssocID="{1D578E4D-5DB8-4664-9349-F6761F3FA3AD}" presName="TwoNodes_1_text" presStyleLbl="node1" presStyleIdx="1" presStyleCnt="2">
        <dgm:presLayoutVars>
          <dgm:bulletEnabled val="1"/>
        </dgm:presLayoutVars>
      </dgm:prSet>
      <dgm:spPr/>
    </dgm:pt>
    <dgm:pt modelId="{F7A197D5-FEF0-4CE5-8257-8BC8CDF50882}" type="pres">
      <dgm:prSet presAssocID="{1D578E4D-5DB8-4664-9349-F6761F3FA3AD}" presName="TwoNodes_2_text" presStyleLbl="node1" presStyleIdx="1" presStyleCnt="2">
        <dgm:presLayoutVars>
          <dgm:bulletEnabled val="1"/>
        </dgm:presLayoutVars>
      </dgm:prSet>
      <dgm:spPr/>
    </dgm:pt>
  </dgm:ptLst>
  <dgm:cxnLst>
    <dgm:cxn modelId="{568F9414-32A2-4B8E-A397-EF49119F15B6}" type="presOf" srcId="{04D4D8A2-3129-4680-BEEE-2B5DFE30D3BD}" destId="{0C5DC517-2A41-40AD-8A30-76A12F52EB7C}" srcOrd="0" destOrd="0" presId="urn:microsoft.com/office/officeart/2005/8/layout/vProcess5"/>
    <dgm:cxn modelId="{445A761C-F8D3-4643-95B4-773FEDD57931}" type="presOf" srcId="{38EFF040-1EEC-4281-BC08-55E4B12CF3AA}" destId="{5A813C16-A4B4-422F-AF15-F394DF64CA73}" srcOrd="0" destOrd="0" presId="urn:microsoft.com/office/officeart/2005/8/layout/vProcess5"/>
    <dgm:cxn modelId="{F41D7C2F-C03D-428D-9F5C-134BE4777633}" type="presOf" srcId="{4A0D668D-59A9-489A-A042-D81EE011386F}" destId="{6419FF65-FFE7-427A-ACD0-8B1665305FF5}" srcOrd="0" destOrd="0" presId="urn:microsoft.com/office/officeart/2005/8/layout/vProcess5"/>
    <dgm:cxn modelId="{97326532-DAE1-44DF-B990-1D308A66FC18}" srcId="{1D578E4D-5DB8-4664-9349-F6761F3FA3AD}" destId="{04D4D8A2-3129-4680-BEEE-2B5DFE30D3BD}" srcOrd="0" destOrd="0" parTransId="{626EC168-6820-47FF-9167-D0E827FAD7D2}" sibTransId="{38EFF040-1EEC-4281-BC08-55E4B12CF3AA}"/>
    <dgm:cxn modelId="{CF2010A1-4B67-42A0-880A-B6FA6AF5AED7}" srcId="{1D578E4D-5DB8-4664-9349-F6761F3FA3AD}" destId="{4A0D668D-59A9-489A-A042-D81EE011386F}" srcOrd="1" destOrd="0" parTransId="{F036F773-FD15-4C60-846B-EAB82E3F5C65}" sibTransId="{4889603B-68AE-4EE9-B40D-57A8EDCBB0A8}"/>
    <dgm:cxn modelId="{71501BB4-76E5-4177-B1BA-62A7316A3EDD}" type="presOf" srcId="{1D578E4D-5DB8-4664-9349-F6761F3FA3AD}" destId="{0984E744-1C4D-4DEB-B265-7833EED80943}" srcOrd="0" destOrd="0" presId="urn:microsoft.com/office/officeart/2005/8/layout/vProcess5"/>
    <dgm:cxn modelId="{117A53D2-5992-4BE2-A8DE-B6F6CEAEE36C}" type="presOf" srcId="{4A0D668D-59A9-489A-A042-D81EE011386F}" destId="{F7A197D5-FEF0-4CE5-8257-8BC8CDF50882}" srcOrd="1" destOrd="0" presId="urn:microsoft.com/office/officeart/2005/8/layout/vProcess5"/>
    <dgm:cxn modelId="{1A54CCEB-9CCB-4A97-A581-834C90F87CA6}" type="presOf" srcId="{04D4D8A2-3129-4680-BEEE-2B5DFE30D3BD}" destId="{64DDA886-FFC6-4AA1-93D3-74F17C93F3D8}" srcOrd="1" destOrd="0" presId="urn:microsoft.com/office/officeart/2005/8/layout/vProcess5"/>
    <dgm:cxn modelId="{A7177205-9CF2-4F80-9258-431141A26034}" type="presParOf" srcId="{0984E744-1C4D-4DEB-B265-7833EED80943}" destId="{E994B866-DF44-4F7C-B2CC-D9613BA9B634}" srcOrd="0" destOrd="0" presId="urn:microsoft.com/office/officeart/2005/8/layout/vProcess5"/>
    <dgm:cxn modelId="{C0B93603-FE9E-4268-B38D-08E9A2E9A526}" type="presParOf" srcId="{0984E744-1C4D-4DEB-B265-7833EED80943}" destId="{0C5DC517-2A41-40AD-8A30-76A12F52EB7C}" srcOrd="1" destOrd="0" presId="urn:microsoft.com/office/officeart/2005/8/layout/vProcess5"/>
    <dgm:cxn modelId="{A74AF6AD-6925-4AD8-84BF-73B33B1A9636}" type="presParOf" srcId="{0984E744-1C4D-4DEB-B265-7833EED80943}" destId="{6419FF65-FFE7-427A-ACD0-8B1665305FF5}" srcOrd="2" destOrd="0" presId="urn:microsoft.com/office/officeart/2005/8/layout/vProcess5"/>
    <dgm:cxn modelId="{2E607256-F14E-4C7B-958C-38DEEB4CFDDD}" type="presParOf" srcId="{0984E744-1C4D-4DEB-B265-7833EED80943}" destId="{5A813C16-A4B4-422F-AF15-F394DF64CA73}" srcOrd="3" destOrd="0" presId="urn:microsoft.com/office/officeart/2005/8/layout/vProcess5"/>
    <dgm:cxn modelId="{4BBAB39B-B273-4885-B846-ECE3805AF00D}" type="presParOf" srcId="{0984E744-1C4D-4DEB-B265-7833EED80943}" destId="{64DDA886-FFC6-4AA1-93D3-74F17C93F3D8}" srcOrd="4" destOrd="0" presId="urn:microsoft.com/office/officeart/2005/8/layout/vProcess5"/>
    <dgm:cxn modelId="{1CAF84D5-19B1-407E-91F1-C0DAEC8338E5}" type="presParOf" srcId="{0984E744-1C4D-4DEB-B265-7833EED80943}" destId="{F7A197D5-FEF0-4CE5-8257-8BC8CDF50882}"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F8BF892-77FE-4E8E-98D9-19FFC87608D8}" type="doc">
      <dgm:prSet loTypeId="urn:microsoft.com/office/officeart/2016/7/layout/LinearBlockProcessNumbered" loCatId="process" qsTypeId="urn:microsoft.com/office/officeart/2005/8/quickstyle/simple2" qsCatId="simple" csTypeId="urn:microsoft.com/office/officeart/2005/8/colors/accent2_2" csCatId="accent2" phldr="1"/>
      <dgm:spPr/>
      <dgm:t>
        <a:bodyPr/>
        <a:lstStyle/>
        <a:p>
          <a:endParaRPr lang="en-US"/>
        </a:p>
      </dgm:t>
    </dgm:pt>
    <dgm:pt modelId="{90B6BCF4-1464-4479-BA51-5E56F4AE35D1}">
      <dgm:prSet custT="1"/>
      <dgm:spPr/>
      <dgm:t>
        <a:bodyPr/>
        <a:lstStyle/>
        <a:p>
          <a:r>
            <a:rPr lang="en-GB" sz="2400" dirty="0"/>
            <a:t>Begin with an attention grabber. The attention grabber you use is up to you.</a:t>
          </a:r>
          <a:endParaRPr lang="en-US" sz="2400" dirty="0"/>
        </a:p>
      </dgm:t>
    </dgm:pt>
    <dgm:pt modelId="{1BA6E923-1379-49FF-92BA-8F5201930BE1}" type="parTrans" cxnId="{166C50C3-A35F-40FD-8459-F4F65B35FF1F}">
      <dgm:prSet/>
      <dgm:spPr/>
      <dgm:t>
        <a:bodyPr/>
        <a:lstStyle/>
        <a:p>
          <a:endParaRPr lang="en-US"/>
        </a:p>
      </dgm:t>
    </dgm:pt>
    <dgm:pt modelId="{ADF08036-E053-4E63-AC6C-69C3B0EA45E6}" type="sibTrans" cxnId="{166C50C3-A35F-40FD-8459-F4F65B35FF1F}">
      <dgm:prSet phldrT="01" phldr="0"/>
      <dgm:spPr/>
      <dgm:t>
        <a:bodyPr/>
        <a:lstStyle/>
        <a:p>
          <a:r>
            <a:rPr lang="en-US"/>
            <a:t>01</a:t>
          </a:r>
        </a:p>
      </dgm:t>
    </dgm:pt>
    <dgm:pt modelId="{F97D8CDE-C106-4BB1-AB00-4DE49E2C2584}">
      <dgm:prSet custT="1"/>
      <dgm:spPr/>
      <dgm:t>
        <a:bodyPr/>
        <a:lstStyle/>
        <a:p>
          <a:r>
            <a:rPr lang="en-GB" sz="2400" dirty="0"/>
            <a:t>Add one or two more sentences that will lead the reader from your opening to your thesis statement.</a:t>
          </a:r>
          <a:endParaRPr lang="en-US" sz="2400" dirty="0"/>
        </a:p>
      </dgm:t>
    </dgm:pt>
    <dgm:pt modelId="{4BD45318-D4C8-4EBE-AD6C-2D6817449977}" type="parTrans" cxnId="{77B9215D-03ED-452C-8B37-EAF51F275639}">
      <dgm:prSet/>
      <dgm:spPr/>
      <dgm:t>
        <a:bodyPr/>
        <a:lstStyle/>
        <a:p>
          <a:endParaRPr lang="en-US"/>
        </a:p>
      </dgm:t>
    </dgm:pt>
    <dgm:pt modelId="{71E3D03A-1034-43B2-9F7A-36B8C5563516}" type="sibTrans" cxnId="{77B9215D-03ED-452C-8B37-EAF51F275639}">
      <dgm:prSet phldrT="02" phldr="0"/>
      <dgm:spPr/>
      <dgm:t>
        <a:bodyPr/>
        <a:lstStyle/>
        <a:p>
          <a:r>
            <a:rPr lang="en-US"/>
            <a:t>02</a:t>
          </a:r>
          <a:endParaRPr lang="en-US" dirty="0"/>
        </a:p>
      </dgm:t>
    </dgm:pt>
    <dgm:pt modelId="{A0743956-B2F6-43A4-9FBF-0B7CAC9D3E75}">
      <dgm:prSet custT="1"/>
      <dgm:spPr/>
      <dgm:t>
        <a:bodyPr/>
        <a:lstStyle/>
        <a:p>
          <a:r>
            <a:rPr lang="en-GB" sz="2400" dirty="0"/>
            <a:t>Finish the section with your thesis statement/research question</a:t>
          </a:r>
          <a:r>
            <a:rPr lang="en-GB" sz="2600" dirty="0"/>
            <a:t>.  </a:t>
          </a:r>
          <a:r>
            <a:rPr lang="en-GB" sz="2400" dirty="0"/>
            <a:t>Your aim needs to be clear</a:t>
          </a:r>
          <a:endParaRPr lang="en-US" sz="2400" dirty="0"/>
        </a:p>
      </dgm:t>
    </dgm:pt>
    <dgm:pt modelId="{BEDC4FB0-4D3C-4414-B650-B15458770DCC}" type="parTrans" cxnId="{085DC837-2C90-4564-8CF8-B0FC15814730}">
      <dgm:prSet/>
      <dgm:spPr/>
      <dgm:t>
        <a:bodyPr/>
        <a:lstStyle/>
        <a:p>
          <a:endParaRPr lang="en-US"/>
        </a:p>
      </dgm:t>
    </dgm:pt>
    <dgm:pt modelId="{B800E1A7-5085-4691-8D88-664D6B671732}" type="sibTrans" cxnId="{085DC837-2C90-4564-8CF8-B0FC15814730}">
      <dgm:prSet phldrT="03" phldr="0"/>
      <dgm:spPr/>
      <dgm:t>
        <a:bodyPr/>
        <a:lstStyle/>
        <a:p>
          <a:r>
            <a:rPr lang="en-US"/>
            <a:t>03</a:t>
          </a:r>
        </a:p>
      </dgm:t>
    </dgm:pt>
    <dgm:pt modelId="{1496BFF0-36AC-45B0-AB0C-39CC73119953}" type="pres">
      <dgm:prSet presAssocID="{6F8BF892-77FE-4E8E-98D9-19FFC87608D8}" presName="Name0" presStyleCnt="0">
        <dgm:presLayoutVars>
          <dgm:animLvl val="lvl"/>
          <dgm:resizeHandles val="exact"/>
        </dgm:presLayoutVars>
      </dgm:prSet>
      <dgm:spPr/>
    </dgm:pt>
    <dgm:pt modelId="{0E10ED05-F09F-4B7D-BF5B-8570049F999B}" type="pres">
      <dgm:prSet presAssocID="{90B6BCF4-1464-4479-BA51-5E56F4AE35D1}" presName="compositeNode" presStyleCnt="0">
        <dgm:presLayoutVars>
          <dgm:bulletEnabled val="1"/>
        </dgm:presLayoutVars>
      </dgm:prSet>
      <dgm:spPr/>
    </dgm:pt>
    <dgm:pt modelId="{C471DB92-D60D-4D08-B438-3041204541C6}" type="pres">
      <dgm:prSet presAssocID="{90B6BCF4-1464-4479-BA51-5E56F4AE35D1}" presName="bgRect" presStyleLbl="alignNode1" presStyleIdx="0" presStyleCnt="3" custLinFactNeighborX="2987" custLinFactNeighborY="-6687"/>
      <dgm:spPr/>
    </dgm:pt>
    <dgm:pt modelId="{F96EC21C-6A73-447C-9F33-B769A5E1041A}" type="pres">
      <dgm:prSet presAssocID="{ADF08036-E053-4E63-AC6C-69C3B0EA45E6}" presName="sibTransNodeRect" presStyleLbl="alignNode1" presStyleIdx="0" presStyleCnt="3">
        <dgm:presLayoutVars>
          <dgm:chMax val="0"/>
          <dgm:bulletEnabled val="1"/>
        </dgm:presLayoutVars>
      </dgm:prSet>
      <dgm:spPr/>
    </dgm:pt>
    <dgm:pt modelId="{2AB32A9C-B9DF-4FC7-A1EF-7E07363F66F4}" type="pres">
      <dgm:prSet presAssocID="{90B6BCF4-1464-4479-BA51-5E56F4AE35D1}" presName="nodeRect" presStyleLbl="alignNode1" presStyleIdx="0" presStyleCnt="3">
        <dgm:presLayoutVars>
          <dgm:bulletEnabled val="1"/>
        </dgm:presLayoutVars>
      </dgm:prSet>
      <dgm:spPr/>
    </dgm:pt>
    <dgm:pt modelId="{2D69A054-4EE5-4F0A-8453-424183015968}" type="pres">
      <dgm:prSet presAssocID="{ADF08036-E053-4E63-AC6C-69C3B0EA45E6}" presName="sibTrans" presStyleCnt="0"/>
      <dgm:spPr/>
    </dgm:pt>
    <dgm:pt modelId="{D285A165-7B99-4FC3-8C23-1DE0C3BCC1DA}" type="pres">
      <dgm:prSet presAssocID="{F97D8CDE-C106-4BB1-AB00-4DE49E2C2584}" presName="compositeNode" presStyleCnt="0">
        <dgm:presLayoutVars>
          <dgm:bulletEnabled val="1"/>
        </dgm:presLayoutVars>
      </dgm:prSet>
      <dgm:spPr/>
    </dgm:pt>
    <dgm:pt modelId="{F2C9C10E-ACF8-4E50-895C-C0C2A3BD989A}" type="pres">
      <dgm:prSet presAssocID="{F97D8CDE-C106-4BB1-AB00-4DE49E2C2584}" presName="bgRect" presStyleLbl="alignNode1" presStyleIdx="1" presStyleCnt="3" custLinFactNeighborX="0" custLinFactNeighborY="-2980"/>
      <dgm:spPr/>
    </dgm:pt>
    <dgm:pt modelId="{9A45A18F-07A5-428C-8A0C-4D0EB8D884BC}" type="pres">
      <dgm:prSet presAssocID="{71E3D03A-1034-43B2-9F7A-36B8C5563516}" presName="sibTransNodeRect" presStyleLbl="alignNode1" presStyleIdx="1" presStyleCnt="3" custScaleY="74937">
        <dgm:presLayoutVars>
          <dgm:chMax val="0"/>
          <dgm:bulletEnabled val="1"/>
        </dgm:presLayoutVars>
      </dgm:prSet>
      <dgm:spPr/>
    </dgm:pt>
    <dgm:pt modelId="{65C4D7C7-A97F-4F90-A7E7-FAEA770EFA82}" type="pres">
      <dgm:prSet presAssocID="{F97D8CDE-C106-4BB1-AB00-4DE49E2C2584}" presName="nodeRect" presStyleLbl="alignNode1" presStyleIdx="1" presStyleCnt="3">
        <dgm:presLayoutVars>
          <dgm:bulletEnabled val="1"/>
        </dgm:presLayoutVars>
      </dgm:prSet>
      <dgm:spPr/>
    </dgm:pt>
    <dgm:pt modelId="{2B4113F8-977A-4EA4-9294-DADFEFC53BE8}" type="pres">
      <dgm:prSet presAssocID="{71E3D03A-1034-43B2-9F7A-36B8C5563516}" presName="sibTrans" presStyleCnt="0"/>
      <dgm:spPr/>
    </dgm:pt>
    <dgm:pt modelId="{8B46683F-175B-4983-AA3A-8244D90DE0B1}" type="pres">
      <dgm:prSet presAssocID="{A0743956-B2F6-43A4-9FBF-0B7CAC9D3E75}" presName="compositeNode" presStyleCnt="0">
        <dgm:presLayoutVars>
          <dgm:bulletEnabled val="1"/>
        </dgm:presLayoutVars>
      </dgm:prSet>
      <dgm:spPr/>
    </dgm:pt>
    <dgm:pt modelId="{E406AB2F-02F2-437C-87CB-52075E063E79}" type="pres">
      <dgm:prSet presAssocID="{A0743956-B2F6-43A4-9FBF-0B7CAC9D3E75}" presName="bgRect" presStyleLbl="alignNode1" presStyleIdx="2" presStyleCnt="3" custLinFactNeighborX="427" custLinFactNeighborY="-356"/>
      <dgm:spPr/>
    </dgm:pt>
    <dgm:pt modelId="{8B5DE7A2-6659-4BAA-B4A5-3E92F2F75876}" type="pres">
      <dgm:prSet presAssocID="{B800E1A7-5085-4691-8D88-664D6B671732}" presName="sibTransNodeRect" presStyleLbl="alignNode1" presStyleIdx="2" presStyleCnt="3">
        <dgm:presLayoutVars>
          <dgm:chMax val="0"/>
          <dgm:bulletEnabled val="1"/>
        </dgm:presLayoutVars>
      </dgm:prSet>
      <dgm:spPr/>
    </dgm:pt>
    <dgm:pt modelId="{15B87ECF-3713-4696-B782-C0754EB76A44}" type="pres">
      <dgm:prSet presAssocID="{A0743956-B2F6-43A4-9FBF-0B7CAC9D3E75}" presName="nodeRect" presStyleLbl="alignNode1" presStyleIdx="2" presStyleCnt="3">
        <dgm:presLayoutVars>
          <dgm:bulletEnabled val="1"/>
        </dgm:presLayoutVars>
      </dgm:prSet>
      <dgm:spPr/>
    </dgm:pt>
  </dgm:ptLst>
  <dgm:cxnLst>
    <dgm:cxn modelId="{D9B5FA16-7321-4106-A3E3-434BF4819B05}" type="presOf" srcId="{90B6BCF4-1464-4479-BA51-5E56F4AE35D1}" destId="{2AB32A9C-B9DF-4FC7-A1EF-7E07363F66F4}" srcOrd="1" destOrd="0" presId="urn:microsoft.com/office/officeart/2016/7/layout/LinearBlockProcessNumbered"/>
    <dgm:cxn modelId="{DA3E1B1D-C3E2-40D4-A4A6-83D3A827D0FE}" type="presOf" srcId="{A0743956-B2F6-43A4-9FBF-0B7CAC9D3E75}" destId="{E406AB2F-02F2-437C-87CB-52075E063E79}" srcOrd="0" destOrd="0" presId="urn:microsoft.com/office/officeart/2016/7/layout/LinearBlockProcessNumbered"/>
    <dgm:cxn modelId="{085DC837-2C90-4564-8CF8-B0FC15814730}" srcId="{6F8BF892-77FE-4E8E-98D9-19FFC87608D8}" destId="{A0743956-B2F6-43A4-9FBF-0B7CAC9D3E75}" srcOrd="2" destOrd="0" parTransId="{BEDC4FB0-4D3C-4414-B650-B15458770DCC}" sibTransId="{B800E1A7-5085-4691-8D88-664D6B671732}"/>
    <dgm:cxn modelId="{2AF8EC5C-6194-48AD-BCDF-C7369E0D4287}" type="presOf" srcId="{B800E1A7-5085-4691-8D88-664D6B671732}" destId="{8B5DE7A2-6659-4BAA-B4A5-3E92F2F75876}" srcOrd="0" destOrd="0" presId="urn:microsoft.com/office/officeart/2016/7/layout/LinearBlockProcessNumbered"/>
    <dgm:cxn modelId="{77B9215D-03ED-452C-8B37-EAF51F275639}" srcId="{6F8BF892-77FE-4E8E-98D9-19FFC87608D8}" destId="{F97D8CDE-C106-4BB1-AB00-4DE49E2C2584}" srcOrd="1" destOrd="0" parTransId="{4BD45318-D4C8-4EBE-AD6C-2D6817449977}" sibTransId="{71E3D03A-1034-43B2-9F7A-36B8C5563516}"/>
    <dgm:cxn modelId="{468E6864-09B8-45E8-8BBC-7F60954A09AE}" type="presOf" srcId="{A0743956-B2F6-43A4-9FBF-0B7CAC9D3E75}" destId="{15B87ECF-3713-4696-B782-C0754EB76A44}" srcOrd="1" destOrd="0" presId="urn:microsoft.com/office/officeart/2016/7/layout/LinearBlockProcessNumbered"/>
    <dgm:cxn modelId="{6CE4B345-5129-40BC-90C2-1B7F84864367}" type="presOf" srcId="{ADF08036-E053-4E63-AC6C-69C3B0EA45E6}" destId="{F96EC21C-6A73-447C-9F33-B769A5E1041A}" srcOrd="0" destOrd="0" presId="urn:microsoft.com/office/officeart/2016/7/layout/LinearBlockProcessNumbered"/>
    <dgm:cxn modelId="{8620AB74-1150-4110-8F12-D2CC230B40A6}" type="presOf" srcId="{71E3D03A-1034-43B2-9F7A-36B8C5563516}" destId="{9A45A18F-07A5-428C-8A0C-4D0EB8D884BC}" srcOrd="0" destOrd="0" presId="urn:microsoft.com/office/officeart/2016/7/layout/LinearBlockProcessNumbered"/>
    <dgm:cxn modelId="{99FE1C81-A2A5-4730-BE22-7420F2733D70}" type="presOf" srcId="{6F8BF892-77FE-4E8E-98D9-19FFC87608D8}" destId="{1496BFF0-36AC-45B0-AB0C-39CC73119953}" srcOrd="0" destOrd="0" presId="urn:microsoft.com/office/officeart/2016/7/layout/LinearBlockProcessNumbered"/>
    <dgm:cxn modelId="{E045CFB8-986A-4156-B141-A76C56D09FDF}" type="presOf" srcId="{F97D8CDE-C106-4BB1-AB00-4DE49E2C2584}" destId="{65C4D7C7-A97F-4F90-A7E7-FAEA770EFA82}" srcOrd="1" destOrd="0" presId="urn:microsoft.com/office/officeart/2016/7/layout/LinearBlockProcessNumbered"/>
    <dgm:cxn modelId="{166C50C3-A35F-40FD-8459-F4F65B35FF1F}" srcId="{6F8BF892-77FE-4E8E-98D9-19FFC87608D8}" destId="{90B6BCF4-1464-4479-BA51-5E56F4AE35D1}" srcOrd="0" destOrd="0" parTransId="{1BA6E923-1379-49FF-92BA-8F5201930BE1}" sibTransId="{ADF08036-E053-4E63-AC6C-69C3B0EA45E6}"/>
    <dgm:cxn modelId="{E85305D2-F426-49D4-ADEB-5314C4334C12}" type="presOf" srcId="{90B6BCF4-1464-4479-BA51-5E56F4AE35D1}" destId="{C471DB92-D60D-4D08-B438-3041204541C6}" srcOrd="0" destOrd="0" presId="urn:microsoft.com/office/officeart/2016/7/layout/LinearBlockProcessNumbered"/>
    <dgm:cxn modelId="{58FCA8EE-551E-4A31-BEF2-F75B3435B06A}" type="presOf" srcId="{F97D8CDE-C106-4BB1-AB00-4DE49E2C2584}" destId="{F2C9C10E-ACF8-4E50-895C-C0C2A3BD989A}" srcOrd="0" destOrd="0" presId="urn:microsoft.com/office/officeart/2016/7/layout/LinearBlockProcessNumbered"/>
    <dgm:cxn modelId="{4BD6F0DE-E9D2-4274-8DCA-B9C2028ABE8B}" type="presParOf" srcId="{1496BFF0-36AC-45B0-AB0C-39CC73119953}" destId="{0E10ED05-F09F-4B7D-BF5B-8570049F999B}" srcOrd="0" destOrd="0" presId="urn:microsoft.com/office/officeart/2016/7/layout/LinearBlockProcessNumbered"/>
    <dgm:cxn modelId="{E0A9B342-2D88-452D-92C7-9784CFD53F89}" type="presParOf" srcId="{0E10ED05-F09F-4B7D-BF5B-8570049F999B}" destId="{C471DB92-D60D-4D08-B438-3041204541C6}" srcOrd="0" destOrd="0" presId="urn:microsoft.com/office/officeart/2016/7/layout/LinearBlockProcessNumbered"/>
    <dgm:cxn modelId="{790FF907-BD06-464C-A6B6-1FABAEEF0743}" type="presParOf" srcId="{0E10ED05-F09F-4B7D-BF5B-8570049F999B}" destId="{F96EC21C-6A73-447C-9F33-B769A5E1041A}" srcOrd="1" destOrd="0" presId="urn:microsoft.com/office/officeart/2016/7/layout/LinearBlockProcessNumbered"/>
    <dgm:cxn modelId="{680E13D7-DDBF-4D3D-8232-B8B9831F11FD}" type="presParOf" srcId="{0E10ED05-F09F-4B7D-BF5B-8570049F999B}" destId="{2AB32A9C-B9DF-4FC7-A1EF-7E07363F66F4}" srcOrd="2" destOrd="0" presId="urn:microsoft.com/office/officeart/2016/7/layout/LinearBlockProcessNumbered"/>
    <dgm:cxn modelId="{0AC43169-62AD-4E81-A84D-112A14D110B7}" type="presParOf" srcId="{1496BFF0-36AC-45B0-AB0C-39CC73119953}" destId="{2D69A054-4EE5-4F0A-8453-424183015968}" srcOrd="1" destOrd="0" presId="urn:microsoft.com/office/officeart/2016/7/layout/LinearBlockProcessNumbered"/>
    <dgm:cxn modelId="{EC299684-E7E5-4B39-ACAD-29847B56A6AA}" type="presParOf" srcId="{1496BFF0-36AC-45B0-AB0C-39CC73119953}" destId="{D285A165-7B99-4FC3-8C23-1DE0C3BCC1DA}" srcOrd="2" destOrd="0" presId="urn:microsoft.com/office/officeart/2016/7/layout/LinearBlockProcessNumbered"/>
    <dgm:cxn modelId="{FFBC4F9B-32C3-4A3C-BC0E-352F27524BD5}" type="presParOf" srcId="{D285A165-7B99-4FC3-8C23-1DE0C3BCC1DA}" destId="{F2C9C10E-ACF8-4E50-895C-C0C2A3BD989A}" srcOrd="0" destOrd="0" presId="urn:microsoft.com/office/officeart/2016/7/layout/LinearBlockProcessNumbered"/>
    <dgm:cxn modelId="{3C899BF2-DE4A-4039-A680-496A85EC7825}" type="presParOf" srcId="{D285A165-7B99-4FC3-8C23-1DE0C3BCC1DA}" destId="{9A45A18F-07A5-428C-8A0C-4D0EB8D884BC}" srcOrd="1" destOrd="0" presId="urn:microsoft.com/office/officeart/2016/7/layout/LinearBlockProcessNumbered"/>
    <dgm:cxn modelId="{A9D328C0-88FE-4E47-97E3-67F023A0EC77}" type="presParOf" srcId="{D285A165-7B99-4FC3-8C23-1DE0C3BCC1DA}" destId="{65C4D7C7-A97F-4F90-A7E7-FAEA770EFA82}" srcOrd="2" destOrd="0" presId="urn:microsoft.com/office/officeart/2016/7/layout/LinearBlockProcessNumbered"/>
    <dgm:cxn modelId="{C9286B9C-9993-4F59-8E1E-02382A267AF5}" type="presParOf" srcId="{1496BFF0-36AC-45B0-AB0C-39CC73119953}" destId="{2B4113F8-977A-4EA4-9294-DADFEFC53BE8}" srcOrd="3" destOrd="0" presId="urn:microsoft.com/office/officeart/2016/7/layout/LinearBlockProcessNumbered"/>
    <dgm:cxn modelId="{D8713AA3-33C9-4063-8BFE-0581CE968550}" type="presParOf" srcId="{1496BFF0-36AC-45B0-AB0C-39CC73119953}" destId="{8B46683F-175B-4983-AA3A-8244D90DE0B1}" srcOrd="4" destOrd="0" presId="urn:microsoft.com/office/officeart/2016/7/layout/LinearBlockProcessNumbered"/>
    <dgm:cxn modelId="{20F8BF23-8B52-4329-8AA6-57F6C5684760}" type="presParOf" srcId="{8B46683F-175B-4983-AA3A-8244D90DE0B1}" destId="{E406AB2F-02F2-437C-87CB-52075E063E79}" srcOrd="0" destOrd="0" presId="urn:microsoft.com/office/officeart/2016/7/layout/LinearBlockProcessNumbered"/>
    <dgm:cxn modelId="{543CC6F9-59F4-465A-B36A-37996597A581}" type="presParOf" srcId="{8B46683F-175B-4983-AA3A-8244D90DE0B1}" destId="{8B5DE7A2-6659-4BAA-B4A5-3E92F2F75876}" srcOrd="1" destOrd="0" presId="urn:microsoft.com/office/officeart/2016/7/layout/LinearBlockProcessNumbered"/>
    <dgm:cxn modelId="{A5C63583-2160-4151-B980-BE2A00E4CC26}" type="presParOf" srcId="{8B46683F-175B-4983-AA3A-8244D90DE0B1}" destId="{15B87ECF-3713-4696-B782-C0754EB76A44}"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4B94A65-6329-4DD6-8852-AEEC9F17042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EDEF039-C0C6-4293-8937-8945872C147D}">
      <dgm:prSet/>
      <dgm:spPr/>
      <dgm:t>
        <a:bodyPr/>
        <a:lstStyle/>
        <a:p>
          <a:r>
            <a:rPr lang="en-GB"/>
            <a:t>In small groups, consider a ‘hook’ to grab attention in relation to </a:t>
          </a:r>
          <a:r>
            <a:rPr lang="en-GB" b="1" u="sng"/>
            <a:t>three</a:t>
          </a:r>
          <a:r>
            <a:rPr lang="en-GB"/>
            <a:t> of the following research subjects</a:t>
          </a:r>
          <a:endParaRPr lang="en-US"/>
        </a:p>
      </dgm:t>
    </dgm:pt>
    <dgm:pt modelId="{A2495222-B6B6-4E80-AF7B-188A5862B0E1}" type="parTrans" cxnId="{D205AC43-9095-40A0-976E-4220761676BB}">
      <dgm:prSet/>
      <dgm:spPr/>
      <dgm:t>
        <a:bodyPr/>
        <a:lstStyle/>
        <a:p>
          <a:endParaRPr lang="en-US"/>
        </a:p>
      </dgm:t>
    </dgm:pt>
    <dgm:pt modelId="{DD64B607-77A5-4C87-9515-2F25E82790E2}" type="sibTrans" cxnId="{D205AC43-9095-40A0-976E-4220761676BB}">
      <dgm:prSet/>
      <dgm:spPr/>
      <dgm:t>
        <a:bodyPr/>
        <a:lstStyle/>
        <a:p>
          <a:endParaRPr lang="en-US"/>
        </a:p>
      </dgm:t>
    </dgm:pt>
    <dgm:pt modelId="{6843359C-3110-4332-9EF2-CC187AE54F80}">
      <dgm:prSet/>
      <dgm:spPr/>
      <dgm:t>
        <a:bodyPr/>
        <a:lstStyle/>
        <a:p>
          <a:r>
            <a:rPr lang="en-GB" dirty="0"/>
            <a:t>Poverty and mental health</a:t>
          </a:r>
          <a:endParaRPr lang="en-US" dirty="0"/>
        </a:p>
      </dgm:t>
    </dgm:pt>
    <dgm:pt modelId="{46B8A855-AD2C-4FAF-A561-C5FF62C8B65D}" type="parTrans" cxnId="{54BF0A21-49C1-4D42-8DF7-0EEBE0DD950F}">
      <dgm:prSet/>
      <dgm:spPr/>
      <dgm:t>
        <a:bodyPr/>
        <a:lstStyle/>
        <a:p>
          <a:endParaRPr lang="en-US"/>
        </a:p>
      </dgm:t>
    </dgm:pt>
    <dgm:pt modelId="{5FC4B9BC-0561-4C38-A56F-47087628A2B9}" type="sibTrans" cxnId="{54BF0A21-49C1-4D42-8DF7-0EEBE0DD950F}">
      <dgm:prSet/>
      <dgm:spPr/>
      <dgm:t>
        <a:bodyPr/>
        <a:lstStyle/>
        <a:p>
          <a:endParaRPr lang="en-US"/>
        </a:p>
      </dgm:t>
    </dgm:pt>
    <dgm:pt modelId="{07B561DA-0EC8-4910-B9B0-902C955A548B}">
      <dgm:prSet/>
      <dgm:spPr/>
      <dgm:t>
        <a:bodyPr/>
        <a:lstStyle/>
        <a:p>
          <a:r>
            <a:rPr lang="en-GB" dirty="0"/>
            <a:t>Britain leaving the European union</a:t>
          </a:r>
          <a:endParaRPr lang="en-US" dirty="0"/>
        </a:p>
      </dgm:t>
    </dgm:pt>
    <dgm:pt modelId="{851133EC-8E76-439A-ADC8-898B2C778C52}" type="parTrans" cxnId="{0B5DDE05-D17B-4668-99CB-533BFBFE8522}">
      <dgm:prSet/>
      <dgm:spPr/>
      <dgm:t>
        <a:bodyPr/>
        <a:lstStyle/>
        <a:p>
          <a:endParaRPr lang="en-US"/>
        </a:p>
      </dgm:t>
    </dgm:pt>
    <dgm:pt modelId="{E31B431F-6FD9-4EE9-B745-9390A71277E1}" type="sibTrans" cxnId="{0B5DDE05-D17B-4668-99CB-533BFBFE8522}">
      <dgm:prSet/>
      <dgm:spPr/>
      <dgm:t>
        <a:bodyPr/>
        <a:lstStyle/>
        <a:p>
          <a:endParaRPr lang="en-US"/>
        </a:p>
      </dgm:t>
    </dgm:pt>
    <dgm:pt modelId="{E9F415C9-1614-46BB-85A4-F227286D8C93}">
      <dgm:prSet/>
      <dgm:spPr/>
      <dgm:t>
        <a:bodyPr/>
        <a:lstStyle/>
        <a:p>
          <a:r>
            <a:rPr lang="en-GB" dirty="0"/>
            <a:t>Life in homes that care for the elderly</a:t>
          </a:r>
          <a:endParaRPr lang="en-US" dirty="0"/>
        </a:p>
      </dgm:t>
    </dgm:pt>
    <dgm:pt modelId="{96B9FB42-4C52-41BB-A7CB-D57595FB9306}" type="parTrans" cxnId="{0964E80E-50D9-42A3-B54B-F274FA6C43E4}">
      <dgm:prSet/>
      <dgm:spPr/>
      <dgm:t>
        <a:bodyPr/>
        <a:lstStyle/>
        <a:p>
          <a:endParaRPr lang="en-US"/>
        </a:p>
      </dgm:t>
    </dgm:pt>
    <dgm:pt modelId="{76F81767-B2DD-446F-BBB1-4C9920B45C43}" type="sibTrans" cxnId="{0964E80E-50D9-42A3-B54B-F274FA6C43E4}">
      <dgm:prSet/>
      <dgm:spPr/>
      <dgm:t>
        <a:bodyPr/>
        <a:lstStyle/>
        <a:p>
          <a:endParaRPr lang="en-US"/>
        </a:p>
      </dgm:t>
    </dgm:pt>
    <dgm:pt modelId="{AAF2062D-4AEF-4084-BE8D-1CAEE5C8461E}">
      <dgm:prSet/>
      <dgm:spPr/>
      <dgm:t>
        <a:bodyPr/>
        <a:lstStyle/>
        <a:p>
          <a:r>
            <a:rPr lang="en-GB"/>
            <a:t>The differences/similarities between psychologists and counsellors</a:t>
          </a:r>
          <a:endParaRPr lang="en-US"/>
        </a:p>
      </dgm:t>
    </dgm:pt>
    <dgm:pt modelId="{368355E5-FA8F-49B2-AF13-1133380CCC14}" type="parTrans" cxnId="{837019A6-EC67-4DD8-B654-59DA2EEC791A}">
      <dgm:prSet/>
      <dgm:spPr/>
      <dgm:t>
        <a:bodyPr/>
        <a:lstStyle/>
        <a:p>
          <a:endParaRPr lang="en-US"/>
        </a:p>
      </dgm:t>
    </dgm:pt>
    <dgm:pt modelId="{5FFEF1B2-7CE6-4C14-A4F2-FDC981D58804}" type="sibTrans" cxnId="{837019A6-EC67-4DD8-B654-59DA2EEC791A}">
      <dgm:prSet/>
      <dgm:spPr/>
      <dgm:t>
        <a:bodyPr/>
        <a:lstStyle/>
        <a:p>
          <a:endParaRPr lang="en-US"/>
        </a:p>
      </dgm:t>
    </dgm:pt>
    <dgm:pt modelId="{26383CEB-655B-425D-9984-63AAEC8AFF27}">
      <dgm:prSet/>
      <dgm:spPr/>
      <dgm:t>
        <a:bodyPr/>
        <a:lstStyle/>
        <a:p>
          <a:r>
            <a:rPr lang="en-GB" dirty="0"/>
            <a:t>The effectiveness of counselling in weight loss</a:t>
          </a:r>
          <a:endParaRPr lang="en-US" dirty="0"/>
        </a:p>
      </dgm:t>
    </dgm:pt>
    <dgm:pt modelId="{570FD242-916A-42BF-9C49-C2A12349FC56}" type="parTrans" cxnId="{F290F4E3-D2CD-4F30-A66E-F61C210B68FB}">
      <dgm:prSet/>
      <dgm:spPr/>
      <dgm:t>
        <a:bodyPr/>
        <a:lstStyle/>
        <a:p>
          <a:endParaRPr lang="en-US"/>
        </a:p>
      </dgm:t>
    </dgm:pt>
    <dgm:pt modelId="{5C8B3ACC-D6B9-4561-B156-0E9DA38F07E7}" type="sibTrans" cxnId="{F290F4E3-D2CD-4F30-A66E-F61C210B68FB}">
      <dgm:prSet/>
      <dgm:spPr/>
      <dgm:t>
        <a:bodyPr/>
        <a:lstStyle/>
        <a:p>
          <a:endParaRPr lang="en-US"/>
        </a:p>
      </dgm:t>
    </dgm:pt>
    <dgm:pt modelId="{9F161C9C-9D96-4A12-8AB3-6A0E48DF41A6}" type="pres">
      <dgm:prSet presAssocID="{D4B94A65-6329-4DD6-8852-AEEC9F17042C}" presName="linear" presStyleCnt="0">
        <dgm:presLayoutVars>
          <dgm:animLvl val="lvl"/>
          <dgm:resizeHandles val="exact"/>
        </dgm:presLayoutVars>
      </dgm:prSet>
      <dgm:spPr/>
    </dgm:pt>
    <dgm:pt modelId="{34A19566-BA8B-44E6-819A-5B50DD14BA44}" type="pres">
      <dgm:prSet presAssocID="{1EDEF039-C0C6-4293-8937-8945872C147D}" presName="parentText" presStyleLbl="node1" presStyleIdx="0" presStyleCnt="1" custLinFactNeighborX="9" custLinFactNeighborY="-8731">
        <dgm:presLayoutVars>
          <dgm:chMax val="0"/>
          <dgm:bulletEnabled val="1"/>
        </dgm:presLayoutVars>
      </dgm:prSet>
      <dgm:spPr/>
    </dgm:pt>
    <dgm:pt modelId="{A75745B9-A06D-44BF-A3C8-DCD95D9A5049}" type="pres">
      <dgm:prSet presAssocID="{1EDEF039-C0C6-4293-8937-8945872C147D}" presName="childText" presStyleLbl="revTx" presStyleIdx="0" presStyleCnt="1">
        <dgm:presLayoutVars>
          <dgm:bulletEnabled val="1"/>
        </dgm:presLayoutVars>
      </dgm:prSet>
      <dgm:spPr/>
    </dgm:pt>
  </dgm:ptLst>
  <dgm:cxnLst>
    <dgm:cxn modelId="{0B5DDE05-D17B-4668-99CB-533BFBFE8522}" srcId="{1EDEF039-C0C6-4293-8937-8945872C147D}" destId="{07B561DA-0EC8-4910-B9B0-902C955A548B}" srcOrd="1" destOrd="0" parTransId="{851133EC-8E76-439A-ADC8-898B2C778C52}" sibTransId="{E31B431F-6FD9-4EE9-B745-9390A71277E1}"/>
    <dgm:cxn modelId="{294F4A0C-4E48-4EFF-951A-064663ECBED2}" type="presOf" srcId="{D4B94A65-6329-4DD6-8852-AEEC9F17042C}" destId="{9F161C9C-9D96-4A12-8AB3-6A0E48DF41A6}" srcOrd="0" destOrd="0" presId="urn:microsoft.com/office/officeart/2005/8/layout/vList2"/>
    <dgm:cxn modelId="{0964E80E-50D9-42A3-B54B-F274FA6C43E4}" srcId="{1EDEF039-C0C6-4293-8937-8945872C147D}" destId="{E9F415C9-1614-46BB-85A4-F227286D8C93}" srcOrd="2" destOrd="0" parTransId="{96B9FB42-4C52-41BB-A7CB-D57595FB9306}" sibTransId="{76F81767-B2DD-446F-BBB1-4C9920B45C43}"/>
    <dgm:cxn modelId="{E468EE0E-B946-410E-A73C-65280CBBD7BC}" type="presOf" srcId="{1EDEF039-C0C6-4293-8937-8945872C147D}" destId="{34A19566-BA8B-44E6-819A-5B50DD14BA44}" srcOrd="0" destOrd="0" presId="urn:microsoft.com/office/officeart/2005/8/layout/vList2"/>
    <dgm:cxn modelId="{54BF0A21-49C1-4D42-8DF7-0EEBE0DD950F}" srcId="{1EDEF039-C0C6-4293-8937-8945872C147D}" destId="{6843359C-3110-4332-9EF2-CC187AE54F80}" srcOrd="0" destOrd="0" parTransId="{46B8A855-AD2C-4FAF-A561-C5FF62C8B65D}" sibTransId="{5FC4B9BC-0561-4C38-A56F-47087628A2B9}"/>
    <dgm:cxn modelId="{2632C729-894C-4296-8FD8-3AA2F46CEE46}" type="presOf" srcId="{AAF2062D-4AEF-4084-BE8D-1CAEE5C8461E}" destId="{A75745B9-A06D-44BF-A3C8-DCD95D9A5049}" srcOrd="0" destOrd="3" presId="urn:microsoft.com/office/officeart/2005/8/layout/vList2"/>
    <dgm:cxn modelId="{D205AC43-9095-40A0-976E-4220761676BB}" srcId="{D4B94A65-6329-4DD6-8852-AEEC9F17042C}" destId="{1EDEF039-C0C6-4293-8937-8945872C147D}" srcOrd="0" destOrd="0" parTransId="{A2495222-B6B6-4E80-AF7B-188A5862B0E1}" sibTransId="{DD64B607-77A5-4C87-9515-2F25E82790E2}"/>
    <dgm:cxn modelId="{C647524D-A174-4D4A-BF5D-57D1E6C68EBF}" type="presOf" srcId="{E9F415C9-1614-46BB-85A4-F227286D8C93}" destId="{A75745B9-A06D-44BF-A3C8-DCD95D9A5049}" srcOrd="0" destOrd="2" presId="urn:microsoft.com/office/officeart/2005/8/layout/vList2"/>
    <dgm:cxn modelId="{10815054-B18E-4939-8E1C-60E58B267E49}" type="presOf" srcId="{26383CEB-655B-425D-9984-63AAEC8AFF27}" destId="{A75745B9-A06D-44BF-A3C8-DCD95D9A5049}" srcOrd="0" destOrd="4" presId="urn:microsoft.com/office/officeart/2005/8/layout/vList2"/>
    <dgm:cxn modelId="{837019A6-EC67-4DD8-B654-59DA2EEC791A}" srcId="{1EDEF039-C0C6-4293-8937-8945872C147D}" destId="{AAF2062D-4AEF-4084-BE8D-1CAEE5C8461E}" srcOrd="3" destOrd="0" parTransId="{368355E5-FA8F-49B2-AF13-1133380CCC14}" sibTransId="{5FFEF1B2-7CE6-4C14-A4F2-FDC981D58804}"/>
    <dgm:cxn modelId="{F290F4E3-D2CD-4F30-A66E-F61C210B68FB}" srcId="{1EDEF039-C0C6-4293-8937-8945872C147D}" destId="{26383CEB-655B-425D-9984-63AAEC8AFF27}" srcOrd="4" destOrd="0" parTransId="{570FD242-916A-42BF-9C49-C2A12349FC56}" sibTransId="{5C8B3ACC-D6B9-4561-B156-0E9DA38F07E7}"/>
    <dgm:cxn modelId="{DD32FDEC-A6DE-41AE-8799-D9A65FD58D1D}" type="presOf" srcId="{6843359C-3110-4332-9EF2-CC187AE54F80}" destId="{A75745B9-A06D-44BF-A3C8-DCD95D9A5049}" srcOrd="0" destOrd="0" presId="urn:microsoft.com/office/officeart/2005/8/layout/vList2"/>
    <dgm:cxn modelId="{84A693FB-C8D6-47E8-B642-3C4D519FD206}" type="presOf" srcId="{07B561DA-0EC8-4910-B9B0-902C955A548B}" destId="{A75745B9-A06D-44BF-A3C8-DCD95D9A5049}" srcOrd="0" destOrd="1" presId="urn:microsoft.com/office/officeart/2005/8/layout/vList2"/>
    <dgm:cxn modelId="{A222A076-1040-47C0-B385-148AC3946579}" type="presParOf" srcId="{9F161C9C-9D96-4A12-8AB3-6A0E48DF41A6}" destId="{34A19566-BA8B-44E6-819A-5B50DD14BA44}" srcOrd="0" destOrd="0" presId="urn:microsoft.com/office/officeart/2005/8/layout/vList2"/>
    <dgm:cxn modelId="{26CE8BA1-2F38-4DCD-A767-C254EBC1F9B0}" type="presParOf" srcId="{9F161C9C-9D96-4A12-8AB3-6A0E48DF41A6}" destId="{A75745B9-A06D-44BF-A3C8-DCD95D9A5049}"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63CE22C-077C-4466-B42D-BB699A3E8C06}" type="doc">
      <dgm:prSet loTypeId="urn:microsoft.com/office/officeart/2008/layout/LinedList" loCatId="Inbox" qsTypeId="urn:microsoft.com/office/officeart/2005/8/quickstyle/simple4" qsCatId="simple" csTypeId="urn:microsoft.com/office/officeart/2005/8/colors/ColorSchemeForSuggestions" csCatId="other" phldr="1"/>
      <dgm:spPr/>
      <dgm:t>
        <a:bodyPr/>
        <a:lstStyle/>
        <a:p>
          <a:endParaRPr lang="en-US"/>
        </a:p>
      </dgm:t>
    </dgm:pt>
    <dgm:pt modelId="{6ABA4511-57E0-4A77-8134-4504ABEA7AF3}">
      <dgm:prSet custT="1"/>
      <dgm:spPr/>
      <dgm:t>
        <a:bodyPr/>
        <a:lstStyle/>
        <a:p>
          <a:r>
            <a:rPr lang="en-GB" sz="2800" b="1" dirty="0"/>
            <a:t>State your research topic (as a title, then a question)</a:t>
          </a:r>
          <a:endParaRPr lang="en-US" sz="2800" b="1" dirty="0"/>
        </a:p>
      </dgm:t>
    </dgm:pt>
    <dgm:pt modelId="{5B92AE35-1638-47B6-B3E6-0EB837AC9D9F}" type="parTrans" cxnId="{F94BC314-CEAF-4EB6-83C8-FB6AA674747C}">
      <dgm:prSet/>
      <dgm:spPr/>
      <dgm:t>
        <a:bodyPr/>
        <a:lstStyle/>
        <a:p>
          <a:endParaRPr lang="en-US"/>
        </a:p>
      </dgm:t>
    </dgm:pt>
    <dgm:pt modelId="{F452F927-19CD-4A38-B4BF-0A24432BBB52}" type="sibTrans" cxnId="{F94BC314-CEAF-4EB6-83C8-FB6AA674747C}">
      <dgm:prSet/>
      <dgm:spPr/>
      <dgm:t>
        <a:bodyPr/>
        <a:lstStyle/>
        <a:p>
          <a:endParaRPr lang="en-US"/>
        </a:p>
      </dgm:t>
    </dgm:pt>
    <dgm:pt modelId="{ACD44EC1-209A-4C36-94EE-9CD6392BB31C}">
      <dgm:prSet custT="1"/>
      <dgm:spPr/>
      <dgm:t>
        <a:bodyPr/>
        <a:lstStyle/>
        <a:p>
          <a:r>
            <a:rPr lang="en-GB" sz="2800" b="1" dirty="0"/>
            <a:t>What are your aims and objectives?</a:t>
          </a:r>
          <a:endParaRPr lang="en-US" sz="2800" b="1" dirty="0"/>
        </a:p>
      </dgm:t>
    </dgm:pt>
    <dgm:pt modelId="{F9AEC797-E06F-4B9D-9334-A61D0A3E8391}" type="parTrans" cxnId="{48DDB2CA-BE56-427E-AC75-36A37A06DD7E}">
      <dgm:prSet/>
      <dgm:spPr/>
      <dgm:t>
        <a:bodyPr/>
        <a:lstStyle/>
        <a:p>
          <a:endParaRPr lang="en-US"/>
        </a:p>
      </dgm:t>
    </dgm:pt>
    <dgm:pt modelId="{3E7BDFAA-6C46-44B5-93EE-80F5A54D039F}" type="sibTrans" cxnId="{48DDB2CA-BE56-427E-AC75-36A37A06DD7E}">
      <dgm:prSet/>
      <dgm:spPr/>
      <dgm:t>
        <a:bodyPr/>
        <a:lstStyle/>
        <a:p>
          <a:endParaRPr lang="en-US"/>
        </a:p>
      </dgm:t>
    </dgm:pt>
    <dgm:pt modelId="{DB99563B-3F91-4242-ABB0-5748CC36BF1E}">
      <dgm:prSet custT="1"/>
      <dgm:spPr/>
      <dgm:t>
        <a:bodyPr/>
        <a:lstStyle/>
        <a:p>
          <a:r>
            <a:rPr lang="en-GB" sz="2800" b="1" dirty="0"/>
            <a:t>What might your ‘hook’ be?</a:t>
          </a:r>
          <a:endParaRPr lang="en-US" sz="2800" b="1" dirty="0"/>
        </a:p>
      </dgm:t>
    </dgm:pt>
    <dgm:pt modelId="{54833AAD-BD7D-4BD5-9ABC-7A208FFA1E6E}" type="parTrans" cxnId="{5DC16529-F044-4FBF-87C9-9F4F6C1BBA08}">
      <dgm:prSet/>
      <dgm:spPr/>
      <dgm:t>
        <a:bodyPr/>
        <a:lstStyle/>
        <a:p>
          <a:endParaRPr lang="en-US"/>
        </a:p>
      </dgm:t>
    </dgm:pt>
    <dgm:pt modelId="{763C7302-7322-4539-9194-2822500F504F}" type="sibTrans" cxnId="{5DC16529-F044-4FBF-87C9-9F4F6C1BBA08}">
      <dgm:prSet/>
      <dgm:spPr/>
      <dgm:t>
        <a:bodyPr/>
        <a:lstStyle/>
        <a:p>
          <a:endParaRPr lang="en-US"/>
        </a:p>
      </dgm:t>
    </dgm:pt>
    <dgm:pt modelId="{F3E5C45D-4E21-4E9D-82C6-FB5FE77712B1}">
      <dgm:prSet custT="1"/>
      <dgm:spPr/>
      <dgm:t>
        <a:bodyPr/>
        <a:lstStyle/>
        <a:p>
          <a:r>
            <a:rPr lang="en-GB" sz="2800" b="1" dirty="0"/>
            <a:t>Why is the problem worth researching?</a:t>
          </a:r>
          <a:endParaRPr lang="en-US" sz="2800" b="1" dirty="0"/>
        </a:p>
      </dgm:t>
    </dgm:pt>
    <dgm:pt modelId="{E6467FB4-1C85-461A-817F-D58311507AFC}" type="parTrans" cxnId="{E4C34061-2BA3-47F9-8977-EE5A4C28C716}">
      <dgm:prSet/>
      <dgm:spPr/>
      <dgm:t>
        <a:bodyPr/>
        <a:lstStyle/>
        <a:p>
          <a:endParaRPr lang="en-US"/>
        </a:p>
      </dgm:t>
    </dgm:pt>
    <dgm:pt modelId="{7EC12898-5852-4F68-801C-A67464060A73}" type="sibTrans" cxnId="{E4C34061-2BA3-47F9-8977-EE5A4C28C716}">
      <dgm:prSet/>
      <dgm:spPr/>
      <dgm:t>
        <a:bodyPr/>
        <a:lstStyle/>
        <a:p>
          <a:endParaRPr lang="en-US"/>
        </a:p>
      </dgm:t>
    </dgm:pt>
    <dgm:pt modelId="{FD177C7C-16C3-4A20-9C65-E21FB99B535C}">
      <dgm:prSet custT="1"/>
      <dgm:spPr/>
      <dgm:t>
        <a:bodyPr/>
        <a:lstStyle/>
        <a:p>
          <a:r>
            <a:rPr lang="en-GB" sz="2800" b="1" dirty="0"/>
            <a:t>Have others researched it before?  How?</a:t>
          </a:r>
          <a:endParaRPr lang="en-US" sz="2800" b="1" dirty="0"/>
        </a:p>
      </dgm:t>
    </dgm:pt>
    <dgm:pt modelId="{9D16D968-C011-4E2A-B3B4-F060A7FB2449}" type="parTrans" cxnId="{3D7482F5-60A3-4212-8017-CC6F4F8C0818}">
      <dgm:prSet/>
      <dgm:spPr/>
      <dgm:t>
        <a:bodyPr/>
        <a:lstStyle/>
        <a:p>
          <a:endParaRPr lang="en-US"/>
        </a:p>
      </dgm:t>
    </dgm:pt>
    <dgm:pt modelId="{9C98D902-61E8-46B4-8AF9-C3E9D64F5997}" type="sibTrans" cxnId="{3D7482F5-60A3-4212-8017-CC6F4F8C0818}">
      <dgm:prSet/>
      <dgm:spPr/>
      <dgm:t>
        <a:bodyPr/>
        <a:lstStyle/>
        <a:p>
          <a:endParaRPr lang="en-US"/>
        </a:p>
      </dgm:t>
    </dgm:pt>
    <dgm:pt modelId="{35FD74EC-ED24-4DB9-A799-18776CDE714C}">
      <dgm:prSet custT="1"/>
      <dgm:spPr/>
      <dgm:t>
        <a:bodyPr/>
        <a:lstStyle/>
        <a:p>
          <a:r>
            <a:rPr lang="en-GB" sz="2800" b="1" dirty="0"/>
            <a:t>What conclusions did they reach?</a:t>
          </a:r>
          <a:endParaRPr lang="en-US" sz="2800" b="1" dirty="0"/>
        </a:p>
      </dgm:t>
    </dgm:pt>
    <dgm:pt modelId="{8B25A4FD-FA3D-48EB-9302-9C9712BC9827}" type="parTrans" cxnId="{37285F8D-6434-4488-86F6-87A2FB36285E}">
      <dgm:prSet/>
      <dgm:spPr/>
      <dgm:t>
        <a:bodyPr/>
        <a:lstStyle/>
        <a:p>
          <a:endParaRPr lang="en-US"/>
        </a:p>
      </dgm:t>
    </dgm:pt>
    <dgm:pt modelId="{9DF23FB6-5DC9-49FA-B66B-9BC445B18489}" type="sibTrans" cxnId="{37285F8D-6434-4488-86F6-87A2FB36285E}">
      <dgm:prSet/>
      <dgm:spPr/>
      <dgm:t>
        <a:bodyPr/>
        <a:lstStyle/>
        <a:p>
          <a:endParaRPr lang="en-US"/>
        </a:p>
      </dgm:t>
    </dgm:pt>
    <dgm:pt modelId="{DB15CCD6-7376-4761-8AEA-F9D4A533A2D2}">
      <dgm:prSet custT="1"/>
      <dgm:spPr/>
      <dgm:t>
        <a:bodyPr/>
        <a:lstStyle/>
        <a:p>
          <a:r>
            <a:rPr lang="en-GB" sz="2800" b="1" dirty="0"/>
            <a:t>What impact might this research have?</a:t>
          </a:r>
          <a:endParaRPr lang="en-US" sz="2800" b="1" dirty="0"/>
        </a:p>
      </dgm:t>
    </dgm:pt>
    <dgm:pt modelId="{B4B64CEA-0A5A-43E2-8687-8F72BD7E5F7B}" type="parTrans" cxnId="{B6E8C345-6A92-4AA1-91D6-44269435C20C}">
      <dgm:prSet/>
      <dgm:spPr/>
      <dgm:t>
        <a:bodyPr/>
        <a:lstStyle/>
        <a:p>
          <a:endParaRPr lang="en-US"/>
        </a:p>
      </dgm:t>
    </dgm:pt>
    <dgm:pt modelId="{3DCCF87B-2576-4135-A2C6-7EA113840CC9}" type="sibTrans" cxnId="{B6E8C345-6A92-4AA1-91D6-44269435C20C}">
      <dgm:prSet/>
      <dgm:spPr/>
      <dgm:t>
        <a:bodyPr/>
        <a:lstStyle/>
        <a:p>
          <a:endParaRPr lang="en-US"/>
        </a:p>
      </dgm:t>
    </dgm:pt>
    <dgm:pt modelId="{3C2661F0-DC79-4875-98E6-DD0A7FFD000B}">
      <dgm:prSet custT="1"/>
      <dgm:spPr/>
      <dgm:t>
        <a:bodyPr/>
        <a:lstStyle/>
        <a:p>
          <a:r>
            <a:rPr lang="en-GB" sz="2800" b="1" dirty="0"/>
            <a:t>How will you find relevant literature?</a:t>
          </a:r>
          <a:endParaRPr lang="en-US" sz="2800" b="1" dirty="0"/>
        </a:p>
      </dgm:t>
    </dgm:pt>
    <dgm:pt modelId="{5112DFF8-CCB5-40AC-9546-8FB7B56420FC}" type="parTrans" cxnId="{F221CE4F-26AB-4C7D-A1E5-8D418D81CC9F}">
      <dgm:prSet/>
      <dgm:spPr/>
      <dgm:t>
        <a:bodyPr/>
        <a:lstStyle/>
        <a:p>
          <a:endParaRPr lang="en-US"/>
        </a:p>
      </dgm:t>
    </dgm:pt>
    <dgm:pt modelId="{0F6EA2A7-2F02-4C15-9104-BDEA7B689909}" type="sibTrans" cxnId="{F221CE4F-26AB-4C7D-A1E5-8D418D81CC9F}">
      <dgm:prSet/>
      <dgm:spPr/>
      <dgm:t>
        <a:bodyPr/>
        <a:lstStyle/>
        <a:p>
          <a:endParaRPr lang="en-US"/>
        </a:p>
      </dgm:t>
    </dgm:pt>
    <dgm:pt modelId="{FE86AE85-2ED3-403B-9FF3-CC981AD385D4}" type="pres">
      <dgm:prSet presAssocID="{663CE22C-077C-4466-B42D-BB699A3E8C06}" presName="vert0" presStyleCnt="0">
        <dgm:presLayoutVars>
          <dgm:dir/>
          <dgm:animOne val="branch"/>
          <dgm:animLvl val="lvl"/>
        </dgm:presLayoutVars>
      </dgm:prSet>
      <dgm:spPr/>
    </dgm:pt>
    <dgm:pt modelId="{2C7FD8D6-96A2-46DC-8B6A-87AD2D9F4E14}" type="pres">
      <dgm:prSet presAssocID="{6ABA4511-57E0-4A77-8134-4504ABEA7AF3}" presName="thickLine" presStyleLbl="alignNode1" presStyleIdx="0" presStyleCnt="8"/>
      <dgm:spPr/>
    </dgm:pt>
    <dgm:pt modelId="{E64FD297-404A-4AF1-A534-812A4B994544}" type="pres">
      <dgm:prSet presAssocID="{6ABA4511-57E0-4A77-8134-4504ABEA7AF3}" presName="horz1" presStyleCnt="0"/>
      <dgm:spPr/>
    </dgm:pt>
    <dgm:pt modelId="{CECF9DE4-C5D6-4A4E-9DA5-1403B03FEF36}" type="pres">
      <dgm:prSet presAssocID="{6ABA4511-57E0-4A77-8134-4504ABEA7AF3}" presName="tx1" presStyleLbl="revTx" presStyleIdx="0" presStyleCnt="8" custScaleY="153006"/>
      <dgm:spPr/>
    </dgm:pt>
    <dgm:pt modelId="{A8A580B6-EFA9-4793-9C45-5C5132F4BD7C}" type="pres">
      <dgm:prSet presAssocID="{6ABA4511-57E0-4A77-8134-4504ABEA7AF3}" presName="vert1" presStyleCnt="0"/>
      <dgm:spPr/>
    </dgm:pt>
    <dgm:pt modelId="{7C67C934-6337-4CEF-8D3D-2C27ECC0B0F5}" type="pres">
      <dgm:prSet presAssocID="{ACD44EC1-209A-4C36-94EE-9CD6392BB31C}" presName="thickLine" presStyleLbl="alignNode1" presStyleIdx="1" presStyleCnt="8"/>
      <dgm:spPr/>
    </dgm:pt>
    <dgm:pt modelId="{6D6E634D-B7B1-4F46-9C26-B46F94CF1C78}" type="pres">
      <dgm:prSet presAssocID="{ACD44EC1-209A-4C36-94EE-9CD6392BB31C}" presName="horz1" presStyleCnt="0"/>
      <dgm:spPr/>
    </dgm:pt>
    <dgm:pt modelId="{5ABB589C-FBF9-4EBE-B064-EDD123912291}" type="pres">
      <dgm:prSet presAssocID="{ACD44EC1-209A-4C36-94EE-9CD6392BB31C}" presName="tx1" presStyleLbl="revTx" presStyleIdx="1" presStyleCnt="8"/>
      <dgm:spPr/>
    </dgm:pt>
    <dgm:pt modelId="{221B4D80-E666-48CD-ABA9-9C671DB723DF}" type="pres">
      <dgm:prSet presAssocID="{ACD44EC1-209A-4C36-94EE-9CD6392BB31C}" presName="vert1" presStyleCnt="0"/>
      <dgm:spPr/>
    </dgm:pt>
    <dgm:pt modelId="{5EA0B9F1-6620-40EC-8BAC-DB87CD5E988C}" type="pres">
      <dgm:prSet presAssocID="{DB99563B-3F91-4242-ABB0-5748CC36BF1E}" presName="thickLine" presStyleLbl="alignNode1" presStyleIdx="2" presStyleCnt="8"/>
      <dgm:spPr/>
    </dgm:pt>
    <dgm:pt modelId="{FF9350FA-547A-4D60-8E9A-A8CC669667D2}" type="pres">
      <dgm:prSet presAssocID="{DB99563B-3F91-4242-ABB0-5748CC36BF1E}" presName="horz1" presStyleCnt="0"/>
      <dgm:spPr/>
    </dgm:pt>
    <dgm:pt modelId="{369FA2F1-B429-4118-AC17-24E18B89B908}" type="pres">
      <dgm:prSet presAssocID="{DB99563B-3F91-4242-ABB0-5748CC36BF1E}" presName="tx1" presStyleLbl="revTx" presStyleIdx="2" presStyleCnt="8"/>
      <dgm:spPr/>
    </dgm:pt>
    <dgm:pt modelId="{7133FD5D-E0AF-49A1-9A2A-2041B15A6478}" type="pres">
      <dgm:prSet presAssocID="{DB99563B-3F91-4242-ABB0-5748CC36BF1E}" presName="vert1" presStyleCnt="0"/>
      <dgm:spPr/>
    </dgm:pt>
    <dgm:pt modelId="{09390091-9D33-4D1C-BB00-7173F0107FC9}" type="pres">
      <dgm:prSet presAssocID="{F3E5C45D-4E21-4E9D-82C6-FB5FE77712B1}" presName="thickLine" presStyleLbl="alignNode1" presStyleIdx="3" presStyleCnt="8"/>
      <dgm:spPr/>
    </dgm:pt>
    <dgm:pt modelId="{A87223A5-8480-4CB6-B4BB-EDC4625A1238}" type="pres">
      <dgm:prSet presAssocID="{F3E5C45D-4E21-4E9D-82C6-FB5FE77712B1}" presName="horz1" presStyleCnt="0"/>
      <dgm:spPr/>
    </dgm:pt>
    <dgm:pt modelId="{85BFAA78-3F19-4DDC-905D-DEB0533E1707}" type="pres">
      <dgm:prSet presAssocID="{F3E5C45D-4E21-4E9D-82C6-FB5FE77712B1}" presName="tx1" presStyleLbl="revTx" presStyleIdx="3" presStyleCnt="8"/>
      <dgm:spPr/>
    </dgm:pt>
    <dgm:pt modelId="{8D66B5E8-41ED-4491-B2C1-191D72E81A3E}" type="pres">
      <dgm:prSet presAssocID="{F3E5C45D-4E21-4E9D-82C6-FB5FE77712B1}" presName="vert1" presStyleCnt="0"/>
      <dgm:spPr/>
    </dgm:pt>
    <dgm:pt modelId="{FBB5B665-9964-4AA0-B66B-30029EB666FB}" type="pres">
      <dgm:prSet presAssocID="{FD177C7C-16C3-4A20-9C65-E21FB99B535C}" presName="thickLine" presStyleLbl="alignNode1" presStyleIdx="4" presStyleCnt="8"/>
      <dgm:spPr/>
    </dgm:pt>
    <dgm:pt modelId="{2593E028-0B70-44ED-A5D1-FBA2B66704E2}" type="pres">
      <dgm:prSet presAssocID="{FD177C7C-16C3-4A20-9C65-E21FB99B535C}" presName="horz1" presStyleCnt="0"/>
      <dgm:spPr/>
    </dgm:pt>
    <dgm:pt modelId="{0F380449-9F69-4653-9015-9CA999CB3FDB}" type="pres">
      <dgm:prSet presAssocID="{FD177C7C-16C3-4A20-9C65-E21FB99B535C}" presName="tx1" presStyleLbl="revTx" presStyleIdx="4" presStyleCnt="8"/>
      <dgm:spPr/>
    </dgm:pt>
    <dgm:pt modelId="{A346F1DE-D0DC-4DA9-8A89-44A66BC23162}" type="pres">
      <dgm:prSet presAssocID="{FD177C7C-16C3-4A20-9C65-E21FB99B535C}" presName="vert1" presStyleCnt="0"/>
      <dgm:spPr/>
    </dgm:pt>
    <dgm:pt modelId="{B31501CD-EA38-4217-97CC-CA2D12B553EB}" type="pres">
      <dgm:prSet presAssocID="{35FD74EC-ED24-4DB9-A799-18776CDE714C}" presName="thickLine" presStyleLbl="alignNode1" presStyleIdx="5" presStyleCnt="8"/>
      <dgm:spPr/>
    </dgm:pt>
    <dgm:pt modelId="{7964D018-A22B-477E-8CEF-D62402C0759A}" type="pres">
      <dgm:prSet presAssocID="{35FD74EC-ED24-4DB9-A799-18776CDE714C}" presName="horz1" presStyleCnt="0"/>
      <dgm:spPr/>
    </dgm:pt>
    <dgm:pt modelId="{C79C8B5E-6255-440D-B927-A1DA9976360C}" type="pres">
      <dgm:prSet presAssocID="{35FD74EC-ED24-4DB9-A799-18776CDE714C}" presName="tx1" presStyleLbl="revTx" presStyleIdx="5" presStyleCnt="8"/>
      <dgm:spPr/>
    </dgm:pt>
    <dgm:pt modelId="{22CF341E-ABD9-494D-9842-9F337953ACD6}" type="pres">
      <dgm:prSet presAssocID="{35FD74EC-ED24-4DB9-A799-18776CDE714C}" presName="vert1" presStyleCnt="0"/>
      <dgm:spPr/>
    </dgm:pt>
    <dgm:pt modelId="{E6AE55D2-210E-4DB1-8DA3-856E4CC4F547}" type="pres">
      <dgm:prSet presAssocID="{DB15CCD6-7376-4761-8AEA-F9D4A533A2D2}" presName="thickLine" presStyleLbl="alignNode1" presStyleIdx="6" presStyleCnt="8"/>
      <dgm:spPr/>
    </dgm:pt>
    <dgm:pt modelId="{F22378DC-1A3C-476F-930C-68898A13D89B}" type="pres">
      <dgm:prSet presAssocID="{DB15CCD6-7376-4761-8AEA-F9D4A533A2D2}" presName="horz1" presStyleCnt="0"/>
      <dgm:spPr/>
    </dgm:pt>
    <dgm:pt modelId="{72459AB8-2F5D-41D2-8FDD-39A2C5133138}" type="pres">
      <dgm:prSet presAssocID="{DB15CCD6-7376-4761-8AEA-F9D4A533A2D2}" presName="tx1" presStyleLbl="revTx" presStyleIdx="6" presStyleCnt="8"/>
      <dgm:spPr/>
    </dgm:pt>
    <dgm:pt modelId="{A737F7C5-7BC3-4C63-82B2-439D863A4C8E}" type="pres">
      <dgm:prSet presAssocID="{DB15CCD6-7376-4761-8AEA-F9D4A533A2D2}" presName="vert1" presStyleCnt="0"/>
      <dgm:spPr/>
    </dgm:pt>
    <dgm:pt modelId="{11E7E855-2583-4853-8732-7C023F0C48AC}" type="pres">
      <dgm:prSet presAssocID="{3C2661F0-DC79-4875-98E6-DD0A7FFD000B}" presName="thickLine" presStyleLbl="alignNode1" presStyleIdx="7" presStyleCnt="8"/>
      <dgm:spPr/>
    </dgm:pt>
    <dgm:pt modelId="{8412D179-09BA-4519-8251-CAD96BA2D885}" type="pres">
      <dgm:prSet presAssocID="{3C2661F0-DC79-4875-98E6-DD0A7FFD000B}" presName="horz1" presStyleCnt="0"/>
      <dgm:spPr/>
    </dgm:pt>
    <dgm:pt modelId="{C1D0515B-5328-4D85-BFF0-C79AA4A8286B}" type="pres">
      <dgm:prSet presAssocID="{3C2661F0-DC79-4875-98E6-DD0A7FFD000B}" presName="tx1" presStyleLbl="revTx" presStyleIdx="7" presStyleCnt="8"/>
      <dgm:spPr/>
    </dgm:pt>
    <dgm:pt modelId="{B5027B1A-B4FA-4C8E-9CD6-BE87C214643E}" type="pres">
      <dgm:prSet presAssocID="{3C2661F0-DC79-4875-98E6-DD0A7FFD000B}" presName="vert1" presStyleCnt="0"/>
      <dgm:spPr/>
    </dgm:pt>
  </dgm:ptLst>
  <dgm:cxnLst>
    <dgm:cxn modelId="{F94BC314-CEAF-4EB6-83C8-FB6AA674747C}" srcId="{663CE22C-077C-4466-B42D-BB699A3E8C06}" destId="{6ABA4511-57E0-4A77-8134-4504ABEA7AF3}" srcOrd="0" destOrd="0" parTransId="{5B92AE35-1638-47B6-B3E6-0EB837AC9D9F}" sibTransId="{F452F927-19CD-4A38-B4BF-0A24432BBB52}"/>
    <dgm:cxn modelId="{E00C871E-251F-4F78-9720-271521D38346}" type="presOf" srcId="{F3E5C45D-4E21-4E9D-82C6-FB5FE77712B1}" destId="{85BFAA78-3F19-4DDC-905D-DEB0533E1707}" srcOrd="0" destOrd="0" presId="urn:microsoft.com/office/officeart/2008/layout/LinedList"/>
    <dgm:cxn modelId="{DC5F1928-5F92-4D04-8942-A9555DABD9D1}" type="presOf" srcId="{FD177C7C-16C3-4A20-9C65-E21FB99B535C}" destId="{0F380449-9F69-4653-9015-9CA999CB3FDB}" srcOrd="0" destOrd="0" presId="urn:microsoft.com/office/officeart/2008/layout/LinedList"/>
    <dgm:cxn modelId="{730BA328-15B0-4EE9-AC0D-F55CC4C4726B}" type="presOf" srcId="{3C2661F0-DC79-4875-98E6-DD0A7FFD000B}" destId="{C1D0515B-5328-4D85-BFF0-C79AA4A8286B}" srcOrd="0" destOrd="0" presId="urn:microsoft.com/office/officeart/2008/layout/LinedList"/>
    <dgm:cxn modelId="{5DC16529-F044-4FBF-87C9-9F4F6C1BBA08}" srcId="{663CE22C-077C-4466-B42D-BB699A3E8C06}" destId="{DB99563B-3F91-4242-ABB0-5748CC36BF1E}" srcOrd="2" destOrd="0" parTransId="{54833AAD-BD7D-4BD5-9ABC-7A208FFA1E6E}" sibTransId="{763C7302-7322-4539-9194-2822500F504F}"/>
    <dgm:cxn modelId="{CB4E3E5B-863E-4AC9-8923-9D686A6B442B}" type="presOf" srcId="{ACD44EC1-209A-4C36-94EE-9CD6392BB31C}" destId="{5ABB589C-FBF9-4EBE-B064-EDD123912291}" srcOrd="0" destOrd="0" presId="urn:microsoft.com/office/officeart/2008/layout/LinedList"/>
    <dgm:cxn modelId="{E4C34061-2BA3-47F9-8977-EE5A4C28C716}" srcId="{663CE22C-077C-4466-B42D-BB699A3E8C06}" destId="{F3E5C45D-4E21-4E9D-82C6-FB5FE77712B1}" srcOrd="3" destOrd="0" parTransId="{E6467FB4-1C85-461A-817F-D58311507AFC}" sibTransId="{7EC12898-5852-4F68-801C-A67464060A73}"/>
    <dgm:cxn modelId="{B6E8C345-6A92-4AA1-91D6-44269435C20C}" srcId="{663CE22C-077C-4466-B42D-BB699A3E8C06}" destId="{DB15CCD6-7376-4761-8AEA-F9D4A533A2D2}" srcOrd="6" destOrd="0" parTransId="{B4B64CEA-0A5A-43E2-8687-8F72BD7E5F7B}" sibTransId="{3DCCF87B-2576-4135-A2C6-7EA113840CC9}"/>
    <dgm:cxn modelId="{EC567C4C-6E07-4FAB-94C9-3C700F12AECC}" type="presOf" srcId="{35FD74EC-ED24-4DB9-A799-18776CDE714C}" destId="{C79C8B5E-6255-440D-B927-A1DA9976360C}" srcOrd="0" destOrd="0" presId="urn:microsoft.com/office/officeart/2008/layout/LinedList"/>
    <dgm:cxn modelId="{F221CE4F-26AB-4C7D-A1E5-8D418D81CC9F}" srcId="{663CE22C-077C-4466-B42D-BB699A3E8C06}" destId="{3C2661F0-DC79-4875-98E6-DD0A7FFD000B}" srcOrd="7" destOrd="0" parTransId="{5112DFF8-CCB5-40AC-9546-8FB7B56420FC}" sibTransId="{0F6EA2A7-2F02-4C15-9104-BDEA7B689909}"/>
    <dgm:cxn modelId="{37285F8D-6434-4488-86F6-87A2FB36285E}" srcId="{663CE22C-077C-4466-B42D-BB699A3E8C06}" destId="{35FD74EC-ED24-4DB9-A799-18776CDE714C}" srcOrd="5" destOrd="0" parTransId="{8B25A4FD-FA3D-48EB-9302-9C9712BC9827}" sibTransId="{9DF23FB6-5DC9-49FA-B66B-9BC445B18489}"/>
    <dgm:cxn modelId="{FAB841AB-ABD4-4074-BA04-3C41F8282956}" type="presOf" srcId="{663CE22C-077C-4466-B42D-BB699A3E8C06}" destId="{FE86AE85-2ED3-403B-9FF3-CC981AD385D4}" srcOrd="0" destOrd="0" presId="urn:microsoft.com/office/officeart/2008/layout/LinedList"/>
    <dgm:cxn modelId="{4A9344B3-ED1A-4207-A663-B8E32B70995C}" type="presOf" srcId="{6ABA4511-57E0-4A77-8134-4504ABEA7AF3}" destId="{CECF9DE4-C5D6-4A4E-9DA5-1403B03FEF36}" srcOrd="0" destOrd="0" presId="urn:microsoft.com/office/officeart/2008/layout/LinedList"/>
    <dgm:cxn modelId="{48DDB2CA-BE56-427E-AC75-36A37A06DD7E}" srcId="{663CE22C-077C-4466-B42D-BB699A3E8C06}" destId="{ACD44EC1-209A-4C36-94EE-9CD6392BB31C}" srcOrd="1" destOrd="0" parTransId="{F9AEC797-E06F-4B9D-9334-A61D0A3E8391}" sibTransId="{3E7BDFAA-6C46-44B5-93EE-80F5A54D039F}"/>
    <dgm:cxn modelId="{B3350BCB-CB56-4F58-B733-69AAEBBBC5E5}" type="presOf" srcId="{DB15CCD6-7376-4761-8AEA-F9D4A533A2D2}" destId="{72459AB8-2F5D-41D2-8FDD-39A2C5133138}" srcOrd="0" destOrd="0" presId="urn:microsoft.com/office/officeart/2008/layout/LinedList"/>
    <dgm:cxn modelId="{3D7482F5-60A3-4212-8017-CC6F4F8C0818}" srcId="{663CE22C-077C-4466-B42D-BB699A3E8C06}" destId="{FD177C7C-16C3-4A20-9C65-E21FB99B535C}" srcOrd="4" destOrd="0" parTransId="{9D16D968-C011-4E2A-B3B4-F060A7FB2449}" sibTransId="{9C98D902-61E8-46B4-8AF9-C3E9D64F5997}"/>
    <dgm:cxn modelId="{690D3CFB-5729-4DBC-88BF-387EA6FB21B0}" type="presOf" srcId="{DB99563B-3F91-4242-ABB0-5748CC36BF1E}" destId="{369FA2F1-B429-4118-AC17-24E18B89B908}" srcOrd="0" destOrd="0" presId="urn:microsoft.com/office/officeart/2008/layout/LinedList"/>
    <dgm:cxn modelId="{D415C5D3-06E7-43D3-B1FF-F143AC64628C}" type="presParOf" srcId="{FE86AE85-2ED3-403B-9FF3-CC981AD385D4}" destId="{2C7FD8D6-96A2-46DC-8B6A-87AD2D9F4E14}" srcOrd="0" destOrd="0" presId="urn:microsoft.com/office/officeart/2008/layout/LinedList"/>
    <dgm:cxn modelId="{8EEF3BA8-8530-4644-91B2-6409E523A930}" type="presParOf" srcId="{FE86AE85-2ED3-403B-9FF3-CC981AD385D4}" destId="{E64FD297-404A-4AF1-A534-812A4B994544}" srcOrd="1" destOrd="0" presId="urn:microsoft.com/office/officeart/2008/layout/LinedList"/>
    <dgm:cxn modelId="{969C1915-CD48-4F74-A78D-C231D42088B3}" type="presParOf" srcId="{E64FD297-404A-4AF1-A534-812A4B994544}" destId="{CECF9DE4-C5D6-4A4E-9DA5-1403B03FEF36}" srcOrd="0" destOrd="0" presId="urn:microsoft.com/office/officeart/2008/layout/LinedList"/>
    <dgm:cxn modelId="{B3330B09-5786-4915-8BB2-76B9BCFB2E29}" type="presParOf" srcId="{E64FD297-404A-4AF1-A534-812A4B994544}" destId="{A8A580B6-EFA9-4793-9C45-5C5132F4BD7C}" srcOrd="1" destOrd="0" presId="urn:microsoft.com/office/officeart/2008/layout/LinedList"/>
    <dgm:cxn modelId="{8F7761B9-3912-4EFD-852F-24631EE9C34F}" type="presParOf" srcId="{FE86AE85-2ED3-403B-9FF3-CC981AD385D4}" destId="{7C67C934-6337-4CEF-8D3D-2C27ECC0B0F5}" srcOrd="2" destOrd="0" presId="urn:microsoft.com/office/officeart/2008/layout/LinedList"/>
    <dgm:cxn modelId="{24266591-0D34-4BEB-9F66-DA525D4E545D}" type="presParOf" srcId="{FE86AE85-2ED3-403B-9FF3-CC981AD385D4}" destId="{6D6E634D-B7B1-4F46-9C26-B46F94CF1C78}" srcOrd="3" destOrd="0" presId="urn:microsoft.com/office/officeart/2008/layout/LinedList"/>
    <dgm:cxn modelId="{29E3603D-9B5F-466D-9FF5-E6C10F8980B2}" type="presParOf" srcId="{6D6E634D-B7B1-4F46-9C26-B46F94CF1C78}" destId="{5ABB589C-FBF9-4EBE-B064-EDD123912291}" srcOrd="0" destOrd="0" presId="urn:microsoft.com/office/officeart/2008/layout/LinedList"/>
    <dgm:cxn modelId="{F94F7D47-43C1-410A-B8A1-A9080E9EAFEE}" type="presParOf" srcId="{6D6E634D-B7B1-4F46-9C26-B46F94CF1C78}" destId="{221B4D80-E666-48CD-ABA9-9C671DB723DF}" srcOrd="1" destOrd="0" presId="urn:microsoft.com/office/officeart/2008/layout/LinedList"/>
    <dgm:cxn modelId="{B50C6A5E-51A5-4D3D-B01C-A0B2DC589D95}" type="presParOf" srcId="{FE86AE85-2ED3-403B-9FF3-CC981AD385D4}" destId="{5EA0B9F1-6620-40EC-8BAC-DB87CD5E988C}" srcOrd="4" destOrd="0" presId="urn:microsoft.com/office/officeart/2008/layout/LinedList"/>
    <dgm:cxn modelId="{F79F2497-7F65-49D1-82BA-E4295363B121}" type="presParOf" srcId="{FE86AE85-2ED3-403B-9FF3-CC981AD385D4}" destId="{FF9350FA-547A-4D60-8E9A-A8CC669667D2}" srcOrd="5" destOrd="0" presId="urn:microsoft.com/office/officeart/2008/layout/LinedList"/>
    <dgm:cxn modelId="{554FA41C-B488-46BD-96ED-88D20882AC8C}" type="presParOf" srcId="{FF9350FA-547A-4D60-8E9A-A8CC669667D2}" destId="{369FA2F1-B429-4118-AC17-24E18B89B908}" srcOrd="0" destOrd="0" presId="urn:microsoft.com/office/officeart/2008/layout/LinedList"/>
    <dgm:cxn modelId="{4CE75008-A7E4-4FA3-9F08-EEBB84758E59}" type="presParOf" srcId="{FF9350FA-547A-4D60-8E9A-A8CC669667D2}" destId="{7133FD5D-E0AF-49A1-9A2A-2041B15A6478}" srcOrd="1" destOrd="0" presId="urn:microsoft.com/office/officeart/2008/layout/LinedList"/>
    <dgm:cxn modelId="{A27B8C78-2902-4779-9379-69C946FBD733}" type="presParOf" srcId="{FE86AE85-2ED3-403B-9FF3-CC981AD385D4}" destId="{09390091-9D33-4D1C-BB00-7173F0107FC9}" srcOrd="6" destOrd="0" presId="urn:microsoft.com/office/officeart/2008/layout/LinedList"/>
    <dgm:cxn modelId="{2C1B473C-BD22-4AC3-B773-4C24451B750C}" type="presParOf" srcId="{FE86AE85-2ED3-403B-9FF3-CC981AD385D4}" destId="{A87223A5-8480-4CB6-B4BB-EDC4625A1238}" srcOrd="7" destOrd="0" presId="urn:microsoft.com/office/officeart/2008/layout/LinedList"/>
    <dgm:cxn modelId="{4373DFB8-9FB5-4170-BAE8-CFAFBB718BD4}" type="presParOf" srcId="{A87223A5-8480-4CB6-B4BB-EDC4625A1238}" destId="{85BFAA78-3F19-4DDC-905D-DEB0533E1707}" srcOrd="0" destOrd="0" presId="urn:microsoft.com/office/officeart/2008/layout/LinedList"/>
    <dgm:cxn modelId="{95BF9362-9C82-4A20-B66C-0E3977E9B70F}" type="presParOf" srcId="{A87223A5-8480-4CB6-B4BB-EDC4625A1238}" destId="{8D66B5E8-41ED-4491-B2C1-191D72E81A3E}" srcOrd="1" destOrd="0" presId="urn:microsoft.com/office/officeart/2008/layout/LinedList"/>
    <dgm:cxn modelId="{FBC66134-F6C4-4F61-B659-B48897E6AB7B}" type="presParOf" srcId="{FE86AE85-2ED3-403B-9FF3-CC981AD385D4}" destId="{FBB5B665-9964-4AA0-B66B-30029EB666FB}" srcOrd="8" destOrd="0" presId="urn:microsoft.com/office/officeart/2008/layout/LinedList"/>
    <dgm:cxn modelId="{AF0730D3-BF60-4CA3-BC3C-A154131EF3AB}" type="presParOf" srcId="{FE86AE85-2ED3-403B-9FF3-CC981AD385D4}" destId="{2593E028-0B70-44ED-A5D1-FBA2B66704E2}" srcOrd="9" destOrd="0" presId="urn:microsoft.com/office/officeart/2008/layout/LinedList"/>
    <dgm:cxn modelId="{95A7C90F-5751-4408-B7E3-510D90A2F7ED}" type="presParOf" srcId="{2593E028-0B70-44ED-A5D1-FBA2B66704E2}" destId="{0F380449-9F69-4653-9015-9CA999CB3FDB}" srcOrd="0" destOrd="0" presId="urn:microsoft.com/office/officeart/2008/layout/LinedList"/>
    <dgm:cxn modelId="{8DB03BC3-4FC5-47C6-9B8A-78C05E171D44}" type="presParOf" srcId="{2593E028-0B70-44ED-A5D1-FBA2B66704E2}" destId="{A346F1DE-D0DC-4DA9-8A89-44A66BC23162}" srcOrd="1" destOrd="0" presId="urn:microsoft.com/office/officeart/2008/layout/LinedList"/>
    <dgm:cxn modelId="{379165CE-F579-4433-8ADE-349187CA0F7A}" type="presParOf" srcId="{FE86AE85-2ED3-403B-9FF3-CC981AD385D4}" destId="{B31501CD-EA38-4217-97CC-CA2D12B553EB}" srcOrd="10" destOrd="0" presId="urn:microsoft.com/office/officeart/2008/layout/LinedList"/>
    <dgm:cxn modelId="{12F8D1F3-079E-4E43-B266-0A4EB001D9E4}" type="presParOf" srcId="{FE86AE85-2ED3-403B-9FF3-CC981AD385D4}" destId="{7964D018-A22B-477E-8CEF-D62402C0759A}" srcOrd="11" destOrd="0" presId="urn:microsoft.com/office/officeart/2008/layout/LinedList"/>
    <dgm:cxn modelId="{31735ED8-6C4A-4C3F-908B-59C6380B7169}" type="presParOf" srcId="{7964D018-A22B-477E-8CEF-D62402C0759A}" destId="{C79C8B5E-6255-440D-B927-A1DA9976360C}" srcOrd="0" destOrd="0" presId="urn:microsoft.com/office/officeart/2008/layout/LinedList"/>
    <dgm:cxn modelId="{51CBEDB7-62C9-486F-9F61-5971D26023AC}" type="presParOf" srcId="{7964D018-A22B-477E-8CEF-D62402C0759A}" destId="{22CF341E-ABD9-494D-9842-9F337953ACD6}" srcOrd="1" destOrd="0" presId="urn:microsoft.com/office/officeart/2008/layout/LinedList"/>
    <dgm:cxn modelId="{CD993055-D69D-43B8-B4D4-9A97A4486400}" type="presParOf" srcId="{FE86AE85-2ED3-403B-9FF3-CC981AD385D4}" destId="{E6AE55D2-210E-4DB1-8DA3-856E4CC4F547}" srcOrd="12" destOrd="0" presId="urn:microsoft.com/office/officeart/2008/layout/LinedList"/>
    <dgm:cxn modelId="{763CCA8E-467C-40A7-A382-1FDCC770CA6D}" type="presParOf" srcId="{FE86AE85-2ED3-403B-9FF3-CC981AD385D4}" destId="{F22378DC-1A3C-476F-930C-68898A13D89B}" srcOrd="13" destOrd="0" presId="urn:microsoft.com/office/officeart/2008/layout/LinedList"/>
    <dgm:cxn modelId="{A6547B82-0D0A-4A86-8011-C153F44AC0E9}" type="presParOf" srcId="{F22378DC-1A3C-476F-930C-68898A13D89B}" destId="{72459AB8-2F5D-41D2-8FDD-39A2C5133138}" srcOrd="0" destOrd="0" presId="urn:microsoft.com/office/officeart/2008/layout/LinedList"/>
    <dgm:cxn modelId="{A7E8150C-423B-4A7B-8A90-F4E1297ACA4C}" type="presParOf" srcId="{F22378DC-1A3C-476F-930C-68898A13D89B}" destId="{A737F7C5-7BC3-4C63-82B2-439D863A4C8E}" srcOrd="1" destOrd="0" presId="urn:microsoft.com/office/officeart/2008/layout/LinedList"/>
    <dgm:cxn modelId="{A1BC0FA8-CE79-4719-BC16-CB4D55B597FC}" type="presParOf" srcId="{FE86AE85-2ED3-403B-9FF3-CC981AD385D4}" destId="{11E7E855-2583-4853-8732-7C023F0C48AC}" srcOrd="14" destOrd="0" presId="urn:microsoft.com/office/officeart/2008/layout/LinedList"/>
    <dgm:cxn modelId="{4C230554-787F-46D3-9B0F-F47E43E8CE09}" type="presParOf" srcId="{FE86AE85-2ED3-403B-9FF3-CC981AD385D4}" destId="{8412D179-09BA-4519-8251-CAD96BA2D885}" srcOrd="15" destOrd="0" presId="urn:microsoft.com/office/officeart/2008/layout/LinedList"/>
    <dgm:cxn modelId="{C4052295-2D95-407D-B456-848E952AEBAF}" type="presParOf" srcId="{8412D179-09BA-4519-8251-CAD96BA2D885}" destId="{C1D0515B-5328-4D85-BFF0-C79AA4A8286B}" srcOrd="0" destOrd="0" presId="urn:microsoft.com/office/officeart/2008/layout/LinedList"/>
    <dgm:cxn modelId="{465ACFF4-5782-4B61-AE32-E4BBC1D1B981}" type="presParOf" srcId="{8412D179-09BA-4519-8251-CAD96BA2D885}" destId="{B5027B1A-B4FA-4C8E-9CD6-BE87C214643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0ECC3C5-0191-4EBD-8C3C-CACE9DBBE5D3}"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09E3B65A-4217-42E9-9547-20035113B5C3}">
      <dgm:prSet custT="1"/>
      <dgm:spPr/>
      <dgm:t>
        <a:bodyPr/>
        <a:lstStyle/>
        <a:p>
          <a:r>
            <a:rPr lang="en-GB" sz="2800" b="1" dirty="0">
              <a:latin typeface="Abadi" panose="020B0604020104020204" pitchFamily="34" charset="0"/>
            </a:rPr>
            <a:t>Please make sure that you have read the following article before our next lesson … … …</a:t>
          </a:r>
          <a:endParaRPr lang="en-US" sz="2800" b="1" dirty="0">
            <a:latin typeface="Abadi" panose="020B0604020104020204" pitchFamily="34" charset="0"/>
          </a:endParaRPr>
        </a:p>
      </dgm:t>
    </dgm:pt>
    <dgm:pt modelId="{1EE44465-B463-4384-B304-902CBF129A1E}" type="parTrans" cxnId="{513E00E6-A68F-48A2-ACFB-05904F8341C0}">
      <dgm:prSet/>
      <dgm:spPr/>
      <dgm:t>
        <a:bodyPr/>
        <a:lstStyle/>
        <a:p>
          <a:endParaRPr lang="en-US"/>
        </a:p>
      </dgm:t>
    </dgm:pt>
    <dgm:pt modelId="{A972841E-1317-4DC2-9D46-C32F522CC43B}" type="sibTrans" cxnId="{513E00E6-A68F-48A2-ACFB-05904F8341C0}">
      <dgm:prSet/>
      <dgm:spPr/>
      <dgm:t>
        <a:bodyPr/>
        <a:lstStyle/>
        <a:p>
          <a:endParaRPr lang="en-US"/>
        </a:p>
      </dgm:t>
    </dgm:pt>
    <dgm:pt modelId="{5E5FAA7D-9E5A-42E3-A0AC-B58AB1708ED6}">
      <dgm:prSet custT="1"/>
      <dgm:spPr/>
      <dgm:t>
        <a:bodyPr/>
        <a:lstStyle/>
        <a:p>
          <a:r>
            <a:rPr lang="en-GB" sz="2800" b="1" dirty="0">
              <a:latin typeface="Abadi" panose="020B0604020104020204" pitchFamily="34" charset="0"/>
            </a:rPr>
            <a:t>Make sure that you have understood the content and have access to this in hard copy or electronically for our next workshop as we will be considering this in some detail:</a:t>
          </a:r>
          <a:endParaRPr lang="en-US" sz="2800" b="1" dirty="0">
            <a:latin typeface="Abadi" panose="020B0604020104020204" pitchFamily="34" charset="0"/>
          </a:endParaRPr>
        </a:p>
      </dgm:t>
    </dgm:pt>
    <dgm:pt modelId="{3D4E71BF-1DF6-4D62-BD46-BE39BE208A16}" type="parTrans" cxnId="{BFDE3EEC-609C-419D-904E-8C0C3EFB28E6}">
      <dgm:prSet/>
      <dgm:spPr/>
      <dgm:t>
        <a:bodyPr/>
        <a:lstStyle/>
        <a:p>
          <a:endParaRPr lang="en-US"/>
        </a:p>
      </dgm:t>
    </dgm:pt>
    <dgm:pt modelId="{AF84736C-80ED-44A9-9144-8E80D4B2FD81}" type="sibTrans" cxnId="{BFDE3EEC-609C-419D-904E-8C0C3EFB28E6}">
      <dgm:prSet/>
      <dgm:spPr/>
      <dgm:t>
        <a:bodyPr/>
        <a:lstStyle/>
        <a:p>
          <a:endParaRPr lang="en-US"/>
        </a:p>
      </dgm:t>
    </dgm:pt>
    <dgm:pt modelId="{74DF6E5E-137B-4605-A3A0-CB1E4B026668}">
      <dgm:prSet custT="1"/>
      <dgm:spPr/>
      <dgm:t>
        <a:bodyPr/>
        <a:lstStyle/>
        <a:p>
          <a:r>
            <a:rPr lang="en-GB" sz="2800" b="1" u="none" dirty="0" err="1">
              <a:latin typeface="Abadi" panose="020B0604020104020204" pitchFamily="34" charset="0"/>
            </a:rPr>
            <a:t>Wadman</a:t>
          </a:r>
          <a:r>
            <a:rPr lang="en-GB" sz="2800" b="1" u="none" dirty="0">
              <a:latin typeface="Abadi" panose="020B0604020104020204" pitchFamily="34" charset="0"/>
            </a:rPr>
            <a:t>,  et al. 2018. An interpretative phenomenological analysis of young people's self-harm in the context of interpersonal stressors and supports: Parents, peers, and clinical services. Social Science &amp; Medicine. September 2018.  212. 120-128. </a:t>
          </a:r>
        </a:p>
      </dgm:t>
    </dgm:pt>
    <dgm:pt modelId="{78A4C0E1-892C-49CD-81D2-EE86A1303CEC}" type="parTrans" cxnId="{76774C03-30DF-4A0F-A14E-CE3F24ACDECB}">
      <dgm:prSet/>
      <dgm:spPr/>
      <dgm:t>
        <a:bodyPr/>
        <a:lstStyle/>
        <a:p>
          <a:endParaRPr lang="en-GB"/>
        </a:p>
      </dgm:t>
    </dgm:pt>
    <dgm:pt modelId="{18AC663E-4A71-47EA-9637-16E2CB0FC9B1}" type="sibTrans" cxnId="{76774C03-30DF-4A0F-A14E-CE3F24ACDECB}">
      <dgm:prSet/>
      <dgm:spPr/>
      <dgm:t>
        <a:bodyPr/>
        <a:lstStyle/>
        <a:p>
          <a:endParaRPr lang="en-GB"/>
        </a:p>
      </dgm:t>
    </dgm:pt>
    <dgm:pt modelId="{D5767A32-6ACF-4540-B295-01C215986B07}" type="pres">
      <dgm:prSet presAssocID="{70ECC3C5-0191-4EBD-8C3C-CACE9DBBE5D3}" presName="vert0" presStyleCnt="0">
        <dgm:presLayoutVars>
          <dgm:dir/>
          <dgm:animOne val="branch"/>
          <dgm:animLvl val="lvl"/>
        </dgm:presLayoutVars>
      </dgm:prSet>
      <dgm:spPr/>
    </dgm:pt>
    <dgm:pt modelId="{3758429A-80FD-4F29-BB99-1D9D71DD599F}" type="pres">
      <dgm:prSet presAssocID="{09E3B65A-4217-42E9-9547-20035113B5C3}" presName="thickLine" presStyleLbl="alignNode1" presStyleIdx="0" presStyleCnt="3"/>
      <dgm:spPr/>
    </dgm:pt>
    <dgm:pt modelId="{A7377717-E63B-4047-94D9-03093490807C}" type="pres">
      <dgm:prSet presAssocID="{09E3B65A-4217-42E9-9547-20035113B5C3}" presName="horz1" presStyleCnt="0"/>
      <dgm:spPr/>
    </dgm:pt>
    <dgm:pt modelId="{7533E827-3048-4F4B-A186-52D9AB8F10A4}" type="pres">
      <dgm:prSet presAssocID="{09E3B65A-4217-42E9-9547-20035113B5C3}" presName="tx1" presStyleLbl="revTx" presStyleIdx="0" presStyleCnt="3" custScaleY="45444"/>
      <dgm:spPr/>
    </dgm:pt>
    <dgm:pt modelId="{46EF016C-8383-4DBB-911D-A0E107CA7189}" type="pres">
      <dgm:prSet presAssocID="{09E3B65A-4217-42E9-9547-20035113B5C3}" presName="vert1" presStyleCnt="0"/>
      <dgm:spPr/>
    </dgm:pt>
    <dgm:pt modelId="{6D9E2513-F4A3-4377-BB6E-13EDA2ACA2E3}" type="pres">
      <dgm:prSet presAssocID="{5E5FAA7D-9E5A-42E3-A0AC-B58AB1708ED6}" presName="thickLine" presStyleLbl="alignNode1" presStyleIdx="1" presStyleCnt="3"/>
      <dgm:spPr/>
    </dgm:pt>
    <dgm:pt modelId="{8584199C-A82B-4581-B46C-A86B0A8D910A}" type="pres">
      <dgm:prSet presAssocID="{5E5FAA7D-9E5A-42E3-A0AC-B58AB1708ED6}" presName="horz1" presStyleCnt="0"/>
      <dgm:spPr/>
    </dgm:pt>
    <dgm:pt modelId="{488FEA84-44AD-4AC7-83BE-0AF01C872BBD}" type="pres">
      <dgm:prSet presAssocID="{5E5FAA7D-9E5A-42E3-A0AC-B58AB1708ED6}" presName="tx1" presStyleLbl="revTx" presStyleIdx="1" presStyleCnt="3" custScaleY="121602"/>
      <dgm:spPr/>
    </dgm:pt>
    <dgm:pt modelId="{8E15A0DC-569A-473B-9EFA-45DA6A8AF518}" type="pres">
      <dgm:prSet presAssocID="{5E5FAA7D-9E5A-42E3-A0AC-B58AB1708ED6}" presName="vert1" presStyleCnt="0"/>
      <dgm:spPr/>
    </dgm:pt>
    <dgm:pt modelId="{4B6C010F-844A-4C89-A078-185896978FF9}" type="pres">
      <dgm:prSet presAssocID="{74DF6E5E-137B-4605-A3A0-CB1E4B026668}" presName="thickLine" presStyleLbl="alignNode1" presStyleIdx="2" presStyleCnt="3"/>
      <dgm:spPr/>
    </dgm:pt>
    <dgm:pt modelId="{CE8ADEBD-8C46-4B24-ADC2-A163E04D0E82}" type="pres">
      <dgm:prSet presAssocID="{74DF6E5E-137B-4605-A3A0-CB1E4B026668}" presName="horz1" presStyleCnt="0"/>
      <dgm:spPr/>
    </dgm:pt>
    <dgm:pt modelId="{11FA7573-4CA6-41E4-9E11-8A2942122E07}" type="pres">
      <dgm:prSet presAssocID="{74DF6E5E-137B-4605-A3A0-CB1E4B026668}" presName="tx1" presStyleLbl="revTx" presStyleIdx="2" presStyleCnt="3"/>
      <dgm:spPr/>
    </dgm:pt>
    <dgm:pt modelId="{98B38CB2-4964-4B5F-855E-5DB87F951171}" type="pres">
      <dgm:prSet presAssocID="{74DF6E5E-137B-4605-A3A0-CB1E4B026668}" presName="vert1" presStyleCnt="0"/>
      <dgm:spPr/>
    </dgm:pt>
  </dgm:ptLst>
  <dgm:cxnLst>
    <dgm:cxn modelId="{9A88CD02-2429-4090-B93D-222E94F2EE71}" type="presOf" srcId="{70ECC3C5-0191-4EBD-8C3C-CACE9DBBE5D3}" destId="{D5767A32-6ACF-4540-B295-01C215986B07}" srcOrd="0" destOrd="0" presId="urn:microsoft.com/office/officeart/2008/layout/LinedList"/>
    <dgm:cxn modelId="{76774C03-30DF-4A0F-A14E-CE3F24ACDECB}" srcId="{70ECC3C5-0191-4EBD-8C3C-CACE9DBBE5D3}" destId="{74DF6E5E-137B-4605-A3A0-CB1E4B026668}" srcOrd="2" destOrd="0" parTransId="{78A4C0E1-892C-49CD-81D2-EE86A1303CEC}" sibTransId="{18AC663E-4A71-47EA-9637-16E2CB0FC9B1}"/>
    <dgm:cxn modelId="{B4E68D67-D1D0-4D4E-863C-E44057DCC855}" type="presOf" srcId="{09E3B65A-4217-42E9-9547-20035113B5C3}" destId="{7533E827-3048-4F4B-A186-52D9AB8F10A4}" srcOrd="0" destOrd="0" presId="urn:microsoft.com/office/officeart/2008/layout/LinedList"/>
    <dgm:cxn modelId="{D9F37470-B3FE-4E4A-AE03-6A25931A8754}" type="presOf" srcId="{5E5FAA7D-9E5A-42E3-A0AC-B58AB1708ED6}" destId="{488FEA84-44AD-4AC7-83BE-0AF01C872BBD}" srcOrd="0" destOrd="0" presId="urn:microsoft.com/office/officeart/2008/layout/LinedList"/>
    <dgm:cxn modelId="{C8E9C7CB-0BD1-4CC8-9547-B3108738CFD8}" type="presOf" srcId="{74DF6E5E-137B-4605-A3A0-CB1E4B026668}" destId="{11FA7573-4CA6-41E4-9E11-8A2942122E07}" srcOrd="0" destOrd="0" presId="urn:microsoft.com/office/officeart/2008/layout/LinedList"/>
    <dgm:cxn modelId="{513E00E6-A68F-48A2-ACFB-05904F8341C0}" srcId="{70ECC3C5-0191-4EBD-8C3C-CACE9DBBE5D3}" destId="{09E3B65A-4217-42E9-9547-20035113B5C3}" srcOrd="0" destOrd="0" parTransId="{1EE44465-B463-4384-B304-902CBF129A1E}" sibTransId="{A972841E-1317-4DC2-9D46-C32F522CC43B}"/>
    <dgm:cxn modelId="{BFDE3EEC-609C-419D-904E-8C0C3EFB28E6}" srcId="{70ECC3C5-0191-4EBD-8C3C-CACE9DBBE5D3}" destId="{5E5FAA7D-9E5A-42E3-A0AC-B58AB1708ED6}" srcOrd="1" destOrd="0" parTransId="{3D4E71BF-1DF6-4D62-BD46-BE39BE208A16}" sibTransId="{AF84736C-80ED-44A9-9144-8E80D4B2FD81}"/>
    <dgm:cxn modelId="{3E4D5A9E-1E78-4EE3-9E88-F92150B8C4A5}" type="presParOf" srcId="{D5767A32-6ACF-4540-B295-01C215986B07}" destId="{3758429A-80FD-4F29-BB99-1D9D71DD599F}" srcOrd="0" destOrd="0" presId="urn:microsoft.com/office/officeart/2008/layout/LinedList"/>
    <dgm:cxn modelId="{BF87A7A1-1C05-4CF4-B7AF-B71E08F2194C}" type="presParOf" srcId="{D5767A32-6ACF-4540-B295-01C215986B07}" destId="{A7377717-E63B-4047-94D9-03093490807C}" srcOrd="1" destOrd="0" presId="urn:microsoft.com/office/officeart/2008/layout/LinedList"/>
    <dgm:cxn modelId="{70D27E69-8F19-4968-91F5-45CEE1079075}" type="presParOf" srcId="{A7377717-E63B-4047-94D9-03093490807C}" destId="{7533E827-3048-4F4B-A186-52D9AB8F10A4}" srcOrd="0" destOrd="0" presId="urn:microsoft.com/office/officeart/2008/layout/LinedList"/>
    <dgm:cxn modelId="{E9C4C2EA-4003-4921-8F82-4A0618505154}" type="presParOf" srcId="{A7377717-E63B-4047-94D9-03093490807C}" destId="{46EF016C-8383-4DBB-911D-A0E107CA7189}" srcOrd="1" destOrd="0" presId="urn:microsoft.com/office/officeart/2008/layout/LinedList"/>
    <dgm:cxn modelId="{C679F3A9-1673-4A9C-B841-452B73029DEC}" type="presParOf" srcId="{D5767A32-6ACF-4540-B295-01C215986B07}" destId="{6D9E2513-F4A3-4377-BB6E-13EDA2ACA2E3}" srcOrd="2" destOrd="0" presId="urn:microsoft.com/office/officeart/2008/layout/LinedList"/>
    <dgm:cxn modelId="{9B226316-D1A6-4E5D-A02C-DC7EDCC7D65F}" type="presParOf" srcId="{D5767A32-6ACF-4540-B295-01C215986B07}" destId="{8584199C-A82B-4581-B46C-A86B0A8D910A}" srcOrd="3" destOrd="0" presId="urn:microsoft.com/office/officeart/2008/layout/LinedList"/>
    <dgm:cxn modelId="{96676D42-8135-4851-B516-ABAE4FF60723}" type="presParOf" srcId="{8584199C-A82B-4581-B46C-A86B0A8D910A}" destId="{488FEA84-44AD-4AC7-83BE-0AF01C872BBD}" srcOrd="0" destOrd="0" presId="urn:microsoft.com/office/officeart/2008/layout/LinedList"/>
    <dgm:cxn modelId="{E56AFD57-4AA6-40CE-BD9E-923650CF9552}" type="presParOf" srcId="{8584199C-A82B-4581-B46C-A86B0A8D910A}" destId="{8E15A0DC-569A-473B-9EFA-45DA6A8AF518}" srcOrd="1" destOrd="0" presId="urn:microsoft.com/office/officeart/2008/layout/LinedList"/>
    <dgm:cxn modelId="{6D188C28-F1E3-44A8-81D8-287F8509E451}" type="presParOf" srcId="{D5767A32-6ACF-4540-B295-01C215986B07}" destId="{4B6C010F-844A-4C89-A078-185896978FF9}" srcOrd="4" destOrd="0" presId="urn:microsoft.com/office/officeart/2008/layout/LinedList"/>
    <dgm:cxn modelId="{F299056E-70E2-48CA-B8A8-E1B9E9D03962}" type="presParOf" srcId="{D5767A32-6ACF-4540-B295-01C215986B07}" destId="{CE8ADEBD-8C46-4B24-ADC2-A163E04D0E82}" srcOrd="5" destOrd="0" presId="urn:microsoft.com/office/officeart/2008/layout/LinedList"/>
    <dgm:cxn modelId="{7AE0AE57-E0A1-4C7C-B0CD-5550CC41B371}" type="presParOf" srcId="{CE8ADEBD-8C46-4B24-ADC2-A163E04D0E82}" destId="{11FA7573-4CA6-41E4-9E11-8A2942122E07}" srcOrd="0" destOrd="0" presId="urn:microsoft.com/office/officeart/2008/layout/LinedList"/>
    <dgm:cxn modelId="{1A252D30-3C31-438C-A086-0F9C52671498}" type="presParOf" srcId="{CE8ADEBD-8C46-4B24-ADC2-A163E04D0E82}" destId="{98B38CB2-4964-4B5F-855E-5DB87F95117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600CA36-0732-4CF6-889E-7F235027B1BB}"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63C5ED7C-0680-48A3-A821-5FDC1EC678DB}">
      <dgm:prSet/>
      <dgm:spPr/>
      <dgm:t>
        <a:bodyPr/>
        <a:lstStyle/>
        <a:p>
          <a:r>
            <a:rPr lang="en-GB"/>
            <a:t>Please identify a key research paper within your area of work</a:t>
          </a:r>
          <a:endParaRPr lang="en-US"/>
        </a:p>
      </dgm:t>
    </dgm:pt>
    <dgm:pt modelId="{2A13D4EF-66ED-4067-B3A0-9A241401EDDE}" type="parTrans" cxnId="{2E328E0B-693B-41E7-9945-C8EEEE983BF6}">
      <dgm:prSet/>
      <dgm:spPr/>
      <dgm:t>
        <a:bodyPr/>
        <a:lstStyle/>
        <a:p>
          <a:endParaRPr lang="en-US"/>
        </a:p>
      </dgm:t>
    </dgm:pt>
    <dgm:pt modelId="{6D6C81A0-9F0E-48CB-A7FC-822B747ADFA9}" type="sibTrans" cxnId="{2E328E0B-693B-41E7-9945-C8EEEE983BF6}">
      <dgm:prSet/>
      <dgm:spPr/>
      <dgm:t>
        <a:bodyPr/>
        <a:lstStyle/>
        <a:p>
          <a:endParaRPr lang="en-US"/>
        </a:p>
      </dgm:t>
    </dgm:pt>
    <dgm:pt modelId="{FEA0D525-A8F0-441C-882B-2E2D7E5D2CE7}">
      <dgm:prSet/>
      <dgm:spPr/>
      <dgm:t>
        <a:bodyPr/>
        <a:lstStyle/>
        <a:p>
          <a:r>
            <a:rPr lang="en-GB" dirty="0"/>
            <a:t>Make sure that you have understood the content and have access to this in hard copy or electronically for our next workshop as we will be considering this in some detail</a:t>
          </a:r>
          <a:endParaRPr lang="en-US" dirty="0"/>
        </a:p>
      </dgm:t>
    </dgm:pt>
    <dgm:pt modelId="{53E43758-F830-42AB-A8F6-C555C8DFC3E5}" type="parTrans" cxnId="{D6D08A0A-A17B-4617-AB34-6231DC5894C5}">
      <dgm:prSet/>
      <dgm:spPr/>
      <dgm:t>
        <a:bodyPr/>
        <a:lstStyle/>
        <a:p>
          <a:endParaRPr lang="en-US"/>
        </a:p>
      </dgm:t>
    </dgm:pt>
    <dgm:pt modelId="{529C0DC4-B707-4D5B-A4B0-DB2ACE3E29C8}" type="sibTrans" cxnId="{D6D08A0A-A17B-4617-AB34-6231DC5894C5}">
      <dgm:prSet/>
      <dgm:spPr/>
      <dgm:t>
        <a:bodyPr/>
        <a:lstStyle/>
        <a:p>
          <a:endParaRPr lang="en-US"/>
        </a:p>
      </dgm:t>
    </dgm:pt>
    <dgm:pt modelId="{630D0815-EAC2-4B66-AC5D-F4D0B0BE0937}" type="pres">
      <dgm:prSet presAssocID="{A600CA36-0732-4CF6-889E-7F235027B1BB}" presName="hierChild1" presStyleCnt="0">
        <dgm:presLayoutVars>
          <dgm:chPref val="1"/>
          <dgm:dir/>
          <dgm:animOne val="branch"/>
          <dgm:animLvl val="lvl"/>
          <dgm:resizeHandles/>
        </dgm:presLayoutVars>
      </dgm:prSet>
      <dgm:spPr/>
    </dgm:pt>
    <dgm:pt modelId="{A0DA73DA-37FC-4332-BD98-9B6624D5AE93}" type="pres">
      <dgm:prSet presAssocID="{63C5ED7C-0680-48A3-A821-5FDC1EC678DB}" presName="hierRoot1" presStyleCnt="0"/>
      <dgm:spPr/>
    </dgm:pt>
    <dgm:pt modelId="{F635CCB6-2383-4B52-BEA2-605C22824F8D}" type="pres">
      <dgm:prSet presAssocID="{63C5ED7C-0680-48A3-A821-5FDC1EC678DB}" presName="composite" presStyleCnt="0"/>
      <dgm:spPr/>
    </dgm:pt>
    <dgm:pt modelId="{841E639C-EAF6-4ACD-87EB-4FC98EBA084B}" type="pres">
      <dgm:prSet presAssocID="{63C5ED7C-0680-48A3-A821-5FDC1EC678DB}" presName="background" presStyleLbl="node0" presStyleIdx="0" presStyleCnt="2"/>
      <dgm:spPr/>
    </dgm:pt>
    <dgm:pt modelId="{29451E79-E299-4BFD-9C25-5C3A7EFB6E5F}" type="pres">
      <dgm:prSet presAssocID="{63C5ED7C-0680-48A3-A821-5FDC1EC678DB}" presName="text" presStyleLbl="fgAcc0" presStyleIdx="0" presStyleCnt="2">
        <dgm:presLayoutVars>
          <dgm:chPref val="3"/>
        </dgm:presLayoutVars>
      </dgm:prSet>
      <dgm:spPr/>
    </dgm:pt>
    <dgm:pt modelId="{DAE3AEB0-DE7F-40B7-8822-540DF3FF8A9C}" type="pres">
      <dgm:prSet presAssocID="{63C5ED7C-0680-48A3-A821-5FDC1EC678DB}" presName="hierChild2" presStyleCnt="0"/>
      <dgm:spPr/>
    </dgm:pt>
    <dgm:pt modelId="{18987105-4BFC-4C5A-9573-567EDD67F1DB}" type="pres">
      <dgm:prSet presAssocID="{FEA0D525-A8F0-441C-882B-2E2D7E5D2CE7}" presName="hierRoot1" presStyleCnt="0"/>
      <dgm:spPr/>
    </dgm:pt>
    <dgm:pt modelId="{3F76653F-6457-46FB-8CA6-204E66943706}" type="pres">
      <dgm:prSet presAssocID="{FEA0D525-A8F0-441C-882B-2E2D7E5D2CE7}" presName="composite" presStyleCnt="0"/>
      <dgm:spPr/>
    </dgm:pt>
    <dgm:pt modelId="{AB8C491B-5F0B-4B4D-AE00-1CDBFD9D6AF5}" type="pres">
      <dgm:prSet presAssocID="{FEA0D525-A8F0-441C-882B-2E2D7E5D2CE7}" presName="background" presStyleLbl="node0" presStyleIdx="1" presStyleCnt="2"/>
      <dgm:spPr/>
    </dgm:pt>
    <dgm:pt modelId="{5116E0E0-5FF1-486B-8776-758E0D71065C}" type="pres">
      <dgm:prSet presAssocID="{FEA0D525-A8F0-441C-882B-2E2D7E5D2CE7}" presName="text" presStyleLbl="fgAcc0" presStyleIdx="1" presStyleCnt="2">
        <dgm:presLayoutVars>
          <dgm:chPref val="3"/>
        </dgm:presLayoutVars>
      </dgm:prSet>
      <dgm:spPr/>
    </dgm:pt>
    <dgm:pt modelId="{1F7D904E-B57E-4F62-B6AB-EDE3B2EDC363}" type="pres">
      <dgm:prSet presAssocID="{FEA0D525-A8F0-441C-882B-2E2D7E5D2CE7}" presName="hierChild2" presStyleCnt="0"/>
      <dgm:spPr/>
    </dgm:pt>
  </dgm:ptLst>
  <dgm:cxnLst>
    <dgm:cxn modelId="{D6D08A0A-A17B-4617-AB34-6231DC5894C5}" srcId="{A600CA36-0732-4CF6-889E-7F235027B1BB}" destId="{FEA0D525-A8F0-441C-882B-2E2D7E5D2CE7}" srcOrd="1" destOrd="0" parTransId="{53E43758-F830-42AB-A8F6-C555C8DFC3E5}" sibTransId="{529C0DC4-B707-4D5B-A4B0-DB2ACE3E29C8}"/>
    <dgm:cxn modelId="{2E328E0B-693B-41E7-9945-C8EEEE983BF6}" srcId="{A600CA36-0732-4CF6-889E-7F235027B1BB}" destId="{63C5ED7C-0680-48A3-A821-5FDC1EC678DB}" srcOrd="0" destOrd="0" parTransId="{2A13D4EF-66ED-4067-B3A0-9A241401EDDE}" sibTransId="{6D6C81A0-9F0E-48CB-A7FC-822B747ADFA9}"/>
    <dgm:cxn modelId="{9448BD2F-5B45-4E45-A16B-4106978C1888}" type="presOf" srcId="{FEA0D525-A8F0-441C-882B-2E2D7E5D2CE7}" destId="{5116E0E0-5FF1-486B-8776-758E0D71065C}" srcOrd="0" destOrd="0" presId="urn:microsoft.com/office/officeart/2005/8/layout/hierarchy1"/>
    <dgm:cxn modelId="{346FA0C7-FAA5-486A-9891-EFEE2B661BEB}" type="presOf" srcId="{63C5ED7C-0680-48A3-A821-5FDC1EC678DB}" destId="{29451E79-E299-4BFD-9C25-5C3A7EFB6E5F}" srcOrd="0" destOrd="0" presId="urn:microsoft.com/office/officeart/2005/8/layout/hierarchy1"/>
    <dgm:cxn modelId="{1E45ACE1-016E-4320-BEE5-EAE3330F8BB9}" type="presOf" srcId="{A600CA36-0732-4CF6-889E-7F235027B1BB}" destId="{630D0815-EAC2-4B66-AC5D-F4D0B0BE0937}" srcOrd="0" destOrd="0" presId="urn:microsoft.com/office/officeart/2005/8/layout/hierarchy1"/>
    <dgm:cxn modelId="{FB205472-79A6-4FA2-9F9D-42919B623C60}" type="presParOf" srcId="{630D0815-EAC2-4B66-AC5D-F4D0B0BE0937}" destId="{A0DA73DA-37FC-4332-BD98-9B6624D5AE93}" srcOrd="0" destOrd="0" presId="urn:microsoft.com/office/officeart/2005/8/layout/hierarchy1"/>
    <dgm:cxn modelId="{95A7CDD7-9086-402C-A19B-4885FA70B8B3}" type="presParOf" srcId="{A0DA73DA-37FC-4332-BD98-9B6624D5AE93}" destId="{F635CCB6-2383-4B52-BEA2-605C22824F8D}" srcOrd="0" destOrd="0" presId="urn:microsoft.com/office/officeart/2005/8/layout/hierarchy1"/>
    <dgm:cxn modelId="{136FDBD0-9D76-4282-A736-4461A4865137}" type="presParOf" srcId="{F635CCB6-2383-4B52-BEA2-605C22824F8D}" destId="{841E639C-EAF6-4ACD-87EB-4FC98EBA084B}" srcOrd="0" destOrd="0" presId="urn:microsoft.com/office/officeart/2005/8/layout/hierarchy1"/>
    <dgm:cxn modelId="{BC243825-6FA8-497B-8A5A-8A4141723084}" type="presParOf" srcId="{F635CCB6-2383-4B52-BEA2-605C22824F8D}" destId="{29451E79-E299-4BFD-9C25-5C3A7EFB6E5F}" srcOrd="1" destOrd="0" presId="urn:microsoft.com/office/officeart/2005/8/layout/hierarchy1"/>
    <dgm:cxn modelId="{0BB851D0-AE77-4333-B4C4-7E196DF30376}" type="presParOf" srcId="{A0DA73DA-37FC-4332-BD98-9B6624D5AE93}" destId="{DAE3AEB0-DE7F-40B7-8822-540DF3FF8A9C}" srcOrd="1" destOrd="0" presId="urn:microsoft.com/office/officeart/2005/8/layout/hierarchy1"/>
    <dgm:cxn modelId="{748FA46E-767A-4E10-8C95-432D4AB332F5}" type="presParOf" srcId="{630D0815-EAC2-4B66-AC5D-F4D0B0BE0937}" destId="{18987105-4BFC-4C5A-9573-567EDD67F1DB}" srcOrd="1" destOrd="0" presId="urn:microsoft.com/office/officeart/2005/8/layout/hierarchy1"/>
    <dgm:cxn modelId="{2CBE3448-650C-47C8-ABDF-0B05FA49061B}" type="presParOf" srcId="{18987105-4BFC-4C5A-9573-567EDD67F1DB}" destId="{3F76653F-6457-46FB-8CA6-204E66943706}" srcOrd="0" destOrd="0" presId="urn:microsoft.com/office/officeart/2005/8/layout/hierarchy1"/>
    <dgm:cxn modelId="{0ADA4BAA-635B-4237-A8F3-D75165193D13}" type="presParOf" srcId="{3F76653F-6457-46FB-8CA6-204E66943706}" destId="{AB8C491B-5F0B-4B4D-AE00-1CDBFD9D6AF5}" srcOrd="0" destOrd="0" presId="urn:microsoft.com/office/officeart/2005/8/layout/hierarchy1"/>
    <dgm:cxn modelId="{873CB681-4300-407F-9D0F-4BD5581E9E29}" type="presParOf" srcId="{3F76653F-6457-46FB-8CA6-204E66943706}" destId="{5116E0E0-5FF1-486B-8776-758E0D71065C}" srcOrd="1" destOrd="0" presId="urn:microsoft.com/office/officeart/2005/8/layout/hierarchy1"/>
    <dgm:cxn modelId="{116F2329-2044-47FE-B71D-B47CD9AC1D37}" type="presParOf" srcId="{18987105-4BFC-4C5A-9573-567EDD67F1DB}" destId="{1F7D904E-B57E-4F62-B6AB-EDE3B2EDC36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06C1936-CBAF-4605-BB74-46BC5298871E}" type="doc">
      <dgm:prSet loTypeId="urn:microsoft.com/office/officeart/2005/8/layout/default" loCatId="Inbox" qsTypeId="urn:microsoft.com/office/officeart/2005/8/quickstyle/simple2" qsCatId="simple" csTypeId="urn:microsoft.com/office/officeart/2005/8/colors/accent2_2" csCatId="accent2" phldr="1"/>
      <dgm:spPr/>
      <dgm:t>
        <a:bodyPr/>
        <a:lstStyle/>
        <a:p>
          <a:endParaRPr lang="en-US"/>
        </a:p>
      </dgm:t>
    </dgm:pt>
    <dgm:pt modelId="{0A240DF7-848B-409C-BA98-F388084C8831}">
      <dgm:prSet/>
      <dgm:spPr/>
      <dgm:t>
        <a:bodyPr/>
        <a:lstStyle/>
        <a:p>
          <a:r>
            <a:rPr lang="en-GB"/>
            <a:t>Questions?</a:t>
          </a:r>
          <a:endParaRPr lang="en-US"/>
        </a:p>
      </dgm:t>
    </dgm:pt>
    <dgm:pt modelId="{F6A1EAED-48A3-4A80-9639-60678CD93228}" type="parTrans" cxnId="{0ADB1CEB-1614-4AAB-B391-6E6258067D91}">
      <dgm:prSet/>
      <dgm:spPr/>
      <dgm:t>
        <a:bodyPr/>
        <a:lstStyle/>
        <a:p>
          <a:endParaRPr lang="en-US"/>
        </a:p>
      </dgm:t>
    </dgm:pt>
    <dgm:pt modelId="{6B9F9C8E-58E9-494A-9473-FF54B5AFF6FD}" type="sibTrans" cxnId="{0ADB1CEB-1614-4AAB-B391-6E6258067D91}">
      <dgm:prSet/>
      <dgm:spPr/>
      <dgm:t>
        <a:bodyPr/>
        <a:lstStyle/>
        <a:p>
          <a:endParaRPr lang="en-US"/>
        </a:p>
      </dgm:t>
    </dgm:pt>
    <dgm:pt modelId="{F32A9FD5-A44F-4805-B677-44CC4475E0D1}">
      <dgm:prSet/>
      <dgm:spPr/>
      <dgm:t>
        <a:bodyPr/>
        <a:lstStyle/>
        <a:p>
          <a:r>
            <a:rPr lang="en-GB" dirty="0"/>
            <a:t>Suggestions for future workshops?</a:t>
          </a:r>
          <a:endParaRPr lang="en-US" dirty="0"/>
        </a:p>
      </dgm:t>
    </dgm:pt>
    <dgm:pt modelId="{544EE71D-E5F9-426B-952C-548E4DAB96A8}" type="parTrans" cxnId="{8F5DE725-AF1B-450B-AE28-4F41F6927748}">
      <dgm:prSet/>
      <dgm:spPr/>
      <dgm:t>
        <a:bodyPr/>
        <a:lstStyle/>
        <a:p>
          <a:endParaRPr lang="en-US"/>
        </a:p>
      </dgm:t>
    </dgm:pt>
    <dgm:pt modelId="{5AAE59CE-E6B8-463A-8F3B-8013C1C7400F}" type="sibTrans" cxnId="{8F5DE725-AF1B-450B-AE28-4F41F6927748}">
      <dgm:prSet/>
      <dgm:spPr/>
      <dgm:t>
        <a:bodyPr/>
        <a:lstStyle/>
        <a:p>
          <a:endParaRPr lang="en-US"/>
        </a:p>
      </dgm:t>
    </dgm:pt>
    <dgm:pt modelId="{12E978C4-1252-48A0-82D3-9262471EBC26}" type="pres">
      <dgm:prSet presAssocID="{106C1936-CBAF-4605-BB74-46BC5298871E}" presName="diagram" presStyleCnt="0">
        <dgm:presLayoutVars>
          <dgm:dir/>
          <dgm:resizeHandles val="exact"/>
        </dgm:presLayoutVars>
      </dgm:prSet>
      <dgm:spPr/>
    </dgm:pt>
    <dgm:pt modelId="{F8BF49F9-BFA5-403A-A194-26C2F24C58D6}" type="pres">
      <dgm:prSet presAssocID="{0A240DF7-848B-409C-BA98-F388084C8831}" presName="node" presStyleLbl="node1" presStyleIdx="0" presStyleCnt="2">
        <dgm:presLayoutVars>
          <dgm:bulletEnabled val="1"/>
        </dgm:presLayoutVars>
      </dgm:prSet>
      <dgm:spPr/>
    </dgm:pt>
    <dgm:pt modelId="{F997AB51-84AC-4B42-A26F-5B8EEE15ADBD}" type="pres">
      <dgm:prSet presAssocID="{6B9F9C8E-58E9-494A-9473-FF54B5AFF6FD}" presName="sibTrans" presStyleCnt="0"/>
      <dgm:spPr/>
    </dgm:pt>
    <dgm:pt modelId="{E25F73DB-8F8C-4468-BFE4-80EC86F71892}" type="pres">
      <dgm:prSet presAssocID="{F32A9FD5-A44F-4805-B677-44CC4475E0D1}" presName="node" presStyleLbl="node1" presStyleIdx="1" presStyleCnt="2">
        <dgm:presLayoutVars>
          <dgm:bulletEnabled val="1"/>
        </dgm:presLayoutVars>
      </dgm:prSet>
      <dgm:spPr/>
    </dgm:pt>
  </dgm:ptLst>
  <dgm:cxnLst>
    <dgm:cxn modelId="{8F5DE725-AF1B-450B-AE28-4F41F6927748}" srcId="{106C1936-CBAF-4605-BB74-46BC5298871E}" destId="{F32A9FD5-A44F-4805-B677-44CC4475E0D1}" srcOrd="1" destOrd="0" parTransId="{544EE71D-E5F9-426B-952C-548E4DAB96A8}" sibTransId="{5AAE59CE-E6B8-463A-8F3B-8013C1C7400F}"/>
    <dgm:cxn modelId="{7AAAC97C-8E4D-4753-90A8-C45185E8CF45}" type="presOf" srcId="{106C1936-CBAF-4605-BB74-46BC5298871E}" destId="{12E978C4-1252-48A0-82D3-9262471EBC26}" srcOrd="0" destOrd="0" presId="urn:microsoft.com/office/officeart/2005/8/layout/default"/>
    <dgm:cxn modelId="{4FF6AAD7-B957-42E6-960B-60E55CD14DEA}" type="presOf" srcId="{F32A9FD5-A44F-4805-B677-44CC4475E0D1}" destId="{E25F73DB-8F8C-4468-BFE4-80EC86F71892}" srcOrd="0" destOrd="0" presId="urn:microsoft.com/office/officeart/2005/8/layout/default"/>
    <dgm:cxn modelId="{0ADB1CEB-1614-4AAB-B391-6E6258067D91}" srcId="{106C1936-CBAF-4605-BB74-46BC5298871E}" destId="{0A240DF7-848B-409C-BA98-F388084C8831}" srcOrd="0" destOrd="0" parTransId="{F6A1EAED-48A3-4A80-9639-60678CD93228}" sibTransId="{6B9F9C8E-58E9-494A-9473-FF54B5AFF6FD}"/>
    <dgm:cxn modelId="{763BC8FC-E017-4D22-8557-5B71226A32D4}" type="presOf" srcId="{0A240DF7-848B-409C-BA98-F388084C8831}" destId="{F8BF49F9-BFA5-403A-A194-26C2F24C58D6}" srcOrd="0" destOrd="0" presId="urn:microsoft.com/office/officeart/2005/8/layout/default"/>
    <dgm:cxn modelId="{8C844EEE-DC8C-4C83-AF3C-60FFCF867BEF}" type="presParOf" srcId="{12E978C4-1252-48A0-82D3-9262471EBC26}" destId="{F8BF49F9-BFA5-403A-A194-26C2F24C58D6}" srcOrd="0" destOrd="0" presId="urn:microsoft.com/office/officeart/2005/8/layout/default"/>
    <dgm:cxn modelId="{B6D607F8-EBFE-4A40-A336-CE91BE09788F}" type="presParOf" srcId="{12E978C4-1252-48A0-82D3-9262471EBC26}" destId="{F997AB51-84AC-4B42-A26F-5B8EEE15ADBD}" srcOrd="1" destOrd="0" presId="urn:microsoft.com/office/officeart/2005/8/layout/default"/>
    <dgm:cxn modelId="{DEABBD08-4C0B-4382-80C3-10B048A0A3F5}" type="presParOf" srcId="{12E978C4-1252-48A0-82D3-9262471EBC26}" destId="{E25F73DB-8F8C-4468-BFE4-80EC86F71892}"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5A2541-EE43-4309-A4E1-C43519E4B68D}">
      <dsp:nvSpPr>
        <dsp:cNvPr id="0" name=""/>
        <dsp:cNvSpPr/>
      </dsp:nvSpPr>
      <dsp:spPr>
        <a:xfrm>
          <a:off x="968130" y="36165"/>
          <a:ext cx="735644" cy="735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D761F4-E561-4C5F-9610-9A12608B1420}">
      <dsp:nvSpPr>
        <dsp:cNvPr id="0" name=""/>
        <dsp:cNvSpPr/>
      </dsp:nvSpPr>
      <dsp:spPr>
        <a:xfrm>
          <a:off x="281888" y="792381"/>
          <a:ext cx="2108128" cy="2125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endParaRPr lang="en-GB" sz="1800" b="1" kern="1200"/>
        </a:p>
        <a:p>
          <a:pPr marL="0" lvl="0" indent="0" algn="ctr" defTabSz="800100">
            <a:lnSpc>
              <a:spcPct val="100000"/>
            </a:lnSpc>
            <a:spcBef>
              <a:spcPct val="0"/>
            </a:spcBef>
            <a:spcAft>
              <a:spcPct val="35000"/>
            </a:spcAft>
            <a:buNone/>
          </a:pPr>
          <a:r>
            <a:rPr lang="en-GB" sz="1800" b="1" kern="1200"/>
            <a:t>To address any questions or queries from our last lesson/independent learning</a:t>
          </a:r>
          <a:endParaRPr lang="en-US" sz="1800" b="1" kern="1200" dirty="0"/>
        </a:p>
      </dsp:txBody>
      <dsp:txXfrm>
        <a:off x="281888" y="792381"/>
        <a:ext cx="2108128" cy="2125022"/>
      </dsp:txXfrm>
    </dsp:sp>
    <dsp:sp modelId="{2124345F-556F-4EB4-90E5-F6F121DFEBFD}">
      <dsp:nvSpPr>
        <dsp:cNvPr id="0" name=""/>
        <dsp:cNvSpPr/>
      </dsp:nvSpPr>
      <dsp:spPr>
        <a:xfrm>
          <a:off x="3125661" y="215201"/>
          <a:ext cx="735644" cy="735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E11231-0B80-498A-B97B-85013788DF1F}">
      <dsp:nvSpPr>
        <dsp:cNvPr id="0" name=""/>
        <dsp:cNvSpPr/>
      </dsp:nvSpPr>
      <dsp:spPr>
        <a:xfrm>
          <a:off x="2676100" y="1329490"/>
          <a:ext cx="1634765" cy="1408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1" kern="1200"/>
            <a:t>To consider ethical issues which may arise from this work</a:t>
          </a:r>
          <a:endParaRPr lang="en-US" sz="1800" b="1" kern="1200" dirty="0"/>
        </a:p>
      </dsp:txBody>
      <dsp:txXfrm>
        <a:off x="2676100" y="1329490"/>
        <a:ext cx="1634765" cy="1408876"/>
      </dsp:txXfrm>
    </dsp:sp>
    <dsp:sp modelId="{6C909E06-32C8-425E-9228-BD3F1991364E}">
      <dsp:nvSpPr>
        <dsp:cNvPr id="0" name=""/>
        <dsp:cNvSpPr/>
      </dsp:nvSpPr>
      <dsp:spPr>
        <a:xfrm>
          <a:off x="5046510" y="215201"/>
          <a:ext cx="735644" cy="735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70C51A-E309-4BA2-BA51-13C1F8C3FA57}">
      <dsp:nvSpPr>
        <dsp:cNvPr id="0" name=""/>
        <dsp:cNvSpPr/>
      </dsp:nvSpPr>
      <dsp:spPr>
        <a:xfrm>
          <a:off x="4596950" y="1329490"/>
          <a:ext cx="1634765" cy="1408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1" kern="1200"/>
            <a:t>To consider what should  be included in an introduction to a literature review</a:t>
          </a:r>
          <a:endParaRPr lang="en-US" sz="1800" b="1" kern="1200" dirty="0"/>
        </a:p>
      </dsp:txBody>
      <dsp:txXfrm>
        <a:off x="4596950" y="1329490"/>
        <a:ext cx="1634765" cy="1408876"/>
      </dsp:txXfrm>
    </dsp:sp>
    <dsp:sp modelId="{37859D49-DECC-43BB-A8D1-CADBC3C98C38}">
      <dsp:nvSpPr>
        <dsp:cNvPr id="0" name=""/>
        <dsp:cNvSpPr/>
      </dsp:nvSpPr>
      <dsp:spPr>
        <a:xfrm>
          <a:off x="2888979" y="3326095"/>
          <a:ext cx="735644" cy="735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ABB7C1-7E14-4E6B-8F46-F0C9EDF57595}">
      <dsp:nvSpPr>
        <dsp:cNvPr id="0" name=""/>
        <dsp:cNvSpPr/>
      </dsp:nvSpPr>
      <dsp:spPr>
        <a:xfrm>
          <a:off x="2439419" y="4440384"/>
          <a:ext cx="1634765" cy="1408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b="1" kern="1200"/>
            <a:t>To enable you to start writing your literature review introduction</a:t>
          </a:r>
          <a:endParaRPr lang="en-US" sz="1700" b="1" kern="1200" dirty="0"/>
        </a:p>
      </dsp:txBody>
      <dsp:txXfrm>
        <a:off x="2439419" y="4440384"/>
        <a:ext cx="1634765" cy="14088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8FBD6-0171-4FEA-9701-9E64FAEFBECB}">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461571-75E4-414A-BA9D-0A5A83D80C13}">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a:t>Workshops </a:t>
          </a:r>
          <a:endParaRPr lang="en-US" sz="3600" kern="1200"/>
        </a:p>
      </dsp:txBody>
      <dsp:txXfrm>
        <a:off x="417971" y="2644140"/>
        <a:ext cx="2889450" cy="720000"/>
      </dsp:txXfrm>
    </dsp:sp>
    <dsp:sp modelId="{8ADCD1F5-1A7B-4EE2-A9A4-3CC5E227CBF3}">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E17A33-E660-4BF4-9468-79D45C1B3A76}">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a:t>Drop-ins</a:t>
          </a:r>
          <a:endParaRPr lang="en-US" sz="3600" kern="1200"/>
        </a:p>
      </dsp:txBody>
      <dsp:txXfrm>
        <a:off x="3813075" y="2644140"/>
        <a:ext cx="2889450" cy="720000"/>
      </dsp:txXfrm>
    </dsp:sp>
    <dsp:sp modelId="{A038C926-A779-44D2-8C7B-99FD2BD14197}">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E75501-C64C-42DA-8D15-E886EE08EB00}">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a:t>Supervision</a:t>
          </a:r>
          <a:endParaRPr lang="en-US" sz="3600" kern="1200"/>
        </a:p>
      </dsp:txBody>
      <dsp:txXfrm>
        <a:off x="7208178" y="2644140"/>
        <a:ext cx="28894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DA2134-CC25-46FE-8AD2-6B549C4055A5}">
      <dsp:nvSpPr>
        <dsp:cNvPr id="0" name=""/>
        <dsp:cNvSpPr/>
      </dsp:nvSpPr>
      <dsp:spPr>
        <a:xfrm>
          <a:off x="0" y="0"/>
          <a:ext cx="320675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0011" tIns="330200" rIns="250011" bIns="330200" numCol="1" spcCol="1270" anchor="t" anchorCtr="0">
          <a:noAutofit/>
        </a:bodyPr>
        <a:lstStyle/>
        <a:p>
          <a:pPr marL="0" lvl="0" indent="0" algn="l" defTabSz="844550">
            <a:lnSpc>
              <a:spcPct val="90000"/>
            </a:lnSpc>
            <a:spcBef>
              <a:spcPct val="0"/>
            </a:spcBef>
            <a:spcAft>
              <a:spcPct val="35000"/>
            </a:spcAft>
            <a:buNone/>
          </a:pPr>
          <a:r>
            <a:rPr lang="en-GB" sz="1900" kern="1200" dirty="0"/>
            <a:t>Detailed information  on the Moodle page, you have been asked to familiarise yourself with the content</a:t>
          </a:r>
          <a:endParaRPr lang="en-US" sz="1900" kern="1200" dirty="0"/>
        </a:p>
      </dsp:txBody>
      <dsp:txXfrm>
        <a:off x="0" y="1180944"/>
        <a:ext cx="3206750" cy="1864648"/>
      </dsp:txXfrm>
    </dsp:sp>
    <dsp:sp modelId="{D9CAD678-E9CD-4FAB-B6C0-27176E7A6366}">
      <dsp:nvSpPr>
        <dsp:cNvPr id="0" name=""/>
        <dsp:cNvSpPr/>
      </dsp:nvSpPr>
      <dsp:spPr>
        <a:xfrm>
          <a:off x="1137212"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00250">
            <a:lnSpc>
              <a:spcPct val="90000"/>
            </a:lnSpc>
            <a:spcBef>
              <a:spcPct val="0"/>
            </a:spcBef>
            <a:spcAft>
              <a:spcPct val="35000"/>
            </a:spcAft>
            <a:buNone/>
          </a:pPr>
          <a:r>
            <a:rPr lang="en-US" sz="4500" kern="1200"/>
            <a:t>1</a:t>
          </a:r>
        </a:p>
      </dsp:txBody>
      <dsp:txXfrm>
        <a:off x="1273748" y="447310"/>
        <a:ext cx="659252" cy="659252"/>
      </dsp:txXfrm>
    </dsp:sp>
    <dsp:sp modelId="{93332C50-2936-433E-AD6D-245BDDD4CD31}">
      <dsp:nvSpPr>
        <dsp:cNvPr id="0" name=""/>
        <dsp:cNvSpPr/>
      </dsp:nvSpPr>
      <dsp:spPr>
        <a:xfrm>
          <a:off x="0" y="3107676"/>
          <a:ext cx="320675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2F4AAAC-26D7-424B-9411-E874B09E2CD1}">
      <dsp:nvSpPr>
        <dsp:cNvPr id="0" name=""/>
        <dsp:cNvSpPr/>
      </dsp:nvSpPr>
      <dsp:spPr>
        <a:xfrm>
          <a:off x="3527425" y="0"/>
          <a:ext cx="320675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0011" tIns="330200" rIns="250011" bIns="330200" numCol="1" spcCol="1270" anchor="t" anchorCtr="0">
          <a:noAutofit/>
        </a:bodyPr>
        <a:lstStyle/>
        <a:p>
          <a:pPr marL="0" lvl="0" indent="0" algn="l" defTabSz="844550">
            <a:lnSpc>
              <a:spcPct val="90000"/>
            </a:lnSpc>
            <a:spcBef>
              <a:spcPct val="0"/>
            </a:spcBef>
            <a:spcAft>
              <a:spcPct val="35000"/>
            </a:spcAft>
            <a:buNone/>
          </a:pPr>
          <a:r>
            <a:rPr lang="en-GB" sz="1900" kern="1200" dirty="0"/>
            <a:t>Questions arising from </a:t>
          </a:r>
          <a:r>
            <a:rPr lang="en-GB" sz="1900" kern="1200"/>
            <a:t>Moodle or the </a:t>
          </a:r>
          <a:r>
            <a:rPr lang="en-GB" sz="1900" kern="1200" dirty="0"/>
            <a:t>PowerPoint you have read prior to this lesson?</a:t>
          </a:r>
          <a:endParaRPr lang="en-US" sz="1900" kern="1200" dirty="0"/>
        </a:p>
      </dsp:txBody>
      <dsp:txXfrm>
        <a:off x="3527425" y="1180944"/>
        <a:ext cx="3206750" cy="1864648"/>
      </dsp:txXfrm>
    </dsp:sp>
    <dsp:sp modelId="{2DD90DCB-61C7-49E1-BD88-522FC678D91C}">
      <dsp:nvSpPr>
        <dsp:cNvPr id="0" name=""/>
        <dsp:cNvSpPr/>
      </dsp:nvSpPr>
      <dsp:spPr>
        <a:xfrm>
          <a:off x="4664637"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00250">
            <a:lnSpc>
              <a:spcPct val="90000"/>
            </a:lnSpc>
            <a:spcBef>
              <a:spcPct val="0"/>
            </a:spcBef>
            <a:spcAft>
              <a:spcPct val="35000"/>
            </a:spcAft>
            <a:buNone/>
          </a:pPr>
          <a:r>
            <a:rPr lang="en-US" sz="4500" kern="1200"/>
            <a:t>2</a:t>
          </a:r>
        </a:p>
      </dsp:txBody>
      <dsp:txXfrm>
        <a:off x="4801173" y="447310"/>
        <a:ext cx="659252" cy="659252"/>
      </dsp:txXfrm>
    </dsp:sp>
    <dsp:sp modelId="{7F351776-7E73-4E62-95D7-9F8913CA2ADE}">
      <dsp:nvSpPr>
        <dsp:cNvPr id="0" name=""/>
        <dsp:cNvSpPr/>
      </dsp:nvSpPr>
      <dsp:spPr>
        <a:xfrm>
          <a:off x="3527425" y="3107676"/>
          <a:ext cx="320675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9673F7A-D623-41BD-B825-4FBECB8AA6CB}">
      <dsp:nvSpPr>
        <dsp:cNvPr id="0" name=""/>
        <dsp:cNvSpPr/>
      </dsp:nvSpPr>
      <dsp:spPr>
        <a:xfrm>
          <a:off x="7054850" y="0"/>
          <a:ext cx="320675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0011" tIns="330200" rIns="250011" bIns="330200" numCol="1" spcCol="1270" anchor="t" anchorCtr="0">
          <a:noAutofit/>
        </a:bodyPr>
        <a:lstStyle/>
        <a:p>
          <a:pPr marL="0" lvl="0" indent="0" algn="l" defTabSz="844550">
            <a:lnSpc>
              <a:spcPct val="90000"/>
            </a:lnSpc>
            <a:spcBef>
              <a:spcPct val="0"/>
            </a:spcBef>
            <a:spcAft>
              <a:spcPct val="35000"/>
            </a:spcAft>
            <a:buNone/>
          </a:pPr>
          <a:r>
            <a:rPr lang="en-GB" sz="1900" kern="1200"/>
            <a:t>Format for workshops</a:t>
          </a:r>
          <a:endParaRPr lang="en-US" sz="1900" kern="1200"/>
        </a:p>
      </dsp:txBody>
      <dsp:txXfrm>
        <a:off x="7054850" y="1180944"/>
        <a:ext cx="3206750" cy="1864648"/>
      </dsp:txXfrm>
    </dsp:sp>
    <dsp:sp modelId="{F68A0E16-3808-4ECA-9EA8-2782287BB17C}">
      <dsp:nvSpPr>
        <dsp:cNvPr id="0" name=""/>
        <dsp:cNvSpPr/>
      </dsp:nvSpPr>
      <dsp:spPr>
        <a:xfrm>
          <a:off x="8192062"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00250">
            <a:lnSpc>
              <a:spcPct val="90000"/>
            </a:lnSpc>
            <a:spcBef>
              <a:spcPct val="0"/>
            </a:spcBef>
            <a:spcAft>
              <a:spcPct val="35000"/>
            </a:spcAft>
            <a:buNone/>
          </a:pPr>
          <a:r>
            <a:rPr lang="en-US" sz="4500" kern="1200"/>
            <a:t>3</a:t>
          </a:r>
        </a:p>
      </dsp:txBody>
      <dsp:txXfrm>
        <a:off x="8328598" y="447310"/>
        <a:ext cx="659252" cy="659252"/>
      </dsp:txXfrm>
    </dsp:sp>
    <dsp:sp modelId="{1DB3887C-1654-405C-BA48-81E6433A5AA7}">
      <dsp:nvSpPr>
        <dsp:cNvPr id="0" name=""/>
        <dsp:cNvSpPr/>
      </dsp:nvSpPr>
      <dsp:spPr>
        <a:xfrm>
          <a:off x="7054850" y="3107676"/>
          <a:ext cx="320675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4940FC-1CF0-45A4-B1CB-975CEFF8D650}">
      <dsp:nvSpPr>
        <dsp:cNvPr id="0" name=""/>
        <dsp:cNvSpPr/>
      </dsp:nvSpPr>
      <dsp:spPr>
        <a:xfrm>
          <a:off x="3600" y="740375"/>
          <a:ext cx="2144263" cy="136160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E07200E-54F1-4DD5-9ACD-C185313BA8E3}">
      <dsp:nvSpPr>
        <dsp:cNvPr id="0" name=""/>
        <dsp:cNvSpPr/>
      </dsp:nvSpPr>
      <dsp:spPr>
        <a:xfrm>
          <a:off x="241851" y="966714"/>
          <a:ext cx="2144263" cy="136160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Firstly,  you need to pick a topic that you find compelling and relevant to the course</a:t>
          </a:r>
          <a:endParaRPr lang="en-US" sz="1700" kern="1200" dirty="0"/>
        </a:p>
      </dsp:txBody>
      <dsp:txXfrm>
        <a:off x="281731" y="1006594"/>
        <a:ext cx="2064503" cy="1281847"/>
      </dsp:txXfrm>
    </dsp:sp>
    <dsp:sp modelId="{F2775B95-E2C3-425A-9356-2F7B94351787}">
      <dsp:nvSpPr>
        <dsp:cNvPr id="0" name=""/>
        <dsp:cNvSpPr/>
      </dsp:nvSpPr>
      <dsp:spPr>
        <a:xfrm>
          <a:off x="2624366" y="740375"/>
          <a:ext cx="2144263" cy="136160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485315E-93F7-4E65-8A46-2610972C347A}">
      <dsp:nvSpPr>
        <dsp:cNvPr id="0" name=""/>
        <dsp:cNvSpPr/>
      </dsp:nvSpPr>
      <dsp:spPr>
        <a:xfrm>
          <a:off x="2862618" y="966714"/>
          <a:ext cx="2144263" cy="136160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Secondly, the topic should be relatively narrow so that it does not overwhelm you</a:t>
          </a:r>
          <a:endParaRPr lang="en-US" sz="1700" kern="1200"/>
        </a:p>
      </dsp:txBody>
      <dsp:txXfrm>
        <a:off x="2902498" y="1006594"/>
        <a:ext cx="2064503" cy="1281847"/>
      </dsp:txXfrm>
    </dsp:sp>
    <dsp:sp modelId="{57AE156A-1585-45FB-924F-D27FCE4F3DE4}">
      <dsp:nvSpPr>
        <dsp:cNvPr id="0" name=""/>
        <dsp:cNvSpPr/>
      </dsp:nvSpPr>
      <dsp:spPr>
        <a:xfrm>
          <a:off x="5245133" y="740375"/>
          <a:ext cx="2144263" cy="136160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F5F2D0A-3604-41BB-B060-E3E2BC3BC230}">
      <dsp:nvSpPr>
        <dsp:cNvPr id="0" name=""/>
        <dsp:cNvSpPr/>
      </dsp:nvSpPr>
      <dsp:spPr>
        <a:xfrm>
          <a:off x="5483384" y="966714"/>
          <a:ext cx="2144263" cy="136160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Thirdly, there needs to be enough supportive evidence for you to critique</a:t>
          </a:r>
          <a:endParaRPr lang="en-US" sz="1700" kern="1200"/>
        </a:p>
      </dsp:txBody>
      <dsp:txXfrm>
        <a:off x="5523264" y="1006594"/>
        <a:ext cx="2064503" cy="1281847"/>
      </dsp:txXfrm>
    </dsp:sp>
    <dsp:sp modelId="{9E5CE280-B1BF-4338-AC0E-7D49837A5E55}">
      <dsp:nvSpPr>
        <dsp:cNvPr id="0" name=""/>
        <dsp:cNvSpPr/>
      </dsp:nvSpPr>
      <dsp:spPr>
        <a:xfrm>
          <a:off x="7865899" y="740375"/>
          <a:ext cx="2153848" cy="140065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5DB1B3D-9DDD-4719-A1BE-C8A3DCCB2876}">
      <dsp:nvSpPr>
        <dsp:cNvPr id="0" name=""/>
        <dsp:cNvSpPr/>
      </dsp:nvSpPr>
      <dsp:spPr>
        <a:xfrm>
          <a:off x="8104151" y="966714"/>
          <a:ext cx="2153848" cy="140065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Finally. you need to organize your evidence into a CRITICAL review</a:t>
          </a:r>
        </a:p>
      </dsp:txBody>
      <dsp:txXfrm>
        <a:off x="8145175" y="1007738"/>
        <a:ext cx="2071800" cy="13186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698FF-958E-45D7-B21B-08260AD774D4}">
      <dsp:nvSpPr>
        <dsp:cNvPr id="0" name=""/>
        <dsp:cNvSpPr/>
      </dsp:nvSpPr>
      <dsp:spPr>
        <a:xfrm>
          <a:off x="3006" y="0"/>
          <a:ext cx="238502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5945" tIns="330200" rIns="185945" bIns="330200" numCol="1" spcCol="1270" anchor="t" anchorCtr="0">
          <a:noAutofit/>
        </a:bodyPr>
        <a:lstStyle/>
        <a:p>
          <a:pPr marL="0" lvl="0" indent="0" algn="l" defTabSz="666750">
            <a:lnSpc>
              <a:spcPct val="100000"/>
            </a:lnSpc>
            <a:spcBef>
              <a:spcPct val="0"/>
            </a:spcBef>
            <a:spcAft>
              <a:spcPct val="35000"/>
            </a:spcAft>
            <a:buNone/>
          </a:pPr>
          <a:r>
            <a:rPr lang="en-GB" sz="1500" kern="1200" dirty="0"/>
            <a:t>Do a literature search.  </a:t>
          </a:r>
          <a:endParaRPr lang="en-US" sz="1500" kern="1200" dirty="0"/>
        </a:p>
      </dsp:txBody>
      <dsp:txXfrm>
        <a:off x="3006" y="1180944"/>
        <a:ext cx="2385020" cy="1864648"/>
      </dsp:txXfrm>
    </dsp:sp>
    <dsp:sp modelId="{C1E2D8E7-F05D-4580-8027-5B451180E5D4}">
      <dsp:nvSpPr>
        <dsp:cNvPr id="0" name=""/>
        <dsp:cNvSpPr/>
      </dsp:nvSpPr>
      <dsp:spPr>
        <a:xfrm>
          <a:off x="729354"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00250">
            <a:lnSpc>
              <a:spcPct val="90000"/>
            </a:lnSpc>
            <a:spcBef>
              <a:spcPct val="0"/>
            </a:spcBef>
            <a:spcAft>
              <a:spcPct val="35000"/>
            </a:spcAft>
            <a:buNone/>
          </a:pPr>
          <a:r>
            <a:rPr lang="en-US" sz="4500" kern="1200"/>
            <a:t>1</a:t>
          </a:r>
        </a:p>
      </dsp:txBody>
      <dsp:txXfrm>
        <a:off x="865890" y="447310"/>
        <a:ext cx="659252" cy="659252"/>
      </dsp:txXfrm>
    </dsp:sp>
    <dsp:sp modelId="{7F56C211-320B-4CFB-83C6-ABE2925E0853}">
      <dsp:nvSpPr>
        <dsp:cNvPr id="0" name=""/>
        <dsp:cNvSpPr/>
      </dsp:nvSpPr>
      <dsp:spPr>
        <a:xfrm>
          <a:off x="3006" y="3107676"/>
          <a:ext cx="238502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8EC67DC-96A7-4B94-B453-9F71603FB468}">
      <dsp:nvSpPr>
        <dsp:cNvPr id="0" name=""/>
        <dsp:cNvSpPr/>
      </dsp:nvSpPr>
      <dsp:spPr>
        <a:xfrm>
          <a:off x="2626528" y="0"/>
          <a:ext cx="238502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5945" tIns="330200" rIns="185945" bIns="330200" numCol="1" spcCol="1270" anchor="t" anchorCtr="0">
          <a:noAutofit/>
        </a:bodyPr>
        <a:lstStyle/>
        <a:p>
          <a:pPr marL="0" lvl="0" indent="0" algn="l" defTabSz="666750">
            <a:lnSpc>
              <a:spcPct val="100000"/>
            </a:lnSpc>
            <a:spcBef>
              <a:spcPct val="0"/>
            </a:spcBef>
            <a:spcAft>
              <a:spcPct val="35000"/>
            </a:spcAft>
            <a:buNone/>
          </a:pPr>
          <a:r>
            <a:rPr lang="en-GB" sz="1500" kern="1200"/>
            <a:t>Find out what has been written about your topic. </a:t>
          </a:r>
          <a:endParaRPr lang="en-US" sz="1500" kern="1200"/>
        </a:p>
      </dsp:txBody>
      <dsp:txXfrm>
        <a:off x="2626528" y="1180944"/>
        <a:ext cx="2385020" cy="1864648"/>
      </dsp:txXfrm>
    </dsp:sp>
    <dsp:sp modelId="{5C8DE93D-3FEE-4554-9103-53CF8A1533ED}">
      <dsp:nvSpPr>
        <dsp:cNvPr id="0" name=""/>
        <dsp:cNvSpPr/>
      </dsp:nvSpPr>
      <dsp:spPr>
        <a:xfrm>
          <a:off x="3352876"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00250">
            <a:lnSpc>
              <a:spcPct val="90000"/>
            </a:lnSpc>
            <a:spcBef>
              <a:spcPct val="0"/>
            </a:spcBef>
            <a:spcAft>
              <a:spcPct val="35000"/>
            </a:spcAft>
            <a:buNone/>
          </a:pPr>
          <a:r>
            <a:rPr lang="en-US" sz="4500" kern="1200"/>
            <a:t>2</a:t>
          </a:r>
        </a:p>
      </dsp:txBody>
      <dsp:txXfrm>
        <a:off x="3489412" y="447310"/>
        <a:ext cx="659252" cy="659252"/>
      </dsp:txXfrm>
    </dsp:sp>
    <dsp:sp modelId="{E790C3F0-6043-41BC-81DD-954DF1711903}">
      <dsp:nvSpPr>
        <dsp:cNvPr id="0" name=""/>
        <dsp:cNvSpPr/>
      </dsp:nvSpPr>
      <dsp:spPr>
        <a:xfrm>
          <a:off x="2626528" y="3107676"/>
          <a:ext cx="238502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6F74D33-6C1E-4688-9A96-F2CD94195D4D}">
      <dsp:nvSpPr>
        <dsp:cNvPr id="0" name=""/>
        <dsp:cNvSpPr/>
      </dsp:nvSpPr>
      <dsp:spPr>
        <a:xfrm>
          <a:off x="5250051" y="0"/>
          <a:ext cx="238502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5945" tIns="330200" rIns="185945" bIns="330200" numCol="1" spcCol="1270" anchor="t" anchorCtr="0">
          <a:noAutofit/>
        </a:bodyPr>
        <a:lstStyle/>
        <a:p>
          <a:pPr marL="0" lvl="0" indent="0" algn="l" defTabSz="666750">
            <a:lnSpc>
              <a:spcPct val="100000"/>
            </a:lnSpc>
            <a:spcBef>
              <a:spcPct val="0"/>
            </a:spcBef>
            <a:spcAft>
              <a:spcPct val="35000"/>
            </a:spcAft>
            <a:buNone/>
          </a:pPr>
          <a:r>
            <a:rPr lang="en-GB" sz="1500" kern="1200"/>
            <a:t>A good starting point is the list of references or bibliography of a recent article or book on the topic. </a:t>
          </a:r>
          <a:endParaRPr lang="en-US" sz="1500" kern="1200"/>
        </a:p>
      </dsp:txBody>
      <dsp:txXfrm>
        <a:off x="5250051" y="1180944"/>
        <a:ext cx="2385020" cy="1864648"/>
      </dsp:txXfrm>
    </dsp:sp>
    <dsp:sp modelId="{9017EE6D-44AC-4BD2-8BC2-B95399696DEE}">
      <dsp:nvSpPr>
        <dsp:cNvPr id="0" name=""/>
        <dsp:cNvSpPr/>
      </dsp:nvSpPr>
      <dsp:spPr>
        <a:xfrm>
          <a:off x="5976398"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00250">
            <a:lnSpc>
              <a:spcPct val="90000"/>
            </a:lnSpc>
            <a:spcBef>
              <a:spcPct val="0"/>
            </a:spcBef>
            <a:spcAft>
              <a:spcPct val="35000"/>
            </a:spcAft>
            <a:buNone/>
          </a:pPr>
          <a:r>
            <a:rPr lang="en-US" sz="4500" kern="1200"/>
            <a:t>3</a:t>
          </a:r>
        </a:p>
      </dsp:txBody>
      <dsp:txXfrm>
        <a:off x="6112934" y="447310"/>
        <a:ext cx="659252" cy="659252"/>
      </dsp:txXfrm>
    </dsp:sp>
    <dsp:sp modelId="{932F71ED-B73D-4FA2-8AE3-CB3E4BC5C8C7}">
      <dsp:nvSpPr>
        <dsp:cNvPr id="0" name=""/>
        <dsp:cNvSpPr/>
      </dsp:nvSpPr>
      <dsp:spPr>
        <a:xfrm>
          <a:off x="5250051" y="3107676"/>
          <a:ext cx="238502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7C0ECD2-3306-4CA6-B586-4397FDF04AFD}">
      <dsp:nvSpPr>
        <dsp:cNvPr id="0" name=""/>
        <dsp:cNvSpPr/>
      </dsp:nvSpPr>
      <dsp:spPr>
        <a:xfrm>
          <a:off x="7873573" y="0"/>
          <a:ext cx="238502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5945" tIns="330200" rIns="185945" bIns="330200" numCol="1" spcCol="1270" anchor="t" anchorCtr="0">
          <a:noAutofit/>
        </a:bodyPr>
        <a:lstStyle/>
        <a:p>
          <a:pPr marL="0" lvl="0" indent="0" algn="l" defTabSz="666750">
            <a:lnSpc>
              <a:spcPct val="100000"/>
            </a:lnSpc>
            <a:spcBef>
              <a:spcPct val="0"/>
            </a:spcBef>
            <a:spcAft>
              <a:spcPct val="35000"/>
            </a:spcAft>
            <a:buNone/>
          </a:pPr>
          <a:r>
            <a:rPr lang="en-GB" sz="1500" kern="1200"/>
            <a:t>Then use other bibliographical sources including abstracts, electronic data bases and the Internet.  </a:t>
          </a:r>
          <a:endParaRPr lang="en-US" sz="1500" kern="1200"/>
        </a:p>
      </dsp:txBody>
      <dsp:txXfrm>
        <a:off x="7873573" y="1180944"/>
        <a:ext cx="2385020" cy="1864648"/>
      </dsp:txXfrm>
    </dsp:sp>
    <dsp:sp modelId="{17122336-10EE-4C55-A78D-F0AA1E796286}">
      <dsp:nvSpPr>
        <dsp:cNvPr id="0" name=""/>
        <dsp:cNvSpPr/>
      </dsp:nvSpPr>
      <dsp:spPr>
        <a:xfrm>
          <a:off x="8599921"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00250">
            <a:lnSpc>
              <a:spcPct val="90000"/>
            </a:lnSpc>
            <a:spcBef>
              <a:spcPct val="0"/>
            </a:spcBef>
            <a:spcAft>
              <a:spcPct val="35000"/>
            </a:spcAft>
            <a:buNone/>
          </a:pPr>
          <a:r>
            <a:rPr lang="en-US" sz="4500" kern="1200"/>
            <a:t>4</a:t>
          </a:r>
        </a:p>
      </dsp:txBody>
      <dsp:txXfrm>
        <a:off x="8736457" y="447310"/>
        <a:ext cx="659252" cy="659252"/>
      </dsp:txXfrm>
    </dsp:sp>
    <dsp:sp modelId="{BCE8A878-829C-49A9-9F85-183F18D04BBA}">
      <dsp:nvSpPr>
        <dsp:cNvPr id="0" name=""/>
        <dsp:cNvSpPr/>
      </dsp:nvSpPr>
      <dsp:spPr>
        <a:xfrm>
          <a:off x="7873573" y="3107676"/>
          <a:ext cx="238502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9FD2DE-F92F-40E5-91F2-BCB892A8B8CA}">
      <dsp:nvSpPr>
        <dsp:cNvPr id="0" name=""/>
        <dsp:cNvSpPr/>
      </dsp:nvSpPr>
      <dsp:spPr>
        <a:xfrm>
          <a:off x="0" y="2442"/>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9B04EF-E9BF-4C72-9A7D-1EF742E0E65A}">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75176E-54D5-48D1-9779-25F238BBAEEE}">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kern="1200"/>
            <a:t>Background information on your subject area</a:t>
          </a:r>
          <a:endParaRPr lang="en-US" sz="2200" kern="1200"/>
        </a:p>
      </dsp:txBody>
      <dsp:txXfrm>
        <a:off x="1429899" y="2442"/>
        <a:ext cx="5083704" cy="1238008"/>
      </dsp:txXfrm>
    </dsp:sp>
    <dsp:sp modelId="{E64B7FD4-5FB2-4CF8-880B-E02F7A9D0E52}">
      <dsp:nvSpPr>
        <dsp:cNvPr id="0" name=""/>
        <dsp:cNvSpPr/>
      </dsp:nvSpPr>
      <dsp:spPr>
        <a:xfrm>
          <a:off x="0" y="1549953"/>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57460F-2196-44D9-B470-3158CB8C2D80}">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5DBBA4-7BD1-4F2B-885A-0A2B3D0DAAC6}">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kern="1200"/>
            <a:t>Why you chose it</a:t>
          </a:r>
          <a:endParaRPr lang="en-US" sz="2200" kern="1200"/>
        </a:p>
      </dsp:txBody>
      <dsp:txXfrm>
        <a:off x="1429899" y="1549953"/>
        <a:ext cx="5083704" cy="1238008"/>
      </dsp:txXfrm>
    </dsp:sp>
    <dsp:sp modelId="{6D19B74F-0055-4A5E-BEB4-09B0B4B3B409}">
      <dsp:nvSpPr>
        <dsp:cNvPr id="0" name=""/>
        <dsp:cNvSpPr/>
      </dsp:nvSpPr>
      <dsp:spPr>
        <a:xfrm>
          <a:off x="0" y="309746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437259-E4D0-4264-AD67-9AB110967AD4}">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211D4C-00C9-48E4-90DC-60AA29E0F7E4}">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kern="1200"/>
            <a:t>Why it is important</a:t>
          </a:r>
          <a:endParaRPr lang="en-US" sz="2200" kern="1200"/>
        </a:p>
      </dsp:txBody>
      <dsp:txXfrm>
        <a:off x="1429899" y="3097464"/>
        <a:ext cx="5083704" cy="1238008"/>
      </dsp:txXfrm>
    </dsp:sp>
    <dsp:sp modelId="{33BF34B8-4E4E-4CA3-A28D-F435676D3BCF}">
      <dsp:nvSpPr>
        <dsp:cNvPr id="0" name=""/>
        <dsp:cNvSpPr/>
      </dsp:nvSpPr>
      <dsp:spPr>
        <a:xfrm>
          <a:off x="0" y="464497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0F2483-231A-4734-83DE-A535EB45FFA1}">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EFA044-86D3-4535-A3BA-E24E6E2FB3B3}">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kern="1200" dirty="0"/>
            <a:t>The gap in knowledge you have identified and seek to address</a:t>
          </a:r>
          <a:endParaRPr lang="en-US" sz="2200" kern="1200" dirty="0"/>
        </a:p>
      </dsp:txBody>
      <dsp:txXfrm>
        <a:off x="1429899" y="4644974"/>
        <a:ext cx="5083704" cy="123800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A4B97-81CC-4996-A756-C5C1BDE0156D}">
      <dsp:nvSpPr>
        <dsp:cNvPr id="0" name=""/>
        <dsp:cNvSpPr/>
      </dsp:nvSpPr>
      <dsp:spPr>
        <a:xfrm>
          <a:off x="0" y="0"/>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C9BB11-FC00-4FE5-82F1-737A1FEB9D1F}">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100000"/>
            </a:lnSpc>
            <a:spcBef>
              <a:spcPct val="0"/>
            </a:spcBef>
            <a:spcAft>
              <a:spcPct val="35000"/>
            </a:spcAft>
            <a:buNone/>
          </a:pPr>
          <a:r>
            <a:rPr lang="en-GB" sz="4900" kern="1200"/>
            <a:t>Detail:</a:t>
          </a:r>
          <a:endParaRPr lang="en-US" sz="4900" kern="1200"/>
        </a:p>
      </dsp:txBody>
      <dsp:txXfrm>
        <a:off x="0" y="0"/>
        <a:ext cx="6492875" cy="2552700"/>
      </dsp:txXfrm>
    </dsp:sp>
    <dsp:sp modelId="{6201F2B4-2105-4915-BAAD-0CA086AC13B8}">
      <dsp:nvSpPr>
        <dsp:cNvPr id="0" name=""/>
        <dsp:cNvSpPr/>
      </dsp:nvSpPr>
      <dsp:spPr>
        <a:xfrm>
          <a:off x="0" y="2552700"/>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FDA0B4-9CCE-4A4C-93F7-A959B31CBEEC}">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100000"/>
            </a:lnSpc>
            <a:spcBef>
              <a:spcPct val="0"/>
            </a:spcBef>
            <a:spcAft>
              <a:spcPct val="35000"/>
            </a:spcAft>
            <a:buNone/>
          </a:pPr>
          <a:r>
            <a:rPr lang="en-GB" sz="4900" kern="1200" dirty="0"/>
            <a:t>How you conducted your literature search …</a:t>
          </a:r>
          <a:endParaRPr lang="en-US" sz="4900" kern="1200" dirty="0"/>
        </a:p>
      </dsp:txBody>
      <dsp:txXfrm>
        <a:off x="0" y="2552700"/>
        <a:ext cx="6492875" cy="25527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6ADC6C-B40A-4ED5-93E0-5105D8534557}">
      <dsp:nvSpPr>
        <dsp:cNvPr id="0" name=""/>
        <dsp:cNvSpPr/>
      </dsp:nvSpPr>
      <dsp:spPr>
        <a:xfrm>
          <a:off x="0" y="9994"/>
          <a:ext cx="5607050" cy="74353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Library data bases</a:t>
          </a:r>
        </a:p>
      </dsp:txBody>
      <dsp:txXfrm>
        <a:off x="36296" y="46290"/>
        <a:ext cx="5534458" cy="670943"/>
      </dsp:txXfrm>
    </dsp:sp>
    <dsp:sp modelId="{628B9629-746B-46E0-9183-2EEB3092FEB6}">
      <dsp:nvSpPr>
        <dsp:cNvPr id="0" name=""/>
        <dsp:cNvSpPr/>
      </dsp:nvSpPr>
      <dsp:spPr>
        <a:xfrm>
          <a:off x="0" y="842809"/>
          <a:ext cx="5607050" cy="74353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Key words</a:t>
          </a:r>
          <a:endParaRPr lang="en-US" sz="3100" kern="1200"/>
        </a:p>
      </dsp:txBody>
      <dsp:txXfrm>
        <a:off x="36296" y="879105"/>
        <a:ext cx="5534458" cy="670943"/>
      </dsp:txXfrm>
    </dsp:sp>
    <dsp:sp modelId="{50F99CF4-015A-4C59-80D8-906F0532D815}">
      <dsp:nvSpPr>
        <dsp:cNvPr id="0" name=""/>
        <dsp:cNvSpPr/>
      </dsp:nvSpPr>
      <dsp:spPr>
        <a:xfrm>
          <a:off x="0" y="1675624"/>
          <a:ext cx="5607050" cy="74353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Truncate</a:t>
          </a:r>
          <a:endParaRPr lang="en-US" sz="3100" kern="1200"/>
        </a:p>
      </dsp:txBody>
      <dsp:txXfrm>
        <a:off x="36296" y="1711920"/>
        <a:ext cx="5534458" cy="670943"/>
      </dsp:txXfrm>
    </dsp:sp>
    <dsp:sp modelId="{8058473E-FB4E-4F5C-B669-6E3DE1C2A5B2}">
      <dsp:nvSpPr>
        <dsp:cNvPr id="0" name=""/>
        <dsp:cNvSpPr/>
      </dsp:nvSpPr>
      <dsp:spPr>
        <a:xfrm>
          <a:off x="0" y="2508439"/>
          <a:ext cx="5607050" cy="74353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American/English spelling</a:t>
          </a:r>
          <a:endParaRPr lang="en-US" sz="3100" kern="1200"/>
        </a:p>
      </dsp:txBody>
      <dsp:txXfrm>
        <a:off x="36296" y="2544735"/>
        <a:ext cx="5534458" cy="670943"/>
      </dsp:txXfrm>
    </dsp:sp>
    <dsp:sp modelId="{CB94DEB4-F647-4FB8-9818-A7FB44C391FB}">
      <dsp:nvSpPr>
        <dsp:cNvPr id="0" name=""/>
        <dsp:cNvSpPr/>
      </dsp:nvSpPr>
      <dsp:spPr>
        <a:xfrm>
          <a:off x="0" y="3341255"/>
          <a:ext cx="5607050" cy="74353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And/or </a:t>
          </a:r>
          <a:endParaRPr lang="en-US" sz="3100" kern="1200" dirty="0"/>
        </a:p>
      </dsp:txBody>
      <dsp:txXfrm>
        <a:off x="36296" y="3377551"/>
        <a:ext cx="5534458" cy="670943"/>
      </dsp:txXfrm>
    </dsp:sp>
    <dsp:sp modelId="{14720307-16EF-4D80-889D-5E42752445EE}">
      <dsp:nvSpPr>
        <dsp:cNvPr id="0" name=""/>
        <dsp:cNvSpPr/>
      </dsp:nvSpPr>
      <dsp:spPr>
        <a:xfrm>
          <a:off x="0" y="4174070"/>
          <a:ext cx="5607050" cy="74353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Use quotation marks </a:t>
          </a:r>
          <a:endParaRPr lang="en-US" sz="3100" kern="1200"/>
        </a:p>
      </dsp:txBody>
      <dsp:txXfrm>
        <a:off x="36296" y="4210366"/>
        <a:ext cx="5534458" cy="6709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745A6-866D-4474-B3E5-0CF92E97B96B}">
      <dsp:nvSpPr>
        <dsp:cNvPr id="0" name=""/>
        <dsp:cNvSpPr/>
      </dsp:nvSpPr>
      <dsp:spPr>
        <a:xfrm>
          <a:off x="1252" y="88289"/>
          <a:ext cx="4885283" cy="293116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The </a:t>
          </a:r>
          <a:r>
            <a:rPr lang="en-GB" sz="3200" b="1" kern="1200" dirty="0"/>
            <a:t>introduction</a:t>
          </a:r>
          <a:r>
            <a:rPr lang="en-GB" sz="3200" kern="1200" dirty="0"/>
            <a:t> provides the </a:t>
          </a:r>
          <a:r>
            <a:rPr lang="en-GB" sz="3200" b="1" kern="1200" dirty="0"/>
            <a:t>rationale</a:t>
          </a:r>
          <a:r>
            <a:rPr lang="en-GB" sz="3200" kern="1200" dirty="0"/>
            <a:t> for your </a:t>
          </a:r>
          <a:r>
            <a:rPr lang="en-GB" sz="3200" b="1" kern="1200" dirty="0"/>
            <a:t>literature review</a:t>
          </a:r>
          <a:r>
            <a:rPr lang="en-GB" sz="3200" kern="1200" dirty="0"/>
            <a:t>: </a:t>
          </a:r>
          <a:r>
            <a:rPr lang="en-GB" sz="3200" b="1" kern="1200" dirty="0"/>
            <a:t>what</a:t>
          </a:r>
          <a:r>
            <a:rPr lang="en-GB" sz="3200" kern="1200" dirty="0"/>
            <a:t> you are trying to present and </a:t>
          </a:r>
          <a:r>
            <a:rPr lang="en-GB" sz="3200" b="1" kern="1200" dirty="0"/>
            <a:t>why</a:t>
          </a:r>
          <a:r>
            <a:rPr lang="en-GB" sz="3200" kern="1200" dirty="0"/>
            <a:t> it is important  </a:t>
          </a:r>
          <a:endParaRPr lang="en-US" sz="3200" kern="1200" dirty="0"/>
        </a:p>
      </dsp:txBody>
      <dsp:txXfrm>
        <a:off x="1252" y="88289"/>
        <a:ext cx="4885283" cy="2931169"/>
      </dsp:txXfrm>
    </dsp:sp>
    <dsp:sp modelId="{50A5EF82-2BF8-4FB5-8E1E-D8E78544D0B2}">
      <dsp:nvSpPr>
        <dsp:cNvPr id="0" name=""/>
        <dsp:cNvSpPr/>
      </dsp:nvSpPr>
      <dsp:spPr>
        <a:xfrm>
          <a:off x="5375064" y="88289"/>
          <a:ext cx="4885283" cy="293116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Your </a:t>
          </a:r>
          <a:r>
            <a:rPr lang="en-GB" sz="3200" b="1" kern="1200" dirty="0"/>
            <a:t>introduction should</a:t>
          </a:r>
          <a:r>
            <a:rPr lang="en-GB" sz="3200" kern="1200" dirty="0"/>
            <a:t> contain a clear statement of the </a:t>
          </a:r>
          <a:r>
            <a:rPr lang="en-GB" sz="3200" b="1" kern="1200" dirty="0"/>
            <a:t>research question</a:t>
          </a:r>
          <a:r>
            <a:rPr lang="en-GB" sz="3200" kern="1200" dirty="0"/>
            <a:t> and </a:t>
          </a:r>
          <a:r>
            <a:rPr lang="en-GB" sz="3200" b="1" kern="1200" dirty="0"/>
            <a:t>the objectives and aims of the research </a:t>
          </a:r>
          <a:r>
            <a:rPr lang="en-GB" sz="3200" kern="1200" dirty="0"/>
            <a:t>(closely related to the question)</a:t>
          </a:r>
          <a:endParaRPr lang="en-US" sz="3200" kern="1200" dirty="0"/>
        </a:p>
      </dsp:txBody>
      <dsp:txXfrm>
        <a:off x="5375064" y="88289"/>
        <a:ext cx="4885283" cy="293116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DC517-2A41-40AD-8A30-76A12F52EB7C}">
      <dsp:nvSpPr>
        <dsp:cNvPr id="0" name=""/>
        <dsp:cNvSpPr/>
      </dsp:nvSpPr>
      <dsp:spPr>
        <a:xfrm>
          <a:off x="0" y="-135930"/>
          <a:ext cx="5960166" cy="302539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Allow your overall aim and specific objectives to emerge from your academic discussion in your Introduction in narrative form</a:t>
          </a:r>
          <a:endParaRPr lang="en-US" sz="2400" kern="1200" dirty="0"/>
        </a:p>
      </dsp:txBody>
      <dsp:txXfrm>
        <a:off x="88172" y="-47758"/>
        <a:ext cx="2834067" cy="2849046"/>
      </dsp:txXfrm>
    </dsp:sp>
    <dsp:sp modelId="{6419FF65-FFE7-427A-ACD0-8B1665305FF5}">
      <dsp:nvSpPr>
        <dsp:cNvPr id="0" name=""/>
        <dsp:cNvSpPr/>
      </dsp:nvSpPr>
      <dsp:spPr>
        <a:xfrm>
          <a:off x="1051794" y="3289906"/>
          <a:ext cx="5960166" cy="3569113"/>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Then crisply summarise them. This format, or something like this, will make answering your question and  demonstrating that you have achieved your objectives easier: </a:t>
          </a:r>
          <a:endParaRPr lang="en-US" sz="2400" kern="1200" dirty="0"/>
        </a:p>
      </dsp:txBody>
      <dsp:txXfrm>
        <a:off x="1137958" y="3376070"/>
        <a:ext cx="2769541" cy="3396785"/>
      </dsp:txXfrm>
    </dsp:sp>
    <dsp:sp modelId="{5A813C16-A4B4-422F-AF15-F394DF64CA73}">
      <dsp:nvSpPr>
        <dsp:cNvPr id="0" name=""/>
        <dsp:cNvSpPr/>
      </dsp:nvSpPr>
      <dsp:spPr>
        <a:xfrm>
          <a:off x="3993663" y="2242361"/>
          <a:ext cx="1966503" cy="196650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436126" y="2242361"/>
        <a:ext cx="1081577" cy="147979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1DB92-D60D-4D08-B438-3041204541C6}">
      <dsp:nvSpPr>
        <dsp:cNvPr id="0" name=""/>
        <dsp:cNvSpPr/>
      </dsp:nvSpPr>
      <dsp:spPr>
        <a:xfrm>
          <a:off x="97784" y="0"/>
          <a:ext cx="3246834" cy="389620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0715" tIns="0" rIns="320715" bIns="330200" numCol="1" spcCol="1270" anchor="t" anchorCtr="0">
          <a:noAutofit/>
        </a:bodyPr>
        <a:lstStyle/>
        <a:p>
          <a:pPr marL="0" lvl="0" indent="0" algn="l" defTabSz="1066800">
            <a:lnSpc>
              <a:spcPct val="90000"/>
            </a:lnSpc>
            <a:spcBef>
              <a:spcPct val="0"/>
            </a:spcBef>
            <a:spcAft>
              <a:spcPct val="35000"/>
            </a:spcAft>
            <a:buNone/>
          </a:pPr>
          <a:r>
            <a:rPr lang="en-GB" sz="2400" kern="1200" dirty="0"/>
            <a:t>Begin with an attention grabber. The attention grabber you use is up to you.</a:t>
          </a:r>
          <a:endParaRPr lang="en-US" sz="2400" kern="1200" dirty="0"/>
        </a:p>
      </dsp:txBody>
      <dsp:txXfrm>
        <a:off x="97784" y="1558480"/>
        <a:ext cx="3246834" cy="2337720"/>
      </dsp:txXfrm>
    </dsp:sp>
    <dsp:sp modelId="{F96EC21C-6A73-447C-9F33-B769A5E1041A}">
      <dsp:nvSpPr>
        <dsp:cNvPr id="0" name=""/>
        <dsp:cNvSpPr/>
      </dsp:nvSpPr>
      <dsp:spPr>
        <a:xfrm>
          <a:off x="801" y="113195"/>
          <a:ext cx="3246834" cy="155848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0715" tIns="165100" rIns="320715" bIns="165100" numCol="1" spcCol="1270" anchor="ctr" anchorCtr="0">
          <a:noAutofit/>
        </a:bodyPr>
        <a:lstStyle/>
        <a:p>
          <a:pPr marL="0" lvl="0" indent="0" algn="l" defTabSz="2667000">
            <a:lnSpc>
              <a:spcPct val="90000"/>
            </a:lnSpc>
            <a:spcBef>
              <a:spcPct val="0"/>
            </a:spcBef>
            <a:spcAft>
              <a:spcPct val="35000"/>
            </a:spcAft>
            <a:buNone/>
          </a:pPr>
          <a:r>
            <a:rPr lang="en-US" sz="6000" kern="1200"/>
            <a:t>01</a:t>
          </a:r>
        </a:p>
      </dsp:txBody>
      <dsp:txXfrm>
        <a:off x="801" y="113195"/>
        <a:ext cx="3246834" cy="1558480"/>
      </dsp:txXfrm>
    </dsp:sp>
    <dsp:sp modelId="{F2C9C10E-ACF8-4E50-895C-C0C2A3BD989A}">
      <dsp:nvSpPr>
        <dsp:cNvPr id="0" name=""/>
        <dsp:cNvSpPr/>
      </dsp:nvSpPr>
      <dsp:spPr>
        <a:xfrm>
          <a:off x="3507382" y="0"/>
          <a:ext cx="3246834" cy="389620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0715" tIns="0" rIns="320715" bIns="330200" numCol="1" spcCol="1270" anchor="t" anchorCtr="0">
          <a:noAutofit/>
        </a:bodyPr>
        <a:lstStyle/>
        <a:p>
          <a:pPr marL="0" lvl="0" indent="0" algn="l" defTabSz="1066800">
            <a:lnSpc>
              <a:spcPct val="90000"/>
            </a:lnSpc>
            <a:spcBef>
              <a:spcPct val="0"/>
            </a:spcBef>
            <a:spcAft>
              <a:spcPct val="35000"/>
            </a:spcAft>
            <a:buNone/>
          </a:pPr>
          <a:r>
            <a:rPr lang="en-GB" sz="2400" kern="1200" dirty="0"/>
            <a:t>Add one or two more sentences that will lead the reader from your opening to your thesis statement.</a:t>
          </a:r>
          <a:endParaRPr lang="en-US" sz="2400" kern="1200" dirty="0"/>
        </a:p>
      </dsp:txBody>
      <dsp:txXfrm>
        <a:off x="3507382" y="1558480"/>
        <a:ext cx="3246834" cy="2337720"/>
      </dsp:txXfrm>
    </dsp:sp>
    <dsp:sp modelId="{9A45A18F-07A5-428C-8A0C-4D0EB8D884BC}">
      <dsp:nvSpPr>
        <dsp:cNvPr id="0" name=""/>
        <dsp:cNvSpPr/>
      </dsp:nvSpPr>
      <dsp:spPr>
        <a:xfrm>
          <a:off x="3507382" y="308496"/>
          <a:ext cx="3246834" cy="1167878"/>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0715" tIns="165100" rIns="320715" bIns="165100" numCol="1" spcCol="1270" anchor="ctr" anchorCtr="0">
          <a:noAutofit/>
        </a:bodyPr>
        <a:lstStyle/>
        <a:p>
          <a:pPr marL="0" lvl="0" indent="0" algn="l" defTabSz="2667000">
            <a:lnSpc>
              <a:spcPct val="90000"/>
            </a:lnSpc>
            <a:spcBef>
              <a:spcPct val="0"/>
            </a:spcBef>
            <a:spcAft>
              <a:spcPct val="35000"/>
            </a:spcAft>
            <a:buNone/>
          </a:pPr>
          <a:r>
            <a:rPr lang="en-US" sz="6000" kern="1200"/>
            <a:t>02</a:t>
          </a:r>
          <a:endParaRPr lang="en-US" sz="6000" kern="1200" dirty="0"/>
        </a:p>
      </dsp:txBody>
      <dsp:txXfrm>
        <a:off x="3507382" y="308496"/>
        <a:ext cx="3246834" cy="1167878"/>
      </dsp:txXfrm>
    </dsp:sp>
    <dsp:sp modelId="{E406AB2F-02F2-437C-87CB-52075E063E79}">
      <dsp:nvSpPr>
        <dsp:cNvPr id="0" name=""/>
        <dsp:cNvSpPr/>
      </dsp:nvSpPr>
      <dsp:spPr>
        <a:xfrm>
          <a:off x="7014765" y="99325"/>
          <a:ext cx="3246834" cy="389620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0715" tIns="0" rIns="320715" bIns="330200" numCol="1" spcCol="1270" anchor="t" anchorCtr="0">
          <a:noAutofit/>
        </a:bodyPr>
        <a:lstStyle/>
        <a:p>
          <a:pPr marL="0" lvl="0" indent="0" algn="l" defTabSz="1066800">
            <a:lnSpc>
              <a:spcPct val="90000"/>
            </a:lnSpc>
            <a:spcBef>
              <a:spcPct val="0"/>
            </a:spcBef>
            <a:spcAft>
              <a:spcPct val="35000"/>
            </a:spcAft>
            <a:buNone/>
          </a:pPr>
          <a:r>
            <a:rPr lang="en-GB" sz="2400" kern="1200" dirty="0"/>
            <a:t>Finish the section with your thesis statement/research question</a:t>
          </a:r>
          <a:r>
            <a:rPr lang="en-GB" sz="2600" kern="1200" dirty="0"/>
            <a:t>.  </a:t>
          </a:r>
          <a:r>
            <a:rPr lang="en-GB" sz="2400" kern="1200" dirty="0"/>
            <a:t>Your aim needs to be clear</a:t>
          </a:r>
          <a:endParaRPr lang="en-US" sz="2400" kern="1200" dirty="0"/>
        </a:p>
      </dsp:txBody>
      <dsp:txXfrm>
        <a:off x="7014765" y="1657805"/>
        <a:ext cx="3246834" cy="2337720"/>
      </dsp:txXfrm>
    </dsp:sp>
    <dsp:sp modelId="{8B5DE7A2-6659-4BAA-B4A5-3E92F2F75876}">
      <dsp:nvSpPr>
        <dsp:cNvPr id="0" name=""/>
        <dsp:cNvSpPr/>
      </dsp:nvSpPr>
      <dsp:spPr>
        <a:xfrm>
          <a:off x="7013963" y="113195"/>
          <a:ext cx="3246834" cy="155848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0715" tIns="165100" rIns="320715" bIns="165100" numCol="1" spcCol="1270" anchor="ctr" anchorCtr="0">
          <a:noAutofit/>
        </a:bodyPr>
        <a:lstStyle/>
        <a:p>
          <a:pPr marL="0" lvl="0" indent="0" algn="l" defTabSz="2667000">
            <a:lnSpc>
              <a:spcPct val="90000"/>
            </a:lnSpc>
            <a:spcBef>
              <a:spcPct val="0"/>
            </a:spcBef>
            <a:spcAft>
              <a:spcPct val="35000"/>
            </a:spcAft>
            <a:buNone/>
          </a:pPr>
          <a:r>
            <a:rPr lang="en-US" sz="6000" kern="1200"/>
            <a:t>03</a:t>
          </a:r>
        </a:p>
      </dsp:txBody>
      <dsp:txXfrm>
        <a:off x="7013963" y="113195"/>
        <a:ext cx="3246834" cy="155848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19566-BA8B-44E6-819A-5B50DD14BA44}">
      <dsp:nvSpPr>
        <dsp:cNvPr id="0" name=""/>
        <dsp:cNvSpPr/>
      </dsp:nvSpPr>
      <dsp:spPr>
        <a:xfrm>
          <a:off x="0" y="13"/>
          <a:ext cx="6492875" cy="1759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In small groups, consider a ‘hook’ to grab attention in relation to </a:t>
          </a:r>
          <a:r>
            <a:rPr lang="en-GB" sz="3200" b="1" u="sng" kern="1200"/>
            <a:t>three</a:t>
          </a:r>
          <a:r>
            <a:rPr lang="en-GB" sz="3200" kern="1200"/>
            <a:t> of the following research subjects</a:t>
          </a:r>
          <a:endParaRPr lang="en-US" sz="3200" kern="1200"/>
        </a:p>
      </dsp:txBody>
      <dsp:txXfrm>
        <a:off x="85900" y="85913"/>
        <a:ext cx="6321075" cy="1587880"/>
      </dsp:txXfrm>
    </dsp:sp>
    <dsp:sp modelId="{A75745B9-A06D-44BF-A3C8-DCD95D9A5049}">
      <dsp:nvSpPr>
        <dsp:cNvPr id="0" name=""/>
        <dsp:cNvSpPr/>
      </dsp:nvSpPr>
      <dsp:spPr>
        <a:xfrm>
          <a:off x="0" y="2008380"/>
          <a:ext cx="6492875" cy="2848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149"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kern="1200" dirty="0"/>
            <a:t>Poverty and mental health</a:t>
          </a:r>
          <a:endParaRPr lang="en-US" sz="2500" kern="1200" dirty="0"/>
        </a:p>
        <a:p>
          <a:pPr marL="228600" lvl="1" indent="-228600" algn="l" defTabSz="1111250">
            <a:lnSpc>
              <a:spcPct val="90000"/>
            </a:lnSpc>
            <a:spcBef>
              <a:spcPct val="0"/>
            </a:spcBef>
            <a:spcAft>
              <a:spcPct val="20000"/>
            </a:spcAft>
            <a:buChar char="•"/>
          </a:pPr>
          <a:r>
            <a:rPr lang="en-GB" sz="2500" kern="1200" dirty="0"/>
            <a:t>Britain leaving the European union</a:t>
          </a:r>
          <a:endParaRPr lang="en-US" sz="2500" kern="1200" dirty="0"/>
        </a:p>
        <a:p>
          <a:pPr marL="228600" lvl="1" indent="-228600" algn="l" defTabSz="1111250">
            <a:lnSpc>
              <a:spcPct val="90000"/>
            </a:lnSpc>
            <a:spcBef>
              <a:spcPct val="0"/>
            </a:spcBef>
            <a:spcAft>
              <a:spcPct val="20000"/>
            </a:spcAft>
            <a:buChar char="•"/>
          </a:pPr>
          <a:r>
            <a:rPr lang="en-GB" sz="2500" kern="1200" dirty="0"/>
            <a:t>Life in homes that care for the elderly</a:t>
          </a:r>
          <a:endParaRPr lang="en-US" sz="2500" kern="1200" dirty="0"/>
        </a:p>
        <a:p>
          <a:pPr marL="228600" lvl="1" indent="-228600" algn="l" defTabSz="1111250">
            <a:lnSpc>
              <a:spcPct val="90000"/>
            </a:lnSpc>
            <a:spcBef>
              <a:spcPct val="0"/>
            </a:spcBef>
            <a:spcAft>
              <a:spcPct val="20000"/>
            </a:spcAft>
            <a:buChar char="•"/>
          </a:pPr>
          <a:r>
            <a:rPr lang="en-GB" sz="2500" kern="1200"/>
            <a:t>The differences/similarities between psychologists and counsellors</a:t>
          </a:r>
          <a:endParaRPr lang="en-US" sz="2500" kern="1200"/>
        </a:p>
        <a:p>
          <a:pPr marL="228600" lvl="1" indent="-228600" algn="l" defTabSz="1111250">
            <a:lnSpc>
              <a:spcPct val="90000"/>
            </a:lnSpc>
            <a:spcBef>
              <a:spcPct val="0"/>
            </a:spcBef>
            <a:spcAft>
              <a:spcPct val="20000"/>
            </a:spcAft>
            <a:buChar char="•"/>
          </a:pPr>
          <a:r>
            <a:rPr lang="en-GB" sz="2500" kern="1200" dirty="0"/>
            <a:t>The effectiveness of counselling in weight loss</a:t>
          </a:r>
          <a:endParaRPr lang="en-US" sz="2500" kern="1200" dirty="0"/>
        </a:p>
      </dsp:txBody>
      <dsp:txXfrm>
        <a:off x="0" y="2008380"/>
        <a:ext cx="6492875" cy="284832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7FD8D6-96A2-46DC-8B6A-87AD2D9F4E14}">
      <dsp:nvSpPr>
        <dsp:cNvPr id="0" name=""/>
        <dsp:cNvSpPr/>
      </dsp:nvSpPr>
      <dsp:spPr>
        <a:xfrm>
          <a:off x="0" y="945"/>
          <a:ext cx="739139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ECF9DE4-C5D6-4A4E-9DA5-1403B03FEF36}">
      <dsp:nvSpPr>
        <dsp:cNvPr id="0" name=""/>
        <dsp:cNvSpPr/>
      </dsp:nvSpPr>
      <dsp:spPr>
        <a:xfrm>
          <a:off x="0" y="945"/>
          <a:ext cx="7384179" cy="883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State your research topic (as a title, then a question)</a:t>
          </a:r>
          <a:endParaRPr lang="en-US" sz="2800" b="1" kern="1200" dirty="0"/>
        </a:p>
      </dsp:txBody>
      <dsp:txXfrm>
        <a:off x="0" y="945"/>
        <a:ext cx="7384179" cy="883537"/>
      </dsp:txXfrm>
    </dsp:sp>
    <dsp:sp modelId="{7C67C934-6337-4CEF-8D3D-2C27ECC0B0F5}">
      <dsp:nvSpPr>
        <dsp:cNvPr id="0" name=""/>
        <dsp:cNvSpPr/>
      </dsp:nvSpPr>
      <dsp:spPr>
        <a:xfrm>
          <a:off x="0" y="884483"/>
          <a:ext cx="739139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ABB589C-FBF9-4EBE-B064-EDD123912291}">
      <dsp:nvSpPr>
        <dsp:cNvPr id="0" name=""/>
        <dsp:cNvSpPr/>
      </dsp:nvSpPr>
      <dsp:spPr>
        <a:xfrm>
          <a:off x="0" y="884483"/>
          <a:ext cx="7391398" cy="577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What are your aims and objectives?</a:t>
          </a:r>
          <a:endParaRPr lang="en-US" sz="2800" b="1" kern="1200" dirty="0"/>
        </a:p>
      </dsp:txBody>
      <dsp:txXfrm>
        <a:off x="0" y="884483"/>
        <a:ext cx="7391398" cy="577453"/>
      </dsp:txXfrm>
    </dsp:sp>
    <dsp:sp modelId="{5EA0B9F1-6620-40EC-8BAC-DB87CD5E988C}">
      <dsp:nvSpPr>
        <dsp:cNvPr id="0" name=""/>
        <dsp:cNvSpPr/>
      </dsp:nvSpPr>
      <dsp:spPr>
        <a:xfrm>
          <a:off x="0" y="1461936"/>
          <a:ext cx="739139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69FA2F1-B429-4118-AC17-24E18B89B908}">
      <dsp:nvSpPr>
        <dsp:cNvPr id="0" name=""/>
        <dsp:cNvSpPr/>
      </dsp:nvSpPr>
      <dsp:spPr>
        <a:xfrm>
          <a:off x="0" y="1461936"/>
          <a:ext cx="7391398" cy="577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What might your ‘hook’ be?</a:t>
          </a:r>
          <a:endParaRPr lang="en-US" sz="2800" b="1" kern="1200" dirty="0"/>
        </a:p>
      </dsp:txBody>
      <dsp:txXfrm>
        <a:off x="0" y="1461936"/>
        <a:ext cx="7391398" cy="577453"/>
      </dsp:txXfrm>
    </dsp:sp>
    <dsp:sp modelId="{09390091-9D33-4D1C-BB00-7173F0107FC9}">
      <dsp:nvSpPr>
        <dsp:cNvPr id="0" name=""/>
        <dsp:cNvSpPr/>
      </dsp:nvSpPr>
      <dsp:spPr>
        <a:xfrm>
          <a:off x="0" y="2039389"/>
          <a:ext cx="739139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5BFAA78-3F19-4DDC-905D-DEB0533E1707}">
      <dsp:nvSpPr>
        <dsp:cNvPr id="0" name=""/>
        <dsp:cNvSpPr/>
      </dsp:nvSpPr>
      <dsp:spPr>
        <a:xfrm>
          <a:off x="0" y="2039389"/>
          <a:ext cx="7391398" cy="577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Why is the problem worth researching?</a:t>
          </a:r>
          <a:endParaRPr lang="en-US" sz="2800" b="1" kern="1200" dirty="0"/>
        </a:p>
      </dsp:txBody>
      <dsp:txXfrm>
        <a:off x="0" y="2039389"/>
        <a:ext cx="7391398" cy="577453"/>
      </dsp:txXfrm>
    </dsp:sp>
    <dsp:sp modelId="{FBB5B665-9964-4AA0-B66B-30029EB666FB}">
      <dsp:nvSpPr>
        <dsp:cNvPr id="0" name=""/>
        <dsp:cNvSpPr/>
      </dsp:nvSpPr>
      <dsp:spPr>
        <a:xfrm>
          <a:off x="0" y="2616842"/>
          <a:ext cx="739139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F380449-9F69-4653-9015-9CA999CB3FDB}">
      <dsp:nvSpPr>
        <dsp:cNvPr id="0" name=""/>
        <dsp:cNvSpPr/>
      </dsp:nvSpPr>
      <dsp:spPr>
        <a:xfrm>
          <a:off x="0" y="2616842"/>
          <a:ext cx="7391398" cy="577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Have others researched it before?  How?</a:t>
          </a:r>
          <a:endParaRPr lang="en-US" sz="2800" b="1" kern="1200" dirty="0"/>
        </a:p>
      </dsp:txBody>
      <dsp:txXfrm>
        <a:off x="0" y="2616842"/>
        <a:ext cx="7391398" cy="577453"/>
      </dsp:txXfrm>
    </dsp:sp>
    <dsp:sp modelId="{B31501CD-EA38-4217-97CC-CA2D12B553EB}">
      <dsp:nvSpPr>
        <dsp:cNvPr id="0" name=""/>
        <dsp:cNvSpPr/>
      </dsp:nvSpPr>
      <dsp:spPr>
        <a:xfrm>
          <a:off x="0" y="3194295"/>
          <a:ext cx="739139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79C8B5E-6255-440D-B927-A1DA9976360C}">
      <dsp:nvSpPr>
        <dsp:cNvPr id="0" name=""/>
        <dsp:cNvSpPr/>
      </dsp:nvSpPr>
      <dsp:spPr>
        <a:xfrm>
          <a:off x="0" y="3194295"/>
          <a:ext cx="7391398" cy="577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What conclusions did they reach?</a:t>
          </a:r>
          <a:endParaRPr lang="en-US" sz="2800" b="1" kern="1200" dirty="0"/>
        </a:p>
      </dsp:txBody>
      <dsp:txXfrm>
        <a:off x="0" y="3194295"/>
        <a:ext cx="7391398" cy="577453"/>
      </dsp:txXfrm>
    </dsp:sp>
    <dsp:sp modelId="{E6AE55D2-210E-4DB1-8DA3-856E4CC4F547}">
      <dsp:nvSpPr>
        <dsp:cNvPr id="0" name=""/>
        <dsp:cNvSpPr/>
      </dsp:nvSpPr>
      <dsp:spPr>
        <a:xfrm>
          <a:off x="0" y="3771748"/>
          <a:ext cx="739139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2459AB8-2F5D-41D2-8FDD-39A2C5133138}">
      <dsp:nvSpPr>
        <dsp:cNvPr id="0" name=""/>
        <dsp:cNvSpPr/>
      </dsp:nvSpPr>
      <dsp:spPr>
        <a:xfrm>
          <a:off x="0" y="3771748"/>
          <a:ext cx="7391398" cy="577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What impact might this research have?</a:t>
          </a:r>
          <a:endParaRPr lang="en-US" sz="2800" b="1" kern="1200" dirty="0"/>
        </a:p>
      </dsp:txBody>
      <dsp:txXfrm>
        <a:off x="0" y="3771748"/>
        <a:ext cx="7391398" cy="577453"/>
      </dsp:txXfrm>
    </dsp:sp>
    <dsp:sp modelId="{11E7E855-2583-4853-8732-7C023F0C48AC}">
      <dsp:nvSpPr>
        <dsp:cNvPr id="0" name=""/>
        <dsp:cNvSpPr/>
      </dsp:nvSpPr>
      <dsp:spPr>
        <a:xfrm>
          <a:off x="0" y="4349201"/>
          <a:ext cx="739139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1D0515B-5328-4D85-BFF0-C79AA4A8286B}">
      <dsp:nvSpPr>
        <dsp:cNvPr id="0" name=""/>
        <dsp:cNvSpPr/>
      </dsp:nvSpPr>
      <dsp:spPr>
        <a:xfrm>
          <a:off x="0" y="4349201"/>
          <a:ext cx="7391398" cy="577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How will you find relevant literature?</a:t>
          </a:r>
          <a:endParaRPr lang="en-US" sz="2800" b="1" kern="1200" dirty="0"/>
        </a:p>
      </dsp:txBody>
      <dsp:txXfrm>
        <a:off x="0" y="4349201"/>
        <a:ext cx="7391398" cy="57745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8429A-80FD-4F29-BB99-1D9D71DD599F}">
      <dsp:nvSpPr>
        <dsp:cNvPr id="0" name=""/>
        <dsp:cNvSpPr/>
      </dsp:nvSpPr>
      <dsp:spPr>
        <a:xfrm>
          <a:off x="0" y="3904"/>
          <a:ext cx="718185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33E827-3048-4F4B-A186-52D9AB8F10A4}">
      <dsp:nvSpPr>
        <dsp:cNvPr id="0" name=""/>
        <dsp:cNvSpPr/>
      </dsp:nvSpPr>
      <dsp:spPr>
        <a:xfrm>
          <a:off x="0" y="3904"/>
          <a:ext cx="7181850" cy="111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latin typeface="Abadi" panose="020B0604020104020204" pitchFamily="34" charset="0"/>
            </a:rPr>
            <a:t>Please make sure that you have read the following article before our next lesson … … …</a:t>
          </a:r>
          <a:endParaRPr lang="en-US" sz="2800" b="1" kern="1200" dirty="0">
            <a:latin typeface="Abadi" panose="020B0604020104020204" pitchFamily="34" charset="0"/>
          </a:endParaRPr>
        </a:p>
      </dsp:txBody>
      <dsp:txXfrm>
        <a:off x="0" y="3904"/>
        <a:ext cx="7181850" cy="1119800"/>
      </dsp:txXfrm>
    </dsp:sp>
    <dsp:sp modelId="{6D9E2513-F4A3-4377-BB6E-13EDA2ACA2E3}">
      <dsp:nvSpPr>
        <dsp:cNvPr id="0" name=""/>
        <dsp:cNvSpPr/>
      </dsp:nvSpPr>
      <dsp:spPr>
        <a:xfrm>
          <a:off x="0" y="1123705"/>
          <a:ext cx="718185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8FEA84-44AD-4AC7-83BE-0AF01C872BBD}">
      <dsp:nvSpPr>
        <dsp:cNvPr id="0" name=""/>
        <dsp:cNvSpPr/>
      </dsp:nvSpPr>
      <dsp:spPr>
        <a:xfrm>
          <a:off x="0" y="1123705"/>
          <a:ext cx="7174836" cy="2996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latin typeface="Abadi" panose="020B0604020104020204" pitchFamily="34" charset="0"/>
            </a:rPr>
            <a:t>Make sure that you have understood the content and have access to this in hard copy or electronically for our next workshop as we will be considering this in some detail:</a:t>
          </a:r>
          <a:endParaRPr lang="en-US" sz="2800" b="1" kern="1200" dirty="0">
            <a:latin typeface="Abadi" panose="020B0604020104020204" pitchFamily="34" charset="0"/>
          </a:endParaRPr>
        </a:p>
      </dsp:txBody>
      <dsp:txXfrm>
        <a:off x="0" y="1123705"/>
        <a:ext cx="7174836" cy="2996434"/>
      </dsp:txXfrm>
    </dsp:sp>
    <dsp:sp modelId="{4B6C010F-844A-4C89-A078-185896978FF9}">
      <dsp:nvSpPr>
        <dsp:cNvPr id="0" name=""/>
        <dsp:cNvSpPr/>
      </dsp:nvSpPr>
      <dsp:spPr>
        <a:xfrm>
          <a:off x="0" y="4120139"/>
          <a:ext cx="718185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FA7573-4CA6-41E4-9E11-8A2942122E07}">
      <dsp:nvSpPr>
        <dsp:cNvPr id="0" name=""/>
        <dsp:cNvSpPr/>
      </dsp:nvSpPr>
      <dsp:spPr>
        <a:xfrm>
          <a:off x="0" y="4120139"/>
          <a:ext cx="7181850" cy="24641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u="none" kern="1200" dirty="0" err="1">
              <a:latin typeface="Abadi" panose="020B0604020104020204" pitchFamily="34" charset="0"/>
            </a:rPr>
            <a:t>Wadman</a:t>
          </a:r>
          <a:r>
            <a:rPr lang="en-GB" sz="2800" b="1" u="none" kern="1200" dirty="0">
              <a:latin typeface="Abadi" panose="020B0604020104020204" pitchFamily="34" charset="0"/>
            </a:rPr>
            <a:t>,  et al. 2018. An interpretative phenomenological analysis of young people's self-harm in the context of interpersonal stressors and supports: Parents, peers, and clinical services. Social Science &amp; Medicine. September 2018.  212. 120-128. </a:t>
          </a:r>
        </a:p>
      </dsp:txBody>
      <dsp:txXfrm>
        <a:off x="0" y="4120139"/>
        <a:ext cx="7181850" cy="246413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1E639C-EAF6-4ACD-87EB-4FC98EBA084B}">
      <dsp:nvSpPr>
        <dsp:cNvPr id="0" name=""/>
        <dsp:cNvSpPr/>
      </dsp:nvSpPr>
      <dsp:spPr>
        <a:xfrm>
          <a:off x="130938" y="1393"/>
          <a:ext cx="4224635" cy="26826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451E79-E299-4BFD-9C25-5C3A7EFB6E5F}">
      <dsp:nvSpPr>
        <dsp:cNvPr id="0" name=""/>
        <dsp:cNvSpPr/>
      </dsp:nvSpPr>
      <dsp:spPr>
        <a:xfrm>
          <a:off x="600342" y="447327"/>
          <a:ext cx="4224635" cy="26826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Please identify a key research paper within your area of work</a:t>
          </a:r>
          <a:endParaRPr lang="en-US" sz="2400" kern="1200"/>
        </a:p>
      </dsp:txBody>
      <dsp:txXfrm>
        <a:off x="678914" y="525899"/>
        <a:ext cx="4067491" cy="2525499"/>
      </dsp:txXfrm>
    </dsp:sp>
    <dsp:sp modelId="{AB8C491B-5F0B-4B4D-AE00-1CDBFD9D6AF5}">
      <dsp:nvSpPr>
        <dsp:cNvPr id="0" name=""/>
        <dsp:cNvSpPr/>
      </dsp:nvSpPr>
      <dsp:spPr>
        <a:xfrm>
          <a:off x="5294381" y="1393"/>
          <a:ext cx="4224635" cy="26826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16E0E0-5FF1-486B-8776-758E0D71065C}">
      <dsp:nvSpPr>
        <dsp:cNvPr id="0" name=""/>
        <dsp:cNvSpPr/>
      </dsp:nvSpPr>
      <dsp:spPr>
        <a:xfrm>
          <a:off x="5763785" y="447327"/>
          <a:ext cx="4224635" cy="26826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Make sure that you have understood the content and have access to this in hard copy or electronically for our next workshop as we will be considering this in some detail</a:t>
          </a:r>
          <a:endParaRPr lang="en-US" sz="2400" kern="1200" dirty="0"/>
        </a:p>
      </dsp:txBody>
      <dsp:txXfrm>
        <a:off x="5842357" y="525899"/>
        <a:ext cx="4067491" cy="252549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F49F9-BFA5-403A-A194-26C2F24C58D6}">
      <dsp:nvSpPr>
        <dsp:cNvPr id="0" name=""/>
        <dsp:cNvSpPr/>
      </dsp:nvSpPr>
      <dsp:spPr>
        <a:xfrm>
          <a:off x="1252" y="88289"/>
          <a:ext cx="4885283" cy="293116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4790" tIns="224790" rIns="224790" bIns="224790" numCol="1" spcCol="1270" anchor="ctr" anchorCtr="0">
          <a:noAutofit/>
        </a:bodyPr>
        <a:lstStyle/>
        <a:p>
          <a:pPr marL="0" lvl="0" indent="0" algn="ctr" defTabSz="2622550">
            <a:lnSpc>
              <a:spcPct val="90000"/>
            </a:lnSpc>
            <a:spcBef>
              <a:spcPct val="0"/>
            </a:spcBef>
            <a:spcAft>
              <a:spcPct val="35000"/>
            </a:spcAft>
            <a:buNone/>
          </a:pPr>
          <a:r>
            <a:rPr lang="en-GB" sz="5900" kern="1200"/>
            <a:t>Questions?</a:t>
          </a:r>
          <a:endParaRPr lang="en-US" sz="5900" kern="1200"/>
        </a:p>
      </dsp:txBody>
      <dsp:txXfrm>
        <a:off x="1252" y="88289"/>
        <a:ext cx="4885283" cy="2931169"/>
      </dsp:txXfrm>
    </dsp:sp>
    <dsp:sp modelId="{E25F73DB-8F8C-4468-BFE4-80EC86F71892}">
      <dsp:nvSpPr>
        <dsp:cNvPr id="0" name=""/>
        <dsp:cNvSpPr/>
      </dsp:nvSpPr>
      <dsp:spPr>
        <a:xfrm>
          <a:off x="5375064" y="88289"/>
          <a:ext cx="4885283" cy="293116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4790" tIns="224790" rIns="224790" bIns="224790" numCol="1" spcCol="1270" anchor="ctr" anchorCtr="0">
          <a:noAutofit/>
        </a:bodyPr>
        <a:lstStyle/>
        <a:p>
          <a:pPr marL="0" lvl="0" indent="0" algn="ctr" defTabSz="2622550">
            <a:lnSpc>
              <a:spcPct val="90000"/>
            </a:lnSpc>
            <a:spcBef>
              <a:spcPct val="0"/>
            </a:spcBef>
            <a:spcAft>
              <a:spcPct val="35000"/>
            </a:spcAft>
            <a:buNone/>
          </a:pPr>
          <a:r>
            <a:rPr lang="en-GB" sz="5900" kern="1200" dirty="0"/>
            <a:t>Suggestions for future workshops?</a:t>
          </a:r>
          <a:endParaRPr lang="en-US" sz="5900" kern="1200" dirty="0"/>
        </a:p>
      </dsp:txBody>
      <dsp:txXfrm>
        <a:off x="5375064" y="88289"/>
        <a:ext cx="4885283" cy="293116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38BD0A-CE7C-4FE3-A704-40309636F239}" type="datetimeFigureOut">
              <a:rPr lang="en-GB" smtClean="0"/>
              <a:t>21/10/2019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4D7464-E240-43F2-83FF-22BDBCF8A2B4}" type="slidenum">
              <a:rPr lang="en-GB" smtClean="0"/>
              <a:t>‹#›</a:t>
            </a:fld>
            <a:endParaRPr lang="en-GB"/>
          </a:p>
        </p:txBody>
      </p:sp>
    </p:spTree>
    <p:extLst>
      <p:ext uri="{BB962C8B-B14F-4D97-AF65-F5344CB8AC3E}">
        <p14:creationId xmlns:p14="http://schemas.microsoft.com/office/powerpoint/2010/main" val="1165744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AB3533-2E90-4358-AD6B-2C44D468A2CD}" type="slidenum">
              <a:rPr lang="en-GB" smtClean="0"/>
              <a:t>26</a:t>
            </a:fld>
            <a:endParaRPr lang="en-GB"/>
          </a:p>
        </p:txBody>
      </p:sp>
    </p:spTree>
    <p:extLst>
      <p:ext uri="{BB962C8B-B14F-4D97-AF65-F5344CB8AC3E}">
        <p14:creationId xmlns:p14="http://schemas.microsoft.com/office/powerpoint/2010/main" val="8804243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4D7464-E240-43F2-83FF-22BDBCF8A2B4}" type="slidenum">
              <a:rPr lang="en-GB" smtClean="0"/>
              <a:t>32</a:t>
            </a:fld>
            <a:endParaRPr lang="en-GB"/>
          </a:p>
        </p:txBody>
      </p:sp>
    </p:spTree>
    <p:extLst>
      <p:ext uri="{BB962C8B-B14F-4D97-AF65-F5344CB8AC3E}">
        <p14:creationId xmlns:p14="http://schemas.microsoft.com/office/powerpoint/2010/main" val="1122985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10/21/2019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10/21/2019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10/21/2019</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38.png"/><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5.xml.rels><?xml version="1.0" encoding="UTF-8" standalone="yes"?>
<Relationships xmlns="http://schemas.openxmlformats.org/package/2006/relationships"><Relationship Id="rId3" Type="http://schemas.openxmlformats.org/officeDocument/2006/relationships/hyperlink" Target="http://class7technology.wikispaces.com/Notes+From+Class+7" TargetMode="External"/><Relationship Id="rId2" Type="http://schemas.openxmlformats.org/officeDocument/2006/relationships/image" Target="../media/image39.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3rdgradethoughts.com/2012/03/management-monday-checking-for.html" TargetMode="External"/><Relationship Id="rId2" Type="http://schemas.openxmlformats.org/officeDocument/2006/relationships/image" Target="../media/image40.jp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746628" y="1783959"/>
            <a:ext cx="4645250" cy="2889114"/>
          </a:xfrm>
        </p:spPr>
        <p:txBody>
          <a:bodyPr anchor="b">
            <a:normAutofit/>
          </a:bodyPr>
          <a:lstStyle/>
          <a:p>
            <a:pPr algn="l"/>
            <a:r>
              <a:rPr lang="en-GB" sz="4700" dirty="0">
                <a:solidFill>
                  <a:schemeClr val="bg1"/>
                </a:solidFill>
              </a:rPr>
              <a:t>HOW TO WRITE A LITERATURE REVIEW</a:t>
            </a:r>
            <a:br>
              <a:rPr lang="en-GB" sz="4700" dirty="0">
                <a:solidFill>
                  <a:schemeClr val="bg1"/>
                </a:solidFill>
              </a:rPr>
            </a:br>
            <a:r>
              <a:rPr lang="en-GB" sz="4700" dirty="0">
                <a:solidFill>
                  <a:schemeClr val="bg1"/>
                </a:solidFill>
              </a:rPr>
              <a:t>LESSON TWO</a:t>
            </a:r>
          </a:p>
        </p:txBody>
      </p:sp>
      <p:sp>
        <p:nvSpPr>
          <p:cNvPr id="3" name="Subtitle 2"/>
          <p:cNvSpPr>
            <a:spLocks noGrp="1"/>
          </p:cNvSpPr>
          <p:nvPr>
            <p:ph type="subTitle" idx="1"/>
          </p:nvPr>
        </p:nvSpPr>
        <p:spPr>
          <a:xfrm>
            <a:off x="6746627" y="4750893"/>
            <a:ext cx="4645250" cy="1147863"/>
          </a:xfrm>
        </p:spPr>
        <p:txBody>
          <a:bodyPr anchor="t">
            <a:noAutofit/>
          </a:bodyPr>
          <a:lstStyle/>
          <a:p>
            <a:pPr algn="l"/>
            <a:r>
              <a:rPr lang="en-GB" sz="2800" dirty="0">
                <a:solidFill>
                  <a:schemeClr val="bg1"/>
                </a:solidFill>
              </a:rPr>
              <a:t>GETTING STARTED ON YOUR LITERATURE REVIEW:</a:t>
            </a:r>
          </a:p>
          <a:p>
            <a:pPr algn="l"/>
            <a:endParaRPr lang="en-GB" sz="2800" dirty="0">
              <a:solidFill>
                <a:schemeClr val="bg1"/>
              </a:solidFill>
            </a:endParaRPr>
          </a:p>
          <a:p>
            <a:pPr algn="l"/>
            <a:r>
              <a:rPr lang="en-GB" sz="2800" dirty="0">
                <a:solidFill>
                  <a:schemeClr val="bg1"/>
                </a:solidFill>
              </a:rPr>
              <a:t>WRITING AN INTRODUCTION</a:t>
            </a:r>
          </a:p>
        </p:txBody>
      </p:sp>
      <p:sp>
        <p:nvSpPr>
          <p:cNvPr id="28" name="Freeform: Shape 27">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Graphic 13" descr="Pencil">
            <a:extLst>
              <a:ext uri="{FF2B5EF4-FFF2-40B4-BE49-F238E27FC236}">
                <a16:creationId xmlns:a16="http://schemas.microsoft.com/office/drawing/2014/main" id="{482C832F-90F4-430D-8519-0DA7DC6B85F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9382" y="720993"/>
            <a:ext cx="4047843" cy="4047843"/>
          </a:xfrm>
          <a:prstGeom prst="rect">
            <a:avLst/>
          </a:prstGeom>
        </p:spPr>
      </p:pic>
    </p:spTree>
    <p:extLst>
      <p:ext uri="{BB962C8B-B14F-4D97-AF65-F5344CB8AC3E}">
        <p14:creationId xmlns:p14="http://schemas.microsoft.com/office/powerpoint/2010/main" val="2517183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Introductions … …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6188" y="1690688"/>
            <a:ext cx="12085812" cy="5167312"/>
          </a:xfrm>
        </p:spPr>
      </p:pic>
    </p:spTree>
    <p:extLst>
      <p:ext uri="{BB962C8B-B14F-4D97-AF65-F5344CB8AC3E}">
        <p14:creationId xmlns:p14="http://schemas.microsoft.com/office/powerpoint/2010/main" val="3559995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a:solidFill>
                  <a:srgbClr val="FFFFFF"/>
                </a:solidFill>
              </a:rPr>
              <a:t>THE AIMS OF THIS LESSON:</a:t>
            </a:r>
          </a:p>
        </p:txBody>
      </p:sp>
      <p:graphicFrame>
        <p:nvGraphicFramePr>
          <p:cNvPr id="5" name="Content Placeholder 2">
            <a:extLst>
              <a:ext uri="{FF2B5EF4-FFF2-40B4-BE49-F238E27FC236}">
                <a16:creationId xmlns:a16="http://schemas.microsoft.com/office/drawing/2014/main" id="{F13F682A-FDF7-48CF-BEDB-61D554222915}"/>
              </a:ext>
            </a:extLst>
          </p:cNvPr>
          <p:cNvGraphicFramePr>
            <a:graphicFrameLocks noGrp="1"/>
          </p:cNvGraphicFramePr>
          <p:nvPr>
            <p:ph idx="1"/>
            <p:extLst>
              <p:ext uri="{D42A27DB-BD31-4B8C-83A1-F6EECF244321}">
                <p14:modId xmlns:p14="http://schemas.microsoft.com/office/powerpoint/2010/main" val="353635483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2680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336162-B533-4EFE-8BB3-8EBB4A5E3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14384" cy="6858000"/>
          </a:xfrm>
          <a:prstGeom prst="rect">
            <a:avLst/>
          </a:pr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9781" y="2745736"/>
            <a:ext cx="3698803" cy="1366528"/>
          </a:xfrm>
          <a:solidFill>
            <a:srgbClr val="FFFFFF"/>
          </a:solidFill>
          <a:ln w="25400" cap="sq">
            <a:solidFill>
              <a:srgbClr val="404040"/>
            </a:solidFill>
            <a:miter lim="800000"/>
          </a:ln>
        </p:spPr>
        <p:txBody>
          <a:bodyPr>
            <a:normAutofit/>
          </a:bodyPr>
          <a:lstStyle/>
          <a:p>
            <a:pPr algn="ctr"/>
            <a:r>
              <a:rPr lang="en-GB" sz="3200">
                <a:solidFill>
                  <a:srgbClr val="262626"/>
                </a:solidFill>
              </a:rPr>
              <a:t>CONSIDER AND DISCUSS:</a:t>
            </a:r>
          </a:p>
        </p:txBody>
      </p:sp>
      <p:sp>
        <p:nvSpPr>
          <p:cNvPr id="3" name="Content Placeholder 2"/>
          <p:cNvSpPr>
            <a:spLocks noGrp="1"/>
          </p:cNvSpPr>
          <p:nvPr>
            <p:ph idx="1"/>
          </p:nvPr>
        </p:nvSpPr>
        <p:spPr>
          <a:xfrm>
            <a:off x="6049182" y="802638"/>
            <a:ext cx="5408696" cy="5252722"/>
          </a:xfrm>
        </p:spPr>
        <p:txBody>
          <a:bodyPr anchor="ctr">
            <a:normAutofit/>
          </a:bodyPr>
          <a:lstStyle/>
          <a:p>
            <a:pPr marL="0" indent="0">
              <a:buNone/>
            </a:pPr>
            <a:r>
              <a:rPr lang="en-GB" sz="3600" dirty="0"/>
              <a:t>HOW MIGHT THE RESEARCH YOU ARE UNDERTAKING IMPACT UPON YOU AS THE RESEACHER?</a:t>
            </a:r>
          </a:p>
        </p:txBody>
      </p:sp>
    </p:spTree>
    <p:extLst>
      <p:ext uri="{BB962C8B-B14F-4D97-AF65-F5344CB8AC3E}">
        <p14:creationId xmlns:p14="http://schemas.microsoft.com/office/powerpoint/2010/main" val="163912640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336162-B533-4EFE-8BB3-8EBB4A5E3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14384" cy="6858000"/>
          </a:xfrm>
          <a:prstGeom prst="rect">
            <a:avLst/>
          </a:pr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9781" y="2745736"/>
            <a:ext cx="3698803" cy="1366528"/>
          </a:xfrm>
          <a:solidFill>
            <a:srgbClr val="FFFFFF"/>
          </a:solidFill>
          <a:ln w="25400" cap="sq">
            <a:solidFill>
              <a:srgbClr val="404040"/>
            </a:solidFill>
            <a:miter lim="800000"/>
          </a:ln>
        </p:spPr>
        <p:txBody>
          <a:bodyPr>
            <a:normAutofit/>
          </a:bodyPr>
          <a:lstStyle/>
          <a:p>
            <a:pPr algn="ctr"/>
            <a:r>
              <a:rPr lang="en-GB" sz="3200">
                <a:solidFill>
                  <a:srgbClr val="262626"/>
                </a:solidFill>
              </a:rPr>
              <a:t>Avoid threats to your:</a:t>
            </a:r>
          </a:p>
        </p:txBody>
      </p:sp>
      <p:sp>
        <p:nvSpPr>
          <p:cNvPr id="3" name="Content Placeholder 2"/>
          <p:cNvSpPr>
            <a:spLocks noGrp="1"/>
          </p:cNvSpPr>
          <p:nvPr>
            <p:ph idx="1"/>
          </p:nvPr>
        </p:nvSpPr>
        <p:spPr>
          <a:xfrm>
            <a:off x="6049182" y="802638"/>
            <a:ext cx="5408696" cy="5252722"/>
          </a:xfrm>
        </p:spPr>
        <p:txBody>
          <a:bodyPr anchor="ctr">
            <a:normAutofit/>
          </a:bodyPr>
          <a:lstStyle/>
          <a:p>
            <a:r>
              <a:rPr lang="en-GB" sz="4000" dirty="0"/>
              <a:t>Personal safety</a:t>
            </a:r>
          </a:p>
          <a:p>
            <a:r>
              <a:rPr lang="en-GB" sz="4000" dirty="0"/>
              <a:t>Physical harm</a:t>
            </a:r>
          </a:p>
          <a:p>
            <a:r>
              <a:rPr lang="en-GB" sz="4000" dirty="0"/>
              <a:t>Emotional distress </a:t>
            </a:r>
          </a:p>
          <a:p>
            <a:r>
              <a:rPr lang="en-GB" sz="4000" dirty="0"/>
              <a:t>Anxiety</a:t>
            </a:r>
          </a:p>
          <a:p>
            <a:r>
              <a:rPr lang="en-GB" sz="4000" dirty="0"/>
              <a:t>Conflict of interest</a:t>
            </a:r>
          </a:p>
        </p:txBody>
      </p:sp>
    </p:spTree>
    <p:extLst>
      <p:ext uri="{BB962C8B-B14F-4D97-AF65-F5344CB8AC3E}">
        <p14:creationId xmlns:p14="http://schemas.microsoft.com/office/powerpoint/2010/main" val="31718158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dirty="0"/>
              <a:t>Apply self care and use:</a:t>
            </a:r>
          </a:p>
        </p:txBody>
      </p:sp>
      <p:graphicFrame>
        <p:nvGraphicFramePr>
          <p:cNvPr id="5" name="Content Placeholder 2">
            <a:extLst>
              <a:ext uri="{FF2B5EF4-FFF2-40B4-BE49-F238E27FC236}">
                <a16:creationId xmlns:a16="http://schemas.microsoft.com/office/drawing/2014/main" id="{EBBF5F3F-4AE5-4A67-83E0-E4267696FBE9}"/>
              </a:ext>
            </a:extLst>
          </p:cNvPr>
          <p:cNvGraphicFramePr>
            <a:graphicFrameLocks noGrp="1"/>
          </p:cNvGraphicFramePr>
          <p:nvPr>
            <p:ph idx="1"/>
            <p:extLst>
              <p:ext uri="{D42A27DB-BD31-4B8C-83A1-F6EECF244321}">
                <p14:modId xmlns:p14="http://schemas.microsoft.com/office/powerpoint/2010/main" val="213625477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2872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B3F6F-9D4B-4B70-966F-D24F2DD72AE9}"/>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dirty="0">
                <a:solidFill>
                  <a:srgbClr val="262626"/>
                </a:solidFill>
              </a:rPr>
              <a:t>Prior reading……</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575779902"/>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3920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2B5C8-1884-4BF9-BACB-34BC7F15B8C9}"/>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dirty="0">
                <a:solidFill>
                  <a:srgbClr val="262626"/>
                </a:solidFill>
              </a:rPr>
              <a:t>First steps…… </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612349477"/>
              </p:ext>
            </p:extLst>
          </p:nvPr>
        </p:nvGraphicFramePr>
        <p:xfrm>
          <a:off x="965200" y="2650224"/>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3104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F1205-D4F8-4756-892A-0B2DF589F410}"/>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a:solidFill>
                  <a:srgbClr val="262626"/>
                </a:solidFill>
              </a:rPr>
              <a:t>Introduction……..</a:t>
            </a:r>
            <a:endParaRPr lang="en-GB" dirty="0">
              <a:solidFill>
                <a:srgbClr val="262626"/>
              </a:solidFill>
            </a:endParaRP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809509530"/>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3646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B348CF-0CA7-48E7-A10B-5BA6018044A0}"/>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kern="1200" dirty="0">
                <a:solidFill>
                  <a:srgbClr val="FFFFFF"/>
                </a:solidFill>
                <a:latin typeface="+mj-lt"/>
                <a:ea typeface="+mj-ea"/>
                <a:cs typeface="+mj-cs"/>
              </a:rPr>
              <a:t>What goes into an Introduction to a Literature review?</a:t>
            </a:r>
          </a:p>
        </p:txBody>
      </p:sp>
      <p:cxnSp>
        <p:nvCxnSpPr>
          <p:cNvPr id="12" name="Straight Connector 11">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close up of a logo&#10;&#10;Description automatically generated">
            <a:extLst>
              <a:ext uri="{FF2B5EF4-FFF2-40B4-BE49-F238E27FC236}">
                <a16:creationId xmlns:a16="http://schemas.microsoft.com/office/drawing/2014/main" id="{B1198809-65CB-4A25-8C3C-15797EA5A8FD}"/>
              </a:ext>
            </a:extLst>
          </p:cNvPr>
          <p:cNvPicPr>
            <a:picLocks noGrp="1" noChangeAspect="1"/>
          </p:cNvPicPr>
          <p:nvPr>
            <p:ph idx="1"/>
          </p:nvPr>
        </p:nvPicPr>
        <p:blipFill>
          <a:blip r:embed="rId2"/>
          <a:stretch>
            <a:fillRect/>
          </a:stretch>
        </p:blipFill>
        <p:spPr>
          <a:xfrm>
            <a:off x="5681322" y="492573"/>
            <a:ext cx="5498544" cy="5880796"/>
          </a:xfrm>
          <a:prstGeom prst="rect">
            <a:avLst/>
          </a:prstGeom>
        </p:spPr>
      </p:pic>
    </p:spTree>
    <p:extLst>
      <p:ext uri="{BB962C8B-B14F-4D97-AF65-F5344CB8AC3E}">
        <p14:creationId xmlns:p14="http://schemas.microsoft.com/office/powerpoint/2010/main" val="37397353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DF733A-0058-4C5E-B5DC-710E485590AA}"/>
              </a:ext>
            </a:extLst>
          </p:cNvPr>
          <p:cNvSpPr>
            <a:spLocks noGrp="1"/>
          </p:cNvSpPr>
          <p:nvPr>
            <p:ph type="title"/>
          </p:nvPr>
        </p:nvSpPr>
        <p:spPr>
          <a:xfrm>
            <a:off x="863029" y="1012004"/>
            <a:ext cx="3416158" cy="4795408"/>
          </a:xfrm>
        </p:spPr>
        <p:txBody>
          <a:bodyPr>
            <a:normAutofit/>
          </a:bodyPr>
          <a:lstStyle/>
          <a:p>
            <a:r>
              <a:rPr lang="en-US">
                <a:solidFill>
                  <a:srgbClr val="FFFFFF"/>
                </a:solidFill>
              </a:rPr>
              <a:t>What goes into an Introduction to a Literature review?</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568DB4B3-58A6-44A7-A5BE-07771EEBE41B}"/>
              </a:ext>
            </a:extLst>
          </p:cNvPr>
          <p:cNvGraphicFramePr>
            <a:graphicFrameLocks noGrp="1"/>
          </p:cNvGraphicFramePr>
          <p:nvPr>
            <p:ph idx="1"/>
            <p:extLst>
              <p:ext uri="{D42A27DB-BD31-4B8C-83A1-F6EECF244321}">
                <p14:modId xmlns:p14="http://schemas.microsoft.com/office/powerpoint/2010/main" val="231108632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7425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329B34E0-2076-44F8-B9C3-2654E081DDA8}"/>
              </a:ext>
            </a:extLst>
          </p:cNvPr>
          <p:cNvSpPr>
            <a:spLocks noGrp="1"/>
          </p:cNvSpPr>
          <p:nvPr>
            <p:ph type="title"/>
          </p:nvPr>
        </p:nvSpPr>
        <p:spPr>
          <a:xfrm>
            <a:off x="535020" y="685800"/>
            <a:ext cx="2780271" cy="5105400"/>
          </a:xfrm>
        </p:spPr>
        <p:txBody>
          <a:bodyPr>
            <a:normAutofit/>
          </a:bodyPr>
          <a:lstStyle/>
          <a:p>
            <a:r>
              <a:rPr lang="en-GB" sz="3100" b="1">
                <a:solidFill>
                  <a:srgbClr val="FFFFFF"/>
                </a:solidFill>
              </a:rPr>
              <a:t>Introduction…..</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86514595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4583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2AED2-36A7-4E08-B2F7-65C62063A9BE}"/>
              </a:ext>
            </a:extLst>
          </p:cNvPr>
          <p:cNvSpPr>
            <a:spLocks noGrp="1"/>
          </p:cNvSpPr>
          <p:nvPr>
            <p:ph type="title"/>
          </p:nvPr>
        </p:nvSpPr>
        <p:spPr>
          <a:xfrm>
            <a:off x="643467" y="2681103"/>
            <a:ext cx="3363974" cy="1495794"/>
          </a:xfrm>
          <a:noFill/>
          <a:ln>
            <a:solidFill>
              <a:schemeClr val="bg1"/>
            </a:solidFill>
          </a:ln>
        </p:spPr>
        <p:txBody>
          <a:bodyPr wrap="square">
            <a:normAutofit/>
          </a:bodyPr>
          <a:lstStyle/>
          <a:p>
            <a:r>
              <a:rPr lang="en-GB">
                <a:solidFill>
                  <a:schemeClr val="tx1"/>
                </a:solidFill>
              </a:rPr>
              <a:t>How to Search:</a:t>
            </a:r>
          </a:p>
        </p:txBody>
      </p:sp>
      <p:graphicFrame>
        <p:nvGraphicFramePr>
          <p:cNvPr id="5" name="Content Placeholder 2"/>
          <p:cNvGraphicFramePr>
            <a:graphicFrameLocks noGrp="1"/>
          </p:cNvGraphicFramePr>
          <p:nvPr>
            <p:ph idx="1"/>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60466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605AA-74A6-425B-B85A-FA42E8B36CED}"/>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dirty="0">
                <a:solidFill>
                  <a:srgbClr val="262626"/>
                </a:solidFill>
              </a:rPr>
              <a:t>INTRODUCTION … … ...</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088032572"/>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5871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653F9-5A7A-4FF2-A479-F17F83CD6763}"/>
              </a:ext>
            </a:extLst>
          </p:cNvPr>
          <p:cNvSpPr>
            <a:spLocks noGrp="1"/>
          </p:cNvSpPr>
          <p:nvPr>
            <p:ph type="title"/>
          </p:nvPr>
        </p:nvSpPr>
        <p:spPr>
          <a:xfrm>
            <a:off x="4965430" y="629268"/>
            <a:ext cx="6586491" cy="1286160"/>
          </a:xfrm>
        </p:spPr>
        <p:txBody>
          <a:bodyPr anchor="b">
            <a:normAutofit/>
          </a:bodyPr>
          <a:lstStyle/>
          <a:p>
            <a:r>
              <a:rPr lang="en-GB" dirty="0"/>
              <a:t>Aims and objectives ……</a:t>
            </a:r>
          </a:p>
        </p:txBody>
      </p:sp>
      <p:pic>
        <p:nvPicPr>
          <p:cNvPr id="5" name="Picture 4" descr="A picture containing drawing&#10;&#10;Description automatically generated">
            <a:extLst>
              <a:ext uri="{FF2B5EF4-FFF2-40B4-BE49-F238E27FC236}">
                <a16:creationId xmlns:a16="http://schemas.microsoft.com/office/drawing/2014/main" id="{9DFB7DCB-77C0-41D9-9E5E-094074518BA6}"/>
              </a:ext>
            </a:extLst>
          </p:cNvPr>
          <p:cNvPicPr>
            <a:picLocks noChangeAspect="1"/>
          </p:cNvPicPr>
          <p:nvPr/>
        </p:nvPicPr>
        <p:blipFill rotWithShape="1">
          <a:blip r:embed="rId2"/>
          <a:srcRect r="9270"/>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A82B"/>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4D524BC-7A67-41A7-A75B-F822B6F1BBD1}"/>
              </a:ext>
            </a:extLst>
          </p:cNvPr>
          <p:cNvSpPr>
            <a:spLocks noGrp="1"/>
          </p:cNvSpPr>
          <p:nvPr>
            <p:ph idx="1"/>
          </p:nvPr>
        </p:nvSpPr>
        <p:spPr>
          <a:xfrm>
            <a:off x="4965431" y="2438400"/>
            <a:ext cx="6586489" cy="3785419"/>
          </a:xfrm>
        </p:spPr>
        <p:txBody>
          <a:bodyPr>
            <a:normAutofit lnSpcReduction="10000"/>
          </a:bodyPr>
          <a:lstStyle/>
          <a:p>
            <a:pPr>
              <a:buFont typeface="Wingdings" panose="05000000000000000000" pitchFamily="2" charset="2"/>
              <a:buChar char="q"/>
            </a:pPr>
            <a:r>
              <a:rPr lang="en-GB" sz="3600" dirty="0"/>
              <a:t>The primary focus of your research project needs to be succinctly expressed in terms of </a:t>
            </a:r>
            <a:r>
              <a:rPr lang="en-GB" sz="3600" i="1" dirty="0"/>
              <a:t>aims</a:t>
            </a:r>
            <a:r>
              <a:rPr lang="en-GB" sz="3600" dirty="0"/>
              <a:t> and </a:t>
            </a:r>
            <a:r>
              <a:rPr lang="en-GB" sz="3600" i="1" dirty="0"/>
              <a:t>objectives</a:t>
            </a:r>
            <a:r>
              <a:rPr lang="en-GB" sz="3600" dirty="0"/>
              <a:t>. </a:t>
            </a:r>
          </a:p>
          <a:p>
            <a:pPr>
              <a:buFont typeface="Wingdings" panose="05000000000000000000" pitchFamily="2" charset="2"/>
              <a:buChar char="q"/>
            </a:pPr>
            <a:r>
              <a:rPr lang="en-GB" sz="3600" dirty="0"/>
              <a:t>It is important, therefore to fully understand the clear distinction in an academic context between the terms - aims and objectives.   </a:t>
            </a:r>
          </a:p>
          <a:p>
            <a:endParaRPr lang="en-GB" sz="2000" dirty="0"/>
          </a:p>
        </p:txBody>
      </p:sp>
    </p:spTree>
    <p:extLst>
      <p:ext uri="{BB962C8B-B14F-4D97-AF65-F5344CB8AC3E}">
        <p14:creationId xmlns:p14="http://schemas.microsoft.com/office/powerpoint/2010/main" val="33802556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5B336162-B533-4EFE-8BB3-8EBB4A5E3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14384" cy="6858000"/>
          </a:xfrm>
          <a:prstGeom prst="rect">
            <a:avLst/>
          </a:pr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15461F-1A3A-4F8E-9C77-4548B7A649C3}"/>
              </a:ext>
            </a:extLst>
          </p:cNvPr>
          <p:cNvSpPr>
            <a:spLocks noGrp="1"/>
          </p:cNvSpPr>
          <p:nvPr>
            <p:ph type="title"/>
          </p:nvPr>
        </p:nvSpPr>
        <p:spPr>
          <a:xfrm>
            <a:off x="829781" y="2745736"/>
            <a:ext cx="3698803" cy="1366528"/>
          </a:xfrm>
          <a:solidFill>
            <a:srgbClr val="FFFFFF"/>
          </a:solidFill>
          <a:ln w="25400" cap="sq">
            <a:solidFill>
              <a:srgbClr val="404040"/>
            </a:solidFill>
            <a:miter lim="800000"/>
          </a:ln>
        </p:spPr>
        <p:txBody>
          <a:bodyPr>
            <a:normAutofit/>
          </a:bodyPr>
          <a:lstStyle/>
          <a:p>
            <a:pPr algn="ctr"/>
            <a:r>
              <a:rPr lang="en-GB" sz="3200" dirty="0">
                <a:solidFill>
                  <a:srgbClr val="262626"/>
                </a:solidFill>
              </a:rPr>
              <a:t>Aims and objectives … … …</a:t>
            </a:r>
          </a:p>
        </p:txBody>
      </p:sp>
      <p:sp>
        <p:nvSpPr>
          <p:cNvPr id="3" name="Content Placeholder 2">
            <a:extLst>
              <a:ext uri="{FF2B5EF4-FFF2-40B4-BE49-F238E27FC236}">
                <a16:creationId xmlns:a16="http://schemas.microsoft.com/office/drawing/2014/main" id="{BF8B6D46-8928-49D3-B291-54CA88DFB21D}"/>
              </a:ext>
            </a:extLst>
          </p:cNvPr>
          <p:cNvSpPr>
            <a:spLocks noGrp="1"/>
          </p:cNvSpPr>
          <p:nvPr>
            <p:ph idx="1"/>
          </p:nvPr>
        </p:nvSpPr>
        <p:spPr>
          <a:xfrm>
            <a:off x="6049182" y="802638"/>
            <a:ext cx="5408696" cy="5252722"/>
          </a:xfrm>
        </p:spPr>
        <p:txBody>
          <a:bodyPr anchor="ctr">
            <a:normAutofit/>
          </a:bodyPr>
          <a:lstStyle/>
          <a:p>
            <a:pPr>
              <a:buFont typeface="Wingdings" panose="05000000000000000000" pitchFamily="2" charset="2"/>
              <a:buChar char="v"/>
            </a:pPr>
            <a:r>
              <a:rPr lang="en-GB" sz="3200" b="1" dirty="0"/>
              <a:t>Aim</a:t>
            </a:r>
            <a:r>
              <a:rPr lang="en-GB" sz="3200" dirty="0"/>
              <a:t> = </a:t>
            </a:r>
            <a:r>
              <a:rPr lang="en-GB" sz="3200" b="1" i="1" dirty="0"/>
              <a:t>What</a:t>
            </a:r>
            <a:r>
              <a:rPr lang="en-GB" sz="3200" dirty="0"/>
              <a:t> you hope to achieve.</a:t>
            </a:r>
          </a:p>
          <a:p>
            <a:pPr>
              <a:buFont typeface="Wingdings" panose="05000000000000000000" pitchFamily="2" charset="2"/>
              <a:buChar char="v"/>
            </a:pPr>
            <a:endParaRPr lang="en-GB" sz="3200" dirty="0"/>
          </a:p>
          <a:p>
            <a:pPr>
              <a:buFont typeface="Wingdings" panose="05000000000000000000" pitchFamily="2" charset="2"/>
              <a:buChar char="v"/>
            </a:pPr>
            <a:r>
              <a:rPr lang="en-GB" sz="3200" b="1" dirty="0"/>
              <a:t>Objective</a:t>
            </a:r>
            <a:r>
              <a:rPr lang="en-GB" sz="3200" dirty="0"/>
              <a:t> = The </a:t>
            </a:r>
            <a:r>
              <a:rPr lang="en-GB" sz="3200" b="1" i="1" dirty="0"/>
              <a:t>action(s)</a:t>
            </a:r>
            <a:r>
              <a:rPr lang="en-GB" sz="3200" dirty="0"/>
              <a:t> you will take in order to achieve the aim.</a:t>
            </a:r>
          </a:p>
          <a:p>
            <a:endParaRPr lang="en-GB" sz="2400" dirty="0"/>
          </a:p>
        </p:txBody>
      </p:sp>
    </p:spTree>
    <p:extLst>
      <p:ext uri="{BB962C8B-B14F-4D97-AF65-F5344CB8AC3E}">
        <p14:creationId xmlns:p14="http://schemas.microsoft.com/office/powerpoint/2010/main" val="1012684397"/>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69798B8F-1E2C-4B4F-B777-4D12D6D13F28}"/>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Aims and objectives ……</a:t>
            </a:r>
          </a:p>
        </p:txBody>
      </p:sp>
      <p:graphicFrame>
        <p:nvGraphicFramePr>
          <p:cNvPr id="5" name="Content Placeholder 2">
            <a:extLst>
              <a:ext uri="{FF2B5EF4-FFF2-40B4-BE49-F238E27FC236}">
                <a16:creationId xmlns:a16="http://schemas.microsoft.com/office/drawing/2014/main" id="{5312399A-F541-42D3-A58C-0BD45D2FF8E8}"/>
              </a:ext>
            </a:extLst>
          </p:cNvPr>
          <p:cNvGraphicFramePr>
            <a:graphicFrameLocks noGrp="1"/>
          </p:cNvGraphicFramePr>
          <p:nvPr>
            <p:ph idx="1"/>
            <p:extLst>
              <p:ext uri="{D42A27DB-BD31-4B8C-83A1-F6EECF244321}">
                <p14:modId xmlns:p14="http://schemas.microsoft.com/office/powerpoint/2010/main" val="2188706228"/>
              </p:ext>
            </p:extLst>
          </p:nvPr>
        </p:nvGraphicFramePr>
        <p:xfrm>
          <a:off x="5010150" y="134911"/>
          <a:ext cx="7011961" cy="67230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7151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07F5-502D-4634-9180-4436646A2637}"/>
              </a:ext>
            </a:extLst>
          </p:cNvPr>
          <p:cNvSpPr>
            <a:spLocks noGrp="1"/>
          </p:cNvSpPr>
          <p:nvPr>
            <p:ph type="title"/>
          </p:nvPr>
        </p:nvSpPr>
        <p:spPr/>
        <p:txBody>
          <a:bodyPr/>
          <a:lstStyle/>
          <a:p>
            <a:r>
              <a:rPr lang="en-GB" dirty="0"/>
              <a:t>Free writing … … …</a:t>
            </a:r>
          </a:p>
        </p:txBody>
      </p:sp>
      <p:sp>
        <p:nvSpPr>
          <p:cNvPr id="3" name="Content Placeholder 2">
            <a:extLst>
              <a:ext uri="{FF2B5EF4-FFF2-40B4-BE49-F238E27FC236}">
                <a16:creationId xmlns:a16="http://schemas.microsoft.com/office/drawing/2014/main" id="{B6653780-9913-4E16-ABB4-5C0975D1EA64}"/>
              </a:ext>
            </a:extLst>
          </p:cNvPr>
          <p:cNvSpPr>
            <a:spLocks noGrp="1"/>
          </p:cNvSpPr>
          <p:nvPr>
            <p:ph idx="1"/>
          </p:nvPr>
        </p:nvSpPr>
        <p:spPr/>
        <p:txBody>
          <a:bodyPr>
            <a:normAutofit lnSpcReduction="10000"/>
          </a:bodyPr>
          <a:lstStyle/>
          <a:p>
            <a:pPr marL="900113" indent="-365125">
              <a:buFont typeface="Wingdings" panose="05000000000000000000" pitchFamily="2" charset="2"/>
              <a:buChar char="q"/>
            </a:pPr>
            <a:endParaRPr lang="en-GB" dirty="0"/>
          </a:p>
          <a:p>
            <a:pPr marL="900113" indent="-365125">
              <a:buFont typeface="Wingdings" panose="05000000000000000000" pitchFamily="2" charset="2"/>
              <a:buChar char="q"/>
            </a:pPr>
            <a:r>
              <a:rPr lang="en-GB" dirty="0"/>
              <a:t>The overall aim of my research is to consider …………….. </a:t>
            </a:r>
          </a:p>
          <a:p>
            <a:pPr marL="900113" indent="-365125">
              <a:buFont typeface="Wingdings" panose="05000000000000000000" pitchFamily="2" charset="2"/>
              <a:buChar char="q"/>
            </a:pPr>
            <a:endParaRPr lang="en-GB" dirty="0"/>
          </a:p>
          <a:p>
            <a:pPr marL="900113" indent="-365125">
              <a:buFont typeface="Wingdings" panose="05000000000000000000" pitchFamily="2" charset="2"/>
              <a:buChar char="q"/>
            </a:pPr>
            <a:r>
              <a:rPr lang="en-GB" dirty="0"/>
              <a:t>To meet this aim, the following specific objectives have been identified: </a:t>
            </a:r>
          </a:p>
          <a:p>
            <a:pPr marL="1168400" indent="0">
              <a:buFont typeface="Wingdings" panose="05000000000000000000" pitchFamily="2" charset="2"/>
              <a:buChar char="Ø"/>
            </a:pPr>
            <a:r>
              <a:rPr lang="en-GB" dirty="0"/>
              <a:t>To consider </a:t>
            </a:r>
          </a:p>
          <a:p>
            <a:pPr marL="1168400" indent="0">
              <a:buFont typeface="Wingdings" panose="05000000000000000000" pitchFamily="2" charset="2"/>
              <a:buChar char="Ø"/>
            </a:pPr>
            <a:r>
              <a:rPr lang="en-GB" dirty="0"/>
              <a:t>To explore …. </a:t>
            </a:r>
          </a:p>
          <a:p>
            <a:pPr marL="1168400" indent="0">
              <a:buFont typeface="Wingdings" panose="05000000000000000000" pitchFamily="2" charset="2"/>
              <a:buChar char="Ø"/>
            </a:pPr>
            <a:r>
              <a:rPr lang="en-GB" dirty="0"/>
              <a:t>To review …. </a:t>
            </a:r>
          </a:p>
          <a:p>
            <a:pPr indent="314325">
              <a:buFont typeface="Wingdings" panose="05000000000000000000" pitchFamily="2" charset="2"/>
              <a:buChar char="q"/>
            </a:pPr>
            <a:r>
              <a:rPr lang="en-GB" dirty="0"/>
              <a:t>My overall research question is therefore …</a:t>
            </a:r>
          </a:p>
          <a:p>
            <a:endParaRPr lang="en-GB" dirty="0"/>
          </a:p>
        </p:txBody>
      </p:sp>
    </p:spTree>
    <p:extLst>
      <p:ext uri="{BB962C8B-B14F-4D97-AF65-F5344CB8AC3E}">
        <p14:creationId xmlns:p14="http://schemas.microsoft.com/office/powerpoint/2010/main" val="33227032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sign on the side of a building&#10;&#10;Description automatically generated">
            <a:extLst>
              <a:ext uri="{FF2B5EF4-FFF2-40B4-BE49-F238E27FC236}">
                <a16:creationId xmlns:a16="http://schemas.microsoft.com/office/drawing/2014/main" id="{58147617-2FE6-4DA4-BB0D-449085280888}"/>
              </a:ext>
            </a:extLst>
          </p:cNvPr>
          <p:cNvPicPr>
            <a:picLocks noChangeAspect="1"/>
          </p:cNvPicPr>
          <p:nvPr/>
        </p:nvPicPr>
        <p:blipFill rotWithShape="1">
          <a:blip r:embed="rId2"/>
          <a:srcRect t="2367" b="53773"/>
          <a:stretch/>
        </p:blipFill>
        <p:spPr>
          <a:xfrm>
            <a:off x="838200" y="-3810"/>
            <a:ext cx="9928860" cy="6858001"/>
          </a:xfrm>
          <a:prstGeom prst="rect">
            <a:avLst/>
          </a:prstGeom>
        </p:spPr>
      </p:pic>
      <p:pic>
        <p:nvPicPr>
          <p:cNvPr id="15" name="Picture 14">
            <a:extLst>
              <a:ext uri="{FF2B5EF4-FFF2-40B4-BE49-F238E27FC236}">
                <a16:creationId xmlns:a16="http://schemas.microsoft.com/office/drawing/2014/main" id="{CB607B98-7700-4DC9-8BE8-A876255F9C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775117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D18B5-3697-476E-A0AA-3C4A9AE7D8C7}"/>
              </a:ext>
            </a:extLst>
          </p:cNvPr>
          <p:cNvSpPr>
            <a:spLocks noGrp="1"/>
          </p:cNvSpPr>
          <p:nvPr>
            <p:ph type="title"/>
          </p:nvPr>
        </p:nvSpPr>
        <p:spPr>
          <a:xfrm>
            <a:off x="4965430" y="629268"/>
            <a:ext cx="6586491" cy="1286160"/>
          </a:xfrm>
        </p:spPr>
        <p:txBody>
          <a:bodyPr anchor="b">
            <a:normAutofit/>
          </a:bodyPr>
          <a:lstStyle/>
          <a:p>
            <a:r>
              <a:rPr lang="en-GB" dirty="0"/>
              <a:t>Aims and objectives ……</a:t>
            </a:r>
          </a:p>
        </p:txBody>
      </p:sp>
      <p:pic>
        <p:nvPicPr>
          <p:cNvPr id="5" name="Picture 4" descr="A close up of a logo&#10;&#10;Description automatically generated">
            <a:extLst>
              <a:ext uri="{FF2B5EF4-FFF2-40B4-BE49-F238E27FC236}">
                <a16:creationId xmlns:a16="http://schemas.microsoft.com/office/drawing/2014/main" id="{B66362F9-0F5D-49EE-AE67-AD3FA897841F}"/>
              </a:ext>
            </a:extLst>
          </p:cNvPr>
          <p:cNvPicPr>
            <a:picLocks noChangeAspect="1"/>
          </p:cNvPicPr>
          <p:nvPr/>
        </p:nvPicPr>
        <p:blipFill rotWithShape="1">
          <a:blip r:embed="rId2"/>
          <a:srcRect r="1" b="879"/>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C4300"/>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ADE3E8-17E9-4212-BEA9-BE6D44B263CD}"/>
              </a:ext>
            </a:extLst>
          </p:cNvPr>
          <p:cNvSpPr>
            <a:spLocks noGrp="1"/>
          </p:cNvSpPr>
          <p:nvPr>
            <p:ph idx="1"/>
          </p:nvPr>
        </p:nvSpPr>
        <p:spPr>
          <a:xfrm>
            <a:off x="4965431" y="2438400"/>
            <a:ext cx="6586489" cy="3785419"/>
          </a:xfrm>
        </p:spPr>
        <p:txBody>
          <a:bodyPr>
            <a:normAutofit fontScale="92500" lnSpcReduction="20000"/>
          </a:bodyPr>
          <a:lstStyle/>
          <a:p>
            <a:endParaRPr lang="en-GB" sz="2000" dirty="0"/>
          </a:p>
          <a:p>
            <a:endParaRPr lang="en-GB" sz="2000" dirty="0"/>
          </a:p>
          <a:p>
            <a:r>
              <a:rPr lang="en-GB" sz="4000" dirty="0"/>
              <a:t>Remember … </a:t>
            </a:r>
          </a:p>
          <a:p>
            <a:pPr marL="263525" indent="-263525">
              <a:buNone/>
            </a:pPr>
            <a:r>
              <a:rPr lang="en-GB" sz="4000" dirty="0"/>
              <a:t>  that you will be marked on </a:t>
            </a:r>
            <a:r>
              <a:rPr lang="en-GB" sz="4000" i="1" dirty="0"/>
              <a:t>how you </a:t>
            </a:r>
            <a:r>
              <a:rPr lang="en-GB" sz="4000" b="1" i="1" dirty="0"/>
              <a:t>have answered </a:t>
            </a:r>
            <a:r>
              <a:rPr lang="en-GB" sz="4000" b="1" dirty="0"/>
              <a:t>your research question </a:t>
            </a:r>
            <a:r>
              <a:rPr lang="en-GB" sz="4000" dirty="0"/>
              <a:t>and </a:t>
            </a:r>
            <a:r>
              <a:rPr lang="en-GB" sz="4000" b="1" i="1" dirty="0"/>
              <a:t>met your overall aims and specific objectives </a:t>
            </a:r>
            <a:r>
              <a:rPr lang="en-GB" sz="4000" dirty="0"/>
              <a:t>through your research. </a:t>
            </a:r>
          </a:p>
          <a:p>
            <a:endParaRPr lang="en-GB" sz="2000" dirty="0"/>
          </a:p>
        </p:txBody>
      </p:sp>
    </p:spTree>
    <p:extLst>
      <p:ext uri="{BB962C8B-B14F-4D97-AF65-F5344CB8AC3E}">
        <p14:creationId xmlns:p14="http://schemas.microsoft.com/office/powerpoint/2010/main" val="4198553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C6822-E6A3-4552-A7C9-CDF3637C58F9}"/>
              </a:ext>
            </a:extLst>
          </p:cNvPr>
          <p:cNvSpPr>
            <a:spLocks noGrp="1"/>
          </p:cNvSpPr>
          <p:nvPr>
            <p:ph type="title"/>
          </p:nvPr>
        </p:nvSpPr>
        <p:spPr/>
        <p:txBody>
          <a:bodyPr/>
          <a:lstStyle/>
          <a:p>
            <a:r>
              <a:rPr lang="en-GB" dirty="0"/>
              <a:t>INTRODUCTION … … ...</a:t>
            </a:r>
          </a:p>
        </p:txBody>
      </p:sp>
      <p:sp>
        <p:nvSpPr>
          <p:cNvPr id="3" name="Content Placeholder 2">
            <a:extLst>
              <a:ext uri="{FF2B5EF4-FFF2-40B4-BE49-F238E27FC236}">
                <a16:creationId xmlns:a16="http://schemas.microsoft.com/office/drawing/2014/main" id="{14D370B5-53EB-4EA0-A361-8C78C4125655}"/>
              </a:ext>
            </a:extLst>
          </p:cNvPr>
          <p:cNvSpPr>
            <a:spLocks noGrp="1"/>
          </p:cNvSpPr>
          <p:nvPr>
            <p:ph idx="1"/>
          </p:nvPr>
        </p:nvSpPr>
        <p:spPr/>
        <p:txBody>
          <a:bodyPr>
            <a:noAutofit/>
          </a:bodyPr>
          <a:lstStyle/>
          <a:p>
            <a:r>
              <a:rPr lang="en-GB" sz="5400" dirty="0"/>
              <a:t>The introductory paragraph should also include the </a:t>
            </a:r>
            <a:r>
              <a:rPr lang="en-GB" sz="5400" b="1" dirty="0"/>
              <a:t>thesis statement</a:t>
            </a:r>
            <a:r>
              <a:rPr lang="en-GB" sz="5400" dirty="0"/>
              <a:t>, a kind of mini-outline for the paper: it tells the reader what the literature review is about. </a:t>
            </a:r>
          </a:p>
        </p:txBody>
      </p:sp>
    </p:spTree>
    <p:extLst>
      <p:ext uri="{BB962C8B-B14F-4D97-AF65-F5344CB8AC3E}">
        <p14:creationId xmlns:p14="http://schemas.microsoft.com/office/powerpoint/2010/main" val="41873849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 example of a thesis statement … … …</a:t>
            </a:r>
          </a:p>
        </p:txBody>
      </p:sp>
      <p:sp>
        <p:nvSpPr>
          <p:cNvPr id="3" name="Content Placeholder 2"/>
          <p:cNvSpPr>
            <a:spLocks noGrp="1"/>
          </p:cNvSpPr>
          <p:nvPr>
            <p:ph idx="1"/>
          </p:nvPr>
        </p:nvSpPr>
        <p:spPr>
          <a:xfrm>
            <a:off x="505691" y="2638044"/>
            <a:ext cx="11526981" cy="3101983"/>
          </a:xfrm>
        </p:spPr>
        <p:txBody>
          <a:bodyPr>
            <a:noAutofit/>
          </a:bodyPr>
          <a:lstStyle/>
          <a:p>
            <a:r>
              <a:rPr lang="en-GB" sz="4000" dirty="0"/>
              <a:t>Because client contact is an essential pre-requisite of BACP qualification, the profession needs to better understand how the counselling placement facilitates early practice</a:t>
            </a:r>
          </a:p>
          <a:p>
            <a:r>
              <a:rPr lang="en-GB" sz="4000" dirty="0"/>
              <a:t>How might this be improved? </a:t>
            </a:r>
          </a:p>
        </p:txBody>
      </p:sp>
    </p:spTree>
    <p:extLst>
      <p:ext uri="{BB962C8B-B14F-4D97-AF65-F5344CB8AC3E}">
        <p14:creationId xmlns:p14="http://schemas.microsoft.com/office/powerpoint/2010/main" val="612867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4ED29-8ED4-4C66-AF7A-34BB1B39B916}"/>
              </a:ext>
            </a:extLst>
          </p:cNvPr>
          <p:cNvSpPr>
            <a:spLocks noGrp="1"/>
          </p:cNvSpPr>
          <p:nvPr>
            <p:ph type="title"/>
          </p:nvPr>
        </p:nvSpPr>
        <p:spPr/>
        <p:txBody>
          <a:bodyPr/>
          <a:lstStyle/>
          <a:p>
            <a:r>
              <a:rPr lang="en-GB" dirty="0"/>
              <a:t>INTRODUCTION … … …</a:t>
            </a:r>
          </a:p>
        </p:txBody>
      </p:sp>
      <p:sp>
        <p:nvSpPr>
          <p:cNvPr id="3" name="Content Placeholder 2">
            <a:extLst>
              <a:ext uri="{FF2B5EF4-FFF2-40B4-BE49-F238E27FC236}">
                <a16:creationId xmlns:a16="http://schemas.microsoft.com/office/drawing/2014/main" id="{2F0814AE-DC70-4979-BB09-553FC7ADA221}"/>
              </a:ext>
            </a:extLst>
          </p:cNvPr>
          <p:cNvSpPr>
            <a:spLocks noGrp="1"/>
          </p:cNvSpPr>
          <p:nvPr>
            <p:ph idx="1"/>
          </p:nvPr>
        </p:nvSpPr>
        <p:spPr/>
        <p:txBody>
          <a:bodyPr>
            <a:noAutofit/>
          </a:bodyPr>
          <a:lstStyle/>
          <a:p>
            <a:r>
              <a:rPr lang="en-GB" sz="5400" dirty="0"/>
              <a:t>The last sentence of this section could also contain a transitional "hook" which moves the reader to the first paragraph of the body of the paper.</a:t>
            </a:r>
          </a:p>
        </p:txBody>
      </p:sp>
    </p:spTree>
    <p:extLst>
      <p:ext uri="{BB962C8B-B14F-4D97-AF65-F5344CB8AC3E}">
        <p14:creationId xmlns:p14="http://schemas.microsoft.com/office/powerpoint/2010/main" val="22561992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CF938-A102-4FA2-91B2-2461AE542A3D}"/>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dirty="0">
                <a:solidFill>
                  <a:srgbClr val="262626"/>
                </a:solidFill>
              </a:rPr>
              <a:t>INTRODUCTION:</a:t>
            </a:r>
          </a:p>
        </p:txBody>
      </p:sp>
      <p:graphicFrame>
        <p:nvGraphicFramePr>
          <p:cNvPr id="14" name="Content Placeholder 2"/>
          <p:cNvGraphicFramePr>
            <a:graphicFrameLocks noGrp="1"/>
          </p:cNvGraphicFramePr>
          <p:nvPr>
            <p:ph idx="1"/>
            <p:extLst>
              <p:ext uri="{D42A27DB-BD31-4B8C-83A1-F6EECF244321}">
                <p14:modId xmlns:p14="http://schemas.microsoft.com/office/powerpoint/2010/main" val="3351406164"/>
              </p:ext>
            </p:extLst>
          </p:nvPr>
        </p:nvGraphicFramePr>
        <p:xfrm>
          <a:off x="965200" y="2638424"/>
          <a:ext cx="10261600" cy="41225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99897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p:cNvSpPr>
            <a:spLocks noGrp="1"/>
          </p:cNvSpPr>
          <p:nvPr>
            <p:ph type="title"/>
          </p:nvPr>
        </p:nvSpPr>
        <p:spPr>
          <a:xfrm>
            <a:off x="535020" y="685800"/>
            <a:ext cx="2780271" cy="5105400"/>
          </a:xfrm>
        </p:spPr>
        <p:txBody>
          <a:bodyPr>
            <a:normAutofit/>
          </a:bodyPr>
          <a:lstStyle/>
          <a:p>
            <a:r>
              <a:rPr lang="en-GB" sz="4000">
                <a:solidFill>
                  <a:srgbClr val="FFFFFF"/>
                </a:solidFill>
              </a:rPr>
              <a:t>‘Hook’ exercise…..</a:t>
            </a:r>
          </a:p>
        </p:txBody>
      </p:sp>
      <p:graphicFrame>
        <p:nvGraphicFramePr>
          <p:cNvPr id="5" name="Content Placeholder 2">
            <a:extLst>
              <a:ext uri="{FF2B5EF4-FFF2-40B4-BE49-F238E27FC236}">
                <a16:creationId xmlns:a16="http://schemas.microsoft.com/office/drawing/2014/main" id="{FE120272-AFEE-48BE-8013-71011BDF7820}"/>
              </a:ext>
            </a:extLst>
          </p:cNvPr>
          <p:cNvGraphicFramePr>
            <a:graphicFrameLocks noGrp="1"/>
          </p:cNvGraphicFramePr>
          <p:nvPr>
            <p:ph idx="1"/>
            <p:extLst>
              <p:ext uri="{D42A27DB-BD31-4B8C-83A1-F6EECF244321}">
                <p14:modId xmlns:p14="http://schemas.microsoft.com/office/powerpoint/2010/main" val="359901712"/>
              </p:ext>
            </p:extLst>
          </p:nvPr>
        </p:nvGraphicFramePr>
        <p:xfrm>
          <a:off x="531713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01514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GB" dirty="0">
                <a:solidFill>
                  <a:schemeClr val="accent1"/>
                </a:solidFill>
              </a:rPr>
              <a:t>‘Hook’ exercise…..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449704"/>
            <a:ext cx="6894401" cy="6088255"/>
          </a:xfrm>
        </p:spPr>
        <p:txBody>
          <a:bodyPr anchor="ctr">
            <a:normAutofit fontScale="40000" lnSpcReduction="20000"/>
          </a:bodyPr>
          <a:lstStyle/>
          <a:p>
            <a:endParaRPr lang="en-GB" sz="2200" dirty="0"/>
          </a:p>
          <a:p>
            <a:pPr marL="0" indent="0">
              <a:buNone/>
            </a:pPr>
            <a:endParaRPr lang="en-GB" sz="2200" dirty="0"/>
          </a:p>
          <a:p>
            <a:pPr marL="342900" indent="-342900">
              <a:buFont typeface="+mj-lt"/>
              <a:buAutoNum type="arabicPeriod"/>
            </a:pPr>
            <a:r>
              <a:rPr lang="en-GB" sz="7000" b="1" dirty="0">
                <a:latin typeface="Arial" panose="020B0604020202020204" pitchFamily="34" charset="0"/>
                <a:cs typeface="Arial" panose="020B0604020202020204" pitchFamily="34" charset="0"/>
              </a:rPr>
              <a:t>Poverty and mental health:  1 in 4 will experience mental health issues during their lifetime. </a:t>
            </a:r>
          </a:p>
          <a:p>
            <a:pPr marL="0" indent="0">
              <a:buNone/>
            </a:pPr>
            <a:r>
              <a:rPr lang="en-GB" sz="7000" b="1" dirty="0">
                <a:latin typeface="Arial" panose="020B0604020202020204" pitchFamily="34" charset="0"/>
                <a:cs typeface="Arial" panose="020B0604020202020204" pitchFamily="34" charset="0"/>
              </a:rPr>
              <a:t>    Being poor makes you mentally ill</a:t>
            </a:r>
          </a:p>
          <a:p>
            <a:pPr marL="342900" indent="-342900">
              <a:buFont typeface="+mj-lt"/>
              <a:buAutoNum type="arabicPeriod"/>
            </a:pPr>
            <a:r>
              <a:rPr lang="en-GB" sz="7000" b="1" dirty="0">
                <a:latin typeface="Arial" panose="020B0604020202020204" pitchFamily="34" charset="0"/>
                <a:cs typeface="Arial" panose="020B0604020202020204" pitchFamily="34" charset="0"/>
              </a:rPr>
              <a:t>Britain leaving the European union:  Brexit means Brexit.  Chuck Chequers.  Boris bikes.</a:t>
            </a:r>
          </a:p>
          <a:p>
            <a:pPr marL="342900" indent="-342900">
              <a:buFont typeface="+mj-lt"/>
              <a:buAutoNum type="arabicPeriod"/>
            </a:pPr>
            <a:r>
              <a:rPr lang="en-GB" sz="7000" b="1" dirty="0">
                <a:latin typeface="Arial" panose="020B0604020202020204" pitchFamily="34" charset="0"/>
                <a:cs typeface="Arial" panose="020B0604020202020204" pitchFamily="34" charset="0"/>
              </a:rPr>
              <a:t>Life in homes that care for the elderly:  Dignity versus Despair</a:t>
            </a:r>
          </a:p>
          <a:p>
            <a:pPr marL="342900" indent="-342900">
              <a:buFont typeface="+mj-lt"/>
              <a:buAutoNum type="arabicPeriod"/>
            </a:pPr>
            <a:r>
              <a:rPr lang="en-GB" sz="7000" b="1" dirty="0">
                <a:latin typeface="Arial" panose="020B0604020202020204" pitchFamily="34" charset="0"/>
                <a:cs typeface="Arial" panose="020B0604020202020204" pitchFamily="34" charset="0"/>
              </a:rPr>
              <a:t>The differences/similarities between psychologists and counsellors:  Is there a difference?</a:t>
            </a:r>
          </a:p>
          <a:p>
            <a:pPr marL="342900" indent="-342900">
              <a:buFont typeface="+mj-lt"/>
              <a:buAutoNum type="arabicPeriod"/>
            </a:pPr>
            <a:r>
              <a:rPr lang="en-GB" sz="7000" b="1" dirty="0">
                <a:latin typeface="Arial" panose="020B0604020202020204" pitchFamily="34" charset="0"/>
                <a:cs typeface="Arial" panose="020B0604020202020204" pitchFamily="34" charset="0"/>
              </a:rPr>
              <a:t>The effectiveness of counselling in weight loss:  The art of talking yourself thin</a:t>
            </a:r>
          </a:p>
          <a:p>
            <a:pPr marL="342900" indent="-342900">
              <a:buFont typeface="+mj-lt"/>
              <a:buAutoNum type="arabicPeriod"/>
            </a:pPr>
            <a:endParaRPr lang="en-GB" sz="2200" dirty="0"/>
          </a:p>
          <a:p>
            <a:endParaRPr lang="en-GB" sz="2200" dirty="0"/>
          </a:p>
          <a:p>
            <a:endParaRPr lang="en-GB" sz="2200" dirty="0"/>
          </a:p>
        </p:txBody>
      </p:sp>
    </p:spTree>
    <p:extLst>
      <p:ext uri="{BB962C8B-B14F-4D97-AF65-F5344CB8AC3E}">
        <p14:creationId xmlns:p14="http://schemas.microsoft.com/office/powerpoint/2010/main" val="1365522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0D6BD-90AB-47B0-9E69-C337249C4981}"/>
              </a:ext>
            </a:extLst>
          </p:cNvPr>
          <p:cNvSpPr>
            <a:spLocks noGrp="1"/>
          </p:cNvSpPr>
          <p:nvPr>
            <p:ph type="title"/>
          </p:nvPr>
        </p:nvSpPr>
        <p:spPr>
          <a:xfrm>
            <a:off x="643467" y="2681103"/>
            <a:ext cx="3363974" cy="1495794"/>
          </a:xfrm>
          <a:noFill/>
          <a:ln>
            <a:solidFill>
              <a:schemeClr val="bg1"/>
            </a:solidFill>
          </a:ln>
        </p:spPr>
        <p:txBody>
          <a:bodyPr wrap="square">
            <a:normAutofit fontScale="90000"/>
          </a:bodyPr>
          <a:lstStyle/>
          <a:p>
            <a:r>
              <a:rPr lang="en-GB" b="1" dirty="0">
                <a:solidFill>
                  <a:schemeClr val="tx1"/>
                </a:solidFill>
              </a:rPr>
              <a:t>DISCUSSION AND FREE WRITING:</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877863289"/>
              </p:ext>
            </p:extLst>
          </p:nvPr>
        </p:nvGraphicFramePr>
        <p:xfrm>
          <a:off x="4800601" y="965200"/>
          <a:ext cx="7391398"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4115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14292" y="513612"/>
            <a:ext cx="9894133" cy="1031216"/>
          </a:xfrm>
        </p:spPr>
        <p:txBody>
          <a:bodyPr anchor="b">
            <a:normAutofit/>
          </a:bodyPr>
          <a:lstStyle/>
          <a:p>
            <a:r>
              <a:rPr lang="en-GB" sz="3400"/>
              <a:t>REMEMBER THAT YOUR LITERATURE REVIEW NEEDS TO COVER the following aspects of your subject of study:</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18101" y="2589086"/>
            <a:ext cx="3661765" cy="2755478"/>
          </a:xfrm>
          <a:prstGeom prst="rect">
            <a:avLst/>
          </a:prstGeom>
        </p:spPr>
      </p:pic>
      <p:sp>
        <p:nvSpPr>
          <p:cNvPr id="9" name="Freeform: Shape 8">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11" name="Freeform: Shape 10">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781373" y="2279151"/>
            <a:ext cx="3627063" cy="3387145"/>
          </a:xfrm>
        </p:spPr>
        <p:txBody>
          <a:bodyPr anchor="ctr">
            <a:normAutofit fontScale="92500" lnSpcReduction="20000"/>
          </a:bodyPr>
          <a:lstStyle/>
          <a:p>
            <a:endParaRPr lang="en-GB" sz="2400" dirty="0"/>
          </a:p>
          <a:p>
            <a:r>
              <a:rPr lang="en-GB" sz="3500" dirty="0"/>
              <a:t>What?</a:t>
            </a:r>
          </a:p>
          <a:p>
            <a:r>
              <a:rPr lang="en-GB" sz="3500" dirty="0"/>
              <a:t>Where?</a:t>
            </a:r>
          </a:p>
          <a:p>
            <a:r>
              <a:rPr lang="en-GB" sz="3500" dirty="0"/>
              <a:t>Why?</a:t>
            </a:r>
          </a:p>
          <a:p>
            <a:r>
              <a:rPr lang="en-GB" sz="3500" dirty="0"/>
              <a:t>When?</a:t>
            </a:r>
          </a:p>
          <a:p>
            <a:r>
              <a:rPr lang="en-GB" sz="3500" dirty="0"/>
              <a:t>How?</a:t>
            </a:r>
          </a:p>
          <a:p>
            <a:r>
              <a:rPr lang="en-GB" sz="3500" dirty="0"/>
              <a:t>So what?</a:t>
            </a:r>
          </a:p>
        </p:txBody>
      </p:sp>
    </p:spTree>
    <p:extLst>
      <p:ext uri="{BB962C8B-B14F-4D97-AF65-F5344CB8AC3E}">
        <p14:creationId xmlns:p14="http://schemas.microsoft.com/office/powerpoint/2010/main" val="4300184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ED8C7-8E3F-493D-9D3A-2EAA46CBE7C4}"/>
              </a:ext>
            </a:extLst>
          </p:cNvPr>
          <p:cNvSpPr>
            <a:spLocks noGrp="1"/>
          </p:cNvSpPr>
          <p:nvPr>
            <p:ph type="title"/>
          </p:nvPr>
        </p:nvSpPr>
        <p:spPr>
          <a:xfrm>
            <a:off x="838200" y="365125"/>
            <a:ext cx="10515600" cy="1325563"/>
          </a:xfrm>
        </p:spPr>
        <p:txBody>
          <a:bodyPr/>
          <a:lstStyle/>
          <a:p>
            <a:r>
              <a:rPr lang="en-GB"/>
              <a:t>Try this exercise: Academic conventions</a:t>
            </a:r>
            <a:endParaRPr lang="en-GB" dirty="0"/>
          </a:p>
        </p:txBody>
      </p:sp>
      <p:sp>
        <p:nvSpPr>
          <p:cNvPr id="3" name="Content Placeholder 2">
            <a:extLst>
              <a:ext uri="{FF2B5EF4-FFF2-40B4-BE49-F238E27FC236}">
                <a16:creationId xmlns:a16="http://schemas.microsoft.com/office/drawing/2014/main" id="{0FFCCD85-1784-4378-BC85-1C2EE3799523}"/>
              </a:ext>
            </a:extLst>
          </p:cNvPr>
          <p:cNvSpPr>
            <a:spLocks noGrp="1"/>
          </p:cNvSpPr>
          <p:nvPr>
            <p:ph idx="1"/>
          </p:nvPr>
        </p:nvSpPr>
        <p:spPr>
          <a:xfrm>
            <a:off x="0" y="2638044"/>
            <a:ext cx="12191999" cy="4219956"/>
          </a:xfrm>
        </p:spPr>
        <p:txBody>
          <a:bodyPr>
            <a:normAutofit/>
          </a:bodyPr>
          <a:lstStyle/>
          <a:p>
            <a:pPr marL="0" indent="0">
              <a:buNone/>
            </a:pPr>
            <a:r>
              <a:rPr lang="en-GB" sz="4400" b="1" i="1" dirty="0"/>
              <a:t>"</a:t>
            </a:r>
            <a:r>
              <a:rPr lang="en-GB" sz="4800" b="1" i="1" dirty="0"/>
              <a:t>You may not belief that there are six </a:t>
            </a:r>
            <a:r>
              <a:rPr lang="en-GB" sz="4800" b="1" i="1" dirty="0" err="1"/>
              <a:t>errers</a:t>
            </a:r>
            <a:r>
              <a:rPr lang="en-GB" sz="4800" b="1" i="1" dirty="0"/>
              <a:t> in this short paragraph. </a:t>
            </a:r>
            <a:r>
              <a:rPr lang="en-GB" sz="4800" b="1" i="1" dirty="0" err="1"/>
              <a:t>Studi</a:t>
            </a:r>
            <a:r>
              <a:rPr lang="en-GB" sz="4800" b="1" i="1" dirty="0"/>
              <a:t> the paragraph </a:t>
            </a:r>
            <a:r>
              <a:rPr lang="en-GB" sz="4800" b="1" i="1" dirty="0" err="1"/>
              <a:t>carefuly</a:t>
            </a:r>
            <a:r>
              <a:rPr lang="en-GB" sz="4800" b="1" i="1" dirty="0"/>
              <a:t>. You can reed it as many times as necessary. Don't give up too easily. See if you can find all of them."</a:t>
            </a:r>
            <a:endParaRPr lang="en-GB" sz="4800" dirty="0"/>
          </a:p>
          <a:p>
            <a:endParaRPr lang="en-GB" dirty="0"/>
          </a:p>
        </p:txBody>
      </p:sp>
    </p:spTree>
    <p:extLst>
      <p:ext uri="{BB962C8B-B14F-4D97-AF65-F5344CB8AC3E}">
        <p14:creationId xmlns:p14="http://schemas.microsoft.com/office/powerpoint/2010/main" val="6488839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7DA61-E3C8-4833-B108-BD4002D778E6}"/>
              </a:ext>
            </a:extLst>
          </p:cNvPr>
          <p:cNvSpPr>
            <a:spLocks noGrp="1"/>
          </p:cNvSpPr>
          <p:nvPr>
            <p:ph type="title"/>
          </p:nvPr>
        </p:nvSpPr>
        <p:spPr/>
        <p:txBody>
          <a:bodyPr/>
          <a:lstStyle/>
          <a:p>
            <a:r>
              <a:rPr lang="en-GB"/>
              <a:t>ANSWERS……..</a:t>
            </a:r>
            <a:endParaRPr lang="en-GB" dirty="0"/>
          </a:p>
        </p:txBody>
      </p:sp>
      <p:sp>
        <p:nvSpPr>
          <p:cNvPr id="3" name="Content Placeholder 2">
            <a:extLst>
              <a:ext uri="{FF2B5EF4-FFF2-40B4-BE49-F238E27FC236}">
                <a16:creationId xmlns:a16="http://schemas.microsoft.com/office/drawing/2014/main" id="{3A1A129D-47CE-46DD-BB91-8A12BC03E4DF}"/>
              </a:ext>
            </a:extLst>
          </p:cNvPr>
          <p:cNvSpPr>
            <a:spLocks noGrp="1"/>
          </p:cNvSpPr>
          <p:nvPr>
            <p:ph idx="1"/>
          </p:nvPr>
        </p:nvSpPr>
        <p:spPr>
          <a:xfrm>
            <a:off x="0" y="2638044"/>
            <a:ext cx="12191999" cy="4219956"/>
          </a:xfrm>
        </p:spPr>
        <p:txBody>
          <a:bodyPr>
            <a:normAutofit/>
          </a:bodyPr>
          <a:lstStyle/>
          <a:p>
            <a:r>
              <a:rPr lang="en-GB" sz="4800" b="1" i="1" dirty="0"/>
              <a:t>"You may not </a:t>
            </a:r>
            <a:r>
              <a:rPr lang="en-GB" sz="4800" b="1" i="1" dirty="0">
                <a:highlight>
                  <a:srgbClr val="FFFF00"/>
                </a:highlight>
              </a:rPr>
              <a:t>belief</a:t>
            </a:r>
            <a:r>
              <a:rPr lang="en-GB" sz="4800" b="1" i="1" dirty="0"/>
              <a:t> that there are six </a:t>
            </a:r>
            <a:r>
              <a:rPr lang="en-GB" sz="4800" b="1" i="1" dirty="0" err="1">
                <a:highlight>
                  <a:srgbClr val="FFFF00"/>
                </a:highlight>
              </a:rPr>
              <a:t>errers</a:t>
            </a:r>
            <a:r>
              <a:rPr lang="en-GB" sz="4800" b="1" i="1" dirty="0"/>
              <a:t> in this short paragraph. </a:t>
            </a:r>
            <a:r>
              <a:rPr lang="en-GB" sz="4800" b="1" i="1" dirty="0" err="1">
                <a:highlight>
                  <a:srgbClr val="FFFF00"/>
                </a:highlight>
              </a:rPr>
              <a:t>Studi</a:t>
            </a:r>
            <a:r>
              <a:rPr lang="en-GB" sz="4800" b="1" i="1" dirty="0"/>
              <a:t> the paragraph </a:t>
            </a:r>
            <a:r>
              <a:rPr lang="en-GB" sz="4800" b="1" i="1" dirty="0" err="1">
                <a:highlight>
                  <a:srgbClr val="FFFF00"/>
                </a:highlight>
              </a:rPr>
              <a:t>carefuly</a:t>
            </a:r>
            <a:r>
              <a:rPr lang="en-GB" sz="4800" b="1" i="1" dirty="0">
                <a:highlight>
                  <a:srgbClr val="FFFF00"/>
                </a:highlight>
              </a:rPr>
              <a:t>.</a:t>
            </a:r>
            <a:r>
              <a:rPr lang="en-GB" sz="4800" b="1" i="1" dirty="0"/>
              <a:t> You can </a:t>
            </a:r>
            <a:r>
              <a:rPr lang="en-GB" sz="4800" b="1" i="1" dirty="0">
                <a:highlight>
                  <a:srgbClr val="FFFF00"/>
                </a:highlight>
              </a:rPr>
              <a:t>reed</a:t>
            </a:r>
            <a:r>
              <a:rPr lang="en-GB" sz="4800" b="1" i="1" dirty="0"/>
              <a:t> it as many times as necessary. Don't give up too easily. See if you can find all of them."</a:t>
            </a:r>
            <a:endParaRPr lang="en-GB" sz="4800" dirty="0"/>
          </a:p>
          <a:p>
            <a:endParaRPr lang="en-GB" dirty="0"/>
          </a:p>
        </p:txBody>
      </p:sp>
    </p:spTree>
    <p:extLst>
      <p:ext uri="{BB962C8B-B14F-4D97-AF65-F5344CB8AC3E}">
        <p14:creationId xmlns:p14="http://schemas.microsoft.com/office/powerpoint/2010/main" val="16309137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1712B-587B-470D-8C31-9093E4D589CA}"/>
              </a:ext>
            </a:extLst>
          </p:cNvPr>
          <p:cNvSpPr>
            <a:spLocks noGrp="1"/>
          </p:cNvSpPr>
          <p:nvPr>
            <p:ph type="title"/>
          </p:nvPr>
        </p:nvSpPr>
        <p:spPr/>
        <p:txBody>
          <a:bodyPr/>
          <a:lstStyle/>
          <a:p>
            <a:r>
              <a:rPr lang="en-GB" dirty="0"/>
              <a:t>What else?</a:t>
            </a:r>
          </a:p>
        </p:txBody>
      </p:sp>
      <p:sp>
        <p:nvSpPr>
          <p:cNvPr id="3" name="Content Placeholder 2">
            <a:extLst>
              <a:ext uri="{FF2B5EF4-FFF2-40B4-BE49-F238E27FC236}">
                <a16:creationId xmlns:a16="http://schemas.microsoft.com/office/drawing/2014/main" id="{77FE6C42-10BC-4384-A849-7D6905E82544}"/>
              </a:ext>
            </a:extLst>
          </p:cNvPr>
          <p:cNvSpPr>
            <a:spLocks noGrp="1"/>
          </p:cNvSpPr>
          <p:nvPr>
            <p:ph idx="1"/>
          </p:nvPr>
        </p:nvSpPr>
        <p:spPr>
          <a:xfrm>
            <a:off x="83127" y="2638044"/>
            <a:ext cx="12268200" cy="4116047"/>
          </a:xfrm>
        </p:spPr>
        <p:txBody>
          <a:bodyPr>
            <a:normAutofit/>
          </a:bodyPr>
          <a:lstStyle/>
          <a:p>
            <a:r>
              <a:rPr lang="en-GB" sz="3600" dirty="0"/>
              <a:t>Most groups will find five but few will ever find the sixth. </a:t>
            </a:r>
          </a:p>
          <a:p>
            <a:endParaRPr lang="en-GB" sz="3600" dirty="0"/>
          </a:p>
          <a:p>
            <a:r>
              <a:rPr lang="en-GB" sz="3600" dirty="0"/>
              <a:t>The sixth is simply that there are only five errors (so it’s an error to say there are six). </a:t>
            </a:r>
          </a:p>
          <a:p>
            <a:endParaRPr lang="en-GB" sz="3600" dirty="0"/>
          </a:p>
          <a:p>
            <a:r>
              <a:rPr lang="en-GB" sz="3600" dirty="0"/>
              <a:t>The exercise points out how we often think inflexibly and fail to consider all the options when </a:t>
            </a:r>
            <a:r>
              <a:rPr lang="en-GB" sz="3600" dirty="0">
                <a:solidFill>
                  <a:srgbClr val="FF0000"/>
                </a:solidFill>
              </a:rPr>
              <a:t>critiquing</a:t>
            </a:r>
            <a:r>
              <a:rPr lang="en-GB" sz="3600" dirty="0"/>
              <a:t> work.</a:t>
            </a:r>
          </a:p>
          <a:p>
            <a:endParaRPr lang="en-GB" dirty="0"/>
          </a:p>
        </p:txBody>
      </p:sp>
    </p:spTree>
    <p:extLst>
      <p:ext uri="{BB962C8B-B14F-4D97-AF65-F5344CB8AC3E}">
        <p14:creationId xmlns:p14="http://schemas.microsoft.com/office/powerpoint/2010/main" val="14332241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7" name="Group 16">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8"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9"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0"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1"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2"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3"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8DF9AFF4-A0C1-4BD9-B12E-16C343A34F3B}"/>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For our next workshop -</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50886993"/>
              </p:ext>
            </p:extLst>
          </p:nvPr>
        </p:nvGraphicFramePr>
        <p:xfrm>
          <a:off x="5010150" y="269823"/>
          <a:ext cx="7181850" cy="65881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86442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E19DC9C-D40E-4784-B1FD-F827CB7E4DBA}"/>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INTER SESSION WORK</a:t>
            </a:r>
          </a:p>
        </p:txBody>
      </p:sp>
      <p:graphicFrame>
        <p:nvGraphicFramePr>
          <p:cNvPr id="5" name="Content Placeholder 2">
            <a:extLst>
              <a:ext uri="{FF2B5EF4-FFF2-40B4-BE49-F238E27FC236}">
                <a16:creationId xmlns:a16="http://schemas.microsoft.com/office/drawing/2014/main" id="{55DA0137-612F-44ED-B11D-BF284CDDD027}"/>
              </a:ext>
            </a:extLst>
          </p:cNvPr>
          <p:cNvGraphicFramePr>
            <a:graphicFrameLocks noGrp="1"/>
          </p:cNvGraphicFramePr>
          <p:nvPr>
            <p:ph idx="1"/>
            <p:extLst>
              <p:ext uri="{D42A27DB-BD31-4B8C-83A1-F6EECF244321}">
                <p14:modId xmlns:p14="http://schemas.microsoft.com/office/powerpoint/2010/main" val="4203502721"/>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61655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E5B6C-C4AD-449B-AF9F-19176C480B7B}"/>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dirty="0">
                <a:solidFill>
                  <a:srgbClr val="262626"/>
                </a:solidFill>
              </a:rPr>
              <a:t>Any questions or suggestions</a:t>
            </a:r>
          </a:p>
        </p:txBody>
      </p:sp>
      <p:graphicFrame>
        <p:nvGraphicFramePr>
          <p:cNvPr id="5" name="Content Placeholder 2"/>
          <p:cNvGraphicFramePr>
            <a:graphicFrameLocks noGrp="1"/>
          </p:cNvGraphicFramePr>
          <p:nvPr>
            <p:ph idx="1"/>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11770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15DD0-A599-4A27-833C-F3075E6EF898}"/>
              </a:ext>
            </a:extLst>
          </p:cNvPr>
          <p:cNvSpPr>
            <a:spLocks noGrp="1"/>
          </p:cNvSpPr>
          <p:nvPr>
            <p:ph type="title"/>
          </p:nvPr>
        </p:nvSpPr>
        <p:spPr>
          <a:xfrm>
            <a:off x="804672" y="360211"/>
            <a:ext cx="4486656" cy="1174991"/>
          </a:xfrm>
        </p:spPr>
        <p:txBody>
          <a:bodyPr>
            <a:normAutofit/>
          </a:bodyPr>
          <a:lstStyle/>
          <a:p>
            <a:r>
              <a:rPr lang="en-GB" sz="2400" dirty="0"/>
              <a:t>A snappy review  </a:t>
            </a:r>
            <a:br>
              <a:rPr lang="en-GB" sz="2400" dirty="0"/>
            </a:br>
            <a:endParaRPr lang="en-GB" sz="2400" dirty="0"/>
          </a:p>
        </p:txBody>
      </p:sp>
      <p:sp>
        <p:nvSpPr>
          <p:cNvPr id="3" name="Content Placeholder 2">
            <a:extLst>
              <a:ext uri="{FF2B5EF4-FFF2-40B4-BE49-F238E27FC236}">
                <a16:creationId xmlns:a16="http://schemas.microsoft.com/office/drawing/2014/main" id="{A7273261-7048-48FD-B5CD-D599FF8122C5}"/>
              </a:ext>
            </a:extLst>
          </p:cNvPr>
          <p:cNvSpPr>
            <a:spLocks noGrp="1"/>
          </p:cNvSpPr>
          <p:nvPr>
            <p:ph idx="1"/>
          </p:nvPr>
        </p:nvSpPr>
        <p:spPr>
          <a:xfrm>
            <a:off x="804672" y="1801907"/>
            <a:ext cx="5291328" cy="4961964"/>
          </a:xfrm>
        </p:spPr>
        <p:txBody>
          <a:bodyPr>
            <a:normAutofit/>
          </a:bodyPr>
          <a:lstStyle/>
          <a:p>
            <a:r>
              <a:rPr lang="en-GB" sz="2800" dirty="0"/>
              <a:t>Two teams/two flipcharts, one participant from each team goes to one flip chart. </a:t>
            </a:r>
          </a:p>
          <a:p>
            <a:r>
              <a:rPr lang="en-GB" sz="2800" dirty="0"/>
              <a:t>The teams compete by remembering words/key concepts that were discussed in class today. </a:t>
            </a:r>
          </a:p>
          <a:p>
            <a:r>
              <a:rPr lang="en-GB" sz="2800" dirty="0"/>
              <a:t>The team that comes up with the longer list in 45 seconds wins.</a:t>
            </a:r>
          </a:p>
          <a:p>
            <a:endParaRPr lang="en-GB" dirty="0"/>
          </a:p>
        </p:txBody>
      </p:sp>
      <p:pic>
        <p:nvPicPr>
          <p:cNvPr id="5" name="Picture 4" descr="A hand holding a watch&#10;&#10;Description generated with very high confidence">
            <a:extLst>
              <a:ext uri="{FF2B5EF4-FFF2-40B4-BE49-F238E27FC236}">
                <a16:creationId xmlns:a16="http://schemas.microsoft.com/office/drawing/2014/main" id="{05460417-7802-4429-A83F-55A7AEBC94E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854"/>
          <a:stretch/>
        </p:blipFill>
        <p:spPr>
          <a:xfrm>
            <a:off x="6553201" y="2608730"/>
            <a:ext cx="5291328" cy="2339788"/>
          </a:xfrm>
          <a:prstGeom prst="rect">
            <a:avLst/>
          </a:prstGeom>
        </p:spPr>
      </p:pic>
      <p:sp>
        <p:nvSpPr>
          <p:cNvPr id="6" name="TextBox 5">
            <a:extLst>
              <a:ext uri="{FF2B5EF4-FFF2-40B4-BE49-F238E27FC236}">
                <a16:creationId xmlns:a16="http://schemas.microsoft.com/office/drawing/2014/main" id="{1D5D7457-4191-4DF0-889F-4BB01AAB3550}"/>
              </a:ext>
            </a:extLst>
          </p:cNvPr>
          <p:cNvSpPr txBox="1"/>
          <p:nvPr/>
        </p:nvSpPr>
        <p:spPr>
          <a:xfrm>
            <a:off x="10147664" y="7370639"/>
            <a:ext cx="2101302" cy="307777"/>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class7technology.wikispaces.com/Notes+From+Class+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3661672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25443-335B-42F9-8BF4-9C63279BEC12}"/>
              </a:ext>
            </a:extLst>
          </p:cNvPr>
          <p:cNvSpPr>
            <a:spLocks noGrp="1"/>
          </p:cNvSpPr>
          <p:nvPr>
            <p:ph type="title"/>
          </p:nvPr>
        </p:nvSpPr>
        <p:spPr>
          <a:xfrm>
            <a:off x="104931" y="-134910"/>
            <a:ext cx="12087069" cy="1319134"/>
          </a:xfrm>
        </p:spPr>
        <p:txBody>
          <a:bodyPr/>
          <a:lstStyle/>
          <a:p>
            <a:r>
              <a:rPr lang="en-GB" b="1" dirty="0">
                <a:latin typeface="AR CENA" panose="02000000000000000000" pitchFamily="2" charset="0"/>
              </a:rPr>
              <a:t>Your </a:t>
            </a:r>
            <a:r>
              <a:rPr lang="en-GB" b="1">
                <a:latin typeface="AR CENA" panose="02000000000000000000" pitchFamily="2" charset="0"/>
              </a:rPr>
              <a:t>Introduction Section needs </a:t>
            </a:r>
            <a:r>
              <a:rPr lang="en-GB" b="1" dirty="0">
                <a:latin typeface="AR CENA" panose="02000000000000000000" pitchFamily="2" charset="0"/>
              </a:rPr>
              <a:t>to include:</a:t>
            </a:r>
          </a:p>
        </p:txBody>
      </p:sp>
      <p:sp>
        <p:nvSpPr>
          <p:cNvPr id="3" name="Content Placeholder 2">
            <a:extLst>
              <a:ext uri="{FF2B5EF4-FFF2-40B4-BE49-F238E27FC236}">
                <a16:creationId xmlns:a16="http://schemas.microsoft.com/office/drawing/2014/main" id="{E449EF1F-AAC3-4D6A-8825-C9F2D939318A}"/>
              </a:ext>
            </a:extLst>
          </p:cNvPr>
          <p:cNvSpPr>
            <a:spLocks noGrp="1"/>
          </p:cNvSpPr>
          <p:nvPr>
            <p:ph idx="1"/>
          </p:nvPr>
        </p:nvSpPr>
        <p:spPr>
          <a:xfrm>
            <a:off x="0" y="1394084"/>
            <a:ext cx="11353800" cy="5463915"/>
          </a:xfrm>
        </p:spPr>
        <p:txBody>
          <a:bodyPr>
            <a:noAutofit/>
          </a:bodyPr>
          <a:lstStyle/>
          <a:p>
            <a:r>
              <a:rPr lang="en-GB" sz="4000" b="1" dirty="0"/>
              <a:t>Your research topic – the FOCUS of your study</a:t>
            </a:r>
          </a:p>
          <a:p>
            <a:r>
              <a:rPr lang="en-GB" sz="4000" b="1" dirty="0"/>
              <a:t>The purpose of your literature review</a:t>
            </a:r>
          </a:p>
          <a:p>
            <a:r>
              <a:rPr lang="en-GB" sz="4000" b="1" dirty="0"/>
              <a:t>Background / History</a:t>
            </a:r>
          </a:p>
          <a:p>
            <a:r>
              <a:rPr lang="en-GB" sz="4000" b="1" dirty="0"/>
              <a:t>Contemporary context</a:t>
            </a:r>
          </a:p>
          <a:p>
            <a:r>
              <a:rPr lang="en-GB" sz="4000" b="1" dirty="0"/>
              <a:t>Key theories and concepts</a:t>
            </a:r>
          </a:p>
          <a:p>
            <a:r>
              <a:rPr lang="en-GB" sz="4000" b="1" dirty="0"/>
              <a:t>Brief example of previous research</a:t>
            </a:r>
          </a:p>
          <a:p>
            <a:r>
              <a:rPr lang="en-GB" sz="4000" b="1" dirty="0"/>
              <a:t>Significance [value] of the issue you are researching</a:t>
            </a:r>
          </a:p>
          <a:p>
            <a:r>
              <a:rPr lang="en-GB" sz="4000" b="1" dirty="0"/>
              <a:t>Aims, objectives and research question</a:t>
            </a:r>
          </a:p>
        </p:txBody>
      </p:sp>
    </p:spTree>
    <p:extLst>
      <p:ext uri="{BB962C8B-B14F-4D97-AF65-F5344CB8AC3E}">
        <p14:creationId xmlns:p14="http://schemas.microsoft.com/office/powerpoint/2010/main" val="12792490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0233A-4A83-4174-9BCB-5702C93B4250}"/>
              </a:ext>
            </a:extLst>
          </p:cNvPr>
          <p:cNvSpPr>
            <a:spLocks noGrp="1"/>
          </p:cNvSpPr>
          <p:nvPr>
            <p:ph type="title"/>
          </p:nvPr>
        </p:nvSpPr>
        <p:spPr/>
        <p:txBody>
          <a:bodyPr/>
          <a:lstStyle/>
          <a:p>
            <a:r>
              <a:rPr lang="en-GB" b="1" dirty="0"/>
              <a:t>Anonymous comments: </a:t>
            </a:r>
          </a:p>
        </p:txBody>
      </p:sp>
      <p:sp>
        <p:nvSpPr>
          <p:cNvPr id="7" name="Content Placeholder 6">
            <a:extLst>
              <a:ext uri="{FF2B5EF4-FFF2-40B4-BE49-F238E27FC236}">
                <a16:creationId xmlns:a16="http://schemas.microsoft.com/office/drawing/2014/main" id="{9C9BD925-22C1-4C5A-912C-518660D1DF83}"/>
              </a:ext>
            </a:extLst>
          </p:cNvPr>
          <p:cNvSpPr>
            <a:spLocks noGrp="1"/>
          </p:cNvSpPr>
          <p:nvPr>
            <p:ph idx="1"/>
          </p:nvPr>
        </p:nvSpPr>
        <p:spPr/>
        <p:txBody>
          <a:bodyPr/>
          <a:lstStyle/>
          <a:p>
            <a:endParaRPr lang="en-GB" dirty="0"/>
          </a:p>
          <a:p>
            <a:endParaRPr lang="en-GB" dirty="0"/>
          </a:p>
          <a:p>
            <a:endParaRPr lang="en-GB" dirty="0"/>
          </a:p>
          <a:p>
            <a:r>
              <a:rPr lang="en-GB" sz="4000" dirty="0"/>
              <a:t>Feedback and feeding-forward</a:t>
            </a:r>
          </a:p>
        </p:txBody>
      </p:sp>
    </p:spTree>
    <p:extLst>
      <p:ext uri="{BB962C8B-B14F-4D97-AF65-F5344CB8AC3E}">
        <p14:creationId xmlns:p14="http://schemas.microsoft.com/office/powerpoint/2010/main" val="3549945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DB3B5-BD89-4CAC-9BA3-A3D9521BD9FC}"/>
              </a:ext>
            </a:extLst>
          </p:cNvPr>
          <p:cNvSpPr>
            <a:spLocks noGrp="1"/>
          </p:cNvSpPr>
          <p:nvPr>
            <p:ph type="title"/>
          </p:nvPr>
        </p:nvSpPr>
        <p:spPr/>
        <p:txBody>
          <a:bodyPr/>
          <a:lstStyle/>
          <a:p>
            <a:r>
              <a:rPr lang="en-GB" dirty="0"/>
              <a:t>THIS WORKSHOP has enabled you to:</a:t>
            </a:r>
          </a:p>
        </p:txBody>
      </p:sp>
      <p:sp>
        <p:nvSpPr>
          <p:cNvPr id="3" name="Content Placeholder 2">
            <a:extLst>
              <a:ext uri="{FF2B5EF4-FFF2-40B4-BE49-F238E27FC236}">
                <a16:creationId xmlns:a16="http://schemas.microsoft.com/office/drawing/2014/main" id="{19573260-5606-4C4E-9633-F93E002C3156}"/>
              </a:ext>
            </a:extLst>
          </p:cNvPr>
          <p:cNvSpPr>
            <a:spLocks noGrp="1"/>
          </p:cNvSpPr>
          <p:nvPr>
            <p:ph sz="half" idx="1"/>
          </p:nvPr>
        </p:nvSpPr>
        <p:spPr>
          <a:xfrm>
            <a:off x="614598" y="1558977"/>
            <a:ext cx="5239086" cy="4911095"/>
          </a:xfrm>
        </p:spPr>
        <p:txBody>
          <a:bodyPr>
            <a:normAutofit fontScale="62500" lnSpcReduction="20000"/>
          </a:bodyPr>
          <a:lstStyle/>
          <a:p>
            <a:r>
              <a:rPr lang="en-GB" sz="4600" b="1" dirty="0"/>
              <a:t>To address any questions or queries from our last lesson</a:t>
            </a:r>
          </a:p>
          <a:p>
            <a:endParaRPr lang="en-GB" sz="4600" b="1" dirty="0"/>
          </a:p>
          <a:p>
            <a:r>
              <a:rPr lang="en-GB" sz="4600" b="1" dirty="0"/>
              <a:t>To consider what should  be included in an introduction to a literature review</a:t>
            </a:r>
          </a:p>
          <a:p>
            <a:endParaRPr lang="en-GB" sz="4600" b="1" dirty="0"/>
          </a:p>
          <a:p>
            <a:r>
              <a:rPr lang="en-GB" sz="4600" b="1" dirty="0"/>
              <a:t>To consider ethical issues which may arise from this work</a:t>
            </a:r>
          </a:p>
          <a:p>
            <a:endParaRPr lang="en-GB" sz="4600" b="1" dirty="0"/>
          </a:p>
          <a:p>
            <a:r>
              <a:rPr lang="en-GB" sz="4600" b="1" dirty="0"/>
              <a:t>To enable you to start writing your literature review introduction</a:t>
            </a:r>
          </a:p>
          <a:p>
            <a:pPr marL="0" indent="0">
              <a:buNone/>
            </a:pPr>
            <a:endParaRPr lang="en-GB" sz="4600" b="1" dirty="0">
              <a:solidFill>
                <a:srgbClr val="FF0000"/>
              </a:solidFill>
            </a:endParaRPr>
          </a:p>
          <a:p>
            <a:endParaRPr lang="en-GB" dirty="0">
              <a:solidFill>
                <a:srgbClr val="FF0000"/>
              </a:solidFill>
            </a:endParaRPr>
          </a:p>
          <a:p>
            <a:endParaRPr lang="en-GB" sz="2800" dirty="0">
              <a:solidFill>
                <a:srgbClr val="FF0000"/>
              </a:solidFill>
            </a:endParaRPr>
          </a:p>
          <a:p>
            <a:endParaRPr lang="en-GB" dirty="0">
              <a:solidFill>
                <a:srgbClr val="FF0000"/>
              </a:solidFill>
            </a:endParaRPr>
          </a:p>
          <a:p>
            <a:endParaRPr lang="en-GB" sz="2800" dirty="0">
              <a:solidFill>
                <a:srgbClr val="FF0000"/>
              </a:solidFill>
            </a:endParaRPr>
          </a:p>
          <a:p>
            <a:endParaRPr lang="en-GB" dirty="0">
              <a:solidFill>
                <a:srgbClr val="FF0000"/>
              </a:solidFill>
            </a:endParaRPr>
          </a:p>
          <a:p>
            <a:endParaRPr lang="en-GB" sz="2800" dirty="0">
              <a:solidFill>
                <a:srgbClr val="FF0000"/>
              </a:solidFill>
            </a:endParaRPr>
          </a:p>
          <a:p>
            <a:endParaRPr lang="en-GB" dirty="0">
              <a:solidFill>
                <a:srgbClr val="FF0000"/>
              </a:solidFill>
            </a:endParaRPr>
          </a:p>
          <a:p>
            <a:endParaRPr lang="en-GB" sz="2800" dirty="0">
              <a:solidFill>
                <a:srgbClr val="FF0000"/>
              </a:solidFill>
            </a:endParaRPr>
          </a:p>
          <a:p>
            <a:endParaRPr lang="en-GB" dirty="0">
              <a:solidFill>
                <a:srgbClr val="FF0000"/>
              </a:solidFill>
            </a:endParaRPr>
          </a:p>
          <a:p>
            <a:endParaRPr lang="en-GB" sz="2800" dirty="0">
              <a:solidFill>
                <a:srgbClr val="FF0000"/>
              </a:solidFill>
            </a:endParaRPr>
          </a:p>
        </p:txBody>
      </p:sp>
      <p:pic>
        <p:nvPicPr>
          <p:cNvPr id="6" name="Content Placeholder 5" descr="A screenshot of a cell phone&#10;&#10;Description generated with high confidence">
            <a:extLst>
              <a:ext uri="{FF2B5EF4-FFF2-40B4-BE49-F238E27FC236}">
                <a16:creationId xmlns:a16="http://schemas.microsoft.com/office/drawing/2014/main" id="{FBDACF7B-3E54-496F-9ED8-0A0545FB50E1}"/>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944369" y="2788171"/>
            <a:ext cx="3773598" cy="2968052"/>
          </a:xfrm>
        </p:spPr>
      </p:pic>
    </p:spTree>
    <p:extLst>
      <p:ext uri="{BB962C8B-B14F-4D97-AF65-F5344CB8AC3E}">
        <p14:creationId xmlns:p14="http://schemas.microsoft.com/office/powerpoint/2010/main" val="712310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Have the aims of this lesson been met?????????????</a:t>
            </a:r>
          </a:p>
        </p:txBody>
      </p:sp>
      <p:sp>
        <p:nvSpPr>
          <p:cNvPr id="3" name="Content Placeholder 2"/>
          <p:cNvSpPr>
            <a:spLocks noGrp="1"/>
          </p:cNvSpPr>
          <p:nvPr>
            <p:ph idx="1"/>
          </p:nvPr>
        </p:nvSpPr>
        <p:spPr/>
        <p:txBody>
          <a:bodyPr>
            <a:normAutofit lnSpcReduction="10000"/>
          </a:bodyPr>
          <a:lstStyle/>
          <a:p>
            <a:pPr marL="0" indent="0">
              <a:buNone/>
            </a:pPr>
            <a:endParaRPr lang="en-GB" dirty="0"/>
          </a:p>
          <a:p>
            <a:r>
              <a:rPr lang="en-GB" b="1" dirty="0"/>
              <a:t>To address any questions or queries from our last lesson</a:t>
            </a:r>
          </a:p>
          <a:p>
            <a:endParaRPr lang="en-GB" b="1" dirty="0"/>
          </a:p>
          <a:p>
            <a:r>
              <a:rPr lang="en-GB" b="1" dirty="0"/>
              <a:t>To consider ethical issues which may arise from this work</a:t>
            </a:r>
          </a:p>
          <a:p>
            <a:endParaRPr lang="en-GB" b="1" dirty="0"/>
          </a:p>
          <a:p>
            <a:r>
              <a:rPr lang="en-GB" b="1" dirty="0"/>
              <a:t>To consider what should  be included in an introduction to a literature review</a:t>
            </a:r>
          </a:p>
          <a:p>
            <a:endParaRPr lang="en-GB" b="1" dirty="0"/>
          </a:p>
          <a:p>
            <a:r>
              <a:rPr lang="en-GB" b="1" dirty="0"/>
              <a:t>To enable you to start writing your literature review introduction</a:t>
            </a:r>
          </a:p>
        </p:txBody>
      </p:sp>
    </p:spTree>
    <p:extLst>
      <p:ext uri="{BB962C8B-B14F-4D97-AF65-F5344CB8AC3E}">
        <p14:creationId xmlns:p14="http://schemas.microsoft.com/office/powerpoint/2010/main" val="37467842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369</TotalTime>
  <Words>1536</Words>
  <Application>Microsoft Office PowerPoint</Application>
  <PresentationFormat>Widescreen</PresentationFormat>
  <Paragraphs>202</Paragraphs>
  <Slides>39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Abadi</vt:lpstr>
      <vt:lpstr>AR CENA</vt:lpstr>
      <vt:lpstr>Arial</vt:lpstr>
      <vt:lpstr>Calibri</vt:lpstr>
      <vt:lpstr>Calibri Light</vt:lpstr>
      <vt:lpstr>Wingdings</vt:lpstr>
      <vt:lpstr>Office Theme</vt:lpstr>
      <vt:lpstr>HOW TO WRITE A LITERATURE REVIEW LESSON TWO</vt:lpstr>
      <vt:lpstr>Introductions … … …</vt:lpstr>
      <vt:lpstr>THE AIMS OF THIS LESSON:</vt:lpstr>
      <vt:lpstr>CONSIDER AND DISCUSS:</vt:lpstr>
      <vt:lpstr>Avoid threats to your:</vt:lpstr>
      <vt:lpstr>Apply self care and use:</vt:lpstr>
      <vt:lpstr>Prior reading……</vt:lpstr>
      <vt:lpstr>First steps…… </vt:lpstr>
      <vt:lpstr>Introduction……..</vt:lpstr>
      <vt:lpstr>What goes into an Introduction to a Literature review?</vt:lpstr>
      <vt:lpstr>What goes into an Introduction to a Literature review?</vt:lpstr>
      <vt:lpstr>Introduction…..</vt:lpstr>
      <vt:lpstr>How to Search:</vt:lpstr>
      <vt:lpstr>INTRODUCTION … … ...</vt:lpstr>
      <vt:lpstr>Aims and objectives ……</vt:lpstr>
      <vt:lpstr>Aims and objectives … … …</vt:lpstr>
      <vt:lpstr>Aims and objectives ……</vt:lpstr>
      <vt:lpstr>Free writing … … …</vt:lpstr>
      <vt:lpstr>PowerPoint Presentation</vt:lpstr>
      <vt:lpstr>Aims and objectives ……</vt:lpstr>
      <vt:lpstr>INTRODUCTION … … ...</vt:lpstr>
      <vt:lpstr>An example of a thesis statement … … …</vt:lpstr>
      <vt:lpstr>INTRODUCTION … … …</vt:lpstr>
      <vt:lpstr>INTRODUCTION:</vt:lpstr>
      <vt:lpstr>‘Hook’ exercise…..</vt:lpstr>
      <vt:lpstr>‘Hook’ exercise…..</vt:lpstr>
      <vt:lpstr>DISCUSSION AND FREE WRITING:</vt:lpstr>
      <vt:lpstr>REMEMBER THAT YOUR LITERATURE REVIEW NEEDS TO COVER the following aspects of your subject of study:</vt:lpstr>
      <vt:lpstr>Try this exercise: Academic conventions</vt:lpstr>
      <vt:lpstr>ANSWERS……..</vt:lpstr>
      <vt:lpstr>What else?</vt:lpstr>
      <vt:lpstr>For our next workshop -</vt:lpstr>
      <vt:lpstr>INTER SESSION WORK</vt:lpstr>
      <vt:lpstr>Any questions or suggestions</vt:lpstr>
      <vt:lpstr>A snappy review   </vt:lpstr>
      <vt:lpstr>Your Introduction Section needs to include:</vt:lpstr>
      <vt:lpstr>Anonymous comments: </vt:lpstr>
      <vt:lpstr>THIS WORKSHOP has enabled you to:</vt:lpstr>
      <vt:lpstr>Have the aims of this lesson been met?????????????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WRITE A LITERATURE REVIEW LESSON TWO</dc:title>
  <dc:creator>Beverly Cole</dc:creator>
  <cp:lastModifiedBy>Beverly Cole</cp:lastModifiedBy>
  <cp:revision>15</cp:revision>
  <dcterms:created xsi:type="dcterms:W3CDTF">2019-10-13T12:35:28Z</dcterms:created>
  <dcterms:modified xsi:type="dcterms:W3CDTF">2019-10-21T18:27:54Z</dcterms:modified>
</cp:coreProperties>
</file>