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68" r:id="rId3"/>
    <p:sldId id="269" r:id="rId4"/>
    <p:sldId id="270" r:id="rId5"/>
    <p:sldId id="261" r:id="rId6"/>
    <p:sldId id="257" r:id="rId7"/>
    <p:sldId id="265" r:id="rId8"/>
    <p:sldId id="260" r:id="rId9"/>
    <p:sldId id="267" r:id="rId10"/>
    <p:sldId id="271" r:id="rId11"/>
    <p:sldId id="273" r:id="rId12"/>
    <p:sldId id="272" r:id="rId13"/>
    <p:sldId id="275" r:id="rId14"/>
    <p:sldId id="262" r:id="rId15"/>
    <p:sldId id="263"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8C2F9E-B4C3-444D-8E6C-7E0483F44543}" v="58" dt="2025-04-28T11:17:14.62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er Collins" userId="e6924eeeb7dca9e0" providerId="LiveId" clId="{2A8C2F9E-B4C3-444D-8E6C-7E0483F44543}"/>
    <pc:docChg chg="undo custSel addSld delSld modSld sldOrd">
      <pc:chgData name="Alier Collins" userId="e6924eeeb7dca9e0" providerId="LiveId" clId="{2A8C2F9E-B4C3-444D-8E6C-7E0483F44543}" dt="2025-04-30T14:15:03.991" v="10033" actId="20577"/>
      <pc:docMkLst>
        <pc:docMk/>
      </pc:docMkLst>
      <pc:sldChg chg="modSp mod">
        <pc:chgData name="Alier Collins" userId="e6924eeeb7dca9e0" providerId="LiveId" clId="{2A8C2F9E-B4C3-444D-8E6C-7E0483F44543}" dt="2025-04-27T17:47:01.291" v="7834" actId="1076"/>
        <pc:sldMkLst>
          <pc:docMk/>
          <pc:sldMk cId="2120583860" sldId="256"/>
        </pc:sldMkLst>
        <pc:spChg chg="mod">
          <ac:chgData name="Alier Collins" userId="e6924eeeb7dca9e0" providerId="LiveId" clId="{2A8C2F9E-B4C3-444D-8E6C-7E0483F44543}" dt="2025-04-27T17:47:01.291" v="7834" actId="1076"/>
          <ac:spMkLst>
            <pc:docMk/>
            <pc:sldMk cId="2120583860" sldId="256"/>
            <ac:spMk id="2" creationId="{4E7CFEA4-7BBE-5DD4-5E9A-1A669F8574FB}"/>
          </ac:spMkLst>
        </pc:spChg>
      </pc:sldChg>
      <pc:sldChg chg="addSp modSp mod modNotesTx">
        <pc:chgData name="Alier Collins" userId="e6924eeeb7dca9e0" providerId="LiveId" clId="{2A8C2F9E-B4C3-444D-8E6C-7E0483F44543}" dt="2025-04-28T10:53:20.718" v="9026" actId="20577"/>
        <pc:sldMkLst>
          <pc:docMk/>
          <pc:sldMk cId="44385775" sldId="257"/>
        </pc:sldMkLst>
        <pc:spChg chg="add mod">
          <ac:chgData name="Alier Collins" userId="e6924eeeb7dca9e0" providerId="LiveId" clId="{2A8C2F9E-B4C3-444D-8E6C-7E0483F44543}" dt="2025-04-24T15:33:45.758" v="5217" actId="1076"/>
          <ac:spMkLst>
            <pc:docMk/>
            <pc:sldMk cId="44385775" sldId="257"/>
            <ac:spMk id="2" creationId="{3ED71CF5-8982-41C3-CBFC-C47979F26C37}"/>
          </ac:spMkLst>
        </pc:spChg>
        <pc:spChg chg="mod">
          <ac:chgData name="Alier Collins" userId="e6924eeeb7dca9e0" providerId="LiveId" clId="{2A8C2F9E-B4C3-444D-8E6C-7E0483F44543}" dt="2025-04-24T11:39:48.911" v="5139" actId="20577"/>
          <ac:spMkLst>
            <pc:docMk/>
            <pc:sldMk cId="44385775" sldId="257"/>
            <ac:spMk id="14" creationId="{2F03643F-FDF0-A163-5468-D96D267A28C0}"/>
          </ac:spMkLst>
        </pc:spChg>
        <pc:picChg chg="mod">
          <ac:chgData name="Alier Collins" userId="e6924eeeb7dca9e0" providerId="LiveId" clId="{2A8C2F9E-B4C3-444D-8E6C-7E0483F44543}" dt="2025-04-24T15:33:56.040" v="5218" actId="1076"/>
          <ac:picMkLst>
            <pc:docMk/>
            <pc:sldMk cId="44385775" sldId="257"/>
            <ac:picMk id="8" creationId="{077144A7-93C8-B7FC-366A-EB0123953A0B}"/>
          </ac:picMkLst>
        </pc:picChg>
        <pc:picChg chg="mod">
          <ac:chgData name="Alier Collins" userId="e6924eeeb7dca9e0" providerId="LiveId" clId="{2A8C2F9E-B4C3-444D-8E6C-7E0483F44543}" dt="2025-04-24T11:37:44.008" v="5126" actId="1076"/>
          <ac:picMkLst>
            <pc:docMk/>
            <pc:sldMk cId="44385775" sldId="257"/>
            <ac:picMk id="10" creationId="{3B66FC1F-4205-A5AF-BC2C-F579019B398C}"/>
          </ac:picMkLst>
        </pc:picChg>
        <pc:picChg chg="mod">
          <ac:chgData name="Alier Collins" userId="e6924eeeb7dca9e0" providerId="LiveId" clId="{2A8C2F9E-B4C3-444D-8E6C-7E0483F44543}" dt="2025-04-24T15:34:12.334" v="5220" actId="1076"/>
          <ac:picMkLst>
            <pc:docMk/>
            <pc:sldMk cId="44385775" sldId="257"/>
            <ac:picMk id="11" creationId="{EFDE4761-FBE1-5307-98F6-67E4294978A3}"/>
          </ac:picMkLst>
        </pc:picChg>
        <pc:picChg chg="mod">
          <ac:chgData name="Alier Collins" userId="e6924eeeb7dca9e0" providerId="LiveId" clId="{2A8C2F9E-B4C3-444D-8E6C-7E0483F44543}" dt="2025-04-24T11:37:40.096" v="5125" actId="1076"/>
          <ac:picMkLst>
            <pc:docMk/>
            <pc:sldMk cId="44385775" sldId="257"/>
            <ac:picMk id="12" creationId="{C3138E28-254A-E981-A7FF-9C75C094E446}"/>
          </ac:picMkLst>
        </pc:picChg>
        <pc:picChg chg="mod">
          <ac:chgData name="Alier Collins" userId="e6924eeeb7dca9e0" providerId="LiveId" clId="{2A8C2F9E-B4C3-444D-8E6C-7E0483F44543}" dt="2025-04-24T15:34:01.214" v="5219" actId="1076"/>
          <ac:picMkLst>
            <pc:docMk/>
            <pc:sldMk cId="44385775" sldId="257"/>
            <ac:picMk id="13" creationId="{B87C7570-B118-3AF0-6086-1CA4757BC5EC}"/>
          </ac:picMkLst>
        </pc:picChg>
      </pc:sldChg>
      <pc:sldChg chg="addSp delSp modSp mod modNotesTx">
        <pc:chgData name="Alier Collins" userId="e6924eeeb7dca9e0" providerId="LiveId" clId="{2A8C2F9E-B4C3-444D-8E6C-7E0483F44543}" dt="2025-04-28T10:53:12.902" v="9024" actId="20577"/>
        <pc:sldMkLst>
          <pc:docMk/>
          <pc:sldMk cId="3080064441" sldId="260"/>
        </pc:sldMkLst>
        <pc:spChg chg="add mod">
          <ac:chgData name="Alier Collins" userId="e6924eeeb7dca9e0" providerId="LiveId" clId="{2A8C2F9E-B4C3-444D-8E6C-7E0483F44543}" dt="2025-04-24T09:02:11.290" v="4538" actId="20577"/>
          <ac:spMkLst>
            <pc:docMk/>
            <pc:sldMk cId="3080064441" sldId="260"/>
            <ac:spMk id="3" creationId="{F2E5C75D-3808-68D5-7569-0F3346FA6C2A}"/>
          </ac:spMkLst>
        </pc:spChg>
        <pc:spChg chg="add mod">
          <ac:chgData name="Alier Collins" userId="e6924eeeb7dca9e0" providerId="LiveId" clId="{2A8C2F9E-B4C3-444D-8E6C-7E0483F44543}" dt="2025-04-21T10:42:15.191" v="1171" actId="1076"/>
          <ac:spMkLst>
            <pc:docMk/>
            <pc:sldMk cId="3080064441" sldId="260"/>
            <ac:spMk id="6" creationId="{7CDD4A7F-092A-93BC-FFF6-2CE03D6BE1BA}"/>
          </ac:spMkLst>
        </pc:spChg>
        <pc:picChg chg="add mod">
          <ac:chgData name="Alier Collins" userId="e6924eeeb7dca9e0" providerId="LiveId" clId="{2A8C2F9E-B4C3-444D-8E6C-7E0483F44543}" dt="2025-04-21T10:36:43.266" v="1157" actId="1076"/>
          <ac:picMkLst>
            <pc:docMk/>
            <pc:sldMk cId="3080064441" sldId="260"/>
            <ac:picMk id="4" creationId="{D8B77D6C-8922-B35C-64C6-F081B62FF0FD}"/>
          </ac:picMkLst>
        </pc:picChg>
      </pc:sldChg>
      <pc:sldChg chg="modSp mod ord modNotesTx">
        <pc:chgData name="Alier Collins" userId="e6924eeeb7dca9e0" providerId="LiveId" clId="{2A8C2F9E-B4C3-444D-8E6C-7E0483F44543}" dt="2025-04-29T22:34:34.019" v="9969" actId="14100"/>
        <pc:sldMkLst>
          <pc:docMk/>
          <pc:sldMk cId="3668691281" sldId="261"/>
        </pc:sldMkLst>
        <pc:spChg chg="mod">
          <ac:chgData name="Alier Collins" userId="e6924eeeb7dca9e0" providerId="LiveId" clId="{2A8C2F9E-B4C3-444D-8E6C-7E0483F44543}" dt="2025-04-28T10:55:33.867" v="9035" actId="14100"/>
          <ac:spMkLst>
            <pc:docMk/>
            <pc:sldMk cId="3668691281" sldId="261"/>
            <ac:spMk id="2" creationId="{90CA312C-47A3-54CC-CE84-F19D50A113C8}"/>
          </ac:spMkLst>
        </pc:spChg>
        <pc:spChg chg="mod">
          <ac:chgData name="Alier Collins" userId="e6924eeeb7dca9e0" providerId="LiveId" clId="{2A8C2F9E-B4C3-444D-8E6C-7E0483F44543}" dt="2025-04-29T22:34:03.188" v="9961" actId="20577"/>
          <ac:spMkLst>
            <pc:docMk/>
            <pc:sldMk cId="3668691281" sldId="261"/>
            <ac:spMk id="3" creationId="{B4DAED58-E4E5-07C7-0756-06B201E27375}"/>
          </ac:spMkLst>
        </pc:spChg>
        <pc:spChg chg="mod">
          <ac:chgData name="Alier Collins" userId="e6924eeeb7dca9e0" providerId="LiveId" clId="{2A8C2F9E-B4C3-444D-8E6C-7E0483F44543}" dt="2025-04-29T22:34:34.019" v="9969" actId="14100"/>
          <ac:spMkLst>
            <pc:docMk/>
            <pc:sldMk cId="3668691281" sldId="261"/>
            <ac:spMk id="4" creationId="{14426A4E-541E-3F1D-6013-F7B22E8FF072}"/>
          </ac:spMkLst>
        </pc:spChg>
      </pc:sldChg>
      <pc:sldChg chg="addSp modSp mod">
        <pc:chgData name="Alier Collins" userId="e6924eeeb7dca9e0" providerId="LiveId" clId="{2A8C2F9E-B4C3-444D-8E6C-7E0483F44543}" dt="2025-04-30T14:09:38.383" v="9973" actId="27107"/>
        <pc:sldMkLst>
          <pc:docMk/>
          <pc:sldMk cId="3319075015" sldId="262"/>
        </pc:sldMkLst>
        <pc:spChg chg="add mod">
          <ac:chgData name="Alier Collins" userId="e6924eeeb7dca9e0" providerId="LiveId" clId="{2A8C2F9E-B4C3-444D-8E6C-7E0483F44543}" dt="2025-04-30T14:09:38.383" v="9973" actId="27107"/>
          <ac:spMkLst>
            <pc:docMk/>
            <pc:sldMk cId="3319075015" sldId="262"/>
            <ac:spMk id="3" creationId="{DEF61F24-F5A4-65DB-63CD-93D8345A721A}"/>
          </ac:spMkLst>
        </pc:spChg>
      </pc:sldChg>
      <pc:sldChg chg="addSp modSp mod">
        <pc:chgData name="Alier Collins" userId="e6924eeeb7dca9e0" providerId="LiveId" clId="{2A8C2F9E-B4C3-444D-8E6C-7E0483F44543}" dt="2025-04-28T11:17:05.773" v="9888" actId="20577"/>
        <pc:sldMkLst>
          <pc:docMk/>
          <pc:sldMk cId="235466648" sldId="263"/>
        </pc:sldMkLst>
        <pc:spChg chg="mod">
          <ac:chgData name="Alier Collins" userId="e6924eeeb7dca9e0" providerId="LiveId" clId="{2A8C2F9E-B4C3-444D-8E6C-7E0483F44543}" dt="2025-04-28T11:15:20.918" v="9879" actId="1076"/>
          <ac:spMkLst>
            <pc:docMk/>
            <pc:sldMk cId="235466648" sldId="263"/>
            <ac:spMk id="2" creationId="{7A7896E6-FD9E-2881-EE3F-1FCFBAB985E4}"/>
          </ac:spMkLst>
        </pc:spChg>
        <pc:spChg chg="add mod">
          <ac:chgData name="Alier Collins" userId="e6924eeeb7dca9e0" providerId="LiveId" clId="{2A8C2F9E-B4C3-444D-8E6C-7E0483F44543}" dt="2025-04-28T11:15:23.653" v="9880" actId="1076"/>
          <ac:spMkLst>
            <pc:docMk/>
            <pc:sldMk cId="235466648" sldId="263"/>
            <ac:spMk id="3" creationId="{568FC39E-3CCE-89B1-A891-330DD5055304}"/>
          </ac:spMkLst>
        </pc:spChg>
        <pc:spChg chg="mod">
          <ac:chgData name="Alier Collins" userId="e6924eeeb7dca9e0" providerId="LiveId" clId="{2A8C2F9E-B4C3-444D-8E6C-7E0483F44543}" dt="2025-04-28T11:17:05.773" v="9888" actId="20577"/>
          <ac:spMkLst>
            <pc:docMk/>
            <pc:sldMk cId="235466648" sldId="263"/>
            <ac:spMk id="5" creationId="{5990E898-49AB-32E6-D6A5-65371CC8FC7F}"/>
          </ac:spMkLst>
        </pc:spChg>
      </pc:sldChg>
      <pc:sldChg chg="addSp modSp del mod modNotesTx">
        <pc:chgData name="Alier Collins" userId="e6924eeeb7dca9e0" providerId="LiveId" clId="{2A8C2F9E-B4C3-444D-8E6C-7E0483F44543}" dt="2025-04-27T12:52:17.611" v="6951" actId="2696"/>
        <pc:sldMkLst>
          <pc:docMk/>
          <pc:sldMk cId="4245833136" sldId="264"/>
        </pc:sldMkLst>
      </pc:sldChg>
      <pc:sldChg chg="addSp delSp modSp mod modNotesTx">
        <pc:chgData name="Alier Collins" userId="e6924eeeb7dca9e0" providerId="LiveId" clId="{2A8C2F9E-B4C3-444D-8E6C-7E0483F44543}" dt="2025-04-28T10:53:17.283" v="9025" actId="20577"/>
        <pc:sldMkLst>
          <pc:docMk/>
          <pc:sldMk cId="503973139" sldId="265"/>
        </pc:sldMkLst>
        <pc:spChg chg="mod">
          <ac:chgData name="Alier Collins" userId="e6924eeeb7dca9e0" providerId="LiveId" clId="{2A8C2F9E-B4C3-444D-8E6C-7E0483F44543}" dt="2025-04-21T10:06:17.044" v="239" actId="1076"/>
          <ac:spMkLst>
            <pc:docMk/>
            <pc:sldMk cId="503973139" sldId="265"/>
            <ac:spMk id="2" creationId="{C56AEC37-8530-301F-B0CA-B7136ACF1741}"/>
          </ac:spMkLst>
        </pc:spChg>
        <pc:spChg chg="mod">
          <ac:chgData name="Alier Collins" userId="e6924eeeb7dca9e0" providerId="LiveId" clId="{2A8C2F9E-B4C3-444D-8E6C-7E0483F44543}" dt="2025-04-21T10:07:20.779" v="304" actId="1076"/>
          <ac:spMkLst>
            <pc:docMk/>
            <pc:sldMk cId="503973139" sldId="265"/>
            <ac:spMk id="11" creationId="{83C592A7-50E4-580A-5489-4814EC128D59}"/>
          </ac:spMkLst>
        </pc:spChg>
        <pc:spChg chg="add mod">
          <ac:chgData name="Alier Collins" userId="e6924eeeb7dca9e0" providerId="LiveId" clId="{2A8C2F9E-B4C3-444D-8E6C-7E0483F44543}" dt="2025-04-27T18:53:37.220" v="9018" actId="1076"/>
          <ac:spMkLst>
            <pc:docMk/>
            <pc:sldMk cId="503973139" sldId="265"/>
            <ac:spMk id="12" creationId="{252C0074-34C7-8EB0-12B5-C8267F184AC6}"/>
          </ac:spMkLst>
        </pc:spChg>
        <pc:spChg chg="mod">
          <ac:chgData name="Alier Collins" userId="e6924eeeb7dca9e0" providerId="LiveId" clId="{2A8C2F9E-B4C3-444D-8E6C-7E0483F44543}" dt="2025-04-21T10:07:23.218" v="305" actId="1076"/>
          <ac:spMkLst>
            <pc:docMk/>
            <pc:sldMk cId="503973139" sldId="265"/>
            <ac:spMk id="13" creationId="{92EE3EE7-A790-E252-F383-A7D53C1E42F1}"/>
          </ac:spMkLst>
        </pc:spChg>
        <pc:spChg chg="add mod">
          <ac:chgData name="Alier Collins" userId="e6924eeeb7dca9e0" providerId="LiveId" clId="{2A8C2F9E-B4C3-444D-8E6C-7E0483F44543}" dt="2025-04-27T18:53:34.978" v="9017" actId="1076"/>
          <ac:spMkLst>
            <pc:docMk/>
            <pc:sldMk cId="503973139" sldId="265"/>
            <ac:spMk id="17" creationId="{509D3FA0-8287-CE43-CC35-DB5CB0135FCE}"/>
          </ac:spMkLst>
        </pc:spChg>
        <pc:spChg chg="add mod">
          <ac:chgData name="Alier Collins" userId="e6924eeeb7dca9e0" providerId="LiveId" clId="{2A8C2F9E-B4C3-444D-8E6C-7E0483F44543}" dt="2025-04-24T11:07:31.611" v="4892" actId="1076"/>
          <ac:spMkLst>
            <pc:docMk/>
            <pc:sldMk cId="503973139" sldId="265"/>
            <ac:spMk id="25" creationId="{31688D49-8B6C-7807-C2BE-239D509545FC}"/>
          </ac:spMkLst>
        </pc:spChg>
        <pc:spChg chg="add mod">
          <ac:chgData name="Alier Collins" userId="e6924eeeb7dca9e0" providerId="LiveId" clId="{2A8C2F9E-B4C3-444D-8E6C-7E0483F44543}" dt="2025-04-21T10:07:01.482" v="300" actId="14100"/>
          <ac:spMkLst>
            <pc:docMk/>
            <pc:sldMk cId="503973139" sldId="265"/>
            <ac:spMk id="26" creationId="{267E8C89-5E51-F2E9-5E60-95C122EC31CA}"/>
          </ac:spMkLst>
        </pc:spChg>
        <pc:spChg chg="add mod">
          <ac:chgData name="Alier Collins" userId="e6924eeeb7dca9e0" providerId="LiveId" clId="{2A8C2F9E-B4C3-444D-8E6C-7E0483F44543}" dt="2025-04-21T10:08:32.065" v="351" actId="1076"/>
          <ac:spMkLst>
            <pc:docMk/>
            <pc:sldMk cId="503973139" sldId="265"/>
            <ac:spMk id="29" creationId="{3E52E2F0-9370-2C53-F404-EB823A0588CA}"/>
          </ac:spMkLst>
        </pc:spChg>
        <pc:spChg chg="add mod">
          <ac:chgData name="Alier Collins" userId="e6924eeeb7dca9e0" providerId="LiveId" clId="{2A8C2F9E-B4C3-444D-8E6C-7E0483F44543}" dt="2025-04-27T18:45:08.687" v="8644" actId="20577"/>
          <ac:spMkLst>
            <pc:docMk/>
            <pc:sldMk cId="503973139" sldId="265"/>
            <ac:spMk id="30" creationId="{E0972442-3DB0-4928-7C19-5389BBB41E16}"/>
          </ac:spMkLst>
        </pc:spChg>
        <pc:spChg chg="add mod">
          <ac:chgData name="Alier Collins" userId="e6924eeeb7dca9e0" providerId="LiveId" clId="{2A8C2F9E-B4C3-444D-8E6C-7E0483F44543}" dt="2025-04-21T10:09:44.953" v="440" actId="1076"/>
          <ac:spMkLst>
            <pc:docMk/>
            <pc:sldMk cId="503973139" sldId="265"/>
            <ac:spMk id="31" creationId="{4B94E4B6-9094-F4EC-A39B-8DB9218832E5}"/>
          </ac:spMkLst>
        </pc:spChg>
        <pc:spChg chg="add mod">
          <ac:chgData name="Alier Collins" userId="e6924eeeb7dca9e0" providerId="LiveId" clId="{2A8C2F9E-B4C3-444D-8E6C-7E0483F44543}" dt="2025-04-27T18:44:28.586" v="8590" actId="20577"/>
          <ac:spMkLst>
            <pc:docMk/>
            <pc:sldMk cId="503973139" sldId="265"/>
            <ac:spMk id="32" creationId="{F83492E0-E923-1B27-729C-92994CD01EB1}"/>
          </ac:spMkLst>
        </pc:spChg>
        <pc:cxnChg chg="mod">
          <ac:chgData name="Alier Collins" userId="e6924eeeb7dca9e0" providerId="LiveId" clId="{2A8C2F9E-B4C3-444D-8E6C-7E0483F44543}" dt="2025-04-21T10:07:17.739" v="303" actId="14100"/>
          <ac:cxnSpMkLst>
            <pc:docMk/>
            <pc:sldMk cId="503973139" sldId="265"/>
            <ac:cxnSpMk id="4" creationId="{C0535706-D247-1B5E-4754-2DF99062F721}"/>
          </ac:cxnSpMkLst>
        </pc:cxnChg>
        <pc:cxnChg chg="add mod">
          <ac:chgData name="Alier Collins" userId="e6924eeeb7dca9e0" providerId="LiveId" clId="{2A8C2F9E-B4C3-444D-8E6C-7E0483F44543}" dt="2025-04-21T10:04:31.516" v="205" actId="14100"/>
          <ac:cxnSpMkLst>
            <pc:docMk/>
            <pc:sldMk cId="503973139" sldId="265"/>
            <ac:cxnSpMk id="5" creationId="{AA7031ED-6B26-964A-7D99-6283576A446A}"/>
          </ac:cxnSpMkLst>
        </pc:cxnChg>
        <pc:cxnChg chg="mod">
          <ac:chgData name="Alier Collins" userId="e6924eeeb7dca9e0" providerId="LiveId" clId="{2A8C2F9E-B4C3-444D-8E6C-7E0483F44543}" dt="2025-04-21T10:07:30.019" v="306" actId="1076"/>
          <ac:cxnSpMkLst>
            <pc:docMk/>
            <pc:sldMk cId="503973139" sldId="265"/>
            <ac:cxnSpMk id="7" creationId="{FAA7FE99-9C0A-D365-13F7-6295A8F0CF66}"/>
          </ac:cxnSpMkLst>
        </pc:cxnChg>
        <pc:cxnChg chg="mod">
          <ac:chgData name="Alier Collins" userId="e6924eeeb7dca9e0" providerId="LiveId" clId="{2A8C2F9E-B4C3-444D-8E6C-7E0483F44543}" dt="2025-04-21T10:06:27.428" v="241" actId="1076"/>
          <ac:cxnSpMkLst>
            <pc:docMk/>
            <pc:sldMk cId="503973139" sldId="265"/>
            <ac:cxnSpMk id="8" creationId="{39022203-7514-86B4-A439-E50E7B01AC7B}"/>
          </ac:cxnSpMkLst>
        </pc:cxnChg>
        <pc:cxnChg chg="mod">
          <ac:chgData name="Alier Collins" userId="e6924eeeb7dca9e0" providerId="LiveId" clId="{2A8C2F9E-B4C3-444D-8E6C-7E0483F44543}" dt="2025-04-21T10:07:33.542" v="307" actId="1076"/>
          <ac:cxnSpMkLst>
            <pc:docMk/>
            <pc:sldMk cId="503973139" sldId="265"/>
            <ac:cxnSpMk id="10" creationId="{2178E305-45F6-49AC-45CC-0E930819F7B3}"/>
          </ac:cxnSpMkLst>
        </pc:cxnChg>
        <pc:cxnChg chg="add">
          <ac:chgData name="Alier Collins" userId="e6924eeeb7dca9e0" providerId="LiveId" clId="{2A8C2F9E-B4C3-444D-8E6C-7E0483F44543}" dt="2025-04-21T10:03:58.115" v="197" actId="11529"/>
          <ac:cxnSpMkLst>
            <pc:docMk/>
            <pc:sldMk cId="503973139" sldId="265"/>
            <ac:cxnSpMk id="16" creationId="{B5B4C4D3-AC64-7B23-0355-584BA92B4828}"/>
          </ac:cxnSpMkLst>
        </pc:cxnChg>
        <pc:cxnChg chg="add mod">
          <ac:chgData name="Alier Collins" userId="e6924eeeb7dca9e0" providerId="LiveId" clId="{2A8C2F9E-B4C3-444D-8E6C-7E0483F44543}" dt="2025-04-21T10:04:24.966" v="203" actId="14100"/>
          <ac:cxnSpMkLst>
            <pc:docMk/>
            <pc:sldMk cId="503973139" sldId="265"/>
            <ac:cxnSpMk id="18" creationId="{72F6DD5E-3D3B-AB12-6B9C-B1878BC18AF5}"/>
          </ac:cxnSpMkLst>
        </pc:cxnChg>
        <pc:cxnChg chg="add mod">
          <ac:chgData name="Alier Collins" userId="e6924eeeb7dca9e0" providerId="LiveId" clId="{2A8C2F9E-B4C3-444D-8E6C-7E0483F44543}" dt="2025-04-21T10:07:08.602" v="301" actId="14100"/>
          <ac:cxnSpMkLst>
            <pc:docMk/>
            <pc:sldMk cId="503973139" sldId="265"/>
            <ac:cxnSpMk id="20" creationId="{30E82AC1-5785-A3AC-17DC-E4966F2C346B}"/>
          </ac:cxnSpMkLst>
        </pc:cxnChg>
        <pc:cxnChg chg="add mod">
          <ac:chgData name="Alier Collins" userId="e6924eeeb7dca9e0" providerId="LiveId" clId="{2A8C2F9E-B4C3-444D-8E6C-7E0483F44543}" dt="2025-04-21T10:07:10.318" v="302" actId="1076"/>
          <ac:cxnSpMkLst>
            <pc:docMk/>
            <pc:sldMk cId="503973139" sldId="265"/>
            <ac:cxnSpMk id="22" creationId="{C041E26A-B57B-7150-2212-343F89483D06}"/>
          </ac:cxnSpMkLst>
        </pc:cxnChg>
      </pc:sldChg>
      <pc:sldChg chg="modSp mod ord modNotesTx">
        <pc:chgData name="Alier Collins" userId="e6924eeeb7dca9e0" providerId="LiveId" clId="{2A8C2F9E-B4C3-444D-8E6C-7E0483F44543}" dt="2025-04-28T10:53:23.482" v="9027" actId="20577"/>
        <pc:sldMkLst>
          <pc:docMk/>
          <pc:sldMk cId="548909582" sldId="266"/>
        </pc:sldMkLst>
      </pc:sldChg>
      <pc:sldChg chg="modSp new mod modNotesTx">
        <pc:chgData name="Alier Collins" userId="e6924eeeb7dca9e0" providerId="LiveId" clId="{2A8C2F9E-B4C3-444D-8E6C-7E0483F44543}" dt="2025-04-28T10:53:09.187" v="9023" actId="20577"/>
        <pc:sldMkLst>
          <pc:docMk/>
          <pc:sldMk cId="631683640" sldId="267"/>
        </pc:sldMkLst>
        <pc:spChg chg="mod">
          <ac:chgData name="Alier Collins" userId="e6924eeeb7dca9e0" providerId="LiveId" clId="{2A8C2F9E-B4C3-444D-8E6C-7E0483F44543}" dt="2025-04-27T12:27:02.824" v="5432" actId="20577"/>
          <ac:spMkLst>
            <pc:docMk/>
            <pc:sldMk cId="631683640" sldId="267"/>
            <ac:spMk id="2" creationId="{C3E12DC8-E500-C375-5FD3-DDF9CA406F77}"/>
          </ac:spMkLst>
        </pc:spChg>
        <pc:spChg chg="mod">
          <ac:chgData name="Alier Collins" userId="e6924eeeb7dca9e0" providerId="LiveId" clId="{2A8C2F9E-B4C3-444D-8E6C-7E0483F44543}" dt="2025-04-27T17:45:57.395" v="7784" actId="27636"/>
          <ac:spMkLst>
            <pc:docMk/>
            <pc:sldMk cId="631683640" sldId="267"/>
            <ac:spMk id="3" creationId="{EE976CB0-D373-8E1A-9FC5-DAE568338BCB}"/>
          </ac:spMkLst>
        </pc:spChg>
      </pc:sldChg>
      <pc:sldChg chg="addSp modSp new del mod ord modNotesTx">
        <pc:chgData name="Alier Collins" userId="e6924eeeb7dca9e0" providerId="LiveId" clId="{2A8C2F9E-B4C3-444D-8E6C-7E0483F44543}" dt="2025-04-24T16:29:17.875" v="5390" actId="2696"/>
        <pc:sldMkLst>
          <pc:docMk/>
          <pc:sldMk cId="1773732310" sldId="267"/>
        </pc:sldMkLst>
      </pc:sldChg>
      <pc:sldChg chg="new del">
        <pc:chgData name="Alier Collins" userId="e6924eeeb7dca9e0" providerId="LiveId" clId="{2A8C2F9E-B4C3-444D-8E6C-7E0483F44543}" dt="2025-04-24T09:04:36.598" v="4540" actId="2696"/>
        <pc:sldMkLst>
          <pc:docMk/>
          <pc:sldMk cId="2409388314" sldId="267"/>
        </pc:sldMkLst>
      </pc:sldChg>
      <pc:sldChg chg="addSp delSp modSp new mod setBg">
        <pc:chgData name="Alier Collins" userId="e6924eeeb7dca9e0" providerId="LiveId" clId="{2A8C2F9E-B4C3-444D-8E6C-7E0483F44543}" dt="2025-04-27T13:38:00.095" v="7782" actId="404"/>
        <pc:sldMkLst>
          <pc:docMk/>
          <pc:sldMk cId="749943891" sldId="268"/>
        </pc:sldMkLst>
        <pc:spChg chg="mod">
          <ac:chgData name="Alier Collins" userId="e6924eeeb7dca9e0" providerId="LiveId" clId="{2A8C2F9E-B4C3-444D-8E6C-7E0483F44543}" dt="2025-04-27T13:28:12.977" v="7580" actId="26606"/>
          <ac:spMkLst>
            <pc:docMk/>
            <pc:sldMk cId="749943891" sldId="268"/>
            <ac:spMk id="2" creationId="{9BAAD95A-F567-E25D-F2F6-8AB2F18E714A}"/>
          </ac:spMkLst>
        </pc:spChg>
        <pc:spChg chg="mod">
          <ac:chgData name="Alier Collins" userId="e6924eeeb7dca9e0" providerId="LiveId" clId="{2A8C2F9E-B4C3-444D-8E6C-7E0483F44543}" dt="2025-04-27T13:28:12.977" v="7580" actId="26606"/>
          <ac:spMkLst>
            <pc:docMk/>
            <pc:sldMk cId="749943891" sldId="268"/>
            <ac:spMk id="3" creationId="{B22F3394-9907-9ECC-5C90-A4A9112D4DF2}"/>
          </ac:spMkLst>
        </pc:spChg>
        <pc:spChg chg="add mod">
          <ac:chgData name="Alier Collins" userId="e6924eeeb7dca9e0" providerId="LiveId" clId="{2A8C2F9E-B4C3-444D-8E6C-7E0483F44543}" dt="2025-04-27T13:38:00.095" v="7782" actId="404"/>
          <ac:spMkLst>
            <pc:docMk/>
            <pc:sldMk cId="749943891" sldId="268"/>
            <ac:spMk id="5" creationId="{F373EC55-7137-9F20-DBFE-34D18D69AA2D}"/>
          </ac:spMkLst>
        </pc:spChg>
        <pc:spChg chg="add">
          <ac:chgData name="Alier Collins" userId="e6924eeeb7dca9e0" providerId="LiveId" clId="{2A8C2F9E-B4C3-444D-8E6C-7E0483F44543}" dt="2025-04-27T13:28:12.977" v="7580" actId="26606"/>
          <ac:spMkLst>
            <pc:docMk/>
            <pc:sldMk cId="749943891" sldId="268"/>
            <ac:spMk id="21" creationId="{D1D34770-47A8-402C-AF23-2B653F2D88C1}"/>
          </ac:spMkLst>
        </pc:spChg>
        <pc:picChg chg="add mod ord">
          <ac:chgData name="Alier Collins" userId="e6924eeeb7dca9e0" providerId="LiveId" clId="{2A8C2F9E-B4C3-444D-8E6C-7E0483F44543}" dt="2025-04-27T13:28:12.977" v="7580" actId="26606"/>
          <ac:picMkLst>
            <pc:docMk/>
            <pc:sldMk cId="749943891" sldId="268"/>
            <ac:picMk id="4" creationId="{486FBB0D-124C-D4C2-825F-BF8E6584789B}"/>
          </ac:picMkLst>
        </pc:picChg>
      </pc:sldChg>
      <pc:sldChg chg="addSp modSp new mod">
        <pc:chgData name="Alier Collins" userId="e6924eeeb7dca9e0" providerId="LiveId" clId="{2A8C2F9E-B4C3-444D-8E6C-7E0483F44543}" dt="2025-04-30T14:12:44.693" v="10032" actId="14100"/>
        <pc:sldMkLst>
          <pc:docMk/>
          <pc:sldMk cId="1385166408" sldId="269"/>
        </pc:sldMkLst>
        <pc:spChg chg="mod">
          <ac:chgData name="Alier Collins" userId="e6924eeeb7dca9e0" providerId="LiveId" clId="{2A8C2F9E-B4C3-444D-8E6C-7E0483F44543}" dt="2025-04-27T12:32:56.159" v="5978" actId="20577"/>
          <ac:spMkLst>
            <pc:docMk/>
            <pc:sldMk cId="1385166408" sldId="269"/>
            <ac:spMk id="2" creationId="{64A8C215-D0FF-F619-A05D-5972A38C2F56}"/>
          </ac:spMkLst>
        </pc:spChg>
        <pc:spChg chg="mod">
          <ac:chgData name="Alier Collins" userId="e6924eeeb7dca9e0" providerId="LiveId" clId="{2A8C2F9E-B4C3-444D-8E6C-7E0483F44543}" dt="2025-04-30T14:11:58.473" v="9977" actId="27107"/>
          <ac:spMkLst>
            <pc:docMk/>
            <pc:sldMk cId="1385166408" sldId="269"/>
            <ac:spMk id="3" creationId="{1C078529-5D02-8F45-B5F3-BAA9FB69374C}"/>
          </ac:spMkLst>
        </pc:spChg>
        <pc:spChg chg="add mod">
          <ac:chgData name="Alier Collins" userId="e6924eeeb7dca9e0" providerId="LiveId" clId="{2A8C2F9E-B4C3-444D-8E6C-7E0483F44543}" dt="2025-04-27T13:36:45.891" v="7679" actId="404"/>
          <ac:spMkLst>
            <pc:docMk/>
            <pc:sldMk cId="1385166408" sldId="269"/>
            <ac:spMk id="5" creationId="{D15A947C-7E71-4B47-AD8D-14A0C7FBA456}"/>
          </ac:spMkLst>
        </pc:spChg>
        <pc:spChg chg="mod">
          <ac:chgData name="Alier Collins" userId="e6924eeeb7dca9e0" providerId="LiveId" clId="{2A8C2F9E-B4C3-444D-8E6C-7E0483F44543}" dt="2025-04-30T14:12:44.693" v="10032" actId="14100"/>
          <ac:spMkLst>
            <pc:docMk/>
            <pc:sldMk cId="1385166408" sldId="269"/>
            <ac:spMk id="6" creationId="{EB4F1991-2637-FE34-B2C9-48D9E27CB35E}"/>
          </ac:spMkLst>
        </pc:spChg>
        <pc:picChg chg="add mod">
          <ac:chgData name="Alier Collins" userId="e6924eeeb7dca9e0" providerId="LiveId" clId="{2A8C2F9E-B4C3-444D-8E6C-7E0483F44543}" dt="2025-04-27T13:36:37.781" v="7674" actId="1076"/>
          <ac:picMkLst>
            <pc:docMk/>
            <pc:sldMk cId="1385166408" sldId="269"/>
            <ac:picMk id="4" creationId="{2DAA9859-CAAD-0DDC-84D2-97E61F4FD3D6}"/>
          </ac:picMkLst>
        </pc:picChg>
      </pc:sldChg>
      <pc:sldChg chg="addSp modSp new mod">
        <pc:chgData name="Alier Collins" userId="e6924eeeb7dca9e0" providerId="LiveId" clId="{2A8C2F9E-B4C3-444D-8E6C-7E0483F44543}" dt="2025-04-30T14:15:03.991" v="10033" actId="20577"/>
        <pc:sldMkLst>
          <pc:docMk/>
          <pc:sldMk cId="1854618218" sldId="270"/>
        </pc:sldMkLst>
        <pc:spChg chg="mod">
          <ac:chgData name="Alier Collins" userId="e6924eeeb7dca9e0" providerId="LiveId" clId="{2A8C2F9E-B4C3-444D-8E6C-7E0483F44543}" dt="2025-04-30T14:15:03.991" v="10033" actId="20577"/>
          <ac:spMkLst>
            <pc:docMk/>
            <pc:sldMk cId="1854618218" sldId="270"/>
            <ac:spMk id="2" creationId="{12567F1A-E92D-15E5-FF79-8442F3728ADA}"/>
          </ac:spMkLst>
        </pc:spChg>
        <pc:spChg chg="mod">
          <ac:chgData name="Alier Collins" userId="e6924eeeb7dca9e0" providerId="LiveId" clId="{2A8C2F9E-B4C3-444D-8E6C-7E0483F44543}" dt="2025-04-27T13:30:43.145" v="7617" actId="20577"/>
          <ac:spMkLst>
            <pc:docMk/>
            <pc:sldMk cId="1854618218" sldId="270"/>
            <ac:spMk id="3" creationId="{344C35A3-C586-BEBC-AFB4-0A3D969E2277}"/>
          </ac:spMkLst>
        </pc:spChg>
        <pc:spChg chg="add mod">
          <ac:chgData name="Alier Collins" userId="e6924eeeb7dca9e0" providerId="LiveId" clId="{2A8C2F9E-B4C3-444D-8E6C-7E0483F44543}" dt="2025-04-27T13:37:28.267" v="7732" actId="1076"/>
          <ac:spMkLst>
            <pc:docMk/>
            <pc:sldMk cId="1854618218" sldId="270"/>
            <ac:spMk id="5" creationId="{5B782A4E-E4CF-BFC4-96D7-971DEECFDEBA}"/>
          </ac:spMkLst>
        </pc:spChg>
        <pc:picChg chg="add mod modCrop">
          <ac:chgData name="Alier Collins" userId="e6924eeeb7dca9e0" providerId="LiveId" clId="{2A8C2F9E-B4C3-444D-8E6C-7E0483F44543}" dt="2025-04-27T13:30:36.776" v="7603" actId="14100"/>
          <ac:picMkLst>
            <pc:docMk/>
            <pc:sldMk cId="1854618218" sldId="270"/>
            <ac:picMk id="4" creationId="{1E074D33-59D9-4B3C-5AEF-51006F0F7534}"/>
          </ac:picMkLst>
        </pc:picChg>
      </pc:sldChg>
      <pc:sldChg chg="addSp modSp new mod modNotesTx">
        <pc:chgData name="Alier Collins" userId="e6924eeeb7dca9e0" providerId="LiveId" clId="{2A8C2F9E-B4C3-444D-8E6C-7E0483F44543}" dt="2025-04-30T14:10:37.083" v="9974" actId="27107"/>
        <pc:sldMkLst>
          <pc:docMk/>
          <pc:sldMk cId="3882714362" sldId="271"/>
        </pc:sldMkLst>
        <pc:spChg chg="mod">
          <ac:chgData name="Alier Collins" userId="e6924eeeb7dca9e0" providerId="LiveId" clId="{2A8C2F9E-B4C3-444D-8E6C-7E0483F44543}" dt="2025-04-27T12:43:02.095" v="6688" actId="20577"/>
          <ac:spMkLst>
            <pc:docMk/>
            <pc:sldMk cId="3882714362" sldId="271"/>
            <ac:spMk id="2" creationId="{2CC36D52-4347-5562-D7D8-1737C1B9E1D5}"/>
          </ac:spMkLst>
        </pc:spChg>
        <pc:spChg chg="mod">
          <ac:chgData name="Alier Collins" userId="e6924eeeb7dca9e0" providerId="LiveId" clId="{2A8C2F9E-B4C3-444D-8E6C-7E0483F44543}" dt="2025-04-30T14:10:37.083" v="9974" actId="27107"/>
          <ac:spMkLst>
            <pc:docMk/>
            <pc:sldMk cId="3882714362" sldId="271"/>
            <ac:spMk id="3" creationId="{D4EA07FE-7D5B-7AB2-4FC2-A6CCCA4AE1BF}"/>
          </ac:spMkLst>
        </pc:spChg>
        <pc:spChg chg="add mod">
          <ac:chgData name="Alier Collins" userId="e6924eeeb7dca9e0" providerId="LiveId" clId="{2A8C2F9E-B4C3-444D-8E6C-7E0483F44543}" dt="2025-04-27T12:52:00.446" v="6947" actId="1076"/>
          <ac:spMkLst>
            <pc:docMk/>
            <pc:sldMk cId="3882714362" sldId="271"/>
            <ac:spMk id="4" creationId="{51E7F0CC-9B13-274A-72DA-FB2742FDD648}"/>
          </ac:spMkLst>
        </pc:spChg>
      </pc:sldChg>
      <pc:sldChg chg="modSp new mod modNotesTx">
        <pc:chgData name="Alier Collins" userId="e6924eeeb7dca9e0" providerId="LiveId" clId="{2A8C2F9E-B4C3-444D-8E6C-7E0483F44543}" dt="2025-04-30T14:11:01.414" v="9976" actId="27107"/>
        <pc:sldMkLst>
          <pc:docMk/>
          <pc:sldMk cId="4205528204" sldId="272"/>
        </pc:sldMkLst>
        <pc:spChg chg="mod">
          <ac:chgData name="Alier Collins" userId="e6924eeeb7dca9e0" providerId="LiveId" clId="{2A8C2F9E-B4C3-444D-8E6C-7E0483F44543}" dt="2025-04-27T12:43:49.373" v="6721" actId="20577"/>
          <ac:spMkLst>
            <pc:docMk/>
            <pc:sldMk cId="4205528204" sldId="272"/>
            <ac:spMk id="2" creationId="{7B5ED96E-F724-D697-E014-64624CA5CFCE}"/>
          </ac:spMkLst>
        </pc:spChg>
        <pc:spChg chg="mod">
          <ac:chgData name="Alier Collins" userId="e6924eeeb7dca9e0" providerId="LiveId" clId="{2A8C2F9E-B4C3-444D-8E6C-7E0483F44543}" dt="2025-04-30T14:11:01.414" v="9976" actId="27107"/>
          <ac:spMkLst>
            <pc:docMk/>
            <pc:sldMk cId="4205528204" sldId="272"/>
            <ac:spMk id="3" creationId="{D38B6943-7DC0-9957-2EE4-35E6B7690756}"/>
          </ac:spMkLst>
        </pc:spChg>
      </pc:sldChg>
      <pc:sldChg chg="addSp modSp new mod ord modNotesTx">
        <pc:chgData name="Alier Collins" userId="e6924eeeb7dca9e0" providerId="LiveId" clId="{2A8C2F9E-B4C3-444D-8E6C-7E0483F44543}" dt="2025-04-30T14:10:48.588" v="9975" actId="27107"/>
        <pc:sldMkLst>
          <pc:docMk/>
          <pc:sldMk cId="518284986" sldId="273"/>
        </pc:sldMkLst>
        <pc:spChg chg="mod">
          <ac:chgData name="Alier Collins" userId="e6924eeeb7dca9e0" providerId="LiveId" clId="{2A8C2F9E-B4C3-444D-8E6C-7E0483F44543}" dt="2025-04-27T12:44:05.795" v="6750" actId="20577"/>
          <ac:spMkLst>
            <pc:docMk/>
            <pc:sldMk cId="518284986" sldId="273"/>
            <ac:spMk id="2" creationId="{58AB19B5-E4C8-6A5F-4BF4-249E424F624E}"/>
          </ac:spMkLst>
        </pc:spChg>
        <pc:spChg chg="mod">
          <ac:chgData name="Alier Collins" userId="e6924eeeb7dca9e0" providerId="LiveId" clId="{2A8C2F9E-B4C3-444D-8E6C-7E0483F44543}" dt="2025-04-30T14:10:48.588" v="9975" actId="27107"/>
          <ac:spMkLst>
            <pc:docMk/>
            <pc:sldMk cId="518284986" sldId="273"/>
            <ac:spMk id="3" creationId="{AD48BAD1-2B30-6EDE-F5CC-929D84FAAFE4}"/>
          </ac:spMkLst>
        </pc:spChg>
        <pc:spChg chg="add mod">
          <ac:chgData name="Alier Collins" userId="e6924eeeb7dca9e0" providerId="LiveId" clId="{2A8C2F9E-B4C3-444D-8E6C-7E0483F44543}" dt="2025-04-27T12:51:38.317" v="6943" actId="1076"/>
          <ac:spMkLst>
            <pc:docMk/>
            <pc:sldMk cId="518284986" sldId="273"/>
            <ac:spMk id="4" creationId="{EE2EAE88-E618-A932-994B-AFCBDF3C558E}"/>
          </ac:spMkLst>
        </pc:spChg>
      </pc:sldChg>
      <pc:sldChg chg="modSp new del mod">
        <pc:chgData name="Alier Collins" userId="e6924eeeb7dca9e0" providerId="LiveId" clId="{2A8C2F9E-B4C3-444D-8E6C-7E0483F44543}" dt="2025-04-28T10:56:08.650" v="9039" actId="2696"/>
        <pc:sldMkLst>
          <pc:docMk/>
          <pc:sldMk cId="1322114158" sldId="27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9AFBA9-81A2-4328-9046-12064836D030}" type="datetimeFigureOut">
              <a:rPr lang="en-GB" smtClean="0"/>
              <a:t>30/04/2025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C8B036-A262-4029-B0D3-2D1A6114B413}" type="slidenum">
              <a:rPr lang="en-GB" smtClean="0"/>
              <a:t>‹#›</a:t>
            </a:fld>
            <a:endParaRPr lang="en-GB"/>
          </a:p>
        </p:txBody>
      </p:sp>
    </p:spTree>
    <p:extLst>
      <p:ext uri="{BB962C8B-B14F-4D97-AF65-F5344CB8AC3E}">
        <p14:creationId xmlns:p14="http://schemas.microsoft.com/office/powerpoint/2010/main" val="8627803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C8B036-A262-4029-B0D3-2D1A6114B413}" type="slidenum">
              <a:rPr lang="en-GB" smtClean="0"/>
              <a:t>1</a:t>
            </a:fld>
            <a:endParaRPr lang="en-GB"/>
          </a:p>
        </p:txBody>
      </p:sp>
    </p:spTree>
    <p:extLst>
      <p:ext uri="{BB962C8B-B14F-4D97-AF65-F5344CB8AC3E}">
        <p14:creationId xmlns:p14="http://schemas.microsoft.com/office/powerpoint/2010/main" val="29484937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C8B036-A262-4029-B0D3-2D1A6114B413}" type="slidenum">
              <a:rPr lang="en-GB" smtClean="0"/>
              <a:t>2</a:t>
            </a:fld>
            <a:endParaRPr lang="en-GB"/>
          </a:p>
        </p:txBody>
      </p:sp>
    </p:spTree>
    <p:extLst>
      <p:ext uri="{BB962C8B-B14F-4D97-AF65-F5344CB8AC3E}">
        <p14:creationId xmlns:p14="http://schemas.microsoft.com/office/powerpoint/2010/main" val="27643280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C8B036-A262-4029-B0D3-2D1A6114B413}" type="slidenum">
              <a:rPr lang="en-GB" smtClean="0"/>
              <a:t>5</a:t>
            </a:fld>
            <a:endParaRPr lang="en-GB"/>
          </a:p>
        </p:txBody>
      </p:sp>
    </p:spTree>
    <p:extLst>
      <p:ext uri="{BB962C8B-B14F-4D97-AF65-F5344CB8AC3E}">
        <p14:creationId xmlns:p14="http://schemas.microsoft.com/office/powerpoint/2010/main" val="5350292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C8B036-A262-4029-B0D3-2D1A6114B413}" type="slidenum">
              <a:rPr lang="en-GB" smtClean="0"/>
              <a:t>6</a:t>
            </a:fld>
            <a:endParaRPr lang="en-GB"/>
          </a:p>
        </p:txBody>
      </p:sp>
    </p:spTree>
    <p:extLst>
      <p:ext uri="{BB962C8B-B14F-4D97-AF65-F5344CB8AC3E}">
        <p14:creationId xmlns:p14="http://schemas.microsoft.com/office/powerpoint/2010/main" val="35929760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C8B036-A262-4029-B0D3-2D1A6114B413}" type="slidenum">
              <a:rPr lang="en-GB" smtClean="0"/>
              <a:t>7</a:t>
            </a:fld>
            <a:endParaRPr lang="en-GB"/>
          </a:p>
        </p:txBody>
      </p:sp>
    </p:spTree>
    <p:extLst>
      <p:ext uri="{BB962C8B-B14F-4D97-AF65-F5344CB8AC3E}">
        <p14:creationId xmlns:p14="http://schemas.microsoft.com/office/powerpoint/2010/main" val="32106122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C8B036-A262-4029-B0D3-2D1A6114B413}" type="slidenum">
              <a:rPr lang="en-GB" smtClean="0"/>
              <a:t>8</a:t>
            </a:fld>
            <a:endParaRPr lang="en-GB"/>
          </a:p>
        </p:txBody>
      </p:sp>
    </p:spTree>
    <p:extLst>
      <p:ext uri="{BB962C8B-B14F-4D97-AF65-F5344CB8AC3E}">
        <p14:creationId xmlns:p14="http://schemas.microsoft.com/office/powerpoint/2010/main" val="42140214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C8B036-A262-4029-B0D3-2D1A6114B413}" type="slidenum">
              <a:rPr lang="en-GB" smtClean="0"/>
              <a:t>9</a:t>
            </a:fld>
            <a:endParaRPr lang="en-GB"/>
          </a:p>
        </p:txBody>
      </p:sp>
    </p:spTree>
    <p:extLst>
      <p:ext uri="{BB962C8B-B14F-4D97-AF65-F5344CB8AC3E}">
        <p14:creationId xmlns:p14="http://schemas.microsoft.com/office/powerpoint/2010/main" val="12374452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C8B036-A262-4029-B0D3-2D1A6114B413}" type="slidenum">
              <a:rPr lang="en-GB" smtClean="0"/>
              <a:t>10</a:t>
            </a:fld>
            <a:endParaRPr lang="en-GB"/>
          </a:p>
        </p:txBody>
      </p:sp>
    </p:spTree>
    <p:extLst>
      <p:ext uri="{BB962C8B-B14F-4D97-AF65-F5344CB8AC3E}">
        <p14:creationId xmlns:p14="http://schemas.microsoft.com/office/powerpoint/2010/main" val="20922654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C8B036-A262-4029-B0D3-2D1A6114B413}" type="slidenum">
              <a:rPr lang="en-GB" smtClean="0"/>
              <a:t>11</a:t>
            </a:fld>
            <a:endParaRPr lang="en-GB"/>
          </a:p>
        </p:txBody>
      </p:sp>
    </p:spTree>
    <p:extLst>
      <p:ext uri="{BB962C8B-B14F-4D97-AF65-F5344CB8AC3E}">
        <p14:creationId xmlns:p14="http://schemas.microsoft.com/office/powerpoint/2010/main" val="19778055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C8B036-A262-4029-B0D3-2D1A6114B413}" type="slidenum">
              <a:rPr lang="en-GB" smtClean="0"/>
              <a:t>12</a:t>
            </a:fld>
            <a:endParaRPr lang="en-GB"/>
          </a:p>
        </p:txBody>
      </p:sp>
    </p:spTree>
    <p:extLst>
      <p:ext uri="{BB962C8B-B14F-4D97-AF65-F5344CB8AC3E}">
        <p14:creationId xmlns:p14="http://schemas.microsoft.com/office/powerpoint/2010/main" val="29965713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C8B036-A262-4029-B0D3-2D1A6114B413}" type="slidenum">
              <a:rPr lang="en-GB" smtClean="0"/>
              <a:t>15</a:t>
            </a:fld>
            <a:endParaRPr lang="en-GB"/>
          </a:p>
        </p:txBody>
      </p:sp>
    </p:spTree>
    <p:extLst>
      <p:ext uri="{BB962C8B-B14F-4D97-AF65-F5344CB8AC3E}">
        <p14:creationId xmlns:p14="http://schemas.microsoft.com/office/powerpoint/2010/main" val="36048234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CAE2F-599B-F692-6BB3-367F2C82CD1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3D16B7B-24D3-303B-0839-FBF88E84EF7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E04BA1E-F49F-8609-77FB-1F4C9675837F}"/>
              </a:ext>
            </a:extLst>
          </p:cNvPr>
          <p:cNvSpPr>
            <a:spLocks noGrp="1"/>
          </p:cNvSpPr>
          <p:nvPr>
            <p:ph type="dt" sz="half" idx="10"/>
          </p:nvPr>
        </p:nvSpPr>
        <p:spPr/>
        <p:txBody>
          <a:bodyPr/>
          <a:lstStyle/>
          <a:p>
            <a:fld id="{AEEA134F-61E8-48D3-BB52-2E783192F3D7}" type="datetimeFigureOut">
              <a:rPr lang="en-GB" smtClean="0"/>
              <a:t>30/04/2025</a:t>
            </a:fld>
            <a:endParaRPr lang="en-GB"/>
          </a:p>
        </p:txBody>
      </p:sp>
      <p:sp>
        <p:nvSpPr>
          <p:cNvPr id="5" name="Footer Placeholder 4">
            <a:extLst>
              <a:ext uri="{FF2B5EF4-FFF2-40B4-BE49-F238E27FC236}">
                <a16:creationId xmlns:a16="http://schemas.microsoft.com/office/drawing/2014/main" id="{564F4BF2-BFA4-5AF8-8943-549F3E0D9F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8AD05A-C2AB-493D-34E7-AB7876BDF0D2}"/>
              </a:ext>
            </a:extLst>
          </p:cNvPr>
          <p:cNvSpPr>
            <a:spLocks noGrp="1"/>
          </p:cNvSpPr>
          <p:nvPr>
            <p:ph type="sldNum" sz="quarter" idx="12"/>
          </p:nvPr>
        </p:nvSpPr>
        <p:spPr/>
        <p:txBody>
          <a:bodyPr/>
          <a:lstStyle/>
          <a:p>
            <a:fld id="{6FC4266E-C8C5-4A37-A91E-920D1AC7D8E6}" type="slidenum">
              <a:rPr lang="en-GB" smtClean="0"/>
              <a:t>‹#›</a:t>
            </a:fld>
            <a:endParaRPr lang="en-GB"/>
          </a:p>
        </p:txBody>
      </p:sp>
    </p:spTree>
    <p:extLst>
      <p:ext uri="{BB962C8B-B14F-4D97-AF65-F5344CB8AC3E}">
        <p14:creationId xmlns:p14="http://schemas.microsoft.com/office/powerpoint/2010/main" val="13752891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2814B-F64A-4519-FC50-03FB8EA0C2D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33DEBF-8EB1-ABCB-0103-9F10793B5CF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BA2762-1250-81FF-46EC-C3B4A6B54E29}"/>
              </a:ext>
            </a:extLst>
          </p:cNvPr>
          <p:cNvSpPr>
            <a:spLocks noGrp="1"/>
          </p:cNvSpPr>
          <p:nvPr>
            <p:ph type="dt" sz="half" idx="10"/>
          </p:nvPr>
        </p:nvSpPr>
        <p:spPr/>
        <p:txBody>
          <a:bodyPr/>
          <a:lstStyle/>
          <a:p>
            <a:fld id="{AEEA134F-61E8-48D3-BB52-2E783192F3D7}" type="datetimeFigureOut">
              <a:rPr lang="en-GB" smtClean="0"/>
              <a:t>30/04/2025</a:t>
            </a:fld>
            <a:endParaRPr lang="en-GB"/>
          </a:p>
        </p:txBody>
      </p:sp>
      <p:sp>
        <p:nvSpPr>
          <p:cNvPr id="5" name="Footer Placeholder 4">
            <a:extLst>
              <a:ext uri="{FF2B5EF4-FFF2-40B4-BE49-F238E27FC236}">
                <a16:creationId xmlns:a16="http://schemas.microsoft.com/office/drawing/2014/main" id="{8EFACD99-7601-65C7-1CBB-CD3500C186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609E87-CE7C-927F-658B-65A235280664}"/>
              </a:ext>
            </a:extLst>
          </p:cNvPr>
          <p:cNvSpPr>
            <a:spLocks noGrp="1"/>
          </p:cNvSpPr>
          <p:nvPr>
            <p:ph type="sldNum" sz="quarter" idx="12"/>
          </p:nvPr>
        </p:nvSpPr>
        <p:spPr/>
        <p:txBody>
          <a:bodyPr/>
          <a:lstStyle/>
          <a:p>
            <a:fld id="{6FC4266E-C8C5-4A37-A91E-920D1AC7D8E6}" type="slidenum">
              <a:rPr lang="en-GB" smtClean="0"/>
              <a:t>‹#›</a:t>
            </a:fld>
            <a:endParaRPr lang="en-GB"/>
          </a:p>
        </p:txBody>
      </p:sp>
    </p:spTree>
    <p:extLst>
      <p:ext uri="{BB962C8B-B14F-4D97-AF65-F5344CB8AC3E}">
        <p14:creationId xmlns:p14="http://schemas.microsoft.com/office/powerpoint/2010/main" val="7873374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1B26E-F428-BE99-092C-8E6ADAD73C5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6BBA73C-D61B-93CD-7759-B7125962A91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9C20C54-6EEB-4E5E-D7B5-41917FEFD153}"/>
              </a:ext>
            </a:extLst>
          </p:cNvPr>
          <p:cNvSpPr>
            <a:spLocks noGrp="1"/>
          </p:cNvSpPr>
          <p:nvPr>
            <p:ph type="dt" sz="half" idx="10"/>
          </p:nvPr>
        </p:nvSpPr>
        <p:spPr/>
        <p:txBody>
          <a:bodyPr/>
          <a:lstStyle/>
          <a:p>
            <a:fld id="{AEEA134F-61E8-48D3-BB52-2E783192F3D7}" type="datetimeFigureOut">
              <a:rPr lang="en-GB" smtClean="0"/>
              <a:t>30/04/2025</a:t>
            </a:fld>
            <a:endParaRPr lang="en-GB"/>
          </a:p>
        </p:txBody>
      </p:sp>
      <p:sp>
        <p:nvSpPr>
          <p:cNvPr id="5" name="Footer Placeholder 4">
            <a:extLst>
              <a:ext uri="{FF2B5EF4-FFF2-40B4-BE49-F238E27FC236}">
                <a16:creationId xmlns:a16="http://schemas.microsoft.com/office/drawing/2014/main" id="{C4FC3C83-0C99-D600-5717-B84940FE90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1B387F-B794-E4E3-3266-341D2774F44C}"/>
              </a:ext>
            </a:extLst>
          </p:cNvPr>
          <p:cNvSpPr>
            <a:spLocks noGrp="1"/>
          </p:cNvSpPr>
          <p:nvPr>
            <p:ph type="sldNum" sz="quarter" idx="12"/>
          </p:nvPr>
        </p:nvSpPr>
        <p:spPr/>
        <p:txBody>
          <a:bodyPr/>
          <a:lstStyle/>
          <a:p>
            <a:fld id="{6FC4266E-C8C5-4A37-A91E-920D1AC7D8E6}" type="slidenum">
              <a:rPr lang="en-GB" smtClean="0"/>
              <a:t>‹#›</a:t>
            </a:fld>
            <a:endParaRPr lang="en-GB"/>
          </a:p>
        </p:txBody>
      </p:sp>
    </p:spTree>
    <p:extLst>
      <p:ext uri="{BB962C8B-B14F-4D97-AF65-F5344CB8AC3E}">
        <p14:creationId xmlns:p14="http://schemas.microsoft.com/office/powerpoint/2010/main" val="22408907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BF5EE-7913-0A9D-ED25-4FC89B497BD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49C3819-8AAC-86C9-8BB7-BC5C5C19C21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A3A3F68-D8A3-3286-4539-2EEFAA2D72F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BD96292-07FC-3FD1-7866-2A152E643FE0}"/>
              </a:ext>
            </a:extLst>
          </p:cNvPr>
          <p:cNvSpPr>
            <a:spLocks noGrp="1"/>
          </p:cNvSpPr>
          <p:nvPr>
            <p:ph type="dt" sz="half" idx="10"/>
          </p:nvPr>
        </p:nvSpPr>
        <p:spPr/>
        <p:txBody>
          <a:bodyPr/>
          <a:lstStyle/>
          <a:p>
            <a:fld id="{AEEA134F-61E8-48D3-BB52-2E783192F3D7}" type="datetimeFigureOut">
              <a:rPr lang="en-GB" smtClean="0"/>
              <a:t>30/04/2025</a:t>
            </a:fld>
            <a:endParaRPr lang="en-GB"/>
          </a:p>
        </p:txBody>
      </p:sp>
      <p:sp>
        <p:nvSpPr>
          <p:cNvPr id="6" name="Footer Placeholder 5">
            <a:extLst>
              <a:ext uri="{FF2B5EF4-FFF2-40B4-BE49-F238E27FC236}">
                <a16:creationId xmlns:a16="http://schemas.microsoft.com/office/drawing/2014/main" id="{9B69FF91-9E8F-33AA-7F3E-B2D47F7DDAE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8A29CA-6E77-5E9A-A049-125053FCF64F}"/>
              </a:ext>
            </a:extLst>
          </p:cNvPr>
          <p:cNvSpPr>
            <a:spLocks noGrp="1"/>
          </p:cNvSpPr>
          <p:nvPr>
            <p:ph type="sldNum" sz="quarter" idx="12"/>
          </p:nvPr>
        </p:nvSpPr>
        <p:spPr/>
        <p:txBody>
          <a:bodyPr/>
          <a:lstStyle/>
          <a:p>
            <a:fld id="{6FC4266E-C8C5-4A37-A91E-920D1AC7D8E6}" type="slidenum">
              <a:rPr lang="en-GB" smtClean="0"/>
              <a:t>‹#›</a:t>
            </a:fld>
            <a:endParaRPr lang="en-GB"/>
          </a:p>
        </p:txBody>
      </p:sp>
    </p:spTree>
    <p:extLst>
      <p:ext uri="{BB962C8B-B14F-4D97-AF65-F5344CB8AC3E}">
        <p14:creationId xmlns:p14="http://schemas.microsoft.com/office/powerpoint/2010/main" val="19503098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B6959-199A-9E04-73C3-DE6C01DCFF2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D90A950-46F1-D90A-03F0-45533A5A2AC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8B9274A-29AE-0F58-CA64-00D87009251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1EA3F10-E5E1-E489-6F58-D16E2355FBE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F7DE3F4-A37C-4C03-9F9D-CD6BE4210DB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4663C2D-35B0-7DE4-F00D-D1BBDBD33A85}"/>
              </a:ext>
            </a:extLst>
          </p:cNvPr>
          <p:cNvSpPr>
            <a:spLocks noGrp="1"/>
          </p:cNvSpPr>
          <p:nvPr>
            <p:ph type="dt" sz="half" idx="10"/>
          </p:nvPr>
        </p:nvSpPr>
        <p:spPr/>
        <p:txBody>
          <a:bodyPr/>
          <a:lstStyle/>
          <a:p>
            <a:fld id="{AEEA134F-61E8-48D3-BB52-2E783192F3D7}" type="datetimeFigureOut">
              <a:rPr lang="en-GB" smtClean="0"/>
              <a:t>30/04/2025</a:t>
            </a:fld>
            <a:endParaRPr lang="en-GB"/>
          </a:p>
        </p:txBody>
      </p:sp>
      <p:sp>
        <p:nvSpPr>
          <p:cNvPr id="8" name="Footer Placeholder 7">
            <a:extLst>
              <a:ext uri="{FF2B5EF4-FFF2-40B4-BE49-F238E27FC236}">
                <a16:creationId xmlns:a16="http://schemas.microsoft.com/office/drawing/2014/main" id="{8AA5550C-A185-E0AB-6626-8151BDA2B6B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5C54DA0-0CA4-A79A-74D9-0ED848E22C2D}"/>
              </a:ext>
            </a:extLst>
          </p:cNvPr>
          <p:cNvSpPr>
            <a:spLocks noGrp="1"/>
          </p:cNvSpPr>
          <p:nvPr>
            <p:ph type="sldNum" sz="quarter" idx="12"/>
          </p:nvPr>
        </p:nvSpPr>
        <p:spPr/>
        <p:txBody>
          <a:bodyPr/>
          <a:lstStyle/>
          <a:p>
            <a:fld id="{6FC4266E-C8C5-4A37-A91E-920D1AC7D8E6}" type="slidenum">
              <a:rPr lang="en-GB" smtClean="0"/>
              <a:t>‹#›</a:t>
            </a:fld>
            <a:endParaRPr lang="en-GB"/>
          </a:p>
        </p:txBody>
      </p:sp>
    </p:spTree>
    <p:extLst>
      <p:ext uri="{BB962C8B-B14F-4D97-AF65-F5344CB8AC3E}">
        <p14:creationId xmlns:p14="http://schemas.microsoft.com/office/powerpoint/2010/main" val="35689785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B51F0-B4B4-FA42-244A-41E56BD6279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FBB6893-3599-83C4-DBB8-8954CF16064D}"/>
              </a:ext>
            </a:extLst>
          </p:cNvPr>
          <p:cNvSpPr>
            <a:spLocks noGrp="1"/>
          </p:cNvSpPr>
          <p:nvPr>
            <p:ph type="dt" sz="half" idx="10"/>
          </p:nvPr>
        </p:nvSpPr>
        <p:spPr/>
        <p:txBody>
          <a:bodyPr/>
          <a:lstStyle/>
          <a:p>
            <a:fld id="{AEEA134F-61E8-48D3-BB52-2E783192F3D7}" type="datetimeFigureOut">
              <a:rPr lang="en-GB" smtClean="0"/>
              <a:t>30/04/2025</a:t>
            </a:fld>
            <a:endParaRPr lang="en-GB"/>
          </a:p>
        </p:txBody>
      </p:sp>
      <p:sp>
        <p:nvSpPr>
          <p:cNvPr id="4" name="Footer Placeholder 3">
            <a:extLst>
              <a:ext uri="{FF2B5EF4-FFF2-40B4-BE49-F238E27FC236}">
                <a16:creationId xmlns:a16="http://schemas.microsoft.com/office/drawing/2014/main" id="{B24AFC23-93B3-D2D4-29B3-DD70DC15F23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956AFD7-D86A-CDA1-0D37-6C7E9AABCCCA}"/>
              </a:ext>
            </a:extLst>
          </p:cNvPr>
          <p:cNvSpPr>
            <a:spLocks noGrp="1"/>
          </p:cNvSpPr>
          <p:nvPr>
            <p:ph type="sldNum" sz="quarter" idx="12"/>
          </p:nvPr>
        </p:nvSpPr>
        <p:spPr/>
        <p:txBody>
          <a:bodyPr/>
          <a:lstStyle/>
          <a:p>
            <a:fld id="{6FC4266E-C8C5-4A37-A91E-920D1AC7D8E6}" type="slidenum">
              <a:rPr lang="en-GB" smtClean="0"/>
              <a:t>‹#›</a:t>
            </a:fld>
            <a:endParaRPr lang="en-GB"/>
          </a:p>
        </p:txBody>
      </p:sp>
    </p:spTree>
    <p:extLst>
      <p:ext uri="{BB962C8B-B14F-4D97-AF65-F5344CB8AC3E}">
        <p14:creationId xmlns:p14="http://schemas.microsoft.com/office/powerpoint/2010/main" val="30138266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A48387-9DB0-28CA-08C1-44E2AA337789}"/>
              </a:ext>
            </a:extLst>
          </p:cNvPr>
          <p:cNvSpPr>
            <a:spLocks noGrp="1"/>
          </p:cNvSpPr>
          <p:nvPr>
            <p:ph type="dt" sz="half" idx="10"/>
          </p:nvPr>
        </p:nvSpPr>
        <p:spPr/>
        <p:txBody>
          <a:bodyPr/>
          <a:lstStyle/>
          <a:p>
            <a:fld id="{AEEA134F-61E8-48D3-BB52-2E783192F3D7}" type="datetimeFigureOut">
              <a:rPr lang="en-GB" smtClean="0"/>
              <a:t>30/04/2025</a:t>
            </a:fld>
            <a:endParaRPr lang="en-GB"/>
          </a:p>
        </p:txBody>
      </p:sp>
      <p:sp>
        <p:nvSpPr>
          <p:cNvPr id="3" name="Footer Placeholder 2">
            <a:extLst>
              <a:ext uri="{FF2B5EF4-FFF2-40B4-BE49-F238E27FC236}">
                <a16:creationId xmlns:a16="http://schemas.microsoft.com/office/drawing/2014/main" id="{BE5C555B-CFD0-123D-6E32-6864161FAEF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BEF4B34-CFD7-8C96-5B6C-6A43E4A1F9FF}"/>
              </a:ext>
            </a:extLst>
          </p:cNvPr>
          <p:cNvSpPr>
            <a:spLocks noGrp="1"/>
          </p:cNvSpPr>
          <p:nvPr>
            <p:ph type="sldNum" sz="quarter" idx="12"/>
          </p:nvPr>
        </p:nvSpPr>
        <p:spPr/>
        <p:txBody>
          <a:bodyPr/>
          <a:lstStyle/>
          <a:p>
            <a:fld id="{6FC4266E-C8C5-4A37-A91E-920D1AC7D8E6}" type="slidenum">
              <a:rPr lang="en-GB" smtClean="0"/>
              <a:t>‹#›</a:t>
            </a:fld>
            <a:endParaRPr lang="en-GB"/>
          </a:p>
        </p:txBody>
      </p:sp>
    </p:spTree>
    <p:extLst>
      <p:ext uri="{BB962C8B-B14F-4D97-AF65-F5344CB8AC3E}">
        <p14:creationId xmlns:p14="http://schemas.microsoft.com/office/powerpoint/2010/main" val="30596258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E0EB1-9C27-2E25-A0F9-5FB79175821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D0FB9B0-9FAC-0C8A-608C-ECCFD1463C0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9F73305-C85D-9CD1-2238-0978EB9C05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FF4A239-6DE6-B1ED-2B6C-CF8E5E54BF58}"/>
              </a:ext>
            </a:extLst>
          </p:cNvPr>
          <p:cNvSpPr>
            <a:spLocks noGrp="1"/>
          </p:cNvSpPr>
          <p:nvPr>
            <p:ph type="dt" sz="half" idx="10"/>
          </p:nvPr>
        </p:nvSpPr>
        <p:spPr/>
        <p:txBody>
          <a:bodyPr/>
          <a:lstStyle/>
          <a:p>
            <a:fld id="{AEEA134F-61E8-48D3-BB52-2E783192F3D7}" type="datetimeFigureOut">
              <a:rPr lang="en-GB" smtClean="0"/>
              <a:t>30/04/2025</a:t>
            </a:fld>
            <a:endParaRPr lang="en-GB"/>
          </a:p>
        </p:txBody>
      </p:sp>
      <p:sp>
        <p:nvSpPr>
          <p:cNvPr id="6" name="Footer Placeholder 5">
            <a:extLst>
              <a:ext uri="{FF2B5EF4-FFF2-40B4-BE49-F238E27FC236}">
                <a16:creationId xmlns:a16="http://schemas.microsoft.com/office/drawing/2014/main" id="{0D83D1B3-D24B-1E46-74AE-9211C670E0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30D2D8-8D37-C39B-73FF-73F42E3B50E6}"/>
              </a:ext>
            </a:extLst>
          </p:cNvPr>
          <p:cNvSpPr>
            <a:spLocks noGrp="1"/>
          </p:cNvSpPr>
          <p:nvPr>
            <p:ph type="sldNum" sz="quarter" idx="12"/>
          </p:nvPr>
        </p:nvSpPr>
        <p:spPr/>
        <p:txBody>
          <a:bodyPr/>
          <a:lstStyle/>
          <a:p>
            <a:fld id="{6FC4266E-C8C5-4A37-A91E-920D1AC7D8E6}" type="slidenum">
              <a:rPr lang="en-GB" smtClean="0"/>
              <a:t>‹#›</a:t>
            </a:fld>
            <a:endParaRPr lang="en-GB"/>
          </a:p>
        </p:txBody>
      </p:sp>
    </p:spTree>
    <p:extLst>
      <p:ext uri="{BB962C8B-B14F-4D97-AF65-F5344CB8AC3E}">
        <p14:creationId xmlns:p14="http://schemas.microsoft.com/office/powerpoint/2010/main" val="37243564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6287E-2335-C870-6B84-6616C48AFCE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A6C1C46-2C5C-A3D0-957E-C145228DFA1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F91D342-E778-90DB-C808-4B156EDD5D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EBF4017-D0B2-3F7C-3F9E-DF4768BB914E}"/>
              </a:ext>
            </a:extLst>
          </p:cNvPr>
          <p:cNvSpPr>
            <a:spLocks noGrp="1"/>
          </p:cNvSpPr>
          <p:nvPr>
            <p:ph type="dt" sz="half" idx="10"/>
          </p:nvPr>
        </p:nvSpPr>
        <p:spPr/>
        <p:txBody>
          <a:bodyPr/>
          <a:lstStyle/>
          <a:p>
            <a:fld id="{AEEA134F-61E8-48D3-BB52-2E783192F3D7}" type="datetimeFigureOut">
              <a:rPr lang="en-GB" smtClean="0"/>
              <a:t>30/04/2025</a:t>
            </a:fld>
            <a:endParaRPr lang="en-GB"/>
          </a:p>
        </p:txBody>
      </p:sp>
      <p:sp>
        <p:nvSpPr>
          <p:cNvPr id="6" name="Footer Placeholder 5">
            <a:extLst>
              <a:ext uri="{FF2B5EF4-FFF2-40B4-BE49-F238E27FC236}">
                <a16:creationId xmlns:a16="http://schemas.microsoft.com/office/drawing/2014/main" id="{7ACCD427-5716-015B-E522-69A8B04D7BE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E9FEC0-5FAC-F870-6447-A45A51F962F6}"/>
              </a:ext>
            </a:extLst>
          </p:cNvPr>
          <p:cNvSpPr>
            <a:spLocks noGrp="1"/>
          </p:cNvSpPr>
          <p:nvPr>
            <p:ph type="sldNum" sz="quarter" idx="12"/>
          </p:nvPr>
        </p:nvSpPr>
        <p:spPr/>
        <p:txBody>
          <a:bodyPr/>
          <a:lstStyle/>
          <a:p>
            <a:fld id="{6FC4266E-C8C5-4A37-A91E-920D1AC7D8E6}" type="slidenum">
              <a:rPr lang="en-GB" smtClean="0"/>
              <a:t>‹#›</a:t>
            </a:fld>
            <a:endParaRPr lang="en-GB"/>
          </a:p>
        </p:txBody>
      </p:sp>
    </p:spTree>
    <p:extLst>
      <p:ext uri="{BB962C8B-B14F-4D97-AF65-F5344CB8AC3E}">
        <p14:creationId xmlns:p14="http://schemas.microsoft.com/office/powerpoint/2010/main" val="37114300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0A625-5AA7-D5BA-8093-900655F5237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092239-2139-C1E8-BD7F-FDD02554358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DCFAE0-F3F2-685B-E613-A0B4BE757923}"/>
              </a:ext>
            </a:extLst>
          </p:cNvPr>
          <p:cNvSpPr>
            <a:spLocks noGrp="1"/>
          </p:cNvSpPr>
          <p:nvPr>
            <p:ph type="dt" sz="half" idx="10"/>
          </p:nvPr>
        </p:nvSpPr>
        <p:spPr/>
        <p:txBody>
          <a:bodyPr/>
          <a:lstStyle/>
          <a:p>
            <a:fld id="{AEEA134F-61E8-48D3-BB52-2E783192F3D7}" type="datetimeFigureOut">
              <a:rPr lang="en-GB" smtClean="0"/>
              <a:t>30/04/2025</a:t>
            </a:fld>
            <a:endParaRPr lang="en-GB"/>
          </a:p>
        </p:txBody>
      </p:sp>
      <p:sp>
        <p:nvSpPr>
          <p:cNvPr id="5" name="Footer Placeholder 4">
            <a:extLst>
              <a:ext uri="{FF2B5EF4-FFF2-40B4-BE49-F238E27FC236}">
                <a16:creationId xmlns:a16="http://schemas.microsoft.com/office/drawing/2014/main" id="{D60D8B01-7045-00CE-87FC-32093ED2A7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9B1766-E232-0A95-3021-142685D6FD40}"/>
              </a:ext>
            </a:extLst>
          </p:cNvPr>
          <p:cNvSpPr>
            <a:spLocks noGrp="1"/>
          </p:cNvSpPr>
          <p:nvPr>
            <p:ph type="sldNum" sz="quarter" idx="12"/>
          </p:nvPr>
        </p:nvSpPr>
        <p:spPr/>
        <p:txBody>
          <a:bodyPr/>
          <a:lstStyle/>
          <a:p>
            <a:fld id="{6FC4266E-C8C5-4A37-A91E-920D1AC7D8E6}" type="slidenum">
              <a:rPr lang="en-GB" smtClean="0"/>
              <a:t>‹#›</a:t>
            </a:fld>
            <a:endParaRPr lang="en-GB"/>
          </a:p>
        </p:txBody>
      </p:sp>
    </p:spTree>
    <p:extLst>
      <p:ext uri="{BB962C8B-B14F-4D97-AF65-F5344CB8AC3E}">
        <p14:creationId xmlns:p14="http://schemas.microsoft.com/office/powerpoint/2010/main" val="15944623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1A0E464-E9F2-7F59-9A20-E34E6606359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4B70718-1496-B8E2-B268-49ED8B1BB88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798068-B4D1-4433-2E7E-144C926DB53B}"/>
              </a:ext>
            </a:extLst>
          </p:cNvPr>
          <p:cNvSpPr>
            <a:spLocks noGrp="1"/>
          </p:cNvSpPr>
          <p:nvPr>
            <p:ph type="dt" sz="half" idx="10"/>
          </p:nvPr>
        </p:nvSpPr>
        <p:spPr/>
        <p:txBody>
          <a:bodyPr/>
          <a:lstStyle/>
          <a:p>
            <a:fld id="{AEEA134F-61E8-48D3-BB52-2E783192F3D7}" type="datetimeFigureOut">
              <a:rPr lang="en-GB" smtClean="0"/>
              <a:t>30/04/2025</a:t>
            </a:fld>
            <a:endParaRPr lang="en-GB"/>
          </a:p>
        </p:txBody>
      </p:sp>
      <p:sp>
        <p:nvSpPr>
          <p:cNvPr id="5" name="Footer Placeholder 4">
            <a:extLst>
              <a:ext uri="{FF2B5EF4-FFF2-40B4-BE49-F238E27FC236}">
                <a16:creationId xmlns:a16="http://schemas.microsoft.com/office/drawing/2014/main" id="{1F36D3CC-BD9D-1AED-B7E2-45EEB20367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85A03E-BFDD-342E-212E-81AE318900A7}"/>
              </a:ext>
            </a:extLst>
          </p:cNvPr>
          <p:cNvSpPr>
            <a:spLocks noGrp="1"/>
          </p:cNvSpPr>
          <p:nvPr>
            <p:ph type="sldNum" sz="quarter" idx="12"/>
          </p:nvPr>
        </p:nvSpPr>
        <p:spPr/>
        <p:txBody>
          <a:bodyPr/>
          <a:lstStyle/>
          <a:p>
            <a:fld id="{6FC4266E-C8C5-4A37-A91E-920D1AC7D8E6}" type="slidenum">
              <a:rPr lang="en-GB" smtClean="0"/>
              <a:t>‹#›</a:t>
            </a:fld>
            <a:endParaRPr lang="en-GB"/>
          </a:p>
        </p:txBody>
      </p:sp>
    </p:spTree>
    <p:extLst>
      <p:ext uri="{BB962C8B-B14F-4D97-AF65-F5344CB8AC3E}">
        <p14:creationId xmlns:p14="http://schemas.microsoft.com/office/powerpoint/2010/main" val="19531707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9AB0A7-BE83-A613-652A-D6F62D04F14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7DD7A6-2F3E-0103-2755-23A9B11400E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1023A3-29D8-5D70-B662-14625F46617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EEA134F-61E8-48D3-BB52-2E783192F3D7}" type="datetimeFigureOut">
              <a:rPr lang="en-GB" smtClean="0"/>
              <a:t>30/04/2025</a:t>
            </a:fld>
            <a:endParaRPr lang="en-GB"/>
          </a:p>
        </p:txBody>
      </p:sp>
      <p:sp>
        <p:nvSpPr>
          <p:cNvPr id="5" name="Footer Placeholder 4">
            <a:extLst>
              <a:ext uri="{FF2B5EF4-FFF2-40B4-BE49-F238E27FC236}">
                <a16:creationId xmlns:a16="http://schemas.microsoft.com/office/drawing/2014/main" id="{91B46DF3-224E-0E3E-B829-6D7C0C66689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19B6118-67A6-7A78-2B8A-50E8ACFBDFC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FC4266E-C8C5-4A37-A91E-920D1AC7D8E6}" type="slidenum">
              <a:rPr lang="en-GB" smtClean="0"/>
              <a:t>‹#›</a:t>
            </a:fld>
            <a:endParaRPr lang="en-GB"/>
          </a:p>
        </p:txBody>
      </p:sp>
    </p:spTree>
    <p:extLst>
      <p:ext uri="{BB962C8B-B14F-4D97-AF65-F5344CB8AC3E}">
        <p14:creationId xmlns:p14="http://schemas.microsoft.com/office/powerpoint/2010/main" val="101978224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hyperlink" Target="https://www.britishmuseum.org/collection/object/P_1852-1211-120" TargetMode="External"/><Relationship Id="rId2" Type="http://schemas.openxmlformats.org/officeDocument/2006/relationships/notesSlide" Target="../notesSlides/notesSlide11.xml"/><Relationship Id="rId1" Type="http://schemas.openxmlformats.org/officeDocument/2006/relationships/slideLayout" Target="../slideLayouts/slideLayout6.xml"/><Relationship Id="rId4" Type="http://schemas.openxmlformats.org/officeDocument/2006/relationships/hyperlink" Target="https://www.amazon.co.uk/Winnie-Witch-Valerie-Thomas/dp/0192726439/ref=sr_1_1?crid=16SPNH57E02W6&amp;dib=eyJ2IjoiMSJ9.1rDdFdyk9GVvAu7cSpkIPmXeN6HOi1S2jmHtTUMPiNDRp6bNP2xxt7qcdCPMOuylTH6N0KKO-928dv98WuuCe0-pIPhSPHRBED6CTe4xw_85ygV5DUobyfRzxr9Zc8lRv58qcOW-p1KlaLIc8XbW2_2BUw4KxIU3gg-uzz9J88w.gykWoOZRLII28-DutTjtgtg3mmwv8koaEGJFd5mesaY&amp;dib_tag=se&amp;keywords=winnie+the+witch+original&amp;qid=1745834227&amp;s=books&amp;sprefix=winnie+the+witch+origina%2Cstripbooks%2C478&amp;sr=1-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CFEA4-7BBE-5DD4-5E9A-1A669F8574FB}"/>
              </a:ext>
            </a:extLst>
          </p:cNvPr>
          <p:cNvSpPr>
            <a:spLocks noGrp="1"/>
          </p:cNvSpPr>
          <p:nvPr>
            <p:ph type="ctrTitle"/>
          </p:nvPr>
        </p:nvSpPr>
        <p:spPr>
          <a:xfrm>
            <a:off x="577515" y="1331626"/>
            <a:ext cx="11036969" cy="3160593"/>
          </a:xfrm>
        </p:spPr>
        <p:txBody>
          <a:bodyPr>
            <a:normAutofit/>
          </a:bodyPr>
          <a:lstStyle/>
          <a:p>
            <a:r>
              <a:rPr lang="en-GB" sz="5400" dirty="0"/>
              <a:t>Is Plato’s Theory of Forms Convincing in terms of Understanding Truth and Reality?</a:t>
            </a:r>
            <a:br>
              <a:rPr lang="en-GB" sz="5400" dirty="0"/>
            </a:br>
            <a:endParaRPr lang="en-GB" sz="5400" dirty="0"/>
          </a:p>
        </p:txBody>
      </p:sp>
      <p:sp>
        <p:nvSpPr>
          <p:cNvPr id="3" name="Subtitle 2">
            <a:extLst>
              <a:ext uri="{FF2B5EF4-FFF2-40B4-BE49-F238E27FC236}">
                <a16:creationId xmlns:a16="http://schemas.microsoft.com/office/drawing/2014/main" id="{01EEAFBF-9D07-D7EF-0AD4-106516C90DE0}"/>
              </a:ext>
            </a:extLst>
          </p:cNvPr>
          <p:cNvSpPr>
            <a:spLocks noGrp="1"/>
          </p:cNvSpPr>
          <p:nvPr>
            <p:ph type="subTitle" idx="1"/>
          </p:nvPr>
        </p:nvSpPr>
        <p:spPr>
          <a:xfrm>
            <a:off x="3820817" y="4409960"/>
            <a:ext cx="4508641" cy="1116414"/>
          </a:xfrm>
        </p:spPr>
        <p:txBody>
          <a:bodyPr>
            <a:normAutofit/>
          </a:bodyPr>
          <a:lstStyle/>
          <a:p>
            <a:r>
              <a:rPr lang="en-GB" sz="2000" dirty="0"/>
              <a:t>Alier Collins 2200448</a:t>
            </a:r>
          </a:p>
        </p:txBody>
      </p:sp>
    </p:spTree>
    <p:extLst>
      <p:ext uri="{BB962C8B-B14F-4D97-AF65-F5344CB8AC3E}">
        <p14:creationId xmlns:p14="http://schemas.microsoft.com/office/powerpoint/2010/main" val="21205838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AAD95A-F567-E25D-F2F6-8AB2F18E714A}"/>
              </a:ext>
            </a:extLst>
          </p:cNvPr>
          <p:cNvSpPr>
            <a:spLocks noGrp="1"/>
          </p:cNvSpPr>
          <p:nvPr>
            <p:ph type="title"/>
          </p:nvPr>
        </p:nvSpPr>
        <p:spPr>
          <a:xfrm>
            <a:off x="836679" y="723898"/>
            <a:ext cx="6002110" cy="1495425"/>
          </a:xfrm>
        </p:spPr>
        <p:txBody>
          <a:bodyPr>
            <a:normAutofit/>
          </a:bodyPr>
          <a:lstStyle/>
          <a:p>
            <a:r>
              <a:rPr lang="en-GB" sz="4000" dirty="0"/>
              <a:t>Sense-experience and the Empirical World</a:t>
            </a:r>
          </a:p>
        </p:txBody>
      </p:sp>
      <p:sp>
        <p:nvSpPr>
          <p:cNvPr id="3" name="Content Placeholder 2">
            <a:extLst>
              <a:ext uri="{FF2B5EF4-FFF2-40B4-BE49-F238E27FC236}">
                <a16:creationId xmlns:a16="http://schemas.microsoft.com/office/drawing/2014/main" id="{B22F3394-9907-9ECC-5C90-A4A9112D4DF2}"/>
              </a:ext>
            </a:extLst>
          </p:cNvPr>
          <p:cNvSpPr>
            <a:spLocks noGrp="1"/>
          </p:cNvSpPr>
          <p:nvPr>
            <p:ph idx="1"/>
          </p:nvPr>
        </p:nvSpPr>
        <p:spPr>
          <a:xfrm>
            <a:off x="836680" y="2405067"/>
            <a:ext cx="6002110" cy="3729034"/>
          </a:xfrm>
        </p:spPr>
        <p:txBody>
          <a:bodyPr>
            <a:normAutofit/>
          </a:bodyPr>
          <a:lstStyle/>
          <a:p>
            <a:r>
              <a:rPr lang="en-GB" sz="2000" dirty="0"/>
              <a:t>Cannot trust senses to offer true knowledge</a:t>
            </a:r>
          </a:p>
          <a:p>
            <a:endParaRPr lang="en-GB" sz="2000" dirty="0"/>
          </a:p>
          <a:p>
            <a:r>
              <a:rPr lang="en-GB" sz="2000" dirty="0"/>
              <a:t>Humans are fallible</a:t>
            </a:r>
          </a:p>
          <a:p>
            <a:endParaRPr lang="en-GB" sz="2000" dirty="0"/>
          </a:p>
          <a:p>
            <a:r>
              <a:rPr lang="en-GB" sz="2000" dirty="0"/>
              <a:t>Example: Thinking we see a person down the street when there is no one there</a:t>
            </a:r>
          </a:p>
          <a:p>
            <a:endParaRPr lang="en-GB" sz="2000" dirty="0"/>
          </a:p>
          <a:p>
            <a:r>
              <a:rPr lang="en-GB" sz="2000" dirty="0"/>
              <a:t>According to Plato, this is not knowledge</a:t>
            </a:r>
          </a:p>
        </p:txBody>
      </p:sp>
      <p:pic>
        <p:nvPicPr>
          <p:cNvPr id="4" name="Picture 3">
            <a:extLst>
              <a:ext uri="{FF2B5EF4-FFF2-40B4-BE49-F238E27FC236}">
                <a16:creationId xmlns:a16="http://schemas.microsoft.com/office/drawing/2014/main" id="{486FBB0D-124C-D4C2-825F-BF8E6584789B}"/>
              </a:ext>
            </a:extLst>
          </p:cNvPr>
          <p:cNvPicPr>
            <a:picLocks noChangeAspect="1"/>
          </p:cNvPicPr>
          <p:nvPr/>
        </p:nvPicPr>
        <p:blipFill>
          <a:blip r:embed="rId3"/>
          <a:srcRect l="2934"/>
          <a:stretch/>
        </p:blipFill>
        <p:spPr>
          <a:xfrm>
            <a:off x="7199440" y="10"/>
            <a:ext cx="4992560" cy="6857990"/>
          </a:xfrm>
          <a:prstGeom prst="rect">
            <a:avLst/>
          </a:prstGeom>
          <a:effectLst/>
        </p:spPr>
      </p:pic>
      <p:sp>
        <p:nvSpPr>
          <p:cNvPr id="5" name="TextBox 4">
            <a:extLst>
              <a:ext uri="{FF2B5EF4-FFF2-40B4-BE49-F238E27FC236}">
                <a16:creationId xmlns:a16="http://schemas.microsoft.com/office/drawing/2014/main" id="{F373EC55-7137-9F20-DBFE-34D18D69AA2D}"/>
              </a:ext>
            </a:extLst>
          </p:cNvPr>
          <p:cNvSpPr txBox="1"/>
          <p:nvPr/>
        </p:nvSpPr>
        <p:spPr>
          <a:xfrm>
            <a:off x="7199440" y="0"/>
            <a:ext cx="3392129" cy="261610"/>
          </a:xfrm>
          <a:prstGeom prst="rect">
            <a:avLst/>
          </a:prstGeom>
          <a:noFill/>
        </p:spPr>
        <p:txBody>
          <a:bodyPr wrap="square" rtlCol="0">
            <a:spAutoFit/>
          </a:bodyPr>
          <a:lstStyle/>
          <a:p>
            <a:r>
              <a:rPr lang="en-GB" sz="1100" dirty="0">
                <a:solidFill>
                  <a:schemeClr val="bg1"/>
                </a:solidFill>
              </a:rPr>
              <a:t>Lewis, taken by me, September 2024</a:t>
            </a:r>
          </a:p>
        </p:txBody>
      </p:sp>
      <p:sp>
        <p:nvSpPr>
          <p:cNvPr id="6" name="TextBox 5">
            <a:extLst>
              <a:ext uri="{FF2B5EF4-FFF2-40B4-BE49-F238E27FC236}">
                <a16:creationId xmlns:a16="http://schemas.microsoft.com/office/drawing/2014/main" id="{229CCC1F-590B-2302-F9B1-B1F7B7357D36}"/>
              </a:ext>
            </a:extLst>
          </p:cNvPr>
          <p:cNvSpPr txBox="1"/>
          <p:nvPr/>
        </p:nvSpPr>
        <p:spPr>
          <a:xfrm>
            <a:off x="0" y="6484374"/>
            <a:ext cx="3431458" cy="373626"/>
          </a:xfrm>
          <a:prstGeom prst="rect">
            <a:avLst/>
          </a:prstGeom>
          <a:noFill/>
        </p:spPr>
        <p:txBody>
          <a:bodyPr wrap="square" rtlCol="0">
            <a:spAutoFit/>
          </a:bodyPr>
          <a:lstStyle/>
          <a:p>
            <a:r>
              <a:rPr lang="en-GB" dirty="0"/>
              <a:t>(Copleston, 1993, p.162) </a:t>
            </a:r>
          </a:p>
        </p:txBody>
      </p:sp>
    </p:spTree>
    <p:extLst>
      <p:ext uri="{BB962C8B-B14F-4D97-AF65-F5344CB8AC3E}">
        <p14:creationId xmlns:p14="http://schemas.microsoft.com/office/powerpoint/2010/main" val="7499438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8C215-D0FF-F619-A05D-5972A38C2F56}"/>
              </a:ext>
            </a:extLst>
          </p:cNvPr>
          <p:cNvSpPr>
            <a:spLocks noGrp="1"/>
          </p:cNvSpPr>
          <p:nvPr>
            <p:ph type="title"/>
          </p:nvPr>
        </p:nvSpPr>
        <p:spPr/>
        <p:txBody>
          <a:bodyPr/>
          <a:lstStyle/>
          <a:p>
            <a:r>
              <a:rPr lang="en-GB" dirty="0"/>
              <a:t>Belief and Conviction</a:t>
            </a:r>
          </a:p>
        </p:txBody>
      </p:sp>
      <p:sp>
        <p:nvSpPr>
          <p:cNvPr id="3" name="Content Placeholder 2">
            <a:extLst>
              <a:ext uri="{FF2B5EF4-FFF2-40B4-BE49-F238E27FC236}">
                <a16:creationId xmlns:a16="http://schemas.microsoft.com/office/drawing/2014/main" id="{1C078529-5D02-8F45-B5F3-BAA9FB69374C}"/>
              </a:ext>
            </a:extLst>
          </p:cNvPr>
          <p:cNvSpPr>
            <a:spLocks noGrp="1"/>
          </p:cNvSpPr>
          <p:nvPr>
            <p:ph idx="1"/>
          </p:nvPr>
        </p:nvSpPr>
        <p:spPr>
          <a:xfrm>
            <a:off x="838200" y="1431028"/>
            <a:ext cx="5642987" cy="4351338"/>
          </a:xfrm>
        </p:spPr>
        <p:txBody>
          <a:bodyPr>
            <a:normAutofit fontScale="25000" lnSpcReduction="20000"/>
          </a:bodyPr>
          <a:lstStyle/>
          <a:p>
            <a:pPr marL="0" indent="0">
              <a:buNone/>
            </a:pPr>
            <a:endParaRPr lang="en-GB" dirty="0"/>
          </a:p>
          <a:p>
            <a:r>
              <a:rPr lang="en-GB" sz="8000" dirty="0"/>
              <a:t>Our beliefs cannot be trusted to provide true knowledge – Book V (477-479)</a:t>
            </a:r>
          </a:p>
          <a:p>
            <a:endParaRPr lang="en-GB" sz="8000" dirty="0"/>
          </a:p>
          <a:p>
            <a:r>
              <a:rPr lang="en-GB" sz="8000" dirty="0"/>
              <a:t>False belief is possible – confusion of an object of sense perception and a memory-image</a:t>
            </a:r>
          </a:p>
          <a:p>
            <a:endParaRPr lang="en-GB" sz="8000" dirty="0"/>
          </a:p>
          <a:p>
            <a:r>
              <a:rPr lang="en-GB" sz="8000" dirty="0"/>
              <a:t>Example: Thinking the person we saw was our friend, when it was not. </a:t>
            </a:r>
          </a:p>
          <a:p>
            <a:endParaRPr lang="en-GB" sz="8000" dirty="0"/>
          </a:p>
          <a:p>
            <a:r>
              <a:rPr lang="en-GB" sz="8000" dirty="0"/>
              <a:t>Make assertions, or guesses, which turn out to be true</a:t>
            </a:r>
          </a:p>
          <a:p>
            <a:endParaRPr lang="en-GB" sz="8000" dirty="0"/>
          </a:p>
          <a:p>
            <a:r>
              <a:rPr lang="en-GB" sz="8000" dirty="0"/>
              <a:t>Example: The apple on the table</a:t>
            </a:r>
          </a:p>
          <a:p>
            <a:endParaRPr lang="en-GB" sz="8000" dirty="0"/>
          </a:p>
          <a:p>
            <a:r>
              <a:rPr lang="en-GB" sz="8000" dirty="0"/>
              <a:t>According to Plato, this is not knowledge</a:t>
            </a:r>
          </a:p>
          <a:p>
            <a:endParaRPr lang="en-GB" dirty="0"/>
          </a:p>
          <a:p>
            <a:endParaRPr lang="en-GB" dirty="0"/>
          </a:p>
        </p:txBody>
      </p:sp>
      <p:pic>
        <p:nvPicPr>
          <p:cNvPr id="4" name="Picture 3">
            <a:extLst>
              <a:ext uri="{FF2B5EF4-FFF2-40B4-BE49-F238E27FC236}">
                <a16:creationId xmlns:a16="http://schemas.microsoft.com/office/drawing/2014/main" id="{2DAA9859-CAAD-0DDC-84D2-97E61F4FD3D6}"/>
              </a:ext>
            </a:extLst>
          </p:cNvPr>
          <p:cNvPicPr>
            <a:picLocks noChangeAspect="1"/>
          </p:cNvPicPr>
          <p:nvPr/>
        </p:nvPicPr>
        <p:blipFill>
          <a:blip r:embed="rId2"/>
          <a:stretch>
            <a:fillRect/>
          </a:stretch>
        </p:blipFill>
        <p:spPr>
          <a:xfrm>
            <a:off x="7048500" y="0"/>
            <a:ext cx="5143500" cy="6858000"/>
          </a:xfrm>
          <a:prstGeom prst="rect">
            <a:avLst/>
          </a:prstGeom>
        </p:spPr>
      </p:pic>
      <p:sp>
        <p:nvSpPr>
          <p:cNvPr id="5" name="TextBox 4">
            <a:extLst>
              <a:ext uri="{FF2B5EF4-FFF2-40B4-BE49-F238E27FC236}">
                <a16:creationId xmlns:a16="http://schemas.microsoft.com/office/drawing/2014/main" id="{D15A947C-7E71-4B47-AD8D-14A0C7FBA456}"/>
              </a:ext>
            </a:extLst>
          </p:cNvPr>
          <p:cNvSpPr txBox="1"/>
          <p:nvPr/>
        </p:nvSpPr>
        <p:spPr>
          <a:xfrm>
            <a:off x="6968613" y="0"/>
            <a:ext cx="4385187" cy="276999"/>
          </a:xfrm>
          <a:prstGeom prst="rect">
            <a:avLst/>
          </a:prstGeom>
          <a:noFill/>
        </p:spPr>
        <p:txBody>
          <a:bodyPr wrap="square" rtlCol="0">
            <a:spAutoFit/>
          </a:bodyPr>
          <a:lstStyle/>
          <a:p>
            <a:r>
              <a:rPr lang="en-GB" sz="1200" dirty="0">
                <a:solidFill>
                  <a:schemeClr val="bg1"/>
                </a:solidFill>
              </a:rPr>
              <a:t>My dad and Ben, taken by me, July 2024</a:t>
            </a:r>
          </a:p>
        </p:txBody>
      </p:sp>
      <p:sp>
        <p:nvSpPr>
          <p:cNvPr id="6" name="TextBox 5">
            <a:extLst>
              <a:ext uri="{FF2B5EF4-FFF2-40B4-BE49-F238E27FC236}">
                <a16:creationId xmlns:a16="http://schemas.microsoft.com/office/drawing/2014/main" id="{EB4F1991-2637-FE34-B2C9-48D9E27CB35E}"/>
              </a:ext>
            </a:extLst>
          </p:cNvPr>
          <p:cNvSpPr txBox="1"/>
          <p:nvPr/>
        </p:nvSpPr>
        <p:spPr>
          <a:xfrm>
            <a:off x="0" y="6492875"/>
            <a:ext cx="7048500" cy="369332"/>
          </a:xfrm>
          <a:prstGeom prst="rect">
            <a:avLst/>
          </a:prstGeom>
          <a:noFill/>
        </p:spPr>
        <p:txBody>
          <a:bodyPr wrap="square" rtlCol="0">
            <a:spAutoFit/>
          </a:bodyPr>
          <a:lstStyle/>
          <a:p>
            <a:r>
              <a:rPr lang="en-GB" dirty="0"/>
              <a:t>(Copleston, 1993, pp. 162-163) (Plato, 1935, paragraphs 477-479)</a:t>
            </a:r>
          </a:p>
        </p:txBody>
      </p:sp>
    </p:spTree>
    <p:extLst>
      <p:ext uri="{BB962C8B-B14F-4D97-AF65-F5344CB8AC3E}">
        <p14:creationId xmlns:p14="http://schemas.microsoft.com/office/powerpoint/2010/main" val="13851664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67F1A-E92D-15E5-FF79-8442F3728ADA}"/>
              </a:ext>
            </a:extLst>
          </p:cNvPr>
          <p:cNvSpPr>
            <a:spLocks noGrp="1"/>
          </p:cNvSpPr>
          <p:nvPr>
            <p:ph type="title"/>
          </p:nvPr>
        </p:nvSpPr>
        <p:spPr>
          <a:xfrm>
            <a:off x="838200" y="459974"/>
            <a:ext cx="6195646" cy="1325563"/>
          </a:xfrm>
        </p:spPr>
        <p:txBody>
          <a:bodyPr/>
          <a:lstStyle/>
          <a:p>
            <a:r>
              <a:rPr lang="en-GB" dirty="0"/>
              <a:t>Belief &amp; an Explanation </a:t>
            </a:r>
          </a:p>
        </p:txBody>
      </p:sp>
      <p:sp>
        <p:nvSpPr>
          <p:cNvPr id="3" name="Content Placeholder 2">
            <a:extLst>
              <a:ext uri="{FF2B5EF4-FFF2-40B4-BE49-F238E27FC236}">
                <a16:creationId xmlns:a16="http://schemas.microsoft.com/office/drawing/2014/main" id="{344C35A3-C586-BEBC-AFB4-0A3D969E2277}"/>
              </a:ext>
            </a:extLst>
          </p:cNvPr>
          <p:cNvSpPr>
            <a:spLocks noGrp="1"/>
          </p:cNvSpPr>
          <p:nvPr>
            <p:ph idx="1"/>
          </p:nvPr>
        </p:nvSpPr>
        <p:spPr>
          <a:xfrm>
            <a:off x="707571" y="2220827"/>
            <a:ext cx="6456903" cy="4351338"/>
          </a:xfrm>
        </p:spPr>
        <p:txBody>
          <a:bodyPr/>
          <a:lstStyle/>
          <a:p>
            <a:r>
              <a:rPr lang="en-GB" sz="2100" dirty="0"/>
              <a:t>Make assertions or guesses with something verifiable to back it up</a:t>
            </a:r>
          </a:p>
          <a:p>
            <a:endParaRPr lang="en-GB" sz="2100" dirty="0"/>
          </a:p>
          <a:p>
            <a:r>
              <a:rPr lang="en-GB" sz="2100" dirty="0"/>
              <a:t>Essentially an educated guess </a:t>
            </a:r>
          </a:p>
          <a:p>
            <a:endParaRPr lang="en-GB" sz="2100" dirty="0"/>
          </a:p>
          <a:p>
            <a:r>
              <a:rPr lang="en-GB" sz="2100" dirty="0"/>
              <a:t>Example: the bowl of cereal </a:t>
            </a:r>
          </a:p>
          <a:p>
            <a:endParaRPr lang="en-GB" sz="2100" dirty="0"/>
          </a:p>
          <a:p>
            <a:r>
              <a:rPr lang="en-GB" sz="2100" dirty="0"/>
              <a:t>According to Plato, this is not knowledge </a:t>
            </a:r>
          </a:p>
          <a:p>
            <a:endParaRPr lang="en-GB" dirty="0"/>
          </a:p>
        </p:txBody>
      </p:sp>
      <p:pic>
        <p:nvPicPr>
          <p:cNvPr id="4" name="Picture 3">
            <a:extLst>
              <a:ext uri="{FF2B5EF4-FFF2-40B4-BE49-F238E27FC236}">
                <a16:creationId xmlns:a16="http://schemas.microsoft.com/office/drawing/2014/main" id="{1E074D33-59D9-4B3C-5AEF-51006F0F7534}"/>
              </a:ext>
            </a:extLst>
          </p:cNvPr>
          <p:cNvPicPr>
            <a:picLocks noChangeAspect="1"/>
          </p:cNvPicPr>
          <p:nvPr/>
        </p:nvPicPr>
        <p:blipFill>
          <a:blip r:embed="rId2"/>
          <a:srcRect t="6707" b="21318"/>
          <a:stretch/>
        </p:blipFill>
        <p:spPr>
          <a:xfrm>
            <a:off x="6644811" y="1"/>
            <a:ext cx="5547189" cy="6858000"/>
          </a:xfrm>
          <a:prstGeom prst="rect">
            <a:avLst/>
          </a:prstGeom>
        </p:spPr>
      </p:pic>
      <p:sp>
        <p:nvSpPr>
          <p:cNvPr id="5" name="TextBox 4">
            <a:extLst>
              <a:ext uri="{FF2B5EF4-FFF2-40B4-BE49-F238E27FC236}">
                <a16:creationId xmlns:a16="http://schemas.microsoft.com/office/drawing/2014/main" id="{5B782A4E-E4CF-BFC4-96D7-971DEECFDEBA}"/>
              </a:ext>
            </a:extLst>
          </p:cNvPr>
          <p:cNvSpPr txBox="1"/>
          <p:nvPr/>
        </p:nvSpPr>
        <p:spPr>
          <a:xfrm>
            <a:off x="10776155" y="-63246"/>
            <a:ext cx="1590599" cy="523220"/>
          </a:xfrm>
          <a:prstGeom prst="rect">
            <a:avLst/>
          </a:prstGeom>
          <a:noFill/>
        </p:spPr>
        <p:txBody>
          <a:bodyPr wrap="square" rtlCol="0">
            <a:spAutoFit/>
          </a:bodyPr>
          <a:lstStyle/>
          <a:p>
            <a:r>
              <a:rPr lang="en-GB" sz="1400" dirty="0"/>
              <a:t>Taken by me, September 2022</a:t>
            </a:r>
          </a:p>
        </p:txBody>
      </p:sp>
      <p:sp>
        <p:nvSpPr>
          <p:cNvPr id="6" name="TextBox 5">
            <a:extLst>
              <a:ext uri="{FF2B5EF4-FFF2-40B4-BE49-F238E27FC236}">
                <a16:creationId xmlns:a16="http://schemas.microsoft.com/office/drawing/2014/main" id="{ACAB89F1-7048-E8F0-1115-C60E8B45AD8A}"/>
              </a:ext>
            </a:extLst>
          </p:cNvPr>
          <p:cNvSpPr txBox="1"/>
          <p:nvPr/>
        </p:nvSpPr>
        <p:spPr>
          <a:xfrm>
            <a:off x="0" y="6488668"/>
            <a:ext cx="3519948" cy="369332"/>
          </a:xfrm>
          <a:prstGeom prst="rect">
            <a:avLst/>
          </a:prstGeom>
          <a:noFill/>
        </p:spPr>
        <p:txBody>
          <a:bodyPr wrap="square" rtlCol="0">
            <a:spAutoFit/>
          </a:bodyPr>
          <a:lstStyle/>
          <a:p>
            <a:r>
              <a:rPr lang="en-GB" dirty="0"/>
              <a:t>(Copleston, 1993, pp. 163-164)</a:t>
            </a:r>
          </a:p>
        </p:txBody>
      </p:sp>
    </p:spTree>
    <p:extLst>
      <p:ext uri="{BB962C8B-B14F-4D97-AF65-F5344CB8AC3E}">
        <p14:creationId xmlns:p14="http://schemas.microsoft.com/office/powerpoint/2010/main" val="18546182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A312C-47A3-54CC-CE84-F19D50A113C8}"/>
              </a:ext>
            </a:extLst>
          </p:cNvPr>
          <p:cNvSpPr>
            <a:spLocks noGrp="1"/>
          </p:cNvSpPr>
          <p:nvPr>
            <p:ph type="title"/>
          </p:nvPr>
        </p:nvSpPr>
        <p:spPr>
          <a:xfrm>
            <a:off x="629264" y="423656"/>
            <a:ext cx="9438968" cy="1325563"/>
          </a:xfrm>
        </p:spPr>
        <p:txBody>
          <a:bodyPr/>
          <a:lstStyle/>
          <a:p>
            <a:r>
              <a:rPr lang="en-GB" dirty="0"/>
              <a:t>Plato’s Rationalism and True Knowledge </a:t>
            </a:r>
          </a:p>
        </p:txBody>
      </p:sp>
      <p:sp>
        <p:nvSpPr>
          <p:cNvPr id="3" name="TextBox 2">
            <a:extLst>
              <a:ext uri="{FF2B5EF4-FFF2-40B4-BE49-F238E27FC236}">
                <a16:creationId xmlns:a16="http://schemas.microsoft.com/office/drawing/2014/main" id="{B4DAED58-E4E5-07C7-0756-06B201E27375}"/>
              </a:ext>
            </a:extLst>
          </p:cNvPr>
          <p:cNvSpPr txBox="1"/>
          <p:nvPr/>
        </p:nvSpPr>
        <p:spPr>
          <a:xfrm rot="21600000">
            <a:off x="825910" y="1369297"/>
            <a:ext cx="10540180" cy="4108817"/>
          </a:xfrm>
          <a:prstGeom prst="rect">
            <a:avLst/>
          </a:prstGeom>
          <a:noFill/>
        </p:spPr>
        <p:txBody>
          <a:bodyPr wrap="square" rtlCol="0">
            <a:spAutoFit/>
          </a:bodyPr>
          <a:lstStyle/>
          <a:p>
            <a:endParaRPr lang="en-GB" sz="2100" dirty="0"/>
          </a:p>
          <a:p>
            <a:pPr marL="285750" indent="-285750">
              <a:buFont typeface="Arial" panose="020B0604020202020204" pitchFamily="34" charset="0"/>
              <a:buChar char="•"/>
            </a:pPr>
            <a:r>
              <a:rPr lang="en-GB" sz="2400" dirty="0"/>
              <a:t>True knowledge must come from reason and rational thought. </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The Theory of Forms in </a:t>
            </a:r>
            <a:r>
              <a:rPr lang="en-GB" sz="2400" i="1" dirty="0"/>
              <a:t>The Republic </a:t>
            </a:r>
            <a:r>
              <a:rPr lang="en-GB" sz="2400" dirty="0"/>
              <a:t>suggests that when “plurality of individuals have a common name, they have also a corresponding idea or form” (Copleston, 1993, p.164)</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Book V of The Republic (Plato, 1935, pp. 129-165)</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These forms hold the universal common nature of each concept or object which is participating in the object in the material world</a:t>
            </a:r>
          </a:p>
        </p:txBody>
      </p:sp>
      <p:sp>
        <p:nvSpPr>
          <p:cNvPr id="4" name="TextBox 3">
            <a:extLst>
              <a:ext uri="{FF2B5EF4-FFF2-40B4-BE49-F238E27FC236}">
                <a16:creationId xmlns:a16="http://schemas.microsoft.com/office/drawing/2014/main" id="{14426A4E-541E-3F1D-6013-F7B22E8FF072}"/>
              </a:ext>
            </a:extLst>
          </p:cNvPr>
          <p:cNvSpPr txBox="1"/>
          <p:nvPr/>
        </p:nvSpPr>
        <p:spPr>
          <a:xfrm>
            <a:off x="-1" y="6434344"/>
            <a:ext cx="5646822" cy="646331"/>
          </a:xfrm>
          <a:prstGeom prst="rect">
            <a:avLst/>
          </a:prstGeom>
          <a:noFill/>
        </p:spPr>
        <p:txBody>
          <a:bodyPr wrap="square" rtlCol="0">
            <a:spAutoFit/>
          </a:bodyPr>
          <a:lstStyle/>
          <a:p>
            <a:r>
              <a:rPr lang="en-GB" dirty="0"/>
              <a:t>(Copleston, 1993, p. 164) (Plato, 1935, pp. 129-165)</a:t>
            </a:r>
          </a:p>
          <a:p>
            <a:r>
              <a:rPr lang="en-GB" dirty="0"/>
              <a:t> </a:t>
            </a:r>
          </a:p>
        </p:txBody>
      </p:sp>
    </p:spTree>
    <p:extLst>
      <p:ext uri="{BB962C8B-B14F-4D97-AF65-F5344CB8AC3E}">
        <p14:creationId xmlns:p14="http://schemas.microsoft.com/office/powerpoint/2010/main" val="36686912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B87C7570-B118-3AF0-6086-1CA4757BC5EC}"/>
              </a:ext>
            </a:extLst>
          </p:cNvPr>
          <p:cNvPicPr>
            <a:picLocks noChangeAspect="1"/>
          </p:cNvPicPr>
          <p:nvPr/>
        </p:nvPicPr>
        <p:blipFill>
          <a:blip r:embed="rId3"/>
          <a:srcRect l="14737" r="21078" b="5491"/>
          <a:stretch/>
        </p:blipFill>
        <p:spPr>
          <a:xfrm>
            <a:off x="3833411" y="3701847"/>
            <a:ext cx="2361893" cy="2608335"/>
          </a:xfrm>
          <a:prstGeom prst="rect">
            <a:avLst/>
          </a:prstGeom>
        </p:spPr>
      </p:pic>
      <p:sp>
        <p:nvSpPr>
          <p:cNvPr id="5" name="Title 4">
            <a:extLst>
              <a:ext uri="{FF2B5EF4-FFF2-40B4-BE49-F238E27FC236}">
                <a16:creationId xmlns:a16="http://schemas.microsoft.com/office/drawing/2014/main" id="{699CD7B6-77AD-5E33-F4C6-A806E7104DEA}"/>
              </a:ext>
            </a:extLst>
          </p:cNvPr>
          <p:cNvSpPr>
            <a:spLocks noGrp="1"/>
          </p:cNvSpPr>
          <p:nvPr>
            <p:ph type="title"/>
          </p:nvPr>
        </p:nvSpPr>
        <p:spPr>
          <a:xfrm>
            <a:off x="7358216" y="0"/>
            <a:ext cx="4387645" cy="1325563"/>
          </a:xfrm>
        </p:spPr>
        <p:txBody>
          <a:bodyPr>
            <a:normAutofit/>
          </a:bodyPr>
          <a:lstStyle/>
          <a:p>
            <a:r>
              <a:rPr lang="en-GB" sz="3200" dirty="0"/>
              <a:t>The World of the Forms</a:t>
            </a:r>
          </a:p>
        </p:txBody>
      </p:sp>
      <p:sp>
        <p:nvSpPr>
          <p:cNvPr id="6" name="Title 4">
            <a:extLst>
              <a:ext uri="{FF2B5EF4-FFF2-40B4-BE49-F238E27FC236}">
                <a16:creationId xmlns:a16="http://schemas.microsoft.com/office/drawing/2014/main" id="{5F7A8649-67DC-F13C-2DA3-53FC6FCAC71A}"/>
              </a:ext>
            </a:extLst>
          </p:cNvPr>
          <p:cNvSpPr txBox="1">
            <a:spLocks/>
          </p:cNvSpPr>
          <p:nvPr/>
        </p:nvSpPr>
        <p:spPr>
          <a:xfrm>
            <a:off x="344129" y="-11624"/>
            <a:ext cx="4925961"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dirty="0"/>
              <a:t>The World of Appearances</a:t>
            </a:r>
          </a:p>
        </p:txBody>
      </p:sp>
      <p:pic>
        <p:nvPicPr>
          <p:cNvPr id="12" name="Picture 11">
            <a:extLst>
              <a:ext uri="{FF2B5EF4-FFF2-40B4-BE49-F238E27FC236}">
                <a16:creationId xmlns:a16="http://schemas.microsoft.com/office/drawing/2014/main" id="{C3138E28-254A-E981-A7FF-9C75C094E446}"/>
              </a:ext>
            </a:extLst>
          </p:cNvPr>
          <p:cNvPicPr>
            <a:picLocks noChangeAspect="1"/>
          </p:cNvPicPr>
          <p:nvPr/>
        </p:nvPicPr>
        <p:blipFill>
          <a:blip r:embed="rId4"/>
          <a:stretch>
            <a:fillRect/>
          </a:stretch>
        </p:blipFill>
        <p:spPr>
          <a:xfrm>
            <a:off x="446139" y="992295"/>
            <a:ext cx="2198027" cy="2233721"/>
          </a:xfrm>
          <a:prstGeom prst="rect">
            <a:avLst/>
          </a:prstGeom>
        </p:spPr>
      </p:pic>
      <p:pic>
        <p:nvPicPr>
          <p:cNvPr id="10" name="Picture 9">
            <a:extLst>
              <a:ext uri="{FF2B5EF4-FFF2-40B4-BE49-F238E27FC236}">
                <a16:creationId xmlns:a16="http://schemas.microsoft.com/office/drawing/2014/main" id="{3B66FC1F-4205-A5AF-BC2C-F579019B398C}"/>
              </a:ext>
            </a:extLst>
          </p:cNvPr>
          <p:cNvPicPr>
            <a:picLocks noChangeAspect="1"/>
          </p:cNvPicPr>
          <p:nvPr/>
        </p:nvPicPr>
        <p:blipFill>
          <a:blip r:embed="rId5"/>
          <a:srcRect l="25000" t="17106" b="7784"/>
          <a:stretch/>
        </p:blipFill>
        <p:spPr>
          <a:xfrm>
            <a:off x="3224961" y="992295"/>
            <a:ext cx="2059461" cy="2749956"/>
          </a:xfrm>
          <a:prstGeom prst="rect">
            <a:avLst/>
          </a:prstGeom>
        </p:spPr>
      </p:pic>
      <p:pic>
        <p:nvPicPr>
          <p:cNvPr id="11" name="Picture 10">
            <a:extLst>
              <a:ext uri="{FF2B5EF4-FFF2-40B4-BE49-F238E27FC236}">
                <a16:creationId xmlns:a16="http://schemas.microsoft.com/office/drawing/2014/main" id="{EFDE4761-FBE1-5307-98F6-67E4294978A3}"/>
              </a:ext>
            </a:extLst>
          </p:cNvPr>
          <p:cNvPicPr>
            <a:picLocks noChangeAspect="1"/>
          </p:cNvPicPr>
          <p:nvPr/>
        </p:nvPicPr>
        <p:blipFill>
          <a:blip r:embed="rId6"/>
          <a:srcRect l="16643" t="21147"/>
          <a:stretch/>
        </p:blipFill>
        <p:spPr>
          <a:xfrm>
            <a:off x="250662" y="3087126"/>
            <a:ext cx="2010303" cy="2535568"/>
          </a:xfrm>
          <a:prstGeom prst="rect">
            <a:avLst/>
          </a:prstGeom>
        </p:spPr>
      </p:pic>
      <p:pic>
        <p:nvPicPr>
          <p:cNvPr id="8" name="Picture 7">
            <a:extLst>
              <a:ext uri="{FF2B5EF4-FFF2-40B4-BE49-F238E27FC236}">
                <a16:creationId xmlns:a16="http://schemas.microsoft.com/office/drawing/2014/main" id="{077144A7-93C8-B7FC-366A-EB0123953A0B}"/>
              </a:ext>
            </a:extLst>
          </p:cNvPr>
          <p:cNvPicPr>
            <a:picLocks noChangeAspect="1"/>
          </p:cNvPicPr>
          <p:nvPr/>
        </p:nvPicPr>
        <p:blipFill>
          <a:blip r:embed="rId7"/>
          <a:srcRect l="14695" t="9964" b="9893"/>
          <a:stretch/>
        </p:blipFill>
        <p:spPr>
          <a:xfrm>
            <a:off x="1976343" y="2577703"/>
            <a:ext cx="1916441" cy="2400651"/>
          </a:xfrm>
          <a:prstGeom prst="rect">
            <a:avLst/>
          </a:prstGeom>
        </p:spPr>
      </p:pic>
      <p:pic>
        <p:nvPicPr>
          <p:cNvPr id="1026" name="Picture 2" descr="Image result for cat silhouette">
            <a:extLst>
              <a:ext uri="{FF2B5EF4-FFF2-40B4-BE49-F238E27FC236}">
                <a16:creationId xmlns:a16="http://schemas.microsoft.com/office/drawing/2014/main" id="{F98D9D22-D5CE-35B0-11F8-37986D0A12E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527629" y="1449578"/>
            <a:ext cx="4048818" cy="3958844"/>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2F03643F-FDF0-A163-5468-D96D267A28C0}"/>
              </a:ext>
            </a:extLst>
          </p:cNvPr>
          <p:cNvSpPr txBox="1"/>
          <p:nvPr/>
        </p:nvSpPr>
        <p:spPr>
          <a:xfrm>
            <a:off x="8662219" y="3087126"/>
            <a:ext cx="2526890" cy="369332"/>
          </a:xfrm>
          <a:prstGeom prst="rect">
            <a:avLst/>
          </a:prstGeom>
          <a:noFill/>
        </p:spPr>
        <p:txBody>
          <a:bodyPr wrap="square" rtlCol="0">
            <a:spAutoFit/>
          </a:bodyPr>
          <a:lstStyle/>
          <a:p>
            <a:r>
              <a:rPr lang="en-GB" dirty="0">
                <a:solidFill>
                  <a:schemeClr val="bg1"/>
                </a:solidFill>
              </a:rPr>
              <a:t>(Form of cat) </a:t>
            </a:r>
          </a:p>
        </p:txBody>
      </p:sp>
      <p:sp>
        <p:nvSpPr>
          <p:cNvPr id="2" name="TextBox 1">
            <a:extLst>
              <a:ext uri="{FF2B5EF4-FFF2-40B4-BE49-F238E27FC236}">
                <a16:creationId xmlns:a16="http://schemas.microsoft.com/office/drawing/2014/main" id="{3ED71CF5-8982-41C3-CBFC-C47979F26C37}"/>
              </a:ext>
            </a:extLst>
          </p:cNvPr>
          <p:cNvSpPr txBox="1"/>
          <p:nvPr/>
        </p:nvSpPr>
        <p:spPr>
          <a:xfrm>
            <a:off x="0" y="6488668"/>
            <a:ext cx="6817997" cy="369332"/>
          </a:xfrm>
          <a:prstGeom prst="rect">
            <a:avLst/>
          </a:prstGeom>
          <a:noFill/>
        </p:spPr>
        <p:txBody>
          <a:bodyPr wrap="square" rtlCol="0">
            <a:spAutoFit/>
          </a:bodyPr>
          <a:lstStyle/>
          <a:p>
            <a:r>
              <a:rPr lang="en-GB" dirty="0"/>
              <a:t>Mog, Bootsy, Albus, Ninsha and Smokey – All Photos taken by me. </a:t>
            </a:r>
          </a:p>
        </p:txBody>
      </p:sp>
      <p:sp>
        <p:nvSpPr>
          <p:cNvPr id="3" name="TextBox 2">
            <a:extLst>
              <a:ext uri="{FF2B5EF4-FFF2-40B4-BE49-F238E27FC236}">
                <a16:creationId xmlns:a16="http://schemas.microsoft.com/office/drawing/2014/main" id="{27E0EFEC-BF58-EECF-831E-67FA4619B12D}"/>
              </a:ext>
            </a:extLst>
          </p:cNvPr>
          <p:cNvSpPr txBox="1"/>
          <p:nvPr/>
        </p:nvSpPr>
        <p:spPr>
          <a:xfrm>
            <a:off x="7737987" y="6488668"/>
            <a:ext cx="4542503" cy="369332"/>
          </a:xfrm>
          <a:prstGeom prst="rect">
            <a:avLst/>
          </a:prstGeom>
          <a:noFill/>
        </p:spPr>
        <p:txBody>
          <a:bodyPr wrap="square" rtlCol="0">
            <a:spAutoFit/>
          </a:bodyPr>
          <a:lstStyle/>
          <a:p>
            <a:r>
              <a:rPr lang="en-GB" dirty="0"/>
              <a:t>(Copleston, 1993, pp. 163-167, pp. 182-184)</a:t>
            </a:r>
          </a:p>
        </p:txBody>
      </p:sp>
    </p:spTree>
    <p:extLst>
      <p:ext uri="{BB962C8B-B14F-4D97-AF65-F5344CB8AC3E}">
        <p14:creationId xmlns:p14="http://schemas.microsoft.com/office/powerpoint/2010/main" val="443857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AEC37-8530-301F-B0CA-B7136ACF1741}"/>
              </a:ext>
            </a:extLst>
          </p:cNvPr>
          <p:cNvSpPr>
            <a:spLocks noGrp="1"/>
          </p:cNvSpPr>
          <p:nvPr>
            <p:ph type="title"/>
          </p:nvPr>
        </p:nvSpPr>
        <p:spPr>
          <a:xfrm>
            <a:off x="838200" y="346734"/>
            <a:ext cx="10515600" cy="1325563"/>
          </a:xfrm>
        </p:spPr>
        <p:txBody>
          <a:bodyPr/>
          <a:lstStyle/>
          <a:p>
            <a:r>
              <a:rPr lang="en-GB" dirty="0"/>
              <a:t>The Divided Line</a:t>
            </a:r>
          </a:p>
        </p:txBody>
      </p:sp>
      <p:cxnSp>
        <p:nvCxnSpPr>
          <p:cNvPr id="4" name="Straight Connector 3">
            <a:extLst>
              <a:ext uri="{FF2B5EF4-FFF2-40B4-BE49-F238E27FC236}">
                <a16:creationId xmlns:a16="http://schemas.microsoft.com/office/drawing/2014/main" id="{C0535706-D247-1B5E-4754-2DF99062F721}"/>
              </a:ext>
            </a:extLst>
          </p:cNvPr>
          <p:cNvCxnSpPr>
            <a:cxnSpLocks/>
          </p:cNvCxnSpPr>
          <p:nvPr/>
        </p:nvCxnSpPr>
        <p:spPr>
          <a:xfrm>
            <a:off x="442452" y="3333135"/>
            <a:ext cx="11336592"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6" name="Straight Connector 5">
            <a:extLst>
              <a:ext uri="{FF2B5EF4-FFF2-40B4-BE49-F238E27FC236}">
                <a16:creationId xmlns:a16="http://schemas.microsoft.com/office/drawing/2014/main" id="{A941D659-769B-4551-3123-F3212AEB9BEF}"/>
              </a:ext>
            </a:extLst>
          </p:cNvPr>
          <p:cNvCxnSpPr/>
          <p:nvPr/>
        </p:nvCxnSpPr>
        <p:spPr>
          <a:xfrm>
            <a:off x="442452" y="2871018"/>
            <a:ext cx="0" cy="924233"/>
          </a:xfrm>
          <a:prstGeom prst="line">
            <a:avLst/>
          </a:prstGeom>
        </p:spPr>
        <p:style>
          <a:lnRef idx="2">
            <a:schemeClr val="accent1"/>
          </a:lnRef>
          <a:fillRef idx="0">
            <a:schemeClr val="accent1"/>
          </a:fillRef>
          <a:effectRef idx="1">
            <a:schemeClr val="accent1"/>
          </a:effectRef>
          <a:fontRef idx="minor">
            <a:schemeClr val="tx1"/>
          </a:fontRef>
        </p:style>
      </p:cxnSp>
      <p:cxnSp>
        <p:nvCxnSpPr>
          <p:cNvPr id="7" name="Straight Connector 6">
            <a:extLst>
              <a:ext uri="{FF2B5EF4-FFF2-40B4-BE49-F238E27FC236}">
                <a16:creationId xmlns:a16="http://schemas.microsoft.com/office/drawing/2014/main" id="{FAA7FE99-9C0A-D365-13F7-6295A8F0CF66}"/>
              </a:ext>
            </a:extLst>
          </p:cNvPr>
          <p:cNvCxnSpPr/>
          <p:nvPr/>
        </p:nvCxnSpPr>
        <p:spPr>
          <a:xfrm>
            <a:off x="11769213" y="2964134"/>
            <a:ext cx="0" cy="924233"/>
          </a:xfrm>
          <a:prstGeom prst="line">
            <a:avLst/>
          </a:prstGeom>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39022203-7514-86B4-A439-E50E7B01AC7B}"/>
              </a:ext>
            </a:extLst>
          </p:cNvPr>
          <p:cNvCxnSpPr/>
          <p:nvPr/>
        </p:nvCxnSpPr>
        <p:spPr>
          <a:xfrm>
            <a:off x="5039033" y="2885766"/>
            <a:ext cx="0" cy="924233"/>
          </a:xfrm>
          <a:prstGeom prst="line">
            <a:avLst/>
          </a:prstGeom>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72EB1CE8-E425-B98F-314E-5CBC20A71B0B}"/>
              </a:ext>
            </a:extLst>
          </p:cNvPr>
          <p:cNvCxnSpPr/>
          <p:nvPr/>
        </p:nvCxnSpPr>
        <p:spPr>
          <a:xfrm>
            <a:off x="2669458" y="2885766"/>
            <a:ext cx="0" cy="924233"/>
          </a:xfrm>
          <a:prstGeom prst="line">
            <a:avLst/>
          </a:prstGeom>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2178E305-45F6-49AC-45CC-0E930819F7B3}"/>
              </a:ext>
            </a:extLst>
          </p:cNvPr>
          <p:cNvCxnSpPr/>
          <p:nvPr/>
        </p:nvCxnSpPr>
        <p:spPr>
          <a:xfrm>
            <a:off x="7683910" y="2895308"/>
            <a:ext cx="0" cy="924233"/>
          </a:xfrm>
          <a:prstGeom prst="line">
            <a:avLst/>
          </a:prstGeom>
        </p:spPr>
        <p:style>
          <a:lnRef idx="2">
            <a:schemeClr val="accent1"/>
          </a:lnRef>
          <a:fillRef idx="0">
            <a:schemeClr val="accent1"/>
          </a:fillRef>
          <a:effectRef idx="1">
            <a:schemeClr val="accent1"/>
          </a:effectRef>
          <a:fontRef idx="minor">
            <a:schemeClr val="tx1"/>
          </a:fontRef>
        </p:style>
      </p:cxnSp>
      <p:sp>
        <p:nvSpPr>
          <p:cNvPr id="11" name="TextBox 10">
            <a:extLst>
              <a:ext uri="{FF2B5EF4-FFF2-40B4-BE49-F238E27FC236}">
                <a16:creationId xmlns:a16="http://schemas.microsoft.com/office/drawing/2014/main" id="{83C592A7-50E4-580A-5489-4814EC128D59}"/>
              </a:ext>
            </a:extLst>
          </p:cNvPr>
          <p:cNvSpPr txBox="1"/>
          <p:nvPr/>
        </p:nvSpPr>
        <p:spPr>
          <a:xfrm>
            <a:off x="9665109" y="3340199"/>
            <a:ext cx="644014" cy="369332"/>
          </a:xfrm>
          <a:prstGeom prst="rect">
            <a:avLst/>
          </a:prstGeom>
          <a:noFill/>
        </p:spPr>
        <p:txBody>
          <a:bodyPr wrap="square" rtlCol="0">
            <a:spAutoFit/>
          </a:bodyPr>
          <a:lstStyle/>
          <a:p>
            <a:r>
              <a:rPr lang="en-GB" dirty="0"/>
              <a:t>A</a:t>
            </a:r>
          </a:p>
        </p:txBody>
      </p:sp>
      <p:sp>
        <p:nvSpPr>
          <p:cNvPr id="13" name="TextBox 12">
            <a:extLst>
              <a:ext uri="{FF2B5EF4-FFF2-40B4-BE49-F238E27FC236}">
                <a16:creationId xmlns:a16="http://schemas.microsoft.com/office/drawing/2014/main" id="{92EE3EE7-A790-E252-F383-A7D53C1E42F1}"/>
              </a:ext>
            </a:extLst>
          </p:cNvPr>
          <p:cNvSpPr txBox="1"/>
          <p:nvPr/>
        </p:nvSpPr>
        <p:spPr>
          <a:xfrm>
            <a:off x="6233654" y="3324848"/>
            <a:ext cx="644014" cy="369332"/>
          </a:xfrm>
          <a:prstGeom prst="rect">
            <a:avLst/>
          </a:prstGeom>
          <a:noFill/>
        </p:spPr>
        <p:txBody>
          <a:bodyPr wrap="square" rtlCol="0">
            <a:spAutoFit/>
          </a:bodyPr>
          <a:lstStyle/>
          <a:p>
            <a:r>
              <a:rPr lang="en-GB" dirty="0"/>
              <a:t>B</a:t>
            </a:r>
          </a:p>
        </p:txBody>
      </p:sp>
      <p:sp>
        <p:nvSpPr>
          <p:cNvPr id="14" name="TextBox 13">
            <a:extLst>
              <a:ext uri="{FF2B5EF4-FFF2-40B4-BE49-F238E27FC236}">
                <a16:creationId xmlns:a16="http://schemas.microsoft.com/office/drawing/2014/main" id="{753304CB-58FE-9C29-7F32-F85C234903A0}"/>
              </a:ext>
            </a:extLst>
          </p:cNvPr>
          <p:cNvSpPr txBox="1"/>
          <p:nvPr/>
        </p:nvSpPr>
        <p:spPr>
          <a:xfrm>
            <a:off x="3688325" y="3369839"/>
            <a:ext cx="644014" cy="369332"/>
          </a:xfrm>
          <a:prstGeom prst="rect">
            <a:avLst/>
          </a:prstGeom>
          <a:noFill/>
        </p:spPr>
        <p:txBody>
          <a:bodyPr wrap="square" rtlCol="0">
            <a:spAutoFit/>
          </a:bodyPr>
          <a:lstStyle/>
          <a:p>
            <a:r>
              <a:rPr lang="en-GB" dirty="0"/>
              <a:t>C</a:t>
            </a:r>
          </a:p>
        </p:txBody>
      </p:sp>
      <p:sp>
        <p:nvSpPr>
          <p:cNvPr id="15" name="TextBox 14">
            <a:extLst>
              <a:ext uri="{FF2B5EF4-FFF2-40B4-BE49-F238E27FC236}">
                <a16:creationId xmlns:a16="http://schemas.microsoft.com/office/drawing/2014/main" id="{CADACD4B-6932-B98E-9C29-F23D068B5D5B}"/>
              </a:ext>
            </a:extLst>
          </p:cNvPr>
          <p:cNvSpPr txBox="1"/>
          <p:nvPr/>
        </p:nvSpPr>
        <p:spPr>
          <a:xfrm>
            <a:off x="1385119" y="3341423"/>
            <a:ext cx="644014" cy="369332"/>
          </a:xfrm>
          <a:prstGeom prst="rect">
            <a:avLst/>
          </a:prstGeom>
          <a:noFill/>
        </p:spPr>
        <p:txBody>
          <a:bodyPr wrap="square" rtlCol="0">
            <a:spAutoFit/>
          </a:bodyPr>
          <a:lstStyle/>
          <a:p>
            <a:r>
              <a:rPr lang="en-GB" dirty="0"/>
              <a:t>D</a:t>
            </a:r>
          </a:p>
        </p:txBody>
      </p:sp>
      <p:cxnSp>
        <p:nvCxnSpPr>
          <p:cNvPr id="5" name="Straight Connector 4">
            <a:extLst>
              <a:ext uri="{FF2B5EF4-FFF2-40B4-BE49-F238E27FC236}">
                <a16:creationId xmlns:a16="http://schemas.microsoft.com/office/drawing/2014/main" id="{AA7031ED-6B26-964A-7D99-6283576A446A}"/>
              </a:ext>
            </a:extLst>
          </p:cNvPr>
          <p:cNvCxnSpPr>
            <a:cxnSpLocks/>
          </p:cNvCxnSpPr>
          <p:nvPr/>
        </p:nvCxnSpPr>
        <p:spPr>
          <a:xfrm flipV="1">
            <a:off x="442452" y="1877961"/>
            <a:ext cx="0" cy="373626"/>
          </a:xfrm>
          <a:prstGeom prst="line">
            <a:avLst/>
          </a:prstGeom>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B5B4C4D3-AC64-7B23-0355-584BA92B4828}"/>
              </a:ext>
            </a:extLst>
          </p:cNvPr>
          <p:cNvCxnSpPr/>
          <p:nvPr/>
        </p:nvCxnSpPr>
        <p:spPr>
          <a:xfrm>
            <a:off x="442452" y="1877961"/>
            <a:ext cx="4513006"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72F6DD5E-3D3B-AB12-6B9C-B1878BC18AF5}"/>
              </a:ext>
            </a:extLst>
          </p:cNvPr>
          <p:cNvCxnSpPr>
            <a:cxnSpLocks/>
          </p:cNvCxnSpPr>
          <p:nvPr/>
        </p:nvCxnSpPr>
        <p:spPr>
          <a:xfrm>
            <a:off x="5039033" y="1877961"/>
            <a:ext cx="0" cy="373626"/>
          </a:xfrm>
          <a:prstGeom prst="line">
            <a:avLst/>
          </a:prstGeom>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30E82AC1-5785-A3AC-17DC-E4966F2C346B}"/>
              </a:ext>
            </a:extLst>
          </p:cNvPr>
          <p:cNvCxnSpPr>
            <a:cxnSpLocks/>
          </p:cNvCxnSpPr>
          <p:nvPr/>
        </p:nvCxnSpPr>
        <p:spPr>
          <a:xfrm>
            <a:off x="4955458" y="1877961"/>
            <a:ext cx="6838335"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C041E26A-B57B-7150-2212-343F89483D06}"/>
              </a:ext>
            </a:extLst>
          </p:cNvPr>
          <p:cNvCxnSpPr/>
          <p:nvPr/>
        </p:nvCxnSpPr>
        <p:spPr>
          <a:xfrm>
            <a:off x="11783962" y="1877961"/>
            <a:ext cx="0" cy="294968"/>
          </a:xfrm>
          <a:prstGeom prst="line">
            <a:avLst/>
          </a:prstGeom>
        </p:spPr>
        <p:style>
          <a:lnRef idx="2">
            <a:schemeClr val="accent1"/>
          </a:lnRef>
          <a:fillRef idx="0">
            <a:schemeClr val="accent1"/>
          </a:fillRef>
          <a:effectRef idx="1">
            <a:schemeClr val="accent1"/>
          </a:effectRef>
          <a:fontRef idx="minor">
            <a:schemeClr val="tx1"/>
          </a:fontRef>
        </p:style>
      </p:cxnSp>
      <p:sp>
        <p:nvSpPr>
          <p:cNvPr id="25" name="TextBox 24">
            <a:extLst>
              <a:ext uri="{FF2B5EF4-FFF2-40B4-BE49-F238E27FC236}">
                <a16:creationId xmlns:a16="http://schemas.microsoft.com/office/drawing/2014/main" id="{31688D49-8B6C-7807-C2BE-239D509545FC}"/>
              </a:ext>
            </a:extLst>
          </p:cNvPr>
          <p:cNvSpPr txBox="1"/>
          <p:nvPr/>
        </p:nvSpPr>
        <p:spPr>
          <a:xfrm>
            <a:off x="872613" y="1491163"/>
            <a:ext cx="3736259" cy="369332"/>
          </a:xfrm>
          <a:prstGeom prst="rect">
            <a:avLst/>
          </a:prstGeom>
          <a:noFill/>
        </p:spPr>
        <p:txBody>
          <a:bodyPr wrap="square" rtlCol="0">
            <a:spAutoFit/>
          </a:bodyPr>
          <a:lstStyle/>
          <a:p>
            <a:r>
              <a:rPr lang="en-GB" dirty="0"/>
              <a:t>Visible realm, opinion, belief (doxa)</a:t>
            </a:r>
          </a:p>
        </p:txBody>
      </p:sp>
      <p:sp>
        <p:nvSpPr>
          <p:cNvPr id="26" name="TextBox 25">
            <a:extLst>
              <a:ext uri="{FF2B5EF4-FFF2-40B4-BE49-F238E27FC236}">
                <a16:creationId xmlns:a16="http://schemas.microsoft.com/office/drawing/2014/main" id="{267E8C89-5E51-F2E9-5E60-95C122EC31CA}"/>
              </a:ext>
            </a:extLst>
          </p:cNvPr>
          <p:cNvSpPr txBox="1"/>
          <p:nvPr/>
        </p:nvSpPr>
        <p:spPr>
          <a:xfrm>
            <a:off x="5997677" y="1508629"/>
            <a:ext cx="4513005" cy="369332"/>
          </a:xfrm>
          <a:prstGeom prst="rect">
            <a:avLst/>
          </a:prstGeom>
          <a:noFill/>
        </p:spPr>
        <p:txBody>
          <a:bodyPr wrap="square" rtlCol="0">
            <a:spAutoFit/>
          </a:bodyPr>
          <a:lstStyle/>
          <a:p>
            <a:r>
              <a:rPr lang="en-GB" dirty="0"/>
              <a:t>Intelligible Realm, Knowledge, (episteme)</a:t>
            </a:r>
          </a:p>
        </p:txBody>
      </p:sp>
      <p:sp>
        <p:nvSpPr>
          <p:cNvPr id="29" name="TextBox 28">
            <a:extLst>
              <a:ext uri="{FF2B5EF4-FFF2-40B4-BE49-F238E27FC236}">
                <a16:creationId xmlns:a16="http://schemas.microsoft.com/office/drawing/2014/main" id="{3E52E2F0-9370-2C53-F404-EB823A0588CA}"/>
              </a:ext>
            </a:extLst>
          </p:cNvPr>
          <p:cNvSpPr txBox="1"/>
          <p:nvPr/>
        </p:nvSpPr>
        <p:spPr>
          <a:xfrm>
            <a:off x="8863781" y="3565201"/>
            <a:ext cx="2246670" cy="646331"/>
          </a:xfrm>
          <a:prstGeom prst="rect">
            <a:avLst/>
          </a:prstGeom>
          <a:noFill/>
        </p:spPr>
        <p:txBody>
          <a:bodyPr wrap="square" rtlCol="0">
            <a:spAutoFit/>
          </a:bodyPr>
          <a:lstStyle/>
          <a:p>
            <a:r>
              <a:rPr lang="en-GB" dirty="0"/>
              <a:t>Dialectical Reason, Forms, (Noesis)</a:t>
            </a:r>
          </a:p>
        </p:txBody>
      </p:sp>
      <p:sp>
        <p:nvSpPr>
          <p:cNvPr id="30" name="TextBox 29">
            <a:extLst>
              <a:ext uri="{FF2B5EF4-FFF2-40B4-BE49-F238E27FC236}">
                <a16:creationId xmlns:a16="http://schemas.microsoft.com/office/drawing/2014/main" id="{E0972442-3DB0-4928-7C19-5389BBB41E16}"/>
              </a:ext>
            </a:extLst>
          </p:cNvPr>
          <p:cNvSpPr txBox="1"/>
          <p:nvPr/>
        </p:nvSpPr>
        <p:spPr>
          <a:xfrm>
            <a:off x="5073447" y="3694180"/>
            <a:ext cx="2600632" cy="646331"/>
          </a:xfrm>
          <a:prstGeom prst="rect">
            <a:avLst/>
          </a:prstGeom>
          <a:noFill/>
        </p:spPr>
        <p:txBody>
          <a:bodyPr wrap="square" rtlCol="0">
            <a:spAutoFit/>
          </a:bodyPr>
          <a:lstStyle/>
          <a:p>
            <a:r>
              <a:rPr lang="en-GB" dirty="0"/>
              <a:t>Mathematics, Geometry etc, (Dianoia) </a:t>
            </a:r>
          </a:p>
        </p:txBody>
      </p:sp>
      <p:sp>
        <p:nvSpPr>
          <p:cNvPr id="31" name="TextBox 30">
            <a:extLst>
              <a:ext uri="{FF2B5EF4-FFF2-40B4-BE49-F238E27FC236}">
                <a16:creationId xmlns:a16="http://schemas.microsoft.com/office/drawing/2014/main" id="{4B94E4B6-9094-F4EC-A39B-8DB9218832E5}"/>
              </a:ext>
            </a:extLst>
          </p:cNvPr>
          <p:cNvSpPr txBox="1"/>
          <p:nvPr/>
        </p:nvSpPr>
        <p:spPr>
          <a:xfrm>
            <a:off x="2853812" y="3733964"/>
            <a:ext cx="2032820" cy="646331"/>
          </a:xfrm>
          <a:prstGeom prst="rect">
            <a:avLst/>
          </a:prstGeom>
          <a:noFill/>
        </p:spPr>
        <p:txBody>
          <a:bodyPr wrap="square" rtlCol="0">
            <a:spAutoFit/>
          </a:bodyPr>
          <a:lstStyle/>
          <a:p>
            <a:r>
              <a:rPr lang="en-GB" dirty="0"/>
              <a:t>Belief, conviction, (Pistis)</a:t>
            </a:r>
          </a:p>
        </p:txBody>
      </p:sp>
      <p:sp>
        <p:nvSpPr>
          <p:cNvPr id="32" name="TextBox 31">
            <a:extLst>
              <a:ext uri="{FF2B5EF4-FFF2-40B4-BE49-F238E27FC236}">
                <a16:creationId xmlns:a16="http://schemas.microsoft.com/office/drawing/2014/main" id="{F83492E0-E923-1B27-729C-92994CD01EB1}"/>
              </a:ext>
            </a:extLst>
          </p:cNvPr>
          <p:cNvSpPr txBox="1"/>
          <p:nvPr/>
        </p:nvSpPr>
        <p:spPr>
          <a:xfrm>
            <a:off x="651384" y="3733964"/>
            <a:ext cx="1828796" cy="923330"/>
          </a:xfrm>
          <a:prstGeom prst="rect">
            <a:avLst/>
          </a:prstGeom>
          <a:noFill/>
        </p:spPr>
        <p:txBody>
          <a:bodyPr wrap="square" rtlCol="0">
            <a:spAutoFit/>
          </a:bodyPr>
          <a:lstStyle/>
          <a:p>
            <a:r>
              <a:rPr lang="en-GB" dirty="0"/>
              <a:t>Imagination, Shadows, Images (Eikasia)</a:t>
            </a:r>
          </a:p>
        </p:txBody>
      </p:sp>
      <p:sp>
        <p:nvSpPr>
          <p:cNvPr id="12" name="TextBox 11">
            <a:extLst>
              <a:ext uri="{FF2B5EF4-FFF2-40B4-BE49-F238E27FC236}">
                <a16:creationId xmlns:a16="http://schemas.microsoft.com/office/drawing/2014/main" id="{252C0074-34C7-8EB0-12B5-C8267F184AC6}"/>
              </a:ext>
            </a:extLst>
          </p:cNvPr>
          <p:cNvSpPr txBox="1"/>
          <p:nvPr/>
        </p:nvSpPr>
        <p:spPr>
          <a:xfrm>
            <a:off x="6271430" y="5065536"/>
            <a:ext cx="5184702" cy="923330"/>
          </a:xfrm>
          <a:prstGeom prst="rect">
            <a:avLst/>
          </a:prstGeom>
          <a:noFill/>
        </p:spPr>
        <p:txBody>
          <a:bodyPr wrap="square" rtlCol="0">
            <a:spAutoFit/>
          </a:bodyPr>
          <a:lstStyle/>
          <a:p>
            <a:r>
              <a:rPr lang="en-GB" dirty="0"/>
              <a:t>“Their arguments concern the real square and a real diagonal, not the diagonal which they draw and so with everything” (510) (Plato, 1935, p.194)</a:t>
            </a:r>
          </a:p>
        </p:txBody>
      </p:sp>
      <p:sp>
        <p:nvSpPr>
          <p:cNvPr id="17" name="TextBox 16">
            <a:extLst>
              <a:ext uri="{FF2B5EF4-FFF2-40B4-BE49-F238E27FC236}">
                <a16:creationId xmlns:a16="http://schemas.microsoft.com/office/drawing/2014/main" id="{509D3FA0-8287-CE43-CC35-DB5CB0135FCE}"/>
              </a:ext>
            </a:extLst>
          </p:cNvPr>
          <p:cNvSpPr txBox="1"/>
          <p:nvPr/>
        </p:nvSpPr>
        <p:spPr>
          <a:xfrm>
            <a:off x="872613" y="5044410"/>
            <a:ext cx="4331363" cy="1200329"/>
          </a:xfrm>
          <a:prstGeom prst="rect">
            <a:avLst/>
          </a:prstGeom>
          <a:noFill/>
        </p:spPr>
        <p:txBody>
          <a:bodyPr wrap="square" rtlCol="0">
            <a:spAutoFit/>
          </a:bodyPr>
          <a:lstStyle/>
          <a:p>
            <a:r>
              <a:rPr lang="en-GB" dirty="0"/>
              <a:t>“By images I mean, firstly shadows, secondly reflections in water, and in things that are close-grained, smooth and bright” (509) (Plato, 1935, p.193-194)</a:t>
            </a:r>
          </a:p>
        </p:txBody>
      </p:sp>
      <p:sp>
        <p:nvSpPr>
          <p:cNvPr id="3" name="TextBox 2">
            <a:extLst>
              <a:ext uri="{FF2B5EF4-FFF2-40B4-BE49-F238E27FC236}">
                <a16:creationId xmlns:a16="http://schemas.microsoft.com/office/drawing/2014/main" id="{4217F5DE-991E-F0BE-4A8A-65DE6D0112BE}"/>
              </a:ext>
            </a:extLst>
          </p:cNvPr>
          <p:cNvSpPr txBox="1"/>
          <p:nvPr/>
        </p:nvSpPr>
        <p:spPr>
          <a:xfrm>
            <a:off x="0" y="6488668"/>
            <a:ext cx="2713703" cy="369332"/>
          </a:xfrm>
          <a:prstGeom prst="rect">
            <a:avLst/>
          </a:prstGeom>
          <a:noFill/>
        </p:spPr>
        <p:txBody>
          <a:bodyPr wrap="square" rtlCol="0">
            <a:spAutoFit/>
          </a:bodyPr>
          <a:lstStyle/>
          <a:p>
            <a:r>
              <a:rPr lang="en-GB" dirty="0"/>
              <a:t>(Plato, 1935, pp.192-195)</a:t>
            </a:r>
          </a:p>
        </p:txBody>
      </p:sp>
    </p:spTree>
    <p:extLst>
      <p:ext uri="{BB962C8B-B14F-4D97-AF65-F5344CB8AC3E}">
        <p14:creationId xmlns:p14="http://schemas.microsoft.com/office/powerpoint/2010/main" val="5039731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7A0D7-7983-27C5-5B3F-72554362AD29}"/>
              </a:ext>
            </a:extLst>
          </p:cNvPr>
          <p:cNvSpPr>
            <a:spLocks noGrp="1"/>
          </p:cNvSpPr>
          <p:nvPr>
            <p:ph type="title"/>
          </p:nvPr>
        </p:nvSpPr>
        <p:spPr/>
        <p:txBody>
          <a:bodyPr/>
          <a:lstStyle/>
          <a:p>
            <a:r>
              <a:rPr lang="en-GB" dirty="0"/>
              <a:t>The Allegory of the Cave</a:t>
            </a:r>
          </a:p>
        </p:txBody>
      </p:sp>
      <p:pic>
        <p:nvPicPr>
          <p:cNvPr id="4" name="Picture 3">
            <a:extLst>
              <a:ext uri="{FF2B5EF4-FFF2-40B4-BE49-F238E27FC236}">
                <a16:creationId xmlns:a16="http://schemas.microsoft.com/office/drawing/2014/main" id="{D8B77D6C-8922-B35C-64C6-F081B62FF0FD}"/>
              </a:ext>
            </a:extLst>
          </p:cNvPr>
          <p:cNvPicPr>
            <a:picLocks noChangeAspect="1"/>
          </p:cNvPicPr>
          <p:nvPr/>
        </p:nvPicPr>
        <p:blipFill>
          <a:blip r:embed="rId3"/>
          <a:stretch>
            <a:fillRect/>
          </a:stretch>
        </p:blipFill>
        <p:spPr>
          <a:xfrm>
            <a:off x="4762051" y="1274563"/>
            <a:ext cx="6591749" cy="5042609"/>
          </a:xfrm>
          <a:prstGeom prst="rect">
            <a:avLst/>
          </a:prstGeom>
        </p:spPr>
      </p:pic>
      <p:sp>
        <p:nvSpPr>
          <p:cNvPr id="6" name="TextBox 5">
            <a:extLst>
              <a:ext uri="{FF2B5EF4-FFF2-40B4-BE49-F238E27FC236}">
                <a16:creationId xmlns:a16="http://schemas.microsoft.com/office/drawing/2014/main" id="{7CDD4A7F-092A-93BC-FFF6-2CE03D6BE1BA}"/>
              </a:ext>
            </a:extLst>
          </p:cNvPr>
          <p:cNvSpPr txBox="1"/>
          <p:nvPr/>
        </p:nvSpPr>
        <p:spPr>
          <a:xfrm>
            <a:off x="5034790" y="6055562"/>
            <a:ext cx="6319010" cy="261610"/>
          </a:xfrm>
          <a:prstGeom prst="rect">
            <a:avLst/>
          </a:prstGeom>
          <a:noFill/>
        </p:spPr>
        <p:txBody>
          <a:bodyPr wrap="square" rtlCol="0">
            <a:spAutoFit/>
          </a:bodyPr>
          <a:lstStyle/>
          <a:p>
            <a:r>
              <a:rPr lang="en-GB" sz="1100" dirty="0"/>
              <a:t>Saenredam, J. &amp; Van Haarlem, C., 1604. The Cave of Plato. </a:t>
            </a:r>
          </a:p>
        </p:txBody>
      </p:sp>
      <p:sp>
        <p:nvSpPr>
          <p:cNvPr id="3" name="TextBox 2">
            <a:extLst>
              <a:ext uri="{FF2B5EF4-FFF2-40B4-BE49-F238E27FC236}">
                <a16:creationId xmlns:a16="http://schemas.microsoft.com/office/drawing/2014/main" id="{F2E5C75D-3808-68D5-7569-0F3346FA6C2A}"/>
              </a:ext>
            </a:extLst>
          </p:cNvPr>
          <p:cNvSpPr txBox="1"/>
          <p:nvPr/>
        </p:nvSpPr>
        <p:spPr>
          <a:xfrm>
            <a:off x="560439" y="1946787"/>
            <a:ext cx="4031226" cy="4247317"/>
          </a:xfrm>
          <a:prstGeom prst="rect">
            <a:avLst/>
          </a:prstGeom>
          <a:noFill/>
        </p:spPr>
        <p:txBody>
          <a:bodyPr wrap="square" rtlCol="0">
            <a:spAutoFit/>
          </a:bodyPr>
          <a:lstStyle/>
          <a:p>
            <a:pPr marL="285750" indent="-285750">
              <a:buFont typeface="Arial" panose="020B0604020202020204" pitchFamily="34" charset="0"/>
              <a:buChar char="•"/>
            </a:pPr>
            <a:r>
              <a:rPr lang="en-GB" dirty="0"/>
              <a:t>Illustrates the journey of the philosopher to the truth</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Prisoners represent the normal ignorant people who believe that the visible world is real</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Escapee represents the philosopher, who has learned about the true reality outside of the cave, which represents the Forms.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5" name="TextBox 4">
            <a:extLst>
              <a:ext uri="{FF2B5EF4-FFF2-40B4-BE49-F238E27FC236}">
                <a16:creationId xmlns:a16="http://schemas.microsoft.com/office/drawing/2014/main" id="{7BCD14C9-F61E-C816-69A4-B8AF16F9523D}"/>
              </a:ext>
            </a:extLst>
          </p:cNvPr>
          <p:cNvSpPr txBox="1"/>
          <p:nvPr/>
        </p:nvSpPr>
        <p:spPr>
          <a:xfrm>
            <a:off x="0" y="6492875"/>
            <a:ext cx="5466736" cy="369332"/>
          </a:xfrm>
          <a:prstGeom prst="rect">
            <a:avLst/>
          </a:prstGeom>
          <a:noFill/>
        </p:spPr>
        <p:txBody>
          <a:bodyPr wrap="square" rtlCol="0">
            <a:spAutoFit/>
          </a:bodyPr>
          <a:lstStyle/>
          <a:p>
            <a:r>
              <a:rPr lang="en-GB" dirty="0"/>
              <a:t>(Plato, 1935, pp. 197-203), (Murdoch, 1977, pp.1-18)</a:t>
            </a:r>
          </a:p>
        </p:txBody>
      </p:sp>
    </p:spTree>
    <p:extLst>
      <p:ext uri="{BB962C8B-B14F-4D97-AF65-F5344CB8AC3E}">
        <p14:creationId xmlns:p14="http://schemas.microsoft.com/office/powerpoint/2010/main" val="30800644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12DC8-E500-C375-5FD3-DDF9CA406F77}"/>
              </a:ext>
            </a:extLst>
          </p:cNvPr>
          <p:cNvSpPr>
            <a:spLocks noGrp="1"/>
          </p:cNvSpPr>
          <p:nvPr>
            <p:ph type="title"/>
          </p:nvPr>
        </p:nvSpPr>
        <p:spPr/>
        <p:txBody>
          <a:bodyPr/>
          <a:lstStyle/>
          <a:p>
            <a:r>
              <a:rPr lang="en-GB" dirty="0"/>
              <a:t>Copleston: Language Limitations</a:t>
            </a:r>
          </a:p>
        </p:txBody>
      </p:sp>
      <p:sp>
        <p:nvSpPr>
          <p:cNvPr id="3" name="Content Placeholder 2">
            <a:extLst>
              <a:ext uri="{FF2B5EF4-FFF2-40B4-BE49-F238E27FC236}">
                <a16:creationId xmlns:a16="http://schemas.microsoft.com/office/drawing/2014/main" id="{EE976CB0-D373-8E1A-9FC5-DAE568338BCB}"/>
              </a:ext>
            </a:extLst>
          </p:cNvPr>
          <p:cNvSpPr>
            <a:spLocks noGrp="1"/>
          </p:cNvSpPr>
          <p:nvPr>
            <p:ph idx="1"/>
          </p:nvPr>
        </p:nvSpPr>
        <p:spPr>
          <a:xfrm>
            <a:off x="838199" y="1690688"/>
            <a:ext cx="10872019" cy="4641286"/>
          </a:xfrm>
        </p:spPr>
        <p:txBody>
          <a:bodyPr>
            <a:normAutofit/>
          </a:bodyPr>
          <a:lstStyle/>
          <a:p>
            <a:r>
              <a:rPr lang="en-GB" sz="2400" dirty="0"/>
              <a:t>Limits to language as it is designed to describe physical world, not metaphysical concepts (Copleston, 1993, pp. 165-166)  </a:t>
            </a:r>
          </a:p>
          <a:p>
            <a:endParaRPr lang="en-GB" sz="2400" dirty="0"/>
          </a:p>
          <a:p>
            <a:r>
              <a:rPr lang="en-GB" sz="2400" dirty="0"/>
              <a:t>Metaphor use in The Republic showing differences in how Plato manipulates language </a:t>
            </a:r>
            <a:r>
              <a:rPr lang="it-IT" sz="2400" dirty="0"/>
              <a:t>(Plato, 1935, pp.197 &amp; 282) </a:t>
            </a:r>
            <a:r>
              <a:rPr lang="en-GB" sz="2400" dirty="0"/>
              <a:t>: </a:t>
            </a:r>
          </a:p>
          <a:p>
            <a:endParaRPr lang="en-GB" sz="2400" dirty="0"/>
          </a:p>
          <a:p>
            <a:r>
              <a:rPr lang="en-GB" sz="2400" dirty="0"/>
              <a:t>Book VII: “Imagine a wall built along this road” (514) (Plato, 1935, p.197)</a:t>
            </a:r>
          </a:p>
          <a:p>
            <a:r>
              <a:rPr lang="en-GB" sz="2400" dirty="0"/>
              <a:t>Book X: “begin the inquiry according to our ordinary method”, “we have been in the habit […] of positing a Form, wherever we use the same name in many instances”. (596) (Plato, 1935, p.282)</a:t>
            </a:r>
          </a:p>
        </p:txBody>
      </p:sp>
      <p:sp>
        <p:nvSpPr>
          <p:cNvPr id="4" name="TextBox 3">
            <a:extLst>
              <a:ext uri="{FF2B5EF4-FFF2-40B4-BE49-F238E27FC236}">
                <a16:creationId xmlns:a16="http://schemas.microsoft.com/office/drawing/2014/main" id="{E40B1E3C-011B-DD85-0019-483076A33CDB}"/>
              </a:ext>
            </a:extLst>
          </p:cNvPr>
          <p:cNvSpPr txBox="1"/>
          <p:nvPr/>
        </p:nvSpPr>
        <p:spPr>
          <a:xfrm>
            <a:off x="0" y="6488668"/>
            <a:ext cx="7167716" cy="369332"/>
          </a:xfrm>
          <a:prstGeom prst="rect">
            <a:avLst/>
          </a:prstGeom>
          <a:noFill/>
        </p:spPr>
        <p:txBody>
          <a:bodyPr wrap="square" rtlCol="0">
            <a:spAutoFit/>
          </a:bodyPr>
          <a:lstStyle/>
          <a:p>
            <a:r>
              <a:rPr lang="en-GB" dirty="0"/>
              <a:t>(Copleston, 1993, pp. 165-166)</a:t>
            </a:r>
            <a:r>
              <a:rPr lang="it-IT" dirty="0"/>
              <a:t> (Plato, 1935, pp.197 &amp; 282) </a:t>
            </a:r>
            <a:r>
              <a:rPr lang="en-GB" dirty="0"/>
              <a:t> </a:t>
            </a:r>
          </a:p>
        </p:txBody>
      </p:sp>
    </p:spTree>
    <p:extLst>
      <p:ext uri="{BB962C8B-B14F-4D97-AF65-F5344CB8AC3E}">
        <p14:creationId xmlns:p14="http://schemas.microsoft.com/office/powerpoint/2010/main" val="6316836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36D52-4347-5562-D7D8-1737C1B9E1D5}"/>
              </a:ext>
            </a:extLst>
          </p:cNvPr>
          <p:cNvSpPr>
            <a:spLocks noGrp="1"/>
          </p:cNvSpPr>
          <p:nvPr>
            <p:ph type="title"/>
          </p:nvPr>
        </p:nvSpPr>
        <p:spPr/>
        <p:txBody>
          <a:bodyPr/>
          <a:lstStyle/>
          <a:p>
            <a:r>
              <a:rPr lang="en-GB" dirty="0"/>
              <a:t>The Third Man Argument</a:t>
            </a:r>
          </a:p>
        </p:txBody>
      </p:sp>
      <p:sp>
        <p:nvSpPr>
          <p:cNvPr id="3" name="Content Placeholder 2">
            <a:extLst>
              <a:ext uri="{FF2B5EF4-FFF2-40B4-BE49-F238E27FC236}">
                <a16:creationId xmlns:a16="http://schemas.microsoft.com/office/drawing/2014/main" id="{D4EA07FE-7D5B-7AB2-4FC2-A6CCCA4AE1BF}"/>
              </a:ext>
            </a:extLst>
          </p:cNvPr>
          <p:cNvSpPr>
            <a:spLocks noGrp="1"/>
          </p:cNvSpPr>
          <p:nvPr>
            <p:ph idx="1"/>
          </p:nvPr>
        </p:nvSpPr>
        <p:spPr/>
        <p:txBody>
          <a:bodyPr>
            <a:normAutofit fontScale="85000" lnSpcReduction="20000"/>
          </a:bodyPr>
          <a:lstStyle/>
          <a:p>
            <a:r>
              <a:rPr lang="en-GB" dirty="0"/>
              <a:t>Not called this in Parmenides</a:t>
            </a:r>
          </a:p>
          <a:p>
            <a:pPr marL="0" indent="0">
              <a:buNone/>
            </a:pPr>
            <a:endParaRPr lang="en-GB" dirty="0"/>
          </a:p>
          <a:p>
            <a:r>
              <a:rPr lang="en-GB" dirty="0"/>
              <a:t>Book V of The Republic that “each [form] is in itself one, but by reason of their community with actions and bodies, and with each other, they appear everywhere and each seems many” (476) (Plato, 1935, p.160)</a:t>
            </a:r>
          </a:p>
          <a:p>
            <a:endParaRPr lang="en-GB" dirty="0"/>
          </a:p>
          <a:p>
            <a:r>
              <a:rPr lang="en-GB" dirty="0"/>
              <a:t>Infinite regress issue</a:t>
            </a:r>
          </a:p>
          <a:p>
            <a:endParaRPr lang="en-GB" dirty="0"/>
          </a:p>
          <a:p>
            <a:r>
              <a:rPr lang="en-GB" dirty="0"/>
              <a:t>Example of largeness presented in Parmenides</a:t>
            </a:r>
          </a:p>
          <a:p>
            <a:endParaRPr lang="en-GB" dirty="0"/>
          </a:p>
          <a:p>
            <a:r>
              <a:rPr lang="en-GB" dirty="0"/>
              <a:t>The infinite regress would mean that the Form of largeness was no longer unique </a:t>
            </a:r>
          </a:p>
        </p:txBody>
      </p:sp>
      <p:sp>
        <p:nvSpPr>
          <p:cNvPr id="4" name="TextBox 3">
            <a:extLst>
              <a:ext uri="{FF2B5EF4-FFF2-40B4-BE49-F238E27FC236}">
                <a16:creationId xmlns:a16="http://schemas.microsoft.com/office/drawing/2014/main" id="{51E7F0CC-9B13-274A-72DA-FB2742FDD648}"/>
              </a:ext>
            </a:extLst>
          </p:cNvPr>
          <p:cNvSpPr txBox="1"/>
          <p:nvPr/>
        </p:nvSpPr>
        <p:spPr>
          <a:xfrm>
            <a:off x="0" y="6488668"/>
            <a:ext cx="1828800" cy="369332"/>
          </a:xfrm>
          <a:prstGeom prst="rect">
            <a:avLst/>
          </a:prstGeom>
          <a:noFill/>
        </p:spPr>
        <p:txBody>
          <a:bodyPr wrap="square" rtlCol="0">
            <a:spAutoFit/>
          </a:bodyPr>
          <a:lstStyle/>
          <a:p>
            <a:r>
              <a:rPr lang="en-GB" dirty="0"/>
              <a:t>(Rickless, 2020)</a:t>
            </a:r>
          </a:p>
        </p:txBody>
      </p:sp>
    </p:spTree>
    <p:extLst>
      <p:ext uri="{BB962C8B-B14F-4D97-AF65-F5344CB8AC3E}">
        <p14:creationId xmlns:p14="http://schemas.microsoft.com/office/powerpoint/2010/main" val="38827143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B19B5-E4C8-6A5F-4BF4-249E424F624E}"/>
              </a:ext>
            </a:extLst>
          </p:cNvPr>
          <p:cNvSpPr>
            <a:spLocks noGrp="1"/>
          </p:cNvSpPr>
          <p:nvPr>
            <p:ph type="title"/>
          </p:nvPr>
        </p:nvSpPr>
        <p:spPr/>
        <p:txBody>
          <a:bodyPr/>
          <a:lstStyle/>
          <a:p>
            <a:r>
              <a:rPr lang="en-GB" dirty="0"/>
              <a:t>The Whole Part Dilemma</a:t>
            </a:r>
          </a:p>
        </p:txBody>
      </p:sp>
      <p:sp>
        <p:nvSpPr>
          <p:cNvPr id="3" name="Content Placeholder 2">
            <a:extLst>
              <a:ext uri="{FF2B5EF4-FFF2-40B4-BE49-F238E27FC236}">
                <a16:creationId xmlns:a16="http://schemas.microsoft.com/office/drawing/2014/main" id="{AD48BAD1-2B30-6EDE-F5CC-929D84FAAFE4}"/>
              </a:ext>
            </a:extLst>
          </p:cNvPr>
          <p:cNvSpPr>
            <a:spLocks noGrp="1"/>
          </p:cNvSpPr>
          <p:nvPr>
            <p:ph idx="1"/>
          </p:nvPr>
        </p:nvSpPr>
        <p:spPr/>
        <p:txBody>
          <a:bodyPr>
            <a:normAutofit fontScale="77500" lnSpcReduction="20000"/>
          </a:bodyPr>
          <a:lstStyle/>
          <a:p>
            <a:r>
              <a:rPr lang="en-GB" dirty="0"/>
              <a:t>Presented in Parmenides</a:t>
            </a:r>
          </a:p>
          <a:p>
            <a:endParaRPr lang="en-GB" dirty="0"/>
          </a:p>
          <a:p>
            <a:r>
              <a:rPr lang="en-GB" dirty="0"/>
              <a:t>Concern with how many particular things may participate in a single form, or do these participate in part not as whole? </a:t>
            </a:r>
          </a:p>
          <a:p>
            <a:endParaRPr lang="en-GB" dirty="0"/>
          </a:p>
          <a:p>
            <a:r>
              <a:rPr lang="en-GB" dirty="0"/>
              <a:t>If they participate in the whole, the form must be wholly present simultaneously in multiple places – therefore separate from itself, which Plato understands as absurd according to many interpretations. </a:t>
            </a:r>
          </a:p>
          <a:p>
            <a:endParaRPr lang="en-GB" dirty="0"/>
          </a:p>
          <a:p>
            <a:r>
              <a:rPr lang="en-GB" dirty="0"/>
              <a:t> Socrates attempted defence: The day</a:t>
            </a:r>
          </a:p>
          <a:p>
            <a:r>
              <a:rPr lang="en-GB" dirty="0"/>
              <a:t>Parmenides return: The sail</a:t>
            </a:r>
          </a:p>
          <a:p>
            <a:r>
              <a:rPr lang="en-GB" dirty="0"/>
              <a:t>Parmenides concludes that the form must be divisible, meaning it is not “one” as Plato suggests in The Republic. </a:t>
            </a:r>
          </a:p>
        </p:txBody>
      </p:sp>
      <p:sp>
        <p:nvSpPr>
          <p:cNvPr id="4" name="TextBox 3">
            <a:extLst>
              <a:ext uri="{FF2B5EF4-FFF2-40B4-BE49-F238E27FC236}">
                <a16:creationId xmlns:a16="http://schemas.microsoft.com/office/drawing/2014/main" id="{EE2EAE88-E618-A932-994B-AFCBDF3C558E}"/>
              </a:ext>
            </a:extLst>
          </p:cNvPr>
          <p:cNvSpPr txBox="1"/>
          <p:nvPr/>
        </p:nvSpPr>
        <p:spPr>
          <a:xfrm>
            <a:off x="0" y="6488668"/>
            <a:ext cx="1789471" cy="369332"/>
          </a:xfrm>
          <a:prstGeom prst="rect">
            <a:avLst/>
          </a:prstGeom>
          <a:noFill/>
        </p:spPr>
        <p:txBody>
          <a:bodyPr wrap="square" rtlCol="0">
            <a:spAutoFit/>
          </a:bodyPr>
          <a:lstStyle/>
          <a:p>
            <a:r>
              <a:rPr lang="en-GB" dirty="0"/>
              <a:t>(Rickless, 2020)</a:t>
            </a:r>
          </a:p>
        </p:txBody>
      </p:sp>
    </p:spTree>
    <p:extLst>
      <p:ext uri="{BB962C8B-B14F-4D97-AF65-F5344CB8AC3E}">
        <p14:creationId xmlns:p14="http://schemas.microsoft.com/office/powerpoint/2010/main" val="5182849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ED96E-F724-D697-E014-64624CA5CFCE}"/>
              </a:ext>
            </a:extLst>
          </p:cNvPr>
          <p:cNvSpPr>
            <a:spLocks noGrp="1"/>
          </p:cNvSpPr>
          <p:nvPr>
            <p:ph type="title"/>
          </p:nvPr>
        </p:nvSpPr>
        <p:spPr/>
        <p:txBody>
          <a:bodyPr/>
          <a:lstStyle/>
          <a:p>
            <a:r>
              <a:rPr lang="en-GB" dirty="0"/>
              <a:t>The Link Between The Two Realms</a:t>
            </a:r>
          </a:p>
        </p:txBody>
      </p:sp>
      <p:sp>
        <p:nvSpPr>
          <p:cNvPr id="3" name="Content Placeholder 2">
            <a:extLst>
              <a:ext uri="{FF2B5EF4-FFF2-40B4-BE49-F238E27FC236}">
                <a16:creationId xmlns:a16="http://schemas.microsoft.com/office/drawing/2014/main" id="{D38B6943-7DC0-9957-2EE4-35E6B7690756}"/>
              </a:ext>
            </a:extLst>
          </p:cNvPr>
          <p:cNvSpPr>
            <a:spLocks noGrp="1"/>
          </p:cNvSpPr>
          <p:nvPr>
            <p:ph idx="1"/>
          </p:nvPr>
        </p:nvSpPr>
        <p:spPr/>
        <p:txBody>
          <a:bodyPr>
            <a:normAutofit/>
          </a:bodyPr>
          <a:lstStyle/>
          <a:p>
            <a:r>
              <a:rPr lang="en-GB" dirty="0"/>
              <a:t>Forms participate in particular things - must be a sense of communication or kinship between the world of the Forms and the world of appearances</a:t>
            </a:r>
          </a:p>
          <a:p>
            <a:endParaRPr lang="en-GB" dirty="0"/>
          </a:p>
          <a:p>
            <a:r>
              <a:rPr lang="en-GB" dirty="0"/>
              <a:t>Demiurge as potential link? (Murdoch, 1977, pp.54-58)</a:t>
            </a:r>
          </a:p>
          <a:p>
            <a:endParaRPr lang="en-GB" dirty="0"/>
          </a:p>
          <a:p>
            <a:r>
              <a:rPr lang="en-GB" dirty="0"/>
              <a:t>Perhaps Demiurge does not fully explain link? </a:t>
            </a:r>
          </a:p>
          <a:p>
            <a:pPr marL="0" indent="0">
              <a:buNone/>
            </a:pPr>
            <a:endParaRPr lang="en-GB" dirty="0"/>
          </a:p>
          <a:p>
            <a:endParaRPr lang="en-GB" dirty="0"/>
          </a:p>
          <a:p>
            <a:endParaRPr lang="en-GB" dirty="0"/>
          </a:p>
        </p:txBody>
      </p:sp>
      <p:sp>
        <p:nvSpPr>
          <p:cNvPr id="4" name="TextBox 3">
            <a:extLst>
              <a:ext uri="{FF2B5EF4-FFF2-40B4-BE49-F238E27FC236}">
                <a16:creationId xmlns:a16="http://schemas.microsoft.com/office/drawing/2014/main" id="{D4BFD921-E44C-47A9-8D4C-8A841D503836}"/>
              </a:ext>
            </a:extLst>
          </p:cNvPr>
          <p:cNvSpPr txBox="1"/>
          <p:nvPr/>
        </p:nvSpPr>
        <p:spPr>
          <a:xfrm>
            <a:off x="0" y="6461476"/>
            <a:ext cx="3647768" cy="369332"/>
          </a:xfrm>
          <a:prstGeom prst="rect">
            <a:avLst/>
          </a:prstGeom>
          <a:noFill/>
        </p:spPr>
        <p:txBody>
          <a:bodyPr wrap="square" rtlCol="0">
            <a:spAutoFit/>
          </a:bodyPr>
          <a:lstStyle/>
          <a:p>
            <a:r>
              <a:rPr lang="en-GB" dirty="0"/>
              <a:t>(Murdoch, 1977, pp.54-58) </a:t>
            </a:r>
          </a:p>
        </p:txBody>
      </p:sp>
    </p:spTree>
    <p:extLst>
      <p:ext uri="{BB962C8B-B14F-4D97-AF65-F5344CB8AC3E}">
        <p14:creationId xmlns:p14="http://schemas.microsoft.com/office/powerpoint/2010/main" val="42055282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9E8D9-8FC9-3BE2-7DE4-D3DCD82E9360}"/>
              </a:ext>
            </a:extLst>
          </p:cNvPr>
          <p:cNvSpPr>
            <a:spLocks noGrp="1"/>
          </p:cNvSpPr>
          <p:nvPr>
            <p:ph type="title"/>
          </p:nvPr>
        </p:nvSpPr>
        <p:spPr>
          <a:xfrm>
            <a:off x="838200" y="365125"/>
            <a:ext cx="5867400" cy="1325563"/>
          </a:xfrm>
        </p:spPr>
        <p:txBody>
          <a:bodyPr/>
          <a:lstStyle/>
          <a:p>
            <a:r>
              <a:rPr lang="en-GB" dirty="0"/>
              <a:t>Aristotle’s Alternative Theory of Forms</a:t>
            </a:r>
          </a:p>
        </p:txBody>
      </p:sp>
      <p:sp>
        <p:nvSpPr>
          <p:cNvPr id="3" name="Content Placeholder 2">
            <a:extLst>
              <a:ext uri="{FF2B5EF4-FFF2-40B4-BE49-F238E27FC236}">
                <a16:creationId xmlns:a16="http://schemas.microsoft.com/office/drawing/2014/main" id="{B0900849-0520-8CCB-7F82-B265B6B0F484}"/>
              </a:ext>
            </a:extLst>
          </p:cNvPr>
          <p:cNvSpPr>
            <a:spLocks noGrp="1"/>
          </p:cNvSpPr>
          <p:nvPr>
            <p:ph idx="1"/>
          </p:nvPr>
        </p:nvSpPr>
        <p:spPr>
          <a:xfrm>
            <a:off x="838201" y="1825625"/>
            <a:ext cx="5257800" cy="4667250"/>
          </a:xfrm>
        </p:spPr>
        <p:txBody>
          <a:bodyPr/>
          <a:lstStyle/>
          <a:p>
            <a:r>
              <a:rPr lang="en-GB" dirty="0"/>
              <a:t>Forms as within objects </a:t>
            </a:r>
          </a:p>
          <a:p>
            <a:endParaRPr lang="en-GB" dirty="0"/>
          </a:p>
          <a:p>
            <a:r>
              <a:rPr lang="en-GB" dirty="0"/>
              <a:t>Substantial vs Accidental Forms</a:t>
            </a:r>
          </a:p>
          <a:p>
            <a:endParaRPr lang="en-GB" dirty="0"/>
          </a:p>
          <a:p>
            <a:r>
              <a:rPr lang="en-GB" dirty="0"/>
              <a:t>Introduced upon creation of object – not created or eternal </a:t>
            </a:r>
          </a:p>
          <a:p>
            <a:endParaRPr lang="en-GB" dirty="0"/>
          </a:p>
          <a:p>
            <a:r>
              <a:rPr lang="en-GB" dirty="0"/>
              <a:t>Example: Wilbur!</a:t>
            </a:r>
          </a:p>
          <a:p>
            <a:endParaRPr lang="en-GB" dirty="0"/>
          </a:p>
        </p:txBody>
      </p:sp>
      <p:pic>
        <p:nvPicPr>
          <p:cNvPr id="1026" name="Picture 2">
            <a:extLst>
              <a:ext uri="{FF2B5EF4-FFF2-40B4-BE49-F238E27FC236}">
                <a16:creationId xmlns:a16="http://schemas.microsoft.com/office/drawing/2014/main" id="{E702B080-1BE8-EB1C-2D44-62DC974EA13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18337" y="0"/>
            <a:ext cx="5173663"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51743EC-49A0-6524-339C-F7B6D5A0ABA7}"/>
              </a:ext>
            </a:extLst>
          </p:cNvPr>
          <p:cNvSpPr txBox="1"/>
          <p:nvPr/>
        </p:nvSpPr>
        <p:spPr>
          <a:xfrm>
            <a:off x="0" y="6492875"/>
            <a:ext cx="5043948" cy="369332"/>
          </a:xfrm>
          <a:prstGeom prst="rect">
            <a:avLst/>
          </a:prstGeom>
          <a:noFill/>
        </p:spPr>
        <p:txBody>
          <a:bodyPr wrap="square" rtlCol="0">
            <a:spAutoFit/>
          </a:bodyPr>
          <a:lstStyle/>
          <a:p>
            <a:r>
              <a:rPr lang="en-GB" dirty="0"/>
              <a:t>(Thomas, 1987, p.3-19) (Ainsworth, 2024)</a:t>
            </a:r>
          </a:p>
        </p:txBody>
      </p:sp>
    </p:spTree>
    <p:extLst>
      <p:ext uri="{BB962C8B-B14F-4D97-AF65-F5344CB8AC3E}">
        <p14:creationId xmlns:p14="http://schemas.microsoft.com/office/powerpoint/2010/main" val="34771159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C74F9-A0DE-8C00-5568-23F85B5384F6}"/>
              </a:ext>
            </a:extLst>
          </p:cNvPr>
          <p:cNvSpPr>
            <a:spLocks noGrp="1"/>
          </p:cNvSpPr>
          <p:nvPr>
            <p:ph type="title"/>
          </p:nvPr>
        </p:nvSpPr>
        <p:spPr/>
        <p:txBody>
          <a:bodyPr/>
          <a:lstStyle/>
          <a:p>
            <a:r>
              <a:rPr lang="en-GB" dirty="0"/>
              <a:t>Conclusion</a:t>
            </a:r>
          </a:p>
        </p:txBody>
      </p:sp>
      <p:sp>
        <p:nvSpPr>
          <p:cNvPr id="3" name="TextBox 2">
            <a:extLst>
              <a:ext uri="{FF2B5EF4-FFF2-40B4-BE49-F238E27FC236}">
                <a16:creationId xmlns:a16="http://schemas.microsoft.com/office/drawing/2014/main" id="{DEF61F24-F5A4-65DB-63CD-93D8345A721A}"/>
              </a:ext>
            </a:extLst>
          </p:cNvPr>
          <p:cNvSpPr txBox="1"/>
          <p:nvPr/>
        </p:nvSpPr>
        <p:spPr>
          <a:xfrm>
            <a:off x="838200" y="1921430"/>
            <a:ext cx="9999407" cy="3970318"/>
          </a:xfrm>
          <a:prstGeom prst="rect">
            <a:avLst/>
          </a:prstGeom>
          <a:noFill/>
        </p:spPr>
        <p:txBody>
          <a:bodyPr wrap="square" rtlCol="0">
            <a:spAutoFit/>
          </a:bodyPr>
          <a:lstStyle/>
          <a:p>
            <a:pPr marL="285750" indent="-285750">
              <a:buFont typeface="Arial" panose="020B0604020202020204" pitchFamily="34" charset="0"/>
              <a:buChar char="•"/>
            </a:pPr>
            <a:r>
              <a:rPr lang="en-GB" sz="2400" dirty="0"/>
              <a:t>Plato’s understanding of reality and theory of Forms is not convincing</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This is because he does not adequately consider the link between the worlds, how the forms come to participate in particular objects, or that there is an issue with infinite regress.</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Aristotle’s theory of Forms is more convincing given its foundation in material objects and its allowance for change in some circumstances. </a:t>
            </a:r>
          </a:p>
          <a:p>
            <a:pPr marL="285750" indent="-285750">
              <a:buFont typeface="Arial" panose="020B0604020202020204" pitchFamily="34" charset="0"/>
              <a:buChar char="•"/>
            </a:pPr>
            <a:endParaRPr lang="en-GB" sz="2400" dirty="0"/>
          </a:p>
          <a:p>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3190750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896E6-FD9E-2881-EE3F-1FCFBAB985E4}"/>
              </a:ext>
            </a:extLst>
          </p:cNvPr>
          <p:cNvSpPr>
            <a:spLocks noGrp="1"/>
          </p:cNvSpPr>
          <p:nvPr>
            <p:ph type="title"/>
          </p:nvPr>
        </p:nvSpPr>
        <p:spPr>
          <a:xfrm>
            <a:off x="0" y="0"/>
            <a:ext cx="10515600" cy="1325563"/>
          </a:xfrm>
        </p:spPr>
        <p:txBody>
          <a:bodyPr/>
          <a:lstStyle/>
          <a:p>
            <a:r>
              <a:rPr lang="en-GB" dirty="0"/>
              <a:t>References</a:t>
            </a:r>
          </a:p>
        </p:txBody>
      </p:sp>
      <p:sp>
        <p:nvSpPr>
          <p:cNvPr id="3" name="TextBox 2">
            <a:extLst>
              <a:ext uri="{FF2B5EF4-FFF2-40B4-BE49-F238E27FC236}">
                <a16:creationId xmlns:a16="http://schemas.microsoft.com/office/drawing/2014/main" id="{568FC39E-3CCE-89B1-A891-330DD5055304}"/>
              </a:ext>
            </a:extLst>
          </p:cNvPr>
          <p:cNvSpPr txBox="1"/>
          <p:nvPr/>
        </p:nvSpPr>
        <p:spPr>
          <a:xfrm>
            <a:off x="546919" y="903371"/>
            <a:ext cx="11098161" cy="5632311"/>
          </a:xfrm>
          <a:prstGeom prst="rect">
            <a:avLst/>
          </a:prstGeom>
          <a:noFill/>
        </p:spPr>
        <p:txBody>
          <a:bodyPr wrap="square" rtlCol="0">
            <a:spAutoFit/>
          </a:bodyPr>
          <a:lstStyle/>
          <a:p>
            <a:r>
              <a:rPr lang="en-GB" dirty="0"/>
              <a:t>	Ainsworth, T., 2024. Stanford Encyclopedia of Philosophy: Form vs. Matter. [Online] </a:t>
            </a:r>
          </a:p>
          <a:p>
            <a:r>
              <a:rPr lang="en-GB" dirty="0"/>
              <a:t>Available at: https://plato.stanford.edu/entries/form-matter/</a:t>
            </a:r>
          </a:p>
          <a:p>
            <a:r>
              <a:rPr lang="en-GB" dirty="0"/>
              <a:t>[Accessed 28th April 2025].</a:t>
            </a:r>
          </a:p>
          <a:p>
            <a:r>
              <a:rPr lang="en-GB" dirty="0"/>
              <a:t>	Copleston, F., 1993. A History of Philosophy Volume 1: Greece and Rome. 1993 Image Edition ed. New York: Doubleday, Bantam Doubleday Dell Publishing Group, Inc..</a:t>
            </a:r>
          </a:p>
          <a:p>
            <a:r>
              <a:rPr lang="en-GB" dirty="0"/>
              <a:t>	Murdoch, I., 1977. The Fire and The Sun: Why Plato Banished The Artists. Oxford: Oxford University Press.</a:t>
            </a:r>
          </a:p>
          <a:p>
            <a:r>
              <a:rPr lang="en-GB" dirty="0"/>
              <a:t>	Plato, 1935. The Republic. Everyman's Library 1992 ed. London: David Campbell Publishers Ltd.</a:t>
            </a:r>
          </a:p>
          <a:p>
            <a:r>
              <a:rPr lang="en-GB" dirty="0"/>
              <a:t>	Plato, 1987. Theaetetus. London: Penguin Classics.</a:t>
            </a:r>
          </a:p>
          <a:p>
            <a:r>
              <a:rPr lang="en-GB" dirty="0"/>
              <a:t>	Rickless, S., 2020. Stanford Encyclopedia of Philosophy: Plato’s Parmenides. [Online] </a:t>
            </a:r>
          </a:p>
          <a:p>
            <a:r>
              <a:rPr lang="en-GB" dirty="0"/>
              <a:t>Available at: https://plato.stanford.edu/entries/plato-parmenides/ </a:t>
            </a:r>
          </a:p>
          <a:p>
            <a:r>
              <a:rPr lang="en-GB" dirty="0"/>
              <a:t>[Accessed 23rd April 2025].</a:t>
            </a:r>
          </a:p>
          <a:p>
            <a:r>
              <a:rPr lang="en-GB" dirty="0"/>
              <a:t>	Saenredam, J. &amp; Van Haarlem, C., 1604. The Cave of Plato. [Art] (Dutch). Available at British Museum: https://www.britishmuseum.org/collection/object/P_1852-1211-120 </a:t>
            </a:r>
          </a:p>
          <a:p>
            <a:r>
              <a:rPr lang="en-GB" dirty="0"/>
              <a:t>	Thomas, V., 1987. Winnie the Witch. Oxford: Oxford University Press.</a:t>
            </a:r>
          </a:p>
          <a:p>
            <a:r>
              <a:rPr lang="en-GB" dirty="0"/>
              <a:t>	Zeyl, D. &amp; Sattler, B., 2022. Stanford Encyclopedia of Philosophy: Plato’s Timaeus. [Online] </a:t>
            </a:r>
          </a:p>
          <a:p>
            <a:r>
              <a:rPr lang="en-GB" dirty="0"/>
              <a:t>Available at: https://plato.stanford.edu/entries/plato-timaeus/</a:t>
            </a:r>
          </a:p>
          <a:p>
            <a:r>
              <a:rPr lang="en-GB" dirty="0"/>
              <a:t>[Accessed 28th April 2025].</a:t>
            </a:r>
          </a:p>
          <a:p>
            <a:endParaRPr lang="en-GB" dirty="0"/>
          </a:p>
          <a:p>
            <a:endParaRPr lang="en-GB" dirty="0"/>
          </a:p>
        </p:txBody>
      </p:sp>
      <p:sp>
        <p:nvSpPr>
          <p:cNvPr id="5" name="TextBox 4">
            <a:extLst>
              <a:ext uri="{FF2B5EF4-FFF2-40B4-BE49-F238E27FC236}">
                <a16:creationId xmlns:a16="http://schemas.microsoft.com/office/drawing/2014/main" id="{5990E898-49AB-32E6-D6A5-65371CC8FC7F}"/>
              </a:ext>
            </a:extLst>
          </p:cNvPr>
          <p:cNvSpPr txBox="1"/>
          <p:nvPr/>
        </p:nvSpPr>
        <p:spPr>
          <a:xfrm>
            <a:off x="0" y="5934670"/>
            <a:ext cx="12192000" cy="923330"/>
          </a:xfrm>
          <a:prstGeom prst="rect">
            <a:avLst/>
          </a:prstGeom>
          <a:noFill/>
        </p:spPr>
        <p:txBody>
          <a:bodyPr wrap="square" rtlCol="0">
            <a:spAutoFit/>
          </a:bodyPr>
          <a:lstStyle/>
          <a:p>
            <a:r>
              <a:rPr lang="en-GB" dirty="0"/>
              <a:t>All photos taken by me, except the silhouette of the cat, which is a PowerPoint icon, the painting of the cave from the British Museum: </a:t>
            </a:r>
            <a:r>
              <a:rPr lang="en-GB" dirty="0">
                <a:hlinkClick r:id="rId3"/>
              </a:rPr>
              <a:t>print | British Museum</a:t>
            </a:r>
            <a:r>
              <a:rPr lang="en-GB" dirty="0"/>
              <a:t> , and the Winnie the Witch book cover, which is from its Amazon page: </a:t>
            </a:r>
            <a:r>
              <a:rPr lang="en-GB" dirty="0">
                <a:hlinkClick r:id="rId4"/>
              </a:rPr>
              <a:t>Winnie the Witch: Amazon.co.uk: Thomas, Valerie, Paul, </a:t>
            </a:r>
            <a:r>
              <a:rPr lang="en-GB" dirty="0" err="1">
                <a:hlinkClick r:id="rId4"/>
              </a:rPr>
              <a:t>Korky</a:t>
            </a:r>
            <a:r>
              <a:rPr lang="en-GB" dirty="0">
                <a:hlinkClick r:id="rId4"/>
              </a:rPr>
              <a:t>: 9780192726438: Books</a:t>
            </a:r>
            <a:endParaRPr lang="en-GB" dirty="0"/>
          </a:p>
        </p:txBody>
      </p:sp>
    </p:spTree>
    <p:extLst>
      <p:ext uri="{BB962C8B-B14F-4D97-AF65-F5344CB8AC3E}">
        <p14:creationId xmlns:p14="http://schemas.microsoft.com/office/powerpoint/2010/main" val="2354666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825</TotalTime>
  <Words>1464</Words>
  <Application>Microsoft Office PowerPoint</Application>
  <PresentationFormat>Widescreen</PresentationFormat>
  <Paragraphs>159</Paragraphs>
  <Slides>15</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Aptos</vt:lpstr>
      <vt:lpstr>Aptos Display</vt:lpstr>
      <vt:lpstr>Arial</vt:lpstr>
      <vt:lpstr>Office Theme</vt:lpstr>
      <vt:lpstr>Is Plato’s Theory of Forms Convincing in terms of Understanding Truth and Reality? </vt:lpstr>
      <vt:lpstr>Sense-experience and the Empirical World</vt:lpstr>
      <vt:lpstr>Belief and Conviction</vt:lpstr>
      <vt:lpstr>Belief &amp; an Explanation </vt:lpstr>
      <vt:lpstr>Plato’s Rationalism and True Knowledge </vt:lpstr>
      <vt:lpstr>The World of the Forms</vt:lpstr>
      <vt:lpstr>The Divided Line</vt:lpstr>
      <vt:lpstr>The Allegory of the Cave</vt:lpstr>
      <vt:lpstr>Copleston: Language Limitations</vt:lpstr>
      <vt:lpstr>The Third Man Argument</vt:lpstr>
      <vt:lpstr>The Whole Part Dilemma</vt:lpstr>
      <vt:lpstr>The Link Between The Two Realms</vt:lpstr>
      <vt:lpstr>Aristotle’s Alternative Theory of Forms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Alier Collins</dc:creator>
  <cp:lastModifiedBy>Alier Collins</cp:lastModifiedBy>
  <cp:revision>6</cp:revision>
  <dcterms:created xsi:type="dcterms:W3CDTF">2025-04-19T16:52:47Z</dcterms:created>
  <dcterms:modified xsi:type="dcterms:W3CDTF">2025-04-30T14:15:13Z</dcterms:modified>
</cp:coreProperties>
</file>