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9"/>
  </p:notesMasterIdLst>
  <p:sldIdLst>
    <p:sldId id="315" r:id="rId2"/>
    <p:sldId id="260" r:id="rId3"/>
    <p:sldId id="310" r:id="rId4"/>
    <p:sldId id="312" r:id="rId5"/>
    <p:sldId id="313" r:id="rId6"/>
    <p:sldId id="282" r:id="rId7"/>
    <p:sldId id="314" r:id="rId8"/>
  </p:sldIdLst>
  <p:sldSz cx="9144000" cy="5143500" type="screen16x9"/>
  <p:notesSz cx="6858000" cy="9144000"/>
  <p:embeddedFontLst>
    <p:embeddedFont>
      <p:font typeface="Fira Sans Extra Condensed Medium" panose="020B0604020202020204" charset="0"/>
      <p:regular r:id="rId10"/>
      <p:bold r:id="rId11"/>
      <p:italic r:id="rId12"/>
      <p:boldItalic r:id="rId13"/>
    </p:embeddedFont>
    <p:embeddedFont>
      <p:font typeface="Lato" panose="020F0502020204030203" pitchFamily="34" charset="0"/>
      <p:regular r:id="rId14"/>
      <p:bold r:id="rId15"/>
      <p:italic r:id="rId16"/>
      <p:boldItalic r:id="rId17"/>
    </p:embeddedFont>
    <p:embeddedFont>
      <p:font typeface="Lora" panose="020F0502020204030204" pitchFamily="2" charset="0"/>
      <p:regular r:id="rId18"/>
      <p:bold r:id="rId19"/>
      <p:italic r:id="rId20"/>
      <p:boldItalic r:id="rId21"/>
    </p:embeddedFont>
    <p:embeddedFont>
      <p:font typeface="Poppins" panose="00000500000000000000" pitchFamily="2" charset="0"/>
      <p:regular r:id="rId22"/>
      <p:bold r:id="rId23"/>
      <p:italic r:id="rId24"/>
      <p:boldItalic r:id="rId25"/>
    </p:embeddedFont>
    <p:embeddedFont>
      <p:font typeface="Poppins Black" panose="00000A00000000000000" pitchFamily="2" charset="0"/>
      <p:bold r:id="rId26"/>
      <p:boldItalic r:id="rId27"/>
    </p:embeddedFont>
    <p:embeddedFont>
      <p:font typeface="Poppins ExtraBold" panose="00000900000000000000" pitchFamily="2" charset="0"/>
      <p:bold r:id="rId28"/>
      <p:boldItalic r:id="rId29"/>
    </p:embeddedFont>
    <p:embeddedFont>
      <p:font typeface="Sintony" panose="020B0604020202020204" charset="0"/>
      <p:regular r:id="rId30"/>
      <p:bold r:id="rId3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776DBD64-E28B-4875-A96A-757AB509F4ED}">
  <a:tblStyle styleId="{776DBD64-E28B-4875-A96A-757AB509F4ED}"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251" autoAdjust="0"/>
  </p:normalViewPr>
  <p:slideViewPr>
    <p:cSldViewPr snapToGrid="0">
      <p:cViewPr varScale="1">
        <p:scale>
          <a:sx n="98" d="100"/>
          <a:sy n="98" d="100"/>
        </p:scale>
        <p:origin x="1018" y="5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font" Target="fonts/font4.fntdata"/><Relationship Id="rId18" Type="http://schemas.openxmlformats.org/officeDocument/2006/relationships/font" Target="fonts/font9.fntdata"/><Relationship Id="rId26" Type="http://schemas.openxmlformats.org/officeDocument/2006/relationships/font" Target="fonts/font17.fntdata"/><Relationship Id="rId3" Type="http://schemas.openxmlformats.org/officeDocument/2006/relationships/slide" Target="slides/slide2.xml"/><Relationship Id="rId21" Type="http://schemas.openxmlformats.org/officeDocument/2006/relationships/font" Target="fonts/font12.fntdata"/><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font" Target="fonts/font3.fntdata"/><Relationship Id="rId17" Type="http://schemas.openxmlformats.org/officeDocument/2006/relationships/font" Target="fonts/font8.fntdata"/><Relationship Id="rId25" Type="http://schemas.openxmlformats.org/officeDocument/2006/relationships/font" Target="fonts/font16.fntdata"/><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7.fntdata"/><Relationship Id="rId20" Type="http://schemas.openxmlformats.org/officeDocument/2006/relationships/font" Target="fonts/font11.fntdata"/><Relationship Id="rId29" Type="http://schemas.openxmlformats.org/officeDocument/2006/relationships/font" Target="fonts/font2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2.fntdata"/><Relationship Id="rId24" Type="http://schemas.openxmlformats.org/officeDocument/2006/relationships/font" Target="fonts/font15.fntdata"/><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font" Target="fonts/font6.fntdata"/><Relationship Id="rId23" Type="http://schemas.openxmlformats.org/officeDocument/2006/relationships/font" Target="fonts/font14.fntdata"/><Relationship Id="rId28" Type="http://schemas.openxmlformats.org/officeDocument/2006/relationships/font" Target="fonts/font19.fntdata"/><Relationship Id="rId10" Type="http://schemas.openxmlformats.org/officeDocument/2006/relationships/font" Target="fonts/font1.fntdata"/><Relationship Id="rId19" Type="http://schemas.openxmlformats.org/officeDocument/2006/relationships/font" Target="fonts/font10.fntdata"/><Relationship Id="rId31" Type="http://schemas.openxmlformats.org/officeDocument/2006/relationships/font" Target="fonts/font22.fntdata"/><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font" Target="fonts/font5.fntdata"/><Relationship Id="rId22" Type="http://schemas.openxmlformats.org/officeDocument/2006/relationships/font" Target="fonts/font13.fntdata"/><Relationship Id="rId27" Type="http://schemas.openxmlformats.org/officeDocument/2006/relationships/font" Target="fonts/font18.fntdata"/><Relationship Id="rId30" Type="http://schemas.openxmlformats.org/officeDocument/2006/relationships/font" Target="fonts/font21.fntdata"/><Relationship Id="rId35" Type="http://schemas.openxmlformats.org/officeDocument/2006/relationships/tableStyles" Target="tableStyle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53">
          <a:extLst>
            <a:ext uri="{FF2B5EF4-FFF2-40B4-BE49-F238E27FC236}">
              <a16:creationId xmlns:a16="http://schemas.microsoft.com/office/drawing/2014/main" id="{70DD3FB1-CF90-6D9F-B68B-0528694DA355}"/>
            </a:ext>
          </a:extLst>
        </p:cNvPr>
        <p:cNvGrpSpPr/>
        <p:nvPr/>
      </p:nvGrpSpPr>
      <p:grpSpPr>
        <a:xfrm>
          <a:off x="0" y="0"/>
          <a:ext cx="0" cy="0"/>
          <a:chOff x="0" y="0"/>
          <a:chExt cx="0" cy="0"/>
        </a:xfrm>
      </p:grpSpPr>
      <p:sp>
        <p:nvSpPr>
          <p:cNvPr id="954" name="Google Shape;954;g8bcfcb1f46_0_24:notes">
            <a:extLst>
              <a:ext uri="{FF2B5EF4-FFF2-40B4-BE49-F238E27FC236}">
                <a16:creationId xmlns:a16="http://schemas.microsoft.com/office/drawing/2014/main" id="{866A276D-C952-011E-1FF2-EC7ED48EADF9}"/>
              </a:ext>
            </a:extLst>
          </p:cNvPr>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55" name="Google Shape;955;g8bcfcb1f46_0_24:notes">
            <a:extLst>
              <a:ext uri="{FF2B5EF4-FFF2-40B4-BE49-F238E27FC236}">
                <a16:creationId xmlns:a16="http://schemas.microsoft.com/office/drawing/2014/main" id="{7E2CAE05-BE26-AEA6-1351-C37ECC837E00}"/>
              </a:ext>
            </a:extLst>
          </p:cNvPr>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Hello, I am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Ruzena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800" dirty="0" err="1">
                <a:effectLst/>
                <a:latin typeface="Arial" panose="020B0604020202020204" pitchFamily="34" charset="0"/>
                <a:ea typeface="Times New Roman" panose="02020603050405020304" pitchFamily="18" charset="0"/>
                <a:cs typeface="Times New Roman" panose="02020603050405020304" pitchFamily="18" charset="0"/>
              </a:rPr>
              <a:t>Mizigarova</a:t>
            </a:r>
            <a:r>
              <a:rPr lang="en-GB" sz="1800" dirty="0">
                <a:effectLst/>
                <a:latin typeface="Arial" panose="020B0604020202020204" pitchFamily="34" charset="0"/>
                <a:ea typeface="Times New Roman" panose="02020603050405020304" pitchFamily="18" charset="0"/>
                <a:cs typeface="Times New Roman" panose="02020603050405020304" pitchFamily="18" charset="0"/>
              </a:rPr>
              <a:t>. Today, I will talk about how important “Time Management” is in higher education. Time management allows us to organise our tasks so that we can achieve whatever goals we want (Burroughs, 2019).</a:t>
            </a:r>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dirty="0"/>
          </a:p>
        </p:txBody>
      </p:sp>
    </p:spTree>
    <p:extLst>
      <p:ext uri="{BB962C8B-B14F-4D97-AF65-F5344CB8AC3E}">
        <p14:creationId xmlns:p14="http://schemas.microsoft.com/office/powerpoint/2010/main" val="34772488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00"/>
        <p:cNvGrpSpPr/>
        <p:nvPr/>
      </p:nvGrpSpPr>
      <p:grpSpPr>
        <a:xfrm>
          <a:off x="0" y="0"/>
          <a:ext cx="0" cy="0"/>
          <a:chOff x="0" y="0"/>
          <a:chExt cx="0" cy="0"/>
        </a:xfrm>
      </p:grpSpPr>
      <p:sp>
        <p:nvSpPr>
          <p:cNvPr id="1101" name="Google Shape;1101;g9153149864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02" name="Google Shape;1102;g9153149864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University students depend a lot on being organised. It allows people to handle work, a part-time job, personal time, and studying, which in turn lessens their stress and improves their productivity (Cottrell, 2021).</a:t>
            </a:r>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lvl="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Having good time management skills can help students do better in school since they meet the expected deadlines, get ready for exams, and join in classroom discussions. It also teaches people how to be disciplined and plan for the near future (Van Emden and Becker, 2022).</a:t>
            </a:r>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705211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Procrastination, distractions, being overcommitted, and bad planning are usual problems for students. Dealing with these issues makes students do their work late, achieve lower grades, and get exhausted (Godfrey, 2018).</a:t>
            </a:r>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78112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Some good tools we can use are lists, calendars, blocking out sections of time, and applications such as Google Calendar and Trello. Deciding which tasks are most important and making a daily schedule makes it easier to stay attentive to them (Bedford and Wilson, 2020).</a:t>
            </a:r>
            <a:endParaRPr lang="en-US" sz="1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620709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01"/>
        <p:cNvGrpSpPr/>
        <p:nvPr/>
      </p:nvGrpSpPr>
      <p:grpSpPr>
        <a:xfrm>
          <a:off x="0" y="0"/>
          <a:ext cx="0" cy="0"/>
          <a:chOff x="0" y="0"/>
          <a:chExt cx="0" cy="0"/>
        </a:xfrm>
      </p:grpSpPr>
      <p:sp>
        <p:nvSpPr>
          <p:cNvPr id="3402" name="Google Shape;3402;g9ccb674058_1_28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03" name="Google Shape;3403;g9ccb674058_1_28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Bedford and Wilson (2020). </a:t>
            </a:r>
            <a:r>
              <a:rPr lang="en-GB" i="1" dirty="0">
                <a:effectLst/>
                <a:latin typeface="Arial" panose="020B0604020202020204" pitchFamily="34" charset="0"/>
                <a:ea typeface="Times New Roman" panose="02020603050405020304" pitchFamily="18" charset="0"/>
                <a:cs typeface="Times New Roman" panose="02020603050405020304" pitchFamily="18" charset="0"/>
              </a:rPr>
              <a:t>Study skills for foundation degrees.</a:t>
            </a:r>
            <a:r>
              <a:rPr lang="en-GB" dirty="0">
                <a:effectLst/>
                <a:latin typeface="Arial" panose="020B0604020202020204" pitchFamily="34" charset="0"/>
                <a:ea typeface="Times New Roman" panose="02020603050405020304" pitchFamily="18" charset="0"/>
                <a:cs typeface="Times New Roman" panose="02020603050405020304" pitchFamily="18" charset="0"/>
              </a:rPr>
              <a:t> 3rd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GB" dirty="0">
                <a:effectLst/>
                <a:latin typeface="Arial" panose="020B0604020202020204" pitchFamily="34" charset="0"/>
                <a:ea typeface="Times New Roman" panose="02020603050405020304" pitchFamily="18" charset="0"/>
                <a:cs typeface="Times New Roman" panose="02020603050405020304" pitchFamily="18" charset="0"/>
              </a:rPr>
              <a:t>. Routledge.</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Burroughs, C. (2019). </a:t>
            </a:r>
            <a:r>
              <a:rPr lang="en-GB" i="1" dirty="0">
                <a:effectLst/>
                <a:latin typeface="Arial" panose="020B0604020202020204" pitchFamily="34" charset="0"/>
                <a:ea typeface="Times New Roman" panose="02020603050405020304" pitchFamily="18" charset="0"/>
                <a:cs typeface="Times New Roman" panose="02020603050405020304" pitchFamily="18" charset="0"/>
              </a:rPr>
              <a:t>The return to study handbook: study skills for mature, distance, and workplace learners. </a:t>
            </a:r>
            <a:r>
              <a:rPr lang="en-GB" dirty="0">
                <a:effectLst/>
                <a:latin typeface="Arial" panose="020B0604020202020204" pitchFamily="34" charset="0"/>
                <a:ea typeface="Times New Roman" panose="02020603050405020304" pitchFamily="18" charset="0"/>
                <a:cs typeface="Times New Roman" panose="02020603050405020304" pitchFamily="18" charset="0"/>
              </a:rPr>
              <a:t>Kogan Page Limited.</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Cottrell. (2021). </a:t>
            </a:r>
            <a:r>
              <a:rPr lang="en-GB" i="1" dirty="0">
                <a:effectLst/>
                <a:latin typeface="Arial" panose="020B0604020202020204" pitchFamily="34" charset="0"/>
                <a:ea typeface="Times New Roman" panose="02020603050405020304" pitchFamily="18" charset="0"/>
                <a:cs typeface="Times New Roman" panose="02020603050405020304" pitchFamily="18" charset="0"/>
              </a:rPr>
              <a:t>Skills for success: the personal development planning handbook</a:t>
            </a:r>
            <a:r>
              <a:rPr lang="en-GB" dirty="0">
                <a:effectLst/>
                <a:latin typeface="Arial" panose="020B0604020202020204" pitchFamily="34" charset="0"/>
                <a:ea typeface="Times New Roman" panose="02020603050405020304" pitchFamily="18" charset="0"/>
                <a:cs typeface="Times New Roman" panose="02020603050405020304" pitchFamily="18" charset="0"/>
              </a:rPr>
              <a:t>. 4th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GB" dirty="0">
                <a:effectLst/>
                <a:latin typeface="Arial" panose="020B0604020202020204" pitchFamily="34" charset="0"/>
                <a:ea typeface="Times New Roman" panose="02020603050405020304" pitchFamily="18" charset="0"/>
                <a:cs typeface="Times New Roman" panose="02020603050405020304" pitchFamily="18" charset="0"/>
              </a:rPr>
              <a:t>. Palgrave Macmillan.</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Godfrey, J. (2018). </a:t>
            </a:r>
            <a:r>
              <a:rPr lang="en-GB" i="1" dirty="0">
                <a:effectLst/>
                <a:latin typeface="Arial" panose="020B0604020202020204" pitchFamily="34" charset="0"/>
                <a:ea typeface="Times New Roman" panose="02020603050405020304" pitchFamily="18" charset="0"/>
                <a:cs typeface="Times New Roman" panose="02020603050405020304" pitchFamily="18" charset="0"/>
              </a:rPr>
              <a:t>How to use your reading in your essays</a:t>
            </a:r>
            <a:r>
              <a:rPr lang="en-GB" dirty="0">
                <a:effectLst/>
                <a:latin typeface="Arial" panose="020B0604020202020204" pitchFamily="34" charset="0"/>
                <a:ea typeface="Times New Roman" panose="02020603050405020304" pitchFamily="18" charset="0"/>
                <a:cs typeface="Times New Roman" panose="02020603050405020304" pitchFamily="18" charset="0"/>
              </a:rPr>
              <a:t>. 3</a:t>
            </a:r>
            <a:r>
              <a:rPr lang="en-GB" baseline="30000" dirty="0">
                <a:effectLst/>
                <a:latin typeface="Arial" panose="020B0604020202020204" pitchFamily="34" charset="0"/>
                <a:ea typeface="Times New Roman" panose="02020603050405020304" pitchFamily="18" charset="0"/>
                <a:cs typeface="Times New Roman" panose="02020603050405020304" pitchFamily="18" charset="0"/>
              </a:rPr>
              <a:t>rd</a:t>
            </a:r>
            <a:r>
              <a:rPr lang="en-GB" dirty="0">
                <a:effectLst/>
                <a:latin typeface="Arial" panose="020B0604020202020204" pitchFamily="34" charset="0"/>
                <a:ea typeface="Times New Roman" panose="02020603050405020304" pitchFamily="18" charset="0"/>
                <a:cs typeface="Times New Roman" panose="02020603050405020304" pitchFamily="18" charset="0"/>
              </a:rPr>
              <a:t>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GB" dirty="0">
                <a:effectLst/>
                <a:latin typeface="Arial" panose="020B0604020202020204" pitchFamily="34" charset="0"/>
                <a:ea typeface="Times New Roman" panose="02020603050405020304" pitchFamily="18" charset="0"/>
                <a:cs typeface="Times New Roman" panose="02020603050405020304" pitchFamily="18" charset="0"/>
              </a:rPr>
              <a:t>. Bloomsbury Academic.</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Van Emden &amp; Becker (2022). </a:t>
            </a:r>
            <a:r>
              <a:rPr lang="en-GB" i="1" dirty="0">
                <a:effectLst/>
                <a:latin typeface="Arial" panose="020B0604020202020204" pitchFamily="34" charset="0"/>
                <a:ea typeface="Times New Roman" panose="02020603050405020304" pitchFamily="18" charset="0"/>
                <a:cs typeface="Times New Roman" panose="02020603050405020304" pitchFamily="18" charset="0"/>
              </a:rPr>
              <a:t>Presentation skills for students</a:t>
            </a:r>
            <a:r>
              <a:rPr lang="en-GB" dirty="0">
                <a:effectLst/>
                <a:latin typeface="Arial" panose="020B0604020202020204" pitchFamily="34" charset="0"/>
                <a:ea typeface="Times New Roman" panose="02020603050405020304" pitchFamily="18" charset="0"/>
                <a:cs typeface="Times New Roman" panose="02020603050405020304" pitchFamily="18" charset="0"/>
              </a:rPr>
              <a:t> 3</a:t>
            </a:r>
            <a:r>
              <a:rPr lang="en-GB" baseline="30000" dirty="0">
                <a:effectLst/>
                <a:latin typeface="Arial" panose="020B0604020202020204" pitchFamily="34" charset="0"/>
                <a:ea typeface="Times New Roman" panose="02020603050405020304" pitchFamily="18" charset="0"/>
                <a:cs typeface="Times New Roman" panose="02020603050405020304" pitchFamily="18" charset="0"/>
              </a:rPr>
              <a:t>rd</a:t>
            </a:r>
            <a:r>
              <a:rPr lang="en-GB" dirty="0">
                <a:effectLst/>
                <a:latin typeface="Arial" panose="020B0604020202020204" pitchFamily="34" charset="0"/>
                <a:ea typeface="Times New Roman" panose="02020603050405020304" pitchFamily="18" charset="0"/>
                <a:cs typeface="Times New Roman" panose="02020603050405020304" pitchFamily="18" charset="0"/>
              </a:rPr>
              <a:t> </a:t>
            </a:r>
            <a:r>
              <a:rPr lang="en-GB" dirty="0" err="1">
                <a:effectLst/>
                <a:latin typeface="Arial" panose="020B0604020202020204" pitchFamily="34" charset="0"/>
                <a:ea typeface="Times New Roman" panose="02020603050405020304" pitchFamily="18" charset="0"/>
                <a:cs typeface="Times New Roman" panose="02020603050405020304" pitchFamily="18" charset="0"/>
              </a:rPr>
              <a:t>edn</a:t>
            </a:r>
            <a:r>
              <a:rPr lang="en-GB" dirty="0">
                <a:effectLst/>
                <a:latin typeface="Arial" panose="020B0604020202020204" pitchFamily="34" charset="0"/>
                <a:ea typeface="Times New Roman" panose="02020603050405020304" pitchFamily="18" charset="0"/>
                <a:cs typeface="Times New Roman" panose="02020603050405020304" pitchFamily="18" charset="0"/>
              </a:rPr>
              <a:t>. Bloomsbury Academic.</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22232102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64"/>
        <p:cNvGrpSpPr/>
        <p:nvPr/>
      </p:nvGrpSpPr>
      <p:grpSpPr>
        <a:xfrm>
          <a:off x="0" y="0"/>
          <a:ext cx="0" cy="0"/>
          <a:chOff x="0" y="0"/>
          <a:chExt cx="0" cy="0"/>
        </a:xfrm>
      </p:grpSpPr>
      <p:grpSp>
        <p:nvGrpSpPr>
          <p:cNvPr id="65" name="Google Shape;65;p5"/>
          <p:cNvGrpSpPr/>
          <p:nvPr/>
        </p:nvGrpSpPr>
        <p:grpSpPr>
          <a:xfrm>
            <a:off x="252270" y="410382"/>
            <a:ext cx="8870176" cy="4644411"/>
            <a:chOff x="252270" y="410382"/>
            <a:chExt cx="8870176" cy="4644411"/>
          </a:xfrm>
        </p:grpSpPr>
        <p:grpSp>
          <p:nvGrpSpPr>
            <p:cNvPr id="66" name="Google Shape;66;p5"/>
            <p:cNvGrpSpPr/>
            <p:nvPr/>
          </p:nvGrpSpPr>
          <p:grpSpPr>
            <a:xfrm rot="2118701">
              <a:off x="386053" y="4150554"/>
              <a:ext cx="677494" cy="678539"/>
              <a:chOff x="1176363" y="5022450"/>
              <a:chExt cx="551250" cy="552100"/>
            </a:xfrm>
          </p:grpSpPr>
          <p:sp>
            <p:nvSpPr>
              <p:cNvPr id="67" name="Google Shape;67;p5"/>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5"/>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 name="Google Shape;69;p5"/>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 name="Google Shape;70;p5"/>
            <p:cNvGrpSpPr/>
            <p:nvPr/>
          </p:nvGrpSpPr>
          <p:grpSpPr>
            <a:xfrm rot="4499953">
              <a:off x="8586036" y="4520634"/>
              <a:ext cx="488889" cy="473526"/>
              <a:chOff x="3103563" y="2976000"/>
              <a:chExt cx="397800" cy="385300"/>
            </a:xfrm>
          </p:grpSpPr>
          <p:sp>
            <p:nvSpPr>
              <p:cNvPr id="71" name="Google Shape;71;p5"/>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5"/>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5"/>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5"/>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5"/>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6" name="Google Shape;76;p5"/>
            <p:cNvGrpSpPr/>
            <p:nvPr/>
          </p:nvGrpSpPr>
          <p:grpSpPr>
            <a:xfrm>
              <a:off x="6795655" y="3588262"/>
              <a:ext cx="802548" cy="757672"/>
              <a:chOff x="5091638" y="5657900"/>
              <a:chExt cx="402825" cy="380300"/>
            </a:xfrm>
          </p:grpSpPr>
          <p:sp>
            <p:nvSpPr>
              <p:cNvPr id="77" name="Google Shape;77;p5"/>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5"/>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 name="Google Shape;79;p5"/>
            <p:cNvGrpSpPr/>
            <p:nvPr/>
          </p:nvGrpSpPr>
          <p:grpSpPr>
            <a:xfrm rot="6300047">
              <a:off x="1189679" y="524326"/>
              <a:ext cx="544223" cy="401785"/>
              <a:chOff x="3525538" y="7232375"/>
              <a:chExt cx="442825" cy="326925"/>
            </a:xfrm>
          </p:grpSpPr>
          <p:sp>
            <p:nvSpPr>
              <p:cNvPr id="80" name="Google Shape;80;p5"/>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5"/>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5"/>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5"/>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5"/>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5" name="Google Shape;85;p5"/>
            <p:cNvSpPr/>
            <p:nvPr/>
          </p:nvSpPr>
          <p:spPr>
            <a:xfrm rot="-1970022">
              <a:off x="8173966" y="959816"/>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5"/>
            <p:cNvSpPr/>
            <p:nvPr/>
          </p:nvSpPr>
          <p:spPr>
            <a:xfrm>
              <a:off x="252275" y="1532394"/>
              <a:ext cx="502058" cy="389594"/>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5"/>
            <p:cNvSpPr/>
            <p:nvPr/>
          </p:nvSpPr>
          <p:spPr>
            <a:xfrm>
              <a:off x="2404488" y="3529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8" name="Google Shape;88;p5"/>
          <p:cNvSpPr txBox="1">
            <a:spLocks noGrp="1"/>
          </p:cNvSpPr>
          <p:nvPr>
            <p:ph type="subTitle" idx="1"/>
          </p:nvPr>
        </p:nvSpPr>
        <p:spPr>
          <a:xfrm>
            <a:off x="6175318" y="2378171"/>
            <a:ext cx="2248800" cy="71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solidFill>
                  <a:schemeClr val="dk1"/>
                </a:solidFill>
              </a:defRPr>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a:endParaRPr/>
          </a:p>
        </p:txBody>
      </p:sp>
      <p:sp>
        <p:nvSpPr>
          <p:cNvPr id="89" name="Google Shape;89;p5"/>
          <p:cNvSpPr txBox="1">
            <a:spLocks noGrp="1"/>
          </p:cNvSpPr>
          <p:nvPr>
            <p:ph type="subTitle" idx="2"/>
          </p:nvPr>
        </p:nvSpPr>
        <p:spPr>
          <a:xfrm>
            <a:off x="718214" y="2378171"/>
            <a:ext cx="2248800" cy="717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solidFill>
                  <a:schemeClr val="dk1"/>
                </a:solidFill>
              </a:defRPr>
            </a:lvl1pPr>
            <a:lvl2pPr lvl="1" rtl="0">
              <a:lnSpc>
                <a:spcPct val="100000"/>
              </a:lnSpc>
              <a:spcBef>
                <a:spcPts val="0"/>
              </a:spcBef>
              <a:spcAft>
                <a:spcPts val="0"/>
              </a:spcAft>
              <a:buSzPts val="2800"/>
              <a:buNone/>
              <a:defRPr sz="2800"/>
            </a:lvl2pPr>
            <a:lvl3pPr lvl="2" rtl="0">
              <a:lnSpc>
                <a:spcPct val="100000"/>
              </a:lnSpc>
              <a:spcBef>
                <a:spcPts val="0"/>
              </a:spcBef>
              <a:spcAft>
                <a:spcPts val="0"/>
              </a:spcAft>
              <a:buSzPts val="2800"/>
              <a:buNone/>
              <a:defRPr sz="2800"/>
            </a:lvl3pPr>
            <a:lvl4pPr lvl="3" rtl="0">
              <a:lnSpc>
                <a:spcPct val="100000"/>
              </a:lnSpc>
              <a:spcBef>
                <a:spcPts val="0"/>
              </a:spcBef>
              <a:spcAft>
                <a:spcPts val="0"/>
              </a:spcAft>
              <a:buSzPts val="2800"/>
              <a:buNone/>
              <a:defRPr sz="2800"/>
            </a:lvl4pPr>
            <a:lvl5pPr lvl="4" rtl="0">
              <a:lnSpc>
                <a:spcPct val="100000"/>
              </a:lnSpc>
              <a:spcBef>
                <a:spcPts val="0"/>
              </a:spcBef>
              <a:spcAft>
                <a:spcPts val="0"/>
              </a:spcAft>
              <a:buSzPts val="2800"/>
              <a:buNone/>
              <a:defRPr sz="2800"/>
            </a:lvl5pPr>
            <a:lvl6pPr lvl="5" rtl="0">
              <a:lnSpc>
                <a:spcPct val="100000"/>
              </a:lnSpc>
              <a:spcBef>
                <a:spcPts val="0"/>
              </a:spcBef>
              <a:spcAft>
                <a:spcPts val="0"/>
              </a:spcAft>
              <a:buSzPts val="2800"/>
              <a:buNone/>
              <a:defRPr sz="2800"/>
            </a:lvl6pPr>
            <a:lvl7pPr lvl="6" rtl="0">
              <a:lnSpc>
                <a:spcPct val="100000"/>
              </a:lnSpc>
              <a:spcBef>
                <a:spcPts val="0"/>
              </a:spcBef>
              <a:spcAft>
                <a:spcPts val="0"/>
              </a:spcAft>
              <a:buSzPts val="2800"/>
              <a:buNone/>
              <a:defRPr sz="2800"/>
            </a:lvl7pPr>
            <a:lvl8pPr lvl="7" rtl="0">
              <a:lnSpc>
                <a:spcPct val="100000"/>
              </a:lnSpc>
              <a:spcBef>
                <a:spcPts val="0"/>
              </a:spcBef>
              <a:spcAft>
                <a:spcPts val="0"/>
              </a:spcAft>
              <a:buSzPts val="2800"/>
              <a:buNone/>
              <a:defRPr sz="2800"/>
            </a:lvl8pPr>
            <a:lvl9pPr lvl="8" rtl="0">
              <a:lnSpc>
                <a:spcPct val="100000"/>
              </a:lnSpc>
              <a:spcBef>
                <a:spcPts val="0"/>
              </a:spcBef>
              <a:spcAft>
                <a:spcPts val="0"/>
              </a:spcAft>
              <a:buSzPts val="2800"/>
              <a:buNone/>
              <a:defRPr sz="2800"/>
            </a:lvl9pPr>
          </a:lstStyle>
          <a:p>
            <a:endParaRPr/>
          </a:p>
        </p:txBody>
      </p:sp>
      <p:sp>
        <p:nvSpPr>
          <p:cNvPr id="90" name="Google Shape;90;p5"/>
          <p:cNvSpPr txBox="1">
            <a:spLocks noGrp="1"/>
          </p:cNvSpPr>
          <p:nvPr>
            <p:ph type="subTitle" idx="3"/>
          </p:nvPr>
        </p:nvSpPr>
        <p:spPr>
          <a:xfrm>
            <a:off x="718207" y="2089047"/>
            <a:ext cx="2248800" cy="315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2000">
                <a:solidFill>
                  <a:schemeClr val="dk1"/>
                </a:solidFill>
                <a:latin typeface="Poppins Black"/>
                <a:ea typeface="Poppins Black"/>
                <a:cs typeface="Poppins Black"/>
                <a:sym typeface="Poppins Black"/>
              </a:defRPr>
            </a:lvl1pPr>
            <a:lvl2pPr lvl="1" rtl="0">
              <a:lnSpc>
                <a:spcPct val="100000"/>
              </a:lnSpc>
              <a:spcBef>
                <a:spcPts val="0"/>
              </a:spcBef>
              <a:spcAft>
                <a:spcPts val="0"/>
              </a:spcAft>
              <a:buSzPts val="1800"/>
              <a:buNone/>
              <a:defRPr sz="1800" b="1"/>
            </a:lvl2pPr>
            <a:lvl3pPr lvl="2" rtl="0">
              <a:lnSpc>
                <a:spcPct val="100000"/>
              </a:lnSpc>
              <a:spcBef>
                <a:spcPts val="0"/>
              </a:spcBef>
              <a:spcAft>
                <a:spcPts val="0"/>
              </a:spcAft>
              <a:buSzPts val="1800"/>
              <a:buNone/>
              <a:defRPr sz="1800" b="1"/>
            </a:lvl3pPr>
            <a:lvl4pPr lvl="3" rtl="0">
              <a:lnSpc>
                <a:spcPct val="100000"/>
              </a:lnSpc>
              <a:spcBef>
                <a:spcPts val="0"/>
              </a:spcBef>
              <a:spcAft>
                <a:spcPts val="0"/>
              </a:spcAft>
              <a:buSzPts val="1800"/>
              <a:buNone/>
              <a:defRPr sz="1800" b="1"/>
            </a:lvl4pPr>
            <a:lvl5pPr lvl="4" rtl="0">
              <a:lnSpc>
                <a:spcPct val="100000"/>
              </a:lnSpc>
              <a:spcBef>
                <a:spcPts val="0"/>
              </a:spcBef>
              <a:spcAft>
                <a:spcPts val="0"/>
              </a:spcAft>
              <a:buSzPts val="1800"/>
              <a:buNone/>
              <a:defRPr sz="1800" b="1"/>
            </a:lvl5pPr>
            <a:lvl6pPr lvl="5" rtl="0">
              <a:lnSpc>
                <a:spcPct val="100000"/>
              </a:lnSpc>
              <a:spcBef>
                <a:spcPts val="0"/>
              </a:spcBef>
              <a:spcAft>
                <a:spcPts val="0"/>
              </a:spcAft>
              <a:buSzPts val="1800"/>
              <a:buNone/>
              <a:defRPr sz="1800" b="1"/>
            </a:lvl6pPr>
            <a:lvl7pPr lvl="6" rtl="0">
              <a:lnSpc>
                <a:spcPct val="100000"/>
              </a:lnSpc>
              <a:spcBef>
                <a:spcPts val="0"/>
              </a:spcBef>
              <a:spcAft>
                <a:spcPts val="0"/>
              </a:spcAft>
              <a:buSzPts val="1800"/>
              <a:buNone/>
              <a:defRPr sz="1800" b="1"/>
            </a:lvl7pPr>
            <a:lvl8pPr lvl="7" rtl="0">
              <a:lnSpc>
                <a:spcPct val="100000"/>
              </a:lnSpc>
              <a:spcBef>
                <a:spcPts val="0"/>
              </a:spcBef>
              <a:spcAft>
                <a:spcPts val="0"/>
              </a:spcAft>
              <a:buSzPts val="1800"/>
              <a:buNone/>
              <a:defRPr sz="1800" b="1"/>
            </a:lvl8pPr>
            <a:lvl9pPr lvl="8" rtl="0">
              <a:lnSpc>
                <a:spcPct val="100000"/>
              </a:lnSpc>
              <a:spcBef>
                <a:spcPts val="0"/>
              </a:spcBef>
              <a:spcAft>
                <a:spcPts val="0"/>
              </a:spcAft>
              <a:buSzPts val="1800"/>
              <a:buNone/>
              <a:defRPr sz="1800" b="1"/>
            </a:lvl9pPr>
          </a:lstStyle>
          <a:p>
            <a:endParaRPr/>
          </a:p>
        </p:txBody>
      </p:sp>
      <p:sp>
        <p:nvSpPr>
          <p:cNvPr id="91" name="Google Shape;91;p5"/>
          <p:cNvSpPr txBox="1">
            <a:spLocks noGrp="1"/>
          </p:cNvSpPr>
          <p:nvPr>
            <p:ph type="subTitle" idx="4"/>
          </p:nvPr>
        </p:nvSpPr>
        <p:spPr>
          <a:xfrm>
            <a:off x="6175318" y="2089047"/>
            <a:ext cx="2248800" cy="315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800"/>
              <a:buNone/>
              <a:defRPr sz="2000">
                <a:solidFill>
                  <a:schemeClr val="dk1"/>
                </a:solidFill>
                <a:latin typeface="Poppins Black"/>
                <a:ea typeface="Poppins Black"/>
                <a:cs typeface="Poppins Black"/>
                <a:sym typeface="Poppins Black"/>
              </a:defRPr>
            </a:lvl1pPr>
            <a:lvl2pPr lvl="1" rtl="0">
              <a:lnSpc>
                <a:spcPct val="100000"/>
              </a:lnSpc>
              <a:spcBef>
                <a:spcPts val="0"/>
              </a:spcBef>
              <a:spcAft>
                <a:spcPts val="0"/>
              </a:spcAft>
              <a:buSzPts val="1800"/>
              <a:buNone/>
              <a:defRPr sz="1800" b="1"/>
            </a:lvl2pPr>
            <a:lvl3pPr lvl="2" rtl="0">
              <a:lnSpc>
                <a:spcPct val="100000"/>
              </a:lnSpc>
              <a:spcBef>
                <a:spcPts val="0"/>
              </a:spcBef>
              <a:spcAft>
                <a:spcPts val="0"/>
              </a:spcAft>
              <a:buSzPts val="1800"/>
              <a:buNone/>
              <a:defRPr sz="1800" b="1"/>
            </a:lvl3pPr>
            <a:lvl4pPr lvl="3" rtl="0">
              <a:lnSpc>
                <a:spcPct val="100000"/>
              </a:lnSpc>
              <a:spcBef>
                <a:spcPts val="0"/>
              </a:spcBef>
              <a:spcAft>
                <a:spcPts val="0"/>
              </a:spcAft>
              <a:buSzPts val="1800"/>
              <a:buNone/>
              <a:defRPr sz="1800" b="1"/>
            </a:lvl4pPr>
            <a:lvl5pPr lvl="4" rtl="0">
              <a:lnSpc>
                <a:spcPct val="100000"/>
              </a:lnSpc>
              <a:spcBef>
                <a:spcPts val="0"/>
              </a:spcBef>
              <a:spcAft>
                <a:spcPts val="0"/>
              </a:spcAft>
              <a:buSzPts val="1800"/>
              <a:buNone/>
              <a:defRPr sz="1800" b="1"/>
            </a:lvl5pPr>
            <a:lvl6pPr lvl="5" rtl="0">
              <a:lnSpc>
                <a:spcPct val="100000"/>
              </a:lnSpc>
              <a:spcBef>
                <a:spcPts val="0"/>
              </a:spcBef>
              <a:spcAft>
                <a:spcPts val="0"/>
              </a:spcAft>
              <a:buSzPts val="1800"/>
              <a:buNone/>
              <a:defRPr sz="1800" b="1"/>
            </a:lvl6pPr>
            <a:lvl7pPr lvl="6" rtl="0">
              <a:lnSpc>
                <a:spcPct val="100000"/>
              </a:lnSpc>
              <a:spcBef>
                <a:spcPts val="0"/>
              </a:spcBef>
              <a:spcAft>
                <a:spcPts val="0"/>
              </a:spcAft>
              <a:buSzPts val="1800"/>
              <a:buNone/>
              <a:defRPr sz="1800" b="1"/>
            </a:lvl7pPr>
            <a:lvl8pPr lvl="7" rtl="0">
              <a:lnSpc>
                <a:spcPct val="100000"/>
              </a:lnSpc>
              <a:spcBef>
                <a:spcPts val="0"/>
              </a:spcBef>
              <a:spcAft>
                <a:spcPts val="0"/>
              </a:spcAft>
              <a:buSzPts val="1800"/>
              <a:buNone/>
              <a:defRPr sz="1800" b="1"/>
            </a:lvl8pPr>
            <a:lvl9pPr lvl="8" rtl="0">
              <a:lnSpc>
                <a:spcPct val="100000"/>
              </a:lnSpc>
              <a:spcBef>
                <a:spcPts val="0"/>
              </a:spcBef>
              <a:spcAft>
                <a:spcPts val="0"/>
              </a:spcAft>
              <a:buSzPts val="1800"/>
              <a:buNone/>
              <a:defRPr sz="1800" b="1"/>
            </a:lvl9pPr>
          </a:lstStyle>
          <a:p>
            <a:endParaRPr/>
          </a:p>
        </p:txBody>
      </p:sp>
      <p:sp>
        <p:nvSpPr>
          <p:cNvPr id="92" name="Google Shape;92;p5"/>
          <p:cNvSpPr txBox="1">
            <a:spLocks noGrp="1"/>
          </p:cNvSpPr>
          <p:nvPr>
            <p:ph type="title"/>
          </p:nvPr>
        </p:nvSpPr>
        <p:spPr>
          <a:xfrm>
            <a:off x="724800" y="489659"/>
            <a:ext cx="7694400" cy="47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93"/>
        <p:cNvGrpSpPr/>
        <p:nvPr/>
      </p:nvGrpSpPr>
      <p:grpSpPr>
        <a:xfrm>
          <a:off x="0" y="0"/>
          <a:ext cx="0" cy="0"/>
          <a:chOff x="0" y="0"/>
          <a:chExt cx="0" cy="0"/>
        </a:xfrm>
      </p:grpSpPr>
      <p:grpSp>
        <p:nvGrpSpPr>
          <p:cNvPr id="94" name="Google Shape;94;p6"/>
          <p:cNvGrpSpPr/>
          <p:nvPr/>
        </p:nvGrpSpPr>
        <p:grpSpPr>
          <a:xfrm>
            <a:off x="-175362" y="340212"/>
            <a:ext cx="9307497" cy="4861179"/>
            <a:chOff x="-175362" y="340212"/>
            <a:chExt cx="9307497" cy="4861179"/>
          </a:xfrm>
        </p:grpSpPr>
        <p:grpSp>
          <p:nvGrpSpPr>
            <p:cNvPr id="95" name="Google Shape;95;p6"/>
            <p:cNvGrpSpPr/>
            <p:nvPr/>
          </p:nvGrpSpPr>
          <p:grpSpPr>
            <a:xfrm rot="9806967">
              <a:off x="8585911" y="4520466"/>
              <a:ext cx="488904" cy="473541"/>
              <a:chOff x="3103563" y="2976000"/>
              <a:chExt cx="397800" cy="385300"/>
            </a:xfrm>
          </p:grpSpPr>
          <p:sp>
            <p:nvSpPr>
              <p:cNvPr id="96" name="Google Shape;96;p6"/>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6"/>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6"/>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 name="Google Shape;99;p6"/>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 name="Google Shape;100;p6"/>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 name="Google Shape;101;p6"/>
            <p:cNvGrpSpPr/>
            <p:nvPr/>
          </p:nvGrpSpPr>
          <p:grpSpPr>
            <a:xfrm>
              <a:off x="529730" y="340212"/>
              <a:ext cx="802548" cy="757672"/>
              <a:chOff x="5091638" y="5657900"/>
              <a:chExt cx="402825" cy="380300"/>
            </a:xfrm>
          </p:grpSpPr>
          <p:sp>
            <p:nvSpPr>
              <p:cNvPr id="102" name="Google Shape;102;p6"/>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 name="Google Shape;103;p6"/>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4" name="Google Shape;104;p6"/>
            <p:cNvGrpSpPr/>
            <p:nvPr/>
          </p:nvGrpSpPr>
          <p:grpSpPr>
            <a:xfrm rot="-9254136">
              <a:off x="310885" y="4556508"/>
              <a:ext cx="544220" cy="401782"/>
              <a:chOff x="3525538" y="7232375"/>
              <a:chExt cx="442825" cy="326925"/>
            </a:xfrm>
          </p:grpSpPr>
          <p:sp>
            <p:nvSpPr>
              <p:cNvPr id="105" name="Google Shape;105;p6"/>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6"/>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6"/>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6"/>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6"/>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0" name="Google Shape;110;p6"/>
            <p:cNvSpPr/>
            <p:nvPr/>
          </p:nvSpPr>
          <p:spPr>
            <a:xfrm rot="5400000">
              <a:off x="8173959" y="528752"/>
              <a:ext cx="490480" cy="380610"/>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6"/>
            <p:cNvSpPr/>
            <p:nvPr/>
          </p:nvSpPr>
          <p:spPr>
            <a:xfrm rot="1799971">
              <a:off x="4441040" y="4712374"/>
              <a:ext cx="502065" cy="389600"/>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6"/>
            <p:cNvSpPr/>
            <p:nvPr/>
          </p:nvSpPr>
          <p:spPr>
            <a:xfrm>
              <a:off x="-175362" y="245450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3" name="Google Shape;113;p6"/>
            <p:cNvGrpSpPr/>
            <p:nvPr/>
          </p:nvGrpSpPr>
          <p:grpSpPr>
            <a:xfrm rot="2118701">
              <a:off x="8264928" y="2135954"/>
              <a:ext cx="677494" cy="678539"/>
              <a:chOff x="2208158" y="4777747"/>
              <a:chExt cx="551250" cy="552100"/>
            </a:xfrm>
          </p:grpSpPr>
          <p:sp>
            <p:nvSpPr>
              <p:cNvPr id="114" name="Google Shape;114;p6"/>
              <p:cNvSpPr/>
              <p:nvPr/>
            </p:nvSpPr>
            <p:spPr>
              <a:xfrm>
                <a:off x="2208158" y="5316472"/>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6"/>
              <p:cNvSpPr/>
              <p:nvPr/>
            </p:nvSpPr>
            <p:spPr>
              <a:xfrm>
                <a:off x="2304058" y="4798597"/>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6"/>
              <p:cNvSpPr/>
              <p:nvPr/>
            </p:nvSpPr>
            <p:spPr>
              <a:xfrm>
                <a:off x="2700158" y="4777747"/>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17" name="Google Shape;117;p6"/>
          <p:cNvSpPr txBox="1">
            <a:spLocks noGrp="1"/>
          </p:cNvSpPr>
          <p:nvPr>
            <p:ph type="title"/>
          </p:nvPr>
        </p:nvSpPr>
        <p:spPr>
          <a:xfrm>
            <a:off x="724800" y="489659"/>
            <a:ext cx="7694400" cy="47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18"/>
        <p:cNvGrpSpPr/>
        <p:nvPr/>
      </p:nvGrpSpPr>
      <p:grpSpPr>
        <a:xfrm>
          <a:off x="0" y="0"/>
          <a:ext cx="0" cy="0"/>
          <a:chOff x="0" y="0"/>
          <a:chExt cx="0" cy="0"/>
        </a:xfrm>
      </p:grpSpPr>
      <p:grpSp>
        <p:nvGrpSpPr>
          <p:cNvPr id="119" name="Google Shape;119;p7"/>
          <p:cNvGrpSpPr/>
          <p:nvPr/>
        </p:nvGrpSpPr>
        <p:grpSpPr>
          <a:xfrm>
            <a:off x="-223662" y="-217675"/>
            <a:ext cx="9795072" cy="5753003"/>
            <a:chOff x="-223662" y="-217675"/>
            <a:chExt cx="9795072" cy="5753003"/>
          </a:xfrm>
        </p:grpSpPr>
        <p:grpSp>
          <p:nvGrpSpPr>
            <p:cNvPr id="120" name="Google Shape;120;p7"/>
            <p:cNvGrpSpPr/>
            <p:nvPr/>
          </p:nvGrpSpPr>
          <p:grpSpPr>
            <a:xfrm rot="2118701">
              <a:off x="-74510" y="4723404"/>
              <a:ext cx="677494" cy="678539"/>
              <a:chOff x="1176363" y="5022450"/>
              <a:chExt cx="551250" cy="552100"/>
            </a:xfrm>
          </p:grpSpPr>
          <p:sp>
            <p:nvSpPr>
              <p:cNvPr id="121" name="Google Shape;121;p7"/>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7"/>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7"/>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4" name="Google Shape;124;p7"/>
            <p:cNvGrpSpPr/>
            <p:nvPr/>
          </p:nvGrpSpPr>
          <p:grpSpPr>
            <a:xfrm>
              <a:off x="4279080" y="-217675"/>
              <a:ext cx="802548" cy="757672"/>
              <a:chOff x="5091638" y="5657900"/>
              <a:chExt cx="402825" cy="380300"/>
            </a:xfrm>
          </p:grpSpPr>
          <p:sp>
            <p:nvSpPr>
              <p:cNvPr id="125" name="Google Shape;125;p7"/>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 name="Google Shape;126;p7"/>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 name="Google Shape;127;p7"/>
            <p:cNvGrpSpPr/>
            <p:nvPr/>
          </p:nvGrpSpPr>
          <p:grpSpPr>
            <a:xfrm rot="-2700000">
              <a:off x="-7871" y="120906"/>
              <a:ext cx="544210" cy="401775"/>
              <a:chOff x="3525538" y="7232375"/>
              <a:chExt cx="442825" cy="326925"/>
            </a:xfrm>
          </p:grpSpPr>
          <p:sp>
            <p:nvSpPr>
              <p:cNvPr id="128" name="Google Shape;128;p7"/>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7"/>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 name="Google Shape;130;p7"/>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 name="Google Shape;131;p7"/>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7"/>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3" name="Google Shape;133;p7"/>
            <p:cNvSpPr/>
            <p:nvPr/>
          </p:nvSpPr>
          <p:spPr>
            <a:xfrm rot="-1970022">
              <a:off x="9016916" y="1566753"/>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7"/>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 name="Google Shape;135;p7"/>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 name="Google Shape;136;p7"/>
            <p:cNvSpPr/>
            <p:nvPr/>
          </p:nvSpPr>
          <p:spPr>
            <a:xfrm rot="2700000">
              <a:off x="4320976" y="4395218"/>
              <a:ext cx="502055" cy="389592"/>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 name="Google Shape;137;p7"/>
          <p:cNvSpPr txBox="1">
            <a:spLocks noGrp="1"/>
          </p:cNvSpPr>
          <p:nvPr>
            <p:ph type="title"/>
          </p:nvPr>
        </p:nvSpPr>
        <p:spPr>
          <a:xfrm>
            <a:off x="724800" y="470534"/>
            <a:ext cx="3847200" cy="9750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a:solidFill>
                  <a:schemeClr val="accent1"/>
                </a:solidFill>
              </a:defRPr>
            </a:lvl1pPr>
            <a:lvl2pPr lvl="1" rtl="0">
              <a:spcBef>
                <a:spcPts val="0"/>
              </a:spcBef>
              <a:spcAft>
                <a:spcPts val="0"/>
              </a:spcAft>
              <a:buSzPts val="2400"/>
              <a:buNone/>
              <a:defRPr sz="2400"/>
            </a:lvl2pPr>
            <a:lvl3pPr lvl="2" rtl="0">
              <a:spcBef>
                <a:spcPts val="0"/>
              </a:spcBef>
              <a:spcAft>
                <a:spcPts val="0"/>
              </a:spcAft>
              <a:buSzPts val="2400"/>
              <a:buNone/>
              <a:defRPr sz="2400"/>
            </a:lvl3pPr>
            <a:lvl4pPr lvl="3" rtl="0">
              <a:spcBef>
                <a:spcPts val="0"/>
              </a:spcBef>
              <a:spcAft>
                <a:spcPts val="0"/>
              </a:spcAft>
              <a:buSzPts val="2400"/>
              <a:buNone/>
              <a:defRPr sz="2400"/>
            </a:lvl4pPr>
            <a:lvl5pPr lvl="4" rtl="0">
              <a:spcBef>
                <a:spcPts val="0"/>
              </a:spcBef>
              <a:spcAft>
                <a:spcPts val="0"/>
              </a:spcAft>
              <a:buSzPts val="2400"/>
              <a:buNone/>
              <a:defRPr sz="2400"/>
            </a:lvl5pPr>
            <a:lvl6pPr lvl="5" rtl="0">
              <a:spcBef>
                <a:spcPts val="0"/>
              </a:spcBef>
              <a:spcAft>
                <a:spcPts val="0"/>
              </a:spcAft>
              <a:buSzPts val="2400"/>
              <a:buNone/>
              <a:defRPr sz="2400"/>
            </a:lvl6pPr>
            <a:lvl7pPr lvl="6" rtl="0">
              <a:spcBef>
                <a:spcPts val="0"/>
              </a:spcBef>
              <a:spcAft>
                <a:spcPts val="0"/>
              </a:spcAft>
              <a:buSzPts val="2400"/>
              <a:buNone/>
              <a:defRPr sz="2400"/>
            </a:lvl7pPr>
            <a:lvl8pPr lvl="7" rtl="0">
              <a:spcBef>
                <a:spcPts val="0"/>
              </a:spcBef>
              <a:spcAft>
                <a:spcPts val="0"/>
              </a:spcAft>
              <a:buSzPts val="2400"/>
              <a:buNone/>
              <a:defRPr sz="2400"/>
            </a:lvl8pPr>
            <a:lvl9pPr lvl="8" rtl="0">
              <a:spcBef>
                <a:spcPts val="0"/>
              </a:spcBef>
              <a:spcAft>
                <a:spcPts val="0"/>
              </a:spcAft>
              <a:buSzPts val="2400"/>
              <a:buNone/>
              <a:defRPr sz="2400"/>
            </a:lvl9pPr>
          </a:lstStyle>
          <a:p>
            <a:endParaRPr/>
          </a:p>
        </p:txBody>
      </p:sp>
      <p:sp>
        <p:nvSpPr>
          <p:cNvPr id="138" name="Google Shape;138;p7"/>
          <p:cNvSpPr txBox="1">
            <a:spLocks noGrp="1"/>
          </p:cNvSpPr>
          <p:nvPr>
            <p:ph type="body" idx="1"/>
          </p:nvPr>
        </p:nvSpPr>
        <p:spPr>
          <a:xfrm>
            <a:off x="724800" y="1974037"/>
            <a:ext cx="3847200" cy="2616000"/>
          </a:xfrm>
          <a:prstGeom prst="rect">
            <a:avLst/>
          </a:prstGeom>
        </p:spPr>
        <p:txBody>
          <a:bodyPr spcFirstLastPara="1" wrap="square" lIns="91425" tIns="91425" rIns="91425" bIns="91425" anchor="t" anchorCtr="0">
            <a:noAutofit/>
          </a:bodyPr>
          <a:lstStyle>
            <a:lvl1pPr marL="457200" marR="245595" lvl="0" indent="-317500">
              <a:spcBef>
                <a:spcPts val="0"/>
              </a:spcBef>
              <a:spcAft>
                <a:spcPts val="0"/>
              </a:spcAft>
              <a:buSzPts val="1400"/>
              <a:buChar char="●"/>
              <a:defRPr/>
            </a:lvl1pPr>
            <a:lvl2pPr marL="914400" lvl="1" indent="-317500">
              <a:spcBef>
                <a:spcPts val="1600"/>
              </a:spcBef>
              <a:spcAft>
                <a:spcPts val="0"/>
              </a:spcAft>
              <a:buSzPts val="1400"/>
              <a:buChar char="○"/>
              <a:defRPr/>
            </a:lvl2pPr>
            <a:lvl3pPr marL="1371600" lvl="2" indent="-317500">
              <a:spcBef>
                <a:spcPts val="1600"/>
              </a:spcBef>
              <a:spcAft>
                <a:spcPts val="0"/>
              </a:spcAft>
              <a:buSzPts val="1400"/>
              <a:buChar char="■"/>
              <a:defRPr/>
            </a:lvl3pPr>
            <a:lvl4pPr marL="1828800" lvl="3" indent="-317500">
              <a:spcBef>
                <a:spcPts val="1600"/>
              </a:spcBef>
              <a:spcAft>
                <a:spcPts val="0"/>
              </a:spcAft>
              <a:buSzPts val="1400"/>
              <a:buChar char="●"/>
              <a:defRPr/>
            </a:lvl4pPr>
            <a:lvl5pPr marL="2286000" lvl="4" indent="-317500">
              <a:spcBef>
                <a:spcPts val="1600"/>
              </a:spcBef>
              <a:spcAft>
                <a:spcPts val="0"/>
              </a:spcAft>
              <a:buSzPts val="1400"/>
              <a:buChar char="○"/>
              <a:defRPr/>
            </a:lvl5pPr>
            <a:lvl6pPr marL="2743200" lvl="5" indent="-317500">
              <a:spcBef>
                <a:spcPts val="1600"/>
              </a:spcBef>
              <a:spcAft>
                <a:spcPts val="0"/>
              </a:spcAft>
              <a:buSzPts val="1400"/>
              <a:buChar char="■"/>
              <a:defRPr/>
            </a:lvl6pPr>
            <a:lvl7pPr marL="3200400" lvl="6" indent="-317500">
              <a:spcBef>
                <a:spcPts val="1600"/>
              </a:spcBef>
              <a:spcAft>
                <a:spcPts val="0"/>
              </a:spcAft>
              <a:buSzPts val="1400"/>
              <a:buChar char="●"/>
              <a:defRPr/>
            </a:lvl7pPr>
            <a:lvl8pPr marL="3657600" lvl="7" indent="-317500">
              <a:spcBef>
                <a:spcPts val="1600"/>
              </a:spcBef>
              <a:spcAft>
                <a:spcPts val="0"/>
              </a:spcAft>
              <a:buSzPts val="1400"/>
              <a:buChar char="○"/>
              <a:defRPr/>
            </a:lvl8pPr>
            <a:lvl9pPr marL="4114800" lvl="8" indent="-317500">
              <a:spcBef>
                <a:spcPts val="1600"/>
              </a:spcBef>
              <a:spcAft>
                <a:spcPts val="1600"/>
              </a:spcAft>
              <a:buSzPts val="1400"/>
              <a:buChar cha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65"/>
        <p:cNvGrpSpPr/>
        <p:nvPr/>
      </p:nvGrpSpPr>
      <p:grpSpPr>
        <a:xfrm>
          <a:off x="0" y="0"/>
          <a:ext cx="0" cy="0"/>
          <a:chOff x="0" y="0"/>
          <a:chExt cx="0" cy="0"/>
        </a:xfrm>
      </p:grpSpPr>
      <p:sp>
        <p:nvSpPr>
          <p:cNvPr id="166" name="Google Shape;166;p11"/>
          <p:cNvSpPr/>
          <p:nvPr/>
        </p:nvSpPr>
        <p:spPr>
          <a:xfrm rot="3530279" flipH="1">
            <a:off x="1678302" y="-600940"/>
            <a:ext cx="6242054" cy="6080412"/>
          </a:xfrm>
          <a:custGeom>
            <a:avLst/>
            <a:gdLst/>
            <a:ahLst/>
            <a:cxnLst/>
            <a:rect l="l" t="t" r="r" b="b"/>
            <a:pathLst>
              <a:path w="185900" h="181086" extrusionOk="0">
                <a:moveTo>
                  <a:pt x="84113" y="0"/>
                </a:moveTo>
                <a:cubicBezTo>
                  <a:pt x="64912" y="0"/>
                  <a:pt x="44730" y="8131"/>
                  <a:pt x="30122" y="23758"/>
                </a:cubicBezTo>
                <a:cubicBezTo>
                  <a:pt x="4270" y="51378"/>
                  <a:pt x="3002" y="79031"/>
                  <a:pt x="3002" y="79031"/>
                </a:cubicBezTo>
                <a:cubicBezTo>
                  <a:pt x="3002" y="79031"/>
                  <a:pt x="0" y="111755"/>
                  <a:pt x="24451" y="137973"/>
                </a:cubicBezTo>
                <a:cubicBezTo>
                  <a:pt x="48902" y="164192"/>
                  <a:pt x="86362" y="172031"/>
                  <a:pt x="116617" y="179170"/>
                </a:cubicBezTo>
                <a:cubicBezTo>
                  <a:pt x="122093" y="180463"/>
                  <a:pt x="127415" y="181085"/>
                  <a:pt x="132501" y="181085"/>
                </a:cubicBezTo>
                <a:cubicBezTo>
                  <a:pt x="155481" y="181085"/>
                  <a:pt x="173617" y="168381"/>
                  <a:pt x="179162" y="147514"/>
                </a:cubicBezTo>
                <a:cubicBezTo>
                  <a:pt x="185900" y="122029"/>
                  <a:pt x="163584" y="110487"/>
                  <a:pt x="154677" y="78698"/>
                </a:cubicBezTo>
                <a:cubicBezTo>
                  <a:pt x="145738" y="46942"/>
                  <a:pt x="148073" y="37368"/>
                  <a:pt x="123622" y="14652"/>
                </a:cubicBezTo>
                <a:cubicBezTo>
                  <a:pt x="113005" y="4788"/>
                  <a:pt x="98848" y="0"/>
                  <a:pt x="8411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7" name="Google Shape;167;p11"/>
          <p:cNvGrpSpPr/>
          <p:nvPr/>
        </p:nvGrpSpPr>
        <p:grpSpPr>
          <a:xfrm>
            <a:off x="582812" y="4364637"/>
            <a:ext cx="677486" cy="678531"/>
            <a:chOff x="1176363" y="5022450"/>
            <a:chExt cx="551250" cy="552100"/>
          </a:xfrm>
        </p:grpSpPr>
        <p:sp>
          <p:nvSpPr>
            <p:cNvPr id="168" name="Google Shape;168;p11"/>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 name="Google Shape;169;p11"/>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 name="Google Shape;170;p11"/>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1" name="Google Shape;171;p11"/>
          <p:cNvGrpSpPr/>
          <p:nvPr/>
        </p:nvGrpSpPr>
        <p:grpSpPr>
          <a:xfrm rot="4499953">
            <a:off x="8466711" y="1529559"/>
            <a:ext cx="488889" cy="473526"/>
            <a:chOff x="3103563" y="2976000"/>
            <a:chExt cx="397800" cy="385300"/>
          </a:xfrm>
        </p:grpSpPr>
        <p:sp>
          <p:nvSpPr>
            <p:cNvPr id="172" name="Google Shape;172;p11"/>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11"/>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11"/>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 name="Google Shape;175;p11"/>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 name="Google Shape;176;p11"/>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77" name="Google Shape;177;p11"/>
          <p:cNvGrpSpPr/>
          <p:nvPr/>
        </p:nvGrpSpPr>
        <p:grpSpPr>
          <a:xfrm>
            <a:off x="6761818" y="-128475"/>
            <a:ext cx="802548" cy="757672"/>
            <a:chOff x="5091638" y="5657900"/>
            <a:chExt cx="402825" cy="380300"/>
          </a:xfrm>
        </p:grpSpPr>
        <p:sp>
          <p:nvSpPr>
            <p:cNvPr id="178" name="Google Shape;178;p11"/>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 name="Google Shape;179;p11"/>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80" name="Google Shape;180;p11"/>
          <p:cNvGrpSpPr/>
          <p:nvPr/>
        </p:nvGrpSpPr>
        <p:grpSpPr>
          <a:xfrm rot="6300047">
            <a:off x="-354571" y="2004139"/>
            <a:ext cx="544223" cy="401785"/>
            <a:chOff x="3525538" y="7232375"/>
            <a:chExt cx="442825" cy="326925"/>
          </a:xfrm>
        </p:grpSpPr>
        <p:sp>
          <p:nvSpPr>
            <p:cNvPr id="181" name="Google Shape;181;p11"/>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 name="Google Shape;182;p11"/>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 name="Google Shape;183;p11"/>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 name="Google Shape;184;p11"/>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 name="Google Shape;185;p11"/>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6" name="Google Shape;186;p11"/>
          <p:cNvSpPr/>
          <p:nvPr/>
        </p:nvSpPr>
        <p:spPr>
          <a:xfrm rot="-1970022">
            <a:off x="389228" y="-25909"/>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 name="Google Shape;187;p11"/>
          <p:cNvSpPr/>
          <p:nvPr/>
        </p:nvSpPr>
        <p:spPr>
          <a:xfrm>
            <a:off x="8419200" y="3873181"/>
            <a:ext cx="502058" cy="389594"/>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 name="Google Shape;188;p11"/>
          <p:cNvSpPr/>
          <p:nvPr/>
        </p:nvSpPr>
        <p:spPr>
          <a:xfrm>
            <a:off x="6274025" y="446000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9" name="Google Shape;189;p11"/>
          <p:cNvSpPr txBox="1">
            <a:spLocks noGrp="1"/>
          </p:cNvSpPr>
          <p:nvPr>
            <p:ph type="subTitle" idx="1"/>
          </p:nvPr>
        </p:nvSpPr>
        <p:spPr>
          <a:xfrm flipH="1">
            <a:off x="2447550" y="2787763"/>
            <a:ext cx="4248900" cy="6705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1400"/>
              <a:buNone/>
              <a:defRPr sz="6000" b="1">
                <a:solidFill>
                  <a:schemeClr val="dk1"/>
                </a:solidFill>
                <a:latin typeface="Poppins"/>
                <a:ea typeface="Poppins"/>
                <a:cs typeface="Poppins"/>
                <a:sym typeface="Poppins"/>
              </a:defRPr>
            </a:lvl1pPr>
            <a:lvl2pPr lvl="1" algn="ctr" rtl="0">
              <a:lnSpc>
                <a:spcPct val="100000"/>
              </a:lnSpc>
              <a:spcBef>
                <a:spcPts val="0"/>
              </a:spcBef>
              <a:spcAft>
                <a:spcPts val="0"/>
              </a:spcAft>
              <a:buSzPts val="1400"/>
              <a:buNone/>
              <a:defRPr sz="1400"/>
            </a:lvl2pPr>
            <a:lvl3pPr lvl="2" algn="ctr" rtl="0">
              <a:lnSpc>
                <a:spcPct val="100000"/>
              </a:lnSpc>
              <a:spcBef>
                <a:spcPts val="0"/>
              </a:spcBef>
              <a:spcAft>
                <a:spcPts val="0"/>
              </a:spcAft>
              <a:buSzPts val="1400"/>
              <a:buNone/>
              <a:defRPr sz="1400"/>
            </a:lvl3pPr>
            <a:lvl4pPr lvl="3" algn="ctr" rtl="0">
              <a:lnSpc>
                <a:spcPct val="100000"/>
              </a:lnSpc>
              <a:spcBef>
                <a:spcPts val="0"/>
              </a:spcBef>
              <a:spcAft>
                <a:spcPts val="0"/>
              </a:spcAft>
              <a:buSzPts val="1400"/>
              <a:buNone/>
              <a:defRPr sz="1400"/>
            </a:lvl4pPr>
            <a:lvl5pPr lvl="4" algn="ctr" rtl="0">
              <a:lnSpc>
                <a:spcPct val="100000"/>
              </a:lnSpc>
              <a:spcBef>
                <a:spcPts val="0"/>
              </a:spcBef>
              <a:spcAft>
                <a:spcPts val="0"/>
              </a:spcAft>
              <a:buSzPts val="1400"/>
              <a:buNone/>
              <a:defRPr sz="1400"/>
            </a:lvl5pPr>
            <a:lvl6pPr lvl="5" algn="ctr" rtl="0">
              <a:lnSpc>
                <a:spcPct val="100000"/>
              </a:lnSpc>
              <a:spcBef>
                <a:spcPts val="0"/>
              </a:spcBef>
              <a:spcAft>
                <a:spcPts val="0"/>
              </a:spcAft>
              <a:buSzPts val="1400"/>
              <a:buNone/>
              <a:defRPr sz="1400"/>
            </a:lvl6pPr>
            <a:lvl7pPr lvl="6" algn="ctr" rtl="0">
              <a:lnSpc>
                <a:spcPct val="100000"/>
              </a:lnSpc>
              <a:spcBef>
                <a:spcPts val="0"/>
              </a:spcBef>
              <a:spcAft>
                <a:spcPts val="0"/>
              </a:spcAft>
              <a:buSzPts val="1400"/>
              <a:buNone/>
              <a:defRPr sz="1400"/>
            </a:lvl7pPr>
            <a:lvl8pPr lvl="7" algn="ctr" rtl="0">
              <a:lnSpc>
                <a:spcPct val="100000"/>
              </a:lnSpc>
              <a:spcBef>
                <a:spcPts val="0"/>
              </a:spcBef>
              <a:spcAft>
                <a:spcPts val="0"/>
              </a:spcAft>
              <a:buSzPts val="1400"/>
              <a:buNone/>
              <a:defRPr sz="1400"/>
            </a:lvl8pPr>
            <a:lvl9pPr lvl="8" algn="ctr" rtl="0">
              <a:lnSpc>
                <a:spcPct val="100000"/>
              </a:lnSpc>
              <a:spcBef>
                <a:spcPts val="0"/>
              </a:spcBef>
              <a:spcAft>
                <a:spcPts val="0"/>
              </a:spcAft>
              <a:buSzPts val="1400"/>
              <a:buNone/>
              <a:defRPr sz="1400"/>
            </a:lvl9pPr>
          </a:lstStyle>
          <a:p>
            <a:endParaRPr/>
          </a:p>
        </p:txBody>
      </p:sp>
      <p:sp>
        <p:nvSpPr>
          <p:cNvPr id="190" name="Google Shape;190;p11"/>
          <p:cNvSpPr txBox="1">
            <a:spLocks noGrp="1"/>
          </p:cNvSpPr>
          <p:nvPr>
            <p:ph type="title" hasCustomPrompt="1"/>
          </p:nvPr>
        </p:nvSpPr>
        <p:spPr>
          <a:xfrm flipH="1">
            <a:off x="2533350" y="1545638"/>
            <a:ext cx="4077300" cy="14472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7200"/>
              <a:buNone/>
              <a:defRPr sz="7200">
                <a:solidFill>
                  <a:schemeClr val="accent1"/>
                </a:solidFill>
              </a:defRPr>
            </a:lvl1pPr>
            <a:lvl2pPr lvl="1" algn="ctr" rtl="0">
              <a:spcBef>
                <a:spcPts val="0"/>
              </a:spcBef>
              <a:spcAft>
                <a:spcPts val="0"/>
              </a:spcAft>
              <a:buSzPts val="7200"/>
              <a:buFont typeface="Fira Sans Extra Condensed Medium"/>
              <a:buNone/>
              <a:defRPr sz="7200">
                <a:latin typeface="Fira Sans Extra Condensed Medium"/>
                <a:ea typeface="Fira Sans Extra Condensed Medium"/>
                <a:cs typeface="Fira Sans Extra Condensed Medium"/>
                <a:sym typeface="Fira Sans Extra Condensed Medium"/>
              </a:defRPr>
            </a:lvl2pPr>
            <a:lvl3pPr lvl="2" algn="ctr" rtl="0">
              <a:spcBef>
                <a:spcPts val="0"/>
              </a:spcBef>
              <a:spcAft>
                <a:spcPts val="0"/>
              </a:spcAft>
              <a:buSzPts val="7200"/>
              <a:buFont typeface="Fira Sans Extra Condensed Medium"/>
              <a:buNone/>
              <a:defRPr sz="7200">
                <a:latin typeface="Fira Sans Extra Condensed Medium"/>
                <a:ea typeface="Fira Sans Extra Condensed Medium"/>
                <a:cs typeface="Fira Sans Extra Condensed Medium"/>
                <a:sym typeface="Fira Sans Extra Condensed Medium"/>
              </a:defRPr>
            </a:lvl3pPr>
            <a:lvl4pPr lvl="3" algn="ctr" rtl="0">
              <a:spcBef>
                <a:spcPts val="0"/>
              </a:spcBef>
              <a:spcAft>
                <a:spcPts val="0"/>
              </a:spcAft>
              <a:buSzPts val="7200"/>
              <a:buFont typeface="Fira Sans Extra Condensed Medium"/>
              <a:buNone/>
              <a:defRPr sz="7200">
                <a:latin typeface="Fira Sans Extra Condensed Medium"/>
                <a:ea typeface="Fira Sans Extra Condensed Medium"/>
                <a:cs typeface="Fira Sans Extra Condensed Medium"/>
                <a:sym typeface="Fira Sans Extra Condensed Medium"/>
              </a:defRPr>
            </a:lvl4pPr>
            <a:lvl5pPr lvl="4" algn="ctr" rtl="0">
              <a:spcBef>
                <a:spcPts val="0"/>
              </a:spcBef>
              <a:spcAft>
                <a:spcPts val="0"/>
              </a:spcAft>
              <a:buSzPts val="7200"/>
              <a:buFont typeface="Fira Sans Extra Condensed Medium"/>
              <a:buNone/>
              <a:defRPr sz="7200">
                <a:latin typeface="Fira Sans Extra Condensed Medium"/>
                <a:ea typeface="Fira Sans Extra Condensed Medium"/>
                <a:cs typeface="Fira Sans Extra Condensed Medium"/>
                <a:sym typeface="Fira Sans Extra Condensed Medium"/>
              </a:defRPr>
            </a:lvl5pPr>
            <a:lvl6pPr lvl="5" algn="ctr" rtl="0">
              <a:spcBef>
                <a:spcPts val="0"/>
              </a:spcBef>
              <a:spcAft>
                <a:spcPts val="0"/>
              </a:spcAft>
              <a:buSzPts val="7200"/>
              <a:buFont typeface="Fira Sans Extra Condensed Medium"/>
              <a:buNone/>
              <a:defRPr sz="7200">
                <a:latin typeface="Fira Sans Extra Condensed Medium"/>
                <a:ea typeface="Fira Sans Extra Condensed Medium"/>
                <a:cs typeface="Fira Sans Extra Condensed Medium"/>
                <a:sym typeface="Fira Sans Extra Condensed Medium"/>
              </a:defRPr>
            </a:lvl6pPr>
            <a:lvl7pPr lvl="6" algn="ctr" rtl="0">
              <a:spcBef>
                <a:spcPts val="0"/>
              </a:spcBef>
              <a:spcAft>
                <a:spcPts val="0"/>
              </a:spcAft>
              <a:buSzPts val="7200"/>
              <a:buFont typeface="Fira Sans Extra Condensed Medium"/>
              <a:buNone/>
              <a:defRPr sz="7200">
                <a:latin typeface="Fira Sans Extra Condensed Medium"/>
                <a:ea typeface="Fira Sans Extra Condensed Medium"/>
                <a:cs typeface="Fira Sans Extra Condensed Medium"/>
                <a:sym typeface="Fira Sans Extra Condensed Medium"/>
              </a:defRPr>
            </a:lvl7pPr>
            <a:lvl8pPr lvl="7" algn="ctr" rtl="0">
              <a:spcBef>
                <a:spcPts val="0"/>
              </a:spcBef>
              <a:spcAft>
                <a:spcPts val="0"/>
              </a:spcAft>
              <a:buSzPts val="7200"/>
              <a:buFont typeface="Fira Sans Extra Condensed Medium"/>
              <a:buNone/>
              <a:defRPr sz="7200">
                <a:latin typeface="Fira Sans Extra Condensed Medium"/>
                <a:ea typeface="Fira Sans Extra Condensed Medium"/>
                <a:cs typeface="Fira Sans Extra Condensed Medium"/>
                <a:sym typeface="Fira Sans Extra Condensed Medium"/>
              </a:defRPr>
            </a:lvl8pPr>
            <a:lvl9pPr lvl="8" algn="ctr" rtl="0">
              <a:spcBef>
                <a:spcPts val="0"/>
              </a:spcBef>
              <a:spcAft>
                <a:spcPts val="0"/>
              </a:spcAft>
              <a:buSzPts val="7200"/>
              <a:buFont typeface="Fira Sans Extra Condensed Medium"/>
              <a:buNone/>
              <a:defRPr sz="7200">
                <a:latin typeface="Fira Sans Extra Condensed Medium"/>
                <a:ea typeface="Fira Sans Extra Condensed Medium"/>
                <a:cs typeface="Fira Sans Extra Condensed Medium"/>
                <a:sym typeface="Fira Sans Extra Condensed Medium"/>
              </a:defRPr>
            </a:lvl9pPr>
          </a:lstStyle>
          <a:p>
            <a:r>
              <a:t>xx%</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lank" type="blank">
  <p:cSld name="BLANK">
    <p:bg>
      <p:bgPr>
        <a:noFill/>
        <a:effectLst/>
      </p:bgPr>
    </p:bg>
    <p:spTree>
      <p:nvGrpSpPr>
        <p:cNvPr id="1" name="Shape 191"/>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Quote">
  <p:cSld name="CUSTOM_2">
    <p:spTree>
      <p:nvGrpSpPr>
        <p:cNvPr id="1" name="Shape 237"/>
        <p:cNvGrpSpPr/>
        <p:nvPr/>
      </p:nvGrpSpPr>
      <p:grpSpPr>
        <a:xfrm>
          <a:off x="0" y="0"/>
          <a:ext cx="0" cy="0"/>
          <a:chOff x="0" y="0"/>
          <a:chExt cx="0" cy="0"/>
        </a:xfrm>
      </p:grpSpPr>
      <p:grpSp>
        <p:nvGrpSpPr>
          <p:cNvPr id="238" name="Google Shape;238;p15"/>
          <p:cNvGrpSpPr/>
          <p:nvPr/>
        </p:nvGrpSpPr>
        <p:grpSpPr>
          <a:xfrm>
            <a:off x="-223662" y="-12663"/>
            <a:ext cx="9509125" cy="5374838"/>
            <a:chOff x="-223662" y="-12663"/>
            <a:chExt cx="9509125" cy="5374838"/>
          </a:xfrm>
        </p:grpSpPr>
        <p:grpSp>
          <p:nvGrpSpPr>
            <p:cNvPr id="239" name="Google Shape;239;p15"/>
            <p:cNvGrpSpPr/>
            <p:nvPr/>
          </p:nvGrpSpPr>
          <p:grpSpPr>
            <a:xfrm rot="2118701">
              <a:off x="592253" y="4062454"/>
              <a:ext cx="677494" cy="678539"/>
              <a:chOff x="1176363" y="5022450"/>
              <a:chExt cx="551250" cy="552100"/>
            </a:xfrm>
          </p:grpSpPr>
          <p:sp>
            <p:nvSpPr>
              <p:cNvPr id="240" name="Google Shape;240;p15"/>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 name="Google Shape;241;p15"/>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 name="Google Shape;242;p15"/>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3" name="Google Shape;243;p15"/>
            <p:cNvGrpSpPr/>
            <p:nvPr/>
          </p:nvGrpSpPr>
          <p:grpSpPr>
            <a:xfrm>
              <a:off x="3690405" y="4022900"/>
              <a:ext cx="802548" cy="757672"/>
              <a:chOff x="5091638" y="5657900"/>
              <a:chExt cx="402825" cy="380300"/>
            </a:xfrm>
          </p:grpSpPr>
          <p:sp>
            <p:nvSpPr>
              <p:cNvPr id="244" name="Google Shape;244;p15"/>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 name="Google Shape;245;p15"/>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6" name="Google Shape;246;p15"/>
            <p:cNvGrpSpPr/>
            <p:nvPr/>
          </p:nvGrpSpPr>
          <p:grpSpPr>
            <a:xfrm rot="-2700000">
              <a:off x="-7871" y="120906"/>
              <a:ext cx="544210" cy="401775"/>
              <a:chOff x="3525538" y="7232375"/>
              <a:chExt cx="442825" cy="326925"/>
            </a:xfrm>
          </p:grpSpPr>
          <p:sp>
            <p:nvSpPr>
              <p:cNvPr id="247" name="Google Shape;247;p15"/>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15"/>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15"/>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15"/>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15"/>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 name="Google Shape;252;p15"/>
            <p:cNvSpPr/>
            <p:nvPr/>
          </p:nvSpPr>
          <p:spPr>
            <a:xfrm rot="-1970022">
              <a:off x="7612991" y="131566"/>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 name="Google Shape;253;p15"/>
            <p:cNvSpPr/>
            <p:nvPr/>
          </p:nvSpPr>
          <p:spPr>
            <a:xfrm>
              <a:off x="2205875" y="2862594"/>
              <a:ext cx="502058" cy="389594"/>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 name="Google Shape;254;p15"/>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15"/>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6" name="Google Shape;256;p15"/>
          <p:cNvSpPr txBox="1">
            <a:spLocks noGrp="1"/>
          </p:cNvSpPr>
          <p:nvPr>
            <p:ph type="ctrTitle"/>
          </p:nvPr>
        </p:nvSpPr>
        <p:spPr>
          <a:xfrm>
            <a:off x="724975" y="534243"/>
            <a:ext cx="4136700" cy="1744800"/>
          </a:xfrm>
          <a:prstGeom prst="rect">
            <a:avLst/>
          </a:prstGeom>
        </p:spPr>
        <p:txBody>
          <a:bodyPr spcFirstLastPara="1" wrap="square" lIns="91425" tIns="91425" rIns="91425" bIns="91425" anchor="ctr" anchorCtr="0">
            <a:noAutofit/>
          </a:bodyPr>
          <a:lstStyle>
            <a:lvl1pPr lvl="0" rtl="0">
              <a:spcBef>
                <a:spcPts val="0"/>
              </a:spcBef>
              <a:spcAft>
                <a:spcPts val="0"/>
              </a:spcAft>
              <a:buSzPts val="3000"/>
              <a:buNone/>
              <a:defRPr sz="2000" b="1">
                <a:solidFill>
                  <a:schemeClr val="accent1"/>
                </a:solidFill>
                <a:latin typeface="Poppins"/>
                <a:ea typeface="Poppins"/>
                <a:cs typeface="Poppins"/>
                <a:sym typeface="Poppins"/>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a:endParaRPr/>
          </a:p>
        </p:txBody>
      </p:sp>
      <p:sp>
        <p:nvSpPr>
          <p:cNvPr id="257" name="Google Shape;257;p15"/>
          <p:cNvSpPr txBox="1">
            <a:spLocks noGrp="1"/>
          </p:cNvSpPr>
          <p:nvPr>
            <p:ph type="title" idx="2"/>
          </p:nvPr>
        </p:nvSpPr>
        <p:spPr>
          <a:xfrm>
            <a:off x="724800" y="2224143"/>
            <a:ext cx="4136700" cy="2835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1800"/>
              <a:buNone/>
              <a:defRPr sz="1500" b="1">
                <a:solidFill>
                  <a:schemeClr val="dk1"/>
                </a:solidFill>
                <a:latin typeface="Sintony"/>
                <a:ea typeface="Sintony"/>
                <a:cs typeface="Sintony"/>
                <a:sym typeface="Sintony"/>
              </a:defRPr>
            </a:lvl1pPr>
            <a:lvl2pPr lvl="1" rtl="0">
              <a:spcBef>
                <a:spcPts val="0"/>
              </a:spcBef>
              <a:spcAft>
                <a:spcPts val="0"/>
              </a:spcAft>
              <a:buSzPts val="2800"/>
              <a:buNone/>
              <a:defRPr>
                <a:latin typeface="Lato"/>
                <a:ea typeface="Lato"/>
                <a:cs typeface="Lato"/>
                <a:sym typeface="Lato"/>
              </a:defRPr>
            </a:lvl2pPr>
            <a:lvl3pPr lvl="2" rtl="0">
              <a:spcBef>
                <a:spcPts val="0"/>
              </a:spcBef>
              <a:spcAft>
                <a:spcPts val="0"/>
              </a:spcAft>
              <a:buSzPts val="2800"/>
              <a:buNone/>
              <a:defRPr>
                <a:latin typeface="Lato"/>
                <a:ea typeface="Lato"/>
                <a:cs typeface="Lato"/>
                <a:sym typeface="Lato"/>
              </a:defRPr>
            </a:lvl3pPr>
            <a:lvl4pPr lvl="3" rtl="0">
              <a:spcBef>
                <a:spcPts val="0"/>
              </a:spcBef>
              <a:spcAft>
                <a:spcPts val="0"/>
              </a:spcAft>
              <a:buSzPts val="2800"/>
              <a:buNone/>
              <a:defRPr>
                <a:latin typeface="Lato"/>
                <a:ea typeface="Lato"/>
                <a:cs typeface="Lato"/>
                <a:sym typeface="Lato"/>
              </a:defRPr>
            </a:lvl4pPr>
            <a:lvl5pPr lvl="4" rtl="0">
              <a:spcBef>
                <a:spcPts val="0"/>
              </a:spcBef>
              <a:spcAft>
                <a:spcPts val="0"/>
              </a:spcAft>
              <a:buSzPts val="2800"/>
              <a:buNone/>
              <a:defRPr>
                <a:latin typeface="Lato"/>
                <a:ea typeface="Lato"/>
                <a:cs typeface="Lato"/>
                <a:sym typeface="Lato"/>
              </a:defRPr>
            </a:lvl5pPr>
            <a:lvl6pPr lvl="5" rtl="0">
              <a:spcBef>
                <a:spcPts val="0"/>
              </a:spcBef>
              <a:spcAft>
                <a:spcPts val="0"/>
              </a:spcAft>
              <a:buSzPts val="2800"/>
              <a:buNone/>
              <a:defRPr>
                <a:latin typeface="Lato"/>
                <a:ea typeface="Lato"/>
                <a:cs typeface="Lato"/>
                <a:sym typeface="Lato"/>
              </a:defRPr>
            </a:lvl6pPr>
            <a:lvl7pPr lvl="6" rtl="0">
              <a:spcBef>
                <a:spcPts val="0"/>
              </a:spcBef>
              <a:spcAft>
                <a:spcPts val="0"/>
              </a:spcAft>
              <a:buSzPts val="2800"/>
              <a:buNone/>
              <a:defRPr>
                <a:latin typeface="Lato"/>
                <a:ea typeface="Lato"/>
                <a:cs typeface="Lato"/>
                <a:sym typeface="Lato"/>
              </a:defRPr>
            </a:lvl7pPr>
            <a:lvl8pPr lvl="7" rtl="0">
              <a:spcBef>
                <a:spcPts val="0"/>
              </a:spcBef>
              <a:spcAft>
                <a:spcPts val="0"/>
              </a:spcAft>
              <a:buSzPts val="2800"/>
              <a:buNone/>
              <a:defRPr>
                <a:latin typeface="Lato"/>
                <a:ea typeface="Lato"/>
                <a:cs typeface="Lato"/>
                <a:sym typeface="Lato"/>
              </a:defRPr>
            </a:lvl8pPr>
            <a:lvl9pPr lvl="8" rtl="0">
              <a:spcBef>
                <a:spcPts val="0"/>
              </a:spcBef>
              <a:spcAft>
                <a:spcPts val="0"/>
              </a:spcAft>
              <a:buSzPts val="2800"/>
              <a:buNone/>
              <a:defRPr>
                <a:latin typeface="Lato"/>
                <a:ea typeface="Lato"/>
                <a:cs typeface="Lato"/>
                <a:sym typeface="Lato"/>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Title and subtitle 2">
  <p:cSld name="CUSTOM_20">
    <p:spTree>
      <p:nvGrpSpPr>
        <p:cNvPr id="1" name="Shape 282"/>
        <p:cNvGrpSpPr/>
        <p:nvPr/>
      </p:nvGrpSpPr>
      <p:grpSpPr>
        <a:xfrm>
          <a:off x="0" y="0"/>
          <a:ext cx="0" cy="0"/>
          <a:chOff x="0" y="0"/>
          <a:chExt cx="0" cy="0"/>
        </a:xfrm>
      </p:grpSpPr>
      <p:grpSp>
        <p:nvGrpSpPr>
          <p:cNvPr id="283" name="Google Shape;283;p17"/>
          <p:cNvGrpSpPr/>
          <p:nvPr/>
        </p:nvGrpSpPr>
        <p:grpSpPr>
          <a:xfrm>
            <a:off x="-223662" y="-217675"/>
            <a:ext cx="9090305" cy="5644466"/>
            <a:chOff x="-223662" y="-217675"/>
            <a:chExt cx="9090305" cy="5644466"/>
          </a:xfrm>
        </p:grpSpPr>
        <p:grpSp>
          <p:nvGrpSpPr>
            <p:cNvPr id="284" name="Google Shape;284;p17"/>
            <p:cNvGrpSpPr/>
            <p:nvPr/>
          </p:nvGrpSpPr>
          <p:grpSpPr>
            <a:xfrm rot="2118701">
              <a:off x="8055365" y="4614867"/>
              <a:ext cx="677494" cy="678539"/>
              <a:chOff x="1176363" y="5022450"/>
              <a:chExt cx="551250" cy="552100"/>
            </a:xfrm>
          </p:grpSpPr>
          <p:sp>
            <p:nvSpPr>
              <p:cNvPr id="285" name="Google Shape;285;p17"/>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 name="Google Shape;286;p17"/>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17"/>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8" name="Google Shape;288;p17"/>
            <p:cNvGrpSpPr/>
            <p:nvPr/>
          </p:nvGrpSpPr>
          <p:grpSpPr>
            <a:xfrm>
              <a:off x="4279080" y="-217675"/>
              <a:ext cx="802548" cy="757672"/>
              <a:chOff x="5091638" y="5657900"/>
              <a:chExt cx="402825" cy="380300"/>
            </a:xfrm>
          </p:grpSpPr>
          <p:sp>
            <p:nvSpPr>
              <p:cNvPr id="289" name="Google Shape;289;p17"/>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 name="Google Shape;290;p17"/>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1" name="Google Shape;291;p17"/>
            <p:cNvGrpSpPr/>
            <p:nvPr/>
          </p:nvGrpSpPr>
          <p:grpSpPr>
            <a:xfrm rot="-2700000">
              <a:off x="8122004" y="133581"/>
              <a:ext cx="544210" cy="401775"/>
              <a:chOff x="3525538" y="7232375"/>
              <a:chExt cx="442825" cy="326925"/>
            </a:xfrm>
          </p:grpSpPr>
          <p:sp>
            <p:nvSpPr>
              <p:cNvPr id="292" name="Google Shape;292;p17"/>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 name="Google Shape;293;p17"/>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 name="Google Shape;294;p17"/>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17"/>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17"/>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7" name="Google Shape;297;p17"/>
            <p:cNvSpPr/>
            <p:nvPr/>
          </p:nvSpPr>
          <p:spPr>
            <a:xfrm rot="-1970022">
              <a:off x="542141" y="249203"/>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8" name="Google Shape;298;p17"/>
            <p:cNvSpPr/>
            <p:nvPr/>
          </p:nvSpPr>
          <p:spPr>
            <a:xfrm>
              <a:off x="8280338" y="210045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9" name="Google Shape;299;p17"/>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17"/>
            <p:cNvSpPr/>
            <p:nvPr/>
          </p:nvSpPr>
          <p:spPr>
            <a:xfrm rot="-2488583">
              <a:off x="4320976" y="4395219"/>
              <a:ext cx="502051" cy="389589"/>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01" name="Google Shape;301;p17"/>
            <p:cNvGrpSpPr/>
            <p:nvPr/>
          </p:nvGrpSpPr>
          <p:grpSpPr>
            <a:xfrm rot="-2700000">
              <a:off x="62342" y="4668581"/>
              <a:ext cx="544210" cy="401775"/>
              <a:chOff x="3525538" y="7232375"/>
              <a:chExt cx="442825" cy="326925"/>
            </a:xfrm>
          </p:grpSpPr>
          <p:sp>
            <p:nvSpPr>
              <p:cNvPr id="302" name="Google Shape;302;p17"/>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 name="Google Shape;303;p17"/>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 name="Google Shape;304;p17"/>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 name="Google Shape;305;p17"/>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 name="Google Shape;306;p17"/>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307" name="Google Shape;307;p17"/>
          <p:cNvSpPr/>
          <p:nvPr/>
        </p:nvSpPr>
        <p:spPr>
          <a:xfrm>
            <a:off x="1641870" y="-382756"/>
            <a:ext cx="5872522" cy="4588842"/>
          </a:xfrm>
          <a:custGeom>
            <a:avLst/>
            <a:gdLst/>
            <a:ahLst/>
            <a:cxnLst/>
            <a:rect l="l" t="t" r="r" b="b"/>
            <a:pathLst>
              <a:path w="173461" h="135554" extrusionOk="0">
                <a:moveTo>
                  <a:pt x="116684" y="1"/>
                </a:moveTo>
                <a:cubicBezTo>
                  <a:pt x="115570" y="1"/>
                  <a:pt x="114430" y="48"/>
                  <a:pt x="113266" y="146"/>
                </a:cubicBezTo>
                <a:cubicBezTo>
                  <a:pt x="90177" y="2065"/>
                  <a:pt x="85202" y="26715"/>
                  <a:pt x="69722" y="38031"/>
                </a:cubicBezTo>
                <a:cubicBezTo>
                  <a:pt x="66333" y="40523"/>
                  <a:pt x="61074" y="40996"/>
                  <a:pt x="55446" y="40996"/>
                </a:cubicBezTo>
                <a:cubicBezTo>
                  <a:pt x="51991" y="40996"/>
                  <a:pt x="48396" y="40818"/>
                  <a:pt x="45010" y="40818"/>
                </a:cubicBezTo>
                <a:cubicBezTo>
                  <a:pt x="40738" y="40818"/>
                  <a:pt x="36797" y="41102"/>
                  <a:pt x="33886" y="42389"/>
                </a:cubicBezTo>
                <a:cubicBezTo>
                  <a:pt x="5236" y="55137"/>
                  <a:pt x="0" y="96469"/>
                  <a:pt x="15675" y="115818"/>
                </a:cubicBezTo>
                <a:cubicBezTo>
                  <a:pt x="26484" y="129168"/>
                  <a:pt x="41570" y="135554"/>
                  <a:pt x="61921" y="135554"/>
                </a:cubicBezTo>
                <a:cubicBezTo>
                  <a:pt x="67102" y="135554"/>
                  <a:pt x="72623" y="135140"/>
                  <a:pt x="78503" y="134322"/>
                </a:cubicBezTo>
                <a:cubicBezTo>
                  <a:pt x="107445" y="130289"/>
                  <a:pt x="127933" y="128533"/>
                  <a:pt x="150696" y="104144"/>
                </a:cubicBezTo>
                <a:cubicBezTo>
                  <a:pt x="173460" y="79721"/>
                  <a:pt x="165785" y="41088"/>
                  <a:pt x="149721" y="16568"/>
                </a:cubicBezTo>
                <a:cubicBezTo>
                  <a:pt x="149721" y="16568"/>
                  <a:pt x="137669" y="1"/>
                  <a:pt x="1166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 name="Google Shape;308;p17"/>
          <p:cNvSpPr txBox="1">
            <a:spLocks noGrp="1"/>
          </p:cNvSpPr>
          <p:nvPr>
            <p:ph type="title"/>
          </p:nvPr>
        </p:nvSpPr>
        <p:spPr>
          <a:xfrm>
            <a:off x="2625900" y="1456297"/>
            <a:ext cx="3892200" cy="11304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7200">
                <a:solidFill>
                  <a:schemeClr val="accent1"/>
                </a:solidFill>
              </a:defRPr>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309" name="Google Shape;309;p17"/>
          <p:cNvSpPr txBox="1">
            <a:spLocks noGrp="1"/>
          </p:cNvSpPr>
          <p:nvPr>
            <p:ph type="subTitle" idx="1"/>
          </p:nvPr>
        </p:nvSpPr>
        <p:spPr>
          <a:xfrm>
            <a:off x="2489450" y="2279402"/>
            <a:ext cx="4168800" cy="906300"/>
          </a:xfrm>
          <a:prstGeom prst="rect">
            <a:avLst/>
          </a:prstGeom>
        </p:spPr>
        <p:txBody>
          <a:bodyPr spcFirstLastPara="1" wrap="square" lIns="91425" tIns="91425" rIns="91425" bIns="91425" anchor="ctr" anchorCtr="0">
            <a:noAutofit/>
          </a:bodyPr>
          <a:lstStyle>
            <a:lvl1pPr lvl="0" algn="ctr" rtl="0">
              <a:lnSpc>
                <a:spcPct val="100000"/>
              </a:lnSpc>
              <a:spcBef>
                <a:spcPts val="0"/>
              </a:spcBef>
              <a:spcAft>
                <a:spcPts val="0"/>
              </a:spcAft>
              <a:buSzPts val="2800"/>
              <a:buNone/>
              <a:defRPr sz="1500">
                <a:solidFill>
                  <a:schemeClr val="dk1"/>
                </a:solidFill>
              </a:defRPr>
            </a:lvl1pPr>
            <a:lvl2pPr lvl="1" algn="ctr" rtl="0">
              <a:lnSpc>
                <a:spcPct val="100000"/>
              </a:lnSpc>
              <a:spcBef>
                <a:spcPts val="0"/>
              </a:spcBef>
              <a:spcAft>
                <a:spcPts val="0"/>
              </a:spcAft>
              <a:buSzPts val="2800"/>
              <a:buNone/>
              <a:defRPr sz="2800"/>
            </a:lvl2pPr>
            <a:lvl3pPr lvl="2" algn="ctr" rtl="0">
              <a:lnSpc>
                <a:spcPct val="100000"/>
              </a:lnSpc>
              <a:spcBef>
                <a:spcPts val="0"/>
              </a:spcBef>
              <a:spcAft>
                <a:spcPts val="0"/>
              </a:spcAft>
              <a:buSzPts val="2800"/>
              <a:buNone/>
              <a:defRPr sz="2800"/>
            </a:lvl3pPr>
            <a:lvl4pPr lvl="3" algn="ctr" rtl="0">
              <a:lnSpc>
                <a:spcPct val="100000"/>
              </a:lnSpc>
              <a:spcBef>
                <a:spcPts val="0"/>
              </a:spcBef>
              <a:spcAft>
                <a:spcPts val="0"/>
              </a:spcAft>
              <a:buSzPts val="2800"/>
              <a:buNone/>
              <a:defRPr sz="2800"/>
            </a:lvl4pPr>
            <a:lvl5pPr lvl="4" algn="ctr" rtl="0">
              <a:lnSpc>
                <a:spcPct val="100000"/>
              </a:lnSpc>
              <a:spcBef>
                <a:spcPts val="0"/>
              </a:spcBef>
              <a:spcAft>
                <a:spcPts val="0"/>
              </a:spcAft>
              <a:buSzPts val="2800"/>
              <a:buNone/>
              <a:defRPr sz="2800"/>
            </a:lvl5pPr>
            <a:lvl6pPr lvl="5" algn="ctr" rtl="0">
              <a:lnSpc>
                <a:spcPct val="100000"/>
              </a:lnSpc>
              <a:spcBef>
                <a:spcPts val="0"/>
              </a:spcBef>
              <a:spcAft>
                <a:spcPts val="0"/>
              </a:spcAft>
              <a:buSzPts val="2800"/>
              <a:buNone/>
              <a:defRPr sz="2800"/>
            </a:lvl6pPr>
            <a:lvl7pPr lvl="6" algn="ctr" rtl="0">
              <a:lnSpc>
                <a:spcPct val="100000"/>
              </a:lnSpc>
              <a:spcBef>
                <a:spcPts val="0"/>
              </a:spcBef>
              <a:spcAft>
                <a:spcPts val="0"/>
              </a:spcAft>
              <a:buSzPts val="2800"/>
              <a:buNone/>
              <a:defRPr sz="2800"/>
            </a:lvl7pPr>
            <a:lvl8pPr lvl="7" algn="ctr" rtl="0">
              <a:lnSpc>
                <a:spcPct val="100000"/>
              </a:lnSpc>
              <a:spcBef>
                <a:spcPts val="0"/>
              </a:spcBef>
              <a:spcAft>
                <a:spcPts val="0"/>
              </a:spcAft>
              <a:buSzPts val="2800"/>
              <a:buNone/>
              <a:defRPr sz="2800"/>
            </a:lvl8pPr>
            <a:lvl9pPr lvl="8" algn="ctr" rtl="0">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Title and three columns 2">
  <p:cSld name="CUSTOM_9_1">
    <p:spTree>
      <p:nvGrpSpPr>
        <p:cNvPr id="1" name="Shape 428"/>
        <p:cNvGrpSpPr/>
        <p:nvPr/>
      </p:nvGrpSpPr>
      <p:grpSpPr>
        <a:xfrm>
          <a:off x="0" y="0"/>
          <a:ext cx="0" cy="0"/>
          <a:chOff x="0" y="0"/>
          <a:chExt cx="0" cy="0"/>
        </a:xfrm>
      </p:grpSpPr>
      <p:grpSp>
        <p:nvGrpSpPr>
          <p:cNvPr id="429" name="Google Shape;429;p22"/>
          <p:cNvGrpSpPr/>
          <p:nvPr/>
        </p:nvGrpSpPr>
        <p:grpSpPr>
          <a:xfrm>
            <a:off x="-223662" y="97771"/>
            <a:ext cx="9455428" cy="5265507"/>
            <a:chOff x="-223662" y="97771"/>
            <a:chExt cx="9455428" cy="5265507"/>
          </a:xfrm>
        </p:grpSpPr>
        <p:grpSp>
          <p:nvGrpSpPr>
            <p:cNvPr id="430" name="Google Shape;430;p22"/>
            <p:cNvGrpSpPr/>
            <p:nvPr/>
          </p:nvGrpSpPr>
          <p:grpSpPr>
            <a:xfrm rot="2118701">
              <a:off x="386053" y="4551354"/>
              <a:ext cx="677494" cy="678539"/>
              <a:chOff x="1176363" y="5022450"/>
              <a:chExt cx="551250" cy="552100"/>
            </a:xfrm>
          </p:grpSpPr>
          <p:sp>
            <p:nvSpPr>
              <p:cNvPr id="431" name="Google Shape;431;p22"/>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22"/>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22"/>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4" name="Google Shape;434;p22"/>
            <p:cNvGrpSpPr/>
            <p:nvPr/>
          </p:nvGrpSpPr>
          <p:grpSpPr>
            <a:xfrm rot="4499953">
              <a:off x="8586036" y="4520634"/>
              <a:ext cx="488889" cy="473526"/>
              <a:chOff x="3103563" y="2976000"/>
              <a:chExt cx="397800" cy="385300"/>
            </a:xfrm>
          </p:grpSpPr>
          <p:sp>
            <p:nvSpPr>
              <p:cNvPr id="435" name="Google Shape;435;p22"/>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22"/>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22"/>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 name="Google Shape;438;p22"/>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 name="Google Shape;439;p22"/>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0" name="Google Shape;440;p22"/>
            <p:cNvGrpSpPr/>
            <p:nvPr/>
          </p:nvGrpSpPr>
          <p:grpSpPr>
            <a:xfrm>
              <a:off x="8429218" y="2192925"/>
              <a:ext cx="802548" cy="757672"/>
              <a:chOff x="5091638" y="5657900"/>
              <a:chExt cx="402825" cy="380300"/>
            </a:xfrm>
          </p:grpSpPr>
          <p:sp>
            <p:nvSpPr>
              <p:cNvPr id="441" name="Google Shape;441;p22"/>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 name="Google Shape;442;p22"/>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43" name="Google Shape;443;p22"/>
            <p:cNvGrpSpPr/>
            <p:nvPr/>
          </p:nvGrpSpPr>
          <p:grpSpPr>
            <a:xfrm rot="6300047">
              <a:off x="658879" y="471589"/>
              <a:ext cx="544223" cy="401785"/>
              <a:chOff x="3525538" y="7232375"/>
              <a:chExt cx="442825" cy="326925"/>
            </a:xfrm>
          </p:grpSpPr>
          <p:sp>
            <p:nvSpPr>
              <p:cNvPr id="444" name="Google Shape;444;p22"/>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 name="Google Shape;445;p22"/>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22"/>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22"/>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22"/>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49" name="Google Shape;449;p22"/>
            <p:cNvSpPr/>
            <p:nvPr/>
          </p:nvSpPr>
          <p:spPr>
            <a:xfrm rot="-1970022">
              <a:off x="8144066" y="200341"/>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22"/>
            <p:cNvSpPr/>
            <p:nvPr/>
          </p:nvSpPr>
          <p:spPr>
            <a:xfrm>
              <a:off x="2983163" y="2625794"/>
              <a:ext cx="502058" cy="389594"/>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 name="Google Shape;451;p22"/>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2" name="Google Shape;452;p22"/>
          <p:cNvSpPr txBox="1">
            <a:spLocks noGrp="1"/>
          </p:cNvSpPr>
          <p:nvPr>
            <p:ph type="subTitle" idx="1"/>
          </p:nvPr>
        </p:nvSpPr>
        <p:spPr>
          <a:xfrm>
            <a:off x="3560786" y="3622052"/>
            <a:ext cx="2196300" cy="8448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1400">
                <a:solidFill>
                  <a:schemeClr val="dk1"/>
                </a:solidFill>
              </a:defRPr>
            </a:lvl1pPr>
            <a:lvl2pPr lvl="1" algn="ctr" rtl="0">
              <a:spcBef>
                <a:spcPts val="0"/>
              </a:spcBef>
              <a:spcAft>
                <a:spcPts val="0"/>
              </a:spcAft>
              <a:buNone/>
              <a:defRPr>
                <a:solidFill>
                  <a:schemeClr val="dk1"/>
                </a:solidFill>
              </a:defRPr>
            </a:lvl2pPr>
            <a:lvl3pPr lvl="2" algn="ctr" rtl="0">
              <a:spcBef>
                <a:spcPts val="0"/>
              </a:spcBef>
              <a:spcAft>
                <a:spcPts val="0"/>
              </a:spcAft>
              <a:buNone/>
              <a:defRPr>
                <a:solidFill>
                  <a:schemeClr val="dk1"/>
                </a:solidFill>
              </a:defRPr>
            </a:lvl3pPr>
            <a:lvl4pPr lvl="3" algn="ctr" rtl="0">
              <a:spcBef>
                <a:spcPts val="0"/>
              </a:spcBef>
              <a:spcAft>
                <a:spcPts val="0"/>
              </a:spcAft>
              <a:buNone/>
              <a:defRPr>
                <a:solidFill>
                  <a:schemeClr val="dk1"/>
                </a:solidFill>
              </a:defRPr>
            </a:lvl4pPr>
            <a:lvl5pPr lvl="4" algn="ctr" rtl="0">
              <a:spcBef>
                <a:spcPts val="0"/>
              </a:spcBef>
              <a:spcAft>
                <a:spcPts val="0"/>
              </a:spcAft>
              <a:buNone/>
              <a:defRPr>
                <a:solidFill>
                  <a:schemeClr val="dk1"/>
                </a:solidFill>
              </a:defRPr>
            </a:lvl5pPr>
            <a:lvl6pPr lvl="5" algn="ctr" rtl="0">
              <a:spcBef>
                <a:spcPts val="0"/>
              </a:spcBef>
              <a:spcAft>
                <a:spcPts val="0"/>
              </a:spcAft>
              <a:buNone/>
              <a:defRPr>
                <a:solidFill>
                  <a:schemeClr val="dk1"/>
                </a:solidFill>
              </a:defRPr>
            </a:lvl6pPr>
            <a:lvl7pPr lvl="6" algn="ctr" rtl="0">
              <a:spcBef>
                <a:spcPts val="0"/>
              </a:spcBef>
              <a:spcAft>
                <a:spcPts val="0"/>
              </a:spcAft>
              <a:buNone/>
              <a:defRPr>
                <a:solidFill>
                  <a:schemeClr val="dk1"/>
                </a:solidFill>
              </a:defRPr>
            </a:lvl7pPr>
            <a:lvl8pPr lvl="7" algn="ctr" rtl="0">
              <a:spcBef>
                <a:spcPts val="0"/>
              </a:spcBef>
              <a:spcAft>
                <a:spcPts val="0"/>
              </a:spcAft>
              <a:buNone/>
              <a:defRPr>
                <a:solidFill>
                  <a:schemeClr val="dk1"/>
                </a:solidFill>
              </a:defRPr>
            </a:lvl8pPr>
            <a:lvl9pPr lvl="8" algn="ctr" rtl="0">
              <a:spcBef>
                <a:spcPts val="0"/>
              </a:spcBef>
              <a:spcAft>
                <a:spcPts val="0"/>
              </a:spcAft>
              <a:buNone/>
              <a:defRPr>
                <a:solidFill>
                  <a:schemeClr val="dk1"/>
                </a:solidFill>
              </a:defRPr>
            </a:lvl9pPr>
          </a:lstStyle>
          <a:p>
            <a:endParaRPr/>
          </a:p>
        </p:txBody>
      </p:sp>
      <p:sp>
        <p:nvSpPr>
          <p:cNvPr id="453" name="Google Shape;453;p22"/>
          <p:cNvSpPr txBox="1">
            <a:spLocks noGrp="1"/>
          </p:cNvSpPr>
          <p:nvPr>
            <p:ph type="subTitle" idx="2"/>
          </p:nvPr>
        </p:nvSpPr>
        <p:spPr>
          <a:xfrm>
            <a:off x="1131798" y="1584646"/>
            <a:ext cx="1998000" cy="844800"/>
          </a:xfrm>
          <a:prstGeom prst="rect">
            <a:avLst/>
          </a:prstGeom>
        </p:spPr>
        <p:txBody>
          <a:bodyPr spcFirstLastPara="1" wrap="square" lIns="91425" tIns="91425" rIns="91425" bIns="91425" anchor="ctr" anchorCtr="0">
            <a:noAutofit/>
          </a:bodyPr>
          <a:lstStyle>
            <a:lvl1pPr lvl="0" algn="ctr" rtl="0">
              <a:spcBef>
                <a:spcPts val="0"/>
              </a:spcBef>
              <a:spcAft>
                <a:spcPts val="0"/>
              </a:spcAft>
              <a:buNone/>
              <a:defRPr sz="1400">
                <a:solidFill>
                  <a:schemeClr val="dk1"/>
                </a:solidFill>
              </a:defRPr>
            </a:lvl1pPr>
            <a:lvl2pPr lvl="1" algn="ctr" rtl="0">
              <a:spcBef>
                <a:spcPts val="0"/>
              </a:spcBef>
              <a:spcAft>
                <a:spcPts val="0"/>
              </a:spcAft>
              <a:buNone/>
              <a:defRPr>
                <a:solidFill>
                  <a:schemeClr val="dk1"/>
                </a:solidFill>
              </a:defRPr>
            </a:lvl2pPr>
            <a:lvl3pPr lvl="2" algn="ctr" rtl="0">
              <a:spcBef>
                <a:spcPts val="0"/>
              </a:spcBef>
              <a:spcAft>
                <a:spcPts val="0"/>
              </a:spcAft>
              <a:buNone/>
              <a:defRPr>
                <a:solidFill>
                  <a:schemeClr val="dk1"/>
                </a:solidFill>
              </a:defRPr>
            </a:lvl3pPr>
            <a:lvl4pPr lvl="3" algn="ctr" rtl="0">
              <a:spcBef>
                <a:spcPts val="0"/>
              </a:spcBef>
              <a:spcAft>
                <a:spcPts val="0"/>
              </a:spcAft>
              <a:buNone/>
              <a:defRPr>
                <a:solidFill>
                  <a:schemeClr val="dk1"/>
                </a:solidFill>
              </a:defRPr>
            </a:lvl4pPr>
            <a:lvl5pPr lvl="4" algn="ctr" rtl="0">
              <a:spcBef>
                <a:spcPts val="0"/>
              </a:spcBef>
              <a:spcAft>
                <a:spcPts val="0"/>
              </a:spcAft>
              <a:buNone/>
              <a:defRPr>
                <a:solidFill>
                  <a:schemeClr val="dk1"/>
                </a:solidFill>
              </a:defRPr>
            </a:lvl5pPr>
            <a:lvl6pPr lvl="5" algn="ctr" rtl="0">
              <a:spcBef>
                <a:spcPts val="0"/>
              </a:spcBef>
              <a:spcAft>
                <a:spcPts val="0"/>
              </a:spcAft>
              <a:buNone/>
              <a:defRPr>
                <a:solidFill>
                  <a:schemeClr val="dk1"/>
                </a:solidFill>
              </a:defRPr>
            </a:lvl6pPr>
            <a:lvl7pPr lvl="6" algn="ctr" rtl="0">
              <a:spcBef>
                <a:spcPts val="0"/>
              </a:spcBef>
              <a:spcAft>
                <a:spcPts val="0"/>
              </a:spcAft>
              <a:buNone/>
              <a:defRPr>
                <a:solidFill>
                  <a:schemeClr val="dk1"/>
                </a:solidFill>
              </a:defRPr>
            </a:lvl7pPr>
            <a:lvl8pPr lvl="7" algn="ctr" rtl="0">
              <a:spcBef>
                <a:spcPts val="0"/>
              </a:spcBef>
              <a:spcAft>
                <a:spcPts val="0"/>
              </a:spcAft>
              <a:buNone/>
              <a:defRPr>
                <a:solidFill>
                  <a:schemeClr val="dk1"/>
                </a:solidFill>
              </a:defRPr>
            </a:lvl8pPr>
            <a:lvl9pPr lvl="8" algn="ctr" rtl="0">
              <a:spcBef>
                <a:spcPts val="0"/>
              </a:spcBef>
              <a:spcAft>
                <a:spcPts val="0"/>
              </a:spcAft>
              <a:buNone/>
              <a:defRPr>
                <a:solidFill>
                  <a:schemeClr val="dk1"/>
                </a:solidFill>
              </a:defRPr>
            </a:lvl9pPr>
          </a:lstStyle>
          <a:p>
            <a:endParaRPr/>
          </a:p>
        </p:txBody>
      </p:sp>
      <p:sp>
        <p:nvSpPr>
          <p:cNvPr id="454" name="Google Shape;454;p22"/>
          <p:cNvSpPr txBox="1">
            <a:spLocks noGrp="1"/>
          </p:cNvSpPr>
          <p:nvPr>
            <p:ph type="subTitle" idx="3"/>
          </p:nvPr>
        </p:nvSpPr>
        <p:spPr>
          <a:xfrm>
            <a:off x="3736286" y="3295100"/>
            <a:ext cx="1845300" cy="384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Lora"/>
              <a:buNone/>
              <a:defRPr sz="2000" b="1">
                <a:solidFill>
                  <a:schemeClr val="dk1"/>
                </a:solidFill>
                <a:latin typeface="Poppins"/>
                <a:ea typeface="Poppins"/>
                <a:cs typeface="Poppins"/>
                <a:sym typeface="Poppins"/>
              </a:defRPr>
            </a:lvl1pPr>
            <a:lvl2pPr lvl="1" rtl="0">
              <a:spcBef>
                <a:spcPts val="0"/>
              </a:spcBef>
              <a:spcAft>
                <a:spcPts val="0"/>
              </a:spcAft>
              <a:buSzPts val="1800"/>
              <a:buFont typeface="Lora"/>
              <a:buNone/>
              <a:defRPr sz="1800">
                <a:latin typeface="Lora"/>
                <a:ea typeface="Lora"/>
                <a:cs typeface="Lora"/>
                <a:sym typeface="Lora"/>
              </a:defRPr>
            </a:lvl2pPr>
            <a:lvl3pPr lvl="2" rtl="0">
              <a:spcBef>
                <a:spcPts val="1600"/>
              </a:spcBef>
              <a:spcAft>
                <a:spcPts val="0"/>
              </a:spcAft>
              <a:buSzPts val="1800"/>
              <a:buFont typeface="Lora"/>
              <a:buNone/>
              <a:defRPr sz="1800">
                <a:latin typeface="Lora"/>
                <a:ea typeface="Lora"/>
                <a:cs typeface="Lora"/>
                <a:sym typeface="Lora"/>
              </a:defRPr>
            </a:lvl3pPr>
            <a:lvl4pPr lvl="3" rtl="0">
              <a:spcBef>
                <a:spcPts val="1600"/>
              </a:spcBef>
              <a:spcAft>
                <a:spcPts val="0"/>
              </a:spcAft>
              <a:buSzPts val="1800"/>
              <a:buFont typeface="Lora"/>
              <a:buNone/>
              <a:defRPr sz="1800">
                <a:latin typeface="Lora"/>
                <a:ea typeface="Lora"/>
                <a:cs typeface="Lora"/>
                <a:sym typeface="Lora"/>
              </a:defRPr>
            </a:lvl4pPr>
            <a:lvl5pPr lvl="4" rtl="0">
              <a:spcBef>
                <a:spcPts val="1600"/>
              </a:spcBef>
              <a:spcAft>
                <a:spcPts val="0"/>
              </a:spcAft>
              <a:buSzPts val="1800"/>
              <a:buFont typeface="Lora"/>
              <a:buNone/>
              <a:defRPr sz="1800">
                <a:latin typeface="Lora"/>
                <a:ea typeface="Lora"/>
                <a:cs typeface="Lora"/>
                <a:sym typeface="Lora"/>
              </a:defRPr>
            </a:lvl5pPr>
            <a:lvl6pPr lvl="5" rtl="0">
              <a:spcBef>
                <a:spcPts val="1600"/>
              </a:spcBef>
              <a:spcAft>
                <a:spcPts val="0"/>
              </a:spcAft>
              <a:buSzPts val="1800"/>
              <a:buFont typeface="Lora"/>
              <a:buNone/>
              <a:defRPr sz="1800">
                <a:latin typeface="Lora"/>
                <a:ea typeface="Lora"/>
                <a:cs typeface="Lora"/>
                <a:sym typeface="Lora"/>
              </a:defRPr>
            </a:lvl6pPr>
            <a:lvl7pPr lvl="6" rtl="0">
              <a:spcBef>
                <a:spcPts val="1600"/>
              </a:spcBef>
              <a:spcAft>
                <a:spcPts val="0"/>
              </a:spcAft>
              <a:buSzPts val="1800"/>
              <a:buFont typeface="Lora"/>
              <a:buNone/>
              <a:defRPr sz="1800">
                <a:latin typeface="Lora"/>
                <a:ea typeface="Lora"/>
                <a:cs typeface="Lora"/>
                <a:sym typeface="Lora"/>
              </a:defRPr>
            </a:lvl7pPr>
            <a:lvl8pPr lvl="7" rtl="0">
              <a:spcBef>
                <a:spcPts val="1600"/>
              </a:spcBef>
              <a:spcAft>
                <a:spcPts val="0"/>
              </a:spcAft>
              <a:buSzPts val="1800"/>
              <a:buFont typeface="Lora"/>
              <a:buNone/>
              <a:defRPr sz="1800">
                <a:latin typeface="Lora"/>
                <a:ea typeface="Lora"/>
                <a:cs typeface="Lora"/>
                <a:sym typeface="Lora"/>
              </a:defRPr>
            </a:lvl8pPr>
            <a:lvl9pPr lvl="8" rtl="0">
              <a:spcBef>
                <a:spcPts val="1600"/>
              </a:spcBef>
              <a:spcAft>
                <a:spcPts val="1600"/>
              </a:spcAft>
              <a:buSzPts val="1800"/>
              <a:buFont typeface="Lora"/>
              <a:buNone/>
              <a:defRPr sz="1800">
                <a:latin typeface="Lora"/>
                <a:ea typeface="Lora"/>
                <a:cs typeface="Lora"/>
                <a:sym typeface="Lora"/>
              </a:defRPr>
            </a:lvl9pPr>
          </a:lstStyle>
          <a:p>
            <a:endParaRPr/>
          </a:p>
        </p:txBody>
      </p:sp>
      <p:sp>
        <p:nvSpPr>
          <p:cNvPr id="455" name="Google Shape;455;p22"/>
          <p:cNvSpPr txBox="1">
            <a:spLocks noGrp="1"/>
          </p:cNvSpPr>
          <p:nvPr>
            <p:ph type="subTitle" idx="4"/>
          </p:nvPr>
        </p:nvSpPr>
        <p:spPr>
          <a:xfrm>
            <a:off x="848048" y="1252639"/>
            <a:ext cx="2500800" cy="384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Lora"/>
              <a:buNone/>
              <a:defRPr sz="2000" b="1">
                <a:solidFill>
                  <a:schemeClr val="dk1"/>
                </a:solidFill>
                <a:latin typeface="Poppins"/>
                <a:ea typeface="Poppins"/>
                <a:cs typeface="Poppins"/>
                <a:sym typeface="Poppins"/>
              </a:defRPr>
            </a:lvl1pPr>
            <a:lvl2pPr lvl="1" rtl="0">
              <a:spcBef>
                <a:spcPts val="0"/>
              </a:spcBef>
              <a:spcAft>
                <a:spcPts val="0"/>
              </a:spcAft>
              <a:buSzPts val="1800"/>
              <a:buFont typeface="Lora"/>
              <a:buNone/>
              <a:defRPr sz="1800">
                <a:latin typeface="Lora"/>
                <a:ea typeface="Lora"/>
                <a:cs typeface="Lora"/>
                <a:sym typeface="Lora"/>
              </a:defRPr>
            </a:lvl2pPr>
            <a:lvl3pPr lvl="2" rtl="0">
              <a:spcBef>
                <a:spcPts val="1600"/>
              </a:spcBef>
              <a:spcAft>
                <a:spcPts val="0"/>
              </a:spcAft>
              <a:buSzPts val="1800"/>
              <a:buFont typeface="Lora"/>
              <a:buNone/>
              <a:defRPr sz="1800">
                <a:latin typeface="Lora"/>
                <a:ea typeface="Lora"/>
                <a:cs typeface="Lora"/>
                <a:sym typeface="Lora"/>
              </a:defRPr>
            </a:lvl3pPr>
            <a:lvl4pPr lvl="3" rtl="0">
              <a:spcBef>
                <a:spcPts val="1600"/>
              </a:spcBef>
              <a:spcAft>
                <a:spcPts val="0"/>
              </a:spcAft>
              <a:buSzPts val="1800"/>
              <a:buFont typeface="Lora"/>
              <a:buNone/>
              <a:defRPr sz="1800">
                <a:latin typeface="Lora"/>
                <a:ea typeface="Lora"/>
                <a:cs typeface="Lora"/>
                <a:sym typeface="Lora"/>
              </a:defRPr>
            </a:lvl4pPr>
            <a:lvl5pPr lvl="4" rtl="0">
              <a:spcBef>
                <a:spcPts val="1600"/>
              </a:spcBef>
              <a:spcAft>
                <a:spcPts val="0"/>
              </a:spcAft>
              <a:buSzPts val="1800"/>
              <a:buFont typeface="Lora"/>
              <a:buNone/>
              <a:defRPr sz="1800">
                <a:latin typeface="Lora"/>
                <a:ea typeface="Lora"/>
                <a:cs typeface="Lora"/>
                <a:sym typeface="Lora"/>
              </a:defRPr>
            </a:lvl5pPr>
            <a:lvl6pPr lvl="5" rtl="0">
              <a:spcBef>
                <a:spcPts val="1600"/>
              </a:spcBef>
              <a:spcAft>
                <a:spcPts val="0"/>
              </a:spcAft>
              <a:buSzPts val="1800"/>
              <a:buFont typeface="Lora"/>
              <a:buNone/>
              <a:defRPr sz="1800">
                <a:latin typeface="Lora"/>
                <a:ea typeface="Lora"/>
                <a:cs typeface="Lora"/>
                <a:sym typeface="Lora"/>
              </a:defRPr>
            </a:lvl6pPr>
            <a:lvl7pPr lvl="6" rtl="0">
              <a:spcBef>
                <a:spcPts val="1600"/>
              </a:spcBef>
              <a:spcAft>
                <a:spcPts val="0"/>
              </a:spcAft>
              <a:buSzPts val="1800"/>
              <a:buFont typeface="Lora"/>
              <a:buNone/>
              <a:defRPr sz="1800">
                <a:latin typeface="Lora"/>
                <a:ea typeface="Lora"/>
                <a:cs typeface="Lora"/>
                <a:sym typeface="Lora"/>
              </a:defRPr>
            </a:lvl7pPr>
            <a:lvl8pPr lvl="7" rtl="0">
              <a:spcBef>
                <a:spcPts val="1600"/>
              </a:spcBef>
              <a:spcAft>
                <a:spcPts val="0"/>
              </a:spcAft>
              <a:buSzPts val="1800"/>
              <a:buFont typeface="Lora"/>
              <a:buNone/>
              <a:defRPr sz="1800">
                <a:latin typeface="Lora"/>
                <a:ea typeface="Lora"/>
                <a:cs typeface="Lora"/>
                <a:sym typeface="Lora"/>
              </a:defRPr>
            </a:lvl8pPr>
            <a:lvl9pPr lvl="8" rtl="0">
              <a:spcBef>
                <a:spcPts val="1600"/>
              </a:spcBef>
              <a:spcAft>
                <a:spcPts val="1600"/>
              </a:spcAft>
              <a:buSzPts val="1800"/>
              <a:buFont typeface="Lora"/>
              <a:buNone/>
              <a:defRPr sz="1800">
                <a:latin typeface="Lora"/>
                <a:ea typeface="Lora"/>
                <a:cs typeface="Lora"/>
                <a:sym typeface="Lora"/>
              </a:defRPr>
            </a:lvl9pPr>
          </a:lstStyle>
          <a:p>
            <a:endParaRPr/>
          </a:p>
        </p:txBody>
      </p:sp>
      <p:sp>
        <p:nvSpPr>
          <p:cNvPr id="456" name="Google Shape;456;p22"/>
          <p:cNvSpPr txBox="1">
            <a:spLocks noGrp="1"/>
          </p:cNvSpPr>
          <p:nvPr>
            <p:ph type="subTitle" idx="5"/>
          </p:nvPr>
        </p:nvSpPr>
        <p:spPr>
          <a:xfrm>
            <a:off x="6180544" y="1584646"/>
            <a:ext cx="2082900" cy="8448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400">
                <a:solidFill>
                  <a:schemeClr val="dk1"/>
                </a:solidFill>
              </a:defRPr>
            </a:lvl1pPr>
            <a:lvl2pPr lvl="1" algn="ctr" rtl="0">
              <a:spcBef>
                <a:spcPts val="0"/>
              </a:spcBef>
              <a:spcAft>
                <a:spcPts val="0"/>
              </a:spcAft>
              <a:buNone/>
              <a:defRPr>
                <a:solidFill>
                  <a:schemeClr val="dk1"/>
                </a:solidFill>
              </a:defRPr>
            </a:lvl2pPr>
            <a:lvl3pPr lvl="2" algn="ctr" rtl="0">
              <a:spcBef>
                <a:spcPts val="0"/>
              </a:spcBef>
              <a:spcAft>
                <a:spcPts val="0"/>
              </a:spcAft>
              <a:buNone/>
              <a:defRPr>
                <a:solidFill>
                  <a:schemeClr val="dk1"/>
                </a:solidFill>
              </a:defRPr>
            </a:lvl3pPr>
            <a:lvl4pPr lvl="3" algn="ctr" rtl="0">
              <a:spcBef>
                <a:spcPts val="0"/>
              </a:spcBef>
              <a:spcAft>
                <a:spcPts val="0"/>
              </a:spcAft>
              <a:buNone/>
              <a:defRPr>
                <a:solidFill>
                  <a:schemeClr val="dk1"/>
                </a:solidFill>
              </a:defRPr>
            </a:lvl4pPr>
            <a:lvl5pPr lvl="4" algn="ctr" rtl="0">
              <a:spcBef>
                <a:spcPts val="0"/>
              </a:spcBef>
              <a:spcAft>
                <a:spcPts val="0"/>
              </a:spcAft>
              <a:buNone/>
              <a:defRPr>
                <a:solidFill>
                  <a:schemeClr val="dk1"/>
                </a:solidFill>
              </a:defRPr>
            </a:lvl5pPr>
            <a:lvl6pPr lvl="5" algn="ctr" rtl="0">
              <a:spcBef>
                <a:spcPts val="0"/>
              </a:spcBef>
              <a:spcAft>
                <a:spcPts val="0"/>
              </a:spcAft>
              <a:buNone/>
              <a:defRPr>
                <a:solidFill>
                  <a:schemeClr val="dk1"/>
                </a:solidFill>
              </a:defRPr>
            </a:lvl6pPr>
            <a:lvl7pPr lvl="6" algn="ctr" rtl="0">
              <a:spcBef>
                <a:spcPts val="0"/>
              </a:spcBef>
              <a:spcAft>
                <a:spcPts val="0"/>
              </a:spcAft>
              <a:buNone/>
              <a:defRPr>
                <a:solidFill>
                  <a:schemeClr val="dk1"/>
                </a:solidFill>
              </a:defRPr>
            </a:lvl7pPr>
            <a:lvl8pPr lvl="7" algn="ctr" rtl="0">
              <a:spcBef>
                <a:spcPts val="0"/>
              </a:spcBef>
              <a:spcAft>
                <a:spcPts val="0"/>
              </a:spcAft>
              <a:buNone/>
              <a:defRPr>
                <a:solidFill>
                  <a:schemeClr val="dk1"/>
                </a:solidFill>
              </a:defRPr>
            </a:lvl8pPr>
            <a:lvl9pPr lvl="8" algn="ctr" rtl="0">
              <a:spcBef>
                <a:spcPts val="0"/>
              </a:spcBef>
              <a:spcAft>
                <a:spcPts val="0"/>
              </a:spcAft>
              <a:buNone/>
              <a:defRPr>
                <a:solidFill>
                  <a:schemeClr val="dk1"/>
                </a:solidFill>
              </a:defRPr>
            </a:lvl9pPr>
          </a:lstStyle>
          <a:p>
            <a:endParaRPr/>
          </a:p>
        </p:txBody>
      </p:sp>
      <p:sp>
        <p:nvSpPr>
          <p:cNvPr id="457" name="Google Shape;457;p22"/>
          <p:cNvSpPr txBox="1">
            <a:spLocks noGrp="1"/>
          </p:cNvSpPr>
          <p:nvPr>
            <p:ph type="subTitle" idx="6"/>
          </p:nvPr>
        </p:nvSpPr>
        <p:spPr>
          <a:xfrm>
            <a:off x="6158944" y="1245679"/>
            <a:ext cx="2126100" cy="384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1800"/>
              <a:buFont typeface="Lora"/>
              <a:buNone/>
              <a:defRPr sz="2000" b="1">
                <a:solidFill>
                  <a:schemeClr val="dk1"/>
                </a:solidFill>
                <a:latin typeface="Poppins"/>
                <a:ea typeface="Poppins"/>
                <a:cs typeface="Poppins"/>
                <a:sym typeface="Poppins"/>
              </a:defRPr>
            </a:lvl1pPr>
            <a:lvl2pPr lvl="1" rtl="0">
              <a:spcBef>
                <a:spcPts val="0"/>
              </a:spcBef>
              <a:spcAft>
                <a:spcPts val="0"/>
              </a:spcAft>
              <a:buSzPts val="1800"/>
              <a:buFont typeface="Lora"/>
              <a:buNone/>
              <a:defRPr sz="1800">
                <a:latin typeface="Lora"/>
                <a:ea typeface="Lora"/>
                <a:cs typeface="Lora"/>
                <a:sym typeface="Lora"/>
              </a:defRPr>
            </a:lvl2pPr>
            <a:lvl3pPr lvl="2" rtl="0">
              <a:spcBef>
                <a:spcPts val="1600"/>
              </a:spcBef>
              <a:spcAft>
                <a:spcPts val="0"/>
              </a:spcAft>
              <a:buSzPts val="1800"/>
              <a:buFont typeface="Lora"/>
              <a:buNone/>
              <a:defRPr sz="1800">
                <a:latin typeface="Lora"/>
                <a:ea typeface="Lora"/>
                <a:cs typeface="Lora"/>
                <a:sym typeface="Lora"/>
              </a:defRPr>
            </a:lvl3pPr>
            <a:lvl4pPr lvl="3" rtl="0">
              <a:spcBef>
                <a:spcPts val="1600"/>
              </a:spcBef>
              <a:spcAft>
                <a:spcPts val="0"/>
              </a:spcAft>
              <a:buSzPts val="1800"/>
              <a:buFont typeface="Lora"/>
              <a:buNone/>
              <a:defRPr sz="1800">
                <a:latin typeface="Lora"/>
                <a:ea typeface="Lora"/>
                <a:cs typeface="Lora"/>
                <a:sym typeface="Lora"/>
              </a:defRPr>
            </a:lvl4pPr>
            <a:lvl5pPr lvl="4" rtl="0">
              <a:spcBef>
                <a:spcPts val="1600"/>
              </a:spcBef>
              <a:spcAft>
                <a:spcPts val="0"/>
              </a:spcAft>
              <a:buSzPts val="1800"/>
              <a:buFont typeface="Lora"/>
              <a:buNone/>
              <a:defRPr sz="1800">
                <a:latin typeface="Lora"/>
                <a:ea typeface="Lora"/>
                <a:cs typeface="Lora"/>
                <a:sym typeface="Lora"/>
              </a:defRPr>
            </a:lvl5pPr>
            <a:lvl6pPr lvl="5" rtl="0">
              <a:spcBef>
                <a:spcPts val="1600"/>
              </a:spcBef>
              <a:spcAft>
                <a:spcPts val="0"/>
              </a:spcAft>
              <a:buSzPts val="1800"/>
              <a:buFont typeface="Lora"/>
              <a:buNone/>
              <a:defRPr sz="1800">
                <a:latin typeface="Lora"/>
                <a:ea typeface="Lora"/>
                <a:cs typeface="Lora"/>
                <a:sym typeface="Lora"/>
              </a:defRPr>
            </a:lvl6pPr>
            <a:lvl7pPr lvl="6" rtl="0">
              <a:spcBef>
                <a:spcPts val="1600"/>
              </a:spcBef>
              <a:spcAft>
                <a:spcPts val="0"/>
              </a:spcAft>
              <a:buSzPts val="1800"/>
              <a:buFont typeface="Lora"/>
              <a:buNone/>
              <a:defRPr sz="1800">
                <a:latin typeface="Lora"/>
                <a:ea typeface="Lora"/>
                <a:cs typeface="Lora"/>
                <a:sym typeface="Lora"/>
              </a:defRPr>
            </a:lvl7pPr>
            <a:lvl8pPr lvl="7" rtl="0">
              <a:spcBef>
                <a:spcPts val="1600"/>
              </a:spcBef>
              <a:spcAft>
                <a:spcPts val="0"/>
              </a:spcAft>
              <a:buSzPts val="1800"/>
              <a:buFont typeface="Lora"/>
              <a:buNone/>
              <a:defRPr sz="1800">
                <a:latin typeface="Lora"/>
                <a:ea typeface="Lora"/>
                <a:cs typeface="Lora"/>
                <a:sym typeface="Lora"/>
              </a:defRPr>
            </a:lvl8pPr>
            <a:lvl9pPr lvl="8" rtl="0">
              <a:spcBef>
                <a:spcPts val="1600"/>
              </a:spcBef>
              <a:spcAft>
                <a:spcPts val="1600"/>
              </a:spcAft>
              <a:buSzPts val="1800"/>
              <a:buFont typeface="Lora"/>
              <a:buNone/>
              <a:defRPr sz="1800">
                <a:latin typeface="Lora"/>
                <a:ea typeface="Lora"/>
                <a:cs typeface="Lora"/>
                <a:sym typeface="Lora"/>
              </a:defRPr>
            </a:lvl9pPr>
          </a:lstStyle>
          <a:p>
            <a:endParaRPr/>
          </a:p>
        </p:txBody>
      </p:sp>
      <p:sp>
        <p:nvSpPr>
          <p:cNvPr id="458" name="Google Shape;458;p22"/>
          <p:cNvSpPr txBox="1">
            <a:spLocks noGrp="1"/>
          </p:cNvSpPr>
          <p:nvPr>
            <p:ph type="title"/>
          </p:nvPr>
        </p:nvSpPr>
        <p:spPr>
          <a:xfrm>
            <a:off x="724800" y="489659"/>
            <a:ext cx="7694400" cy="477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000"/>
              <a:buNone/>
              <a:defRPr>
                <a:solidFill>
                  <a:schemeClr val="accent1"/>
                </a:solidFill>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ackground">
  <p:cSld name="CUSTOM_5">
    <p:spTree>
      <p:nvGrpSpPr>
        <p:cNvPr id="1" name="Shape 638"/>
        <p:cNvGrpSpPr/>
        <p:nvPr/>
      </p:nvGrpSpPr>
      <p:grpSpPr>
        <a:xfrm>
          <a:off x="0" y="0"/>
          <a:ext cx="0" cy="0"/>
          <a:chOff x="0" y="0"/>
          <a:chExt cx="0" cy="0"/>
        </a:xfrm>
      </p:grpSpPr>
      <p:sp>
        <p:nvSpPr>
          <p:cNvPr id="639" name="Google Shape;639;p31"/>
          <p:cNvSpPr/>
          <p:nvPr/>
        </p:nvSpPr>
        <p:spPr>
          <a:xfrm>
            <a:off x="1641870" y="-382756"/>
            <a:ext cx="5872522" cy="4588842"/>
          </a:xfrm>
          <a:custGeom>
            <a:avLst/>
            <a:gdLst/>
            <a:ahLst/>
            <a:cxnLst/>
            <a:rect l="l" t="t" r="r" b="b"/>
            <a:pathLst>
              <a:path w="173461" h="135554" extrusionOk="0">
                <a:moveTo>
                  <a:pt x="116684" y="1"/>
                </a:moveTo>
                <a:cubicBezTo>
                  <a:pt x="115570" y="1"/>
                  <a:pt x="114430" y="48"/>
                  <a:pt x="113266" y="146"/>
                </a:cubicBezTo>
                <a:cubicBezTo>
                  <a:pt x="90177" y="2065"/>
                  <a:pt x="85202" y="26715"/>
                  <a:pt x="69722" y="38031"/>
                </a:cubicBezTo>
                <a:cubicBezTo>
                  <a:pt x="66333" y="40523"/>
                  <a:pt x="61074" y="40996"/>
                  <a:pt x="55446" y="40996"/>
                </a:cubicBezTo>
                <a:cubicBezTo>
                  <a:pt x="51991" y="40996"/>
                  <a:pt x="48396" y="40818"/>
                  <a:pt x="45010" y="40818"/>
                </a:cubicBezTo>
                <a:cubicBezTo>
                  <a:pt x="40738" y="40818"/>
                  <a:pt x="36797" y="41102"/>
                  <a:pt x="33886" y="42389"/>
                </a:cubicBezTo>
                <a:cubicBezTo>
                  <a:pt x="5236" y="55137"/>
                  <a:pt x="0" y="96469"/>
                  <a:pt x="15675" y="115818"/>
                </a:cubicBezTo>
                <a:cubicBezTo>
                  <a:pt x="26484" y="129168"/>
                  <a:pt x="41570" y="135554"/>
                  <a:pt x="61921" y="135554"/>
                </a:cubicBezTo>
                <a:cubicBezTo>
                  <a:pt x="67102" y="135554"/>
                  <a:pt x="72623" y="135140"/>
                  <a:pt x="78503" y="134322"/>
                </a:cubicBezTo>
                <a:cubicBezTo>
                  <a:pt x="107445" y="130289"/>
                  <a:pt x="127933" y="128533"/>
                  <a:pt x="150696" y="104144"/>
                </a:cubicBezTo>
                <a:cubicBezTo>
                  <a:pt x="173460" y="79721"/>
                  <a:pt x="165785" y="41088"/>
                  <a:pt x="149721" y="16568"/>
                </a:cubicBezTo>
                <a:cubicBezTo>
                  <a:pt x="149721" y="16568"/>
                  <a:pt x="137669" y="1"/>
                  <a:pt x="1166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40" name="Google Shape;640;p31"/>
          <p:cNvGrpSpPr/>
          <p:nvPr/>
        </p:nvGrpSpPr>
        <p:grpSpPr>
          <a:xfrm rot="2118701">
            <a:off x="8055365" y="4614867"/>
            <a:ext cx="677494" cy="678539"/>
            <a:chOff x="1176363" y="5022450"/>
            <a:chExt cx="551250" cy="552100"/>
          </a:xfrm>
        </p:grpSpPr>
        <p:sp>
          <p:nvSpPr>
            <p:cNvPr id="641" name="Google Shape;641;p31"/>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2" name="Google Shape;642;p31"/>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3" name="Google Shape;643;p31"/>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4" name="Google Shape;644;p31"/>
          <p:cNvGrpSpPr/>
          <p:nvPr/>
        </p:nvGrpSpPr>
        <p:grpSpPr>
          <a:xfrm>
            <a:off x="4279080" y="-217675"/>
            <a:ext cx="802548" cy="757672"/>
            <a:chOff x="5091638" y="5657900"/>
            <a:chExt cx="402825" cy="380300"/>
          </a:xfrm>
        </p:grpSpPr>
        <p:sp>
          <p:nvSpPr>
            <p:cNvPr id="645" name="Google Shape;645;p31"/>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6" name="Google Shape;646;p31"/>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7" name="Google Shape;647;p31"/>
          <p:cNvGrpSpPr/>
          <p:nvPr/>
        </p:nvGrpSpPr>
        <p:grpSpPr>
          <a:xfrm rot="-2700000">
            <a:off x="8122004" y="133581"/>
            <a:ext cx="544210" cy="401775"/>
            <a:chOff x="3525538" y="7232375"/>
            <a:chExt cx="442825" cy="326925"/>
          </a:xfrm>
        </p:grpSpPr>
        <p:sp>
          <p:nvSpPr>
            <p:cNvPr id="648" name="Google Shape;648;p31"/>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9" name="Google Shape;649;p31"/>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31"/>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31"/>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31"/>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53" name="Google Shape;653;p31"/>
          <p:cNvSpPr/>
          <p:nvPr/>
        </p:nvSpPr>
        <p:spPr>
          <a:xfrm rot="-1970022">
            <a:off x="542141" y="249203"/>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4" name="Google Shape;654;p31"/>
          <p:cNvSpPr/>
          <p:nvPr/>
        </p:nvSpPr>
        <p:spPr>
          <a:xfrm>
            <a:off x="8280338" y="210045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31"/>
          <p:cNvSpPr/>
          <p:nvPr/>
        </p:nvSpPr>
        <p:spPr>
          <a:xfrm>
            <a:off x="-223662" y="30859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31"/>
          <p:cNvSpPr/>
          <p:nvPr/>
        </p:nvSpPr>
        <p:spPr>
          <a:xfrm rot="-2488583">
            <a:off x="4320976" y="4395219"/>
            <a:ext cx="502051" cy="389589"/>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57" name="Google Shape;657;p31"/>
          <p:cNvGrpSpPr/>
          <p:nvPr/>
        </p:nvGrpSpPr>
        <p:grpSpPr>
          <a:xfrm rot="-2700000">
            <a:off x="62342" y="4668581"/>
            <a:ext cx="544210" cy="401775"/>
            <a:chOff x="3525538" y="7232375"/>
            <a:chExt cx="442825" cy="326925"/>
          </a:xfrm>
        </p:grpSpPr>
        <p:sp>
          <p:nvSpPr>
            <p:cNvPr id="658" name="Google Shape;658;p31"/>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9" name="Google Shape;659;p31"/>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31"/>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31"/>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31"/>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ackground 2">
  <p:cSld name="CUSTOM_5_2">
    <p:spTree>
      <p:nvGrpSpPr>
        <p:cNvPr id="1" name="Shape 663"/>
        <p:cNvGrpSpPr/>
        <p:nvPr/>
      </p:nvGrpSpPr>
      <p:grpSpPr>
        <a:xfrm>
          <a:off x="0" y="0"/>
          <a:ext cx="0" cy="0"/>
          <a:chOff x="0" y="0"/>
          <a:chExt cx="0" cy="0"/>
        </a:xfrm>
      </p:grpSpPr>
      <p:grpSp>
        <p:nvGrpSpPr>
          <p:cNvPr id="664" name="Google Shape;664;p32"/>
          <p:cNvGrpSpPr/>
          <p:nvPr/>
        </p:nvGrpSpPr>
        <p:grpSpPr>
          <a:xfrm rot="2118701">
            <a:off x="-89872" y="4448521"/>
            <a:ext cx="677494" cy="678539"/>
            <a:chOff x="1176363" y="5022450"/>
            <a:chExt cx="551250" cy="552100"/>
          </a:xfrm>
        </p:grpSpPr>
        <p:sp>
          <p:nvSpPr>
            <p:cNvPr id="665" name="Google Shape;665;p32"/>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6" name="Google Shape;666;p32"/>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7" name="Google Shape;667;p32"/>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68" name="Google Shape;668;p32"/>
          <p:cNvGrpSpPr/>
          <p:nvPr/>
        </p:nvGrpSpPr>
        <p:grpSpPr>
          <a:xfrm rot="4499953">
            <a:off x="8586036" y="4154351"/>
            <a:ext cx="488889" cy="473526"/>
            <a:chOff x="3103563" y="2976000"/>
            <a:chExt cx="397800" cy="385300"/>
          </a:xfrm>
        </p:grpSpPr>
        <p:sp>
          <p:nvSpPr>
            <p:cNvPr id="669" name="Google Shape;669;p32"/>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0" name="Google Shape;670;p32"/>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1" name="Google Shape;671;p32"/>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2" name="Google Shape;672;p32"/>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3" name="Google Shape;673;p32"/>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4" name="Google Shape;674;p32"/>
          <p:cNvGrpSpPr/>
          <p:nvPr/>
        </p:nvGrpSpPr>
        <p:grpSpPr>
          <a:xfrm>
            <a:off x="8775705" y="1852317"/>
            <a:ext cx="802548" cy="757672"/>
            <a:chOff x="5091638" y="5657900"/>
            <a:chExt cx="402825" cy="380300"/>
          </a:xfrm>
        </p:grpSpPr>
        <p:sp>
          <p:nvSpPr>
            <p:cNvPr id="675" name="Google Shape;675;p32"/>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6" name="Google Shape;676;p32"/>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77" name="Google Shape;677;p32"/>
          <p:cNvGrpSpPr/>
          <p:nvPr/>
        </p:nvGrpSpPr>
        <p:grpSpPr>
          <a:xfrm rot="6300047">
            <a:off x="658879" y="105306"/>
            <a:ext cx="544223" cy="401785"/>
            <a:chOff x="3525538" y="7232375"/>
            <a:chExt cx="442825" cy="326925"/>
          </a:xfrm>
        </p:grpSpPr>
        <p:sp>
          <p:nvSpPr>
            <p:cNvPr id="678" name="Google Shape;678;p32"/>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9" name="Google Shape;679;p32"/>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32"/>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32"/>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32"/>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83" name="Google Shape;683;p32"/>
          <p:cNvSpPr/>
          <p:nvPr/>
        </p:nvSpPr>
        <p:spPr>
          <a:xfrm rot="-1970022">
            <a:off x="8010341" y="300657"/>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4" name="Google Shape;684;p32"/>
          <p:cNvSpPr/>
          <p:nvPr/>
        </p:nvSpPr>
        <p:spPr>
          <a:xfrm rot="3983561">
            <a:off x="-133752" y="2221225"/>
            <a:ext cx="502066" cy="389601"/>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32"/>
          <p:cNvSpPr/>
          <p:nvPr/>
        </p:nvSpPr>
        <p:spPr>
          <a:xfrm rot="5799132" flipH="1">
            <a:off x="1688421" y="381956"/>
            <a:ext cx="5186525" cy="4513894"/>
          </a:xfrm>
          <a:custGeom>
            <a:avLst/>
            <a:gdLst/>
            <a:ahLst/>
            <a:cxnLst/>
            <a:rect l="l" t="t" r="r" b="b"/>
            <a:pathLst>
              <a:path w="202979" h="179447" extrusionOk="0">
                <a:moveTo>
                  <a:pt x="153674" y="1"/>
                </a:moveTo>
                <a:cubicBezTo>
                  <a:pt x="134554" y="1"/>
                  <a:pt x="120742" y="16799"/>
                  <a:pt x="92700" y="22903"/>
                </a:cubicBezTo>
                <a:cubicBezTo>
                  <a:pt x="59476" y="30141"/>
                  <a:pt x="49770" y="27172"/>
                  <a:pt x="24885" y="50956"/>
                </a:cubicBezTo>
                <a:cubicBezTo>
                  <a:pt x="1" y="74740"/>
                  <a:pt x="1702" y="119472"/>
                  <a:pt x="28554" y="147725"/>
                </a:cubicBezTo>
                <a:cubicBezTo>
                  <a:pt x="55374" y="175979"/>
                  <a:pt x="83794" y="178981"/>
                  <a:pt x="83794" y="178981"/>
                </a:cubicBezTo>
                <a:cubicBezTo>
                  <a:pt x="83794" y="178981"/>
                  <a:pt x="86847" y="179447"/>
                  <a:pt x="91893" y="179447"/>
                </a:cubicBezTo>
                <a:cubicBezTo>
                  <a:pt x="103553" y="179447"/>
                  <a:pt x="125856" y="176961"/>
                  <a:pt x="145738" y="160501"/>
                </a:cubicBezTo>
                <a:cubicBezTo>
                  <a:pt x="174192" y="136951"/>
                  <a:pt x="184566" y="98857"/>
                  <a:pt x="193772" y="68202"/>
                </a:cubicBezTo>
                <a:cubicBezTo>
                  <a:pt x="202979" y="37546"/>
                  <a:pt x="190804" y="10427"/>
                  <a:pt x="165018" y="1921"/>
                </a:cubicBezTo>
                <a:cubicBezTo>
                  <a:pt x="160969" y="582"/>
                  <a:pt x="157230" y="1"/>
                  <a:pt x="15367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ackground 3">
  <p:cSld name="CUSTOM_5_2_1">
    <p:spTree>
      <p:nvGrpSpPr>
        <p:cNvPr id="1" name="Shape 686"/>
        <p:cNvGrpSpPr/>
        <p:nvPr/>
      </p:nvGrpSpPr>
      <p:grpSpPr>
        <a:xfrm>
          <a:off x="0" y="0"/>
          <a:ext cx="0" cy="0"/>
          <a:chOff x="0" y="0"/>
          <a:chExt cx="0" cy="0"/>
        </a:xfrm>
      </p:grpSpPr>
      <p:grpSp>
        <p:nvGrpSpPr>
          <p:cNvPr id="687" name="Google Shape;687;p33"/>
          <p:cNvGrpSpPr/>
          <p:nvPr/>
        </p:nvGrpSpPr>
        <p:grpSpPr>
          <a:xfrm rot="2118701">
            <a:off x="6940695" y="1495979"/>
            <a:ext cx="677494" cy="678539"/>
            <a:chOff x="1176363" y="5022450"/>
            <a:chExt cx="551250" cy="552100"/>
          </a:xfrm>
        </p:grpSpPr>
        <p:sp>
          <p:nvSpPr>
            <p:cNvPr id="688" name="Google Shape;688;p33"/>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33"/>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0" name="Google Shape;690;p33"/>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1" name="Google Shape;691;p33"/>
          <p:cNvGrpSpPr/>
          <p:nvPr/>
        </p:nvGrpSpPr>
        <p:grpSpPr>
          <a:xfrm rot="9806967">
            <a:off x="8470303" y="4368066"/>
            <a:ext cx="488904" cy="473541"/>
            <a:chOff x="3103563" y="2976000"/>
            <a:chExt cx="397800" cy="385300"/>
          </a:xfrm>
        </p:grpSpPr>
        <p:sp>
          <p:nvSpPr>
            <p:cNvPr id="692" name="Google Shape;692;p33"/>
            <p:cNvSpPr/>
            <p:nvPr/>
          </p:nvSpPr>
          <p:spPr>
            <a:xfrm>
              <a:off x="3141088" y="3272875"/>
              <a:ext cx="9200" cy="70900"/>
            </a:xfrm>
            <a:custGeom>
              <a:avLst/>
              <a:gdLst/>
              <a:ahLst/>
              <a:cxnLst/>
              <a:rect l="l" t="t" r="r" b="b"/>
              <a:pathLst>
                <a:path w="368" h="2836" fill="none" extrusionOk="0">
                  <a:moveTo>
                    <a:pt x="1" y="0"/>
                  </a:moveTo>
                  <a:cubicBezTo>
                    <a:pt x="101" y="968"/>
                    <a:pt x="234" y="1902"/>
                    <a:pt x="367" y="28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33"/>
            <p:cNvSpPr/>
            <p:nvPr/>
          </p:nvSpPr>
          <p:spPr>
            <a:xfrm>
              <a:off x="3103563" y="2976000"/>
              <a:ext cx="32550" cy="256025"/>
            </a:xfrm>
            <a:custGeom>
              <a:avLst/>
              <a:gdLst/>
              <a:ahLst/>
              <a:cxnLst/>
              <a:rect l="l" t="t" r="r" b="b"/>
              <a:pathLst>
                <a:path w="1302" h="10241" fill="none" extrusionOk="0">
                  <a:moveTo>
                    <a:pt x="0" y="0"/>
                  </a:moveTo>
                  <a:lnTo>
                    <a:pt x="1301" y="1024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4" name="Google Shape;694;p33"/>
            <p:cNvSpPr/>
            <p:nvPr/>
          </p:nvSpPr>
          <p:spPr>
            <a:xfrm>
              <a:off x="3257013" y="3029350"/>
              <a:ext cx="72575" cy="329425"/>
            </a:xfrm>
            <a:custGeom>
              <a:avLst/>
              <a:gdLst/>
              <a:ahLst/>
              <a:cxnLst/>
              <a:rect l="l" t="t" r="r" b="b"/>
              <a:pathLst>
                <a:path w="2903" h="13177" fill="none" extrusionOk="0">
                  <a:moveTo>
                    <a:pt x="2902" y="1"/>
                  </a:moveTo>
                  <a:cubicBezTo>
                    <a:pt x="1935" y="4404"/>
                    <a:pt x="968" y="8774"/>
                    <a:pt x="0" y="13177"/>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5" name="Google Shape;695;p33"/>
            <p:cNvSpPr/>
            <p:nvPr/>
          </p:nvSpPr>
          <p:spPr>
            <a:xfrm>
              <a:off x="3365413" y="3255350"/>
              <a:ext cx="53400" cy="105950"/>
            </a:xfrm>
            <a:custGeom>
              <a:avLst/>
              <a:gdLst/>
              <a:ahLst/>
              <a:cxnLst/>
              <a:rect l="l" t="t" r="r" b="b"/>
              <a:pathLst>
                <a:path w="2136" h="4238" fill="none" extrusionOk="0">
                  <a:moveTo>
                    <a:pt x="2135" y="1"/>
                  </a:moveTo>
                  <a:lnTo>
                    <a:pt x="1" y="4237"/>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6" name="Google Shape;696;p33"/>
            <p:cNvSpPr/>
            <p:nvPr/>
          </p:nvSpPr>
          <p:spPr>
            <a:xfrm>
              <a:off x="3440463" y="3091900"/>
              <a:ext cx="60900" cy="121775"/>
            </a:xfrm>
            <a:custGeom>
              <a:avLst/>
              <a:gdLst/>
              <a:ahLst/>
              <a:cxnLst/>
              <a:rect l="l" t="t" r="r" b="b"/>
              <a:pathLst>
                <a:path w="2436" h="4871" fill="none" extrusionOk="0">
                  <a:moveTo>
                    <a:pt x="2436" y="1"/>
                  </a:moveTo>
                  <a:lnTo>
                    <a:pt x="1" y="4871"/>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7" name="Google Shape;697;p33"/>
          <p:cNvGrpSpPr/>
          <p:nvPr/>
        </p:nvGrpSpPr>
        <p:grpSpPr>
          <a:xfrm>
            <a:off x="414122" y="187812"/>
            <a:ext cx="802548" cy="757672"/>
            <a:chOff x="5091638" y="5657900"/>
            <a:chExt cx="402825" cy="380300"/>
          </a:xfrm>
        </p:grpSpPr>
        <p:sp>
          <p:nvSpPr>
            <p:cNvPr id="698" name="Google Shape;698;p33"/>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33"/>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0" name="Google Shape;700;p33"/>
          <p:cNvGrpSpPr/>
          <p:nvPr/>
        </p:nvGrpSpPr>
        <p:grpSpPr>
          <a:xfrm rot="-9254136">
            <a:off x="195277" y="4404108"/>
            <a:ext cx="544220" cy="401782"/>
            <a:chOff x="3525538" y="7232375"/>
            <a:chExt cx="442825" cy="326925"/>
          </a:xfrm>
        </p:grpSpPr>
        <p:sp>
          <p:nvSpPr>
            <p:cNvPr id="701" name="Google Shape;701;p33"/>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2" name="Google Shape;702;p33"/>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3" name="Google Shape;703;p33"/>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33"/>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33"/>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06" name="Google Shape;706;p33"/>
          <p:cNvSpPr/>
          <p:nvPr/>
        </p:nvSpPr>
        <p:spPr>
          <a:xfrm rot="5400000">
            <a:off x="8058351" y="376352"/>
            <a:ext cx="490480" cy="380610"/>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7" name="Google Shape;707;p33"/>
          <p:cNvSpPr/>
          <p:nvPr/>
        </p:nvSpPr>
        <p:spPr>
          <a:xfrm rot="-3782154">
            <a:off x="4355355" y="4242825"/>
            <a:ext cx="502065" cy="389600"/>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8" name="Google Shape;708;p33"/>
          <p:cNvSpPr/>
          <p:nvPr/>
        </p:nvSpPr>
        <p:spPr>
          <a:xfrm>
            <a:off x="1715479" y="1522900"/>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Background 1">
  <p:cSld name="CUSTOM_5_1">
    <p:bg>
      <p:bgPr>
        <a:solidFill>
          <a:schemeClr val="accent3"/>
        </a:solidFill>
        <a:effectLst/>
      </p:bgPr>
    </p:bg>
    <p:spTree>
      <p:nvGrpSpPr>
        <p:cNvPr id="1" name="Shape 709"/>
        <p:cNvGrpSpPr/>
        <p:nvPr/>
      </p:nvGrpSpPr>
      <p:grpSpPr>
        <a:xfrm>
          <a:off x="0" y="0"/>
          <a:ext cx="0" cy="0"/>
          <a:chOff x="0" y="0"/>
          <a:chExt cx="0" cy="0"/>
        </a:xfrm>
      </p:grpSpPr>
      <p:grpSp>
        <p:nvGrpSpPr>
          <p:cNvPr id="710" name="Google Shape;710;p34"/>
          <p:cNvGrpSpPr/>
          <p:nvPr/>
        </p:nvGrpSpPr>
        <p:grpSpPr>
          <a:xfrm rot="2118701">
            <a:off x="2236053" y="4779004"/>
            <a:ext cx="677494" cy="678539"/>
            <a:chOff x="1176363" y="5022450"/>
            <a:chExt cx="551250" cy="552100"/>
          </a:xfrm>
        </p:grpSpPr>
        <p:sp>
          <p:nvSpPr>
            <p:cNvPr id="711" name="Google Shape;711;p34"/>
            <p:cNvSpPr/>
            <p:nvPr/>
          </p:nvSpPr>
          <p:spPr>
            <a:xfrm>
              <a:off x="1176363" y="5561175"/>
              <a:ext cx="54225" cy="5025"/>
            </a:xfrm>
            <a:custGeom>
              <a:avLst/>
              <a:gdLst/>
              <a:ahLst/>
              <a:cxnLst/>
              <a:rect l="l" t="t" r="r" b="b"/>
              <a:pathLst>
                <a:path w="2169" h="201" fill="none" extrusionOk="0">
                  <a:moveTo>
                    <a:pt x="2168" y="201"/>
                  </a:moveTo>
                  <a:cubicBezTo>
                    <a:pt x="1434" y="134"/>
                    <a:pt x="701" y="67"/>
                    <a:pt x="0" y="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2" name="Google Shape;712;p34"/>
            <p:cNvSpPr/>
            <p:nvPr/>
          </p:nvSpPr>
          <p:spPr>
            <a:xfrm>
              <a:off x="1272263" y="5043300"/>
              <a:ext cx="351100" cy="531250"/>
            </a:xfrm>
            <a:custGeom>
              <a:avLst/>
              <a:gdLst/>
              <a:ahLst/>
              <a:cxnLst/>
              <a:rect l="l" t="t" r="r" b="b"/>
              <a:pathLst>
                <a:path w="14044" h="21250" fill="none" extrusionOk="0">
                  <a:moveTo>
                    <a:pt x="14044" y="1"/>
                  </a:moveTo>
                  <a:cubicBezTo>
                    <a:pt x="10474" y="1035"/>
                    <a:pt x="4670" y="2803"/>
                    <a:pt x="5171" y="7606"/>
                  </a:cubicBezTo>
                  <a:cubicBezTo>
                    <a:pt x="5437" y="10175"/>
                    <a:pt x="7672" y="12109"/>
                    <a:pt x="9407" y="13844"/>
                  </a:cubicBezTo>
                  <a:cubicBezTo>
                    <a:pt x="11008" y="15445"/>
                    <a:pt x="13310" y="18047"/>
                    <a:pt x="10841" y="20048"/>
                  </a:cubicBezTo>
                  <a:cubicBezTo>
                    <a:pt x="9540" y="21082"/>
                    <a:pt x="7405" y="21049"/>
                    <a:pt x="5838" y="21149"/>
                  </a:cubicBezTo>
                  <a:cubicBezTo>
                    <a:pt x="3870" y="21249"/>
                    <a:pt x="1935" y="21216"/>
                    <a:pt x="0" y="21049"/>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3" name="Google Shape;713;p34"/>
            <p:cNvSpPr/>
            <p:nvPr/>
          </p:nvSpPr>
          <p:spPr>
            <a:xfrm>
              <a:off x="1668363" y="5022450"/>
              <a:ext cx="59250" cy="10875"/>
            </a:xfrm>
            <a:custGeom>
              <a:avLst/>
              <a:gdLst/>
              <a:ahLst/>
              <a:cxnLst/>
              <a:rect l="l" t="t" r="r" b="b"/>
              <a:pathLst>
                <a:path w="2370" h="435" fill="none" extrusionOk="0">
                  <a:moveTo>
                    <a:pt x="2369" y="1"/>
                  </a:moveTo>
                  <a:cubicBezTo>
                    <a:pt x="1569" y="134"/>
                    <a:pt x="768" y="267"/>
                    <a:pt x="1" y="434"/>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4" name="Google Shape;714;p34"/>
          <p:cNvGrpSpPr/>
          <p:nvPr/>
        </p:nvGrpSpPr>
        <p:grpSpPr>
          <a:xfrm>
            <a:off x="8544530" y="1373875"/>
            <a:ext cx="802548" cy="757672"/>
            <a:chOff x="5091638" y="5657900"/>
            <a:chExt cx="402825" cy="380300"/>
          </a:xfrm>
        </p:grpSpPr>
        <p:sp>
          <p:nvSpPr>
            <p:cNvPr id="715" name="Google Shape;715;p34"/>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6" name="Google Shape;716;p34"/>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17" name="Google Shape;717;p34"/>
          <p:cNvGrpSpPr/>
          <p:nvPr/>
        </p:nvGrpSpPr>
        <p:grpSpPr>
          <a:xfrm rot="-2700000">
            <a:off x="-7871" y="120906"/>
            <a:ext cx="544210" cy="401775"/>
            <a:chOff x="3525538" y="7232375"/>
            <a:chExt cx="442825" cy="326925"/>
          </a:xfrm>
        </p:grpSpPr>
        <p:sp>
          <p:nvSpPr>
            <p:cNvPr id="718" name="Google Shape;718;p34"/>
            <p:cNvSpPr/>
            <p:nvPr/>
          </p:nvSpPr>
          <p:spPr>
            <a:xfrm>
              <a:off x="3940838" y="7344950"/>
              <a:ext cx="27525" cy="37550"/>
            </a:xfrm>
            <a:custGeom>
              <a:avLst/>
              <a:gdLst/>
              <a:ahLst/>
              <a:cxnLst/>
              <a:rect l="l" t="t" r="r" b="b"/>
              <a:pathLst>
                <a:path w="1101" h="1502" fill="none" extrusionOk="0">
                  <a:moveTo>
                    <a:pt x="0" y="0"/>
                  </a:moveTo>
                  <a:cubicBezTo>
                    <a:pt x="367" y="501"/>
                    <a:pt x="734" y="1001"/>
                    <a:pt x="1101" y="1502"/>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34"/>
            <p:cNvSpPr/>
            <p:nvPr/>
          </p:nvSpPr>
          <p:spPr>
            <a:xfrm>
              <a:off x="3859113" y="7232375"/>
              <a:ext cx="53375" cy="73400"/>
            </a:xfrm>
            <a:custGeom>
              <a:avLst/>
              <a:gdLst/>
              <a:ahLst/>
              <a:cxnLst/>
              <a:rect l="l" t="t" r="r" b="b"/>
              <a:pathLst>
                <a:path w="2135" h="2936" fill="none" extrusionOk="0">
                  <a:moveTo>
                    <a:pt x="0" y="0"/>
                  </a:moveTo>
                  <a:lnTo>
                    <a:pt x="2135" y="2936"/>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0" name="Google Shape;720;p34"/>
            <p:cNvSpPr/>
            <p:nvPr/>
          </p:nvSpPr>
          <p:spPr>
            <a:xfrm>
              <a:off x="3744013" y="7307425"/>
              <a:ext cx="25" cy="251875"/>
            </a:xfrm>
            <a:custGeom>
              <a:avLst/>
              <a:gdLst/>
              <a:ahLst/>
              <a:cxnLst/>
              <a:rect l="l" t="t" r="r" b="b"/>
              <a:pathLst>
                <a:path w="1" h="10075" fill="none" extrusionOk="0">
                  <a:moveTo>
                    <a:pt x="1" y="0"/>
                  </a:moveTo>
                  <a:lnTo>
                    <a:pt x="1" y="10074"/>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1" name="Google Shape;721;p34"/>
            <p:cNvSpPr/>
            <p:nvPr/>
          </p:nvSpPr>
          <p:spPr>
            <a:xfrm>
              <a:off x="3525538" y="7470875"/>
              <a:ext cx="25875" cy="88425"/>
            </a:xfrm>
            <a:custGeom>
              <a:avLst/>
              <a:gdLst/>
              <a:ahLst/>
              <a:cxnLst/>
              <a:rect l="l" t="t" r="r" b="b"/>
              <a:pathLst>
                <a:path w="1035" h="3537" fill="none" extrusionOk="0">
                  <a:moveTo>
                    <a:pt x="1034" y="0"/>
                  </a:moveTo>
                  <a:cubicBezTo>
                    <a:pt x="701" y="1168"/>
                    <a:pt x="334" y="2335"/>
                    <a:pt x="0" y="3536"/>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34"/>
            <p:cNvSpPr/>
            <p:nvPr/>
          </p:nvSpPr>
          <p:spPr>
            <a:xfrm>
              <a:off x="3563888" y="7382475"/>
              <a:ext cx="14200" cy="47550"/>
            </a:xfrm>
            <a:custGeom>
              <a:avLst/>
              <a:gdLst/>
              <a:ahLst/>
              <a:cxnLst/>
              <a:rect l="l" t="t" r="r" b="b"/>
              <a:pathLst>
                <a:path w="568" h="1902" fill="none" extrusionOk="0">
                  <a:moveTo>
                    <a:pt x="568" y="1"/>
                  </a:moveTo>
                  <a:lnTo>
                    <a:pt x="1" y="1902"/>
                  </a:ln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23" name="Google Shape;723;p34"/>
          <p:cNvSpPr/>
          <p:nvPr/>
        </p:nvSpPr>
        <p:spPr>
          <a:xfrm rot="-1970022">
            <a:off x="7612991" y="131566"/>
            <a:ext cx="490487" cy="380615"/>
          </a:xfrm>
          <a:custGeom>
            <a:avLst/>
            <a:gdLst/>
            <a:ahLst/>
            <a:cxnLst/>
            <a:rect l="l" t="t" r="r" b="b"/>
            <a:pathLst>
              <a:path w="8040" h="6239" fill="none" extrusionOk="0">
                <a:moveTo>
                  <a:pt x="0" y="1"/>
                </a:moveTo>
                <a:lnTo>
                  <a:pt x="1501" y="6239"/>
                </a:lnTo>
                <a:lnTo>
                  <a:pt x="8039" y="1035"/>
                </a:lnTo>
                <a:close/>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34"/>
          <p:cNvSpPr/>
          <p:nvPr/>
        </p:nvSpPr>
        <p:spPr>
          <a:xfrm>
            <a:off x="8797663" y="48743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34"/>
          <p:cNvSpPr/>
          <p:nvPr/>
        </p:nvSpPr>
        <p:spPr>
          <a:xfrm>
            <a:off x="-308412" y="2801575"/>
            <a:ext cx="487800" cy="487800"/>
          </a:xfrm>
          <a:prstGeom prst="ellipse">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726" name="Google Shape;726;p34"/>
          <p:cNvGrpSpPr/>
          <p:nvPr/>
        </p:nvGrpSpPr>
        <p:grpSpPr>
          <a:xfrm rot="9197377">
            <a:off x="4170731" y="-508577"/>
            <a:ext cx="802548" cy="757671"/>
            <a:chOff x="5091638" y="5657900"/>
            <a:chExt cx="402825" cy="380300"/>
          </a:xfrm>
        </p:grpSpPr>
        <p:sp>
          <p:nvSpPr>
            <p:cNvPr id="727" name="Google Shape;727;p34"/>
            <p:cNvSpPr/>
            <p:nvPr/>
          </p:nvSpPr>
          <p:spPr>
            <a:xfrm>
              <a:off x="5091638" y="5717950"/>
              <a:ext cx="402825" cy="320250"/>
            </a:xfrm>
            <a:custGeom>
              <a:avLst/>
              <a:gdLst/>
              <a:ahLst/>
              <a:cxnLst/>
              <a:rect l="l" t="t" r="r" b="b"/>
              <a:pathLst>
                <a:path w="16113" h="12810" fill="none" extrusionOk="0">
                  <a:moveTo>
                    <a:pt x="12510" y="1"/>
                  </a:moveTo>
                  <a:cubicBezTo>
                    <a:pt x="13777" y="1035"/>
                    <a:pt x="16112" y="3203"/>
                    <a:pt x="14678" y="4971"/>
                  </a:cubicBezTo>
                  <a:cubicBezTo>
                    <a:pt x="13677" y="6205"/>
                    <a:pt x="11576" y="6472"/>
                    <a:pt x="10108" y="6705"/>
                  </a:cubicBezTo>
                  <a:cubicBezTo>
                    <a:pt x="7339" y="7172"/>
                    <a:pt x="3904" y="7172"/>
                    <a:pt x="1535" y="8840"/>
                  </a:cubicBezTo>
                  <a:cubicBezTo>
                    <a:pt x="1" y="9908"/>
                    <a:pt x="234" y="11442"/>
                    <a:pt x="1335" y="12810"/>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8" name="Google Shape;728;p34"/>
            <p:cNvSpPr/>
            <p:nvPr/>
          </p:nvSpPr>
          <p:spPr>
            <a:xfrm>
              <a:off x="5314313" y="5657900"/>
              <a:ext cx="47550" cy="28375"/>
            </a:xfrm>
            <a:custGeom>
              <a:avLst/>
              <a:gdLst/>
              <a:ahLst/>
              <a:cxnLst/>
              <a:rect l="l" t="t" r="r" b="b"/>
              <a:pathLst>
                <a:path w="1902" h="1135" fill="none" extrusionOk="0">
                  <a:moveTo>
                    <a:pt x="0" y="1"/>
                  </a:moveTo>
                  <a:cubicBezTo>
                    <a:pt x="634" y="368"/>
                    <a:pt x="1268" y="735"/>
                    <a:pt x="1902" y="1135"/>
                  </a:cubicBezTo>
                </a:path>
              </a:pathLst>
            </a:custGeom>
            <a:noFill/>
            <a:ln w="28575" cap="rnd"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accent4"/>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4800" y="540000"/>
            <a:ext cx="7694400" cy="477600"/>
          </a:xfrm>
          <a:prstGeom prst="rect">
            <a:avLst/>
          </a:prstGeom>
          <a:noFill/>
          <a:ln>
            <a:noFill/>
          </a:ln>
        </p:spPr>
        <p:txBody>
          <a:bodyPr spcFirstLastPara="1" wrap="square" lIns="91425" tIns="91425" rIns="91425" bIns="91425" anchor="t" anchorCtr="0">
            <a:noAutofit/>
          </a:bodyPr>
          <a:lstStyle>
            <a:lvl1pPr lvl="0">
              <a:lnSpc>
                <a:spcPct val="100000"/>
              </a:lnSpc>
              <a:spcBef>
                <a:spcPts val="0"/>
              </a:spcBef>
              <a:spcAft>
                <a:spcPts val="0"/>
              </a:spcAft>
              <a:buClr>
                <a:schemeClr val="accent1"/>
              </a:buClr>
              <a:buSzPts val="3000"/>
              <a:buFont typeface="Poppins ExtraBold"/>
              <a:buNone/>
              <a:defRPr sz="3000">
                <a:solidFill>
                  <a:schemeClr val="accent1"/>
                </a:solidFill>
                <a:latin typeface="Poppins ExtraBold"/>
                <a:ea typeface="Poppins ExtraBold"/>
                <a:cs typeface="Poppins ExtraBold"/>
                <a:sym typeface="Poppins ExtraBold"/>
              </a:defRPr>
            </a:lvl1pPr>
            <a:lvl2pPr lvl="1">
              <a:lnSpc>
                <a:spcPct val="100000"/>
              </a:lnSpc>
              <a:spcBef>
                <a:spcPts val="0"/>
              </a:spcBef>
              <a:spcAft>
                <a:spcPts val="0"/>
              </a:spcAft>
              <a:buClr>
                <a:schemeClr val="accent6"/>
              </a:buClr>
              <a:buSzPts val="2800"/>
              <a:buNone/>
              <a:defRPr sz="2800">
                <a:solidFill>
                  <a:schemeClr val="accent6"/>
                </a:solidFill>
              </a:defRPr>
            </a:lvl2pPr>
            <a:lvl3pPr lvl="2">
              <a:lnSpc>
                <a:spcPct val="100000"/>
              </a:lnSpc>
              <a:spcBef>
                <a:spcPts val="0"/>
              </a:spcBef>
              <a:spcAft>
                <a:spcPts val="0"/>
              </a:spcAft>
              <a:buClr>
                <a:schemeClr val="accent6"/>
              </a:buClr>
              <a:buSzPts val="2800"/>
              <a:buNone/>
              <a:defRPr sz="2800">
                <a:solidFill>
                  <a:schemeClr val="accent6"/>
                </a:solidFill>
              </a:defRPr>
            </a:lvl3pPr>
            <a:lvl4pPr lvl="3">
              <a:lnSpc>
                <a:spcPct val="100000"/>
              </a:lnSpc>
              <a:spcBef>
                <a:spcPts val="0"/>
              </a:spcBef>
              <a:spcAft>
                <a:spcPts val="0"/>
              </a:spcAft>
              <a:buClr>
                <a:schemeClr val="accent6"/>
              </a:buClr>
              <a:buSzPts val="2800"/>
              <a:buNone/>
              <a:defRPr sz="2800">
                <a:solidFill>
                  <a:schemeClr val="accent6"/>
                </a:solidFill>
              </a:defRPr>
            </a:lvl4pPr>
            <a:lvl5pPr lvl="4">
              <a:lnSpc>
                <a:spcPct val="100000"/>
              </a:lnSpc>
              <a:spcBef>
                <a:spcPts val="0"/>
              </a:spcBef>
              <a:spcAft>
                <a:spcPts val="0"/>
              </a:spcAft>
              <a:buClr>
                <a:schemeClr val="accent6"/>
              </a:buClr>
              <a:buSzPts val="2800"/>
              <a:buNone/>
              <a:defRPr sz="2800">
                <a:solidFill>
                  <a:schemeClr val="accent6"/>
                </a:solidFill>
              </a:defRPr>
            </a:lvl5pPr>
            <a:lvl6pPr lvl="5">
              <a:lnSpc>
                <a:spcPct val="100000"/>
              </a:lnSpc>
              <a:spcBef>
                <a:spcPts val="0"/>
              </a:spcBef>
              <a:spcAft>
                <a:spcPts val="0"/>
              </a:spcAft>
              <a:buClr>
                <a:schemeClr val="accent6"/>
              </a:buClr>
              <a:buSzPts val="2800"/>
              <a:buNone/>
              <a:defRPr sz="2800">
                <a:solidFill>
                  <a:schemeClr val="accent6"/>
                </a:solidFill>
              </a:defRPr>
            </a:lvl6pPr>
            <a:lvl7pPr lvl="6">
              <a:lnSpc>
                <a:spcPct val="100000"/>
              </a:lnSpc>
              <a:spcBef>
                <a:spcPts val="0"/>
              </a:spcBef>
              <a:spcAft>
                <a:spcPts val="0"/>
              </a:spcAft>
              <a:buClr>
                <a:schemeClr val="accent6"/>
              </a:buClr>
              <a:buSzPts val="2800"/>
              <a:buNone/>
              <a:defRPr sz="2800">
                <a:solidFill>
                  <a:schemeClr val="accent6"/>
                </a:solidFill>
              </a:defRPr>
            </a:lvl7pPr>
            <a:lvl8pPr lvl="7">
              <a:lnSpc>
                <a:spcPct val="100000"/>
              </a:lnSpc>
              <a:spcBef>
                <a:spcPts val="0"/>
              </a:spcBef>
              <a:spcAft>
                <a:spcPts val="0"/>
              </a:spcAft>
              <a:buClr>
                <a:schemeClr val="accent6"/>
              </a:buClr>
              <a:buSzPts val="2800"/>
              <a:buNone/>
              <a:defRPr sz="2800">
                <a:solidFill>
                  <a:schemeClr val="accent6"/>
                </a:solidFill>
              </a:defRPr>
            </a:lvl8pPr>
            <a:lvl9pPr lvl="8">
              <a:lnSpc>
                <a:spcPct val="100000"/>
              </a:lnSpc>
              <a:spcBef>
                <a:spcPts val="0"/>
              </a:spcBef>
              <a:spcAft>
                <a:spcPts val="0"/>
              </a:spcAft>
              <a:buClr>
                <a:schemeClr val="accent6"/>
              </a:buClr>
              <a:buSzPts val="2800"/>
              <a:buNone/>
              <a:defRPr sz="2800">
                <a:solidFill>
                  <a:schemeClr val="accent6"/>
                </a:solidFill>
              </a:defRPr>
            </a:lvl9pPr>
          </a:lstStyle>
          <a:p>
            <a:endParaRPr/>
          </a:p>
        </p:txBody>
      </p:sp>
      <p:sp>
        <p:nvSpPr>
          <p:cNvPr id="7" name="Google Shape;7;p1"/>
          <p:cNvSpPr txBox="1">
            <a:spLocks noGrp="1"/>
          </p:cNvSpPr>
          <p:nvPr>
            <p:ph type="body" idx="1"/>
          </p:nvPr>
        </p:nvSpPr>
        <p:spPr>
          <a:xfrm>
            <a:off x="724800" y="1152475"/>
            <a:ext cx="7694400" cy="3416400"/>
          </a:xfrm>
          <a:prstGeom prst="rect">
            <a:avLst/>
          </a:prstGeom>
          <a:noFill/>
          <a:ln>
            <a:noFill/>
          </a:ln>
        </p:spPr>
        <p:txBody>
          <a:bodyPr spcFirstLastPara="1" wrap="square" lIns="91425" tIns="91425" rIns="91425" bIns="91425" anchor="t" anchorCtr="0">
            <a:noAutofit/>
          </a:bodyPr>
          <a:lstStyle>
            <a:lvl1pPr marL="457200" lvl="0" indent="-317500">
              <a:lnSpc>
                <a:spcPct val="100000"/>
              </a:lnSpc>
              <a:spcBef>
                <a:spcPts val="0"/>
              </a:spcBef>
              <a:spcAft>
                <a:spcPts val="0"/>
              </a:spcAft>
              <a:buClr>
                <a:schemeClr val="dk1"/>
              </a:buClr>
              <a:buSzPts val="1400"/>
              <a:buFont typeface="Sintony"/>
              <a:buChar char="●"/>
              <a:defRPr>
                <a:solidFill>
                  <a:schemeClr val="dk1"/>
                </a:solidFill>
                <a:latin typeface="Sintony"/>
                <a:ea typeface="Sintony"/>
                <a:cs typeface="Sintony"/>
                <a:sym typeface="Sintony"/>
              </a:defRPr>
            </a:lvl1pPr>
            <a:lvl2pPr marL="914400" lvl="1" indent="-317500">
              <a:lnSpc>
                <a:spcPct val="100000"/>
              </a:lnSpc>
              <a:spcBef>
                <a:spcPts val="1600"/>
              </a:spcBef>
              <a:spcAft>
                <a:spcPts val="0"/>
              </a:spcAft>
              <a:buClr>
                <a:schemeClr val="dk1"/>
              </a:buClr>
              <a:buSzPts val="1400"/>
              <a:buFont typeface="Sintony"/>
              <a:buChar char="○"/>
              <a:defRPr>
                <a:solidFill>
                  <a:schemeClr val="dk1"/>
                </a:solidFill>
                <a:latin typeface="Sintony"/>
                <a:ea typeface="Sintony"/>
                <a:cs typeface="Sintony"/>
                <a:sym typeface="Sintony"/>
              </a:defRPr>
            </a:lvl2pPr>
            <a:lvl3pPr marL="1371600" lvl="2" indent="-317500">
              <a:lnSpc>
                <a:spcPct val="100000"/>
              </a:lnSpc>
              <a:spcBef>
                <a:spcPts val="1600"/>
              </a:spcBef>
              <a:spcAft>
                <a:spcPts val="0"/>
              </a:spcAft>
              <a:buClr>
                <a:schemeClr val="dk1"/>
              </a:buClr>
              <a:buSzPts val="1400"/>
              <a:buFont typeface="Sintony"/>
              <a:buChar char="■"/>
              <a:defRPr>
                <a:solidFill>
                  <a:schemeClr val="dk1"/>
                </a:solidFill>
                <a:latin typeface="Sintony"/>
                <a:ea typeface="Sintony"/>
                <a:cs typeface="Sintony"/>
                <a:sym typeface="Sintony"/>
              </a:defRPr>
            </a:lvl3pPr>
            <a:lvl4pPr marL="1828800" lvl="3" indent="-317500">
              <a:lnSpc>
                <a:spcPct val="100000"/>
              </a:lnSpc>
              <a:spcBef>
                <a:spcPts val="1600"/>
              </a:spcBef>
              <a:spcAft>
                <a:spcPts val="0"/>
              </a:spcAft>
              <a:buClr>
                <a:schemeClr val="dk1"/>
              </a:buClr>
              <a:buSzPts val="1400"/>
              <a:buFont typeface="Sintony"/>
              <a:buChar char="●"/>
              <a:defRPr>
                <a:solidFill>
                  <a:schemeClr val="dk1"/>
                </a:solidFill>
                <a:latin typeface="Sintony"/>
                <a:ea typeface="Sintony"/>
                <a:cs typeface="Sintony"/>
                <a:sym typeface="Sintony"/>
              </a:defRPr>
            </a:lvl4pPr>
            <a:lvl5pPr marL="2286000" lvl="4" indent="-317500">
              <a:lnSpc>
                <a:spcPct val="100000"/>
              </a:lnSpc>
              <a:spcBef>
                <a:spcPts val="1600"/>
              </a:spcBef>
              <a:spcAft>
                <a:spcPts val="0"/>
              </a:spcAft>
              <a:buClr>
                <a:schemeClr val="dk1"/>
              </a:buClr>
              <a:buSzPts val="1400"/>
              <a:buFont typeface="Sintony"/>
              <a:buChar char="○"/>
              <a:defRPr>
                <a:solidFill>
                  <a:schemeClr val="dk1"/>
                </a:solidFill>
                <a:latin typeface="Sintony"/>
                <a:ea typeface="Sintony"/>
                <a:cs typeface="Sintony"/>
                <a:sym typeface="Sintony"/>
              </a:defRPr>
            </a:lvl5pPr>
            <a:lvl6pPr marL="2743200" lvl="5" indent="-317500">
              <a:lnSpc>
                <a:spcPct val="100000"/>
              </a:lnSpc>
              <a:spcBef>
                <a:spcPts val="1600"/>
              </a:spcBef>
              <a:spcAft>
                <a:spcPts val="0"/>
              </a:spcAft>
              <a:buClr>
                <a:schemeClr val="dk1"/>
              </a:buClr>
              <a:buSzPts val="1400"/>
              <a:buFont typeface="Sintony"/>
              <a:buChar char="■"/>
              <a:defRPr>
                <a:solidFill>
                  <a:schemeClr val="dk1"/>
                </a:solidFill>
                <a:latin typeface="Sintony"/>
                <a:ea typeface="Sintony"/>
                <a:cs typeface="Sintony"/>
                <a:sym typeface="Sintony"/>
              </a:defRPr>
            </a:lvl6pPr>
            <a:lvl7pPr marL="3200400" lvl="6" indent="-317500">
              <a:lnSpc>
                <a:spcPct val="100000"/>
              </a:lnSpc>
              <a:spcBef>
                <a:spcPts val="1600"/>
              </a:spcBef>
              <a:spcAft>
                <a:spcPts val="0"/>
              </a:spcAft>
              <a:buClr>
                <a:schemeClr val="dk1"/>
              </a:buClr>
              <a:buSzPts val="1400"/>
              <a:buFont typeface="Sintony"/>
              <a:buChar char="●"/>
              <a:defRPr>
                <a:solidFill>
                  <a:schemeClr val="dk1"/>
                </a:solidFill>
                <a:latin typeface="Sintony"/>
                <a:ea typeface="Sintony"/>
                <a:cs typeface="Sintony"/>
                <a:sym typeface="Sintony"/>
              </a:defRPr>
            </a:lvl7pPr>
            <a:lvl8pPr marL="3657600" lvl="7" indent="-317500">
              <a:lnSpc>
                <a:spcPct val="100000"/>
              </a:lnSpc>
              <a:spcBef>
                <a:spcPts val="1600"/>
              </a:spcBef>
              <a:spcAft>
                <a:spcPts val="0"/>
              </a:spcAft>
              <a:buClr>
                <a:schemeClr val="dk1"/>
              </a:buClr>
              <a:buSzPts val="1400"/>
              <a:buFont typeface="Sintony"/>
              <a:buChar char="○"/>
              <a:defRPr>
                <a:solidFill>
                  <a:schemeClr val="dk1"/>
                </a:solidFill>
                <a:latin typeface="Sintony"/>
                <a:ea typeface="Sintony"/>
                <a:cs typeface="Sintony"/>
                <a:sym typeface="Sintony"/>
              </a:defRPr>
            </a:lvl8pPr>
            <a:lvl9pPr marL="4114800" lvl="8" indent="-317500">
              <a:lnSpc>
                <a:spcPct val="100000"/>
              </a:lnSpc>
              <a:spcBef>
                <a:spcPts val="1600"/>
              </a:spcBef>
              <a:spcAft>
                <a:spcPts val="1600"/>
              </a:spcAft>
              <a:buClr>
                <a:schemeClr val="dk1"/>
              </a:buClr>
              <a:buSzPts val="1400"/>
              <a:buFont typeface="Sintony"/>
              <a:buChar char="■"/>
              <a:defRPr>
                <a:solidFill>
                  <a:schemeClr val="dk1"/>
                </a:solidFill>
                <a:latin typeface="Sintony"/>
                <a:ea typeface="Sintony"/>
                <a:cs typeface="Sintony"/>
                <a:sym typeface="Sintony"/>
              </a:defRPr>
            </a:lvl9pPr>
          </a:lstStyle>
          <a:p>
            <a:endParaRPr/>
          </a:p>
        </p:txBody>
      </p:sp>
    </p:spTree>
  </p:cSld>
  <p:clrMap bg1="lt1" tx1="dk1" bg2="dk2" tx2="lt2" accent1="accent1" accent2="accent2" accent3="accent3" accent4="accent4" accent5="accent5" accent6="accent6" hlink="hlink" folHlink="folHlink"/>
  <p:sldLayoutIdLst>
    <p:sldLayoutId id="2147483651" r:id="rId1"/>
    <p:sldLayoutId id="2147483652" r:id="rId2"/>
    <p:sldLayoutId id="2147483653" r:id="rId3"/>
    <p:sldLayoutId id="2147483657" r:id="rId4"/>
    <p:sldLayoutId id="2147483658" r:id="rId5"/>
    <p:sldLayoutId id="2147483661" r:id="rId6"/>
    <p:sldLayoutId id="2147483663" r:id="rId7"/>
    <p:sldLayoutId id="2147483668" r:id="rId8"/>
    <p:sldLayoutId id="2147483677" r:id="rId9"/>
    <p:sldLayoutId id="2147483678" r:id="rId10"/>
    <p:sldLayoutId id="2147483679" r:id="rId11"/>
    <p:sldLayoutId id="2147483680" r:id="rId12"/>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56">
          <a:extLst>
            <a:ext uri="{FF2B5EF4-FFF2-40B4-BE49-F238E27FC236}">
              <a16:creationId xmlns:a16="http://schemas.microsoft.com/office/drawing/2014/main" id="{F0C6AF98-5C0A-C619-8279-D7B399D8C223}"/>
            </a:ext>
          </a:extLst>
        </p:cNvPr>
        <p:cNvGrpSpPr/>
        <p:nvPr/>
      </p:nvGrpSpPr>
      <p:grpSpPr>
        <a:xfrm>
          <a:off x="0" y="0"/>
          <a:ext cx="0" cy="0"/>
          <a:chOff x="0" y="0"/>
          <a:chExt cx="0" cy="0"/>
        </a:xfrm>
      </p:grpSpPr>
      <p:sp>
        <p:nvSpPr>
          <p:cNvPr id="957" name="Google Shape;957;p40">
            <a:extLst>
              <a:ext uri="{FF2B5EF4-FFF2-40B4-BE49-F238E27FC236}">
                <a16:creationId xmlns:a16="http://schemas.microsoft.com/office/drawing/2014/main" id="{AF18CD91-C7CC-5381-3C6B-6C9CAD0A52EE}"/>
              </a:ext>
            </a:extLst>
          </p:cNvPr>
          <p:cNvSpPr txBox="1">
            <a:spLocks noGrp="1"/>
          </p:cNvSpPr>
          <p:nvPr>
            <p:ph type="title" idx="2"/>
          </p:nvPr>
        </p:nvSpPr>
        <p:spPr>
          <a:xfrm>
            <a:off x="761150" y="1360295"/>
            <a:ext cx="3862229" cy="2636917"/>
          </a:xfrm>
          <a:prstGeom prst="rect">
            <a:avLst/>
          </a:prstGeom>
          <a:solidFill>
            <a:schemeClr val="accent3"/>
          </a:solidFill>
        </p:spPr>
        <p:txBody>
          <a:bodyPr spcFirstLastPara="1" wrap="square" lIns="91425" tIns="91425" rIns="91425" bIns="91425" anchor="ctr" anchorCtr="0">
            <a:noAutofit/>
          </a:bodyPr>
          <a:lstStyle/>
          <a:p>
            <a:pPr marL="0" marR="0" algn="just">
              <a:lnSpc>
                <a:spcPct val="150000"/>
              </a:lnSpc>
              <a:spcBef>
                <a:spcPts val="0"/>
              </a:spcBef>
              <a:spcAft>
                <a:spcPts val="600"/>
              </a:spcAft>
            </a:pPr>
            <a:r>
              <a:rPr lang="en-GB" sz="1600" b="0" dirty="0">
                <a:solidFill>
                  <a:schemeClr val="tx1">
                    <a:lumMod val="50000"/>
                  </a:schemeClr>
                </a:solidFill>
                <a:effectLst/>
                <a:latin typeface="Arial" panose="020B0604020202020204" pitchFamily="34" charset="0"/>
                <a:ea typeface="Times New Roman" panose="02020603050405020304" pitchFamily="18" charset="0"/>
                <a:cs typeface="Times New Roman" panose="02020603050405020304" pitchFamily="18" charset="0"/>
              </a:rPr>
              <a:t>Hello, I am </a:t>
            </a:r>
            <a:r>
              <a:rPr lang="en-GB" sz="1600" b="0" dirty="0" err="1">
                <a:solidFill>
                  <a:schemeClr val="tx1">
                    <a:lumMod val="50000"/>
                  </a:schemeClr>
                </a:solidFill>
                <a:effectLst/>
                <a:latin typeface="Arial" panose="020B0604020202020204" pitchFamily="34" charset="0"/>
                <a:ea typeface="Times New Roman" panose="02020603050405020304" pitchFamily="18" charset="0"/>
                <a:cs typeface="Times New Roman" panose="02020603050405020304" pitchFamily="18" charset="0"/>
              </a:rPr>
              <a:t>Ruzena</a:t>
            </a:r>
            <a:r>
              <a:rPr lang="en-GB" sz="1600" b="0" dirty="0">
                <a:solidFill>
                  <a:schemeClr val="tx1">
                    <a:lumMod val="50000"/>
                  </a:schemeClr>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1600" b="0" dirty="0" err="1">
                <a:solidFill>
                  <a:schemeClr val="tx1">
                    <a:lumMod val="50000"/>
                  </a:schemeClr>
                </a:solidFill>
                <a:effectLst/>
                <a:latin typeface="Arial" panose="020B0604020202020204" pitchFamily="34" charset="0"/>
                <a:ea typeface="Times New Roman" panose="02020603050405020304" pitchFamily="18" charset="0"/>
                <a:cs typeface="Times New Roman" panose="02020603050405020304" pitchFamily="18" charset="0"/>
              </a:rPr>
              <a:t>Mizigarova</a:t>
            </a:r>
            <a:r>
              <a:rPr lang="en-GB" sz="1600" b="0" dirty="0">
                <a:solidFill>
                  <a:schemeClr val="tx1">
                    <a:lumMod val="50000"/>
                  </a:schemeClr>
                </a:solidFill>
                <a:effectLst/>
                <a:latin typeface="Arial" panose="020B0604020202020204" pitchFamily="34" charset="0"/>
                <a:ea typeface="Times New Roman" panose="02020603050405020304" pitchFamily="18" charset="0"/>
                <a:cs typeface="Times New Roman" panose="02020603050405020304" pitchFamily="18" charset="0"/>
              </a:rPr>
              <a:t>. Today, I will talk about how important “Time Management” is in higher education. Time management allows us to organise our tasks so that we can achieve whatever goals we want (Burroughs, 2019).</a:t>
            </a:r>
            <a:endParaRPr lang="en-US" sz="1600" b="0" dirty="0">
              <a:solidFill>
                <a:schemeClr val="tx1">
                  <a:lumMod val="50000"/>
                </a:schemeClr>
              </a:solidFill>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958" name="Google Shape;958;p40">
            <a:extLst>
              <a:ext uri="{FF2B5EF4-FFF2-40B4-BE49-F238E27FC236}">
                <a16:creationId xmlns:a16="http://schemas.microsoft.com/office/drawing/2014/main" id="{08699959-BFD0-FA40-6365-97BB62F0F3EA}"/>
              </a:ext>
            </a:extLst>
          </p:cNvPr>
          <p:cNvSpPr txBox="1">
            <a:spLocks noGrp="1"/>
          </p:cNvSpPr>
          <p:nvPr>
            <p:ph type="ctrTitle"/>
          </p:nvPr>
        </p:nvSpPr>
        <p:spPr>
          <a:xfrm>
            <a:off x="2503650" y="419845"/>
            <a:ext cx="4136700" cy="621923"/>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US" sz="2800" dirty="0">
                <a:latin typeface="+mj-lt"/>
              </a:rPr>
              <a:t>Introduction</a:t>
            </a:r>
          </a:p>
        </p:txBody>
      </p:sp>
      <p:grpSp>
        <p:nvGrpSpPr>
          <p:cNvPr id="959" name="Google Shape;959;p40">
            <a:extLst>
              <a:ext uri="{FF2B5EF4-FFF2-40B4-BE49-F238E27FC236}">
                <a16:creationId xmlns:a16="http://schemas.microsoft.com/office/drawing/2014/main" id="{F08AE16E-5B0A-7EE9-A168-474D63CA4292}"/>
              </a:ext>
            </a:extLst>
          </p:cNvPr>
          <p:cNvGrpSpPr/>
          <p:nvPr/>
        </p:nvGrpSpPr>
        <p:grpSpPr>
          <a:xfrm>
            <a:off x="4772687" y="771825"/>
            <a:ext cx="4661365" cy="3818191"/>
            <a:chOff x="4772687" y="771825"/>
            <a:chExt cx="4661365" cy="3818191"/>
          </a:xfrm>
        </p:grpSpPr>
        <p:sp>
          <p:nvSpPr>
            <p:cNvPr id="960" name="Google Shape;960;p40">
              <a:extLst>
                <a:ext uri="{FF2B5EF4-FFF2-40B4-BE49-F238E27FC236}">
                  <a16:creationId xmlns:a16="http://schemas.microsoft.com/office/drawing/2014/main" id="{D65DE653-7FD8-EE5D-EF36-FFC1323439A1}"/>
                </a:ext>
              </a:extLst>
            </p:cNvPr>
            <p:cNvSpPr/>
            <p:nvPr/>
          </p:nvSpPr>
          <p:spPr>
            <a:xfrm>
              <a:off x="4907063" y="771825"/>
              <a:ext cx="4526989" cy="3660399"/>
            </a:xfrm>
            <a:custGeom>
              <a:avLst/>
              <a:gdLst/>
              <a:ahLst/>
              <a:cxnLst/>
              <a:rect l="l" t="t" r="r" b="b"/>
              <a:pathLst>
                <a:path w="208617" h="168682" extrusionOk="0">
                  <a:moveTo>
                    <a:pt x="113405" y="0"/>
                  </a:moveTo>
                  <a:cubicBezTo>
                    <a:pt x="102132" y="0"/>
                    <a:pt x="88151" y="2227"/>
                    <a:pt x="74287" y="10223"/>
                  </a:cubicBezTo>
                  <a:cubicBezTo>
                    <a:pt x="42965" y="28302"/>
                    <a:pt x="27187" y="64128"/>
                    <a:pt x="13611" y="92848"/>
                  </a:cubicBezTo>
                  <a:cubicBezTo>
                    <a:pt x="1" y="121569"/>
                    <a:pt x="7840" y="150757"/>
                    <a:pt x="31757" y="164066"/>
                  </a:cubicBezTo>
                  <a:cubicBezTo>
                    <a:pt x="37770" y="167417"/>
                    <a:pt x="43299" y="168681"/>
                    <a:pt x="48742" y="168681"/>
                  </a:cubicBezTo>
                  <a:cubicBezTo>
                    <a:pt x="64916" y="168681"/>
                    <a:pt x="80326" y="157518"/>
                    <a:pt x="105409" y="156794"/>
                  </a:cubicBezTo>
                  <a:cubicBezTo>
                    <a:pt x="109489" y="156676"/>
                    <a:pt x="113206" y="156644"/>
                    <a:pt x="116637" y="156644"/>
                  </a:cubicBezTo>
                  <a:cubicBezTo>
                    <a:pt x="120799" y="156644"/>
                    <a:pt x="124541" y="156692"/>
                    <a:pt x="128003" y="156692"/>
                  </a:cubicBezTo>
                  <a:cubicBezTo>
                    <a:pt x="145148" y="156692"/>
                    <a:pt x="155431" y="155529"/>
                    <a:pt x="175760" y="141683"/>
                  </a:cubicBezTo>
                  <a:cubicBezTo>
                    <a:pt x="203580" y="122737"/>
                    <a:pt x="208617" y="78038"/>
                    <a:pt x="186667" y="44947"/>
                  </a:cubicBezTo>
                  <a:cubicBezTo>
                    <a:pt x="164718" y="11890"/>
                    <a:pt x="137466" y="3518"/>
                    <a:pt x="137466" y="3518"/>
                  </a:cubicBezTo>
                  <a:cubicBezTo>
                    <a:pt x="137466" y="3518"/>
                    <a:pt x="127575" y="0"/>
                    <a:pt x="11340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1" name="Google Shape;961;p40">
              <a:extLst>
                <a:ext uri="{FF2B5EF4-FFF2-40B4-BE49-F238E27FC236}">
                  <a16:creationId xmlns:a16="http://schemas.microsoft.com/office/drawing/2014/main" id="{B0867599-12F7-863F-DFF1-35378EC746FA}"/>
                </a:ext>
              </a:extLst>
            </p:cNvPr>
            <p:cNvSpPr/>
            <p:nvPr/>
          </p:nvSpPr>
          <p:spPr>
            <a:xfrm>
              <a:off x="4772687" y="4589289"/>
              <a:ext cx="4291720" cy="22"/>
            </a:xfrm>
            <a:custGeom>
              <a:avLst/>
              <a:gdLst/>
              <a:ahLst/>
              <a:cxnLst/>
              <a:rect l="l" t="t" r="r" b="b"/>
              <a:pathLst>
                <a:path w="198209" h="1" fill="none" extrusionOk="0">
                  <a:moveTo>
                    <a:pt x="0" y="0"/>
                  </a:moveTo>
                  <a:lnTo>
                    <a:pt x="198209" y="0"/>
                  </a:ln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962" name="Google Shape;962;p40">
              <a:extLst>
                <a:ext uri="{FF2B5EF4-FFF2-40B4-BE49-F238E27FC236}">
                  <a16:creationId xmlns:a16="http://schemas.microsoft.com/office/drawing/2014/main" id="{ED4D5D1B-855B-ECCC-C697-9E9D5C102567}"/>
                </a:ext>
              </a:extLst>
            </p:cNvPr>
            <p:cNvGrpSpPr/>
            <p:nvPr/>
          </p:nvGrpSpPr>
          <p:grpSpPr>
            <a:xfrm>
              <a:off x="5169578" y="1156210"/>
              <a:ext cx="4001965" cy="3433806"/>
              <a:chOff x="5169578" y="1156210"/>
              <a:chExt cx="4001965" cy="3433806"/>
            </a:xfrm>
          </p:grpSpPr>
          <p:sp>
            <p:nvSpPr>
              <p:cNvPr id="963" name="Google Shape;963;p40">
                <a:extLst>
                  <a:ext uri="{FF2B5EF4-FFF2-40B4-BE49-F238E27FC236}">
                    <a16:creationId xmlns:a16="http://schemas.microsoft.com/office/drawing/2014/main" id="{5C3EE452-FB01-A3AD-0451-B979526BAFC1}"/>
                  </a:ext>
                </a:extLst>
              </p:cNvPr>
              <p:cNvSpPr/>
              <p:nvPr/>
            </p:nvSpPr>
            <p:spPr>
              <a:xfrm>
                <a:off x="5718947" y="1804815"/>
                <a:ext cx="858803" cy="1288562"/>
              </a:xfrm>
              <a:custGeom>
                <a:avLst/>
                <a:gdLst/>
                <a:ahLst/>
                <a:cxnLst/>
                <a:rect l="l" t="t" r="r" b="b"/>
                <a:pathLst>
                  <a:path w="39663" h="59511" extrusionOk="0">
                    <a:moveTo>
                      <a:pt x="1" y="1"/>
                    </a:moveTo>
                    <a:lnTo>
                      <a:pt x="1" y="59510"/>
                    </a:lnTo>
                    <a:lnTo>
                      <a:pt x="39662" y="59510"/>
                    </a:lnTo>
                    <a:lnTo>
                      <a:pt x="39662" y="1"/>
                    </a:ln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4" name="Google Shape;964;p40">
                <a:extLst>
                  <a:ext uri="{FF2B5EF4-FFF2-40B4-BE49-F238E27FC236}">
                    <a16:creationId xmlns:a16="http://schemas.microsoft.com/office/drawing/2014/main" id="{2C07FE92-5FFA-1547-76DA-D058E85389AA}"/>
                  </a:ext>
                </a:extLst>
              </p:cNvPr>
              <p:cNvSpPr/>
              <p:nvPr/>
            </p:nvSpPr>
            <p:spPr>
              <a:xfrm>
                <a:off x="5787567" y="1908123"/>
                <a:ext cx="721570" cy="1081975"/>
              </a:xfrm>
              <a:custGeom>
                <a:avLst/>
                <a:gdLst/>
                <a:ahLst/>
                <a:cxnLst/>
                <a:rect l="l" t="t" r="r" b="b"/>
                <a:pathLst>
                  <a:path w="33325" h="49970" extrusionOk="0">
                    <a:moveTo>
                      <a:pt x="1" y="0"/>
                    </a:moveTo>
                    <a:lnTo>
                      <a:pt x="1" y="49969"/>
                    </a:lnTo>
                    <a:lnTo>
                      <a:pt x="33324" y="49969"/>
                    </a:lnTo>
                    <a:lnTo>
                      <a:pt x="33324" y="0"/>
                    </a:ln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5" name="Google Shape;965;p40">
                <a:extLst>
                  <a:ext uri="{FF2B5EF4-FFF2-40B4-BE49-F238E27FC236}">
                    <a16:creationId xmlns:a16="http://schemas.microsoft.com/office/drawing/2014/main" id="{AA535CFD-1142-D82A-1861-EBD3B6B6ABC4}"/>
                  </a:ext>
                </a:extLst>
              </p:cNvPr>
              <p:cNvSpPr/>
              <p:nvPr/>
            </p:nvSpPr>
            <p:spPr>
              <a:xfrm>
                <a:off x="6070707" y="1959399"/>
                <a:ext cx="163260" cy="163260"/>
              </a:xfrm>
              <a:custGeom>
                <a:avLst/>
                <a:gdLst/>
                <a:ahLst/>
                <a:cxnLst/>
                <a:rect l="l" t="t" r="r" b="b"/>
                <a:pathLst>
                  <a:path w="7540" h="7540" extrusionOk="0">
                    <a:moveTo>
                      <a:pt x="3770" y="0"/>
                    </a:moveTo>
                    <a:cubicBezTo>
                      <a:pt x="1702" y="0"/>
                      <a:pt x="1" y="1702"/>
                      <a:pt x="1" y="3770"/>
                    </a:cubicBezTo>
                    <a:cubicBezTo>
                      <a:pt x="1" y="5838"/>
                      <a:pt x="1702" y="7539"/>
                      <a:pt x="3770" y="7539"/>
                    </a:cubicBezTo>
                    <a:cubicBezTo>
                      <a:pt x="5871" y="7539"/>
                      <a:pt x="7539" y="5838"/>
                      <a:pt x="7539" y="3770"/>
                    </a:cubicBezTo>
                    <a:cubicBezTo>
                      <a:pt x="7539" y="1702"/>
                      <a:pt x="5871" y="0"/>
                      <a:pt x="37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6" name="Google Shape;966;p40">
                <a:extLst>
                  <a:ext uri="{FF2B5EF4-FFF2-40B4-BE49-F238E27FC236}">
                    <a16:creationId xmlns:a16="http://schemas.microsoft.com/office/drawing/2014/main" id="{EA0C23DC-3415-EA5C-1E0F-4C91970848B3}"/>
                  </a:ext>
                </a:extLst>
              </p:cNvPr>
              <p:cNvSpPr/>
              <p:nvPr/>
            </p:nvSpPr>
            <p:spPr>
              <a:xfrm>
                <a:off x="5959473" y="2199924"/>
                <a:ext cx="360428" cy="22"/>
              </a:xfrm>
              <a:custGeom>
                <a:avLst/>
                <a:gdLst/>
                <a:ahLst/>
                <a:cxnLst/>
                <a:rect l="l" t="t" r="r" b="b"/>
                <a:pathLst>
                  <a:path w="16646" h="1" fill="none" extrusionOk="0">
                    <a:moveTo>
                      <a:pt x="1" y="0"/>
                    </a:moveTo>
                    <a:lnTo>
                      <a:pt x="16646"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7" name="Google Shape;967;p40">
                <a:extLst>
                  <a:ext uri="{FF2B5EF4-FFF2-40B4-BE49-F238E27FC236}">
                    <a16:creationId xmlns:a16="http://schemas.microsoft.com/office/drawing/2014/main" id="{88E6893C-15D4-CE5A-E17D-96CDA2CAC493}"/>
                  </a:ext>
                </a:extLst>
              </p:cNvPr>
              <p:cNvSpPr/>
              <p:nvPr/>
            </p:nvSpPr>
            <p:spPr>
              <a:xfrm>
                <a:off x="5959473" y="2826876"/>
                <a:ext cx="360428" cy="22"/>
              </a:xfrm>
              <a:custGeom>
                <a:avLst/>
                <a:gdLst/>
                <a:ahLst/>
                <a:cxnLst/>
                <a:rect l="l" t="t" r="r" b="b"/>
                <a:pathLst>
                  <a:path w="16646" h="1" fill="none" extrusionOk="0">
                    <a:moveTo>
                      <a:pt x="1" y="0"/>
                    </a:moveTo>
                    <a:lnTo>
                      <a:pt x="16646"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8" name="Google Shape;968;p40">
                <a:extLst>
                  <a:ext uri="{FF2B5EF4-FFF2-40B4-BE49-F238E27FC236}">
                    <a16:creationId xmlns:a16="http://schemas.microsoft.com/office/drawing/2014/main" id="{C10F6CEB-09C6-43CB-D842-F90A544DE36E}"/>
                  </a:ext>
                </a:extLst>
              </p:cNvPr>
              <p:cNvSpPr/>
              <p:nvPr/>
            </p:nvSpPr>
            <p:spPr>
              <a:xfrm>
                <a:off x="5847525" y="2406498"/>
                <a:ext cx="610341" cy="22"/>
              </a:xfrm>
              <a:custGeom>
                <a:avLst/>
                <a:gdLst/>
                <a:ahLst/>
                <a:cxnLst/>
                <a:rect l="l" t="t" r="r" b="b"/>
                <a:pathLst>
                  <a:path w="28188" h="1" fill="none" extrusionOk="0">
                    <a:moveTo>
                      <a:pt x="0" y="1"/>
                    </a:moveTo>
                    <a:lnTo>
                      <a:pt x="28187"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69" name="Google Shape;969;p40">
                <a:extLst>
                  <a:ext uri="{FF2B5EF4-FFF2-40B4-BE49-F238E27FC236}">
                    <a16:creationId xmlns:a16="http://schemas.microsoft.com/office/drawing/2014/main" id="{2791273A-B347-C084-A8DB-9060ED4B3442}"/>
                  </a:ext>
                </a:extLst>
              </p:cNvPr>
              <p:cNvSpPr/>
              <p:nvPr/>
            </p:nvSpPr>
            <p:spPr>
              <a:xfrm>
                <a:off x="5847525" y="2466456"/>
                <a:ext cx="610341" cy="22"/>
              </a:xfrm>
              <a:custGeom>
                <a:avLst/>
                <a:gdLst/>
                <a:ahLst/>
                <a:cxnLst/>
                <a:rect l="l" t="t" r="r" b="b"/>
                <a:pathLst>
                  <a:path w="28188" h="1" fill="none" extrusionOk="0">
                    <a:moveTo>
                      <a:pt x="0" y="0"/>
                    </a:moveTo>
                    <a:lnTo>
                      <a:pt x="28187"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0" name="Google Shape;970;p40">
                <a:extLst>
                  <a:ext uri="{FF2B5EF4-FFF2-40B4-BE49-F238E27FC236}">
                    <a16:creationId xmlns:a16="http://schemas.microsoft.com/office/drawing/2014/main" id="{DAEE7387-B70B-ACEA-92B8-E306C8EBF129}"/>
                  </a:ext>
                </a:extLst>
              </p:cNvPr>
              <p:cNvSpPr/>
              <p:nvPr/>
            </p:nvSpPr>
            <p:spPr>
              <a:xfrm>
                <a:off x="5847525" y="2526392"/>
                <a:ext cx="610341" cy="22"/>
              </a:xfrm>
              <a:custGeom>
                <a:avLst/>
                <a:gdLst/>
                <a:ahLst/>
                <a:cxnLst/>
                <a:rect l="l" t="t" r="r" b="b"/>
                <a:pathLst>
                  <a:path w="28188" h="1" fill="none" extrusionOk="0">
                    <a:moveTo>
                      <a:pt x="0" y="1"/>
                    </a:moveTo>
                    <a:lnTo>
                      <a:pt x="28187"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1" name="Google Shape;971;p40">
                <a:extLst>
                  <a:ext uri="{FF2B5EF4-FFF2-40B4-BE49-F238E27FC236}">
                    <a16:creationId xmlns:a16="http://schemas.microsoft.com/office/drawing/2014/main" id="{5BEFEEC0-9FEC-C773-7632-36EADA3DACFC}"/>
                  </a:ext>
                </a:extLst>
              </p:cNvPr>
              <p:cNvSpPr/>
              <p:nvPr/>
            </p:nvSpPr>
            <p:spPr>
              <a:xfrm>
                <a:off x="5847525" y="2586351"/>
                <a:ext cx="610341" cy="22"/>
              </a:xfrm>
              <a:custGeom>
                <a:avLst/>
                <a:gdLst/>
                <a:ahLst/>
                <a:cxnLst/>
                <a:rect l="l" t="t" r="r" b="b"/>
                <a:pathLst>
                  <a:path w="28188" h="1" fill="none" extrusionOk="0">
                    <a:moveTo>
                      <a:pt x="0" y="0"/>
                    </a:moveTo>
                    <a:lnTo>
                      <a:pt x="28187"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2" name="Google Shape;972;p40">
                <a:extLst>
                  <a:ext uri="{FF2B5EF4-FFF2-40B4-BE49-F238E27FC236}">
                    <a16:creationId xmlns:a16="http://schemas.microsoft.com/office/drawing/2014/main" id="{10867CD5-EF5F-7540-A4CD-D1FF884B2623}"/>
                  </a:ext>
                </a:extLst>
              </p:cNvPr>
              <p:cNvSpPr/>
              <p:nvPr/>
            </p:nvSpPr>
            <p:spPr>
              <a:xfrm>
                <a:off x="5847525" y="2647023"/>
                <a:ext cx="610341" cy="22"/>
              </a:xfrm>
              <a:custGeom>
                <a:avLst/>
                <a:gdLst/>
                <a:ahLst/>
                <a:cxnLst/>
                <a:rect l="l" t="t" r="r" b="b"/>
                <a:pathLst>
                  <a:path w="28188" h="1" fill="none" extrusionOk="0">
                    <a:moveTo>
                      <a:pt x="0" y="0"/>
                    </a:moveTo>
                    <a:lnTo>
                      <a:pt x="28187"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3" name="Google Shape;973;p40">
                <a:extLst>
                  <a:ext uri="{FF2B5EF4-FFF2-40B4-BE49-F238E27FC236}">
                    <a16:creationId xmlns:a16="http://schemas.microsoft.com/office/drawing/2014/main" id="{B8704C65-D3DC-EA14-AD25-66DAABCE479E}"/>
                  </a:ext>
                </a:extLst>
              </p:cNvPr>
              <p:cNvSpPr/>
              <p:nvPr/>
            </p:nvSpPr>
            <p:spPr>
              <a:xfrm>
                <a:off x="5466879" y="3401103"/>
                <a:ext cx="14464" cy="908626"/>
              </a:xfrm>
              <a:custGeom>
                <a:avLst/>
                <a:gdLst/>
                <a:ahLst/>
                <a:cxnLst/>
                <a:rect l="l" t="t" r="r" b="b"/>
                <a:pathLst>
                  <a:path w="668" h="41964" fill="none" extrusionOk="0">
                    <a:moveTo>
                      <a:pt x="400" y="41964"/>
                    </a:moveTo>
                    <a:cubicBezTo>
                      <a:pt x="400" y="41964"/>
                      <a:pt x="667" y="32757"/>
                      <a:pt x="334" y="24885"/>
                    </a:cubicBezTo>
                    <a:cubicBezTo>
                      <a:pt x="0" y="16979"/>
                      <a:pt x="667" y="0"/>
                      <a:pt x="667" y="0"/>
                    </a:cubicBez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4" name="Google Shape;974;p40">
                <a:extLst>
                  <a:ext uri="{FF2B5EF4-FFF2-40B4-BE49-F238E27FC236}">
                    <a16:creationId xmlns:a16="http://schemas.microsoft.com/office/drawing/2014/main" id="{463A39FB-FF40-7E7A-6BA5-8E4FA84417FE}"/>
                  </a:ext>
                </a:extLst>
              </p:cNvPr>
              <p:cNvSpPr/>
              <p:nvPr/>
            </p:nvSpPr>
            <p:spPr>
              <a:xfrm>
                <a:off x="5400425" y="3555664"/>
                <a:ext cx="77299" cy="61428"/>
              </a:xfrm>
              <a:custGeom>
                <a:avLst/>
                <a:gdLst/>
                <a:ahLst/>
                <a:cxnLst/>
                <a:rect l="l" t="t" r="r" b="b"/>
                <a:pathLst>
                  <a:path w="3570" h="2837" fill="none" extrusionOk="0">
                    <a:moveTo>
                      <a:pt x="3569" y="2836"/>
                    </a:moveTo>
                    <a:lnTo>
                      <a:pt x="0"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5" name="Google Shape;975;p40">
                <a:extLst>
                  <a:ext uri="{FF2B5EF4-FFF2-40B4-BE49-F238E27FC236}">
                    <a16:creationId xmlns:a16="http://schemas.microsoft.com/office/drawing/2014/main" id="{129D2E8B-166B-5278-6A4A-BA45B8D98BC1}"/>
                  </a:ext>
                </a:extLst>
              </p:cNvPr>
              <p:cNvSpPr/>
              <p:nvPr/>
            </p:nvSpPr>
            <p:spPr>
              <a:xfrm>
                <a:off x="5476991" y="3614172"/>
                <a:ext cx="27455" cy="44799"/>
              </a:xfrm>
              <a:custGeom>
                <a:avLst/>
                <a:gdLst/>
                <a:ahLst/>
                <a:cxnLst/>
                <a:rect l="l" t="t" r="r" b="b"/>
                <a:pathLst>
                  <a:path w="1268" h="2069" fill="none" extrusionOk="0">
                    <a:moveTo>
                      <a:pt x="0" y="2069"/>
                    </a:moveTo>
                    <a:lnTo>
                      <a:pt x="1268"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6" name="Google Shape;976;p40">
                <a:extLst>
                  <a:ext uri="{FF2B5EF4-FFF2-40B4-BE49-F238E27FC236}">
                    <a16:creationId xmlns:a16="http://schemas.microsoft.com/office/drawing/2014/main" id="{5885CF88-0ADA-36BC-F6F5-A1C7434B8113}"/>
                  </a:ext>
                </a:extLst>
              </p:cNvPr>
              <p:cNvSpPr/>
              <p:nvPr/>
            </p:nvSpPr>
            <p:spPr>
              <a:xfrm>
                <a:off x="5470474" y="3778868"/>
                <a:ext cx="69375" cy="57076"/>
              </a:xfrm>
              <a:custGeom>
                <a:avLst/>
                <a:gdLst/>
                <a:ahLst/>
                <a:cxnLst/>
                <a:rect l="l" t="t" r="r" b="b"/>
                <a:pathLst>
                  <a:path w="3204" h="2636" fill="none" extrusionOk="0">
                    <a:moveTo>
                      <a:pt x="1" y="2635"/>
                    </a:moveTo>
                    <a:lnTo>
                      <a:pt x="3203"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7" name="Google Shape;977;p40">
                <a:extLst>
                  <a:ext uri="{FF2B5EF4-FFF2-40B4-BE49-F238E27FC236}">
                    <a16:creationId xmlns:a16="http://schemas.microsoft.com/office/drawing/2014/main" id="{0B699AD3-057C-4122-6BD2-6FC9243EBAC4}"/>
                  </a:ext>
                </a:extLst>
              </p:cNvPr>
              <p:cNvSpPr/>
              <p:nvPr/>
            </p:nvSpPr>
            <p:spPr>
              <a:xfrm>
                <a:off x="5444468" y="3443002"/>
                <a:ext cx="36874" cy="33237"/>
              </a:xfrm>
              <a:custGeom>
                <a:avLst/>
                <a:gdLst/>
                <a:ahLst/>
                <a:cxnLst/>
                <a:rect l="l" t="t" r="r" b="b"/>
                <a:pathLst>
                  <a:path w="1703" h="1535" fill="none" extrusionOk="0">
                    <a:moveTo>
                      <a:pt x="1702" y="1535"/>
                    </a:moveTo>
                    <a:lnTo>
                      <a:pt x="1"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8" name="Google Shape;978;p40">
                <a:extLst>
                  <a:ext uri="{FF2B5EF4-FFF2-40B4-BE49-F238E27FC236}">
                    <a16:creationId xmlns:a16="http://schemas.microsoft.com/office/drawing/2014/main" id="{F1469E62-13F0-E5E2-0F75-F11A196FC828}"/>
                  </a:ext>
                </a:extLst>
              </p:cNvPr>
              <p:cNvSpPr/>
              <p:nvPr/>
            </p:nvSpPr>
            <p:spPr>
              <a:xfrm>
                <a:off x="5424244" y="3818580"/>
                <a:ext cx="45535" cy="48415"/>
              </a:xfrm>
              <a:custGeom>
                <a:avLst/>
                <a:gdLst/>
                <a:ahLst/>
                <a:cxnLst/>
                <a:rect l="l" t="t" r="r" b="b"/>
                <a:pathLst>
                  <a:path w="2103" h="2236" fill="none" extrusionOk="0">
                    <a:moveTo>
                      <a:pt x="2102" y="2236"/>
                    </a:moveTo>
                    <a:lnTo>
                      <a:pt x="1" y="1"/>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9" name="Google Shape;979;p40">
                <a:extLst>
                  <a:ext uri="{FF2B5EF4-FFF2-40B4-BE49-F238E27FC236}">
                    <a16:creationId xmlns:a16="http://schemas.microsoft.com/office/drawing/2014/main" id="{D5209DF0-4A9F-E3DA-B9ED-511601F114B2}"/>
                  </a:ext>
                </a:extLst>
              </p:cNvPr>
              <p:cNvSpPr/>
              <p:nvPr/>
            </p:nvSpPr>
            <p:spPr>
              <a:xfrm>
                <a:off x="5378750" y="3973163"/>
                <a:ext cx="95358" cy="86697"/>
              </a:xfrm>
              <a:custGeom>
                <a:avLst/>
                <a:gdLst/>
                <a:ahLst/>
                <a:cxnLst/>
                <a:rect l="l" t="t" r="r" b="b"/>
                <a:pathLst>
                  <a:path w="4404" h="4004" fill="none" extrusionOk="0">
                    <a:moveTo>
                      <a:pt x="4404" y="4003"/>
                    </a:moveTo>
                    <a:lnTo>
                      <a:pt x="0" y="0"/>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0" name="Google Shape;980;p40">
                <a:extLst>
                  <a:ext uri="{FF2B5EF4-FFF2-40B4-BE49-F238E27FC236}">
                    <a16:creationId xmlns:a16="http://schemas.microsoft.com/office/drawing/2014/main" id="{DE58CF01-9D2E-C79D-FA67-49E1D9089221}"/>
                  </a:ext>
                </a:extLst>
              </p:cNvPr>
              <p:cNvSpPr/>
              <p:nvPr/>
            </p:nvSpPr>
            <p:spPr>
              <a:xfrm>
                <a:off x="5476255" y="4133507"/>
                <a:ext cx="70804" cy="32522"/>
              </a:xfrm>
              <a:custGeom>
                <a:avLst/>
                <a:gdLst/>
                <a:ahLst/>
                <a:cxnLst/>
                <a:rect l="l" t="t" r="r" b="b"/>
                <a:pathLst>
                  <a:path w="3270" h="1502" fill="none" extrusionOk="0">
                    <a:moveTo>
                      <a:pt x="1" y="1502"/>
                    </a:moveTo>
                    <a:cubicBezTo>
                      <a:pt x="1135" y="1068"/>
                      <a:pt x="2202" y="568"/>
                      <a:pt x="3270" y="1"/>
                    </a:cubicBez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1" name="Google Shape;981;p40">
                <a:extLst>
                  <a:ext uri="{FF2B5EF4-FFF2-40B4-BE49-F238E27FC236}">
                    <a16:creationId xmlns:a16="http://schemas.microsoft.com/office/drawing/2014/main" id="{751E3BB9-6C48-0075-6709-21055F1E1A30}"/>
                  </a:ext>
                </a:extLst>
              </p:cNvPr>
              <p:cNvSpPr/>
              <p:nvPr/>
            </p:nvSpPr>
            <p:spPr>
              <a:xfrm>
                <a:off x="5209160" y="3630412"/>
                <a:ext cx="250498" cy="208795"/>
              </a:xfrm>
              <a:custGeom>
                <a:avLst/>
                <a:gdLst/>
                <a:ahLst/>
                <a:cxnLst/>
                <a:rect l="l" t="t" r="r" b="b"/>
                <a:pathLst>
                  <a:path w="11569" h="9643" extrusionOk="0">
                    <a:moveTo>
                      <a:pt x="6634" y="0"/>
                    </a:moveTo>
                    <a:cubicBezTo>
                      <a:pt x="4381" y="0"/>
                      <a:pt x="1833" y="757"/>
                      <a:pt x="1128" y="2520"/>
                    </a:cubicBezTo>
                    <a:cubicBezTo>
                      <a:pt x="1" y="5257"/>
                      <a:pt x="3319" y="9642"/>
                      <a:pt x="6702" y="9642"/>
                    </a:cubicBezTo>
                    <a:cubicBezTo>
                      <a:pt x="6823" y="9642"/>
                      <a:pt x="6944" y="9636"/>
                      <a:pt x="7065" y="9625"/>
                    </a:cubicBezTo>
                    <a:cubicBezTo>
                      <a:pt x="8433" y="9491"/>
                      <a:pt x="9000" y="9391"/>
                      <a:pt x="9567" y="8624"/>
                    </a:cubicBezTo>
                    <a:lnTo>
                      <a:pt x="4697" y="3887"/>
                    </a:lnTo>
                    <a:lnTo>
                      <a:pt x="9934" y="8124"/>
                    </a:lnTo>
                    <a:cubicBezTo>
                      <a:pt x="10101" y="7824"/>
                      <a:pt x="10201" y="7557"/>
                      <a:pt x="10301" y="7257"/>
                    </a:cubicBezTo>
                    <a:cubicBezTo>
                      <a:pt x="10368" y="7023"/>
                      <a:pt x="10434" y="6790"/>
                      <a:pt x="10468" y="6589"/>
                    </a:cubicBezTo>
                    <a:cubicBezTo>
                      <a:pt x="10801" y="4888"/>
                      <a:pt x="11568" y="2086"/>
                      <a:pt x="9934" y="785"/>
                    </a:cubicBezTo>
                    <a:cubicBezTo>
                      <a:pt x="9265" y="280"/>
                      <a:pt x="8004" y="0"/>
                      <a:pt x="663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2" name="Google Shape;982;p40">
                <a:extLst>
                  <a:ext uri="{FF2B5EF4-FFF2-40B4-BE49-F238E27FC236}">
                    <a16:creationId xmlns:a16="http://schemas.microsoft.com/office/drawing/2014/main" id="{C58DD91B-9341-A6E5-0B61-AB2AA0729184}"/>
                  </a:ext>
                </a:extLst>
              </p:cNvPr>
              <p:cNvSpPr/>
              <p:nvPr/>
            </p:nvSpPr>
            <p:spPr>
              <a:xfrm>
                <a:off x="5521771" y="3576625"/>
                <a:ext cx="244868" cy="229971"/>
              </a:xfrm>
              <a:custGeom>
                <a:avLst/>
                <a:gdLst/>
                <a:ahLst/>
                <a:cxnLst/>
                <a:rect l="l" t="t" r="r" b="b"/>
                <a:pathLst>
                  <a:path w="11309" h="10621" extrusionOk="0">
                    <a:moveTo>
                      <a:pt x="6905" y="0"/>
                    </a:moveTo>
                    <a:cubicBezTo>
                      <a:pt x="6905" y="34"/>
                      <a:pt x="6905" y="67"/>
                      <a:pt x="6905" y="100"/>
                    </a:cubicBezTo>
                    <a:cubicBezTo>
                      <a:pt x="6467" y="2072"/>
                      <a:pt x="4296" y="3251"/>
                      <a:pt x="2376" y="3251"/>
                    </a:cubicBezTo>
                    <a:cubicBezTo>
                      <a:pt x="2250" y="3251"/>
                      <a:pt x="2125" y="3246"/>
                      <a:pt x="2002" y="3236"/>
                    </a:cubicBezTo>
                    <a:cubicBezTo>
                      <a:pt x="1701" y="3203"/>
                      <a:pt x="1435" y="3136"/>
                      <a:pt x="1168" y="3069"/>
                    </a:cubicBezTo>
                    <a:cubicBezTo>
                      <a:pt x="200" y="4604"/>
                      <a:pt x="0" y="6505"/>
                      <a:pt x="634" y="8173"/>
                    </a:cubicBezTo>
                    <a:cubicBezTo>
                      <a:pt x="701" y="8406"/>
                      <a:pt x="834" y="8640"/>
                      <a:pt x="968" y="8840"/>
                    </a:cubicBezTo>
                    <a:cubicBezTo>
                      <a:pt x="1601" y="8373"/>
                      <a:pt x="7972" y="2936"/>
                      <a:pt x="7973" y="2936"/>
                    </a:cubicBezTo>
                    <a:lnTo>
                      <a:pt x="7973" y="2936"/>
                    </a:lnTo>
                    <a:lnTo>
                      <a:pt x="1334" y="9307"/>
                    </a:lnTo>
                    <a:cubicBezTo>
                      <a:pt x="2131" y="10157"/>
                      <a:pt x="3351" y="10621"/>
                      <a:pt x="4636" y="10621"/>
                    </a:cubicBezTo>
                    <a:cubicBezTo>
                      <a:pt x="6579" y="10621"/>
                      <a:pt x="8670" y="9561"/>
                      <a:pt x="9674" y="7172"/>
                    </a:cubicBezTo>
                    <a:cubicBezTo>
                      <a:pt x="11308" y="3203"/>
                      <a:pt x="9240" y="567"/>
                      <a:pt x="69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3" name="Google Shape;983;p40">
                <a:extLst>
                  <a:ext uri="{FF2B5EF4-FFF2-40B4-BE49-F238E27FC236}">
                    <a16:creationId xmlns:a16="http://schemas.microsoft.com/office/drawing/2014/main" id="{D8D90331-E48F-0133-E16B-D6823C29F023}"/>
                  </a:ext>
                </a:extLst>
              </p:cNvPr>
              <p:cNvSpPr/>
              <p:nvPr/>
            </p:nvSpPr>
            <p:spPr>
              <a:xfrm>
                <a:off x="5460492" y="3412860"/>
                <a:ext cx="220184" cy="217564"/>
              </a:xfrm>
              <a:custGeom>
                <a:avLst/>
                <a:gdLst/>
                <a:ahLst/>
                <a:cxnLst/>
                <a:rect l="l" t="t" r="r" b="b"/>
                <a:pathLst>
                  <a:path w="10169" h="10048" extrusionOk="0">
                    <a:moveTo>
                      <a:pt x="4831" y="1"/>
                    </a:moveTo>
                    <a:cubicBezTo>
                      <a:pt x="2130" y="1"/>
                      <a:pt x="0" y="1590"/>
                      <a:pt x="28" y="4594"/>
                    </a:cubicBezTo>
                    <a:cubicBezTo>
                      <a:pt x="62" y="6196"/>
                      <a:pt x="762" y="7730"/>
                      <a:pt x="1963" y="8831"/>
                    </a:cubicBezTo>
                    <a:lnTo>
                      <a:pt x="5465" y="3961"/>
                    </a:lnTo>
                    <a:lnTo>
                      <a:pt x="2497" y="9231"/>
                    </a:lnTo>
                    <a:cubicBezTo>
                      <a:pt x="2763" y="9398"/>
                      <a:pt x="3064" y="9565"/>
                      <a:pt x="3364" y="9698"/>
                    </a:cubicBezTo>
                    <a:cubicBezTo>
                      <a:pt x="3798" y="9865"/>
                      <a:pt x="4265" y="9998"/>
                      <a:pt x="4732" y="10032"/>
                    </a:cubicBezTo>
                    <a:cubicBezTo>
                      <a:pt x="4857" y="10042"/>
                      <a:pt x="4984" y="10047"/>
                      <a:pt x="5111" y="10047"/>
                    </a:cubicBezTo>
                    <a:cubicBezTo>
                      <a:pt x="7055" y="10047"/>
                      <a:pt x="9197" y="8868"/>
                      <a:pt x="9635" y="6896"/>
                    </a:cubicBezTo>
                    <a:cubicBezTo>
                      <a:pt x="10169" y="4528"/>
                      <a:pt x="9935" y="958"/>
                      <a:pt x="6499" y="191"/>
                    </a:cubicBezTo>
                    <a:cubicBezTo>
                      <a:pt x="5929" y="64"/>
                      <a:pt x="5368" y="1"/>
                      <a:pt x="483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4" name="Google Shape;984;p40">
                <a:extLst>
                  <a:ext uri="{FF2B5EF4-FFF2-40B4-BE49-F238E27FC236}">
                    <a16:creationId xmlns:a16="http://schemas.microsoft.com/office/drawing/2014/main" id="{61ECE1EB-310B-CF79-B16D-40749348F46F}"/>
                  </a:ext>
                </a:extLst>
              </p:cNvPr>
              <p:cNvSpPr/>
              <p:nvPr/>
            </p:nvSpPr>
            <p:spPr>
              <a:xfrm>
                <a:off x="5373683" y="3146849"/>
                <a:ext cx="213104" cy="247033"/>
              </a:xfrm>
              <a:custGeom>
                <a:avLst/>
                <a:gdLst/>
                <a:ahLst/>
                <a:cxnLst/>
                <a:rect l="l" t="t" r="r" b="b"/>
                <a:pathLst>
                  <a:path w="9842" h="11409" extrusionOk="0">
                    <a:moveTo>
                      <a:pt x="6506" y="1"/>
                    </a:moveTo>
                    <a:cubicBezTo>
                      <a:pt x="6506" y="1"/>
                      <a:pt x="6139" y="101"/>
                      <a:pt x="3937" y="1168"/>
                    </a:cubicBezTo>
                    <a:cubicBezTo>
                      <a:pt x="1736" y="2236"/>
                      <a:pt x="1" y="5738"/>
                      <a:pt x="1769" y="8707"/>
                    </a:cubicBezTo>
                    <a:cubicBezTo>
                      <a:pt x="2736" y="10408"/>
                      <a:pt x="3904" y="11042"/>
                      <a:pt x="4704" y="11275"/>
                    </a:cubicBezTo>
                    <a:lnTo>
                      <a:pt x="5572" y="2736"/>
                    </a:lnTo>
                    <a:lnTo>
                      <a:pt x="5238" y="11409"/>
                    </a:lnTo>
                    <a:lnTo>
                      <a:pt x="5738" y="11409"/>
                    </a:lnTo>
                    <a:cubicBezTo>
                      <a:pt x="7139" y="11242"/>
                      <a:pt x="9408" y="9541"/>
                      <a:pt x="9641" y="6038"/>
                    </a:cubicBezTo>
                    <a:cubicBezTo>
                      <a:pt x="9841" y="2536"/>
                      <a:pt x="6506" y="1"/>
                      <a:pt x="65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5" name="Google Shape;985;p40">
                <a:extLst>
                  <a:ext uri="{FF2B5EF4-FFF2-40B4-BE49-F238E27FC236}">
                    <a16:creationId xmlns:a16="http://schemas.microsoft.com/office/drawing/2014/main" id="{B91C1ABA-E4BB-A483-3BC3-34C6A9464349}"/>
                  </a:ext>
                </a:extLst>
              </p:cNvPr>
              <p:cNvSpPr/>
              <p:nvPr/>
            </p:nvSpPr>
            <p:spPr>
              <a:xfrm>
                <a:off x="5257989" y="3292684"/>
                <a:ext cx="184328" cy="162827"/>
              </a:xfrm>
              <a:custGeom>
                <a:avLst/>
                <a:gdLst/>
                <a:ahLst/>
                <a:cxnLst/>
                <a:rect l="l" t="t" r="r" b="b"/>
                <a:pathLst>
                  <a:path w="8513" h="7520" extrusionOk="0">
                    <a:moveTo>
                      <a:pt x="2139" y="0"/>
                    </a:moveTo>
                    <a:cubicBezTo>
                      <a:pt x="735" y="0"/>
                      <a:pt x="0" y="1191"/>
                      <a:pt x="1041" y="3573"/>
                    </a:cubicBezTo>
                    <a:cubicBezTo>
                      <a:pt x="2186" y="6128"/>
                      <a:pt x="4935" y="7520"/>
                      <a:pt x="6601" y="7520"/>
                    </a:cubicBezTo>
                    <a:cubicBezTo>
                      <a:pt x="6827" y="7520"/>
                      <a:pt x="7033" y="7494"/>
                      <a:pt x="7212" y="7442"/>
                    </a:cubicBezTo>
                    <a:cubicBezTo>
                      <a:pt x="7579" y="7342"/>
                      <a:pt x="7879" y="7142"/>
                      <a:pt x="8146" y="6875"/>
                    </a:cubicBezTo>
                    <a:lnTo>
                      <a:pt x="1775" y="1038"/>
                    </a:lnTo>
                    <a:lnTo>
                      <a:pt x="8413" y="6342"/>
                    </a:lnTo>
                    <a:cubicBezTo>
                      <a:pt x="8480" y="6075"/>
                      <a:pt x="8513" y="5841"/>
                      <a:pt x="8480" y="5574"/>
                    </a:cubicBezTo>
                    <a:cubicBezTo>
                      <a:pt x="8179" y="2539"/>
                      <a:pt x="5144" y="771"/>
                      <a:pt x="3142" y="171"/>
                    </a:cubicBezTo>
                    <a:cubicBezTo>
                      <a:pt x="2784" y="57"/>
                      <a:pt x="2445" y="0"/>
                      <a:pt x="213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6" name="Google Shape;986;p40">
                <a:extLst>
                  <a:ext uri="{FF2B5EF4-FFF2-40B4-BE49-F238E27FC236}">
                    <a16:creationId xmlns:a16="http://schemas.microsoft.com/office/drawing/2014/main" id="{32EE7A77-E185-0D10-2608-A7FCC1765021}"/>
                  </a:ext>
                </a:extLst>
              </p:cNvPr>
              <p:cNvSpPr/>
              <p:nvPr/>
            </p:nvSpPr>
            <p:spPr>
              <a:xfrm>
                <a:off x="5207688" y="3398201"/>
                <a:ext cx="198532" cy="184198"/>
              </a:xfrm>
              <a:custGeom>
                <a:avLst/>
                <a:gdLst/>
                <a:ahLst/>
                <a:cxnLst/>
                <a:rect l="l" t="t" r="r" b="b"/>
                <a:pathLst>
                  <a:path w="9169" h="8507" extrusionOk="0">
                    <a:moveTo>
                      <a:pt x="3564" y="1"/>
                    </a:moveTo>
                    <a:cubicBezTo>
                      <a:pt x="2163" y="1"/>
                      <a:pt x="1029" y="635"/>
                      <a:pt x="662" y="2403"/>
                    </a:cubicBezTo>
                    <a:cubicBezTo>
                      <a:pt x="0" y="5395"/>
                      <a:pt x="2016" y="8507"/>
                      <a:pt x="5024" y="8507"/>
                    </a:cubicBezTo>
                    <a:cubicBezTo>
                      <a:pt x="5201" y="8507"/>
                      <a:pt x="5382" y="8496"/>
                      <a:pt x="5565" y="8474"/>
                    </a:cubicBezTo>
                    <a:cubicBezTo>
                      <a:pt x="7000" y="8307"/>
                      <a:pt x="7834" y="7807"/>
                      <a:pt x="8334" y="7306"/>
                    </a:cubicBezTo>
                    <a:lnTo>
                      <a:pt x="2397" y="1902"/>
                    </a:lnTo>
                    <a:lnTo>
                      <a:pt x="8734" y="6739"/>
                    </a:lnTo>
                    <a:cubicBezTo>
                      <a:pt x="8868" y="6506"/>
                      <a:pt x="8935" y="6239"/>
                      <a:pt x="8968" y="6005"/>
                    </a:cubicBezTo>
                    <a:cubicBezTo>
                      <a:pt x="9168" y="4971"/>
                      <a:pt x="9068" y="3937"/>
                      <a:pt x="8668" y="2970"/>
                    </a:cubicBezTo>
                    <a:cubicBezTo>
                      <a:pt x="8645" y="2970"/>
                      <a:pt x="8621" y="2971"/>
                      <a:pt x="8598" y="2971"/>
                    </a:cubicBezTo>
                    <a:cubicBezTo>
                      <a:pt x="7159" y="2971"/>
                      <a:pt x="4910" y="1970"/>
                      <a:pt x="356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7" name="Google Shape;987;p40">
                <a:extLst>
                  <a:ext uri="{FF2B5EF4-FFF2-40B4-BE49-F238E27FC236}">
                    <a16:creationId xmlns:a16="http://schemas.microsoft.com/office/drawing/2014/main" id="{3284F927-1F5D-2886-E051-C44494459CAE}"/>
                  </a:ext>
                </a:extLst>
              </p:cNvPr>
              <p:cNvSpPr/>
              <p:nvPr/>
            </p:nvSpPr>
            <p:spPr>
              <a:xfrm>
                <a:off x="5169578" y="3777417"/>
                <a:ext cx="236640" cy="222068"/>
              </a:xfrm>
              <a:custGeom>
                <a:avLst/>
                <a:gdLst/>
                <a:ahLst/>
                <a:cxnLst/>
                <a:rect l="l" t="t" r="r" b="b"/>
                <a:pathLst>
                  <a:path w="10929" h="10256" extrusionOk="0">
                    <a:moveTo>
                      <a:pt x="3256" y="1"/>
                    </a:moveTo>
                    <a:cubicBezTo>
                      <a:pt x="1922" y="201"/>
                      <a:pt x="888" y="901"/>
                      <a:pt x="621" y="2369"/>
                    </a:cubicBezTo>
                    <a:cubicBezTo>
                      <a:pt x="1" y="5808"/>
                      <a:pt x="2921" y="10255"/>
                      <a:pt x="6120" y="10255"/>
                    </a:cubicBezTo>
                    <a:cubicBezTo>
                      <a:pt x="6365" y="10255"/>
                      <a:pt x="6612" y="10229"/>
                      <a:pt x="6858" y="10174"/>
                    </a:cubicBezTo>
                    <a:cubicBezTo>
                      <a:pt x="7759" y="10008"/>
                      <a:pt x="8626" y="9574"/>
                      <a:pt x="9294" y="8974"/>
                    </a:cubicBezTo>
                    <a:lnTo>
                      <a:pt x="1688" y="1668"/>
                    </a:lnTo>
                    <a:lnTo>
                      <a:pt x="9694" y="8473"/>
                    </a:lnTo>
                    <a:cubicBezTo>
                      <a:pt x="10161" y="7873"/>
                      <a:pt x="10461" y="7172"/>
                      <a:pt x="10561" y="6438"/>
                    </a:cubicBezTo>
                    <a:cubicBezTo>
                      <a:pt x="10928" y="5338"/>
                      <a:pt x="10895" y="4137"/>
                      <a:pt x="10394" y="3069"/>
                    </a:cubicBezTo>
                    <a:cubicBezTo>
                      <a:pt x="9861" y="3303"/>
                      <a:pt x="9294" y="3436"/>
                      <a:pt x="8693" y="3470"/>
                    </a:cubicBezTo>
                    <a:cubicBezTo>
                      <a:pt x="8576" y="3481"/>
                      <a:pt x="8459" y="3486"/>
                      <a:pt x="8342" y="3486"/>
                    </a:cubicBezTo>
                    <a:cubicBezTo>
                      <a:pt x="6320" y="3486"/>
                      <a:pt x="4296" y="1892"/>
                      <a:pt x="325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8" name="Google Shape;988;p40">
                <a:extLst>
                  <a:ext uri="{FF2B5EF4-FFF2-40B4-BE49-F238E27FC236}">
                    <a16:creationId xmlns:a16="http://schemas.microsoft.com/office/drawing/2014/main" id="{B58A9B32-8988-AAB2-9C5A-2A5194A4FDF1}"/>
                  </a:ext>
                </a:extLst>
              </p:cNvPr>
              <p:cNvSpPr/>
              <p:nvPr/>
            </p:nvSpPr>
            <p:spPr>
              <a:xfrm>
                <a:off x="5543424" y="3978187"/>
                <a:ext cx="236207" cy="193270"/>
              </a:xfrm>
              <a:custGeom>
                <a:avLst/>
                <a:gdLst/>
                <a:ahLst/>
                <a:cxnLst/>
                <a:rect l="l" t="t" r="r" b="b"/>
                <a:pathLst>
                  <a:path w="10909" h="8926" extrusionOk="0">
                    <a:moveTo>
                      <a:pt x="5625" y="1"/>
                    </a:moveTo>
                    <a:cubicBezTo>
                      <a:pt x="4056" y="1"/>
                      <a:pt x="2803" y="1103"/>
                      <a:pt x="2803" y="1103"/>
                    </a:cubicBezTo>
                    <a:cubicBezTo>
                      <a:pt x="2803" y="1103"/>
                      <a:pt x="935" y="1703"/>
                      <a:pt x="234" y="4338"/>
                    </a:cubicBezTo>
                    <a:cubicBezTo>
                      <a:pt x="1" y="5139"/>
                      <a:pt x="34" y="5973"/>
                      <a:pt x="334" y="6740"/>
                    </a:cubicBezTo>
                    <a:lnTo>
                      <a:pt x="7973" y="2303"/>
                    </a:lnTo>
                    <a:lnTo>
                      <a:pt x="7973" y="2303"/>
                    </a:lnTo>
                    <a:lnTo>
                      <a:pt x="501" y="7174"/>
                    </a:lnTo>
                    <a:cubicBezTo>
                      <a:pt x="1046" y="8211"/>
                      <a:pt x="2095" y="8926"/>
                      <a:pt x="3507" y="8926"/>
                    </a:cubicBezTo>
                    <a:cubicBezTo>
                      <a:pt x="3911" y="8926"/>
                      <a:pt x="4344" y="8868"/>
                      <a:pt x="4804" y="8741"/>
                    </a:cubicBezTo>
                    <a:cubicBezTo>
                      <a:pt x="8173" y="7774"/>
                      <a:pt x="10909" y="4338"/>
                      <a:pt x="8374" y="1403"/>
                    </a:cubicBezTo>
                    <a:cubicBezTo>
                      <a:pt x="7467" y="342"/>
                      <a:pt x="6497" y="1"/>
                      <a:pt x="562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9" name="Google Shape;989;p40">
                <a:extLst>
                  <a:ext uri="{FF2B5EF4-FFF2-40B4-BE49-F238E27FC236}">
                    <a16:creationId xmlns:a16="http://schemas.microsoft.com/office/drawing/2014/main" id="{9A9F56C6-F7F9-F83F-8989-B8B4618506E7}"/>
                  </a:ext>
                </a:extLst>
              </p:cNvPr>
              <p:cNvSpPr/>
              <p:nvPr/>
            </p:nvSpPr>
            <p:spPr>
              <a:xfrm>
                <a:off x="5357811" y="4249807"/>
                <a:ext cx="229690" cy="339490"/>
              </a:xfrm>
              <a:custGeom>
                <a:avLst/>
                <a:gdLst/>
                <a:ahLst/>
                <a:cxnLst/>
                <a:rect l="l" t="t" r="r" b="b"/>
                <a:pathLst>
                  <a:path w="10608" h="15679" extrusionOk="0">
                    <a:moveTo>
                      <a:pt x="0" y="0"/>
                    </a:moveTo>
                    <a:lnTo>
                      <a:pt x="0" y="15678"/>
                    </a:lnTo>
                    <a:lnTo>
                      <a:pt x="10608" y="15678"/>
                    </a:lnTo>
                    <a:lnTo>
                      <a:pt x="10608"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0" name="Google Shape;990;p40">
                <a:extLst>
                  <a:ext uri="{FF2B5EF4-FFF2-40B4-BE49-F238E27FC236}">
                    <a16:creationId xmlns:a16="http://schemas.microsoft.com/office/drawing/2014/main" id="{D41DEF83-4A23-145B-8E7C-DC96F9EC44CA}"/>
                  </a:ext>
                </a:extLst>
              </p:cNvPr>
              <p:cNvSpPr/>
              <p:nvPr/>
            </p:nvSpPr>
            <p:spPr>
              <a:xfrm>
                <a:off x="7082637" y="1261662"/>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1" name="Google Shape;991;p40">
                <a:extLst>
                  <a:ext uri="{FF2B5EF4-FFF2-40B4-BE49-F238E27FC236}">
                    <a16:creationId xmlns:a16="http://schemas.microsoft.com/office/drawing/2014/main" id="{FF5720E9-CF4F-E088-4061-8AC020356C48}"/>
                  </a:ext>
                </a:extLst>
              </p:cNvPr>
              <p:cNvSpPr/>
              <p:nvPr/>
            </p:nvSpPr>
            <p:spPr>
              <a:xfrm>
                <a:off x="7082637" y="1398164"/>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2" name="Google Shape;992;p40">
                <a:extLst>
                  <a:ext uri="{FF2B5EF4-FFF2-40B4-BE49-F238E27FC236}">
                    <a16:creationId xmlns:a16="http://schemas.microsoft.com/office/drawing/2014/main" id="{EF7A531B-83F9-6EC3-E3EF-51D9FEE69F71}"/>
                  </a:ext>
                </a:extLst>
              </p:cNvPr>
              <p:cNvSpPr/>
              <p:nvPr/>
            </p:nvSpPr>
            <p:spPr>
              <a:xfrm>
                <a:off x="7082637" y="1534689"/>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3" name="Google Shape;993;p40">
                <a:extLst>
                  <a:ext uri="{FF2B5EF4-FFF2-40B4-BE49-F238E27FC236}">
                    <a16:creationId xmlns:a16="http://schemas.microsoft.com/office/drawing/2014/main" id="{BFE1D593-2C02-2321-2E35-0B68447775FA}"/>
                  </a:ext>
                </a:extLst>
              </p:cNvPr>
              <p:cNvSpPr/>
              <p:nvPr/>
            </p:nvSpPr>
            <p:spPr>
              <a:xfrm>
                <a:off x="7082637" y="1671192"/>
                <a:ext cx="1004698" cy="135826"/>
              </a:xfrm>
              <a:custGeom>
                <a:avLst/>
                <a:gdLst/>
                <a:ahLst/>
                <a:cxnLst/>
                <a:rect l="l" t="t" r="r" b="b"/>
                <a:pathLst>
                  <a:path w="46401" h="6273" fill="none" extrusionOk="0">
                    <a:moveTo>
                      <a:pt x="46401" y="1"/>
                    </a:moveTo>
                    <a:lnTo>
                      <a:pt x="601" y="1"/>
                    </a:lnTo>
                    <a:lnTo>
                      <a:pt x="1" y="6272"/>
                    </a:lnTo>
                    <a:lnTo>
                      <a:pt x="46401" y="6272"/>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4" name="Google Shape;994;p40">
                <a:extLst>
                  <a:ext uri="{FF2B5EF4-FFF2-40B4-BE49-F238E27FC236}">
                    <a16:creationId xmlns:a16="http://schemas.microsoft.com/office/drawing/2014/main" id="{FCF7C0C1-6C6E-464F-BDBC-A90A730F9341}"/>
                  </a:ext>
                </a:extLst>
              </p:cNvPr>
              <p:cNvSpPr/>
              <p:nvPr/>
            </p:nvSpPr>
            <p:spPr>
              <a:xfrm>
                <a:off x="7082637" y="1807002"/>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5" name="Google Shape;995;p40">
                <a:extLst>
                  <a:ext uri="{FF2B5EF4-FFF2-40B4-BE49-F238E27FC236}">
                    <a16:creationId xmlns:a16="http://schemas.microsoft.com/office/drawing/2014/main" id="{896C106D-8607-85E6-3F5C-52943B5C7F6A}"/>
                  </a:ext>
                </a:extLst>
              </p:cNvPr>
              <p:cNvSpPr/>
              <p:nvPr/>
            </p:nvSpPr>
            <p:spPr>
              <a:xfrm>
                <a:off x="7082637" y="1943505"/>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6" name="Google Shape;996;p40">
                <a:extLst>
                  <a:ext uri="{FF2B5EF4-FFF2-40B4-BE49-F238E27FC236}">
                    <a16:creationId xmlns:a16="http://schemas.microsoft.com/office/drawing/2014/main" id="{DE44713E-7173-B39E-6170-D1F997B4B035}"/>
                  </a:ext>
                </a:extLst>
              </p:cNvPr>
              <p:cNvSpPr/>
              <p:nvPr/>
            </p:nvSpPr>
            <p:spPr>
              <a:xfrm>
                <a:off x="7082637" y="2080030"/>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7" name="Google Shape;997;p40">
                <a:extLst>
                  <a:ext uri="{FF2B5EF4-FFF2-40B4-BE49-F238E27FC236}">
                    <a16:creationId xmlns:a16="http://schemas.microsoft.com/office/drawing/2014/main" id="{AC253F7E-CBF5-E057-ECDE-F3B33F351A27}"/>
                  </a:ext>
                </a:extLst>
              </p:cNvPr>
              <p:cNvSpPr/>
              <p:nvPr/>
            </p:nvSpPr>
            <p:spPr>
              <a:xfrm>
                <a:off x="7082637" y="2216532"/>
                <a:ext cx="1004698" cy="135804"/>
              </a:xfrm>
              <a:custGeom>
                <a:avLst/>
                <a:gdLst/>
                <a:ahLst/>
                <a:cxnLst/>
                <a:rect l="l" t="t" r="r" b="b"/>
                <a:pathLst>
                  <a:path w="46401" h="6272" fill="none" extrusionOk="0">
                    <a:moveTo>
                      <a:pt x="46401" y="1"/>
                    </a:moveTo>
                    <a:lnTo>
                      <a:pt x="601" y="1"/>
                    </a:lnTo>
                    <a:lnTo>
                      <a:pt x="1" y="6272"/>
                    </a:lnTo>
                    <a:lnTo>
                      <a:pt x="46401" y="6272"/>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40">
                <a:extLst>
                  <a:ext uri="{FF2B5EF4-FFF2-40B4-BE49-F238E27FC236}">
                    <a16:creationId xmlns:a16="http://schemas.microsoft.com/office/drawing/2014/main" id="{D6FD2288-BF88-5BAD-3867-BBA3485A2339}"/>
                  </a:ext>
                </a:extLst>
              </p:cNvPr>
              <p:cNvSpPr/>
              <p:nvPr/>
            </p:nvSpPr>
            <p:spPr>
              <a:xfrm>
                <a:off x="7082637" y="2352321"/>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40">
                <a:extLst>
                  <a:ext uri="{FF2B5EF4-FFF2-40B4-BE49-F238E27FC236}">
                    <a16:creationId xmlns:a16="http://schemas.microsoft.com/office/drawing/2014/main" id="{9BB770BD-E180-9807-39A6-EED88581A784}"/>
                  </a:ext>
                </a:extLst>
              </p:cNvPr>
              <p:cNvSpPr/>
              <p:nvPr/>
            </p:nvSpPr>
            <p:spPr>
              <a:xfrm>
                <a:off x="7082637" y="2488845"/>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40">
                <a:extLst>
                  <a:ext uri="{FF2B5EF4-FFF2-40B4-BE49-F238E27FC236}">
                    <a16:creationId xmlns:a16="http://schemas.microsoft.com/office/drawing/2014/main" id="{C4B77D80-48C2-35BD-5582-3834C41B2C8E}"/>
                  </a:ext>
                </a:extLst>
              </p:cNvPr>
              <p:cNvSpPr/>
              <p:nvPr/>
            </p:nvSpPr>
            <p:spPr>
              <a:xfrm>
                <a:off x="7082637" y="2625348"/>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40">
                <a:extLst>
                  <a:ext uri="{FF2B5EF4-FFF2-40B4-BE49-F238E27FC236}">
                    <a16:creationId xmlns:a16="http://schemas.microsoft.com/office/drawing/2014/main" id="{C2786F52-4107-A636-9997-9FF7182AABE3}"/>
                  </a:ext>
                </a:extLst>
              </p:cNvPr>
              <p:cNvSpPr/>
              <p:nvPr/>
            </p:nvSpPr>
            <p:spPr>
              <a:xfrm>
                <a:off x="7082637" y="2761873"/>
                <a:ext cx="1004698" cy="135804"/>
              </a:xfrm>
              <a:custGeom>
                <a:avLst/>
                <a:gdLst/>
                <a:ahLst/>
                <a:cxnLst/>
                <a:rect l="l" t="t" r="r" b="b"/>
                <a:pathLst>
                  <a:path w="46401" h="6272" fill="none" extrusionOk="0">
                    <a:moveTo>
                      <a:pt x="46401" y="0"/>
                    </a:moveTo>
                    <a:lnTo>
                      <a:pt x="601" y="0"/>
                    </a:lnTo>
                    <a:lnTo>
                      <a:pt x="1" y="6271"/>
                    </a:lnTo>
                    <a:lnTo>
                      <a:pt x="46401" y="6271"/>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40">
                <a:extLst>
                  <a:ext uri="{FF2B5EF4-FFF2-40B4-BE49-F238E27FC236}">
                    <a16:creationId xmlns:a16="http://schemas.microsoft.com/office/drawing/2014/main" id="{5F08FC9F-1FEA-2316-939A-EBAD191B42D4}"/>
                  </a:ext>
                </a:extLst>
              </p:cNvPr>
              <p:cNvSpPr/>
              <p:nvPr/>
            </p:nvSpPr>
            <p:spPr>
              <a:xfrm>
                <a:off x="7082637" y="2897661"/>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3" name="Google Shape;1003;p40">
                <a:extLst>
                  <a:ext uri="{FF2B5EF4-FFF2-40B4-BE49-F238E27FC236}">
                    <a16:creationId xmlns:a16="http://schemas.microsoft.com/office/drawing/2014/main" id="{8F40C79C-1C9F-8FFD-AE4C-5476F2358BE5}"/>
                  </a:ext>
                </a:extLst>
              </p:cNvPr>
              <p:cNvSpPr/>
              <p:nvPr/>
            </p:nvSpPr>
            <p:spPr>
              <a:xfrm>
                <a:off x="7082637" y="3034164"/>
                <a:ext cx="1004698" cy="136541"/>
              </a:xfrm>
              <a:custGeom>
                <a:avLst/>
                <a:gdLst/>
                <a:ahLst/>
                <a:cxnLst/>
                <a:rect l="l" t="t" r="r" b="b"/>
                <a:pathLst>
                  <a:path w="46401" h="6306" fill="none" extrusionOk="0">
                    <a:moveTo>
                      <a:pt x="46401" y="1"/>
                    </a:moveTo>
                    <a:lnTo>
                      <a:pt x="601" y="1"/>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4" name="Google Shape;1004;p40">
                <a:extLst>
                  <a:ext uri="{FF2B5EF4-FFF2-40B4-BE49-F238E27FC236}">
                    <a16:creationId xmlns:a16="http://schemas.microsoft.com/office/drawing/2014/main" id="{B27559B1-2FB8-12F9-42E4-E3257D447847}"/>
                  </a:ext>
                </a:extLst>
              </p:cNvPr>
              <p:cNvSpPr/>
              <p:nvPr/>
            </p:nvSpPr>
            <p:spPr>
              <a:xfrm>
                <a:off x="7082637" y="3170689"/>
                <a:ext cx="1004698" cy="136519"/>
              </a:xfrm>
              <a:custGeom>
                <a:avLst/>
                <a:gdLst/>
                <a:ahLst/>
                <a:cxnLst/>
                <a:rect l="l" t="t" r="r" b="b"/>
                <a:pathLst>
                  <a:path w="46401" h="6305" fill="none" extrusionOk="0">
                    <a:moveTo>
                      <a:pt x="46401" y="0"/>
                    </a:moveTo>
                    <a:lnTo>
                      <a:pt x="601" y="0"/>
                    </a:lnTo>
                    <a:lnTo>
                      <a:pt x="1" y="6305"/>
                    </a:lnTo>
                    <a:lnTo>
                      <a:pt x="46401"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40">
                <a:extLst>
                  <a:ext uri="{FF2B5EF4-FFF2-40B4-BE49-F238E27FC236}">
                    <a16:creationId xmlns:a16="http://schemas.microsoft.com/office/drawing/2014/main" id="{2E684721-D141-F3D5-2E0C-DE8D297295C9}"/>
                  </a:ext>
                </a:extLst>
              </p:cNvPr>
              <p:cNvSpPr/>
              <p:nvPr/>
            </p:nvSpPr>
            <p:spPr>
              <a:xfrm>
                <a:off x="8101799" y="1261662"/>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40">
                <a:extLst>
                  <a:ext uri="{FF2B5EF4-FFF2-40B4-BE49-F238E27FC236}">
                    <a16:creationId xmlns:a16="http://schemas.microsoft.com/office/drawing/2014/main" id="{7E07782D-64B2-A6F6-DDC5-2D29657C8807}"/>
                  </a:ext>
                </a:extLst>
              </p:cNvPr>
              <p:cNvSpPr/>
              <p:nvPr/>
            </p:nvSpPr>
            <p:spPr>
              <a:xfrm>
                <a:off x="8101799" y="1398164"/>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40">
                <a:extLst>
                  <a:ext uri="{FF2B5EF4-FFF2-40B4-BE49-F238E27FC236}">
                    <a16:creationId xmlns:a16="http://schemas.microsoft.com/office/drawing/2014/main" id="{17B2F9FB-9EBF-87EF-E86D-D6F408423B33}"/>
                  </a:ext>
                </a:extLst>
              </p:cNvPr>
              <p:cNvSpPr/>
              <p:nvPr/>
            </p:nvSpPr>
            <p:spPr>
              <a:xfrm>
                <a:off x="8101799" y="1534689"/>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8" name="Google Shape;1008;p40">
                <a:extLst>
                  <a:ext uri="{FF2B5EF4-FFF2-40B4-BE49-F238E27FC236}">
                    <a16:creationId xmlns:a16="http://schemas.microsoft.com/office/drawing/2014/main" id="{0647D585-B37C-9336-FA22-0032FDB08027}"/>
                  </a:ext>
                </a:extLst>
              </p:cNvPr>
              <p:cNvSpPr/>
              <p:nvPr/>
            </p:nvSpPr>
            <p:spPr>
              <a:xfrm>
                <a:off x="8101799" y="1671192"/>
                <a:ext cx="1005434" cy="135826"/>
              </a:xfrm>
              <a:custGeom>
                <a:avLst/>
                <a:gdLst/>
                <a:ahLst/>
                <a:cxnLst/>
                <a:rect l="l" t="t" r="r" b="b"/>
                <a:pathLst>
                  <a:path w="46435" h="6273" fill="none" extrusionOk="0">
                    <a:moveTo>
                      <a:pt x="46434" y="1"/>
                    </a:moveTo>
                    <a:lnTo>
                      <a:pt x="635" y="1"/>
                    </a:lnTo>
                    <a:lnTo>
                      <a:pt x="1" y="6272"/>
                    </a:lnTo>
                    <a:lnTo>
                      <a:pt x="46434" y="6272"/>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9" name="Google Shape;1009;p40">
                <a:extLst>
                  <a:ext uri="{FF2B5EF4-FFF2-40B4-BE49-F238E27FC236}">
                    <a16:creationId xmlns:a16="http://schemas.microsoft.com/office/drawing/2014/main" id="{DC2F7240-BF7E-B949-61E4-912B76931C51}"/>
                  </a:ext>
                </a:extLst>
              </p:cNvPr>
              <p:cNvSpPr/>
              <p:nvPr/>
            </p:nvSpPr>
            <p:spPr>
              <a:xfrm>
                <a:off x="8101799" y="1807002"/>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40">
                <a:extLst>
                  <a:ext uri="{FF2B5EF4-FFF2-40B4-BE49-F238E27FC236}">
                    <a16:creationId xmlns:a16="http://schemas.microsoft.com/office/drawing/2014/main" id="{B865D894-AFAE-84D9-F93B-E62583A9AF07}"/>
                  </a:ext>
                </a:extLst>
              </p:cNvPr>
              <p:cNvSpPr/>
              <p:nvPr/>
            </p:nvSpPr>
            <p:spPr>
              <a:xfrm>
                <a:off x="8101799" y="1943505"/>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40">
                <a:extLst>
                  <a:ext uri="{FF2B5EF4-FFF2-40B4-BE49-F238E27FC236}">
                    <a16:creationId xmlns:a16="http://schemas.microsoft.com/office/drawing/2014/main" id="{F43CFB5F-1E55-36E9-BA16-67188CF6FA5C}"/>
                  </a:ext>
                </a:extLst>
              </p:cNvPr>
              <p:cNvSpPr/>
              <p:nvPr/>
            </p:nvSpPr>
            <p:spPr>
              <a:xfrm>
                <a:off x="8101799" y="2080030"/>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40">
                <a:extLst>
                  <a:ext uri="{FF2B5EF4-FFF2-40B4-BE49-F238E27FC236}">
                    <a16:creationId xmlns:a16="http://schemas.microsoft.com/office/drawing/2014/main" id="{1A0C78A0-F931-9AFE-1BA6-E79B04931EEB}"/>
                  </a:ext>
                </a:extLst>
              </p:cNvPr>
              <p:cNvSpPr/>
              <p:nvPr/>
            </p:nvSpPr>
            <p:spPr>
              <a:xfrm>
                <a:off x="8101799" y="2216532"/>
                <a:ext cx="1005434" cy="135804"/>
              </a:xfrm>
              <a:custGeom>
                <a:avLst/>
                <a:gdLst/>
                <a:ahLst/>
                <a:cxnLst/>
                <a:rect l="l" t="t" r="r" b="b"/>
                <a:pathLst>
                  <a:path w="46435" h="6272" fill="none" extrusionOk="0">
                    <a:moveTo>
                      <a:pt x="46434" y="1"/>
                    </a:moveTo>
                    <a:lnTo>
                      <a:pt x="635" y="1"/>
                    </a:lnTo>
                    <a:lnTo>
                      <a:pt x="1" y="6272"/>
                    </a:lnTo>
                    <a:lnTo>
                      <a:pt x="46434" y="6272"/>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3" name="Google Shape;1013;p40">
                <a:extLst>
                  <a:ext uri="{FF2B5EF4-FFF2-40B4-BE49-F238E27FC236}">
                    <a16:creationId xmlns:a16="http://schemas.microsoft.com/office/drawing/2014/main" id="{A140035A-C38B-6F63-8BB5-09BBABF7F58A}"/>
                  </a:ext>
                </a:extLst>
              </p:cNvPr>
              <p:cNvSpPr/>
              <p:nvPr/>
            </p:nvSpPr>
            <p:spPr>
              <a:xfrm>
                <a:off x="8101799" y="2352321"/>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4" name="Google Shape;1014;p40">
                <a:extLst>
                  <a:ext uri="{FF2B5EF4-FFF2-40B4-BE49-F238E27FC236}">
                    <a16:creationId xmlns:a16="http://schemas.microsoft.com/office/drawing/2014/main" id="{C302A3FD-6ECF-8185-E3BD-94411F92A14B}"/>
                  </a:ext>
                </a:extLst>
              </p:cNvPr>
              <p:cNvSpPr/>
              <p:nvPr/>
            </p:nvSpPr>
            <p:spPr>
              <a:xfrm>
                <a:off x="8101799" y="2488845"/>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40">
                <a:extLst>
                  <a:ext uri="{FF2B5EF4-FFF2-40B4-BE49-F238E27FC236}">
                    <a16:creationId xmlns:a16="http://schemas.microsoft.com/office/drawing/2014/main" id="{66D37C84-17D5-D19B-E421-E90E6400ED92}"/>
                  </a:ext>
                </a:extLst>
              </p:cNvPr>
              <p:cNvSpPr/>
              <p:nvPr/>
            </p:nvSpPr>
            <p:spPr>
              <a:xfrm>
                <a:off x="8101799" y="2625348"/>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40">
                <a:extLst>
                  <a:ext uri="{FF2B5EF4-FFF2-40B4-BE49-F238E27FC236}">
                    <a16:creationId xmlns:a16="http://schemas.microsoft.com/office/drawing/2014/main" id="{8A7D2A2D-6284-AF21-FFD1-D62B5D4DE18E}"/>
                  </a:ext>
                </a:extLst>
              </p:cNvPr>
              <p:cNvSpPr/>
              <p:nvPr/>
            </p:nvSpPr>
            <p:spPr>
              <a:xfrm>
                <a:off x="8101799" y="2761873"/>
                <a:ext cx="1005434" cy="135804"/>
              </a:xfrm>
              <a:custGeom>
                <a:avLst/>
                <a:gdLst/>
                <a:ahLst/>
                <a:cxnLst/>
                <a:rect l="l" t="t" r="r" b="b"/>
                <a:pathLst>
                  <a:path w="46435" h="6272" fill="none" extrusionOk="0">
                    <a:moveTo>
                      <a:pt x="46434" y="0"/>
                    </a:moveTo>
                    <a:lnTo>
                      <a:pt x="635" y="0"/>
                    </a:lnTo>
                    <a:lnTo>
                      <a:pt x="1" y="6271"/>
                    </a:lnTo>
                    <a:lnTo>
                      <a:pt x="46434" y="6271"/>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40">
                <a:extLst>
                  <a:ext uri="{FF2B5EF4-FFF2-40B4-BE49-F238E27FC236}">
                    <a16:creationId xmlns:a16="http://schemas.microsoft.com/office/drawing/2014/main" id="{7D7E428C-B92B-A497-24A8-57C44283E67F}"/>
                  </a:ext>
                </a:extLst>
              </p:cNvPr>
              <p:cNvSpPr/>
              <p:nvPr/>
            </p:nvSpPr>
            <p:spPr>
              <a:xfrm>
                <a:off x="8101799" y="2897661"/>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40">
                <a:extLst>
                  <a:ext uri="{FF2B5EF4-FFF2-40B4-BE49-F238E27FC236}">
                    <a16:creationId xmlns:a16="http://schemas.microsoft.com/office/drawing/2014/main" id="{D40ADC83-3D7E-1E19-1747-8639F63D213F}"/>
                  </a:ext>
                </a:extLst>
              </p:cNvPr>
              <p:cNvSpPr/>
              <p:nvPr/>
            </p:nvSpPr>
            <p:spPr>
              <a:xfrm>
                <a:off x="8101799" y="3034164"/>
                <a:ext cx="1005434" cy="136541"/>
              </a:xfrm>
              <a:custGeom>
                <a:avLst/>
                <a:gdLst/>
                <a:ahLst/>
                <a:cxnLst/>
                <a:rect l="l" t="t" r="r" b="b"/>
                <a:pathLst>
                  <a:path w="46435" h="6306" fill="none" extrusionOk="0">
                    <a:moveTo>
                      <a:pt x="46434" y="1"/>
                    </a:moveTo>
                    <a:lnTo>
                      <a:pt x="635" y="1"/>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40">
                <a:extLst>
                  <a:ext uri="{FF2B5EF4-FFF2-40B4-BE49-F238E27FC236}">
                    <a16:creationId xmlns:a16="http://schemas.microsoft.com/office/drawing/2014/main" id="{B91FB2D3-99BF-5BD7-6304-1DDF42B2A6E0}"/>
                  </a:ext>
                </a:extLst>
              </p:cNvPr>
              <p:cNvSpPr/>
              <p:nvPr/>
            </p:nvSpPr>
            <p:spPr>
              <a:xfrm>
                <a:off x="8101799" y="3170689"/>
                <a:ext cx="1005434" cy="136519"/>
              </a:xfrm>
              <a:custGeom>
                <a:avLst/>
                <a:gdLst/>
                <a:ahLst/>
                <a:cxnLst/>
                <a:rect l="l" t="t" r="r" b="b"/>
                <a:pathLst>
                  <a:path w="46435" h="6305" fill="none" extrusionOk="0">
                    <a:moveTo>
                      <a:pt x="46434" y="0"/>
                    </a:moveTo>
                    <a:lnTo>
                      <a:pt x="635" y="0"/>
                    </a:lnTo>
                    <a:lnTo>
                      <a:pt x="1" y="6305"/>
                    </a:lnTo>
                    <a:lnTo>
                      <a:pt x="46434" y="6305"/>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0" name="Google Shape;1020;p40">
                <a:extLst>
                  <a:ext uri="{FF2B5EF4-FFF2-40B4-BE49-F238E27FC236}">
                    <a16:creationId xmlns:a16="http://schemas.microsoft.com/office/drawing/2014/main" id="{C09DEDFE-456A-4C8C-FCC7-90C1B29D0F41}"/>
                  </a:ext>
                </a:extLst>
              </p:cNvPr>
              <p:cNvSpPr/>
              <p:nvPr/>
            </p:nvSpPr>
            <p:spPr>
              <a:xfrm>
                <a:off x="7059533" y="1156210"/>
                <a:ext cx="2096763" cy="103304"/>
              </a:xfrm>
              <a:custGeom>
                <a:avLst/>
                <a:gdLst/>
                <a:ahLst/>
                <a:cxnLst/>
                <a:rect l="l" t="t" r="r" b="b"/>
                <a:pathLst>
                  <a:path w="96837" h="4771" fill="none" extrusionOk="0">
                    <a:moveTo>
                      <a:pt x="1" y="0"/>
                    </a:moveTo>
                    <a:lnTo>
                      <a:pt x="96836" y="0"/>
                    </a:lnTo>
                    <a:lnTo>
                      <a:pt x="96836" y="4770"/>
                    </a:lnTo>
                    <a:lnTo>
                      <a:pt x="1" y="4770"/>
                    </a:lnTo>
                    <a:close/>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1" name="Google Shape;1021;p40">
                <a:extLst>
                  <a:ext uri="{FF2B5EF4-FFF2-40B4-BE49-F238E27FC236}">
                    <a16:creationId xmlns:a16="http://schemas.microsoft.com/office/drawing/2014/main" id="{A5394A2A-78C8-4292-90D6-A6D2D3D82273}"/>
                  </a:ext>
                </a:extLst>
              </p:cNvPr>
              <p:cNvSpPr/>
              <p:nvPr/>
            </p:nvSpPr>
            <p:spPr>
              <a:xfrm>
                <a:off x="9133975" y="1262376"/>
                <a:ext cx="22" cy="1242334"/>
              </a:xfrm>
              <a:custGeom>
                <a:avLst/>
                <a:gdLst/>
                <a:ahLst/>
                <a:cxnLst/>
                <a:rect l="l" t="t" r="r" b="b"/>
                <a:pathLst>
                  <a:path w="1" h="57376" fill="none" extrusionOk="0">
                    <a:moveTo>
                      <a:pt x="0" y="1"/>
                    </a:moveTo>
                    <a:lnTo>
                      <a:pt x="0" y="57375"/>
                    </a:lnTo>
                  </a:path>
                </a:pathLst>
              </a:custGeom>
              <a:no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40">
                <a:extLst>
                  <a:ext uri="{FF2B5EF4-FFF2-40B4-BE49-F238E27FC236}">
                    <a16:creationId xmlns:a16="http://schemas.microsoft.com/office/drawing/2014/main" id="{3DA74978-E98E-32D8-32AF-74E5F91D4AEC}"/>
                  </a:ext>
                </a:extLst>
              </p:cNvPr>
              <p:cNvSpPr/>
              <p:nvPr/>
            </p:nvSpPr>
            <p:spPr>
              <a:xfrm>
                <a:off x="9143351" y="3066688"/>
                <a:ext cx="28192" cy="46228"/>
              </a:xfrm>
              <a:custGeom>
                <a:avLst/>
                <a:gdLst/>
                <a:ahLst/>
                <a:cxnLst/>
                <a:rect l="l" t="t" r="r" b="b"/>
                <a:pathLst>
                  <a:path w="1302" h="2135" extrusionOk="0">
                    <a:moveTo>
                      <a:pt x="1" y="0"/>
                    </a:moveTo>
                    <a:lnTo>
                      <a:pt x="1" y="2135"/>
                    </a:lnTo>
                    <a:lnTo>
                      <a:pt x="1302" y="2135"/>
                    </a:lnTo>
                    <a:lnTo>
                      <a:pt x="1302" y="0"/>
                    </a:lnTo>
                    <a:close/>
                  </a:path>
                </a:pathLst>
              </a:custGeom>
              <a:solidFill>
                <a:srgbClr val="263238"/>
              </a:solid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40">
                <a:extLst>
                  <a:ext uri="{FF2B5EF4-FFF2-40B4-BE49-F238E27FC236}">
                    <a16:creationId xmlns:a16="http://schemas.microsoft.com/office/drawing/2014/main" id="{9189FB6F-49B8-5A77-74BA-53A14D0E3823}"/>
                  </a:ext>
                </a:extLst>
              </p:cNvPr>
              <p:cNvSpPr/>
              <p:nvPr/>
            </p:nvSpPr>
            <p:spPr>
              <a:xfrm>
                <a:off x="9118082" y="2494627"/>
                <a:ext cx="28192" cy="46228"/>
              </a:xfrm>
              <a:custGeom>
                <a:avLst/>
                <a:gdLst/>
                <a:ahLst/>
                <a:cxnLst/>
                <a:rect l="l" t="t" r="r" b="b"/>
                <a:pathLst>
                  <a:path w="1302" h="2135" extrusionOk="0">
                    <a:moveTo>
                      <a:pt x="0" y="0"/>
                    </a:moveTo>
                    <a:lnTo>
                      <a:pt x="0" y="2135"/>
                    </a:lnTo>
                    <a:lnTo>
                      <a:pt x="1301" y="2135"/>
                    </a:lnTo>
                    <a:lnTo>
                      <a:pt x="1301" y="0"/>
                    </a:lnTo>
                    <a:close/>
                  </a:path>
                </a:pathLst>
              </a:custGeom>
              <a:solidFill>
                <a:srgbClr val="263238"/>
              </a:solidFill>
              <a:ln w="10000" cap="flat"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4" name="Google Shape;1024;p40">
                <a:extLst>
                  <a:ext uri="{FF2B5EF4-FFF2-40B4-BE49-F238E27FC236}">
                    <a16:creationId xmlns:a16="http://schemas.microsoft.com/office/drawing/2014/main" id="{BD95BED0-A8C5-5F28-47C1-84A73DE57B1C}"/>
                  </a:ext>
                </a:extLst>
              </p:cNvPr>
              <p:cNvSpPr/>
              <p:nvPr/>
            </p:nvSpPr>
            <p:spPr>
              <a:xfrm>
                <a:off x="7661217" y="3726726"/>
                <a:ext cx="1287804" cy="862549"/>
              </a:xfrm>
              <a:custGeom>
                <a:avLst/>
                <a:gdLst/>
                <a:ahLst/>
                <a:cxnLst/>
                <a:rect l="l" t="t" r="r" b="b"/>
                <a:pathLst>
                  <a:path w="59476" h="39836" extrusionOk="0">
                    <a:moveTo>
                      <a:pt x="39674" y="1"/>
                    </a:moveTo>
                    <a:cubicBezTo>
                      <a:pt x="29241" y="1"/>
                      <a:pt x="16546" y="426"/>
                      <a:pt x="14210" y="974"/>
                    </a:cubicBezTo>
                    <a:cubicBezTo>
                      <a:pt x="10407" y="1908"/>
                      <a:pt x="8740" y="5577"/>
                      <a:pt x="8006" y="8846"/>
                    </a:cubicBezTo>
                    <a:cubicBezTo>
                      <a:pt x="7372" y="11815"/>
                      <a:pt x="1201" y="35265"/>
                      <a:pt x="0" y="39835"/>
                    </a:cubicBezTo>
                    <a:lnTo>
                      <a:pt x="51103" y="39835"/>
                    </a:lnTo>
                    <a:cubicBezTo>
                      <a:pt x="52771" y="34631"/>
                      <a:pt x="59476" y="13083"/>
                      <a:pt x="59476" y="8112"/>
                    </a:cubicBezTo>
                    <a:cubicBezTo>
                      <a:pt x="59476" y="2475"/>
                      <a:pt x="57474" y="1741"/>
                      <a:pt x="53638" y="607"/>
                    </a:cubicBezTo>
                    <a:cubicBezTo>
                      <a:pt x="52151" y="176"/>
                      <a:pt x="46379" y="1"/>
                      <a:pt x="39674"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5" name="Google Shape;1025;p40">
                <a:extLst>
                  <a:ext uri="{FF2B5EF4-FFF2-40B4-BE49-F238E27FC236}">
                    <a16:creationId xmlns:a16="http://schemas.microsoft.com/office/drawing/2014/main" id="{312F88C3-52A5-524E-0C43-33CFE9B49D6D}"/>
                  </a:ext>
                </a:extLst>
              </p:cNvPr>
              <p:cNvSpPr/>
              <p:nvPr/>
            </p:nvSpPr>
            <p:spPr>
              <a:xfrm>
                <a:off x="8556132" y="3747795"/>
                <a:ext cx="392928" cy="841481"/>
              </a:xfrm>
              <a:custGeom>
                <a:avLst/>
                <a:gdLst/>
                <a:ahLst/>
                <a:cxnLst/>
                <a:rect l="l" t="t" r="r" b="b"/>
                <a:pathLst>
                  <a:path w="18147" h="38863" extrusionOk="0">
                    <a:moveTo>
                      <a:pt x="13443" y="1"/>
                    </a:moveTo>
                    <a:lnTo>
                      <a:pt x="13410" y="34"/>
                    </a:lnTo>
                    <a:cubicBezTo>
                      <a:pt x="13410" y="34"/>
                      <a:pt x="13243" y="9"/>
                      <a:pt x="12972" y="9"/>
                    </a:cubicBezTo>
                    <a:cubicBezTo>
                      <a:pt x="12003" y="9"/>
                      <a:pt x="9700" y="334"/>
                      <a:pt x="8840" y="3303"/>
                    </a:cubicBezTo>
                    <a:cubicBezTo>
                      <a:pt x="7973" y="6339"/>
                      <a:pt x="2302" y="29389"/>
                      <a:pt x="1" y="38862"/>
                    </a:cubicBezTo>
                    <a:lnTo>
                      <a:pt x="9774" y="38862"/>
                    </a:lnTo>
                    <a:cubicBezTo>
                      <a:pt x="11442" y="33658"/>
                      <a:pt x="18147" y="12110"/>
                      <a:pt x="18147" y="7139"/>
                    </a:cubicBezTo>
                    <a:cubicBezTo>
                      <a:pt x="18147" y="2069"/>
                      <a:pt x="16546" y="968"/>
                      <a:pt x="13443" y="1"/>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6" name="Google Shape;1026;p40">
                <a:extLst>
                  <a:ext uri="{FF2B5EF4-FFF2-40B4-BE49-F238E27FC236}">
                    <a16:creationId xmlns:a16="http://schemas.microsoft.com/office/drawing/2014/main" id="{A79BA4A2-5817-5A88-84AD-EBB4D0C11CF1}"/>
                  </a:ext>
                </a:extLst>
              </p:cNvPr>
              <p:cNvSpPr/>
              <p:nvPr/>
            </p:nvSpPr>
            <p:spPr>
              <a:xfrm>
                <a:off x="6443796" y="3852121"/>
                <a:ext cx="278429" cy="215529"/>
              </a:xfrm>
              <a:custGeom>
                <a:avLst/>
                <a:gdLst/>
                <a:ahLst/>
                <a:cxnLst/>
                <a:rect l="l" t="t" r="r" b="b"/>
                <a:pathLst>
                  <a:path w="12859" h="9954" extrusionOk="0">
                    <a:moveTo>
                      <a:pt x="3569" y="0"/>
                    </a:moveTo>
                    <a:cubicBezTo>
                      <a:pt x="938" y="0"/>
                      <a:pt x="0" y="3023"/>
                      <a:pt x="884" y="5257"/>
                    </a:cubicBezTo>
                    <a:cubicBezTo>
                      <a:pt x="884" y="5257"/>
                      <a:pt x="4219" y="8592"/>
                      <a:pt x="6955" y="9593"/>
                    </a:cubicBezTo>
                    <a:cubicBezTo>
                      <a:pt x="7674" y="9857"/>
                      <a:pt x="8424" y="9954"/>
                      <a:pt x="9138" y="9954"/>
                    </a:cubicBezTo>
                    <a:cubicBezTo>
                      <a:pt x="11138" y="9954"/>
                      <a:pt x="12859" y="9193"/>
                      <a:pt x="12859" y="9193"/>
                    </a:cubicBezTo>
                    <a:cubicBezTo>
                      <a:pt x="12859" y="9193"/>
                      <a:pt x="10857" y="3389"/>
                      <a:pt x="6221" y="820"/>
                    </a:cubicBezTo>
                    <a:cubicBezTo>
                      <a:pt x="5202" y="244"/>
                      <a:pt x="4317" y="0"/>
                      <a:pt x="3569"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7" name="Google Shape;1027;p40">
                <a:extLst>
                  <a:ext uri="{FF2B5EF4-FFF2-40B4-BE49-F238E27FC236}">
                    <a16:creationId xmlns:a16="http://schemas.microsoft.com/office/drawing/2014/main" id="{BAADDB12-B0AA-9A6C-3A39-AB2EBCB95CD0}"/>
                  </a:ext>
                </a:extLst>
              </p:cNvPr>
              <p:cNvSpPr/>
              <p:nvPr/>
            </p:nvSpPr>
            <p:spPr>
              <a:xfrm>
                <a:off x="6262838" y="3878538"/>
                <a:ext cx="169041" cy="183786"/>
              </a:xfrm>
              <a:custGeom>
                <a:avLst/>
                <a:gdLst/>
                <a:ahLst/>
                <a:cxnLst/>
                <a:rect l="l" t="t" r="r" b="b"/>
                <a:pathLst>
                  <a:path w="7807" h="8488" extrusionOk="0">
                    <a:moveTo>
                      <a:pt x="5938" y="1"/>
                    </a:moveTo>
                    <a:cubicBezTo>
                      <a:pt x="5938" y="1"/>
                      <a:pt x="1" y="7372"/>
                      <a:pt x="1302" y="8373"/>
                    </a:cubicBezTo>
                    <a:cubicBezTo>
                      <a:pt x="1403" y="8451"/>
                      <a:pt x="1518" y="8487"/>
                      <a:pt x="1643" y="8487"/>
                    </a:cubicBezTo>
                    <a:cubicBezTo>
                      <a:pt x="3125" y="8487"/>
                      <a:pt x="6105" y="3446"/>
                      <a:pt x="6505" y="3169"/>
                    </a:cubicBezTo>
                    <a:cubicBezTo>
                      <a:pt x="6939" y="2903"/>
                      <a:pt x="7806" y="134"/>
                      <a:pt x="5938"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8" name="Google Shape;1028;p40">
                <a:extLst>
                  <a:ext uri="{FF2B5EF4-FFF2-40B4-BE49-F238E27FC236}">
                    <a16:creationId xmlns:a16="http://schemas.microsoft.com/office/drawing/2014/main" id="{FE1ADBBF-EE89-962E-7C49-3A0306656ACF}"/>
                  </a:ext>
                </a:extLst>
              </p:cNvPr>
              <p:cNvSpPr/>
              <p:nvPr/>
            </p:nvSpPr>
            <p:spPr>
              <a:xfrm>
                <a:off x="6372621" y="3821958"/>
                <a:ext cx="87433" cy="275312"/>
              </a:xfrm>
              <a:custGeom>
                <a:avLst/>
                <a:gdLst/>
                <a:ahLst/>
                <a:cxnLst/>
                <a:rect l="l" t="t" r="r" b="b"/>
                <a:pathLst>
                  <a:path w="4038" h="12715" extrusionOk="0">
                    <a:moveTo>
                      <a:pt x="1997" y="1"/>
                    </a:moveTo>
                    <a:cubicBezTo>
                      <a:pt x="1572" y="1"/>
                      <a:pt x="1157" y="112"/>
                      <a:pt x="868" y="445"/>
                    </a:cubicBezTo>
                    <a:cubicBezTo>
                      <a:pt x="1" y="1479"/>
                      <a:pt x="435" y="4782"/>
                      <a:pt x="568" y="7250"/>
                    </a:cubicBezTo>
                    <a:cubicBezTo>
                      <a:pt x="688" y="9442"/>
                      <a:pt x="1051" y="12714"/>
                      <a:pt x="2193" y="12714"/>
                    </a:cubicBezTo>
                    <a:cubicBezTo>
                      <a:pt x="2320" y="12714"/>
                      <a:pt x="2456" y="12674"/>
                      <a:pt x="2603" y="12587"/>
                    </a:cubicBezTo>
                    <a:cubicBezTo>
                      <a:pt x="4037" y="11720"/>
                      <a:pt x="3904" y="4782"/>
                      <a:pt x="3904" y="3181"/>
                    </a:cubicBezTo>
                    <a:cubicBezTo>
                      <a:pt x="3904" y="2280"/>
                      <a:pt x="3837" y="1379"/>
                      <a:pt x="3737" y="445"/>
                    </a:cubicBezTo>
                    <a:cubicBezTo>
                      <a:pt x="3737" y="445"/>
                      <a:pt x="2847" y="1"/>
                      <a:pt x="1997"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40">
                <a:extLst>
                  <a:ext uri="{FF2B5EF4-FFF2-40B4-BE49-F238E27FC236}">
                    <a16:creationId xmlns:a16="http://schemas.microsoft.com/office/drawing/2014/main" id="{7654C7D5-DD45-8905-3FD2-BD169ACD0600}"/>
                  </a:ext>
                </a:extLst>
              </p:cNvPr>
              <p:cNvSpPr/>
              <p:nvPr/>
            </p:nvSpPr>
            <p:spPr>
              <a:xfrm>
                <a:off x="6425347" y="3812019"/>
                <a:ext cx="112701" cy="286159"/>
              </a:xfrm>
              <a:custGeom>
                <a:avLst/>
                <a:gdLst/>
                <a:ahLst/>
                <a:cxnLst/>
                <a:rect l="l" t="t" r="r" b="b"/>
                <a:pathLst>
                  <a:path w="5205" h="13216" extrusionOk="0">
                    <a:moveTo>
                      <a:pt x="1820" y="1"/>
                    </a:moveTo>
                    <a:cubicBezTo>
                      <a:pt x="1692" y="1"/>
                      <a:pt x="1574" y="12"/>
                      <a:pt x="1469" y="37"/>
                    </a:cubicBezTo>
                    <a:cubicBezTo>
                      <a:pt x="301" y="337"/>
                      <a:pt x="1" y="7542"/>
                      <a:pt x="1" y="10011"/>
                    </a:cubicBezTo>
                    <a:cubicBezTo>
                      <a:pt x="1" y="11906"/>
                      <a:pt x="1153" y="13215"/>
                      <a:pt x="1931" y="13215"/>
                    </a:cubicBezTo>
                    <a:cubicBezTo>
                      <a:pt x="2152" y="13215"/>
                      <a:pt x="2344" y="13109"/>
                      <a:pt x="2469" y="12880"/>
                    </a:cubicBezTo>
                    <a:cubicBezTo>
                      <a:pt x="3036" y="11879"/>
                      <a:pt x="3637" y="4373"/>
                      <a:pt x="4071" y="3206"/>
                    </a:cubicBezTo>
                    <a:cubicBezTo>
                      <a:pt x="4371" y="2439"/>
                      <a:pt x="4738" y="1738"/>
                      <a:pt x="5205" y="1071"/>
                    </a:cubicBezTo>
                    <a:cubicBezTo>
                      <a:pt x="5205" y="1071"/>
                      <a:pt x="3064" y="1"/>
                      <a:pt x="1820"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40">
                <a:extLst>
                  <a:ext uri="{FF2B5EF4-FFF2-40B4-BE49-F238E27FC236}">
                    <a16:creationId xmlns:a16="http://schemas.microsoft.com/office/drawing/2014/main" id="{08F0B58B-547D-4F3E-0111-3836D05E1294}"/>
                  </a:ext>
                </a:extLst>
              </p:cNvPr>
              <p:cNvSpPr/>
              <p:nvPr/>
            </p:nvSpPr>
            <p:spPr>
              <a:xfrm>
                <a:off x="6456420" y="3813838"/>
                <a:ext cx="909340" cy="547115"/>
              </a:xfrm>
              <a:custGeom>
                <a:avLst/>
                <a:gdLst/>
                <a:ahLst/>
                <a:cxnLst/>
                <a:rect l="l" t="t" r="r" b="b"/>
                <a:pathLst>
                  <a:path w="41997" h="25268" extrusionOk="0">
                    <a:moveTo>
                      <a:pt x="3959" y="0"/>
                    </a:moveTo>
                    <a:cubicBezTo>
                      <a:pt x="2813" y="0"/>
                      <a:pt x="2224" y="1201"/>
                      <a:pt x="1868" y="2421"/>
                    </a:cubicBezTo>
                    <a:cubicBezTo>
                      <a:pt x="1435" y="4023"/>
                      <a:pt x="0" y="11361"/>
                      <a:pt x="134" y="12095"/>
                    </a:cubicBezTo>
                    <a:cubicBezTo>
                      <a:pt x="250" y="12583"/>
                      <a:pt x="916" y="13233"/>
                      <a:pt x="1457" y="13233"/>
                    </a:cubicBezTo>
                    <a:cubicBezTo>
                      <a:pt x="1692" y="13233"/>
                      <a:pt x="1903" y="13109"/>
                      <a:pt x="2035" y="12796"/>
                    </a:cubicBezTo>
                    <a:cubicBezTo>
                      <a:pt x="2469" y="11795"/>
                      <a:pt x="4337" y="6024"/>
                      <a:pt x="4470" y="5457"/>
                    </a:cubicBezTo>
                    <a:cubicBezTo>
                      <a:pt x="4479" y="5424"/>
                      <a:pt x="4501" y="5409"/>
                      <a:pt x="4535" y="5409"/>
                    </a:cubicBezTo>
                    <a:cubicBezTo>
                      <a:pt x="5126" y="5409"/>
                      <a:pt x="9304" y="10124"/>
                      <a:pt x="10408" y="11228"/>
                    </a:cubicBezTo>
                    <a:cubicBezTo>
                      <a:pt x="11542" y="12362"/>
                      <a:pt x="12843" y="13096"/>
                      <a:pt x="14444" y="13096"/>
                    </a:cubicBezTo>
                    <a:cubicBezTo>
                      <a:pt x="15311" y="13096"/>
                      <a:pt x="16179" y="13062"/>
                      <a:pt x="17046" y="12962"/>
                    </a:cubicBezTo>
                    <a:cubicBezTo>
                      <a:pt x="17046" y="12962"/>
                      <a:pt x="32890" y="23503"/>
                      <a:pt x="35793" y="24771"/>
                    </a:cubicBezTo>
                    <a:cubicBezTo>
                      <a:pt x="36585" y="25126"/>
                      <a:pt x="37343" y="25267"/>
                      <a:pt x="38032" y="25267"/>
                    </a:cubicBezTo>
                    <a:cubicBezTo>
                      <a:pt x="39866" y="25267"/>
                      <a:pt x="41212" y="24267"/>
                      <a:pt x="41430" y="23637"/>
                    </a:cubicBezTo>
                    <a:cubicBezTo>
                      <a:pt x="41697" y="22769"/>
                      <a:pt x="41997" y="17566"/>
                      <a:pt x="40396" y="15698"/>
                    </a:cubicBezTo>
                    <a:cubicBezTo>
                      <a:pt x="38828" y="13863"/>
                      <a:pt x="35993" y="12962"/>
                      <a:pt x="35993" y="12962"/>
                    </a:cubicBezTo>
                    <a:cubicBezTo>
                      <a:pt x="35993" y="12962"/>
                      <a:pt x="35259" y="11795"/>
                      <a:pt x="29488" y="10627"/>
                    </a:cubicBezTo>
                    <a:cubicBezTo>
                      <a:pt x="23717" y="9493"/>
                      <a:pt x="15912" y="7458"/>
                      <a:pt x="15044" y="7025"/>
                    </a:cubicBezTo>
                    <a:cubicBezTo>
                      <a:pt x="14177" y="6591"/>
                      <a:pt x="7239" y="1554"/>
                      <a:pt x="5204" y="387"/>
                    </a:cubicBezTo>
                    <a:cubicBezTo>
                      <a:pt x="4728" y="117"/>
                      <a:pt x="4316" y="0"/>
                      <a:pt x="3959"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40">
                <a:extLst>
                  <a:ext uri="{FF2B5EF4-FFF2-40B4-BE49-F238E27FC236}">
                    <a16:creationId xmlns:a16="http://schemas.microsoft.com/office/drawing/2014/main" id="{95EFBDD7-71D4-6DDA-1616-7801B0F38C46}"/>
                  </a:ext>
                </a:extLst>
              </p:cNvPr>
              <p:cNvSpPr/>
              <p:nvPr/>
            </p:nvSpPr>
            <p:spPr>
              <a:xfrm>
                <a:off x="6497193" y="3896056"/>
                <a:ext cx="344210" cy="198986"/>
              </a:xfrm>
              <a:custGeom>
                <a:avLst/>
                <a:gdLst/>
                <a:ahLst/>
                <a:cxnLst/>
                <a:rect l="l" t="t" r="r" b="b"/>
                <a:pathLst>
                  <a:path w="15897" h="9190" extrusionOk="0">
                    <a:moveTo>
                      <a:pt x="1926" y="0"/>
                    </a:moveTo>
                    <a:cubicBezTo>
                      <a:pt x="459" y="0"/>
                      <a:pt x="0" y="1446"/>
                      <a:pt x="886" y="2661"/>
                    </a:cubicBezTo>
                    <a:cubicBezTo>
                      <a:pt x="2020" y="4262"/>
                      <a:pt x="5623" y="4695"/>
                      <a:pt x="5623" y="4695"/>
                    </a:cubicBezTo>
                    <a:cubicBezTo>
                      <a:pt x="5623" y="4695"/>
                      <a:pt x="7791" y="8131"/>
                      <a:pt x="10826" y="8999"/>
                    </a:cubicBezTo>
                    <a:cubicBezTo>
                      <a:pt x="11289" y="9127"/>
                      <a:pt x="11760" y="9189"/>
                      <a:pt x="12227" y="9189"/>
                    </a:cubicBezTo>
                    <a:cubicBezTo>
                      <a:pt x="13581" y="9189"/>
                      <a:pt x="14905" y="8665"/>
                      <a:pt x="15897" y="7698"/>
                    </a:cubicBezTo>
                    <a:lnTo>
                      <a:pt x="9259" y="2360"/>
                    </a:lnTo>
                    <a:cubicBezTo>
                      <a:pt x="7291" y="2027"/>
                      <a:pt x="5389" y="1393"/>
                      <a:pt x="3621" y="492"/>
                    </a:cubicBezTo>
                    <a:cubicBezTo>
                      <a:pt x="2961" y="146"/>
                      <a:pt x="2393" y="0"/>
                      <a:pt x="19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40">
                <a:extLst>
                  <a:ext uri="{FF2B5EF4-FFF2-40B4-BE49-F238E27FC236}">
                    <a16:creationId xmlns:a16="http://schemas.microsoft.com/office/drawing/2014/main" id="{D261EB02-813D-B2A6-570B-5DF80A40DA36}"/>
                  </a:ext>
                </a:extLst>
              </p:cNvPr>
              <p:cNvSpPr/>
              <p:nvPr/>
            </p:nvSpPr>
            <p:spPr>
              <a:xfrm>
                <a:off x="6491087" y="3875658"/>
                <a:ext cx="350316" cy="226074"/>
              </a:xfrm>
              <a:custGeom>
                <a:avLst/>
                <a:gdLst/>
                <a:ahLst/>
                <a:cxnLst/>
                <a:rect l="l" t="t" r="r" b="b"/>
                <a:pathLst>
                  <a:path w="16179" h="10441" fill="none" extrusionOk="0">
                    <a:moveTo>
                      <a:pt x="9541" y="3302"/>
                    </a:moveTo>
                    <a:cubicBezTo>
                      <a:pt x="7573" y="2969"/>
                      <a:pt x="5671" y="2335"/>
                      <a:pt x="3903" y="1434"/>
                    </a:cubicBezTo>
                    <a:cubicBezTo>
                      <a:pt x="1168" y="0"/>
                      <a:pt x="0" y="2002"/>
                      <a:pt x="1168" y="3603"/>
                    </a:cubicBezTo>
                    <a:cubicBezTo>
                      <a:pt x="2302" y="5204"/>
                      <a:pt x="5905" y="5637"/>
                      <a:pt x="5905" y="5637"/>
                    </a:cubicBezTo>
                    <a:cubicBezTo>
                      <a:pt x="5905" y="5637"/>
                      <a:pt x="8073" y="9073"/>
                      <a:pt x="11108" y="9941"/>
                    </a:cubicBezTo>
                    <a:cubicBezTo>
                      <a:pt x="12910" y="10441"/>
                      <a:pt x="14844" y="9941"/>
                      <a:pt x="16179" y="864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40">
                <a:extLst>
                  <a:ext uri="{FF2B5EF4-FFF2-40B4-BE49-F238E27FC236}">
                    <a16:creationId xmlns:a16="http://schemas.microsoft.com/office/drawing/2014/main" id="{E1D02B09-1109-E567-97FD-8446F2CDCD45}"/>
                  </a:ext>
                </a:extLst>
              </p:cNvPr>
              <p:cNvSpPr/>
              <p:nvPr/>
            </p:nvSpPr>
            <p:spPr>
              <a:xfrm>
                <a:off x="7228560" y="3588058"/>
                <a:ext cx="247748" cy="521609"/>
              </a:xfrm>
              <a:custGeom>
                <a:avLst/>
                <a:gdLst/>
                <a:ahLst/>
                <a:cxnLst/>
                <a:rect l="l" t="t" r="r" b="b"/>
                <a:pathLst>
                  <a:path w="11442" h="24090" extrusionOk="0">
                    <a:moveTo>
                      <a:pt x="5846" y="1"/>
                    </a:moveTo>
                    <a:cubicBezTo>
                      <a:pt x="5631" y="1"/>
                      <a:pt x="5457" y="138"/>
                      <a:pt x="5337" y="440"/>
                    </a:cubicBezTo>
                    <a:cubicBezTo>
                      <a:pt x="5337" y="440"/>
                      <a:pt x="0" y="18319"/>
                      <a:pt x="1468" y="19787"/>
                    </a:cubicBezTo>
                    <a:cubicBezTo>
                      <a:pt x="2751" y="21070"/>
                      <a:pt x="6812" y="24089"/>
                      <a:pt x="8178" y="24089"/>
                    </a:cubicBezTo>
                    <a:cubicBezTo>
                      <a:pt x="8339" y="24089"/>
                      <a:pt x="8462" y="24048"/>
                      <a:pt x="8540" y="23956"/>
                    </a:cubicBezTo>
                    <a:cubicBezTo>
                      <a:pt x="9273" y="23056"/>
                      <a:pt x="11442" y="15851"/>
                      <a:pt x="11442" y="11681"/>
                    </a:cubicBezTo>
                    <a:cubicBezTo>
                      <a:pt x="11442" y="7965"/>
                      <a:pt x="7479" y="1"/>
                      <a:pt x="5846" y="1"/>
                    </a:cubicBezTo>
                    <a:close/>
                  </a:path>
                </a:pathLst>
              </a:custGeom>
              <a:solidFill>
                <a:schemeClr val="accent1"/>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4" name="Google Shape;1034;p40">
                <a:extLst>
                  <a:ext uri="{FF2B5EF4-FFF2-40B4-BE49-F238E27FC236}">
                    <a16:creationId xmlns:a16="http://schemas.microsoft.com/office/drawing/2014/main" id="{914E7879-B69F-69EC-AE26-3279C5635EA9}"/>
                  </a:ext>
                </a:extLst>
              </p:cNvPr>
              <p:cNvSpPr/>
              <p:nvPr/>
            </p:nvSpPr>
            <p:spPr>
              <a:xfrm>
                <a:off x="7190991" y="3966927"/>
                <a:ext cx="265481" cy="280703"/>
              </a:xfrm>
              <a:custGeom>
                <a:avLst/>
                <a:gdLst/>
                <a:ahLst/>
                <a:cxnLst/>
                <a:rect l="l" t="t" r="r" b="b"/>
                <a:pathLst>
                  <a:path w="12261" h="12964" extrusionOk="0">
                    <a:moveTo>
                      <a:pt x="3591" y="0"/>
                    </a:moveTo>
                    <a:cubicBezTo>
                      <a:pt x="2938" y="0"/>
                      <a:pt x="2605" y="451"/>
                      <a:pt x="1735" y="1990"/>
                    </a:cubicBezTo>
                    <a:cubicBezTo>
                      <a:pt x="434" y="4291"/>
                      <a:pt x="1" y="5325"/>
                      <a:pt x="1135" y="6159"/>
                    </a:cubicBezTo>
                    <a:cubicBezTo>
                      <a:pt x="2302" y="6993"/>
                      <a:pt x="6338" y="12497"/>
                      <a:pt x="8940" y="12931"/>
                    </a:cubicBezTo>
                    <a:cubicBezTo>
                      <a:pt x="9071" y="12952"/>
                      <a:pt x="9196" y="12963"/>
                      <a:pt x="9317" y="12963"/>
                    </a:cubicBezTo>
                    <a:cubicBezTo>
                      <a:pt x="11613" y="12963"/>
                      <a:pt x="12261" y="9151"/>
                      <a:pt x="11976" y="5158"/>
                    </a:cubicBezTo>
                    <a:cubicBezTo>
                      <a:pt x="11976" y="5158"/>
                      <a:pt x="6639" y="689"/>
                      <a:pt x="4904" y="255"/>
                    </a:cubicBezTo>
                    <a:cubicBezTo>
                      <a:pt x="4318" y="111"/>
                      <a:pt x="3915" y="0"/>
                      <a:pt x="3591" y="0"/>
                    </a:cubicBezTo>
                    <a:close/>
                  </a:path>
                </a:pathLst>
              </a:custGeom>
              <a:solidFill>
                <a:schemeClr val="accent1"/>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5" name="Google Shape;1035;p40">
                <a:extLst>
                  <a:ext uri="{FF2B5EF4-FFF2-40B4-BE49-F238E27FC236}">
                    <a16:creationId xmlns:a16="http://schemas.microsoft.com/office/drawing/2014/main" id="{75F476D3-92C6-FBC9-319E-1F05633AD787}"/>
                  </a:ext>
                </a:extLst>
              </p:cNvPr>
              <p:cNvSpPr/>
              <p:nvPr/>
            </p:nvSpPr>
            <p:spPr>
              <a:xfrm>
                <a:off x="7219877" y="2610797"/>
                <a:ext cx="1409166" cy="1978432"/>
              </a:xfrm>
              <a:custGeom>
                <a:avLst/>
                <a:gdLst/>
                <a:ahLst/>
                <a:cxnLst/>
                <a:rect l="l" t="t" r="r" b="b"/>
                <a:pathLst>
                  <a:path w="65081" h="91372" extrusionOk="0">
                    <a:moveTo>
                      <a:pt x="30589" y="0"/>
                    </a:moveTo>
                    <a:cubicBezTo>
                      <a:pt x="27270" y="0"/>
                      <a:pt x="15962" y="9361"/>
                      <a:pt x="12376" y="17618"/>
                    </a:cubicBezTo>
                    <a:cubicBezTo>
                      <a:pt x="12376" y="17618"/>
                      <a:pt x="5305" y="22822"/>
                      <a:pt x="4738" y="26158"/>
                    </a:cubicBezTo>
                    <a:cubicBezTo>
                      <a:pt x="4170" y="29460"/>
                      <a:pt x="4170" y="33430"/>
                      <a:pt x="5605" y="40935"/>
                    </a:cubicBezTo>
                    <a:cubicBezTo>
                      <a:pt x="7039" y="48440"/>
                      <a:pt x="7640" y="53377"/>
                      <a:pt x="7640" y="53377"/>
                    </a:cubicBezTo>
                    <a:cubicBezTo>
                      <a:pt x="7640" y="53377"/>
                      <a:pt x="2302" y="69222"/>
                      <a:pt x="1569" y="75727"/>
                    </a:cubicBezTo>
                    <a:cubicBezTo>
                      <a:pt x="901" y="81631"/>
                      <a:pt x="134" y="89937"/>
                      <a:pt x="1" y="91371"/>
                    </a:cubicBezTo>
                    <a:lnTo>
                      <a:pt x="56474" y="91371"/>
                    </a:lnTo>
                    <a:cubicBezTo>
                      <a:pt x="56941" y="89570"/>
                      <a:pt x="60244" y="76694"/>
                      <a:pt x="61478" y="70690"/>
                    </a:cubicBezTo>
                    <a:cubicBezTo>
                      <a:pt x="62779" y="64185"/>
                      <a:pt x="65081" y="41369"/>
                      <a:pt x="65081" y="37633"/>
                    </a:cubicBezTo>
                    <a:cubicBezTo>
                      <a:pt x="65081" y="33863"/>
                      <a:pt x="64947" y="24290"/>
                      <a:pt x="62612" y="20520"/>
                    </a:cubicBezTo>
                    <a:cubicBezTo>
                      <a:pt x="60311" y="16784"/>
                      <a:pt x="50804" y="8979"/>
                      <a:pt x="44733" y="5943"/>
                    </a:cubicBezTo>
                    <a:cubicBezTo>
                      <a:pt x="38662" y="2874"/>
                      <a:pt x="33892" y="306"/>
                      <a:pt x="30723" y="6"/>
                    </a:cubicBezTo>
                    <a:cubicBezTo>
                      <a:pt x="30680" y="2"/>
                      <a:pt x="30635" y="0"/>
                      <a:pt x="30589" y="0"/>
                    </a:cubicBezTo>
                    <a:close/>
                  </a:path>
                </a:pathLst>
              </a:custGeom>
              <a:solidFill>
                <a:schemeClr val="accent1"/>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40">
                <a:extLst>
                  <a:ext uri="{FF2B5EF4-FFF2-40B4-BE49-F238E27FC236}">
                    <a16:creationId xmlns:a16="http://schemas.microsoft.com/office/drawing/2014/main" id="{BE36C295-1A24-6DFA-6504-3C742402D69F}"/>
                  </a:ext>
                </a:extLst>
              </p:cNvPr>
              <p:cNvSpPr/>
              <p:nvPr/>
            </p:nvSpPr>
            <p:spPr>
              <a:xfrm>
                <a:off x="7416338" y="2906279"/>
                <a:ext cx="577840" cy="362160"/>
              </a:xfrm>
              <a:custGeom>
                <a:avLst/>
                <a:gdLst/>
                <a:ahLst/>
                <a:cxnLst/>
                <a:rect l="l" t="t" r="r" b="b"/>
                <a:pathLst>
                  <a:path w="26687" h="16726" extrusionOk="0">
                    <a:moveTo>
                      <a:pt x="13613" y="0"/>
                    </a:moveTo>
                    <a:cubicBezTo>
                      <a:pt x="10914" y="0"/>
                      <a:pt x="8280" y="569"/>
                      <a:pt x="6706" y="1937"/>
                    </a:cubicBezTo>
                    <a:cubicBezTo>
                      <a:pt x="2636" y="5473"/>
                      <a:pt x="1602" y="12045"/>
                      <a:pt x="1602" y="12045"/>
                    </a:cubicBezTo>
                    <a:cubicBezTo>
                      <a:pt x="1602" y="12045"/>
                      <a:pt x="1" y="13813"/>
                      <a:pt x="1235" y="13813"/>
                    </a:cubicBezTo>
                    <a:cubicBezTo>
                      <a:pt x="2341" y="13813"/>
                      <a:pt x="3742" y="11964"/>
                      <a:pt x="5053" y="11964"/>
                    </a:cubicBezTo>
                    <a:cubicBezTo>
                      <a:pt x="5205" y="11964"/>
                      <a:pt x="5356" y="11989"/>
                      <a:pt x="5505" y="12045"/>
                    </a:cubicBezTo>
                    <a:cubicBezTo>
                      <a:pt x="6906" y="12578"/>
                      <a:pt x="11142" y="15581"/>
                      <a:pt x="11142" y="15581"/>
                    </a:cubicBezTo>
                    <a:cubicBezTo>
                      <a:pt x="11142" y="15581"/>
                      <a:pt x="12823" y="16725"/>
                      <a:pt x="13749" y="16725"/>
                    </a:cubicBezTo>
                    <a:cubicBezTo>
                      <a:pt x="13907" y="16725"/>
                      <a:pt x="14043" y="16692"/>
                      <a:pt x="14144" y="16615"/>
                    </a:cubicBezTo>
                    <a:cubicBezTo>
                      <a:pt x="14777" y="16163"/>
                      <a:pt x="18160" y="12062"/>
                      <a:pt x="20505" y="12062"/>
                    </a:cubicBezTo>
                    <a:cubicBezTo>
                      <a:pt x="20755" y="12062"/>
                      <a:pt x="20994" y="12108"/>
                      <a:pt x="21216" y="12211"/>
                    </a:cubicBezTo>
                    <a:cubicBezTo>
                      <a:pt x="23077" y="13048"/>
                      <a:pt x="25047" y="15061"/>
                      <a:pt x="25909" y="15061"/>
                    </a:cubicBezTo>
                    <a:cubicBezTo>
                      <a:pt x="26114" y="15061"/>
                      <a:pt x="26256" y="14948"/>
                      <a:pt x="26320" y="14680"/>
                    </a:cubicBezTo>
                    <a:cubicBezTo>
                      <a:pt x="26687" y="13246"/>
                      <a:pt x="24018" y="6541"/>
                      <a:pt x="22984" y="3372"/>
                    </a:cubicBezTo>
                    <a:cubicBezTo>
                      <a:pt x="22330" y="1429"/>
                      <a:pt x="17889" y="0"/>
                      <a:pt x="13613"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40">
                <a:extLst>
                  <a:ext uri="{FF2B5EF4-FFF2-40B4-BE49-F238E27FC236}">
                    <a16:creationId xmlns:a16="http://schemas.microsoft.com/office/drawing/2014/main" id="{3F3E083C-F6C9-C0AC-C5A8-0706E8E92FA6}"/>
                  </a:ext>
                </a:extLst>
              </p:cNvPr>
              <p:cNvSpPr/>
              <p:nvPr/>
            </p:nvSpPr>
            <p:spPr>
              <a:xfrm>
                <a:off x="7484958" y="3290584"/>
                <a:ext cx="221765" cy="1209833"/>
              </a:xfrm>
              <a:custGeom>
                <a:avLst/>
                <a:gdLst/>
                <a:ahLst/>
                <a:cxnLst/>
                <a:rect l="l" t="t" r="r" b="b"/>
                <a:pathLst>
                  <a:path w="10242" h="55875" fill="none" extrusionOk="0">
                    <a:moveTo>
                      <a:pt x="10008" y="1"/>
                    </a:moveTo>
                    <a:cubicBezTo>
                      <a:pt x="10008" y="1"/>
                      <a:pt x="8507" y="901"/>
                      <a:pt x="8507" y="6939"/>
                    </a:cubicBezTo>
                    <a:cubicBezTo>
                      <a:pt x="8540" y="10942"/>
                      <a:pt x="8774" y="14945"/>
                      <a:pt x="9241" y="18948"/>
                    </a:cubicBezTo>
                    <a:cubicBezTo>
                      <a:pt x="9241" y="18948"/>
                      <a:pt x="7940" y="19348"/>
                      <a:pt x="8073" y="20215"/>
                    </a:cubicBezTo>
                    <a:cubicBezTo>
                      <a:pt x="8240" y="21116"/>
                      <a:pt x="10242" y="21249"/>
                      <a:pt x="10242" y="21249"/>
                    </a:cubicBezTo>
                    <a:cubicBezTo>
                      <a:pt x="10242" y="21249"/>
                      <a:pt x="568" y="43332"/>
                      <a:pt x="1" y="55874"/>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40">
                <a:extLst>
                  <a:ext uri="{FF2B5EF4-FFF2-40B4-BE49-F238E27FC236}">
                    <a16:creationId xmlns:a16="http://schemas.microsoft.com/office/drawing/2014/main" id="{D7EAC5BB-9288-2B46-6375-A03EE20EC06D}"/>
                  </a:ext>
                </a:extLst>
              </p:cNvPr>
              <p:cNvSpPr/>
              <p:nvPr/>
            </p:nvSpPr>
            <p:spPr>
              <a:xfrm>
                <a:off x="7886564" y="3672679"/>
                <a:ext cx="39018" cy="758"/>
              </a:xfrm>
              <a:custGeom>
                <a:avLst/>
                <a:gdLst/>
                <a:ahLst/>
                <a:cxnLst/>
                <a:rect l="l" t="t" r="r" b="b"/>
                <a:pathLst>
                  <a:path w="1802" h="35" fill="none" extrusionOk="0">
                    <a:moveTo>
                      <a:pt x="0" y="34"/>
                    </a:moveTo>
                    <a:cubicBezTo>
                      <a:pt x="634" y="1"/>
                      <a:pt x="1235" y="1"/>
                      <a:pt x="1802"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9" name="Google Shape;1039;p40">
                <a:extLst>
                  <a:ext uri="{FF2B5EF4-FFF2-40B4-BE49-F238E27FC236}">
                    <a16:creationId xmlns:a16="http://schemas.microsoft.com/office/drawing/2014/main" id="{F40505A4-D2F6-A231-B265-BECC56FD8C5A}"/>
                  </a:ext>
                </a:extLst>
              </p:cNvPr>
              <p:cNvSpPr/>
              <p:nvPr/>
            </p:nvSpPr>
            <p:spPr>
              <a:xfrm>
                <a:off x="7516031" y="3677746"/>
                <a:ext cx="322860" cy="59956"/>
              </a:xfrm>
              <a:custGeom>
                <a:avLst/>
                <a:gdLst/>
                <a:ahLst/>
                <a:cxnLst/>
                <a:rect l="l" t="t" r="r" b="b"/>
                <a:pathLst>
                  <a:path w="14911" h="2769" fill="none" extrusionOk="0">
                    <a:moveTo>
                      <a:pt x="0" y="2769"/>
                    </a:moveTo>
                    <a:cubicBezTo>
                      <a:pt x="0" y="2769"/>
                      <a:pt x="8106" y="701"/>
                      <a:pt x="14911" y="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0" name="Google Shape;1040;p40">
                <a:extLst>
                  <a:ext uri="{FF2B5EF4-FFF2-40B4-BE49-F238E27FC236}">
                    <a16:creationId xmlns:a16="http://schemas.microsoft.com/office/drawing/2014/main" id="{D752E542-EDFC-A439-2399-639115ECD4F9}"/>
                  </a:ext>
                </a:extLst>
              </p:cNvPr>
              <p:cNvSpPr/>
              <p:nvPr/>
            </p:nvSpPr>
            <p:spPr>
              <a:xfrm>
                <a:off x="7600544" y="3722525"/>
                <a:ext cx="340919" cy="49866"/>
              </a:xfrm>
              <a:custGeom>
                <a:avLst/>
                <a:gdLst/>
                <a:ahLst/>
                <a:cxnLst/>
                <a:rect l="l" t="t" r="r" b="b"/>
                <a:pathLst>
                  <a:path w="15745" h="2303" fill="none" extrusionOk="0">
                    <a:moveTo>
                      <a:pt x="0" y="2302"/>
                    </a:moveTo>
                    <a:cubicBezTo>
                      <a:pt x="0" y="2302"/>
                      <a:pt x="9240" y="267"/>
                      <a:pt x="15745" y="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40">
                <a:extLst>
                  <a:ext uri="{FF2B5EF4-FFF2-40B4-BE49-F238E27FC236}">
                    <a16:creationId xmlns:a16="http://schemas.microsoft.com/office/drawing/2014/main" id="{FF465C4E-056F-2EFA-AFC8-3FE229D3FC53}"/>
                  </a:ext>
                </a:extLst>
              </p:cNvPr>
              <p:cNvSpPr/>
              <p:nvPr/>
            </p:nvSpPr>
            <p:spPr>
              <a:xfrm>
                <a:off x="7375175" y="2506103"/>
                <a:ext cx="650896" cy="784730"/>
              </a:xfrm>
              <a:custGeom>
                <a:avLst/>
                <a:gdLst/>
                <a:ahLst/>
                <a:cxnLst/>
                <a:rect l="l" t="t" r="r" b="b"/>
                <a:pathLst>
                  <a:path w="30061" h="36242" extrusionOk="0">
                    <a:moveTo>
                      <a:pt x="18916" y="1"/>
                    </a:moveTo>
                    <a:cubicBezTo>
                      <a:pt x="16919" y="1"/>
                      <a:pt x="14346" y="545"/>
                      <a:pt x="12710" y="2672"/>
                    </a:cubicBezTo>
                    <a:cubicBezTo>
                      <a:pt x="10708" y="5241"/>
                      <a:pt x="6172" y="21019"/>
                      <a:pt x="6172" y="21019"/>
                    </a:cubicBezTo>
                    <a:cubicBezTo>
                      <a:pt x="6172" y="21019"/>
                      <a:pt x="4704" y="24988"/>
                      <a:pt x="3370" y="27890"/>
                    </a:cubicBezTo>
                    <a:cubicBezTo>
                      <a:pt x="2002" y="30826"/>
                      <a:pt x="1" y="32394"/>
                      <a:pt x="1235" y="32527"/>
                    </a:cubicBezTo>
                    <a:cubicBezTo>
                      <a:pt x="1253" y="32529"/>
                      <a:pt x="1273" y="32529"/>
                      <a:pt x="1292" y="32529"/>
                    </a:cubicBezTo>
                    <a:cubicBezTo>
                      <a:pt x="2590" y="32529"/>
                      <a:pt x="6521" y="29343"/>
                      <a:pt x="7539" y="28357"/>
                    </a:cubicBezTo>
                    <a:cubicBezTo>
                      <a:pt x="7668" y="28224"/>
                      <a:pt x="7815" y="28165"/>
                      <a:pt x="7973" y="28165"/>
                    </a:cubicBezTo>
                    <a:cubicBezTo>
                      <a:pt x="9044" y="28165"/>
                      <a:pt x="10678" y="30885"/>
                      <a:pt x="11375" y="31960"/>
                    </a:cubicBezTo>
                    <a:cubicBezTo>
                      <a:pt x="12116" y="33152"/>
                      <a:pt x="14351" y="36242"/>
                      <a:pt x="15014" y="36242"/>
                    </a:cubicBezTo>
                    <a:cubicBezTo>
                      <a:pt x="15037" y="36242"/>
                      <a:pt x="15059" y="36238"/>
                      <a:pt x="15078" y="36230"/>
                    </a:cubicBezTo>
                    <a:cubicBezTo>
                      <a:pt x="15645" y="35996"/>
                      <a:pt x="21716" y="28124"/>
                      <a:pt x="22850" y="26990"/>
                    </a:cubicBezTo>
                    <a:cubicBezTo>
                      <a:pt x="22936" y="26904"/>
                      <a:pt x="23032" y="26864"/>
                      <a:pt x="23137" y="26864"/>
                    </a:cubicBezTo>
                    <a:cubicBezTo>
                      <a:pt x="24421" y="26864"/>
                      <a:pt x="27046" y="32831"/>
                      <a:pt x="28588" y="34095"/>
                    </a:cubicBezTo>
                    <a:cubicBezTo>
                      <a:pt x="28898" y="34338"/>
                      <a:pt x="29129" y="34444"/>
                      <a:pt x="29299" y="34444"/>
                    </a:cubicBezTo>
                    <a:cubicBezTo>
                      <a:pt x="30060" y="34444"/>
                      <a:pt x="29579" y="32317"/>
                      <a:pt x="29388" y="30926"/>
                    </a:cubicBezTo>
                    <a:cubicBezTo>
                      <a:pt x="29155" y="29258"/>
                      <a:pt x="28254" y="15515"/>
                      <a:pt x="27120" y="9210"/>
                    </a:cubicBezTo>
                    <a:cubicBezTo>
                      <a:pt x="26019" y="2906"/>
                      <a:pt x="22183" y="304"/>
                      <a:pt x="20148" y="71"/>
                    </a:cubicBezTo>
                    <a:cubicBezTo>
                      <a:pt x="19777" y="28"/>
                      <a:pt x="19361" y="1"/>
                      <a:pt x="18916" y="1"/>
                    </a:cubicBezTo>
                    <a:close/>
                  </a:path>
                </a:pathLst>
              </a:custGeom>
              <a:solidFill>
                <a:schemeClr val="accent1"/>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40">
                <a:extLst>
                  <a:ext uri="{FF2B5EF4-FFF2-40B4-BE49-F238E27FC236}">
                    <a16:creationId xmlns:a16="http://schemas.microsoft.com/office/drawing/2014/main" id="{7BDC0911-9685-8783-6A50-D34410442DEB}"/>
                  </a:ext>
                </a:extLst>
              </p:cNvPr>
              <p:cNvSpPr/>
              <p:nvPr/>
            </p:nvSpPr>
            <p:spPr>
              <a:xfrm>
                <a:off x="7517460" y="2436314"/>
                <a:ext cx="327949" cy="857634"/>
              </a:xfrm>
              <a:custGeom>
                <a:avLst/>
                <a:gdLst/>
                <a:ahLst/>
                <a:cxnLst/>
                <a:rect l="l" t="t" r="r" b="b"/>
                <a:pathLst>
                  <a:path w="15146" h="39609" extrusionOk="0">
                    <a:moveTo>
                      <a:pt x="10623" y="0"/>
                    </a:moveTo>
                    <a:cubicBezTo>
                      <a:pt x="9457" y="0"/>
                      <a:pt x="6881" y="253"/>
                      <a:pt x="5939" y="2393"/>
                    </a:cubicBezTo>
                    <a:cubicBezTo>
                      <a:pt x="4671" y="5228"/>
                      <a:pt x="2203" y="15702"/>
                      <a:pt x="835" y="19072"/>
                    </a:cubicBezTo>
                    <a:cubicBezTo>
                      <a:pt x="34" y="20973"/>
                      <a:pt x="1" y="23108"/>
                      <a:pt x="735" y="25042"/>
                    </a:cubicBezTo>
                    <a:cubicBezTo>
                      <a:pt x="735" y="25042"/>
                      <a:pt x="4904" y="30113"/>
                      <a:pt x="6172" y="34149"/>
                    </a:cubicBezTo>
                    <a:cubicBezTo>
                      <a:pt x="7168" y="37432"/>
                      <a:pt x="8077" y="39608"/>
                      <a:pt x="8689" y="39608"/>
                    </a:cubicBezTo>
                    <a:cubicBezTo>
                      <a:pt x="8835" y="39608"/>
                      <a:pt x="8965" y="39483"/>
                      <a:pt x="9074" y="39219"/>
                    </a:cubicBezTo>
                    <a:cubicBezTo>
                      <a:pt x="9641" y="37885"/>
                      <a:pt x="14511" y="24475"/>
                      <a:pt x="14812" y="18171"/>
                    </a:cubicBezTo>
                    <a:cubicBezTo>
                      <a:pt x="15145" y="11866"/>
                      <a:pt x="14711" y="9031"/>
                      <a:pt x="14044" y="7030"/>
                    </a:cubicBezTo>
                    <a:cubicBezTo>
                      <a:pt x="13344" y="4995"/>
                      <a:pt x="11209" y="25"/>
                      <a:pt x="11209" y="25"/>
                    </a:cubicBezTo>
                    <a:cubicBezTo>
                      <a:pt x="11209" y="25"/>
                      <a:pt x="10983" y="0"/>
                      <a:pt x="10623"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40">
                <a:extLst>
                  <a:ext uri="{FF2B5EF4-FFF2-40B4-BE49-F238E27FC236}">
                    <a16:creationId xmlns:a16="http://schemas.microsoft.com/office/drawing/2014/main" id="{E094C4A4-792B-475B-A6C2-215F5AB97E03}"/>
                  </a:ext>
                </a:extLst>
              </p:cNvPr>
              <p:cNvSpPr/>
              <p:nvPr/>
            </p:nvSpPr>
            <p:spPr>
              <a:xfrm>
                <a:off x="7517460" y="2521347"/>
                <a:ext cx="223930" cy="577104"/>
              </a:xfrm>
              <a:custGeom>
                <a:avLst/>
                <a:gdLst/>
                <a:ahLst/>
                <a:cxnLst/>
                <a:rect l="l" t="t" r="r" b="b"/>
                <a:pathLst>
                  <a:path w="10342" h="26653" extrusionOk="0">
                    <a:moveTo>
                      <a:pt x="6205" y="0"/>
                    </a:moveTo>
                    <a:lnTo>
                      <a:pt x="3770" y="5371"/>
                    </a:lnTo>
                    <a:cubicBezTo>
                      <a:pt x="2736" y="9140"/>
                      <a:pt x="1602" y="13243"/>
                      <a:pt x="835" y="15145"/>
                    </a:cubicBezTo>
                    <a:cubicBezTo>
                      <a:pt x="34" y="17046"/>
                      <a:pt x="1" y="19181"/>
                      <a:pt x="735" y="21115"/>
                    </a:cubicBezTo>
                    <a:cubicBezTo>
                      <a:pt x="2136" y="22850"/>
                      <a:pt x="3403" y="24718"/>
                      <a:pt x="4538" y="26653"/>
                    </a:cubicBezTo>
                    <a:cubicBezTo>
                      <a:pt x="8807" y="18180"/>
                      <a:pt x="10342" y="3303"/>
                      <a:pt x="10342" y="3303"/>
                    </a:cubicBezTo>
                    <a:lnTo>
                      <a:pt x="6205" y="0"/>
                    </a:ln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4" name="Google Shape;1044;p40">
                <a:extLst>
                  <a:ext uri="{FF2B5EF4-FFF2-40B4-BE49-F238E27FC236}">
                    <a16:creationId xmlns:a16="http://schemas.microsoft.com/office/drawing/2014/main" id="{0EF183A6-C4ED-A4B9-3CCF-DE7F8993AE70}"/>
                  </a:ext>
                </a:extLst>
              </p:cNvPr>
              <p:cNvSpPr/>
              <p:nvPr/>
            </p:nvSpPr>
            <p:spPr>
              <a:xfrm>
                <a:off x="6920128" y="1827096"/>
                <a:ext cx="915143" cy="1267148"/>
              </a:xfrm>
              <a:custGeom>
                <a:avLst/>
                <a:gdLst/>
                <a:ahLst/>
                <a:cxnLst/>
                <a:rect l="l" t="t" r="r" b="b"/>
                <a:pathLst>
                  <a:path w="42265" h="58522" extrusionOk="0">
                    <a:moveTo>
                      <a:pt x="29508" y="1"/>
                    </a:moveTo>
                    <a:cubicBezTo>
                      <a:pt x="25342" y="1"/>
                      <a:pt x="18664" y="2041"/>
                      <a:pt x="14144" y="4643"/>
                    </a:cubicBezTo>
                    <a:cubicBezTo>
                      <a:pt x="8640" y="7845"/>
                      <a:pt x="2602" y="11348"/>
                      <a:pt x="2602" y="11348"/>
                    </a:cubicBezTo>
                    <a:cubicBezTo>
                      <a:pt x="2602" y="11348"/>
                      <a:pt x="1" y="18853"/>
                      <a:pt x="1869" y="22189"/>
                    </a:cubicBezTo>
                    <a:cubicBezTo>
                      <a:pt x="3737" y="25491"/>
                      <a:pt x="7673" y="29260"/>
                      <a:pt x="9541" y="34197"/>
                    </a:cubicBezTo>
                    <a:cubicBezTo>
                      <a:pt x="11442" y="39134"/>
                      <a:pt x="13444" y="44038"/>
                      <a:pt x="13177" y="47507"/>
                    </a:cubicBezTo>
                    <a:cubicBezTo>
                      <a:pt x="12876" y="50976"/>
                      <a:pt x="12876" y="55179"/>
                      <a:pt x="15178" y="57214"/>
                    </a:cubicBezTo>
                    <a:cubicBezTo>
                      <a:pt x="16145" y="58056"/>
                      <a:pt x="17804" y="58521"/>
                      <a:pt x="19754" y="58521"/>
                    </a:cubicBezTo>
                    <a:cubicBezTo>
                      <a:pt x="22515" y="58521"/>
                      <a:pt x="25859" y="57590"/>
                      <a:pt x="28654" y="55479"/>
                    </a:cubicBezTo>
                    <a:cubicBezTo>
                      <a:pt x="33424" y="51843"/>
                      <a:pt x="33758" y="44338"/>
                      <a:pt x="33758" y="44338"/>
                    </a:cubicBezTo>
                    <a:cubicBezTo>
                      <a:pt x="33758" y="44338"/>
                      <a:pt x="37761" y="38100"/>
                      <a:pt x="37928" y="35365"/>
                    </a:cubicBezTo>
                    <a:cubicBezTo>
                      <a:pt x="38061" y="32596"/>
                      <a:pt x="38061" y="29994"/>
                      <a:pt x="38061" y="29994"/>
                    </a:cubicBezTo>
                    <a:cubicBezTo>
                      <a:pt x="38061" y="29994"/>
                      <a:pt x="42264" y="26959"/>
                      <a:pt x="42264" y="21455"/>
                    </a:cubicBezTo>
                    <a:cubicBezTo>
                      <a:pt x="42264" y="15951"/>
                      <a:pt x="40096" y="15817"/>
                      <a:pt x="40096" y="15817"/>
                    </a:cubicBezTo>
                    <a:cubicBezTo>
                      <a:pt x="38595" y="14016"/>
                      <a:pt x="37561" y="11881"/>
                      <a:pt x="37160" y="9580"/>
                    </a:cubicBezTo>
                    <a:cubicBezTo>
                      <a:pt x="36460" y="5677"/>
                      <a:pt x="35292" y="1474"/>
                      <a:pt x="31823" y="306"/>
                    </a:cubicBezTo>
                    <a:cubicBezTo>
                      <a:pt x="31203" y="97"/>
                      <a:pt x="30415" y="1"/>
                      <a:pt x="29508"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40">
                <a:extLst>
                  <a:ext uri="{FF2B5EF4-FFF2-40B4-BE49-F238E27FC236}">
                    <a16:creationId xmlns:a16="http://schemas.microsoft.com/office/drawing/2014/main" id="{7305248E-5C91-85FA-F926-C7B8BAC65530}"/>
                  </a:ext>
                </a:extLst>
              </p:cNvPr>
              <p:cNvSpPr/>
              <p:nvPr/>
            </p:nvSpPr>
            <p:spPr>
              <a:xfrm>
                <a:off x="6659377" y="1711229"/>
                <a:ext cx="1128918" cy="599991"/>
              </a:xfrm>
              <a:custGeom>
                <a:avLst/>
                <a:gdLst/>
                <a:ahLst/>
                <a:cxnLst/>
                <a:rect l="l" t="t" r="r" b="b"/>
                <a:pathLst>
                  <a:path w="52138" h="27710" extrusionOk="0">
                    <a:moveTo>
                      <a:pt x="35377" y="0"/>
                    </a:moveTo>
                    <a:cubicBezTo>
                      <a:pt x="34888" y="0"/>
                      <a:pt x="34392" y="17"/>
                      <a:pt x="33892" y="53"/>
                    </a:cubicBezTo>
                    <a:cubicBezTo>
                      <a:pt x="25919" y="620"/>
                      <a:pt x="16946" y="7292"/>
                      <a:pt x="16946" y="7292"/>
                    </a:cubicBezTo>
                    <a:cubicBezTo>
                      <a:pt x="16693" y="7278"/>
                      <a:pt x="16439" y="7272"/>
                      <a:pt x="16186" y="7272"/>
                    </a:cubicBezTo>
                    <a:cubicBezTo>
                      <a:pt x="15173" y="7272"/>
                      <a:pt x="14164" y="7379"/>
                      <a:pt x="13177" y="7592"/>
                    </a:cubicBezTo>
                    <a:cubicBezTo>
                      <a:pt x="10875" y="8026"/>
                      <a:pt x="8106" y="10627"/>
                      <a:pt x="8106" y="10627"/>
                    </a:cubicBezTo>
                    <a:lnTo>
                      <a:pt x="10742" y="11662"/>
                    </a:lnTo>
                    <a:cubicBezTo>
                      <a:pt x="10742" y="11662"/>
                      <a:pt x="10409" y="11586"/>
                      <a:pt x="9747" y="11586"/>
                    </a:cubicBezTo>
                    <a:cubicBezTo>
                      <a:pt x="9019" y="11586"/>
                      <a:pt x="7892" y="11677"/>
                      <a:pt x="6372" y="12062"/>
                    </a:cubicBezTo>
                    <a:cubicBezTo>
                      <a:pt x="3503" y="12796"/>
                      <a:pt x="1468" y="15698"/>
                      <a:pt x="1468" y="15698"/>
                    </a:cubicBezTo>
                    <a:lnTo>
                      <a:pt x="3336" y="15798"/>
                    </a:lnTo>
                    <a:cubicBezTo>
                      <a:pt x="3336" y="15798"/>
                      <a:pt x="1" y="18833"/>
                      <a:pt x="1735" y="21902"/>
                    </a:cubicBezTo>
                    <a:cubicBezTo>
                      <a:pt x="3503" y="24938"/>
                      <a:pt x="9007" y="25238"/>
                      <a:pt x="9007" y="25238"/>
                    </a:cubicBezTo>
                    <a:cubicBezTo>
                      <a:pt x="7740" y="24638"/>
                      <a:pt x="6772" y="23603"/>
                      <a:pt x="6238" y="22336"/>
                    </a:cubicBezTo>
                    <a:cubicBezTo>
                      <a:pt x="5505" y="20301"/>
                      <a:pt x="8273" y="17999"/>
                      <a:pt x="8273" y="17999"/>
                    </a:cubicBezTo>
                    <a:lnTo>
                      <a:pt x="8273" y="20601"/>
                    </a:lnTo>
                    <a:cubicBezTo>
                      <a:pt x="8273" y="22202"/>
                      <a:pt x="11009" y="23203"/>
                      <a:pt x="11009" y="23203"/>
                    </a:cubicBezTo>
                    <a:cubicBezTo>
                      <a:pt x="11009" y="23203"/>
                      <a:pt x="11442" y="19000"/>
                      <a:pt x="14945" y="17699"/>
                    </a:cubicBezTo>
                    <a:cubicBezTo>
                      <a:pt x="15597" y="17425"/>
                      <a:pt x="16285" y="17291"/>
                      <a:pt x="16969" y="17291"/>
                    </a:cubicBezTo>
                    <a:cubicBezTo>
                      <a:pt x="18278" y="17291"/>
                      <a:pt x="19574" y="17780"/>
                      <a:pt x="20582" y="18700"/>
                    </a:cubicBezTo>
                    <a:cubicBezTo>
                      <a:pt x="22450" y="18667"/>
                      <a:pt x="24318" y="18333"/>
                      <a:pt x="26086" y="17733"/>
                    </a:cubicBezTo>
                    <a:cubicBezTo>
                      <a:pt x="28988" y="16732"/>
                      <a:pt x="33191" y="13696"/>
                      <a:pt x="34325" y="12229"/>
                    </a:cubicBezTo>
                    <a:cubicBezTo>
                      <a:pt x="35381" y="10932"/>
                      <a:pt x="41043" y="7018"/>
                      <a:pt x="42441" y="7018"/>
                    </a:cubicBezTo>
                    <a:cubicBezTo>
                      <a:pt x="42589" y="7018"/>
                      <a:pt x="42690" y="7062"/>
                      <a:pt x="42731" y="7158"/>
                    </a:cubicBezTo>
                    <a:cubicBezTo>
                      <a:pt x="43165" y="8192"/>
                      <a:pt x="36393" y="11094"/>
                      <a:pt x="35192" y="12829"/>
                    </a:cubicBezTo>
                    <a:cubicBezTo>
                      <a:pt x="34025" y="14564"/>
                      <a:pt x="33458" y="19334"/>
                      <a:pt x="35626" y="20768"/>
                    </a:cubicBezTo>
                    <a:cubicBezTo>
                      <a:pt x="36645" y="21442"/>
                      <a:pt x="37981" y="21549"/>
                      <a:pt x="39218" y="21549"/>
                    </a:cubicBezTo>
                    <a:cubicBezTo>
                      <a:pt x="39792" y="21549"/>
                      <a:pt x="40344" y="21526"/>
                      <a:pt x="40834" y="21526"/>
                    </a:cubicBezTo>
                    <a:cubicBezTo>
                      <a:pt x="41535" y="21526"/>
                      <a:pt x="42108" y="21573"/>
                      <a:pt x="42431" y="21802"/>
                    </a:cubicBezTo>
                    <a:cubicBezTo>
                      <a:pt x="43432" y="22503"/>
                      <a:pt x="42698" y="24237"/>
                      <a:pt x="43565" y="25538"/>
                    </a:cubicBezTo>
                    <a:cubicBezTo>
                      <a:pt x="44317" y="26624"/>
                      <a:pt x="45835" y="27709"/>
                      <a:pt x="46995" y="27709"/>
                    </a:cubicBezTo>
                    <a:cubicBezTo>
                      <a:pt x="47225" y="27709"/>
                      <a:pt x="47441" y="27667"/>
                      <a:pt x="47635" y="27573"/>
                    </a:cubicBezTo>
                    <a:cubicBezTo>
                      <a:pt x="48802" y="27006"/>
                      <a:pt x="47801" y="24671"/>
                      <a:pt x="48502" y="22936"/>
                    </a:cubicBezTo>
                    <a:cubicBezTo>
                      <a:pt x="49202" y="21202"/>
                      <a:pt x="52138" y="21202"/>
                      <a:pt x="52138" y="21202"/>
                    </a:cubicBezTo>
                    <a:lnTo>
                      <a:pt x="52138" y="20034"/>
                    </a:lnTo>
                    <a:cubicBezTo>
                      <a:pt x="52138" y="18900"/>
                      <a:pt x="52105" y="11928"/>
                      <a:pt x="50237" y="7725"/>
                    </a:cubicBezTo>
                    <a:cubicBezTo>
                      <a:pt x="48486" y="3819"/>
                      <a:pt x="42637" y="0"/>
                      <a:pt x="35377"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40">
                <a:extLst>
                  <a:ext uri="{FF2B5EF4-FFF2-40B4-BE49-F238E27FC236}">
                    <a16:creationId xmlns:a16="http://schemas.microsoft.com/office/drawing/2014/main" id="{BEEA6966-EC35-0A34-C556-13C6AC7EB99E}"/>
                  </a:ext>
                </a:extLst>
              </p:cNvPr>
              <p:cNvSpPr/>
              <p:nvPr/>
            </p:nvSpPr>
            <p:spPr>
              <a:xfrm>
                <a:off x="7425021" y="1953617"/>
                <a:ext cx="363307" cy="356898"/>
              </a:xfrm>
              <a:custGeom>
                <a:avLst/>
                <a:gdLst/>
                <a:ahLst/>
                <a:cxnLst/>
                <a:rect l="l" t="t" r="r" b="b"/>
                <a:pathLst>
                  <a:path w="16779" h="16483" extrusionOk="0">
                    <a:moveTo>
                      <a:pt x="15978" y="1"/>
                    </a:moveTo>
                    <a:cubicBezTo>
                      <a:pt x="13477" y="1"/>
                      <a:pt x="11108" y="401"/>
                      <a:pt x="9307" y="1301"/>
                    </a:cubicBezTo>
                    <a:cubicBezTo>
                      <a:pt x="6905" y="2502"/>
                      <a:pt x="8706" y="2202"/>
                      <a:pt x="10508" y="3103"/>
                    </a:cubicBezTo>
                    <a:cubicBezTo>
                      <a:pt x="12309" y="4037"/>
                      <a:pt x="7205" y="4304"/>
                      <a:pt x="3603" y="6105"/>
                    </a:cubicBezTo>
                    <a:cubicBezTo>
                      <a:pt x="0" y="7906"/>
                      <a:pt x="267" y="9541"/>
                      <a:pt x="267" y="9541"/>
                    </a:cubicBezTo>
                    <a:cubicBezTo>
                      <a:pt x="1257" y="10211"/>
                      <a:pt x="2554" y="10332"/>
                      <a:pt x="3765" y="10332"/>
                    </a:cubicBezTo>
                    <a:cubicBezTo>
                      <a:pt x="4447" y="10332"/>
                      <a:pt x="5102" y="10293"/>
                      <a:pt x="5661" y="10293"/>
                    </a:cubicBezTo>
                    <a:cubicBezTo>
                      <a:pt x="6283" y="10293"/>
                      <a:pt x="6785" y="10341"/>
                      <a:pt x="7072" y="10541"/>
                    </a:cubicBezTo>
                    <a:cubicBezTo>
                      <a:pt x="8106" y="11275"/>
                      <a:pt x="7372" y="13010"/>
                      <a:pt x="8239" y="14311"/>
                    </a:cubicBezTo>
                    <a:cubicBezTo>
                      <a:pt x="8963" y="15396"/>
                      <a:pt x="10500" y="16482"/>
                      <a:pt x="11648" y="16482"/>
                    </a:cubicBezTo>
                    <a:cubicBezTo>
                      <a:pt x="11876" y="16482"/>
                      <a:pt x="12088" y="16439"/>
                      <a:pt x="12276" y="16346"/>
                    </a:cubicBezTo>
                    <a:cubicBezTo>
                      <a:pt x="13443" y="15779"/>
                      <a:pt x="12442" y="13444"/>
                      <a:pt x="13143" y="11709"/>
                    </a:cubicBezTo>
                    <a:cubicBezTo>
                      <a:pt x="13877" y="9974"/>
                      <a:pt x="16779" y="9974"/>
                      <a:pt x="16779" y="9974"/>
                    </a:cubicBezTo>
                    <a:lnTo>
                      <a:pt x="16779" y="8807"/>
                    </a:lnTo>
                    <a:cubicBezTo>
                      <a:pt x="16779" y="5871"/>
                      <a:pt x="16512" y="2903"/>
                      <a:pt x="15978" y="1"/>
                    </a:cubicBezTo>
                    <a:close/>
                  </a:path>
                </a:pathLst>
              </a:custGeom>
              <a:solidFill>
                <a:srgbClr val="FFFFFF"/>
              </a:solidFill>
              <a:ln w="10000" cap="rnd" cmpd="sng">
                <a:solidFill>
                  <a:srgbClr val="8C8C8C"/>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40">
                <a:extLst>
                  <a:ext uri="{FF2B5EF4-FFF2-40B4-BE49-F238E27FC236}">
                    <a16:creationId xmlns:a16="http://schemas.microsoft.com/office/drawing/2014/main" id="{965DF317-1A37-D40A-E42B-E1079F3B30DD}"/>
                  </a:ext>
                </a:extLst>
              </p:cNvPr>
              <p:cNvSpPr/>
              <p:nvPr/>
            </p:nvSpPr>
            <p:spPr>
              <a:xfrm>
                <a:off x="7565141" y="2197759"/>
                <a:ext cx="148081" cy="172635"/>
              </a:xfrm>
              <a:custGeom>
                <a:avLst/>
                <a:gdLst/>
                <a:ahLst/>
                <a:cxnLst/>
                <a:rect l="l" t="t" r="r" b="b"/>
                <a:pathLst>
                  <a:path w="6839" h="7973" extrusionOk="0">
                    <a:moveTo>
                      <a:pt x="6665" y="0"/>
                    </a:moveTo>
                    <a:cubicBezTo>
                      <a:pt x="6546" y="0"/>
                      <a:pt x="6427" y="45"/>
                      <a:pt x="6338" y="134"/>
                    </a:cubicBezTo>
                    <a:lnTo>
                      <a:pt x="267" y="7239"/>
                    </a:lnTo>
                    <a:cubicBezTo>
                      <a:pt x="1" y="7539"/>
                      <a:pt x="234" y="7973"/>
                      <a:pt x="601" y="7973"/>
                    </a:cubicBezTo>
                    <a:cubicBezTo>
                      <a:pt x="734" y="7973"/>
                      <a:pt x="868" y="7939"/>
                      <a:pt x="935" y="7839"/>
                    </a:cubicBezTo>
                    <a:lnTo>
                      <a:pt x="6405" y="1468"/>
                    </a:lnTo>
                    <a:cubicBezTo>
                      <a:pt x="6438" y="934"/>
                      <a:pt x="6572" y="467"/>
                      <a:pt x="6839" y="34"/>
                    </a:cubicBezTo>
                    <a:cubicBezTo>
                      <a:pt x="6783" y="11"/>
                      <a:pt x="6724" y="0"/>
                      <a:pt x="6665"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40">
                <a:extLst>
                  <a:ext uri="{FF2B5EF4-FFF2-40B4-BE49-F238E27FC236}">
                    <a16:creationId xmlns:a16="http://schemas.microsoft.com/office/drawing/2014/main" id="{3EEAFD78-C7D5-DF5D-CE63-07661EF60C96}"/>
                  </a:ext>
                </a:extLst>
              </p:cNvPr>
              <p:cNvSpPr/>
              <p:nvPr/>
            </p:nvSpPr>
            <p:spPr>
              <a:xfrm>
                <a:off x="7197487" y="2663220"/>
                <a:ext cx="453620" cy="431274"/>
              </a:xfrm>
              <a:custGeom>
                <a:avLst/>
                <a:gdLst/>
                <a:ahLst/>
                <a:cxnLst/>
                <a:rect l="l" t="t" r="r" b="b"/>
                <a:pathLst>
                  <a:path w="20950" h="19918" extrusionOk="0">
                    <a:moveTo>
                      <a:pt x="12550" y="1"/>
                    </a:moveTo>
                    <a:cubicBezTo>
                      <a:pt x="9616" y="1"/>
                      <a:pt x="6437" y="529"/>
                      <a:pt x="5538" y="1187"/>
                    </a:cubicBezTo>
                    <a:cubicBezTo>
                      <a:pt x="5538" y="1187"/>
                      <a:pt x="1869" y="3922"/>
                      <a:pt x="1" y="5223"/>
                    </a:cubicBezTo>
                    <a:cubicBezTo>
                      <a:pt x="301" y="6424"/>
                      <a:pt x="434" y="7659"/>
                      <a:pt x="368" y="8893"/>
                    </a:cubicBezTo>
                    <a:cubicBezTo>
                      <a:pt x="67" y="12395"/>
                      <a:pt x="67" y="16598"/>
                      <a:pt x="2369" y="18600"/>
                    </a:cubicBezTo>
                    <a:cubicBezTo>
                      <a:pt x="3340" y="19446"/>
                      <a:pt x="5010" y="19917"/>
                      <a:pt x="6973" y="19917"/>
                    </a:cubicBezTo>
                    <a:cubicBezTo>
                      <a:pt x="9728" y="19917"/>
                      <a:pt x="13060" y="18989"/>
                      <a:pt x="15845" y="16865"/>
                    </a:cubicBezTo>
                    <a:cubicBezTo>
                      <a:pt x="20615" y="13263"/>
                      <a:pt x="20949" y="5724"/>
                      <a:pt x="20949" y="5724"/>
                    </a:cubicBezTo>
                    <a:cubicBezTo>
                      <a:pt x="20949" y="5724"/>
                      <a:pt x="19648" y="1487"/>
                      <a:pt x="16579" y="487"/>
                    </a:cubicBezTo>
                    <a:cubicBezTo>
                      <a:pt x="15540" y="144"/>
                      <a:pt x="14078" y="1"/>
                      <a:pt x="12550" y="1"/>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40">
                <a:extLst>
                  <a:ext uri="{FF2B5EF4-FFF2-40B4-BE49-F238E27FC236}">
                    <a16:creationId xmlns:a16="http://schemas.microsoft.com/office/drawing/2014/main" id="{0032E9C0-A903-A9D2-4243-888C61077FBC}"/>
                  </a:ext>
                </a:extLst>
              </p:cNvPr>
              <p:cNvSpPr/>
              <p:nvPr/>
            </p:nvSpPr>
            <p:spPr>
              <a:xfrm>
                <a:off x="7268272" y="2694509"/>
                <a:ext cx="214533" cy="126602"/>
              </a:xfrm>
              <a:custGeom>
                <a:avLst/>
                <a:gdLst/>
                <a:ahLst/>
                <a:cxnLst/>
                <a:rect l="l" t="t" r="r" b="b"/>
                <a:pathLst>
                  <a:path w="9908" h="5847" extrusionOk="0">
                    <a:moveTo>
                      <a:pt x="5286" y="1"/>
                    </a:moveTo>
                    <a:cubicBezTo>
                      <a:pt x="4821" y="1"/>
                      <a:pt x="4354" y="42"/>
                      <a:pt x="3904" y="142"/>
                    </a:cubicBezTo>
                    <a:cubicBezTo>
                      <a:pt x="1202" y="743"/>
                      <a:pt x="1" y="3778"/>
                      <a:pt x="1" y="3778"/>
                    </a:cubicBezTo>
                    <a:cubicBezTo>
                      <a:pt x="1" y="3778"/>
                      <a:pt x="901" y="5847"/>
                      <a:pt x="4804" y="5847"/>
                    </a:cubicBezTo>
                    <a:cubicBezTo>
                      <a:pt x="8707" y="5847"/>
                      <a:pt x="9908" y="1043"/>
                      <a:pt x="9908" y="1043"/>
                    </a:cubicBezTo>
                    <a:cubicBezTo>
                      <a:pt x="9908" y="1043"/>
                      <a:pt x="7615" y="1"/>
                      <a:pt x="5286"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0" name="Google Shape;1050;p40">
                <a:extLst>
                  <a:ext uri="{FF2B5EF4-FFF2-40B4-BE49-F238E27FC236}">
                    <a16:creationId xmlns:a16="http://schemas.microsoft.com/office/drawing/2014/main" id="{C9B1A3E6-724D-7C69-4C62-AA24CBE26F0E}"/>
                  </a:ext>
                </a:extLst>
              </p:cNvPr>
              <p:cNvSpPr/>
              <p:nvPr/>
            </p:nvSpPr>
            <p:spPr>
              <a:xfrm>
                <a:off x="7115875" y="2399525"/>
                <a:ext cx="44084" cy="63767"/>
              </a:xfrm>
              <a:custGeom>
                <a:avLst/>
                <a:gdLst/>
                <a:ahLst/>
                <a:cxnLst/>
                <a:rect l="l" t="t" r="r" b="b"/>
                <a:pathLst>
                  <a:path w="2036" h="2945" extrusionOk="0">
                    <a:moveTo>
                      <a:pt x="668" y="1"/>
                    </a:moveTo>
                    <a:cubicBezTo>
                      <a:pt x="622" y="1"/>
                      <a:pt x="577" y="8"/>
                      <a:pt x="534" y="22"/>
                    </a:cubicBezTo>
                    <a:cubicBezTo>
                      <a:pt x="100" y="156"/>
                      <a:pt x="0" y="923"/>
                      <a:pt x="267" y="1724"/>
                    </a:cubicBezTo>
                    <a:cubicBezTo>
                      <a:pt x="536" y="2441"/>
                      <a:pt x="1020" y="2945"/>
                      <a:pt x="1406" y="2945"/>
                    </a:cubicBezTo>
                    <a:cubicBezTo>
                      <a:pt x="1450" y="2945"/>
                      <a:pt x="1494" y="2938"/>
                      <a:pt x="1535" y="2924"/>
                    </a:cubicBezTo>
                    <a:cubicBezTo>
                      <a:pt x="1935" y="2758"/>
                      <a:pt x="2035" y="1990"/>
                      <a:pt x="1768" y="1190"/>
                    </a:cubicBezTo>
                    <a:cubicBezTo>
                      <a:pt x="1501" y="476"/>
                      <a:pt x="1047" y="1"/>
                      <a:pt x="668" y="1"/>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1" name="Google Shape;1051;p40">
                <a:extLst>
                  <a:ext uri="{FF2B5EF4-FFF2-40B4-BE49-F238E27FC236}">
                    <a16:creationId xmlns:a16="http://schemas.microsoft.com/office/drawing/2014/main" id="{B5C8955C-CF77-7A58-67BE-C3DB2542944D}"/>
                  </a:ext>
                </a:extLst>
              </p:cNvPr>
              <p:cNvSpPr/>
              <p:nvPr/>
            </p:nvSpPr>
            <p:spPr>
              <a:xfrm>
                <a:off x="7334012" y="2350220"/>
                <a:ext cx="44084" cy="63463"/>
              </a:xfrm>
              <a:custGeom>
                <a:avLst/>
                <a:gdLst/>
                <a:ahLst/>
                <a:cxnLst/>
                <a:rect l="l" t="t" r="r" b="b"/>
                <a:pathLst>
                  <a:path w="2036" h="2931" extrusionOk="0">
                    <a:moveTo>
                      <a:pt x="666" y="0"/>
                    </a:moveTo>
                    <a:cubicBezTo>
                      <a:pt x="610" y="0"/>
                      <a:pt x="554" y="10"/>
                      <a:pt x="501" y="31"/>
                    </a:cubicBezTo>
                    <a:cubicBezTo>
                      <a:pt x="100" y="164"/>
                      <a:pt x="0" y="932"/>
                      <a:pt x="267" y="1732"/>
                    </a:cubicBezTo>
                    <a:cubicBezTo>
                      <a:pt x="501" y="2434"/>
                      <a:pt x="965" y="2930"/>
                      <a:pt x="1346" y="2930"/>
                    </a:cubicBezTo>
                    <a:cubicBezTo>
                      <a:pt x="1400" y="2930"/>
                      <a:pt x="1452" y="2920"/>
                      <a:pt x="1501" y="2900"/>
                    </a:cubicBezTo>
                    <a:cubicBezTo>
                      <a:pt x="1935" y="2766"/>
                      <a:pt x="2035" y="1999"/>
                      <a:pt x="1768" y="1199"/>
                    </a:cubicBezTo>
                    <a:cubicBezTo>
                      <a:pt x="1505" y="497"/>
                      <a:pt x="1063" y="0"/>
                      <a:pt x="666" y="0"/>
                    </a:cubicBez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40">
                <a:extLst>
                  <a:ext uri="{FF2B5EF4-FFF2-40B4-BE49-F238E27FC236}">
                    <a16:creationId xmlns:a16="http://schemas.microsoft.com/office/drawing/2014/main" id="{F2587F11-84E0-CBE9-7156-CCCEFCBAB261}"/>
                  </a:ext>
                </a:extLst>
              </p:cNvPr>
              <p:cNvSpPr/>
              <p:nvPr/>
            </p:nvSpPr>
            <p:spPr>
              <a:xfrm>
                <a:off x="6963478" y="2361004"/>
                <a:ext cx="632708" cy="262926"/>
              </a:xfrm>
              <a:custGeom>
                <a:avLst/>
                <a:gdLst/>
                <a:ahLst/>
                <a:cxnLst/>
                <a:rect l="l" t="t" r="r" b="b"/>
                <a:pathLst>
                  <a:path w="29221" h="12143" fill="none" extrusionOk="0">
                    <a:moveTo>
                      <a:pt x="0" y="5504"/>
                    </a:moveTo>
                    <a:lnTo>
                      <a:pt x="28354" y="0"/>
                    </a:lnTo>
                    <a:cubicBezTo>
                      <a:pt x="28354" y="0"/>
                      <a:pt x="29221" y="5070"/>
                      <a:pt x="27653" y="6204"/>
                    </a:cubicBezTo>
                    <a:cubicBezTo>
                      <a:pt x="26052" y="7372"/>
                      <a:pt x="19681" y="8239"/>
                      <a:pt x="17946" y="8106"/>
                    </a:cubicBezTo>
                    <a:cubicBezTo>
                      <a:pt x="16212" y="7972"/>
                      <a:pt x="14177" y="3936"/>
                      <a:pt x="14177" y="3936"/>
                    </a:cubicBezTo>
                    <a:lnTo>
                      <a:pt x="12309" y="4336"/>
                    </a:lnTo>
                    <a:cubicBezTo>
                      <a:pt x="12309" y="5204"/>
                      <a:pt x="12342" y="6104"/>
                      <a:pt x="12442" y="6972"/>
                    </a:cubicBezTo>
                    <a:cubicBezTo>
                      <a:pt x="12542" y="7639"/>
                      <a:pt x="12576" y="8306"/>
                      <a:pt x="12609" y="8973"/>
                    </a:cubicBezTo>
                    <a:lnTo>
                      <a:pt x="12609" y="9140"/>
                    </a:lnTo>
                    <a:cubicBezTo>
                      <a:pt x="11275" y="9940"/>
                      <a:pt x="9807" y="10474"/>
                      <a:pt x="8273" y="10708"/>
                    </a:cubicBezTo>
                    <a:cubicBezTo>
                      <a:pt x="5504" y="11141"/>
                      <a:pt x="2035" y="12142"/>
                      <a:pt x="0" y="5504"/>
                    </a:cubicBezTo>
                    <a:close/>
                  </a:path>
                </a:pathLst>
              </a:custGeom>
              <a:noFill/>
              <a:ln w="2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40">
                <a:extLst>
                  <a:ext uri="{FF2B5EF4-FFF2-40B4-BE49-F238E27FC236}">
                    <a16:creationId xmlns:a16="http://schemas.microsoft.com/office/drawing/2014/main" id="{90736FCD-3DAC-35E1-BE63-8049F403AF02}"/>
                  </a:ext>
                </a:extLst>
              </p:cNvPr>
              <p:cNvSpPr/>
              <p:nvPr/>
            </p:nvSpPr>
            <p:spPr>
              <a:xfrm>
                <a:off x="7226394" y="2434669"/>
                <a:ext cx="3616" cy="20245"/>
              </a:xfrm>
              <a:custGeom>
                <a:avLst/>
                <a:gdLst/>
                <a:ahLst/>
                <a:cxnLst/>
                <a:rect l="l" t="t" r="r" b="b"/>
                <a:pathLst>
                  <a:path w="167" h="935" fill="none" extrusionOk="0">
                    <a:moveTo>
                      <a:pt x="167" y="934"/>
                    </a:moveTo>
                    <a:lnTo>
                      <a:pt x="0" y="0"/>
                    </a:lnTo>
                  </a:path>
                </a:pathLst>
              </a:custGeom>
              <a:noFill/>
              <a:ln w="2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4" name="Google Shape;1054;p40">
                <a:extLst>
                  <a:ext uri="{FF2B5EF4-FFF2-40B4-BE49-F238E27FC236}">
                    <a16:creationId xmlns:a16="http://schemas.microsoft.com/office/drawing/2014/main" id="{2EA49015-1429-8AB7-A844-433CA251BAAD}"/>
                  </a:ext>
                </a:extLst>
              </p:cNvPr>
              <p:cNvSpPr/>
              <p:nvPr/>
            </p:nvSpPr>
            <p:spPr>
              <a:xfrm>
                <a:off x="7263941" y="2426007"/>
                <a:ext cx="7254" cy="20245"/>
              </a:xfrm>
              <a:custGeom>
                <a:avLst/>
                <a:gdLst/>
                <a:ahLst/>
                <a:cxnLst/>
                <a:rect l="l" t="t" r="r" b="b"/>
                <a:pathLst>
                  <a:path w="335" h="935" fill="none" extrusionOk="0">
                    <a:moveTo>
                      <a:pt x="334" y="934"/>
                    </a:moveTo>
                    <a:lnTo>
                      <a:pt x="1" y="0"/>
                    </a:lnTo>
                  </a:path>
                </a:pathLst>
              </a:custGeom>
              <a:noFill/>
              <a:ln w="2085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5" name="Google Shape;1055;p40">
                <a:extLst>
                  <a:ext uri="{FF2B5EF4-FFF2-40B4-BE49-F238E27FC236}">
                    <a16:creationId xmlns:a16="http://schemas.microsoft.com/office/drawing/2014/main" id="{8FBABE53-FA1B-CA39-02CF-3BA7E032D2CA}"/>
                  </a:ext>
                </a:extLst>
              </p:cNvPr>
              <p:cNvSpPr/>
              <p:nvPr/>
            </p:nvSpPr>
            <p:spPr>
              <a:xfrm>
                <a:off x="6951179" y="2386988"/>
                <a:ext cx="75156" cy="103304"/>
              </a:xfrm>
              <a:custGeom>
                <a:avLst/>
                <a:gdLst/>
                <a:ahLst/>
                <a:cxnLst/>
                <a:rect l="l" t="t" r="r" b="b"/>
                <a:pathLst>
                  <a:path w="3471" h="4771" extrusionOk="0">
                    <a:moveTo>
                      <a:pt x="2936" y="1"/>
                    </a:moveTo>
                    <a:cubicBezTo>
                      <a:pt x="2870" y="1"/>
                      <a:pt x="2803" y="68"/>
                      <a:pt x="2770" y="134"/>
                    </a:cubicBezTo>
                    <a:lnTo>
                      <a:pt x="201" y="4070"/>
                    </a:lnTo>
                    <a:cubicBezTo>
                      <a:pt x="1" y="4371"/>
                      <a:pt x="234" y="4771"/>
                      <a:pt x="568" y="4771"/>
                    </a:cubicBezTo>
                    <a:cubicBezTo>
                      <a:pt x="735" y="4771"/>
                      <a:pt x="868" y="4704"/>
                      <a:pt x="968" y="4571"/>
                    </a:cubicBezTo>
                    <a:lnTo>
                      <a:pt x="3470" y="701"/>
                    </a:lnTo>
                    <a:lnTo>
                      <a:pt x="2936" y="1"/>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40">
                <a:extLst>
                  <a:ext uri="{FF2B5EF4-FFF2-40B4-BE49-F238E27FC236}">
                    <a16:creationId xmlns:a16="http://schemas.microsoft.com/office/drawing/2014/main" id="{EAE791F1-BAD6-DDC6-0CB4-C6AA3310E977}"/>
                  </a:ext>
                </a:extLst>
              </p:cNvPr>
              <p:cNvSpPr/>
              <p:nvPr/>
            </p:nvSpPr>
            <p:spPr>
              <a:xfrm>
                <a:off x="7235770" y="2470050"/>
                <a:ext cx="195046" cy="208037"/>
              </a:xfrm>
              <a:custGeom>
                <a:avLst/>
                <a:gdLst/>
                <a:ahLst/>
                <a:cxnLst/>
                <a:rect l="l" t="t" r="r" b="b"/>
                <a:pathLst>
                  <a:path w="9008" h="9608" fill="none" extrusionOk="0">
                    <a:moveTo>
                      <a:pt x="1" y="1"/>
                    </a:moveTo>
                    <a:cubicBezTo>
                      <a:pt x="1" y="1"/>
                      <a:pt x="468" y="6606"/>
                      <a:pt x="1202" y="8107"/>
                    </a:cubicBezTo>
                    <a:cubicBezTo>
                      <a:pt x="1969" y="9608"/>
                      <a:pt x="8106" y="8107"/>
                      <a:pt x="8573" y="7039"/>
                    </a:cubicBezTo>
                    <a:cubicBezTo>
                      <a:pt x="9007" y="6005"/>
                      <a:pt x="8106" y="4804"/>
                      <a:pt x="8106" y="4804"/>
                    </a:cubicBezTo>
                    <a:lnTo>
                      <a:pt x="6605" y="4804"/>
                    </a:ln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40">
                <a:extLst>
                  <a:ext uri="{FF2B5EF4-FFF2-40B4-BE49-F238E27FC236}">
                    <a16:creationId xmlns:a16="http://schemas.microsoft.com/office/drawing/2014/main" id="{CBC92F7C-AC5E-7FD5-541A-6DA5B2A6ED3F}"/>
                  </a:ext>
                </a:extLst>
              </p:cNvPr>
              <p:cNvSpPr/>
              <p:nvPr/>
            </p:nvSpPr>
            <p:spPr>
              <a:xfrm>
                <a:off x="7028482" y="2311114"/>
                <a:ext cx="133639" cy="84575"/>
              </a:xfrm>
              <a:custGeom>
                <a:avLst/>
                <a:gdLst/>
                <a:ahLst/>
                <a:cxnLst/>
                <a:rect l="l" t="t" r="r" b="b"/>
                <a:pathLst>
                  <a:path w="6172" h="3906" extrusionOk="0">
                    <a:moveTo>
                      <a:pt x="3115" y="0"/>
                    </a:moveTo>
                    <a:cubicBezTo>
                      <a:pt x="2669" y="0"/>
                      <a:pt x="2217" y="104"/>
                      <a:pt x="1801" y="369"/>
                    </a:cubicBezTo>
                    <a:cubicBezTo>
                      <a:pt x="200" y="1337"/>
                      <a:pt x="0" y="3905"/>
                      <a:pt x="400" y="3905"/>
                    </a:cubicBezTo>
                    <a:cubicBezTo>
                      <a:pt x="801" y="3905"/>
                      <a:pt x="1601" y="2437"/>
                      <a:pt x="2969" y="1737"/>
                    </a:cubicBezTo>
                    <a:cubicBezTo>
                      <a:pt x="3331" y="1570"/>
                      <a:pt x="3716" y="1490"/>
                      <a:pt x="4101" y="1490"/>
                    </a:cubicBezTo>
                    <a:cubicBezTo>
                      <a:pt x="4637" y="1490"/>
                      <a:pt x="5171" y="1646"/>
                      <a:pt x="5638" y="1937"/>
                    </a:cubicBezTo>
                    <a:cubicBezTo>
                      <a:pt x="5704" y="1976"/>
                      <a:pt x="5765" y="1994"/>
                      <a:pt x="5819" y="1994"/>
                    </a:cubicBezTo>
                    <a:cubicBezTo>
                      <a:pt x="6088" y="1994"/>
                      <a:pt x="6171" y="1553"/>
                      <a:pt x="5838" y="1137"/>
                    </a:cubicBezTo>
                    <a:cubicBezTo>
                      <a:pt x="5544" y="793"/>
                      <a:pt x="4349" y="0"/>
                      <a:pt x="3115"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8" name="Google Shape;1058;p40">
                <a:extLst>
                  <a:ext uri="{FF2B5EF4-FFF2-40B4-BE49-F238E27FC236}">
                    <a16:creationId xmlns:a16="http://schemas.microsoft.com/office/drawing/2014/main" id="{13480FED-E68D-BD76-C5F5-82CABA8AAABB}"/>
                  </a:ext>
                </a:extLst>
              </p:cNvPr>
              <p:cNvSpPr/>
              <p:nvPr/>
            </p:nvSpPr>
            <p:spPr>
              <a:xfrm>
                <a:off x="7263941" y="2218243"/>
                <a:ext cx="143296" cy="63550"/>
              </a:xfrm>
              <a:custGeom>
                <a:avLst/>
                <a:gdLst/>
                <a:ahLst/>
                <a:cxnLst/>
                <a:rect l="l" t="t" r="r" b="b"/>
                <a:pathLst>
                  <a:path w="6618" h="2935" extrusionOk="0">
                    <a:moveTo>
                      <a:pt x="3410" y="0"/>
                    </a:moveTo>
                    <a:cubicBezTo>
                      <a:pt x="3244" y="0"/>
                      <a:pt x="3075" y="17"/>
                      <a:pt x="2903" y="55"/>
                    </a:cubicBezTo>
                    <a:cubicBezTo>
                      <a:pt x="1068" y="422"/>
                      <a:pt x="1" y="2790"/>
                      <a:pt x="401" y="2924"/>
                    </a:cubicBezTo>
                    <a:cubicBezTo>
                      <a:pt x="421" y="2931"/>
                      <a:pt x="444" y="2935"/>
                      <a:pt x="470" y="2935"/>
                    </a:cubicBezTo>
                    <a:cubicBezTo>
                      <a:pt x="905" y="2935"/>
                      <a:pt x="2087" y="1914"/>
                      <a:pt x="3536" y="1756"/>
                    </a:cubicBezTo>
                    <a:cubicBezTo>
                      <a:pt x="3631" y="1746"/>
                      <a:pt x="3726" y="1741"/>
                      <a:pt x="3820" y="1741"/>
                    </a:cubicBezTo>
                    <a:cubicBezTo>
                      <a:pt x="4656" y="1741"/>
                      <a:pt x="5462" y="2134"/>
                      <a:pt x="5972" y="2824"/>
                    </a:cubicBezTo>
                    <a:cubicBezTo>
                      <a:pt x="6050" y="2894"/>
                      <a:pt x="6129" y="2926"/>
                      <a:pt x="6203" y="2926"/>
                    </a:cubicBezTo>
                    <a:cubicBezTo>
                      <a:pt x="6444" y="2926"/>
                      <a:pt x="6617" y="2583"/>
                      <a:pt x="6439" y="2123"/>
                    </a:cubicBezTo>
                    <a:cubicBezTo>
                      <a:pt x="6257" y="1609"/>
                      <a:pt x="5008" y="0"/>
                      <a:pt x="3410"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9" name="Google Shape;1059;p40">
                <a:extLst>
                  <a:ext uri="{FF2B5EF4-FFF2-40B4-BE49-F238E27FC236}">
                    <a16:creationId xmlns:a16="http://schemas.microsoft.com/office/drawing/2014/main" id="{92F3003F-F51E-97DF-BD1A-51DC4ACBD9FE}"/>
                  </a:ext>
                </a:extLst>
              </p:cNvPr>
              <p:cNvSpPr/>
              <p:nvPr/>
            </p:nvSpPr>
            <p:spPr>
              <a:xfrm>
                <a:off x="7124536" y="2444781"/>
                <a:ext cx="81652" cy="52031"/>
              </a:xfrm>
              <a:custGeom>
                <a:avLst/>
                <a:gdLst/>
                <a:ahLst/>
                <a:cxnLst/>
                <a:rect l="l" t="t" r="r" b="b"/>
                <a:pathLst>
                  <a:path w="3771" h="2403" fill="none" extrusionOk="0">
                    <a:moveTo>
                      <a:pt x="1" y="2402"/>
                    </a:moveTo>
                    <a:cubicBezTo>
                      <a:pt x="1" y="2402"/>
                      <a:pt x="2402" y="1702"/>
                      <a:pt x="3770" y="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40">
                <a:extLst>
                  <a:ext uri="{FF2B5EF4-FFF2-40B4-BE49-F238E27FC236}">
                    <a16:creationId xmlns:a16="http://schemas.microsoft.com/office/drawing/2014/main" id="{8B04138A-2FF9-8111-8838-9CC2121715A2}"/>
                  </a:ext>
                </a:extLst>
              </p:cNvPr>
              <p:cNvSpPr/>
              <p:nvPr/>
            </p:nvSpPr>
            <p:spPr>
              <a:xfrm>
                <a:off x="7317404" y="2421677"/>
                <a:ext cx="98237" cy="19509"/>
              </a:xfrm>
              <a:custGeom>
                <a:avLst/>
                <a:gdLst/>
                <a:ahLst/>
                <a:cxnLst/>
                <a:rect l="l" t="t" r="r" b="b"/>
                <a:pathLst>
                  <a:path w="4537" h="901" fill="none" extrusionOk="0">
                    <a:moveTo>
                      <a:pt x="0" y="0"/>
                    </a:moveTo>
                    <a:cubicBezTo>
                      <a:pt x="0" y="0"/>
                      <a:pt x="1468" y="901"/>
                      <a:pt x="4537" y="60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40">
                <a:extLst>
                  <a:ext uri="{FF2B5EF4-FFF2-40B4-BE49-F238E27FC236}">
                    <a16:creationId xmlns:a16="http://schemas.microsoft.com/office/drawing/2014/main" id="{107D06E5-F0C8-5819-AE6B-65F7E899EAAE}"/>
                  </a:ext>
                </a:extLst>
              </p:cNvPr>
              <p:cNvSpPr/>
              <p:nvPr/>
            </p:nvSpPr>
            <p:spPr>
              <a:xfrm>
                <a:off x="7128867" y="2622469"/>
                <a:ext cx="504936" cy="160293"/>
              </a:xfrm>
              <a:custGeom>
                <a:avLst/>
                <a:gdLst/>
                <a:ahLst/>
                <a:cxnLst/>
                <a:rect l="l" t="t" r="r" b="b"/>
                <a:pathLst>
                  <a:path w="23320" h="7403" extrusionOk="0">
                    <a:moveTo>
                      <a:pt x="13510" y="0"/>
                    </a:moveTo>
                    <a:cubicBezTo>
                      <a:pt x="13510" y="0"/>
                      <a:pt x="12476" y="768"/>
                      <a:pt x="10108" y="1368"/>
                    </a:cubicBezTo>
                    <a:cubicBezTo>
                      <a:pt x="9488" y="1525"/>
                      <a:pt x="8947" y="1584"/>
                      <a:pt x="8480" y="1584"/>
                    </a:cubicBezTo>
                    <a:cubicBezTo>
                      <a:pt x="7165" y="1584"/>
                      <a:pt x="6434" y="1117"/>
                      <a:pt x="6139" y="1068"/>
                    </a:cubicBezTo>
                    <a:cubicBezTo>
                      <a:pt x="5205" y="2169"/>
                      <a:pt x="4137" y="3236"/>
                      <a:pt x="2970" y="4170"/>
                    </a:cubicBezTo>
                    <a:cubicBezTo>
                      <a:pt x="1602" y="5137"/>
                      <a:pt x="1" y="5237"/>
                      <a:pt x="101" y="5938"/>
                    </a:cubicBezTo>
                    <a:cubicBezTo>
                      <a:pt x="178" y="6475"/>
                      <a:pt x="2290" y="7403"/>
                      <a:pt x="4474" y="7403"/>
                    </a:cubicBezTo>
                    <a:cubicBezTo>
                      <a:pt x="5141" y="7403"/>
                      <a:pt x="5814" y="7316"/>
                      <a:pt x="6439" y="7105"/>
                    </a:cubicBezTo>
                    <a:cubicBezTo>
                      <a:pt x="9107" y="6205"/>
                      <a:pt x="10175" y="4837"/>
                      <a:pt x="10175" y="4837"/>
                    </a:cubicBezTo>
                    <a:cubicBezTo>
                      <a:pt x="11555" y="5964"/>
                      <a:pt x="13291" y="6567"/>
                      <a:pt x="15043" y="6567"/>
                    </a:cubicBezTo>
                    <a:cubicBezTo>
                      <a:pt x="15367" y="6567"/>
                      <a:pt x="15690" y="6547"/>
                      <a:pt x="16012" y="6505"/>
                    </a:cubicBezTo>
                    <a:cubicBezTo>
                      <a:pt x="19481" y="6005"/>
                      <a:pt x="22850" y="2169"/>
                      <a:pt x="23217" y="1268"/>
                    </a:cubicBezTo>
                    <a:cubicBezTo>
                      <a:pt x="23313" y="1062"/>
                      <a:pt x="23319" y="987"/>
                      <a:pt x="23234" y="987"/>
                    </a:cubicBezTo>
                    <a:cubicBezTo>
                      <a:pt x="23015" y="987"/>
                      <a:pt x="22193" y="1475"/>
                      <a:pt x="20715" y="1475"/>
                    </a:cubicBezTo>
                    <a:cubicBezTo>
                      <a:pt x="20345" y="1475"/>
                      <a:pt x="19934" y="1444"/>
                      <a:pt x="19481" y="1368"/>
                    </a:cubicBezTo>
                    <a:cubicBezTo>
                      <a:pt x="17480" y="1034"/>
                      <a:pt x="15479" y="567"/>
                      <a:pt x="13510"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2" name="Google Shape;1062;p40">
                <a:extLst>
                  <a:ext uri="{FF2B5EF4-FFF2-40B4-BE49-F238E27FC236}">
                    <a16:creationId xmlns:a16="http://schemas.microsoft.com/office/drawing/2014/main" id="{D63032B6-D262-2106-FC88-7B88B08AD23D}"/>
                  </a:ext>
                </a:extLst>
              </p:cNvPr>
              <p:cNvSpPr/>
              <p:nvPr/>
            </p:nvSpPr>
            <p:spPr>
              <a:xfrm>
                <a:off x="7211215" y="2108201"/>
                <a:ext cx="137255" cy="83081"/>
              </a:xfrm>
              <a:custGeom>
                <a:avLst/>
                <a:gdLst/>
                <a:ahLst/>
                <a:cxnLst/>
                <a:rect l="l" t="t" r="r" b="b"/>
                <a:pathLst>
                  <a:path w="6339" h="3837" fill="none" extrusionOk="0">
                    <a:moveTo>
                      <a:pt x="1" y="3836"/>
                    </a:moveTo>
                    <a:cubicBezTo>
                      <a:pt x="1" y="3836"/>
                      <a:pt x="2836" y="0"/>
                      <a:pt x="6338" y="2035"/>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3" name="Google Shape;1063;p40">
                <a:extLst>
                  <a:ext uri="{FF2B5EF4-FFF2-40B4-BE49-F238E27FC236}">
                    <a16:creationId xmlns:a16="http://schemas.microsoft.com/office/drawing/2014/main" id="{4A794C02-CC0A-8BFA-78A0-E7AC96FF66D9}"/>
                  </a:ext>
                </a:extLst>
              </p:cNvPr>
              <p:cNvSpPr/>
              <p:nvPr/>
            </p:nvSpPr>
            <p:spPr>
              <a:xfrm>
                <a:off x="6605937" y="3951553"/>
                <a:ext cx="512818" cy="240494"/>
              </a:xfrm>
              <a:custGeom>
                <a:avLst/>
                <a:gdLst/>
                <a:ahLst/>
                <a:cxnLst/>
                <a:rect l="l" t="t" r="r" b="b"/>
                <a:pathLst>
                  <a:path w="23684" h="11107" extrusionOk="0">
                    <a:moveTo>
                      <a:pt x="13941" y="0"/>
                    </a:moveTo>
                    <a:cubicBezTo>
                      <a:pt x="13432" y="0"/>
                      <a:pt x="12968" y="72"/>
                      <a:pt x="12576" y="231"/>
                    </a:cubicBezTo>
                    <a:cubicBezTo>
                      <a:pt x="10908" y="898"/>
                      <a:pt x="9173" y="1432"/>
                      <a:pt x="7406" y="1832"/>
                    </a:cubicBezTo>
                    <a:cubicBezTo>
                      <a:pt x="7406" y="1832"/>
                      <a:pt x="7321" y="1837"/>
                      <a:pt x="7173" y="1837"/>
                    </a:cubicBezTo>
                    <a:cubicBezTo>
                      <a:pt x="6544" y="1837"/>
                      <a:pt x="4772" y="1750"/>
                      <a:pt x="3503" y="832"/>
                    </a:cubicBezTo>
                    <a:cubicBezTo>
                      <a:pt x="2967" y="441"/>
                      <a:pt x="2435" y="278"/>
                      <a:pt x="1958" y="278"/>
                    </a:cubicBezTo>
                    <a:cubicBezTo>
                      <a:pt x="1009" y="278"/>
                      <a:pt x="278" y="922"/>
                      <a:pt x="167" y="1699"/>
                    </a:cubicBezTo>
                    <a:cubicBezTo>
                      <a:pt x="0" y="2833"/>
                      <a:pt x="1468" y="5035"/>
                      <a:pt x="3203" y="5735"/>
                    </a:cubicBezTo>
                    <a:cubicBezTo>
                      <a:pt x="4904" y="6436"/>
                      <a:pt x="9240" y="6302"/>
                      <a:pt x="10274" y="6436"/>
                    </a:cubicBezTo>
                    <a:cubicBezTo>
                      <a:pt x="11308" y="6602"/>
                      <a:pt x="12876" y="9037"/>
                      <a:pt x="15912" y="10205"/>
                    </a:cubicBezTo>
                    <a:cubicBezTo>
                      <a:pt x="17894" y="10976"/>
                      <a:pt x="20648" y="11107"/>
                      <a:pt x="22289" y="11107"/>
                    </a:cubicBezTo>
                    <a:cubicBezTo>
                      <a:pt x="23134" y="11107"/>
                      <a:pt x="23684" y="11072"/>
                      <a:pt x="23684" y="11072"/>
                    </a:cubicBezTo>
                    <a:cubicBezTo>
                      <a:pt x="23684" y="11072"/>
                      <a:pt x="23550" y="6302"/>
                      <a:pt x="21949" y="3967"/>
                    </a:cubicBezTo>
                    <a:cubicBezTo>
                      <a:pt x="20630" y="2031"/>
                      <a:pt x="16644" y="0"/>
                      <a:pt x="13941"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4" name="Google Shape;1064;p40">
                <a:extLst>
                  <a:ext uri="{FF2B5EF4-FFF2-40B4-BE49-F238E27FC236}">
                    <a16:creationId xmlns:a16="http://schemas.microsoft.com/office/drawing/2014/main" id="{421C018C-C2AC-1762-FDAD-2813E435C3E1}"/>
                  </a:ext>
                </a:extLst>
              </p:cNvPr>
              <p:cNvSpPr/>
              <p:nvPr/>
            </p:nvSpPr>
            <p:spPr>
              <a:xfrm>
                <a:off x="6688263" y="3922343"/>
                <a:ext cx="161961" cy="302594"/>
              </a:xfrm>
              <a:custGeom>
                <a:avLst/>
                <a:gdLst/>
                <a:ahLst/>
                <a:cxnLst/>
                <a:rect l="l" t="t" r="r" b="b"/>
                <a:pathLst>
                  <a:path w="7480" h="13975" extrusionOk="0">
                    <a:moveTo>
                      <a:pt x="6588" y="0"/>
                    </a:moveTo>
                    <a:cubicBezTo>
                      <a:pt x="6560" y="0"/>
                      <a:pt x="6532" y="4"/>
                      <a:pt x="6506" y="12"/>
                    </a:cubicBezTo>
                    <a:cubicBezTo>
                      <a:pt x="6506" y="12"/>
                      <a:pt x="4638" y="146"/>
                      <a:pt x="3770" y="1313"/>
                    </a:cubicBezTo>
                    <a:cubicBezTo>
                      <a:pt x="2903" y="2447"/>
                      <a:pt x="1" y="8819"/>
                      <a:pt x="1" y="10687"/>
                    </a:cubicBezTo>
                    <a:cubicBezTo>
                      <a:pt x="1" y="12229"/>
                      <a:pt x="683" y="13975"/>
                      <a:pt x="1334" y="13975"/>
                    </a:cubicBezTo>
                    <a:cubicBezTo>
                      <a:pt x="1471" y="13975"/>
                      <a:pt x="1607" y="13897"/>
                      <a:pt x="1736" y="13722"/>
                    </a:cubicBezTo>
                    <a:cubicBezTo>
                      <a:pt x="2469" y="12721"/>
                      <a:pt x="2603" y="9386"/>
                      <a:pt x="3170" y="7818"/>
                    </a:cubicBezTo>
                    <a:cubicBezTo>
                      <a:pt x="3737" y="6217"/>
                      <a:pt x="6639" y="1447"/>
                      <a:pt x="7073" y="1146"/>
                    </a:cubicBezTo>
                    <a:cubicBezTo>
                      <a:pt x="7479" y="896"/>
                      <a:pt x="7006" y="0"/>
                      <a:pt x="6588"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5" name="Google Shape;1065;p40">
                <a:extLst>
                  <a:ext uri="{FF2B5EF4-FFF2-40B4-BE49-F238E27FC236}">
                    <a16:creationId xmlns:a16="http://schemas.microsoft.com/office/drawing/2014/main" id="{D1EE2EE7-6119-004D-05AC-7E1AE2D32C44}"/>
                  </a:ext>
                </a:extLst>
              </p:cNvPr>
              <p:cNvSpPr/>
              <p:nvPr/>
            </p:nvSpPr>
            <p:spPr>
              <a:xfrm>
                <a:off x="6778601" y="3887719"/>
                <a:ext cx="140828" cy="381625"/>
              </a:xfrm>
              <a:custGeom>
                <a:avLst/>
                <a:gdLst/>
                <a:ahLst/>
                <a:cxnLst/>
                <a:rect l="l" t="t" r="r" b="b"/>
                <a:pathLst>
                  <a:path w="6504" h="17625" extrusionOk="0">
                    <a:moveTo>
                      <a:pt x="3750" y="0"/>
                    </a:moveTo>
                    <a:cubicBezTo>
                      <a:pt x="3488" y="0"/>
                      <a:pt x="3243" y="42"/>
                      <a:pt x="3034" y="144"/>
                    </a:cubicBezTo>
                    <a:cubicBezTo>
                      <a:pt x="1900" y="744"/>
                      <a:pt x="299" y="7082"/>
                      <a:pt x="165" y="8950"/>
                    </a:cubicBezTo>
                    <a:cubicBezTo>
                      <a:pt x="0" y="10833"/>
                      <a:pt x="555" y="17625"/>
                      <a:pt x="2283" y="17625"/>
                    </a:cubicBezTo>
                    <a:cubicBezTo>
                      <a:pt x="2300" y="17625"/>
                      <a:pt x="2317" y="17624"/>
                      <a:pt x="2334" y="17623"/>
                    </a:cubicBezTo>
                    <a:cubicBezTo>
                      <a:pt x="4068" y="17456"/>
                      <a:pt x="3168" y="13153"/>
                      <a:pt x="3168" y="10251"/>
                    </a:cubicBezTo>
                    <a:cubicBezTo>
                      <a:pt x="3168" y="7382"/>
                      <a:pt x="6070" y="3179"/>
                      <a:pt x="6070" y="3179"/>
                    </a:cubicBezTo>
                    <a:lnTo>
                      <a:pt x="6503" y="877"/>
                    </a:lnTo>
                    <a:cubicBezTo>
                      <a:pt x="6503" y="877"/>
                      <a:pt x="4952" y="0"/>
                      <a:pt x="3750"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6" name="Google Shape;1066;p40">
                <a:extLst>
                  <a:ext uri="{FF2B5EF4-FFF2-40B4-BE49-F238E27FC236}">
                    <a16:creationId xmlns:a16="http://schemas.microsoft.com/office/drawing/2014/main" id="{C540E80F-39F4-B323-F070-BE3BC4B40747}"/>
                  </a:ext>
                </a:extLst>
              </p:cNvPr>
              <p:cNvSpPr/>
              <p:nvPr/>
            </p:nvSpPr>
            <p:spPr>
              <a:xfrm>
                <a:off x="6816127" y="3878776"/>
                <a:ext cx="1753679" cy="515351"/>
              </a:xfrm>
              <a:custGeom>
                <a:avLst/>
                <a:gdLst/>
                <a:ahLst/>
                <a:cxnLst/>
                <a:rect l="l" t="t" r="r" b="b"/>
                <a:pathLst>
                  <a:path w="80992" h="23801" extrusionOk="0">
                    <a:moveTo>
                      <a:pt x="5796" y="0"/>
                    </a:moveTo>
                    <a:cubicBezTo>
                      <a:pt x="4982" y="0"/>
                      <a:pt x="4330" y="330"/>
                      <a:pt x="3770" y="890"/>
                    </a:cubicBezTo>
                    <a:cubicBezTo>
                      <a:pt x="2602" y="2058"/>
                      <a:pt x="0" y="9530"/>
                      <a:pt x="167" y="10697"/>
                    </a:cubicBezTo>
                    <a:cubicBezTo>
                      <a:pt x="300" y="11831"/>
                      <a:pt x="867" y="17035"/>
                      <a:pt x="1868" y="17469"/>
                    </a:cubicBezTo>
                    <a:cubicBezTo>
                      <a:pt x="2053" y="17546"/>
                      <a:pt x="2214" y="17583"/>
                      <a:pt x="2353" y="17583"/>
                    </a:cubicBezTo>
                    <a:cubicBezTo>
                      <a:pt x="2989" y="17583"/>
                      <a:pt x="3169" y="16806"/>
                      <a:pt x="3169" y="15601"/>
                    </a:cubicBezTo>
                    <a:cubicBezTo>
                      <a:pt x="3169" y="14133"/>
                      <a:pt x="2902" y="9229"/>
                      <a:pt x="2902" y="9229"/>
                    </a:cubicBezTo>
                    <a:lnTo>
                      <a:pt x="6805" y="5794"/>
                    </a:lnTo>
                    <a:cubicBezTo>
                      <a:pt x="6805" y="5794"/>
                      <a:pt x="12142" y="15434"/>
                      <a:pt x="16178" y="16301"/>
                    </a:cubicBezTo>
                    <a:cubicBezTo>
                      <a:pt x="17346" y="16568"/>
                      <a:pt x="18530" y="16702"/>
                      <a:pt x="19714" y="16702"/>
                    </a:cubicBezTo>
                    <a:cubicBezTo>
                      <a:pt x="20898" y="16702"/>
                      <a:pt x="22083" y="16568"/>
                      <a:pt x="23250" y="16301"/>
                    </a:cubicBezTo>
                    <a:cubicBezTo>
                      <a:pt x="23250" y="16301"/>
                      <a:pt x="43898" y="23406"/>
                      <a:pt x="56440" y="23540"/>
                    </a:cubicBezTo>
                    <a:cubicBezTo>
                      <a:pt x="61120" y="23589"/>
                      <a:pt x="65236" y="23801"/>
                      <a:pt x="68650" y="23801"/>
                    </a:cubicBezTo>
                    <a:cubicBezTo>
                      <a:pt x="74409" y="23801"/>
                      <a:pt x="78168" y="23199"/>
                      <a:pt x="79257" y="20204"/>
                    </a:cubicBezTo>
                    <a:cubicBezTo>
                      <a:pt x="80991" y="15434"/>
                      <a:pt x="67849" y="4760"/>
                      <a:pt x="66281" y="4159"/>
                    </a:cubicBezTo>
                    <a:cubicBezTo>
                      <a:pt x="65886" y="4019"/>
                      <a:pt x="65387" y="3967"/>
                      <a:pt x="64857" y="3967"/>
                    </a:cubicBezTo>
                    <a:cubicBezTo>
                      <a:pt x="63238" y="3967"/>
                      <a:pt x="61344" y="4459"/>
                      <a:pt x="61344" y="4459"/>
                    </a:cubicBezTo>
                    <a:cubicBezTo>
                      <a:pt x="61344" y="4459"/>
                      <a:pt x="60777" y="6061"/>
                      <a:pt x="51537" y="6928"/>
                    </a:cubicBezTo>
                    <a:cubicBezTo>
                      <a:pt x="42297" y="7795"/>
                      <a:pt x="21649" y="9096"/>
                      <a:pt x="21215" y="9096"/>
                    </a:cubicBezTo>
                    <a:cubicBezTo>
                      <a:pt x="20782" y="9096"/>
                      <a:pt x="11709" y="3025"/>
                      <a:pt x="9107" y="1290"/>
                    </a:cubicBezTo>
                    <a:cubicBezTo>
                      <a:pt x="7753" y="388"/>
                      <a:pt x="6679" y="0"/>
                      <a:pt x="5796"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7" name="Google Shape;1067;p40">
                <a:extLst>
                  <a:ext uri="{FF2B5EF4-FFF2-40B4-BE49-F238E27FC236}">
                    <a16:creationId xmlns:a16="http://schemas.microsoft.com/office/drawing/2014/main" id="{63F05006-635F-794E-D2C4-5095519CE1FB}"/>
                  </a:ext>
                </a:extLst>
              </p:cNvPr>
              <p:cNvSpPr/>
              <p:nvPr/>
            </p:nvSpPr>
            <p:spPr>
              <a:xfrm>
                <a:off x="6729058" y="3959998"/>
                <a:ext cx="378161" cy="214468"/>
              </a:xfrm>
              <a:custGeom>
                <a:avLst/>
                <a:gdLst/>
                <a:ahLst/>
                <a:cxnLst/>
                <a:rect l="l" t="t" r="r" b="b"/>
                <a:pathLst>
                  <a:path w="17465" h="9905" extrusionOk="0">
                    <a:moveTo>
                      <a:pt x="11784" y="1"/>
                    </a:moveTo>
                    <a:cubicBezTo>
                      <a:pt x="11752" y="1"/>
                      <a:pt x="11722" y="3"/>
                      <a:pt x="11693" y="8"/>
                    </a:cubicBezTo>
                    <a:cubicBezTo>
                      <a:pt x="10693" y="141"/>
                      <a:pt x="7524" y="2310"/>
                      <a:pt x="6189" y="3043"/>
                    </a:cubicBezTo>
                    <a:cubicBezTo>
                      <a:pt x="4888" y="3744"/>
                      <a:pt x="2587" y="5345"/>
                      <a:pt x="1152" y="7346"/>
                    </a:cubicBezTo>
                    <a:cubicBezTo>
                      <a:pt x="0" y="8944"/>
                      <a:pt x="554" y="9904"/>
                      <a:pt x="1201" y="9904"/>
                    </a:cubicBezTo>
                    <a:cubicBezTo>
                      <a:pt x="1378" y="9904"/>
                      <a:pt x="1562" y="9832"/>
                      <a:pt x="1720" y="9681"/>
                    </a:cubicBezTo>
                    <a:cubicBezTo>
                      <a:pt x="2453" y="8948"/>
                      <a:pt x="5055" y="6646"/>
                      <a:pt x="5622" y="6212"/>
                    </a:cubicBezTo>
                    <a:cubicBezTo>
                      <a:pt x="6189" y="5779"/>
                      <a:pt x="10526" y="3744"/>
                      <a:pt x="10526" y="3744"/>
                    </a:cubicBezTo>
                    <a:lnTo>
                      <a:pt x="17464" y="8948"/>
                    </a:lnTo>
                    <a:lnTo>
                      <a:pt x="17464" y="8948"/>
                    </a:lnTo>
                    <a:lnTo>
                      <a:pt x="15996" y="2610"/>
                    </a:lnTo>
                    <a:cubicBezTo>
                      <a:pt x="15996" y="2610"/>
                      <a:pt x="12853" y="1"/>
                      <a:pt x="117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8" name="Google Shape;1068;p40">
                <a:extLst>
                  <a:ext uri="{FF2B5EF4-FFF2-40B4-BE49-F238E27FC236}">
                    <a16:creationId xmlns:a16="http://schemas.microsoft.com/office/drawing/2014/main" id="{6A83FA72-BA9C-981D-F95D-ABE8AAD8608A}"/>
                  </a:ext>
                </a:extLst>
              </p:cNvPr>
              <p:cNvSpPr/>
              <p:nvPr/>
            </p:nvSpPr>
            <p:spPr>
              <a:xfrm>
                <a:off x="6722216" y="3956555"/>
                <a:ext cx="385003" cy="228239"/>
              </a:xfrm>
              <a:custGeom>
                <a:avLst/>
                <a:gdLst/>
                <a:ahLst/>
                <a:cxnLst/>
                <a:rect l="l" t="t" r="r" b="b"/>
                <a:pathLst>
                  <a:path w="17781" h="10541" fill="none" extrusionOk="0">
                    <a:moveTo>
                      <a:pt x="16312" y="2769"/>
                    </a:moveTo>
                    <a:cubicBezTo>
                      <a:pt x="16312" y="2769"/>
                      <a:pt x="12977" y="0"/>
                      <a:pt x="12009" y="167"/>
                    </a:cubicBezTo>
                    <a:cubicBezTo>
                      <a:pt x="11009" y="300"/>
                      <a:pt x="7840" y="2469"/>
                      <a:pt x="6505" y="3202"/>
                    </a:cubicBezTo>
                    <a:cubicBezTo>
                      <a:pt x="5204" y="3903"/>
                      <a:pt x="2903" y="5504"/>
                      <a:pt x="1468" y="7505"/>
                    </a:cubicBezTo>
                    <a:cubicBezTo>
                      <a:pt x="1" y="9540"/>
                      <a:pt x="1302" y="10541"/>
                      <a:pt x="2036" y="9840"/>
                    </a:cubicBezTo>
                    <a:cubicBezTo>
                      <a:pt x="2769" y="9107"/>
                      <a:pt x="5371" y="6805"/>
                      <a:pt x="5938" y="6371"/>
                    </a:cubicBezTo>
                    <a:cubicBezTo>
                      <a:pt x="6505" y="5938"/>
                      <a:pt x="10842" y="3903"/>
                      <a:pt x="10842" y="3903"/>
                    </a:cubicBezTo>
                    <a:lnTo>
                      <a:pt x="17780" y="9107"/>
                    </a:ln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40">
                <a:extLst>
                  <a:ext uri="{FF2B5EF4-FFF2-40B4-BE49-F238E27FC236}">
                    <a16:creationId xmlns:a16="http://schemas.microsoft.com/office/drawing/2014/main" id="{AE88507B-68D1-F744-FB5C-6832F2F839CD}"/>
                  </a:ext>
                </a:extLst>
              </p:cNvPr>
              <p:cNvSpPr/>
              <p:nvPr/>
            </p:nvSpPr>
            <p:spPr>
              <a:xfrm>
                <a:off x="8135037" y="2983604"/>
                <a:ext cx="540988" cy="1147951"/>
              </a:xfrm>
              <a:custGeom>
                <a:avLst/>
                <a:gdLst/>
                <a:ahLst/>
                <a:cxnLst/>
                <a:rect l="l" t="t" r="r" b="b"/>
                <a:pathLst>
                  <a:path w="24985" h="53017" extrusionOk="0">
                    <a:moveTo>
                      <a:pt x="16445" y="1"/>
                    </a:moveTo>
                    <a:lnTo>
                      <a:pt x="6505" y="7373"/>
                    </a:lnTo>
                    <a:cubicBezTo>
                      <a:pt x="6505" y="7373"/>
                      <a:pt x="1001" y="10308"/>
                      <a:pt x="868" y="15946"/>
                    </a:cubicBezTo>
                    <a:cubicBezTo>
                      <a:pt x="701" y="21583"/>
                      <a:pt x="1868" y="40497"/>
                      <a:pt x="1868" y="40497"/>
                    </a:cubicBezTo>
                    <a:cubicBezTo>
                      <a:pt x="1868" y="40497"/>
                      <a:pt x="0" y="43365"/>
                      <a:pt x="2469" y="45100"/>
                    </a:cubicBezTo>
                    <a:cubicBezTo>
                      <a:pt x="4567" y="46594"/>
                      <a:pt x="15356" y="53016"/>
                      <a:pt x="19497" y="53016"/>
                    </a:cubicBezTo>
                    <a:cubicBezTo>
                      <a:pt x="20163" y="53016"/>
                      <a:pt x="20657" y="52850"/>
                      <a:pt x="20915" y="52472"/>
                    </a:cubicBezTo>
                    <a:cubicBezTo>
                      <a:pt x="22817" y="49703"/>
                      <a:pt x="24985" y="31257"/>
                      <a:pt x="24985" y="18114"/>
                    </a:cubicBezTo>
                    <a:cubicBezTo>
                      <a:pt x="24985" y="4971"/>
                      <a:pt x="22516" y="5338"/>
                      <a:pt x="20915" y="3036"/>
                    </a:cubicBezTo>
                    <a:cubicBezTo>
                      <a:pt x="19347" y="735"/>
                      <a:pt x="16445" y="1"/>
                      <a:pt x="164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40">
                <a:extLst>
                  <a:ext uri="{FF2B5EF4-FFF2-40B4-BE49-F238E27FC236}">
                    <a16:creationId xmlns:a16="http://schemas.microsoft.com/office/drawing/2014/main" id="{53CE79B7-BD60-7254-9E2C-C86437372AE9}"/>
                  </a:ext>
                </a:extLst>
              </p:cNvPr>
              <p:cNvSpPr/>
              <p:nvPr/>
            </p:nvSpPr>
            <p:spPr>
              <a:xfrm>
                <a:off x="8135037" y="2983604"/>
                <a:ext cx="540988" cy="1195391"/>
              </a:xfrm>
              <a:custGeom>
                <a:avLst/>
                <a:gdLst/>
                <a:ahLst/>
                <a:cxnLst/>
                <a:rect l="l" t="t" r="r" b="b"/>
                <a:pathLst>
                  <a:path w="24985" h="55208" fill="none" extrusionOk="0">
                    <a:moveTo>
                      <a:pt x="6505" y="7373"/>
                    </a:moveTo>
                    <a:cubicBezTo>
                      <a:pt x="6505" y="7373"/>
                      <a:pt x="1001" y="10308"/>
                      <a:pt x="868" y="15946"/>
                    </a:cubicBezTo>
                    <a:cubicBezTo>
                      <a:pt x="701" y="21583"/>
                      <a:pt x="1868" y="40497"/>
                      <a:pt x="1868" y="40497"/>
                    </a:cubicBezTo>
                    <a:cubicBezTo>
                      <a:pt x="1868" y="40497"/>
                      <a:pt x="0" y="43365"/>
                      <a:pt x="2469" y="45100"/>
                    </a:cubicBezTo>
                    <a:cubicBezTo>
                      <a:pt x="4904" y="46834"/>
                      <a:pt x="19047" y="55207"/>
                      <a:pt x="20915" y="52472"/>
                    </a:cubicBezTo>
                    <a:cubicBezTo>
                      <a:pt x="22817" y="49703"/>
                      <a:pt x="24985" y="31257"/>
                      <a:pt x="24985" y="18114"/>
                    </a:cubicBezTo>
                    <a:cubicBezTo>
                      <a:pt x="24985" y="4971"/>
                      <a:pt x="22516" y="5338"/>
                      <a:pt x="20915" y="3036"/>
                    </a:cubicBezTo>
                    <a:cubicBezTo>
                      <a:pt x="19347" y="735"/>
                      <a:pt x="16445" y="1"/>
                      <a:pt x="16445"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40">
                <a:extLst>
                  <a:ext uri="{FF2B5EF4-FFF2-40B4-BE49-F238E27FC236}">
                    <a16:creationId xmlns:a16="http://schemas.microsoft.com/office/drawing/2014/main" id="{5DB68251-BC9D-FD60-F421-0E61CF2C6A3B}"/>
                  </a:ext>
                </a:extLst>
              </p:cNvPr>
              <p:cNvSpPr/>
              <p:nvPr/>
            </p:nvSpPr>
            <p:spPr>
              <a:xfrm>
                <a:off x="8077981" y="3828605"/>
                <a:ext cx="569872" cy="544041"/>
              </a:xfrm>
              <a:custGeom>
                <a:avLst/>
                <a:gdLst/>
                <a:ahLst/>
                <a:cxnLst/>
                <a:rect l="l" t="t" r="r" b="b"/>
                <a:pathLst>
                  <a:path w="26319" h="25126" extrusionOk="0">
                    <a:moveTo>
                      <a:pt x="5203" y="1"/>
                    </a:moveTo>
                    <a:cubicBezTo>
                      <a:pt x="5166" y="1"/>
                      <a:pt x="5133" y="2"/>
                      <a:pt x="5104" y="5"/>
                    </a:cubicBezTo>
                    <a:cubicBezTo>
                      <a:pt x="3636" y="138"/>
                      <a:pt x="3503" y="2307"/>
                      <a:pt x="1768" y="4341"/>
                    </a:cubicBezTo>
                    <a:cubicBezTo>
                      <a:pt x="0" y="6343"/>
                      <a:pt x="167" y="8111"/>
                      <a:pt x="734" y="8411"/>
                    </a:cubicBezTo>
                    <a:cubicBezTo>
                      <a:pt x="1301" y="8711"/>
                      <a:pt x="8573" y="10112"/>
                      <a:pt x="13343" y="15016"/>
                    </a:cubicBezTo>
                    <a:cubicBezTo>
                      <a:pt x="18055" y="19859"/>
                      <a:pt x="18047" y="25125"/>
                      <a:pt x="19718" y="25125"/>
                    </a:cubicBezTo>
                    <a:cubicBezTo>
                      <a:pt x="19739" y="25125"/>
                      <a:pt x="19760" y="25125"/>
                      <a:pt x="19781" y="25123"/>
                    </a:cubicBezTo>
                    <a:cubicBezTo>
                      <a:pt x="21515" y="24956"/>
                      <a:pt x="21682" y="22388"/>
                      <a:pt x="23117" y="18185"/>
                    </a:cubicBezTo>
                    <a:cubicBezTo>
                      <a:pt x="24584" y="13982"/>
                      <a:pt x="26319" y="10813"/>
                      <a:pt x="25151" y="7810"/>
                    </a:cubicBezTo>
                    <a:cubicBezTo>
                      <a:pt x="23984" y="4775"/>
                      <a:pt x="16045" y="3040"/>
                      <a:pt x="16045" y="3040"/>
                    </a:cubicBezTo>
                    <a:cubicBezTo>
                      <a:pt x="16045" y="3040"/>
                      <a:pt x="6926" y="1"/>
                      <a:pt x="5203" y="1"/>
                    </a:cubicBezTo>
                    <a:close/>
                  </a:path>
                </a:pathLst>
              </a:custGeom>
              <a:solidFill>
                <a:schemeClr val="accent1"/>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2" name="Google Shape;1072;p40">
                <a:extLst>
                  <a:ext uri="{FF2B5EF4-FFF2-40B4-BE49-F238E27FC236}">
                    <a16:creationId xmlns:a16="http://schemas.microsoft.com/office/drawing/2014/main" id="{BA1B80EC-B02F-EC95-E6EA-A40831932197}"/>
                  </a:ext>
                </a:extLst>
              </p:cNvPr>
              <p:cNvSpPr/>
              <p:nvPr/>
            </p:nvSpPr>
            <p:spPr>
              <a:xfrm>
                <a:off x="8109746" y="3922603"/>
                <a:ext cx="338039" cy="103304"/>
              </a:xfrm>
              <a:custGeom>
                <a:avLst/>
                <a:gdLst/>
                <a:ahLst/>
                <a:cxnLst/>
                <a:rect l="l" t="t" r="r" b="b"/>
                <a:pathLst>
                  <a:path w="15612" h="4771" fill="none" extrusionOk="0">
                    <a:moveTo>
                      <a:pt x="1" y="868"/>
                    </a:moveTo>
                    <a:cubicBezTo>
                      <a:pt x="1" y="868"/>
                      <a:pt x="9541" y="0"/>
                      <a:pt x="15612" y="477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3" name="Google Shape;1073;p40">
                <a:extLst>
                  <a:ext uri="{FF2B5EF4-FFF2-40B4-BE49-F238E27FC236}">
                    <a16:creationId xmlns:a16="http://schemas.microsoft.com/office/drawing/2014/main" id="{3EF7C2AE-E772-23E9-062E-D0644950307E}"/>
                  </a:ext>
                </a:extLst>
              </p:cNvPr>
              <p:cNvSpPr/>
              <p:nvPr/>
            </p:nvSpPr>
            <p:spPr>
              <a:xfrm>
                <a:off x="8247722" y="3913205"/>
                <a:ext cx="256409" cy="115581"/>
              </a:xfrm>
              <a:custGeom>
                <a:avLst/>
                <a:gdLst/>
                <a:ahLst/>
                <a:cxnLst/>
                <a:rect l="l" t="t" r="r" b="b"/>
                <a:pathLst>
                  <a:path w="11842" h="5338" fill="none" extrusionOk="0">
                    <a:moveTo>
                      <a:pt x="0" y="1"/>
                    </a:moveTo>
                    <a:cubicBezTo>
                      <a:pt x="0" y="1"/>
                      <a:pt x="8506" y="1302"/>
                      <a:pt x="11842" y="5338"/>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40">
                <a:extLst>
                  <a:ext uri="{FF2B5EF4-FFF2-40B4-BE49-F238E27FC236}">
                    <a16:creationId xmlns:a16="http://schemas.microsoft.com/office/drawing/2014/main" id="{E5562EB4-BEA3-BD40-42F5-85E90C00F4A9}"/>
                  </a:ext>
                </a:extLst>
              </p:cNvPr>
              <p:cNvSpPr/>
              <p:nvPr/>
            </p:nvSpPr>
            <p:spPr>
              <a:xfrm>
                <a:off x="7596928" y="4363271"/>
                <a:ext cx="1241598" cy="226745"/>
              </a:xfrm>
              <a:custGeom>
                <a:avLst/>
                <a:gdLst/>
                <a:ahLst/>
                <a:cxnLst/>
                <a:rect l="l" t="t" r="r" b="b"/>
                <a:pathLst>
                  <a:path w="57342" h="10472" extrusionOk="0">
                    <a:moveTo>
                      <a:pt x="29219" y="1"/>
                    </a:moveTo>
                    <a:cubicBezTo>
                      <a:pt x="20844" y="1"/>
                      <a:pt x="11569" y="848"/>
                      <a:pt x="3536" y="3600"/>
                    </a:cubicBezTo>
                    <a:cubicBezTo>
                      <a:pt x="467" y="4634"/>
                      <a:pt x="0" y="8770"/>
                      <a:pt x="2769" y="10471"/>
                    </a:cubicBezTo>
                    <a:lnTo>
                      <a:pt x="2769" y="10438"/>
                    </a:lnTo>
                    <a:lnTo>
                      <a:pt x="7172" y="10438"/>
                    </a:lnTo>
                    <a:cubicBezTo>
                      <a:pt x="13976" y="8326"/>
                      <a:pt x="21842" y="7656"/>
                      <a:pt x="29080" y="7656"/>
                    </a:cubicBezTo>
                    <a:cubicBezTo>
                      <a:pt x="41500" y="7656"/>
                      <a:pt x="52069" y="9629"/>
                      <a:pt x="52238" y="9671"/>
                    </a:cubicBezTo>
                    <a:cubicBezTo>
                      <a:pt x="52556" y="9750"/>
                      <a:pt x="52874" y="9788"/>
                      <a:pt x="53186" y="9788"/>
                    </a:cubicBezTo>
                    <a:cubicBezTo>
                      <a:pt x="54971" y="9788"/>
                      <a:pt x="56572" y="8547"/>
                      <a:pt x="56941" y="6702"/>
                    </a:cubicBezTo>
                    <a:cubicBezTo>
                      <a:pt x="57341" y="4534"/>
                      <a:pt x="55873" y="2466"/>
                      <a:pt x="53705" y="2165"/>
                    </a:cubicBezTo>
                    <a:cubicBezTo>
                      <a:pt x="52956" y="2024"/>
                      <a:pt x="42161" y="1"/>
                      <a:pt x="29219"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40">
                <a:extLst>
                  <a:ext uri="{FF2B5EF4-FFF2-40B4-BE49-F238E27FC236}">
                    <a16:creationId xmlns:a16="http://schemas.microsoft.com/office/drawing/2014/main" id="{8BBDF5D6-8B80-EB23-FD57-F12C338E517C}"/>
                  </a:ext>
                </a:extLst>
              </p:cNvPr>
              <p:cNvSpPr/>
              <p:nvPr/>
            </p:nvSpPr>
            <p:spPr>
              <a:xfrm>
                <a:off x="7664097" y="4363271"/>
                <a:ext cx="1242312" cy="226745"/>
              </a:xfrm>
              <a:custGeom>
                <a:avLst/>
                <a:gdLst/>
                <a:ahLst/>
                <a:cxnLst/>
                <a:rect l="l" t="t" r="r" b="b"/>
                <a:pathLst>
                  <a:path w="57375" h="10472" extrusionOk="0">
                    <a:moveTo>
                      <a:pt x="29217" y="1"/>
                    </a:moveTo>
                    <a:cubicBezTo>
                      <a:pt x="20844" y="1"/>
                      <a:pt x="11570" y="848"/>
                      <a:pt x="3536" y="3600"/>
                    </a:cubicBezTo>
                    <a:cubicBezTo>
                      <a:pt x="467" y="4634"/>
                      <a:pt x="0" y="8770"/>
                      <a:pt x="2769" y="10471"/>
                    </a:cubicBezTo>
                    <a:lnTo>
                      <a:pt x="2769" y="10438"/>
                    </a:lnTo>
                    <a:lnTo>
                      <a:pt x="7172" y="10438"/>
                    </a:lnTo>
                    <a:cubicBezTo>
                      <a:pt x="13976" y="8326"/>
                      <a:pt x="21843" y="7656"/>
                      <a:pt x="29080" y="7656"/>
                    </a:cubicBezTo>
                    <a:cubicBezTo>
                      <a:pt x="41501" y="7656"/>
                      <a:pt x="52069" y="9629"/>
                      <a:pt x="52238" y="9671"/>
                    </a:cubicBezTo>
                    <a:cubicBezTo>
                      <a:pt x="52565" y="9758"/>
                      <a:pt x="52894" y="9799"/>
                      <a:pt x="53216" y="9799"/>
                    </a:cubicBezTo>
                    <a:cubicBezTo>
                      <a:pt x="54996" y="9799"/>
                      <a:pt x="56602" y="8538"/>
                      <a:pt x="56941" y="6702"/>
                    </a:cubicBezTo>
                    <a:cubicBezTo>
                      <a:pt x="57375" y="4534"/>
                      <a:pt x="55874" y="2466"/>
                      <a:pt x="53672" y="2165"/>
                    </a:cubicBezTo>
                    <a:cubicBezTo>
                      <a:pt x="52943" y="2024"/>
                      <a:pt x="42156" y="1"/>
                      <a:pt x="29217" y="1"/>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40">
                <a:extLst>
                  <a:ext uri="{FF2B5EF4-FFF2-40B4-BE49-F238E27FC236}">
                    <a16:creationId xmlns:a16="http://schemas.microsoft.com/office/drawing/2014/main" id="{87375E34-F0A6-E2B8-0A84-0E739811CD59}"/>
                  </a:ext>
                </a:extLst>
              </p:cNvPr>
              <p:cNvSpPr/>
              <p:nvPr/>
            </p:nvSpPr>
            <p:spPr>
              <a:xfrm>
                <a:off x="8101085" y="3784649"/>
                <a:ext cx="421834" cy="639225"/>
              </a:xfrm>
              <a:custGeom>
                <a:avLst/>
                <a:gdLst/>
                <a:ahLst/>
                <a:cxnLst/>
                <a:rect l="l" t="t" r="r" b="b"/>
                <a:pathLst>
                  <a:path w="19482" h="29522" fill="none" extrusionOk="0">
                    <a:moveTo>
                      <a:pt x="1" y="29521"/>
                    </a:moveTo>
                    <a:cubicBezTo>
                      <a:pt x="1" y="29521"/>
                      <a:pt x="3636" y="28587"/>
                      <a:pt x="3403" y="23317"/>
                    </a:cubicBezTo>
                    <a:cubicBezTo>
                      <a:pt x="3169" y="18046"/>
                      <a:pt x="2936" y="14210"/>
                      <a:pt x="6739" y="12776"/>
                    </a:cubicBezTo>
                    <a:cubicBezTo>
                      <a:pt x="10541" y="11342"/>
                      <a:pt x="19181" y="9907"/>
                      <a:pt x="19414" y="4904"/>
                    </a:cubicBezTo>
                    <a:cubicBezTo>
                      <a:pt x="19481" y="3236"/>
                      <a:pt x="19248" y="1601"/>
                      <a:pt x="18747" y="0"/>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7" name="Google Shape;1077;p40">
                <a:extLst>
                  <a:ext uri="{FF2B5EF4-FFF2-40B4-BE49-F238E27FC236}">
                    <a16:creationId xmlns:a16="http://schemas.microsoft.com/office/drawing/2014/main" id="{6016D807-E8B8-AA8D-9C73-C722C86507F3}"/>
                  </a:ext>
                </a:extLst>
              </p:cNvPr>
              <p:cNvSpPr/>
              <p:nvPr/>
            </p:nvSpPr>
            <p:spPr>
              <a:xfrm>
                <a:off x="8249887" y="3575174"/>
                <a:ext cx="355361" cy="613957"/>
              </a:xfrm>
              <a:custGeom>
                <a:avLst/>
                <a:gdLst/>
                <a:ahLst/>
                <a:cxnLst/>
                <a:rect l="l" t="t" r="r" b="b"/>
                <a:pathLst>
                  <a:path w="16412" h="28355" fill="none" extrusionOk="0">
                    <a:moveTo>
                      <a:pt x="0" y="28354"/>
                    </a:moveTo>
                    <a:cubicBezTo>
                      <a:pt x="33" y="24885"/>
                      <a:pt x="667" y="22383"/>
                      <a:pt x="3469" y="21282"/>
                    </a:cubicBezTo>
                    <a:cubicBezTo>
                      <a:pt x="7305" y="19748"/>
                      <a:pt x="15911" y="18180"/>
                      <a:pt x="16145" y="12810"/>
                    </a:cubicBezTo>
                    <a:cubicBezTo>
                      <a:pt x="16412" y="7406"/>
                      <a:pt x="13510" y="5371"/>
                      <a:pt x="15678"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8" name="Google Shape;1078;p40">
                <a:extLst>
                  <a:ext uri="{FF2B5EF4-FFF2-40B4-BE49-F238E27FC236}">
                    <a16:creationId xmlns:a16="http://schemas.microsoft.com/office/drawing/2014/main" id="{BB9DE7E0-1FF0-BA76-7CAB-90205661F7C3}"/>
                  </a:ext>
                </a:extLst>
              </p:cNvPr>
              <p:cNvSpPr/>
              <p:nvPr/>
            </p:nvSpPr>
            <p:spPr>
              <a:xfrm>
                <a:off x="8117693" y="4244740"/>
                <a:ext cx="140157" cy="179153"/>
              </a:xfrm>
              <a:custGeom>
                <a:avLst/>
                <a:gdLst/>
                <a:ahLst/>
                <a:cxnLst/>
                <a:rect l="l" t="t" r="r" b="b"/>
                <a:pathLst>
                  <a:path w="6473" h="8274" fill="none" extrusionOk="0">
                    <a:moveTo>
                      <a:pt x="1" y="8273"/>
                    </a:moveTo>
                    <a:cubicBezTo>
                      <a:pt x="1" y="8273"/>
                      <a:pt x="6472" y="7273"/>
                      <a:pt x="6239" y="1602"/>
                    </a:cubicBezTo>
                    <a:cubicBezTo>
                      <a:pt x="6205" y="1068"/>
                      <a:pt x="6172" y="534"/>
                      <a:pt x="6172"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40">
                <a:extLst>
                  <a:ext uri="{FF2B5EF4-FFF2-40B4-BE49-F238E27FC236}">
                    <a16:creationId xmlns:a16="http://schemas.microsoft.com/office/drawing/2014/main" id="{788F4D6C-8290-D0B6-BB12-9FEE3E9CFA53}"/>
                  </a:ext>
                </a:extLst>
              </p:cNvPr>
              <p:cNvSpPr/>
              <p:nvPr/>
            </p:nvSpPr>
            <p:spPr>
              <a:xfrm>
                <a:off x="8601647" y="3504389"/>
                <a:ext cx="54911" cy="44799"/>
              </a:xfrm>
              <a:custGeom>
                <a:avLst/>
                <a:gdLst/>
                <a:ahLst/>
                <a:cxnLst/>
                <a:rect l="l" t="t" r="r" b="b"/>
                <a:pathLst>
                  <a:path w="2536" h="2069" fill="none" extrusionOk="0">
                    <a:moveTo>
                      <a:pt x="0" y="2069"/>
                    </a:moveTo>
                    <a:cubicBezTo>
                      <a:pt x="734" y="1235"/>
                      <a:pt x="1601" y="568"/>
                      <a:pt x="2535" y="1"/>
                    </a:cubicBezTo>
                  </a:path>
                </a:pathLst>
              </a:custGeom>
              <a:no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40">
                <a:extLst>
                  <a:ext uri="{FF2B5EF4-FFF2-40B4-BE49-F238E27FC236}">
                    <a16:creationId xmlns:a16="http://schemas.microsoft.com/office/drawing/2014/main" id="{1BA4BDCD-633E-7BEA-B6F0-7759E93FB9A6}"/>
                  </a:ext>
                </a:extLst>
              </p:cNvPr>
              <p:cNvSpPr/>
              <p:nvPr/>
            </p:nvSpPr>
            <p:spPr>
              <a:xfrm>
                <a:off x="8020902" y="4261955"/>
                <a:ext cx="106920" cy="163671"/>
              </a:xfrm>
              <a:custGeom>
                <a:avLst/>
                <a:gdLst/>
                <a:ahLst/>
                <a:cxnLst/>
                <a:rect l="l" t="t" r="r" b="b"/>
                <a:pathLst>
                  <a:path w="4938" h="7559" extrusionOk="0">
                    <a:moveTo>
                      <a:pt x="1534" y="1"/>
                    </a:moveTo>
                    <a:cubicBezTo>
                      <a:pt x="432" y="1"/>
                      <a:pt x="1" y="2041"/>
                      <a:pt x="1" y="2041"/>
                    </a:cubicBezTo>
                    <a:lnTo>
                      <a:pt x="1535" y="3042"/>
                    </a:lnTo>
                    <a:lnTo>
                      <a:pt x="1302" y="3475"/>
                    </a:lnTo>
                    <a:cubicBezTo>
                      <a:pt x="1102" y="3909"/>
                      <a:pt x="1335" y="4376"/>
                      <a:pt x="1635" y="5343"/>
                    </a:cubicBezTo>
                    <a:cubicBezTo>
                      <a:pt x="1969" y="6311"/>
                      <a:pt x="2236" y="6644"/>
                      <a:pt x="2269" y="7245"/>
                    </a:cubicBezTo>
                    <a:cubicBezTo>
                      <a:pt x="2293" y="7473"/>
                      <a:pt x="2439" y="7559"/>
                      <a:pt x="2653" y="7559"/>
                    </a:cubicBezTo>
                    <a:cubicBezTo>
                      <a:pt x="3032" y="7559"/>
                      <a:pt x="3626" y="7291"/>
                      <a:pt x="4137" y="7078"/>
                    </a:cubicBezTo>
                    <a:cubicBezTo>
                      <a:pt x="4938" y="6744"/>
                      <a:pt x="4638" y="5610"/>
                      <a:pt x="4638" y="5610"/>
                    </a:cubicBezTo>
                    <a:cubicBezTo>
                      <a:pt x="4638" y="5610"/>
                      <a:pt x="3770" y="4409"/>
                      <a:pt x="3670" y="3942"/>
                    </a:cubicBezTo>
                    <a:cubicBezTo>
                      <a:pt x="3637" y="3242"/>
                      <a:pt x="3637" y="2541"/>
                      <a:pt x="3670" y="1841"/>
                    </a:cubicBezTo>
                    <a:lnTo>
                      <a:pt x="1802" y="40"/>
                    </a:lnTo>
                    <a:cubicBezTo>
                      <a:pt x="1709" y="13"/>
                      <a:pt x="1619" y="1"/>
                      <a:pt x="1534"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40">
                <a:extLst>
                  <a:ext uri="{FF2B5EF4-FFF2-40B4-BE49-F238E27FC236}">
                    <a16:creationId xmlns:a16="http://schemas.microsoft.com/office/drawing/2014/main" id="{253F324A-F65C-C1B9-419B-3B104D58390E}"/>
                  </a:ext>
                </a:extLst>
              </p:cNvPr>
              <p:cNvSpPr/>
              <p:nvPr/>
            </p:nvSpPr>
            <p:spPr>
              <a:xfrm>
                <a:off x="8020902" y="4261955"/>
                <a:ext cx="79486" cy="63702"/>
              </a:xfrm>
              <a:custGeom>
                <a:avLst/>
                <a:gdLst/>
                <a:ahLst/>
                <a:cxnLst/>
                <a:rect l="l" t="t" r="r" b="b"/>
                <a:pathLst>
                  <a:path w="3671" h="2942" extrusionOk="0">
                    <a:moveTo>
                      <a:pt x="1534" y="1"/>
                    </a:moveTo>
                    <a:cubicBezTo>
                      <a:pt x="432" y="1"/>
                      <a:pt x="1" y="2041"/>
                      <a:pt x="1" y="2041"/>
                    </a:cubicBezTo>
                    <a:lnTo>
                      <a:pt x="1402" y="2942"/>
                    </a:lnTo>
                    <a:cubicBezTo>
                      <a:pt x="2278" y="1906"/>
                      <a:pt x="3196" y="1801"/>
                      <a:pt x="3535" y="1801"/>
                    </a:cubicBezTo>
                    <a:cubicBezTo>
                      <a:pt x="3622" y="1801"/>
                      <a:pt x="3670" y="1808"/>
                      <a:pt x="3670" y="1808"/>
                    </a:cubicBezTo>
                    <a:lnTo>
                      <a:pt x="1802" y="40"/>
                    </a:lnTo>
                    <a:cubicBezTo>
                      <a:pt x="1709" y="13"/>
                      <a:pt x="1619" y="1"/>
                      <a:pt x="1534" y="1"/>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40">
                <a:extLst>
                  <a:ext uri="{FF2B5EF4-FFF2-40B4-BE49-F238E27FC236}">
                    <a16:creationId xmlns:a16="http://schemas.microsoft.com/office/drawing/2014/main" id="{DF0B66E6-8328-E7CD-167C-F8C68FD1EECD}"/>
                  </a:ext>
                </a:extLst>
              </p:cNvPr>
              <p:cNvSpPr/>
              <p:nvPr/>
            </p:nvSpPr>
            <p:spPr>
              <a:xfrm>
                <a:off x="7827342" y="4340210"/>
                <a:ext cx="265806" cy="109692"/>
              </a:xfrm>
              <a:custGeom>
                <a:avLst/>
                <a:gdLst/>
                <a:ahLst/>
                <a:cxnLst/>
                <a:rect l="l" t="t" r="r" b="b"/>
                <a:pathLst>
                  <a:path w="12276" h="5066" extrusionOk="0">
                    <a:moveTo>
                      <a:pt x="6970" y="1"/>
                    </a:moveTo>
                    <a:cubicBezTo>
                      <a:pt x="6796" y="1"/>
                      <a:pt x="6628" y="29"/>
                      <a:pt x="6471" y="95"/>
                    </a:cubicBezTo>
                    <a:cubicBezTo>
                      <a:pt x="5337" y="695"/>
                      <a:pt x="4303" y="1529"/>
                      <a:pt x="3469" y="2497"/>
                    </a:cubicBezTo>
                    <a:cubicBezTo>
                      <a:pt x="3002" y="3097"/>
                      <a:pt x="1201" y="3097"/>
                      <a:pt x="1201" y="3097"/>
                    </a:cubicBezTo>
                    <a:lnTo>
                      <a:pt x="0" y="4465"/>
                    </a:lnTo>
                    <a:cubicBezTo>
                      <a:pt x="934" y="4765"/>
                      <a:pt x="1902" y="4998"/>
                      <a:pt x="2902" y="5065"/>
                    </a:cubicBezTo>
                    <a:cubicBezTo>
                      <a:pt x="3936" y="5065"/>
                      <a:pt x="4070" y="3998"/>
                      <a:pt x="5004" y="3397"/>
                    </a:cubicBezTo>
                    <a:cubicBezTo>
                      <a:pt x="5904" y="2797"/>
                      <a:pt x="7706" y="2797"/>
                      <a:pt x="7706" y="2797"/>
                    </a:cubicBezTo>
                    <a:lnTo>
                      <a:pt x="11542" y="3998"/>
                    </a:lnTo>
                    <a:lnTo>
                      <a:pt x="12009" y="3097"/>
                    </a:lnTo>
                    <a:cubicBezTo>
                      <a:pt x="12276" y="2530"/>
                      <a:pt x="12276" y="1863"/>
                      <a:pt x="12009" y="1296"/>
                    </a:cubicBezTo>
                    <a:cubicBezTo>
                      <a:pt x="12009" y="1296"/>
                      <a:pt x="10808" y="1162"/>
                      <a:pt x="9907" y="996"/>
                    </a:cubicBezTo>
                    <a:cubicBezTo>
                      <a:pt x="9143" y="882"/>
                      <a:pt x="7947" y="1"/>
                      <a:pt x="6970"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40">
                <a:extLst>
                  <a:ext uri="{FF2B5EF4-FFF2-40B4-BE49-F238E27FC236}">
                    <a16:creationId xmlns:a16="http://schemas.microsoft.com/office/drawing/2014/main" id="{800D585F-D1F6-25A4-D434-CAD973A03E76}"/>
                  </a:ext>
                </a:extLst>
              </p:cNvPr>
              <p:cNvSpPr/>
              <p:nvPr/>
            </p:nvSpPr>
            <p:spPr>
              <a:xfrm>
                <a:off x="7986235" y="4341531"/>
                <a:ext cx="106920" cy="85982"/>
              </a:xfrm>
              <a:custGeom>
                <a:avLst/>
                <a:gdLst/>
                <a:ahLst/>
                <a:cxnLst/>
                <a:rect l="l" t="t" r="r" b="b"/>
                <a:pathLst>
                  <a:path w="4938" h="3971" extrusionOk="0">
                    <a:moveTo>
                      <a:pt x="1" y="1"/>
                    </a:moveTo>
                    <a:cubicBezTo>
                      <a:pt x="334" y="668"/>
                      <a:pt x="468" y="1402"/>
                      <a:pt x="334" y="2169"/>
                    </a:cubicBezTo>
                    <a:cubicBezTo>
                      <a:pt x="301" y="2369"/>
                      <a:pt x="234" y="2569"/>
                      <a:pt x="201" y="2769"/>
                    </a:cubicBezTo>
                    <a:lnTo>
                      <a:pt x="368" y="2769"/>
                    </a:lnTo>
                    <a:lnTo>
                      <a:pt x="4270" y="3970"/>
                    </a:lnTo>
                    <a:lnTo>
                      <a:pt x="4704" y="3036"/>
                    </a:lnTo>
                    <a:cubicBezTo>
                      <a:pt x="4938" y="2469"/>
                      <a:pt x="4938" y="1802"/>
                      <a:pt x="4704" y="1235"/>
                    </a:cubicBezTo>
                    <a:cubicBezTo>
                      <a:pt x="4704" y="1235"/>
                      <a:pt x="3470" y="1101"/>
                      <a:pt x="2569" y="968"/>
                    </a:cubicBezTo>
                    <a:cubicBezTo>
                      <a:pt x="1902" y="834"/>
                      <a:pt x="901" y="134"/>
                      <a:pt x="1" y="1"/>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4" name="Google Shape;1084;p40">
                <a:extLst>
                  <a:ext uri="{FF2B5EF4-FFF2-40B4-BE49-F238E27FC236}">
                    <a16:creationId xmlns:a16="http://schemas.microsoft.com/office/drawing/2014/main" id="{E6F90228-1139-3E67-721E-0064D030B677}"/>
                  </a:ext>
                </a:extLst>
              </p:cNvPr>
              <p:cNvSpPr/>
              <p:nvPr/>
            </p:nvSpPr>
            <p:spPr>
              <a:xfrm>
                <a:off x="7786157" y="4344259"/>
                <a:ext cx="265828" cy="109973"/>
              </a:xfrm>
              <a:custGeom>
                <a:avLst/>
                <a:gdLst/>
                <a:ahLst/>
                <a:cxnLst/>
                <a:rect l="l" t="t" r="r" b="b"/>
                <a:pathLst>
                  <a:path w="12277" h="5079" extrusionOk="0">
                    <a:moveTo>
                      <a:pt x="5260" y="1"/>
                    </a:moveTo>
                    <a:cubicBezTo>
                      <a:pt x="4270" y="1"/>
                      <a:pt x="3091" y="869"/>
                      <a:pt x="2336" y="1009"/>
                    </a:cubicBezTo>
                    <a:cubicBezTo>
                      <a:pt x="1435" y="1142"/>
                      <a:pt x="268" y="1309"/>
                      <a:pt x="268" y="1309"/>
                    </a:cubicBezTo>
                    <a:cubicBezTo>
                      <a:pt x="1" y="1876"/>
                      <a:pt x="1" y="2543"/>
                      <a:pt x="268" y="3110"/>
                    </a:cubicBezTo>
                    <a:lnTo>
                      <a:pt x="701" y="4011"/>
                    </a:lnTo>
                    <a:lnTo>
                      <a:pt x="4604" y="2810"/>
                    </a:lnTo>
                    <a:cubicBezTo>
                      <a:pt x="4604" y="2810"/>
                      <a:pt x="6439" y="2810"/>
                      <a:pt x="7339" y="3410"/>
                    </a:cubicBezTo>
                    <a:cubicBezTo>
                      <a:pt x="8240" y="4011"/>
                      <a:pt x="8373" y="5078"/>
                      <a:pt x="9408" y="5078"/>
                    </a:cubicBezTo>
                    <a:cubicBezTo>
                      <a:pt x="10375" y="4978"/>
                      <a:pt x="11342" y="4778"/>
                      <a:pt x="12276" y="4444"/>
                    </a:cubicBezTo>
                    <a:lnTo>
                      <a:pt x="11075" y="3110"/>
                    </a:lnTo>
                    <a:cubicBezTo>
                      <a:pt x="11075" y="3110"/>
                      <a:pt x="9274" y="3110"/>
                      <a:pt x="8807" y="2510"/>
                    </a:cubicBezTo>
                    <a:cubicBezTo>
                      <a:pt x="7973" y="1509"/>
                      <a:pt x="6939" y="708"/>
                      <a:pt x="5805" y="108"/>
                    </a:cubicBezTo>
                    <a:cubicBezTo>
                      <a:pt x="5633" y="33"/>
                      <a:pt x="5450" y="1"/>
                      <a:pt x="5260"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5" name="Google Shape;1085;p40">
                <a:extLst>
                  <a:ext uri="{FF2B5EF4-FFF2-40B4-BE49-F238E27FC236}">
                    <a16:creationId xmlns:a16="http://schemas.microsoft.com/office/drawing/2014/main" id="{99F2DF35-904A-6AA4-D5E6-2BCE67B673BF}"/>
                  </a:ext>
                </a:extLst>
              </p:cNvPr>
              <p:cNvSpPr/>
              <p:nvPr/>
            </p:nvSpPr>
            <p:spPr>
              <a:xfrm>
                <a:off x="7785443" y="4345147"/>
                <a:ext cx="107635" cy="85960"/>
              </a:xfrm>
              <a:custGeom>
                <a:avLst/>
                <a:gdLst/>
                <a:ahLst/>
                <a:cxnLst/>
                <a:rect l="l" t="t" r="r" b="b"/>
                <a:pathLst>
                  <a:path w="4971" h="3970" extrusionOk="0">
                    <a:moveTo>
                      <a:pt x="4971" y="0"/>
                    </a:moveTo>
                    <a:lnTo>
                      <a:pt x="4971" y="0"/>
                    </a:lnTo>
                    <a:cubicBezTo>
                      <a:pt x="4037" y="167"/>
                      <a:pt x="3069" y="868"/>
                      <a:pt x="2369" y="968"/>
                    </a:cubicBezTo>
                    <a:cubicBezTo>
                      <a:pt x="1468" y="1101"/>
                      <a:pt x="267" y="1268"/>
                      <a:pt x="267" y="1268"/>
                    </a:cubicBezTo>
                    <a:cubicBezTo>
                      <a:pt x="0" y="1835"/>
                      <a:pt x="0" y="2502"/>
                      <a:pt x="267" y="3069"/>
                    </a:cubicBezTo>
                    <a:lnTo>
                      <a:pt x="734" y="3970"/>
                    </a:lnTo>
                    <a:lnTo>
                      <a:pt x="4637" y="2769"/>
                    </a:lnTo>
                    <a:lnTo>
                      <a:pt x="4771" y="2769"/>
                    </a:lnTo>
                    <a:cubicBezTo>
                      <a:pt x="4737" y="2569"/>
                      <a:pt x="4670" y="2369"/>
                      <a:pt x="4637" y="2169"/>
                    </a:cubicBezTo>
                    <a:cubicBezTo>
                      <a:pt x="4504" y="1435"/>
                      <a:pt x="4604" y="667"/>
                      <a:pt x="4971" y="0"/>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6" name="Google Shape;1086;p40">
                <a:extLst>
                  <a:ext uri="{FF2B5EF4-FFF2-40B4-BE49-F238E27FC236}">
                    <a16:creationId xmlns:a16="http://schemas.microsoft.com/office/drawing/2014/main" id="{41CB547C-49AB-9BA2-B671-BCFF800ED5DD}"/>
                  </a:ext>
                </a:extLst>
              </p:cNvPr>
              <p:cNvSpPr/>
              <p:nvPr/>
            </p:nvSpPr>
            <p:spPr>
              <a:xfrm>
                <a:off x="8084477" y="4326936"/>
                <a:ext cx="169019" cy="113567"/>
              </a:xfrm>
              <a:custGeom>
                <a:avLst/>
                <a:gdLst/>
                <a:ahLst/>
                <a:cxnLst/>
                <a:rect l="l" t="t" r="r" b="b"/>
                <a:pathLst>
                  <a:path w="7806" h="5245" extrusionOk="0">
                    <a:moveTo>
                      <a:pt x="5921" y="0"/>
                    </a:moveTo>
                    <a:cubicBezTo>
                      <a:pt x="5559" y="0"/>
                      <a:pt x="5237" y="141"/>
                      <a:pt x="5237" y="141"/>
                    </a:cubicBezTo>
                    <a:cubicBezTo>
                      <a:pt x="5237" y="141"/>
                      <a:pt x="4203" y="1175"/>
                      <a:pt x="3736" y="1342"/>
                    </a:cubicBezTo>
                    <a:cubicBezTo>
                      <a:pt x="3036" y="1475"/>
                      <a:pt x="2335" y="1575"/>
                      <a:pt x="1668" y="1642"/>
                    </a:cubicBezTo>
                    <a:lnTo>
                      <a:pt x="167" y="3710"/>
                    </a:lnTo>
                    <a:cubicBezTo>
                      <a:pt x="0" y="5078"/>
                      <a:pt x="2402" y="5244"/>
                      <a:pt x="2402" y="5244"/>
                    </a:cubicBezTo>
                    <a:lnTo>
                      <a:pt x="3136" y="3577"/>
                    </a:lnTo>
                    <a:lnTo>
                      <a:pt x="3603" y="3743"/>
                    </a:lnTo>
                    <a:cubicBezTo>
                      <a:pt x="3674" y="3765"/>
                      <a:pt x="3745" y="3775"/>
                      <a:pt x="3819" y="3775"/>
                    </a:cubicBezTo>
                    <a:cubicBezTo>
                      <a:pt x="4200" y="3775"/>
                      <a:pt x="4650" y="3506"/>
                      <a:pt x="5404" y="3143"/>
                    </a:cubicBezTo>
                    <a:cubicBezTo>
                      <a:pt x="6305" y="2676"/>
                      <a:pt x="6605" y="2376"/>
                      <a:pt x="7205" y="2242"/>
                    </a:cubicBezTo>
                    <a:cubicBezTo>
                      <a:pt x="7806" y="2109"/>
                      <a:pt x="7205" y="1175"/>
                      <a:pt x="6738" y="441"/>
                    </a:cubicBezTo>
                    <a:cubicBezTo>
                      <a:pt x="6543" y="95"/>
                      <a:pt x="6218" y="0"/>
                      <a:pt x="5921"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7" name="Google Shape;1087;p40">
                <a:extLst>
                  <a:ext uri="{FF2B5EF4-FFF2-40B4-BE49-F238E27FC236}">
                    <a16:creationId xmlns:a16="http://schemas.microsoft.com/office/drawing/2014/main" id="{0D1ACBF3-F042-C35B-B219-F457A58AB4CD}"/>
                  </a:ext>
                </a:extLst>
              </p:cNvPr>
              <p:cNvSpPr/>
              <p:nvPr/>
            </p:nvSpPr>
            <p:spPr>
              <a:xfrm>
                <a:off x="8084477" y="4362470"/>
                <a:ext cx="66473" cy="77321"/>
              </a:xfrm>
              <a:custGeom>
                <a:avLst/>
                <a:gdLst/>
                <a:ahLst/>
                <a:cxnLst/>
                <a:rect l="l" t="t" r="r" b="b"/>
                <a:pathLst>
                  <a:path w="3070" h="3571" extrusionOk="0">
                    <a:moveTo>
                      <a:pt x="1668" y="1"/>
                    </a:moveTo>
                    <a:lnTo>
                      <a:pt x="167" y="2069"/>
                    </a:lnTo>
                    <a:cubicBezTo>
                      <a:pt x="0" y="3437"/>
                      <a:pt x="2402" y="3570"/>
                      <a:pt x="2402" y="3570"/>
                    </a:cubicBezTo>
                    <a:lnTo>
                      <a:pt x="3069" y="2069"/>
                    </a:lnTo>
                    <a:cubicBezTo>
                      <a:pt x="1668" y="1168"/>
                      <a:pt x="1668" y="1"/>
                      <a:pt x="1668" y="1"/>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8" name="Google Shape;1088;p40">
                <a:extLst>
                  <a:ext uri="{FF2B5EF4-FFF2-40B4-BE49-F238E27FC236}">
                    <a16:creationId xmlns:a16="http://schemas.microsoft.com/office/drawing/2014/main" id="{3AD0F020-D33E-1A4B-3A75-519DA25E6D2E}"/>
                  </a:ext>
                </a:extLst>
              </p:cNvPr>
              <p:cNvSpPr/>
              <p:nvPr/>
            </p:nvSpPr>
            <p:spPr>
              <a:xfrm>
                <a:off x="8208702" y="4354523"/>
                <a:ext cx="179867" cy="83968"/>
              </a:xfrm>
              <a:custGeom>
                <a:avLst/>
                <a:gdLst/>
                <a:ahLst/>
                <a:cxnLst/>
                <a:rect l="l" t="t" r="r" b="b"/>
                <a:pathLst>
                  <a:path w="8307" h="3878" extrusionOk="0">
                    <a:moveTo>
                      <a:pt x="3403" y="1"/>
                    </a:moveTo>
                    <a:lnTo>
                      <a:pt x="935" y="735"/>
                    </a:lnTo>
                    <a:cubicBezTo>
                      <a:pt x="1" y="1736"/>
                      <a:pt x="1835" y="3270"/>
                      <a:pt x="1835" y="3270"/>
                    </a:cubicBezTo>
                    <a:lnTo>
                      <a:pt x="3437" y="2436"/>
                    </a:lnTo>
                    <a:lnTo>
                      <a:pt x="3670" y="2836"/>
                    </a:lnTo>
                    <a:cubicBezTo>
                      <a:pt x="3937" y="3237"/>
                      <a:pt x="4504" y="3270"/>
                      <a:pt x="5471" y="3470"/>
                    </a:cubicBezTo>
                    <a:cubicBezTo>
                      <a:pt x="6472" y="3670"/>
                      <a:pt x="6906" y="3604"/>
                      <a:pt x="7473" y="3837"/>
                    </a:cubicBezTo>
                    <a:cubicBezTo>
                      <a:pt x="7532" y="3865"/>
                      <a:pt x="7585" y="3878"/>
                      <a:pt x="7634" y="3878"/>
                    </a:cubicBezTo>
                    <a:cubicBezTo>
                      <a:pt x="8054" y="3878"/>
                      <a:pt x="8117" y="2913"/>
                      <a:pt x="8207" y="2136"/>
                    </a:cubicBezTo>
                    <a:cubicBezTo>
                      <a:pt x="8307" y="1269"/>
                      <a:pt x="7173" y="1002"/>
                      <a:pt x="7173" y="1002"/>
                    </a:cubicBezTo>
                    <a:cubicBezTo>
                      <a:pt x="7173" y="1002"/>
                      <a:pt x="6424" y="1087"/>
                      <a:pt x="5838" y="1087"/>
                    </a:cubicBezTo>
                    <a:cubicBezTo>
                      <a:pt x="5603" y="1087"/>
                      <a:pt x="5395" y="1073"/>
                      <a:pt x="5271" y="1035"/>
                    </a:cubicBezTo>
                    <a:cubicBezTo>
                      <a:pt x="4637" y="735"/>
                      <a:pt x="4004" y="368"/>
                      <a:pt x="3403" y="1"/>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9" name="Google Shape;1089;p40">
                <a:extLst>
                  <a:ext uri="{FF2B5EF4-FFF2-40B4-BE49-F238E27FC236}">
                    <a16:creationId xmlns:a16="http://schemas.microsoft.com/office/drawing/2014/main" id="{CE311BB4-4B82-D54D-30AD-DC2AE8E8C3B9}"/>
                  </a:ext>
                </a:extLst>
              </p:cNvPr>
              <p:cNvSpPr/>
              <p:nvPr/>
            </p:nvSpPr>
            <p:spPr>
              <a:xfrm>
                <a:off x="8208702" y="4354523"/>
                <a:ext cx="73705" cy="71540"/>
              </a:xfrm>
              <a:custGeom>
                <a:avLst/>
                <a:gdLst/>
                <a:ahLst/>
                <a:cxnLst/>
                <a:rect l="l" t="t" r="r" b="b"/>
                <a:pathLst>
                  <a:path w="3404" h="3304" extrusionOk="0">
                    <a:moveTo>
                      <a:pt x="3403" y="1"/>
                    </a:moveTo>
                    <a:lnTo>
                      <a:pt x="935" y="735"/>
                    </a:lnTo>
                    <a:cubicBezTo>
                      <a:pt x="1" y="1736"/>
                      <a:pt x="1802" y="3303"/>
                      <a:pt x="1802" y="3303"/>
                    </a:cubicBezTo>
                    <a:lnTo>
                      <a:pt x="3270" y="2536"/>
                    </a:lnTo>
                    <a:cubicBezTo>
                      <a:pt x="2703" y="935"/>
                      <a:pt x="3403" y="1"/>
                      <a:pt x="3403" y="1"/>
                    </a:cubicBezTo>
                    <a:close/>
                  </a:path>
                </a:pathLst>
              </a:custGeom>
              <a:solidFill>
                <a:srgbClr val="8F8F8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0" name="Google Shape;1090;p40">
                <a:extLst>
                  <a:ext uri="{FF2B5EF4-FFF2-40B4-BE49-F238E27FC236}">
                    <a16:creationId xmlns:a16="http://schemas.microsoft.com/office/drawing/2014/main" id="{05FCE0C3-7F74-A668-2871-7DC37EBCF095}"/>
                  </a:ext>
                </a:extLst>
              </p:cNvPr>
              <p:cNvSpPr/>
              <p:nvPr/>
            </p:nvSpPr>
            <p:spPr>
              <a:xfrm>
                <a:off x="7723319" y="4413766"/>
                <a:ext cx="715074" cy="175537"/>
              </a:xfrm>
              <a:custGeom>
                <a:avLst/>
                <a:gdLst/>
                <a:ahLst/>
                <a:cxnLst/>
                <a:rect l="l" t="t" r="r" b="b"/>
                <a:pathLst>
                  <a:path w="33025" h="8107" extrusionOk="0">
                    <a:moveTo>
                      <a:pt x="1302" y="0"/>
                    </a:moveTo>
                    <a:cubicBezTo>
                      <a:pt x="601" y="0"/>
                      <a:pt x="1" y="601"/>
                      <a:pt x="1" y="1301"/>
                    </a:cubicBezTo>
                    <a:lnTo>
                      <a:pt x="1" y="6805"/>
                    </a:lnTo>
                    <a:cubicBezTo>
                      <a:pt x="1" y="7539"/>
                      <a:pt x="601" y="8106"/>
                      <a:pt x="1302" y="8106"/>
                    </a:cubicBezTo>
                    <a:lnTo>
                      <a:pt x="31723" y="8106"/>
                    </a:lnTo>
                    <a:cubicBezTo>
                      <a:pt x="32457" y="8106"/>
                      <a:pt x="33024" y="7539"/>
                      <a:pt x="33024" y="6805"/>
                    </a:cubicBezTo>
                    <a:lnTo>
                      <a:pt x="33024" y="1301"/>
                    </a:lnTo>
                    <a:cubicBezTo>
                      <a:pt x="33024" y="601"/>
                      <a:pt x="32457" y="0"/>
                      <a:pt x="31723"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1" name="Google Shape;1091;p40">
                <a:extLst>
                  <a:ext uri="{FF2B5EF4-FFF2-40B4-BE49-F238E27FC236}">
                    <a16:creationId xmlns:a16="http://schemas.microsoft.com/office/drawing/2014/main" id="{6C244856-6769-C225-BB15-030E8E8D1288}"/>
                  </a:ext>
                </a:extLst>
              </p:cNvPr>
              <p:cNvSpPr/>
              <p:nvPr/>
            </p:nvSpPr>
            <p:spPr>
              <a:xfrm>
                <a:off x="8288171" y="4413766"/>
                <a:ext cx="80915" cy="98237"/>
              </a:xfrm>
              <a:custGeom>
                <a:avLst/>
                <a:gdLst/>
                <a:ahLst/>
                <a:cxnLst/>
                <a:rect l="l" t="t" r="r" b="b"/>
                <a:pathLst>
                  <a:path w="3737" h="4537" extrusionOk="0">
                    <a:moveTo>
                      <a:pt x="0" y="0"/>
                    </a:moveTo>
                    <a:lnTo>
                      <a:pt x="0" y="3002"/>
                    </a:lnTo>
                    <a:cubicBezTo>
                      <a:pt x="0" y="3870"/>
                      <a:pt x="701" y="4537"/>
                      <a:pt x="1534" y="4537"/>
                    </a:cubicBezTo>
                    <a:lnTo>
                      <a:pt x="2202" y="4537"/>
                    </a:lnTo>
                    <a:cubicBezTo>
                      <a:pt x="3036" y="4537"/>
                      <a:pt x="3736" y="3870"/>
                      <a:pt x="3736" y="3002"/>
                    </a:cubicBezTo>
                    <a:lnTo>
                      <a:pt x="3736" y="0"/>
                    </a:ln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2" name="Google Shape;1092;p40">
                <a:extLst>
                  <a:ext uri="{FF2B5EF4-FFF2-40B4-BE49-F238E27FC236}">
                    <a16:creationId xmlns:a16="http://schemas.microsoft.com/office/drawing/2014/main" id="{3E8D0D27-DA3E-3B21-D523-6A3926356D8F}"/>
                  </a:ext>
                </a:extLst>
              </p:cNvPr>
              <p:cNvSpPr/>
              <p:nvPr/>
            </p:nvSpPr>
            <p:spPr>
              <a:xfrm>
                <a:off x="7777496" y="4413766"/>
                <a:ext cx="80915" cy="98237"/>
              </a:xfrm>
              <a:custGeom>
                <a:avLst/>
                <a:gdLst/>
                <a:ahLst/>
                <a:cxnLst/>
                <a:rect l="l" t="t" r="r" b="b"/>
                <a:pathLst>
                  <a:path w="3737" h="4537" extrusionOk="0">
                    <a:moveTo>
                      <a:pt x="1" y="0"/>
                    </a:moveTo>
                    <a:lnTo>
                      <a:pt x="1" y="3002"/>
                    </a:lnTo>
                    <a:cubicBezTo>
                      <a:pt x="1" y="3870"/>
                      <a:pt x="701" y="4537"/>
                      <a:pt x="1568" y="4537"/>
                    </a:cubicBezTo>
                    <a:lnTo>
                      <a:pt x="2202" y="4537"/>
                    </a:lnTo>
                    <a:cubicBezTo>
                      <a:pt x="3036" y="4537"/>
                      <a:pt x="3737" y="3870"/>
                      <a:pt x="3737" y="3002"/>
                    </a:cubicBezTo>
                    <a:lnTo>
                      <a:pt x="3737" y="0"/>
                    </a:ln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3" name="Google Shape;1093;p40">
                <a:extLst>
                  <a:ext uri="{FF2B5EF4-FFF2-40B4-BE49-F238E27FC236}">
                    <a16:creationId xmlns:a16="http://schemas.microsoft.com/office/drawing/2014/main" id="{24D816FE-5BA8-BED4-E334-8805C1AF95A5}"/>
                  </a:ext>
                </a:extLst>
              </p:cNvPr>
              <p:cNvSpPr/>
              <p:nvPr/>
            </p:nvSpPr>
            <p:spPr>
              <a:xfrm>
                <a:off x="6049032" y="3912491"/>
                <a:ext cx="293998" cy="171921"/>
              </a:xfrm>
              <a:custGeom>
                <a:avLst/>
                <a:gdLst/>
                <a:ahLst/>
                <a:cxnLst/>
                <a:rect l="l" t="t" r="r" b="b"/>
                <a:pathLst>
                  <a:path w="13578" h="7940" extrusionOk="0">
                    <a:moveTo>
                      <a:pt x="1" y="0"/>
                    </a:moveTo>
                    <a:lnTo>
                      <a:pt x="2102" y="7939"/>
                    </a:lnTo>
                    <a:lnTo>
                      <a:pt x="13577" y="7939"/>
                    </a:lnTo>
                    <a:cubicBezTo>
                      <a:pt x="13344" y="5137"/>
                      <a:pt x="12476" y="2402"/>
                      <a:pt x="11009" y="0"/>
                    </a:cubicBezTo>
                    <a:close/>
                  </a:path>
                </a:pathLst>
              </a:custGeom>
              <a:solidFill>
                <a:srgbClr val="D6D6D6"/>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4" name="Google Shape;1094;p40">
                <a:extLst>
                  <a:ext uri="{FF2B5EF4-FFF2-40B4-BE49-F238E27FC236}">
                    <a16:creationId xmlns:a16="http://schemas.microsoft.com/office/drawing/2014/main" id="{51ED3030-4930-89ED-21A9-94245E8EE0F3}"/>
                  </a:ext>
                </a:extLst>
              </p:cNvPr>
              <p:cNvSpPr/>
              <p:nvPr/>
            </p:nvSpPr>
            <p:spPr>
              <a:xfrm>
                <a:off x="5553536" y="3846123"/>
                <a:ext cx="621189" cy="277282"/>
              </a:xfrm>
              <a:custGeom>
                <a:avLst/>
                <a:gdLst/>
                <a:ahLst/>
                <a:cxnLst/>
                <a:rect l="l" t="t" r="r" b="b"/>
                <a:pathLst>
                  <a:path w="28689" h="12806" extrusionOk="0">
                    <a:moveTo>
                      <a:pt x="14172" y="0"/>
                    </a:moveTo>
                    <a:cubicBezTo>
                      <a:pt x="7383" y="0"/>
                      <a:pt x="1" y="564"/>
                      <a:pt x="1" y="564"/>
                    </a:cubicBezTo>
                    <a:cubicBezTo>
                      <a:pt x="1" y="564"/>
                      <a:pt x="10242" y="4933"/>
                      <a:pt x="10809" y="12806"/>
                    </a:cubicBezTo>
                    <a:lnTo>
                      <a:pt x="28688" y="12806"/>
                    </a:lnTo>
                    <a:lnTo>
                      <a:pt x="27587" y="10404"/>
                    </a:lnTo>
                    <a:cubicBezTo>
                      <a:pt x="27587" y="10404"/>
                      <a:pt x="24652" y="564"/>
                      <a:pt x="20082" y="197"/>
                    </a:cubicBezTo>
                    <a:cubicBezTo>
                      <a:pt x="18328" y="54"/>
                      <a:pt x="16278" y="0"/>
                      <a:pt x="14172" y="0"/>
                    </a:cubicBezTo>
                    <a:close/>
                  </a:path>
                </a:pathLst>
              </a:custGeom>
              <a:solidFill>
                <a:srgbClr val="D6D6D6"/>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5" name="Google Shape;1095;p40">
                <a:extLst>
                  <a:ext uri="{FF2B5EF4-FFF2-40B4-BE49-F238E27FC236}">
                    <a16:creationId xmlns:a16="http://schemas.microsoft.com/office/drawing/2014/main" id="{D44956DB-8404-5432-0386-13162081C717}"/>
                  </a:ext>
                </a:extLst>
              </p:cNvPr>
              <p:cNvSpPr/>
              <p:nvPr/>
            </p:nvSpPr>
            <p:spPr>
              <a:xfrm>
                <a:off x="5364307" y="3830511"/>
                <a:ext cx="624783" cy="158561"/>
              </a:xfrm>
              <a:custGeom>
                <a:avLst/>
                <a:gdLst/>
                <a:ahLst/>
                <a:cxnLst/>
                <a:rect l="l" t="t" r="r" b="b"/>
                <a:pathLst>
                  <a:path w="28855" h="7323" extrusionOk="0">
                    <a:moveTo>
                      <a:pt x="28225" y="798"/>
                    </a:moveTo>
                    <a:cubicBezTo>
                      <a:pt x="28441" y="837"/>
                      <a:pt x="28651" y="877"/>
                      <a:pt x="28854" y="918"/>
                    </a:cubicBezTo>
                    <a:cubicBezTo>
                      <a:pt x="28646" y="864"/>
                      <a:pt x="28436" y="824"/>
                      <a:pt x="28225" y="798"/>
                    </a:cubicBezTo>
                    <a:close/>
                    <a:moveTo>
                      <a:pt x="18259" y="0"/>
                    </a:moveTo>
                    <a:cubicBezTo>
                      <a:pt x="14419" y="0"/>
                      <a:pt x="10758" y="367"/>
                      <a:pt x="8740" y="1285"/>
                    </a:cubicBezTo>
                    <a:cubicBezTo>
                      <a:pt x="4737" y="3119"/>
                      <a:pt x="0" y="7322"/>
                      <a:pt x="0" y="7322"/>
                    </a:cubicBezTo>
                    <a:lnTo>
                      <a:pt x="20081" y="7322"/>
                    </a:lnTo>
                    <a:cubicBezTo>
                      <a:pt x="20081" y="7322"/>
                      <a:pt x="23717" y="2185"/>
                      <a:pt x="25385" y="1285"/>
                    </a:cubicBezTo>
                    <a:cubicBezTo>
                      <a:pt x="26078" y="938"/>
                      <a:pt x="26841" y="760"/>
                      <a:pt x="27611" y="760"/>
                    </a:cubicBezTo>
                    <a:cubicBezTo>
                      <a:pt x="27815" y="760"/>
                      <a:pt x="28020" y="773"/>
                      <a:pt x="28225" y="798"/>
                    </a:cubicBezTo>
                    <a:lnTo>
                      <a:pt x="28225" y="798"/>
                    </a:lnTo>
                    <a:cubicBezTo>
                      <a:pt x="25523" y="315"/>
                      <a:pt x="21814" y="0"/>
                      <a:pt x="18259"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40">
                <a:extLst>
                  <a:ext uri="{FF2B5EF4-FFF2-40B4-BE49-F238E27FC236}">
                    <a16:creationId xmlns:a16="http://schemas.microsoft.com/office/drawing/2014/main" id="{A059480F-4B54-C15F-27BA-B06FBED0B662}"/>
                  </a:ext>
                </a:extLst>
              </p:cNvPr>
              <p:cNvSpPr/>
              <p:nvPr/>
            </p:nvSpPr>
            <p:spPr>
              <a:xfrm>
                <a:off x="5450986" y="4051895"/>
                <a:ext cx="1463298" cy="537393"/>
              </a:xfrm>
              <a:custGeom>
                <a:avLst/>
                <a:gdLst/>
                <a:ahLst/>
                <a:cxnLst/>
                <a:rect l="l" t="t" r="r" b="b"/>
                <a:pathLst>
                  <a:path w="67581" h="24819" extrusionOk="0">
                    <a:moveTo>
                      <a:pt x="7305" y="0"/>
                    </a:moveTo>
                    <a:cubicBezTo>
                      <a:pt x="7305" y="0"/>
                      <a:pt x="2569" y="9874"/>
                      <a:pt x="1301" y="16245"/>
                    </a:cubicBezTo>
                    <a:cubicBezTo>
                      <a:pt x="0" y="22650"/>
                      <a:pt x="5504" y="24818"/>
                      <a:pt x="5504" y="24818"/>
                    </a:cubicBezTo>
                    <a:lnTo>
                      <a:pt x="61911" y="24818"/>
                    </a:lnTo>
                    <a:cubicBezTo>
                      <a:pt x="63579" y="24518"/>
                      <a:pt x="65047" y="23617"/>
                      <a:pt x="66114" y="22283"/>
                    </a:cubicBezTo>
                    <a:cubicBezTo>
                      <a:pt x="67148" y="20882"/>
                      <a:pt x="67448" y="17813"/>
                      <a:pt x="67548" y="15745"/>
                    </a:cubicBezTo>
                    <a:cubicBezTo>
                      <a:pt x="67580" y="14783"/>
                      <a:pt x="66781" y="14006"/>
                      <a:pt x="65830" y="14006"/>
                    </a:cubicBezTo>
                    <a:cubicBezTo>
                      <a:pt x="65792" y="14006"/>
                      <a:pt x="65753" y="14008"/>
                      <a:pt x="65714" y="14010"/>
                    </a:cubicBezTo>
                    <a:cubicBezTo>
                      <a:pt x="65182" y="14063"/>
                      <a:pt x="64537" y="14101"/>
                      <a:pt x="63778" y="14101"/>
                    </a:cubicBezTo>
                    <a:cubicBezTo>
                      <a:pt x="61631" y="14101"/>
                      <a:pt x="58574" y="13792"/>
                      <a:pt x="54606" y="12609"/>
                    </a:cubicBezTo>
                    <a:cubicBezTo>
                      <a:pt x="48702" y="10841"/>
                      <a:pt x="44032" y="5571"/>
                      <a:pt x="41663" y="2435"/>
                    </a:cubicBezTo>
                    <a:cubicBezTo>
                      <a:pt x="40496" y="901"/>
                      <a:pt x="38694" y="0"/>
                      <a:pt x="36760"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40">
                <a:extLst>
                  <a:ext uri="{FF2B5EF4-FFF2-40B4-BE49-F238E27FC236}">
                    <a16:creationId xmlns:a16="http://schemas.microsoft.com/office/drawing/2014/main" id="{F8251CCC-2ECF-8A29-E063-9618E6C57CBC}"/>
                  </a:ext>
                </a:extLst>
              </p:cNvPr>
              <p:cNvSpPr/>
              <p:nvPr/>
            </p:nvSpPr>
            <p:spPr>
              <a:xfrm>
                <a:off x="5696557" y="4051895"/>
                <a:ext cx="1461869" cy="537393"/>
              </a:xfrm>
              <a:custGeom>
                <a:avLst/>
                <a:gdLst/>
                <a:ahLst/>
                <a:cxnLst/>
                <a:rect l="l" t="t" r="r" b="b"/>
                <a:pathLst>
                  <a:path w="67515" h="24819" extrusionOk="0">
                    <a:moveTo>
                      <a:pt x="7272" y="0"/>
                    </a:moveTo>
                    <a:cubicBezTo>
                      <a:pt x="7272" y="0"/>
                      <a:pt x="2536" y="9874"/>
                      <a:pt x="1268" y="16245"/>
                    </a:cubicBezTo>
                    <a:cubicBezTo>
                      <a:pt x="1" y="22650"/>
                      <a:pt x="5471" y="24818"/>
                      <a:pt x="5471" y="24818"/>
                    </a:cubicBezTo>
                    <a:lnTo>
                      <a:pt x="61845" y="24818"/>
                    </a:lnTo>
                    <a:cubicBezTo>
                      <a:pt x="63513" y="24518"/>
                      <a:pt x="65014" y="23617"/>
                      <a:pt x="66048" y="22283"/>
                    </a:cubicBezTo>
                    <a:cubicBezTo>
                      <a:pt x="67115" y="20882"/>
                      <a:pt x="67415" y="17813"/>
                      <a:pt x="67482" y="15745"/>
                    </a:cubicBezTo>
                    <a:cubicBezTo>
                      <a:pt x="67514" y="14783"/>
                      <a:pt x="66745" y="14006"/>
                      <a:pt x="65797" y="14006"/>
                    </a:cubicBezTo>
                    <a:cubicBezTo>
                      <a:pt x="65759" y="14006"/>
                      <a:pt x="65720" y="14008"/>
                      <a:pt x="65681" y="14010"/>
                    </a:cubicBezTo>
                    <a:cubicBezTo>
                      <a:pt x="65149" y="14063"/>
                      <a:pt x="64502" y="14101"/>
                      <a:pt x="63739" y="14101"/>
                    </a:cubicBezTo>
                    <a:cubicBezTo>
                      <a:pt x="61583" y="14101"/>
                      <a:pt x="58507" y="13792"/>
                      <a:pt x="54540" y="12609"/>
                    </a:cubicBezTo>
                    <a:cubicBezTo>
                      <a:pt x="48669" y="10841"/>
                      <a:pt x="43999" y="5571"/>
                      <a:pt x="41630" y="2435"/>
                    </a:cubicBezTo>
                    <a:cubicBezTo>
                      <a:pt x="40463" y="901"/>
                      <a:pt x="38662" y="0"/>
                      <a:pt x="36727"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40">
                <a:extLst>
                  <a:ext uri="{FF2B5EF4-FFF2-40B4-BE49-F238E27FC236}">
                    <a16:creationId xmlns:a16="http://schemas.microsoft.com/office/drawing/2014/main" id="{F5D9B096-C359-82DF-C250-0FDF8DF7E9F6}"/>
                  </a:ext>
                </a:extLst>
              </p:cNvPr>
              <p:cNvSpPr/>
              <p:nvPr/>
            </p:nvSpPr>
            <p:spPr>
              <a:xfrm>
                <a:off x="6062046" y="4134957"/>
                <a:ext cx="225359" cy="205331"/>
              </a:xfrm>
              <a:custGeom>
                <a:avLst/>
                <a:gdLst/>
                <a:ahLst/>
                <a:cxnLst/>
                <a:rect l="l" t="t" r="r" b="b"/>
                <a:pathLst>
                  <a:path w="10408" h="9483" extrusionOk="0">
                    <a:moveTo>
                      <a:pt x="5200" y="0"/>
                    </a:moveTo>
                    <a:cubicBezTo>
                      <a:pt x="3986" y="0"/>
                      <a:pt x="2769" y="467"/>
                      <a:pt x="1835" y="1401"/>
                    </a:cubicBezTo>
                    <a:cubicBezTo>
                      <a:pt x="0" y="3236"/>
                      <a:pt x="0" y="6238"/>
                      <a:pt x="1835" y="8106"/>
                    </a:cubicBezTo>
                    <a:cubicBezTo>
                      <a:pt x="2769" y="9023"/>
                      <a:pt x="3986" y="9482"/>
                      <a:pt x="5200" y="9482"/>
                    </a:cubicBezTo>
                    <a:cubicBezTo>
                      <a:pt x="6413" y="9482"/>
                      <a:pt x="7622" y="9023"/>
                      <a:pt x="8540" y="8106"/>
                    </a:cubicBezTo>
                    <a:cubicBezTo>
                      <a:pt x="10408" y="6238"/>
                      <a:pt x="10408" y="3236"/>
                      <a:pt x="8540" y="1401"/>
                    </a:cubicBezTo>
                    <a:cubicBezTo>
                      <a:pt x="7622" y="467"/>
                      <a:pt x="6413" y="0"/>
                      <a:pt x="5200" y="0"/>
                    </a:cubicBezTo>
                    <a:close/>
                  </a:path>
                </a:pathLst>
              </a:custGeom>
              <a:solidFill>
                <a:srgbClr val="FFFFFF"/>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9" name="Google Shape;1099;p40">
                <a:extLst>
                  <a:ext uri="{FF2B5EF4-FFF2-40B4-BE49-F238E27FC236}">
                    <a16:creationId xmlns:a16="http://schemas.microsoft.com/office/drawing/2014/main" id="{F4E1F646-7B7C-4B2F-06F6-C16D6FAC0D3C}"/>
                  </a:ext>
                </a:extLst>
              </p:cNvPr>
              <p:cNvSpPr/>
              <p:nvPr/>
            </p:nvSpPr>
            <p:spPr>
              <a:xfrm>
                <a:off x="6093097" y="4134957"/>
                <a:ext cx="226095" cy="205331"/>
              </a:xfrm>
              <a:custGeom>
                <a:avLst/>
                <a:gdLst/>
                <a:ahLst/>
                <a:cxnLst/>
                <a:rect l="l" t="t" r="r" b="b"/>
                <a:pathLst>
                  <a:path w="10442" h="9483" extrusionOk="0">
                    <a:moveTo>
                      <a:pt x="5234" y="0"/>
                    </a:moveTo>
                    <a:cubicBezTo>
                      <a:pt x="4020" y="0"/>
                      <a:pt x="2803" y="467"/>
                      <a:pt x="1869" y="1401"/>
                    </a:cubicBezTo>
                    <a:cubicBezTo>
                      <a:pt x="1" y="3236"/>
                      <a:pt x="1" y="6238"/>
                      <a:pt x="1869" y="8106"/>
                    </a:cubicBezTo>
                    <a:cubicBezTo>
                      <a:pt x="2803" y="9023"/>
                      <a:pt x="4020" y="9482"/>
                      <a:pt x="5234" y="9482"/>
                    </a:cubicBezTo>
                    <a:cubicBezTo>
                      <a:pt x="6447" y="9482"/>
                      <a:pt x="7656" y="9023"/>
                      <a:pt x="8573" y="8106"/>
                    </a:cubicBezTo>
                    <a:cubicBezTo>
                      <a:pt x="10441" y="6238"/>
                      <a:pt x="10441" y="3236"/>
                      <a:pt x="8573" y="1401"/>
                    </a:cubicBezTo>
                    <a:cubicBezTo>
                      <a:pt x="7656" y="467"/>
                      <a:pt x="6447" y="0"/>
                      <a:pt x="5234" y="0"/>
                    </a:cubicBezTo>
                    <a:close/>
                  </a:path>
                </a:pathLst>
              </a:custGeom>
              <a:solidFill>
                <a:srgbClr val="263238"/>
              </a:solidFill>
              <a:ln w="10000" cap="rnd" cmpd="sng">
                <a:solidFill>
                  <a:srgbClr val="263238"/>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extLst>
      <p:ext uri="{BB962C8B-B14F-4D97-AF65-F5344CB8AC3E}">
        <p14:creationId xmlns:p14="http://schemas.microsoft.com/office/powerpoint/2010/main" val="733652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03"/>
        <p:cNvGrpSpPr/>
        <p:nvPr/>
      </p:nvGrpSpPr>
      <p:grpSpPr>
        <a:xfrm>
          <a:off x="0" y="0"/>
          <a:ext cx="0" cy="0"/>
          <a:chOff x="0" y="0"/>
          <a:chExt cx="0" cy="0"/>
        </a:xfrm>
      </p:grpSpPr>
      <p:sp>
        <p:nvSpPr>
          <p:cNvPr id="1106" name="Google Shape;1106;p41"/>
          <p:cNvSpPr/>
          <p:nvPr/>
        </p:nvSpPr>
        <p:spPr>
          <a:xfrm>
            <a:off x="7944650" y="1959263"/>
            <a:ext cx="467875" cy="115950"/>
          </a:xfrm>
          <a:custGeom>
            <a:avLst/>
            <a:gdLst/>
            <a:ahLst/>
            <a:cxnLst/>
            <a:rect l="l" t="t" r="r" b="b"/>
            <a:pathLst>
              <a:path w="18715" h="4638" fill="none" extrusionOk="0">
                <a:moveTo>
                  <a:pt x="1" y="34"/>
                </a:moveTo>
                <a:lnTo>
                  <a:pt x="8374" y="4370"/>
                </a:lnTo>
                <a:cubicBezTo>
                  <a:pt x="8907" y="4637"/>
                  <a:pt x="9541" y="4637"/>
                  <a:pt x="10075" y="4370"/>
                </a:cubicBezTo>
                <a:lnTo>
                  <a:pt x="18714" y="1"/>
                </a:lnTo>
              </a:path>
            </a:pathLst>
          </a:custGeom>
          <a:noFill/>
          <a:ln w="7500" cap="rnd"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7" name="Google Shape;1107;p41"/>
          <p:cNvSpPr/>
          <p:nvPr/>
        </p:nvSpPr>
        <p:spPr>
          <a:xfrm>
            <a:off x="5615500" y="935213"/>
            <a:ext cx="96750" cy="110925"/>
          </a:xfrm>
          <a:custGeom>
            <a:avLst/>
            <a:gdLst/>
            <a:ahLst/>
            <a:cxnLst/>
            <a:rect l="l" t="t" r="r" b="b"/>
            <a:pathLst>
              <a:path w="3870" h="4437" extrusionOk="0">
                <a:moveTo>
                  <a:pt x="0" y="0"/>
                </a:moveTo>
                <a:lnTo>
                  <a:pt x="0" y="4437"/>
                </a:lnTo>
                <a:lnTo>
                  <a:pt x="3870" y="2235"/>
                </a:lnTo>
                <a:lnTo>
                  <a:pt x="0" y="0"/>
                </a:lnTo>
                <a:close/>
              </a:path>
            </a:pathLst>
          </a:custGeom>
          <a:solidFill>
            <a:srgbClr val="26323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8" name="Google Shape;1108;p41"/>
          <p:cNvSpPr/>
          <p:nvPr/>
        </p:nvSpPr>
        <p:spPr>
          <a:xfrm>
            <a:off x="6622050" y="2144513"/>
            <a:ext cx="100925" cy="86650"/>
          </a:xfrm>
          <a:custGeom>
            <a:avLst/>
            <a:gdLst/>
            <a:ahLst/>
            <a:cxnLst/>
            <a:rect l="l" t="t" r="r" b="b"/>
            <a:pathLst>
              <a:path w="4037" h="3466" extrusionOk="0">
                <a:moveTo>
                  <a:pt x="2277" y="0"/>
                </a:moveTo>
                <a:cubicBezTo>
                  <a:pt x="1853" y="0"/>
                  <a:pt x="1421" y="154"/>
                  <a:pt x="1068" y="496"/>
                </a:cubicBezTo>
                <a:cubicBezTo>
                  <a:pt x="1" y="1597"/>
                  <a:pt x="768" y="3465"/>
                  <a:pt x="2302" y="3465"/>
                </a:cubicBezTo>
                <a:cubicBezTo>
                  <a:pt x="3236" y="3465"/>
                  <a:pt x="4037" y="2698"/>
                  <a:pt x="4037" y="1731"/>
                </a:cubicBezTo>
                <a:cubicBezTo>
                  <a:pt x="4037" y="688"/>
                  <a:pt x="3175" y="0"/>
                  <a:pt x="2277" y="0"/>
                </a:cubicBezTo>
                <a:close/>
              </a:path>
            </a:pathLst>
          </a:custGeom>
          <a:solidFill>
            <a:srgbClr val="263238"/>
          </a:solidFill>
          <a:ln w="10850" cap="rnd" cmpd="sng">
            <a:solidFill>
              <a:srgbClr val="263238"/>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9" name="Google Shape;1109;p41"/>
          <p:cNvSpPr/>
          <p:nvPr/>
        </p:nvSpPr>
        <p:spPr>
          <a:xfrm>
            <a:off x="6680425" y="1216238"/>
            <a:ext cx="25" cy="144300"/>
          </a:xfrm>
          <a:custGeom>
            <a:avLst/>
            <a:gdLst/>
            <a:ahLst/>
            <a:cxnLst/>
            <a:rect l="l" t="t" r="r" b="b"/>
            <a:pathLst>
              <a:path w="1" h="5772" extrusionOk="0">
                <a:moveTo>
                  <a:pt x="1" y="0"/>
                </a:moveTo>
                <a:lnTo>
                  <a:pt x="1" y="577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41"/>
          <p:cNvSpPr/>
          <p:nvPr/>
        </p:nvSpPr>
        <p:spPr>
          <a:xfrm>
            <a:off x="7501850" y="2181938"/>
            <a:ext cx="145125" cy="25"/>
          </a:xfrm>
          <a:custGeom>
            <a:avLst/>
            <a:gdLst/>
            <a:ahLst/>
            <a:cxnLst/>
            <a:rect l="l" t="t" r="r" b="b"/>
            <a:pathLst>
              <a:path w="5805" h="1" extrusionOk="0">
                <a:moveTo>
                  <a:pt x="5804" y="0"/>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41"/>
          <p:cNvSpPr/>
          <p:nvPr/>
        </p:nvSpPr>
        <p:spPr>
          <a:xfrm>
            <a:off x="5713900" y="2181938"/>
            <a:ext cx="144300" cy="25"/>
          </a:xfrm>
          <a:custGeom>
            <a:avLst/>
            <a:gdLst/>
            <a:ahLst/>
            <a:cxnLst/>
            <a:rect l="l" t="t" r="r" b="b"/>
            <a:pathLst>
              <a:path w="5772" h="1" extrusionOk="0">
                <a:moveTo>
                  <a:pt x="5771" y="0"/>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41"/>
          <p:cNvSpPr/>
          <p:nvPr/>
        </p:nvSpPr>
        <p:spPr>
          <a:xfrm>
            <a:off x="7111575" y="1359663"/>
            <a:ext cx="75075" cy="122625"/>
          </a:xfrm>
          <a:custGeom>
            <a:avLst/>
            <a:gdLst/>
            <a:ahLst/>
            <a:cxnLst/>
            <a:rect l="l" t="t" r="r" b="b"/>
            <a:pathLst>
              <a:path w="3003" h="4905" extrusionOk="0">
                <a:moveTo>
                  <a:pt x="3002" y="1"/>
                </a:moveTo>
                <a:lnTo>
                  <a:pt x="0" y="4904"/>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41"/>
          <p:cNvSpPr/>
          <p:nvPr/>
        </p:nvSpPr>
        <p:spPr>
          <a:xfrm>
            <a:off x="7403450" y="1722438"/>
            <a:ext cx="126775" cy="69225"/>
          </a:xfrm>
          <a:custGeom>
            <a:avLst/>
            <a:gdLst/>
            <a:ahLst/>
            <a:cxnLst/>
            <a:rect l="l" t="t" r="r" b="b"/>
            <a:pathLst>
              <a:path w="5071" h="2769" extrusionOk="0">
                <a:moveTo>
                  <a:pt x="5070" y="0"/>
                </a:moveTo>
                <a:lnTo>
                  <a:pt x="0" y="2769"/>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41"/>
          <p:cNvSpPr/>
          <p:nvPr/>
        </p:nvSpPr>
        <p:spPr>
          <a:xfrm>
            <a:off x="5829825" y="2573038"/>
            <a:ext cx="127600" cy="68400"/>
          </a:xfrm>
          <a:custGeom>
            <a:avLst/>
            <a:gdLst/>
            <a:ahLst/>
            <a:cxnLst/>
            <a:rect l="l" t="t" r="r" b="b"/>
            <a:pathLst>
              <a:path w="5104" h="2736" extrusionOk="0">
                <a:moveTo>
                  <a:pt x="5104" y="1"/>
                </a:moveTo>
                <a:lnTo>
                  <a:pt x="0" y="2736"/>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5" name="Google Shape;1115;p41"/>
          <p:cNvSpPr/>
          <p:nvPr/>
        </p:nvSpPr>
        <p:spPr>
          <a:xfrm>
            <a:off x="5857350" y="1675738"/>
            <a:ext cx="123425" cy="75075"/>
          </a:xfrm>
          <a:custGeom>
            <a:avLst/>
            <a:gdLst/>
            <a:ahLst/>
            <a:cxnLst/>
            <a:rect l="l" t="t" r="r" b="b"/>
            <a:pathLst>
              <a:path w="4937" h="3003" extrusionOk="0">
                <a:moveTo>
                  <a:pt x="4937" y="3002"/>
                </a:moveTo>
                <a:lnTo>
                  <a:pt x="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6" name="Google Shape;1116;p41"/>
          <p:cNvSpPr/>
          <p:nvPr/>
        </p:nvSpPr>
        <p:spPr>
          <a:xfrm>
            <a:off x="6220925" y="1332163"/>
            <a:ext cx="68425" cy="126775"/>
          </a:xfrm>
          <a:custGeom>
            <a:avLst/>
            <a:gdLst/>
            <a:ahLst/>
            <a:cxnLst/>
            <a:rect l="l" t="t" r="r" b="b"/>
            <a:pathLst>
              <a:path w="2737" h="5071" extrusionOk="0">
                <a:moveTo>
                  <a:pt x="2736" y="5070"/>
                </a:moveTo>
                <a:lnTo>
                  <a:pt x="1"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957;p40">
            <a:extLst>
              <a:ext uri="{FF2B5EF4-FFF2-40B4-BE49-F238E27FC236}">
                <a16:creationId xmlns:a16="http://schemas.microsoft.com/office/drawing/2014/main" id="{FB7BF069-6F73-40EE-8AA5-640FE2196AA3}"/>
              </a:ext>
            </a:extLst>
          </p:cNvPr>
          <p:cNvSpPr txBox="1">
            <a:spLocks/>
          </p:cNvSpPr>
          <p:nvPr/>
        </p:nvSpPr>
        <p:spPr>
          <a:xfrm>
            <a:off x="709770" y="1595754"/>
            <a:ext cx="3862229" cy="2636917"/>
          </a:xfrm>
          <a:prstGeom prst="rect">
            <a:avLst/>
          </a:prstGeom>
          <a:solidFill>
            <a:schemeClr val="accent3"/>
          </a:solidFill>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Helps balance academic work, part-time jobs, and personal life.</a:t>
            </a:r>
          </a:p>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Reduces stress by promoting better organisation (Cottrell, 2021).</a:t>
            </a:r>
          </a:p>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Increases overall productivity and time efficiency.</a:t>
            </a:r>
          </a:p>
        </p:txBody>
      </p:sp>
      <p:sp>
        <p:nvSpPr>
          <p:cNvPr id="134" name="Google Shape;958;p40">
            <a:extLst>
              <a:ext uri="{FF2B5EF4-FFF2-40B4-BE49-F238E27FC236}">
                <a16:creationId xmlns:a16="http://schemas.microsoft.com/office/drawing/2014/main" id="{D0CDFBB9-09C2-4801-9908-552D4F6F9186}"/>
              </a:ext>
            </a:extLst>
          </p:cNvPr>
          <p:cNvSpPr txBox="1">
            <a:spLocks/>
          </p:cNvSpPr>
          <p:nvPr/>
        </p:nvSpPr>
        <p:spPr>
          <a:xfrm>
            <a:off x="1685664" y="480802"/>
            <a:ext cx="5772671" cy="62192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ts val="3000"/>
              <a:buFont typeface="Poppins ExtraBold"/>
              <a:buNone/>
              <a:defRPr sz="3000" b="0" i="0" u="none" strike="noStrike" cap="none">
                <a:solidFill>
                  <a:schemeClr val="accent1"/>
                </a:solidFill>
                <a:latin typeface="Poppins ExtraBold"/>
                <a:ea typeface="Poppins ExtraBold"/>
                <a:cs typeface="Poppins ExtraBold"/>
                <a:sym typeface="Poppins ExtraBold"/>
              </a:defRPr>
            </a:lvl1pPr>
            <a:lvl2pPr marR="0" lvl="1"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2pPr>
            <a:lvl3pPr marR="0" lvl="2"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3pPr>
            <a:lvl4pPr marR="0" lvl="3"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4pPr>
            <a:lvl5pPr marR="0" lvl="4"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5pPr>
            <a:lvl6pPr marR="0" lvl="5"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6pPr>
            <a:lvl7pPr marR="0" lvl="6"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7pPr>
            <a:lvl8pPr marR="0" lvl="7"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8pPr>
            <a:lvl9pPr marR="0" lvl="8"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9pPr>
          </a:lstStyle>
          <a:p>
            <a:pPr marL="0" marR="0" algn="just">
              <a:lnSpc>
                <a:spcPct val="150000"/>
              </a:lnSpc>
              <a:spcBef>
                <a:spcPts val="0"/>
              </a:spcBef>
              <a:spcAft>
                <a:spcPts val="600"/>
              </a:spcAft>
            </a:pPr>
            <a:r>
              <a:rPr lang="en-US" sz="2800" b="1" dirty="0">
                <a:effectLst/>
                <a:latin typeface="Arial" panose="020B0604020202020204" pitchFamily="34" charset="0"/>
                <a:ea typeface="Times New Roman" panose="02020603050405020304" pitchFamily="18" charset="0"/>
                <a:cs typeface="Times New Roman" panose="02020603050405020304" pitchFamily="18" charset="0"/>
              </a:rPr>
              <a:t>Importance in Higher Education</a:t>
            </a:r>
            <a:endParaRPr lang="en-US"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1026" name="Picture 2" descr="The Importance of University Education in Shaping Our Economy">
            <a:extLst>
              <a:ext uri="{FF2B5EF4-FFF2-40B4-BE49-F238E27FC236}">
                <a16:creationId xmlns:a16="http://schemas.microsoft.com/office/drawing/2014/main" id="{53EA0C13-C4FC-4E42-8C7B-1DF95F77FAF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49310" y="1557136"/>
            <a:ext cx="3862229" cy="2574819"/>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Google Shape;957;p40">
            <a:extLst>
              <a:ext uri="{FF2B5EF4-FFF2-40B4-BE49-F238E27FC236}">
                <a16:creationId xmlns:a16="http://schemas.microsoft.com/office/drawing/2014/main" id="{16E22064-8FD1-4F80-8833-F2D75AADB8A3}"/>
              </a:ext>
            </a:extLst>
          </p:cNvPr>
          <p:cNvSpPr txBox="1">
            <a:spLocks/>
          </p:cNvSpPr>
          <p:nvPr/>
        </p:nvSpPr>
        <p:spPr>
          <a:xfrm>
            <a:off x="709770" y="1595754"/>
            <a:ext cx="3862229" cy="2636917"/>
          </a:xfrm>
          <a:prstGeom prst="rect">
            <a:avLst/>
          </a:prstGeom>
          <a:solidFill>
            <a:schemeClr val="accent3"/>
          </a:solidFill>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Ensures timely submission of assignments and exam preparation.</a:t>
            </a:r>
          </a:p>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Encourages active participation in academic activities.</a:t>
            </a:r>
          </a:p>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Builds self-discipline and future planning skills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(Van Emden and Becker, 2022)</a:t>
            </a: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a:t>
            </a:r>
          </a:p>
        </p:txBody>
      </p:sp>
      <p:sp>
        <p:nvSpPr>
          <p:cNvPr id="5" name="Google Shape;958;p40">
            <a:extLst>
              <a:ext uri="{FF2B5EF4-FFF2-40B4-BE49-F238E27FC236}">
                <a16:creationId xmlns:a16="http://schemas.microsoft.com/office/drawing/2014/main" id="{19C72821-83B0-4779-9216-468F9B90DAF7}"/>
              </a:ext>
            </a:extLst>
          </p:cNvPr>
          <p:cNvSpPr txBox="1">
            <a:spLocks/>
          </p:cNvSpPr>
          <p:nvPr/>
        </p:nvSpPr>
        <p:spPr>
          <a:xfrm>
            <a:off x="1685664" y="480802"/>
            <a:ext cx="5772671" cy="62192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ts val="3000"/>
              <a:buFont typeface="Poppins ExtraBold"/>
              <a:buNone/>
              <a:defRPr sz="3000" b="0" i="0" u="none" strike="noStrike" cap="none">
                <a:solidFill>
                  <a:schemeClr val="accent1"/>
                </a:solidFill>
                <a:latin typeface="Poppins ExtraBold"/>
                <a:ea typeface="Poppins ExtraBold"/>
                <a:cs typeface="Poppins ExtraBold"/>
                <a:sym typeface="Poppins ExtraBold"/>
              </a:defRPr>
            </a:lvl1pPr>
            <a:lvl2pPr marR="0" lvl="1"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2pPr>
            <a:lvl3pPr marR="0" lvl="2"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3pPr>
            <a:lvl4pPr marR="0" lvl="3"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4pPr>
            <a:lvl5pPr marR="0" lvl="4"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5pPr>
            <a:lvl6pPr marR="0" lvl="5"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6pPr>
            <a:lvl7pPr marR="0" lvl="6"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7pPr>
            <a:lvl8pPr marR="0" lvl="7"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8pPr>
            <a:lvl9pPr marR="0" lvl="8"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9pPr>
          </a:lstStyle>
          <a:p>
            <a:pPr marL="0" marR="0" algn="just">
              <a:lnSpc>
                <a:spcPct val="150000"/>
              </a:lnSpc>
              <a:spcBef>
                <a:spcPts val="0"/>
              </a:spcBef>
              <a:spcAft>
                <a:spcPts val="600"/>
              </a:spcAft>
            </a:pPr>
            <a:r>
              <a:rPr lang="en-US" sz="2800" b="1" dirty="0">
                <a:effectLst/>
                <a:latin typeface="Arial" panose="020B0604020202020204" pitchFamily="34" charset="0"/>
                <a:ea typeface="Times New Roman" panose="02020603050405020304" pitchFamily="18" charset="0"/>
                <a:cs typeface="Times New Roman" panose="02020603050405020304" pitchFamily="18" charset="0"/>
              </a:rPr>
              <a:t>Contribution to Student Success</a:t>
            </a:r>
            <a:endParaRPr lang="en-US"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2050" name="Picture 2" descr="A DETAILED ANALYSIS OF THE HIGHER EDUCATION SYSTEM IN UNITED KINGDOM -  MakeMyAssignments Blog">
            <a:extLst>
              <a:ext uri="{FF2B5EF4-FFF2-40B4-BE49-F238E27FC236}">
                <a16:creationId xmlns:a16="http://schemas.microsoft.com/office/drawing/2014/main" id="{E6A63CEE-401B-4055-AA67-BCE3909B7DC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4206"/>
          <a:stretch/>
        </p:blipFill>
        <p:spPr bwMode="auto">
          <a:xfrm>
            <a:off x="5007429" y="1733349"/>
            <a:ext cx="3679372" cy="2361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0924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Google Shape;957;p40">
            <a:extLst>
              <a:ext uri="{FF2B5EF4-FFF2-40B4-BE49-F238E27FC236}">
                <a16:creationId xmlns:a16="http://schemas.microsoft.com/office/drawing/2014/main" id="{8D53D56B-2EC9-46BE-A9E6-A74404AF616B}"/>
              </a:ext>
            </a:extLst>
          </p:cNvPr>
          <p:cNvSpPr txBox="1">
            <a:spLocks/>
          </p:cNvSpPr>
          <p:nvPr/>
        </p:nvSpPr>
        <p:spPr>
          <a:xfrm>
            <a:off x="709770" y="1595754"/>
            <a:ext cx="3862229" cy="2636917"/>
          </a:xfrm>
          <a:prstGeom prst="rect">
            <a:avLst/>
          </a:prstGeom>
          <a:solidFill>
            <a:schemeClr val="accent3"/>
          </a:solidFill>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Struggling with procrastination and frequent distractions.</a:t>
            </a:r>
          </a:p>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Overcommitting to too many tasks or responsibilities.</a:t>
            </a:r>
          </a:p>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Poor planning leads to last-minute work and burnout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(Godfrey, 2018).</a:t>
            </a:r>
            <a:endPar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endParaRPr>
          </a:p>
        </p:txBody>
      </p:sp>
      <p:sp>
        <p:nvSpPr>
          <p:cNvPr id="10" name="Google Shape;958;p40">
            <a:extLst>
              <a:ext uri="{FF2B5EF4-FFF2-40B4-BE49-F238E27FC236}">
                <a16:creationId xmlns:a16="http://schemas.microsoft.com/office/drawing/2014/main" id="{C92D6398-48C8-4CA7-B877-3AB725067C86}"/>
              </a:ext>
            </a:extLst>
          </p:cNvPr>
          <p:cNvSpPr txBox="1">
            <a:spLocks/>
          </p:cNvSpPr>
          <p:nvPr/>
        </p:nvSpPr>
        <p:spPr>
          <a:xfrm>
            <a:off x="1685664" y="480802"/>
            <a:ext cx="5772671" cy="62192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ts val="3000"/>
              <a:buFont typeface="Poppins ExtraBold"/>
              <a:buNone/>
              <a:defRPr sz="3000" b="0" i="0" u="none" strike="noStrike" cap="none">
                <a:solidFill>
                  <a:schemeClr val="accent1"/>
                </a:solidFill>
                <a:latin typeface="Poppins ExtraBold"/>
                <a:ea typeface="Poppins ExtraBold"/>
                <a:cs typeface="Poppins ExtraBold"/>
                <a:sym typeface="Poppins ExtraBold"/>
              </a:defRPr>
            </a:lvl1pPr>
            <a:lvl2pPr marR="0" lvl="1"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2pPr>
            <a:lvl3pPr marR="0" lvl="2"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3pPr>
            <a:lvl4pPr marR="0" lvl="3"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4pPr>
            <a:lvl5pPr marR="0" lvl="4"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5pPr>
            <a:lvl6pPr marR="0" lvl="5"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6pPr>
            <a:lvl7pPr marR="0" lvl="6"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7pPr>
            <a:lvl8pPr marR="0" lvl="7"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8pPr>
            <a:lvl9pPr marR="0" lvl="8"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9pPr>
          </a:lstStyle>
          <a:p>
            <a:pPr marL="0" marR="0" algn="ctr">
              <a:lnSpc>
                <a:spcPct val="150000"/>
              </a:lnSpc>
              <a:spcBef>
                <a:spcPts val="0"/>
              </a:spcBef>
              <a:spcAft>
                <a:spcPts val="600"/>
              </a:spcAft>
            </a:pPr>
            <a:r>
              <a:rPr lang="en-US" sz="2800" b="1" dirty="0">
                <a:effectLst/>
                <a:latin typeface="Arial" panose="020B0604020202020204" pitchFamily="34" charset="0"/>
                <a:ea typeface="Times New Roman" panose="02020603050405020304" pitchFamily="18" charset="0"/>
                <a:cs typeface="Times New Roman" panose="02020603050405020304" pitchFamily="18" charset="0"/>
              </a:rPr>
              <a:t>Common Challenges</a:t>
            </a:r>
            <a:endParaRPr lang="en-US"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3074" name="Picture 2" descr="A Mother's Journey Through Higher Ed: Challenges, Solutions, and Advocacy |  WIHE">
            <a:extLst>
              <a:ext uri="{FF2B5EF4-FFF2-40B4-BE49-F238E27FC236}">
                <a16:creationId xmlns:a16="http://schemas.microsoft.com/office/drawing/2014/main" id="{AE117B8C-9124-4672-B933-8802B748354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58229" y="1861231"/>
            <a:ext cx="3461657" cy="1952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49800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Google Shape;957;p40">
            <a:extLst>
              <a:ext uri="{FF2B5EF4-FFF2-40B4-BE49-F238E27FC236}">
                <a16:creationId xmlns:a16="http://schemas.microsoft.com/office/drawing/2014/main" id="{2F982B21-7DC4-431D-AFDC-0537E4218C24}"/>
              </a:ext>
            </a:extLst>
          </p:cNvPr>
          <p:cNvSpPr txBox="1">
            <a:spLocks/>
          </p:cNvSpPr>
          <p:nvPr/>
        </p:nvSpPr>
        <p:spPr>
          <a:xfrm>
            <a:off x="709770" y="1595754"/>
            <a:ext cx="3862229" cy="2636917"/>
          </a:xfrm>
          <a:prstGeom prst="rect">
            <a:avLst/>
          </a:prstGeom>
          <a:solidFill>
            <a:schemeClr val="accent3"/>
          </a:solidFill>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Use to-do lists, calendars, and time-blocking techniques.</a:t>
            </a:r>
          </a:p>
          <a:p>
            <a:pPr marL="285750" indent="-285750" algn="just">
              <a:lnSpc>
                <a:spcPct val="150000"/>
              </a:lnSpc>
              <a:spcAft>
                <a:spcPts val="600"/>
              </a:spcAft>
              <a:buFont typeface="Arial" panose="020B0604020202020204" pitchFamily="34" charset="0"/>
              <a:buChar char="•"/>
            </a:pP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Try digital tools like Google Calendar and Trello </a:t>
            </a:r>
            <a:r>
              <a:rPr lang="en-GB" sz="1600" dirty="0">
                <a:effectLst/>
                <a:latin typeface="Arial" panose="020B0604020202020204" pitchFamily="34" charset="0"/>
                <a:ea typeface="Times New Roman" panose="02020603050405020304" pitchFamily="18" charset="0"/>
                <a:cs typeface="Times New Roman" panose="02020603050405020304" pitchFamily="18" charset="0"/>
              </a:rPr>
              <a:t>(Bedford and Wilson, 2020).</a:t>
            </a: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 </a:t>
            </a:r>
            <a:r>
              <a:rPr lang="en-US" sz="1600" dirty="0" err="1">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Prioritise</a:t>
            </a:r>
            <a:r>
              <a:rPr lang="en-US" sz="1600" dirty="0">
                <a:solidFill>
                  <a:schemeClr val="tx1">
                    <a:lumMod val="50000"/>
                  </a:schemeClr>
                </a:solidFill>
                <a:latin typeface="Arial" panose="020B0604020202020204" pitchFamily="34" charset="0"/>
                <a:ea typeface="Times New Roman" panose="02020603050405020304" pitchFamily="18" charset="0"/>
                <a:cs typeface="Times New Roman" panose="02020603050405020304" pitchFamily="18" charset="0"/>
              </a:rPr>
              <a:t> tasks and create a daily routine or plan.</a:t>
            </a:r>
          </a:p>
        </p:txBody>
      </p:sp>
      <p:sp>
        <p:nvSpPr>
          <p:cNvPr id="4" name="Google Shape;958;p40">
            <a:extLst>
              <a:ext uri="{FF2B5EF4-FFF2-40B4-BE49-F238E27FC236}">
                <a16:creationId xmlns:a16="http://schemas.microsoft.com/office/drawing/2014/main" id="{D44A76AC-2BEE-4142-A6BA-010F65ECEBD4}"/>
              </a:ext>
            </a:extLst>
          </p:cNvPr>
          <p:cNvSpPr txBox="1">
            <a:spLocks/>
          </p:cNvSpPr>
          <p:nvPr/>
        </p:nvSpPr>
        <p:spPr>
          <a:xfrm>
            <a:off x="1685664" y="480802"/>
            <a:ext cx="5772671" cy="62192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ts val="3000"/>
              <a:buFont typeface="Poppins ExtraBold"/>
              <a:buNone/>
              <a:defRPr sz="3000" b="0" i="0" u="none" strike="noStrike" cap="none">
                <a:solidFill>
                  <a:schemeClr val="accent1"/>
                </a:solidFill>
                <a:latin typeface="Poppins ExtraBold"/>
                <a:ea typeface="Poppins ExtraBold"/>
                <a:cs typeface="Poppins ExtraBold"/>
                <a:sym typeface="Poppins ExtraBold"/>
              </a:defRPr>
            </a:lvl1pPr>
            <a:lvl2pPr marR="0" lvl="1"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2pPr>
            <a:lvl3pPr marR="0" lvl="2"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3pPr>
            <a:lvl4pPr marR="0" lvl="3"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4pPr>
            <a:lvl5pPr marR="0" lvl="4"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5pPr>
            <a:lvl6pPr marR="0" lvl="5"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6pPr>
            <a:lvl7pPr marR="0" lvl="6"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7pPr>
            <a:lvl8pPr marR="0" lvl="7"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8pPr>
            <a:lvl9pPr marR="0" lvl="8"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9pPr>
          </a:lstStyle>
          <a:p>
            <a:pPr marL="0" marR="0" algn="ctr">
              <a:lnSpc>
                <a:spcPct val="150000"/>
              </a:lnSpc>
              <a:spcBef>
                <a:spcPts val="0"/>
              </a:spcBef>
              <a:spcAft>
                <a:spcPts val="600"/>
              </a:spcAft>
            </a:pPr>
            <a:r>
              <a:rPr lang="en-US" sz="2800" b="1" dirty="0">
                <a:effectLst/>
                <a:latin typeface="Arial" panose="020B0604020202020204" pitchFamily="34" charset="0"/>
                <a:ea typeface="Times New Roman" panose="02020603050405020304" pitchFamily="18" charset="0"/>
                <a:cs typeface="Times New Roman" panose="02020603050405020304" pitchFamily="18" charset="0"/>
              </a:rPr>
              <a:t>Strategies and Tools</a:t>
            </a:r>
            <a:endParaRPr lang="en-US"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pic>
        <p:nvPicPr>
          <p:cNvPr id="4098" name="Picture 2" descr="Appropriate Integration Strategies for Higher Education Institutions">
            <a:extLst>
              <a:ext uri="{FF2B5EF4-FFF2-40B4-BE49-F238E27FC236}">
                <a16:creationId xmlns:a16="http://schemas.microsoft.com/office/drawing/2014/main" id="{0BF20D9C-B0EE-4990-A680-04D318BD71C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3464" t="10864"/>
          <a:stretch/>
        </p:blipFill>
        <p:spPr bwMode="auto">
          <a:xfrm>
            <a:off x="4840516" y="1506697"/>
            <a:ext cx="3657600" cy="27259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89750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3404"/>
        <p:cNvGrpSpPr/>
        <p:nvPr/>
      </p:nvGrpSpPr>
      <p:grpSpPr>
        <a:xfrm>
          <a:off x="0" y="0"/>
          <a:ext cx="0" cy="0"/>
          <a:chOff x="0" y="0"/>
          <a:chExt cx="0" cy="0"/>
        </a:xfrm>
      </p:grpSpPr>
      <p:sp>
        <p:nvSpPr>
          <p:cNvPr id="3406" name="Google Shape;3406;p63"/>
          <p:cNvSpPr txBox="1">
            <a:spLocks noGrp="1"/>
          </p:cNvSpPr>
          <p:nvPr>
            <p:ph type="title"/>
          </p:nvPr>
        </p:nvSpPr>
        <p:spPr>
          <a:xfrm flipH="1">
            <a:off x="2533350" y="1766382"/>
            <a:ext cx="4077300" cy="1447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Q&amp;A </a:t>
            </a:r>
            <a:endParaRPr dirty="0"/>
          </a:p>
        </p:txBody>
      </p:sp>
      <p:grpSp>
        <p:nvGrpSpPr>
          <p:cNvPr id="3407" name="Google Shape;3407;p63"/>
          <p:cNvGrpSpPr/>
          <p:nvPr/>
        </p:nvGrpSpPr>
        <p:grpSpPr>
          <a:xfrm>
            <a:off x="827040" y="539996"/>
            <a:ext cx="1711992" cy="1711992"/>
            <a:chOff x="4201854" y="3325906"/>
            <a:chExt cx="1194941" cy="1194941"/>
          </a:xfrm>
        </p:grpSpPr>
        <p:grpSp>
          <p:nvGrpSpPr>
            <p:cNvPr id="3408" name="Google Shape;3408;p63"/>
            <p:cNvGrpSpPr/>
            <p:nvPr/>
          </p:nvGrpSpPr>
          <p:grpSpPr>
            <a:xfrm>
              <a:off x="4201854" y="3325906"/>
              <a:ext cx="1194941" cy="1194941"/>
              <a:chOff x="5521275" y="1029438"/>
              <a:chExt cx="2316675" cy="2316675"/>
            </a:xfrm>
          </p:grpSpPr>
          <p:sp>
            <p:nvSpPr>
              <p:cNvPr id="3409" name="Google Shape;3409;p63"/>
              <p:cNvSpPr/>
              <p:nvPr/>
            </p:nvSpPr>
            <p:spPr>
              <a:xfrm>
                <a:off x="5521275" y="1029438"/>
                <a:ext cx="2316675" cy="2316675"/>
              </a:xfrm>
              <a:custGeom>
                <a:avLst/>
                <a:gdLst/>
                <a:ahLst/>
                <a:cxnLst/>
                <a:rect l="l" t="t" r="r" b="b"/>
                <a:pathLst>
                  <a:path w="92667" h="92667" extrusionOk="0">
                    <a:moveTo>
                      <a:pt x="46333" y="0"/>
                    </a:moveTo>
                    <a:cubicBezTo>
                      <a:pt x="20748" y="0"/>
                      <a:pt x="0" y="20749"/>
                      <a:pt x="0" y="46334"/>
                    </a:cubicBezTo>
                    <a:cubicBezTo>
                      <a:pt x="0" y="71919"/>
                      <a:pt x="20748" y="92667"/>
                      <a:pt x="46333" y="92667"/>
                    </a:cubicBezTo>
                    <a:cubicBezTo>
                      <a:pt x="71918" y="92667"/>
                      <a:pt x="92666" y="71919"/>
                      <a:pt x="92666" y="46334"/>
                    </a:cubicBezTo>
                    <a:cubicBezTo>
                      <a:pt x="92666" y="20749"/>
                      <a:pt x="71918" y="0"/>
                      <a:pt x="4633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63"/>
              <p:cNvSpPr/>
              <p:nvPr/>
            </p:nvSpPr>
            <p:spPr>
              <a:xfrm>
                <a:off x="5612175" y="1120338"/>
                <a:ext cx="2134875" cy="2134875"/>
              </a:xfrm>
              <a:custGeom>
                <a:avLst/>
                <a:gdLst/>
                <a:ahLst/>
                <a:cxnLst/>
                <a:rect l="l" t="t" r="r" b="b"/>
                <a:pathLst>
                  <a:path w="85395" h="85395" extrusionOk="0">
                    <a:moveTo>
                      <a:pt x="42697" y="0"/>
                    </a:moveTo>
                    <a:cubicBezTo>
                      <a:pt x="19114" y="0"/>
                      <a:pt x="0" y="19114"/>
                      <a:pt x="0" y="42698"/>
                    </a:cubicBezTo>
                    <a:cubicBezTo>
                      <a:pt x="0" y="66281"/>
                      <a:pt x="19114" y="85395"/>
                      <a:pt x="42697" y="85395"/>
                    </a:cubicBezTo>
                    <a:cubicBezTo>
                      <a:pt x="66281" y="85395"/>
                      <a:pt x="85394" y="66281"/>
                      <a:pt x="85394" y="42698"/>
                    </a:cubicBezTo>
                    <a:cubicBezTo>
                      <a:pt x="85394" y="19114"/>
                      <a:pt x="66281" y="0"/>
                      <a:pt x="42697" y="0"/>
                    </a:cubicBezTo>
                    <a:close/>
                  </a:path>
                </a:pathLst>
              </a:custGeom>
              <a:solidFill>
                <a:schemeClr val="lt1"/>
              </a:solidFill>
              <a:ln w="10850" cap="flat"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63"/>
              <p:cNvSpPr/>
              <p:nvPr/>
            </p:nvSpPr>
            <p:spPr>
              <a:xfrm>
                <a:off x="5959500" y="1463838"/>
                <a:ext cx="766825" cy="758975"/>
              </a:xfrm>
              <a:custGeom>
                <a:avLst/>
                <a:gdLst/>
                <a:ahLst/>
                <a:cxnLst/>
                <a:rect l="l" t="t" r="r" b="b"/>
                <a:pathLst>
                  <a:path w="30673" h="30359" extrusionOk="0">
                    <a:moveTo>
                      <a:pt x="2001" y="0"/>
                    </a:moveTo>
                    <a:cubicBezTo>
                      <a:pt x="929" y="0"/>
                      <a:pt x="0" y="1344"/>
                      <a:pt x="951" y="2372"/>
                    </a:cubicBezTo>
                    <a:lnTo>
                      <a:pt x="27803" y="29958"/>
                    </a:lnTo>
                    <a:cubicBezTo>
                      <a:pt x="28070" y="30225"/>
                      <a:pt x="28437" y="30359"/>
                      <a:pt x="28804" y="30359"/>
                    </a:cubicBezTo>
                    <a:cubicBezTo>
                      <a:pt x="30038" y="30359"/>
                      <a:pt x="30672" y="28857"/>
                      <a:pt x="29805" y="27990"/>
                    </a:cubicBezTo>
                    <a:lnTo>
                      <a:pt x="2952" y="404"/>
                    </a:lnTo>
                    <a:cubicBezTo>
                      <a:pt x="2653" y="120"/>
                      <a:pt x="2321" y="0"/>
                      <a:pt x="20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63"/>
              <p:cNvSpPr/>
              <p:nvPr/>
            </p:nvSpPr>
            <p:spPr>
              <a:xfrm>
                <a:off x="6330175" y="2152713"/>
                <a:ext cx="399800" cy="271900"/>
              </a:xfrm>
              <a:custGeom>
                <a:avLst/>
                <a:gdLst/>
                <a:ahLst/>
                <a:cxnLst/>
                <a:rect l="l" t="t" r="r" b="b"/>
                <a:pathLst>
                  <a:path w="15992" h="10876" extrusionOk="0">
                    <a:moveTo>
                      <a:pt x="13972" y="0"/>
                    </a:moveTo>
                    <a:cubicBezTo>
                      <a:pt x="13729" y="0"/>
                      <a:pt x="13470" y="71"/>
                      <a:pt x="13210" y="235"/>
                    </a:cubicBezTo>
                    <a:lnTo>
                      <a:pt x="1135" y="8307"/>
                    </a:lnTo>
                    <a:cubicBezTo>
                      <a:pt x="1" y="9075"/>
                      <a:pt x="534" y="10876"/>
                      <a:pt x="1935" y="10876"/>
                    </a:cubicBezTo>
                    <a:cubicBezTo>
                      <a:pt x="2202" y="10876"/>
                      <a:pt x="2469" y="10776"/>
                      <a:pt x="2702" y="10642"/>
                    </a:cubicBezTo>
                    <a:lnTo>
                      <a:pt x="14744" y="2570"/>
                    </a:lnTo>
                    <a:cubicBezTo>
                      <a:pt x="15991" y="1711"/>
                      <a:pt x="15167" y="0"/>
                      <a:pt x="1397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63"/>
              <p:cNvSpPr/>
              <p:nvPr/>
            </p:nvSpPr>
            <p:spPr>
              <a:xfrm>
                <a:off x="6680425" y="1216238"/>
                <a:ext cx="25" cy="144300"/>
              </a:xfrm>
              <a:custGeom>
                <a:avLst/>
                <a:gdLst/>
                <a:ahLst/>
                <a:cxnLst/>
                <a:rect l="l" t="t" r="r" b="b"/>
                <a:pathLst>
                  <a:path w="1" h="5772" fill="none" extrusionOk="0">
                    <a:moveTo>
                      <a:pt x="1" y="0"/>
                    </a:moveTo>
                    <a:lnTo>
                      <a:pt x="1" y="5771"/>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63"/>
              <p:cNvSpPr/>
              <p:nvPr/>
            </p:nvSpPr>
            <p:spPr>
              <a:xfrm>
                <a:off x="7501850" y="2181938"/>
                <a:ext cx="145125" cy="25"/>
              </a:xfrm>
              <a:custGeom>
                <a:avLst/>
                <a:gdLst/>
                <a:ahLst/>
                <a:cxnLst/>
                <a:rect l="l" t="t" r="r" b="b"/>
                <a:pathLst>
                  <a:path w="5805" h="1" fill="none" extrusionOk="0">
                    <a:moveTo>
                      <a:pt x="5804" y="0"/>
                    </a:moveTo>
                    <a:lnTo>
                      <a:pt x="0" y="0"/>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63"/>
              <p:cNvSpPr/>
              <p:nvPr/>
            </p:nvSpPr>
            <p:spPr>
              <a:xfrm>
                <a:off x="5713900" y="2181938"/>
                <a:ext cx="144300" cy="25"/>
              </a:xfrm>
              <a:custGeom>
                <a:avLst/>
                <a:gdLst/>
                <a:ahLst/>
                <a:cxnLst/>
                <a:rect l="l" t="t" r="r" b="b"/>
                <a:pathLst>
                  <a:path w="5772" h="1" fill="none" extrusionOk="0">
                    <a:moveTo>
                      <a:pt x="5771" y="0"/>
                    </a:moveTo>
                    <a:lnTo>
                      <a:pt x="1" y="0"/>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63"/>
              <p:cNvSpPr/>
              <p:nvPr/>
            </p:nvSpPr>
            <p:spPr>
              <a:xfrm>
                <a:off x="7111575" y="1359663"/>
                <a:ext cx="75075" cy="122625"/>
              </a:xfrm>
              <a:custGeom>
                <a:avLst/>
                <a:gdLst/>
                <a:ahLst/>
                <a:cxnLst/>
                <a:rect l="l" t="t" r="r" b="b"/>
                <a:pathLst>
                  <a:path w="3003" h="4905" fill="none" extrusionOk="0">
                    <a:moveTo>
                      <a:pt x="3002" y="1"/>
                    </a:moveTo>
                    <a:lnTo>
                      <a:pt x="0" y="4904"/>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63"/>
              <p:cNvSpPr/>
              <p:nvPr/>
            </p:nvSpPr>
            <p:spPr>
              <a:xfrm>
                <a:off x="6173400" y="2882438"/>
                <a:ext cx="75900" cy="122600"/>
              </a:xfrm>
              <a:custGeom>
                <a:avLst/>
                <a:gdLst/>
                <a:ahLst/>
                <a:cxnLst/>
                <a:rect l="l" t="t" r="r" b="b"/>
                <a:pathLst>
                  <a:path w="3036" h="4904" fill="none" extrusionOk="0">
                    <a:moveTo>
                      <a:pt x="3036" y="0"/>
                    </a:moveTo>
                    <a:lnTo>
                      <a:pt x="0" y="4904"/>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63"/>
              <p:cNvSpPr/>
              <p:nvPr/>
            </p:nvSpPr>
            <p:spPr>
              <a:xfrm>
                <a:off x="7403450" y="1722438"/>
                <a:ext cx="126775" cy="69225"/>
              </a:xfrm>
              <a:custGeom>
                <a:avLst/>
                <a:gdLst/>
                <a:ahLst/>
                <a:cxnLst/>
                <a:rect l="l" t="t" r="r" b="b"/>
                <a:pathLst>
                  <a:path w="5071" h="2769" fill="none" extrusionOk="0">
                    <a:moveTo>
                      <a:pt x="5070" y="0"/>
                    </a:moveTo>
                    <a:lnTo>
                      <a:pt x="0" y="2769"/>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63"/>
              <p:cNvSpPr/>
              <p:nvPr/>
            </p:nvSpPr>
            <p:spPr>
              <a:xfrm>
                <a:off x="5829825" y="2573038"/>
                <a:ext cx="127600" cy="68400"/>
              </a:xfrm>
              <a:custGeom>
                <a:avLst/>
                <a:gdLst/>
                <a:ahLst/>
                <a:cxnLst/>
                <a:rect l="l" t="t" r="r" b="b"/>
                <a:pathLst>
                  <a:path w="5104" h="2736" fill="none" extrusionOk="0">
                    <a:moveTo>
                      <a:pt x="5104" y="1"/>
                    </a:moveTo>
                    <a:lnTo>
                      <a:pt x="0" y="2736"/>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63"/>
              <p:cNvSpPr/>
              <p:nvPr/>
            </p:nvSpPr>
            <p:spPr>
              <a:xfrm>
                <a:off x="7380100" y="2613063"/>
                <a:ext cx="123450" cy="75925"/>
              </a:xfrm>
              <a:custGeom>
                <a:avLst/>
                <a:gdLst/>
                <a:ahLst/>
                <a:cxnLst/>
                <a:rect l="l" t="t" r="r" b="b"/>
                <a:pathLst>
                  <a:path w="4938" h="3037" fill="none" extrusionOk="0">
                    <a:moveTo>
                      <a:pt x="4937" y="3036"/>
                    </a:moveTo>
                    <a:lnTo>
                      <a:pt x="0" y="1"/>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63"/>
              <p:cNvSpPr/>
              <p:nvPr/>
            </p:nvSpPr>
            <p:spPr>
              <a:xfrm>
                <a:off x="5857350" y="1675738"/>
                <a:ext cx="123425" cy="75075"/>
              </a:xfrm>
              <a:custGeom>
                <a:avLst/>
                <a:gdLst/>
                <a:ahLst/>
                <a:cxnLst/>
                <a:rect l="l" t="t" r="r" b="b"/>
                <a:pathLst>
                  <a:path w="4937" h="3003" fill="none" extrusionOk="0">
                    <a:moveTo>
                      <a:pt x="4937" y="3002"/>
                    </a:moveTo>
                    <a:lnTo>
                      <a:pt x="0" y="0"/>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63"/>
              <p:cNvSpPr/>
              <p:nvPr/>
            </p:nvSpPr>
            <p:spPr>
              <a:xfrm>
                <a:off x="7071550" y="2905788"/>
                <a:ext cx="68400" cy="126775"/>
              </a:xfrm>
              <a:custGeom>
                <a:avLst/>
                <a:gdLst/>
                <a:ahLst/>
                <a:cxnLst/>
                <a:rect l="l" t="t" r="r" b="b"/>
                <a:pathLst>
                  <a:path w="2736" h="5071" fill="none" extrusionOk="0">
                    <a:moveTo>
                      <a:pt x="2735" y="5070"/>
                    </a:moveTo>
                    <a:lnTo>
                      <a:pt x="0" y="0"/>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63"/>
              <p:cNvSpPr/>
              <p:nvPr/>
            </p:nvSpPr>
            <p:spPr>
              <a:xfrm>
                <a:off x="6220925" y="1332163"/>
                <a:ext cx="68425" cy="126775"/>
              </a:xfrm>
              <a:custGeom>
                <a:avLst/>
                <a:gdLst/>
                <a:ahLst/>
                <a:cxnLst/>
                <a:rect l="l" t="t" r="r" b="b"/>
                <a:pathLst>
                  <a:path w="2737" h="5071" fill="none" extrusionOk="0">
                    <a:moveTo>
                      <a:pt x="2736" y="5070"/>
                    </a:moveTo>
                    <a:lnTo>
                      <a:pt x="1" y="0"/>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24" name="Google Shape;3424;p63"/>
            <p:cNvSpPr/>
            <p:nvPr/>
          </p:nvSpPr>
          <p:spPr>
            <a:xfrm>
              <a:off x="4799744" y="4321940"/>
              <a:ext cx="13" cy="74430"/>
            </a:xfrm>
            <a:custGeom>
              <a:avLst/>
              <a:gdLst/>
              <a:ahLst/>
              <a:cxnLst/>
              <a:rect l="l" t="t" r="r" b="b"/>
              <a:pathLst>
                <a:path w="1" h="5772" fill="none" extrusionOk="0">
                  <a:moveTo>
                    <a:pt x="1" y="0"/>
                  </a:moveTo>
                  <a:lnTo>
                    <a:pt x="1" y="5771"/>
                  </a:lnTo>
                </a:path>
              </a:pathLst>
            </a:custGeom>
            <a:noFill/>
            <a:ln w="20850" cap="rnd" cmpd="sng">
              <a:solidFill>
                <a:schemeClr val="accent1"/>
              </a:solidFill>
              <a:prstDash val="solid"/>
              <a:miter lim="33357"/>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Google Shape;957;p40">
            <a:extLst>
              <a:ext uri="{FF2B5EF4-FFF2-40B4-BE49-F238E27FC236}">
                <a16:creationId xmlns:a16="http://schemas.microsoft.com/office/drawing/2014/main" id="{4822971E-D12B-4692-8148-6DD0F5BF2965}"/>
              </a:ext>
            </a:extLst>
          </p:cNvPr>
          <p:cNvSpPr txBox="1">
            <a:spLocks/>
          </p:cNvSpPr>
          <p:nvPr/>
        </p:nvSpPr>
        <p:spPr>
          <a:xfrm>
            <a:off x="947772" y="1542359"/>
            <a:ext cx="7575503" cy="2636917"/>
          </a:xfrm>
          <a:prstGeom prst="rect">
            <a:avLst/>
          </a:prstGeom>
          <a:solidFill>
            <a:schemeClr val="accent3"/>
          </a:solidFill>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Bedford and Wilson (2020). </a:t>
            </a:r>
            <a:r>
              <a:rPr lang="en-GB" i="1" dirty="0">
                <a:effectLst/>
                <a:latin typeface="Arial" panose="020B0604020202020204" pitchFamily="34" charset="0"/>
                <a:ea typeface="Times New Roman" panose="02020603050405020304" pitchFamily="18" charset="0"/>
                <a:cs typeface="Times New Roman" panose="02020603050405020304" pitchFamily="18" charset="0"/>
              </a:rPr>
              <a:t>Study skills for foundation degrees.</a:t>
            </a:r>
            <a:r>
              <a:rPr lang="en-GB" dirty="0">
                <a:effectLst/>
                <a:latin typeface="Arial" panose="020B0604020202020204" pitchFamily="34" charset="0"/>
                <a:ea typeface="Times New Roman" panose="02020603050405020304" pitchFamily="18" charset="0"/>
                <a:cs typeface="Times New Roman" panose="02020603050405020304" pitchFamily="18" charset="0"/>
              </a:rPr>
              <a:t> 3rd edn. Routledge.</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Burroughs, C. (2019). </a:t>
            </a:r>
            <a:r>
              <a:rPr lang="en-GB" i="1" dirty="0">
                <a:effectLst/>
                <a:latin typeface="Arial" panose="020B0604020202020204" pitchFamily="34" charset="0"/>
                <a:ea typeface="Times New Roman" panose="02020603050405020304" pitchFamily="18" charset="0"/>
                <a:cs typeface="Times New Roman" panose="02020603050405020304" pitchFamily="18" charset="0"/>
              </a:rPr>
              <a:t>The return to study handbook: study skills for mature, distance, and workplace learners. </a:t>
            </a:r>
            <a:r>
              <a:rPr lang="en-GB" dirty="0">
                <a:effectLst/>
                <a:latin typeface="Arial" panose="020B0604020202020204" pitchFamily="34" charset="0"/>
                <a:ea typeface="Times New Roman" panose="02020603050405020304" pitchFamily="18" charset="0"/>
                <a:cs typeface="Times New Roman" panose="02020603050405020304" pitchFamily="18" charset="0"/>
              </a:rPr>
              <a:t>Kogan Page Limited.</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Cottrell. (2021). </a:t>
            </a:r>
            <a:r>
              <a:rPr lang="en-GB" i="1" dirty="0">
                <a:effectLst/>
                <a:latin typeface="Arial" panose="020B0604020202020204" pitchFamily="34" charset="0"/>
                <a:ea typeface="Times New Roman" panose="02020603050405020304" pitchFamily="18" charset="0"/>
                <a:cs typeface="Times New Roman" panose="02020603050405020304" pitchFamily="18" charset="0"/>
              </a:rPr>
              <a:t>Skills for success: the personal development planning handbook</a:t>
            </a:r>
            <a:r>
              <a:rPr lang="en-GB" dirty="0">
                <a:effectLst/>
                <a:latin typeface="Arial" panose="020B0604020202020204" pitchFamily="34" charset="0"/>
                <a:ea typeface="Times New Roman" panose="02020603050405020304" pitchFamily="18" charset="0"/>
                <a:cs typeface="Times New Roman" panose="02020603050405020304" pitchFamily="18" charset="0"/>
              </a:rPr>
              <a:t>. 4th edn. Palgrave Macmillan.</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Godfrey, J. (2018). </a:t>
            </a:r>
            <a:r>
              <a:rPr lang="en-GB" i="1" dirty="0">
                <a:effectLst/>
                <a:latin typeface="Arial" panose="020B0604020202020204" pitchFamily="34" charset="0"/>
                <a:ea typeface="Times New Roman" panose="02020603050405020304" pitchFamily="18" charset="0"/>
                <a:cs typeface="Times New Roman" panose="02020603050405020304" pitchFamily="18" charset="0"/>
              </a:rPr>
              <a:t>How to use your reading in your essays</a:t>
            </a:r>
            <a:r>
              <a:rPr lang="en-GB" dirty="0">
                <a:effectLst/>
                <a:latin typeface="Arial" panose="020B0604020202020204" pitchFamily="34" charset="0"/>
                <a:ea typeface="Times New Roman" panose="02020603050405020304" pitchFamily="18" charset="0"/>
                <a:cs typeface="Times New Roman" panose="02020603050405020304" pitchFamily="18" charset="0"/>
              </a:rPr>
              <a:t>. 3</a:t>
            </a:r>
            <a:r>
              <a:rPr lang="en-GB" baseline="30000" dirty="0">
                <a:effectLst/>
                <a:latin typeface="Arial" panose="020B0604020202020204" pitchFamily="34" charset="0"/>
                <a:ea typeface="Times New Roman" panose="02020603050405020304" pitchFamily="18" charset="0"/>
                <a:cs typeface="Times New Roman" panose="02020603050405020304" pitchFamily="18" charset="0"/>
              </a:rPr>
              <a:t>rd</a:t>
            </a:r>
            <a:r>
              <a:rPr lang="en-GB" dirty="0">
                <a:effectLst/>
                <a:latin typeface="Arial" panose="020B0604020202020204" pitchFamily="34" charset="0"/>
                <a:ea typeface="Times New Roman" panose="02020603050405020304" pitchFamily="18" charset="0"/>
                <a:cs typeface="Times New Roman" panose="02020603050405020304" pitchFamily="18" charset="0"/>
              </a:rPr>
              <a:t> edn. Bloomsbury Academic.</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a:p>
            <a:pPr marL="0" marR="0" algn="just">
              <a:lnSpc>
                <a:spcPct val="150000"/>
              </a:lnSpc>
              <a:spcBef>
                <a:spcPts val="0"/>
              </a:spcBef>
              <a:spcAft>
                <a:spcPts val="600"/>
              </a:spcAft>
            </a:pPr>
            <a:r>
              <a:rPr lang="en-GB" dirty="0">
                <a:effectLst/>
                <a:latin typeface="Arial" panose="020B0604020202020204" pitchFamily="34" charset="0"/>
                <a:ea typeface="Times New Roman" panose="02020603050405020304" pitchFamily="18" charset="0"/>
                <a:cs typeface="Times New Roman" panose="02020603050405020304" pitchFamily="18" charset="0"/>
              </a:rPr>
              <a:t>Van Emden &amp; Becker (2022). </a:t>
            </a:r>
            <a:r>
              <a:rPr lang="en-GB" i="1" dirty="0">
                <a:effectLst/>
                <a:latin typeface="Arial" panose="020B0604020202020204" pitchFamily="34" charset="0"/>
                <a:ea typeface="Times New Roman" panose="02020603050405020304" pitchFamily="18" charset="0"/>
                <a:cs typeface="Times New Roman" panose="02020603050405020304" pitchFamily="18" charset="0"/>
              </a:rPr>
              <a:t>Presentation skills for students</a:t>
            </a:r>
            <a:r>
              <a:rPr lang="en-GB" dirty="0">
                <a:effectLst/>
                <a:latin typeface="Arial" panose="020B0604020202020204" pitchFamily="34" charset="0"/>
                <a:ea typeface="Times New Roman" panose="02020603050405020304" pitchFamily="18" charset="0"/>
                <a:cs typeface="Times New Roman" panose="02020603050405020304" pitchFamily="18" charset="0"/>
              </a:rPr>
              <a:t> 3</a:t>
            </a:r>
            <a:r>
              <a:rPr lang="en-GB" baseline="30000" dirty="0">
                <a:effectLst/>
                <a:latin typeface="Arial" panose="020B0604020202020204" pitchFamily="34" charset="0"/>
                <a:ea typeface="Times New Roman" panose="02020603050405020304" pitchFamily="18" charset="0"/>
                <a:cs typeface="Times New Roman" panose="02020603050405020304" pitchFamily="18" charset="0"/>
              </a:rPr>
              <a:t>rd</a:t>
            </a:r>
            <a:r>
              <a:rPr lang="en-GB" dirty="0">
                <a:effectLst/>
                <a:latin typeface="Arial" panose="020B0604020202020204" pitchFamily="34" charset="0"/>
                <a:ea typeface="Times New Roman" panose="02020603050405020304" pitchFamily="18" charset="0"/>
                <a:cs typeface="Times New Roman" panose="02020603050405020304" pitchFamily="18" charset="0"/>
              </a:rPr>
              <a:t> edn. Bloomsbury Academic.</a:t>
            </a:r>
            <a:endParaRPr lang="en-US" dirty="0">
              <a:effectLst/>
              <a:latin typeface="Arial" panose="020B0604020202020204" pitchFamily="34" charset="0"/>
              <a:ea typeface="Times New Roman" panose="02020603050405020304" pitchFamily="18" charset="0"/>
              <a:cs typeface="Times New Roman" panose="02020603050405020304" pitchFamily="18" charset="0"/>
            </a:endParaRPr>
          </a:p>
        </p:txBody>
      </p:sp>
      <p:sp>
        <p:nvSpPr>
          <p:cNvPr id="8" name="Google Shape;958;p40">
            <a:extLst>
              <a:ext uri="{FF2B5EF4-FFF2-40B4-BE49-F238E27FC236}">
                <a16:creationId xmlns:a16="http://schemas.microsoft.com/office/drawing/2014/main" id="{83073786-A791-42C0-92A5-464E3070801C}"/>
              </a:ext>
            </a:extLst>
          </p:cNvPr>
          <p:cNvSpPr txBox="1">
            <a:spLocks/>
          </p:cNvSpPr>
          <p:nvPr/>
        </p:nvSpPr>
        <p:spPr>
          <a:xfrm>
            <a:off x="1685664" y="480802"/>
            <a:ext cx="5772671" cy="621923"/>
          </a:xfrm>
          <a:prstGeom prst="rect">
            <a:avLst/>
          </a:prstGeom>
          <a:noFill/>
          <a:ln>
            <a:noFill/>
          </a:ln>
        </p:spPr>
        <p:txBody>
          <a:bodyPr spcFirstLastPara="1" wrap="square" lIns="91425" tIns="91425" rIns="91425" bIns="91425" anchor="ctr"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chemeClr val="accent1"/>
              </a:buClr>
              <a:buSzPts val="3000"/>
              <a:buFont typeface="Poppins ExtraBold"/>
              <a:buNone/>
              <a:defRPr sz="3000" b="0" i="0" u="none" strike="noStrike" cap="none">
                <a:solidFill>
                  <a:schemeClr val="accent1"/>
                </a:solidFill>
                <a:latin typeface="Poppins ExtraBold"/>
                <a:ea typeface="Poppins ExtraBold"/>
                <a:cs typeface="Poppins ExtraBold"/>
                <a:sym typeface="Poppins ExtraBold"/>
              </a:defRPr>
            </a:lvl1pPr>
            <a:lvl2pPr marR="0" lvl="1"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2pPr>
            <a:lvl3pPr marR="0" lvl="2"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3pPr>
            <a:lvl4pPr marR="0" lvl="3"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4pPr>
            <a:lvl5pPr marR="0" lvl="4"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5pPr>
            <a:lvl6pPr marR="0" lvl="5"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6pPr>
            <a:lvl7pPr marR="0" lvl="6"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7pPr>
            <a:lvl8pPr marR="0" lvl="7"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8pPr>
            <a:lvl9pPr marR="0" lvl="8" algn="l" rtl="0">
              <a:lnSpc>
                <a:spcPct val="100000"/>
              </a:lnSpc>
              <a:spcBef>
                <a:spcPts val="0"/>
              </a:spcBef>
              <a:spcAft>
                <a:spcPts val="0"/>
              </a:spcAft>
              <a:buClr>
                <a:schemeClr val="accent6"/>
              </a:buClr>
              <a:buSzPts val="2400"/>
              <a:buFont typeface="Arial"/>
              <a:buNone/>
              <a:defRPr sz="2400" b="0" i="0" u="none" strike="noStrike" cap="none">
                <a:solidFill>
                  <a:schemeClr val="accent6"/>
                </a:solidFill>
                <a:latin typeface="Arial"/>
                <a:ea typeface="Arial"/>
                <a:cs typeface="Arial"/>
                <a:sym typeface="Arial"/>
              </a:defRPr>
            </a:lvl9pPr>
          </a:lstStyle>
          <a:p>
            <a:pPr marL="0" marR="0" algn="ctr">
              <a:lnSpc>
                <a:spcPct val="150000"/>
              </a:lnSpc>
              <a:spcBef>
                <a:spcPts val="0"/>
              </a:spcBef>
              <a:spcAft>
                <a:spcPts val="600"/>
              </a:spcAft>
            </a:pPr>
            <a:r>
              <a:rPr lang="en-US" sz="2800" b="1" dirty="0">
                <a:effectLst/>
                <a:latin typeface="Arial" panose="020B0604020202020204" pitchFamily="34" charset="0"/>
                <a:ea typeface="Times New Roman" panose="02020603050405020304" pitchFamily="18" charset="0"/>
                <a:cs typeface="Times New Roman" panose="02020603050405020304" pitchFamily="18" charset="0"/>
              </a:rPr>
              <a:t>References</a:t>
            </a:r>
            <a:endParaRPr lang="en-US" sz="2800" dirty="0">
              <a:effectLst/>
              <a:latin typeface="Arial" panose="020B060402020202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5734432"/>
      </p:ext>
    </p:extLst>
  </p:cSld>
  <p:clrMapOvr>
    <a:masterClrMapping/>
  </p:clrMapOvr>
</p:sld>
</file>

<file path=ppt/theme/theme1.xml><?xml version="1.0" encoding="utf-8"?>
<a:theme xmlns:a="http://schemas.openxmlformats.org/drawingml/2006/main" name="Time Management Purple variant by Slidesgo">
  <a:themeElements>
    <a:clrScheme name="Simple Light">
      <a:dk1>
        <a:srgbClr val="434343"/>
      </a:dk1>
      <a:lt1>
        <a:srgbClr val="FFFFFF"/>
      </a:lt1>
      <a:dk2>
        <a:srgbClr val="434343"/>
      </a:dk2>
      <a:lt2>
        <a:srgbClr val="434343"/>
      </a:lt2>
      <a:accent1>
        <a:srgbClr val="862172"/>
      </a:accent1>
      <a:accent2>
        <a:srgbClr val="FDDCFF"/>
      </a:accent2>
      <a:accent3>
        <a:srgbClr val="FEEDFF"/>
      </a:accent3>
      <a:accent4>
        <a:srgbClr val="FEEDFF"/>
      </a:accent4>
      <a:accent5>
        <a:srgbClr val="A2A0A5"/>
      </a:accent5>
      <a:accent6>
        <a:srgbClr val="5B595B"/>
      </a:accent6>
      <a:hlink>
        <a:srgbClr val="5B595B"/>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TotalTime>
  <Words>628</Words>
  <PresentationFormat>On-screen Show (16:9)</PresentationFormat>
  <Paragraphs>34</Paragraphs>
  <Slides>7</Slides>
  <Notes>7</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7</vt:i4>
      </vt:variant>
    </vt:vector>
  </HeadingPairs>
  <TitlesOfParts>
    <vt:vector size="16" baseType="lpstr">
      <vt:lpstr>Lora</vt:lpstr>
      <vt:lpstr>Poppins ExtraBold</vt:lpstr>
      <vt:lpstr>Lato</vt:lpstr>
      <vt:lpstr>Fira Sans Extra Condensed Medium</vt:lpstr>
      <vt:lpstr>Poppins</vt:lpstr>
      <vt:lpstr>Arial</vt:lpstr>
      <vt:lpstr>Poppins Black</vt:lpstr>
      <vt:lpstr>Sintony</vt:lpstr>
      <vt:lpstr>Time Management Purple variant by Slidesgo</vt:lpstr>
      <vt:lpstr>Hello, I am Ruzena Mizigarova. Today, I will talk about how important “Time Management” is in higher education. Time management allows us to organise our tasks so that we can achieve whatever goals we want (Burroughs, 2019).</vt:lpstr>
      <vt:lpstr>PowerPoint Presentation</vt:lpstr>
      <vt:lpstr>PowerPoint Presentation</vt:lpstr>
      <vt:lpstr>PowerPoint Presentation</vt:lpstr>
      <vt:lpstr>PowerPoint Presentation</vt:lpstr>
      <vt:lpstr>Q&amp;A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modified xsi:type="dcterms:W3CDTF">2025-06-10T18:52:55Z</dcterms:modified>
</cp:coreProperties>
</file>