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646"/>
    <a:srgbClr val="FF903E"/>
    <a:srgbClr val="DE7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24"/>
  </p:normalViewPr>
  <p:slideViewPr>
    <p:cSldViewPr snapToGrid="0" snapToObjects="1">
      <p:cViewPr>
        <p:scale>
          <a:sx n="115" d="100"/>
          <a:sy n="115" d="100"/>
        </p:scale>
        <p:origin x="472" y="-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C0C98-1AD0-A8F6-3F6E-7AF3543E14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DE2514-25F7-02F5-D776-115CFDF24B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AB1BA-88E1-6B9F-DD34-02DD48D67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2C393-B0AB-ADB2-6CC3-42863D784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C0438-550C-B88F-838E-27BD6674A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421542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43B65-086C-26AB-B75C-521CC5145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807D9-BD6A-67A3-F405-1FEA11945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E43EF-DD7A-93DF-4974-FAA3A2904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FBA5C-4D2C-5C6C-110E-D18CF87DE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A8D494-6766-5900-19D6-C8D8CF5B2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455185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DF182-06C2-E867-116D-26EE0EA5E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26D2AE-5C4B-5F16-99F0-E79B77F55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1E2FF-2E69-BE56-AD36-41AA1B86B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B8205-1455-74BE-5330-399FFD9B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6D070-8F12-2774-9AC3-D1264D438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47141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2A505-C6D4-00E3-6E26-67FAFE2D9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91487-1905-3DC8-5800-2DD54140C4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588D41-CE4E-3ECE-8DE2-58FCFE1C56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1C869-662E-7EDB-4F46-6BDB571DC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12A5F-E041-5717-43DA-58F69A5F5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18605-EF7B-B3D4-865A-E0CF096C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38215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B7DB1-C0CB-2985-EB5D-C0AAFF1F1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8DE07E-57E3-717D-5F4F-7D9808E0FC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41CC87-45DC-404C-FEDF-88AB5A6ABE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D31154-427D-A96E-E44A-9D383CE0A7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145F58-0061-5E4B-6819-8AD26CC54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070CF4-CF26-FEB3-41DF-4FDEE081B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388293-C88F-FCD8-7A1C-C6EA71377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F6509B-01A2-D280-5674-D3CD3296C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57475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7D937-2DBB-EB53-AAB3-16130C04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2B6ED3-6C37-EA9E-E286-A8AFDAB55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0A868F-C634-DC27-A6A9-1CAB0A3E4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813EBD-B60C-F4C7-C28A-EB60F4C0D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12332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E81545-4CD7-4E83-6977-C73AD5914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B9634B-25B6-A95E-4300-DF7C953CA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8D566-09CB-BD38-EF87-14531C5B1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67867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4392A-AD7E-FCAE-0FF2-8576BC383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509E2-DCFD-AD67-88C6-3A884D1FC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7C18D1-7D01-35C1-0201-74E9454CDF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DF55D9-5D10-84FB-1D12-11F61CB53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53301-2CF2-6A5A-A893-8E5941F92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57288C-718C-5069-DB92-E4A071D51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94754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A45D1-C795-A835-B3A0-3E9A46D3E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3E00E8-1142-12AB-F6BC-28FC758095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D24E88-1E85-F11A-BF69-369FD9F569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5B1E4-C672-97D2-F58F-5BCD09D05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0AFE1-5E24-48C0-F036-0BB0AC641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CD2DD-33AC-94FF-F436-6B9DF052D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70526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BCF6D-23DB-95D5-AEA0-910BFB522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CF0AD3-0A2F-CAEC-CCA6-808CE96EAB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D9F2E-A893-0AD1-9DFB-75894668D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FF50C-56CE-5ACF-1A7B-F2222225A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80D70-2349-DC7B-854D-D938E1D97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624088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633254-5C98-8FFA-5308-0A859356A6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81A72-B6B0-AC2D-4972-D692B83D58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13800-128B-B363-14B7-28E9A391D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649E7-F9AD-8C16-81B8-042929F08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3881E9-EB29-DD81-6320-74AB2EA68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3698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7F1660-1FC2-CA6A-DEDE-9B8748108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CF981-D4F4-B023-51E9-4789E5C32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0CF19D-A642-18AF-66F9-1CD4E2BD63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EE094-90BF-8548-B880-5962861E8EC0}" type="datetimeFigureOut">
              <a:rPr lang="en-RO" smtClean="0"/>
              <a:t>15.06.2022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FD92A-C183-CC58-DD0D-B0F78D36EC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F8973-6A4F-BEC6-5335-9014E7C9C2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DCE614-E17E-7D46-8940-C04FE436A23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13728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AF7A8-C42A-4753-8161-10BB9E652A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solidFill>
            <a:schemeClr val="accent2"/>
          </a:solidFill>
        </p:spPr>
        <p:txBody>
          <a:bodyPr anchor="ctr">
            <a:normAutofit/>
          </a:bodyPr>
          <a:lstStyle/>
          <a:p>
            <a:r>
              <a:rPr lang="en-RO" sz="6600" dirty="0"/>
              <a:t>Alexandru Cosmin Stancu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AC4263-1268-1453-B496-3A1581E7C5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09963"/>
            <a:ext cx="9144000" cy="1655762"/>
          </a:xfrm>
          <a:solidFill>
            <a:schemeClr val="tx1"/>
          </a:solidFill>
        </p:spPr>
        <p:txBody>
          <a:bodyPr anchor="ctr">
            <a:normAutofit/>
          </a:bodyPr>
          <a:lstStyle/>
          <a:p>
            <a:r>
              <a:rPr lang="en-RO" sz="4400" dirty="0">
                <a:solidFill>
                  <a:schemeClr val="bg1"/>
                </a:solidFill>
              </a:rPr>
              <a:t>2025077@student.uwtsd.ac.uk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558480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556B7-C749-054D-8929-B72B9BF3E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04694"/>
          </a:xfrm>
          <a:solidFill>
            <a:schemeClr val="tx1"/>
          </a:solidFill>
        </p:spPr>
        <p:txBody>
          <a:bodyPr/>
          <a:lstStyle/>
          <a:p>
            <a:r>
              <a:rPr lang="en-GB" u="sng" kern="0" dirty="0">
                <a:solidFill>
                  <a:schemeClr val="bg1"/>
                </a:solidFill>
                <a:latin typeface="Calibri"/>
              </a:rPr>
              <a:t>Tableros de precios</a:t>
            </a:r>
            <a:endParaRPr lang="en-RO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9BF4F-3ECD-F719-8DB7-477D1A676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0156"/>
            <a:ext cx="12192000" cy="5977054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RO" sz="6600" dirty="0">
                <a:solidFill>
                  <a:schemeClr val="bg1"/>
                </a:solidFill>
              </a:rPr>
              <a:t>*** Hotel Bequer ***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82066073-DEA3-0D58-5628-377AE553CA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2579200"/>
              </p:ext>
            </p:extLst>
          </p:nvPr>
        </p:nvGraphicFramePr>
        <p:xfrm>
          <a:off x="0" y="1851102"/>
          <a:ext cx="12192000" cy="509610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41695988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5151438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775097731"/>
                    </a:ext>
                  </a:extLst>
                </a:gridCol>
              </a:tblGrid>
              <a:tr h="387045">
                <a:tc>
                  <a:txBody>
                    <a:bodyPr/>
                    <a:lstStyle/>
                    <a:p>
                      <a:r>
                        <a:rPr lang="en-RO" dirty="0"/>
                        <a:t>Habitacion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Precio (no miembros)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Precio (miembros)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7891288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Individual (1 Cama)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</a:t>
                      </a:r>
                      <a:r>
                        <a:rPr lang="es-ES" sz="1800" b="0" i="0" u="none" strike="noStrike" kern="1200" cap="none" spc="0" baseline="0" dirty="0">
                          <a:solidFill>
                            <a:srgbClr val="FFFFFF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50.00 (cincuenta euros)</a:t>
                      </a:r>
                      <a:endParaRPr lang="en-RO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€ 46.00 (cuarenta y seis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653167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Individual (2 camas)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€ 50.00 (cincuenta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€ 46.00 (cuarenta y seis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6255308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Individual (triple)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€ 59.00 (cincuenta y nueve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€ 54.00 (cincuenta y cuatro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871028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Doble simple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€ 65.00 (sesenta y cinco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€ 59.00 (cincuenta y nueve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6740905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Doble delux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€ 79.00 (setenta y nueve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€ 74.00 (setenta y cuatro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9920932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Doble Suite Junior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€ 89.00 (ochenta y nueve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€ 86.00 (ochenta y seis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6562354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Doble Suite delux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€ 99.00 (noventa y nueve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€ 94.00 (diecinueve cuatro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1465632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r>
                        <a:rPr lang="es-ES" sz="1800" dirty="0">
                          <a:solidFill>
                            <a:schemeClr val="bg1"/>
                          </a:solidFill>
                        </a:rPr>
                        <a:t>EXTRAS</a:t>
                      </a:r>
                      <a:endParaRPr lang="en-RO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RO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RO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2077517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Parking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€ 11.00 (once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dirty="0"/>
                        <a:t>Gratis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6912951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Gimnasio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€ 9.00 (nueve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€ 6.00 (seis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6154961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r>
                        <a:rPr lang="es-ES" sz="1800" dirty="0"/>
                        <a:t>Piscina</a:t>
                      </a:r>
                      <a:endParaRPr lang="en-RO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€ 12.00 (doce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€ 9.00 (nueve euros)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7050775"/>
                  </a:ext>
                </a:extLst>
              </a:tr>
              <a:tr h="3924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Desayuno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€ 10.00 (diez euros)</a:t>
                      </a:r>
                      <a:endParaRPr lang="en-RO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s-ES" sz="1800" dirty="0"/>
                        <a:t>Gratis</a:t>
                      </a:r>
                      <a:endParaRPr lang="en-RO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495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96648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203</Words>
  <Application>Microsoft Macintosh PowerPoint</Application>
  <PresentationFormat>Widescreen</PresentationFormat>
  <Paragraphs>41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Alexandru Cosmin Stancu</vt:lpstr>
      <vt:lpstr>Tableros de precios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Alexandru Cosmin Stancu</dc:title>
  <dc:creator>cosmin stancu</dc:creator>
  <cp:lastModifiedBy>cosmin stancu</cp:lastModifiedBy>
  <cp:revision>1</cp:revision>
  <dcterms:created xsi:type="dcterms:W3CDTF">2022-06-15T12:19:35Z</dcterms:created>
  <dcterms:modified xsi:type="dcterms:W3CDTF">2022-06-15T13:17:55Z</dcterms:modified>
</cp:coreProperties>
</file>