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64" r:id="rId3"/>
    <p:sldId id="266" r:id="rId4"/>
    <p:sldId id="273" r:id="rId5"/>
    <p:sldId id="268" r:id="rId6"/>
    <p:sldId id="265" r:id="rId7"/>
    <p:sldId id="277" r:id="rId8"/>
    <p:sldId id="281" r:id="rId9"/>
    <p:sldId id="279" r:id="rId10"/>
    <p:sldId id="271" r:id="rId11"/>
    <p:sldId id="267" r:id="rId12"/>
    <p:sldId id="275" r:id="rId13"/>
    <p:sldId id="276" r:id="rId14"/>
    <p:sldId id="269" r:id="rId15"/>
    <p:sldId id="270" r:id="rId16"/>
    <p:sldId id="263" r:id="rId17"/>
    <p:sldId id="282" r:id="rId18"/>
    <p:sldId id="278" r:id="rId19"/>
    <p:sldId id="274" r:id="rId20"/>
    <p:sldId id="272" r:id="rId21"/>
    <p:sldId id="280" r:id="rId22"/>
    <p:sldId id="283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99FF66"/>
    <a:srgbClr val="CCFFCC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38A17F-14E1-4DEF-8FE0-41EAA40C9E2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037963-3968-4C1A-BA7A-A3F5DF47A4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77177C-4BE8-451F-ACDF-1508C0C6B51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6AA130-5E93-4125-ADEE-4C5209937E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205F92-C68C-4700-A676-2BEC511E79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499BF6-A374-415F-A63A-E030F7E258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E9B488-989F-4014-A804-22AC6149A55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0FF377-F484-4EB5-82C0-453BD52C15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65EF51-B395-4951-8385-3094932734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36D203-3C95-4196-AB5C-E29D72A8B3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5E9B97-A09E-4AF2-985E-7C43F45A61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4000642-3CDB-42CE-A260-4B72D9F6E77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88CEDD2-F1BA-4A53-828C-5FBB8239D7A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Divide by 3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Find one third of each number.</a:t>
            </a:r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4" grpId="0" animBg="1"/>
      <p:bldP spid="1054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8499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8704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33</a:t>
            </a:r>
          </a:p>
        </p:txBody>
      </p:sp>
      <p:sp>
        <p:nvSpPr>
          <p:cNvPr id="9421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18</a:t>
            </a:r>
          </a:p>
        </p:txBody>
      </p:sp>
      <p:sp>
        <p:nvSpPr>
          <p:cNvPr id="8909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602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45</a:t>
            </a:r>
          </a:p>
        </p:txBody>
      </p:sp>
      <p:sp>
        <p:nvSpPr>
          <p:cNvPr id="98311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19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57</a:t>
            </a:r>
          </a:p>
        </p:txBody>
      </p:sp>
      <p:sp>
        <p:nvSpPr>
          <p:cNvPr id="10240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17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51</a:t>
            </a:r>
          </a:p>
        </p:txBody>
      </p:sp>
      <p:sp>
        <p:nvSpPr>
          <p:cNvPr id="10035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27</a:t>
            </a:r>
          </a:p>
        </p:txBody>
      </p:sp>
      <p:sp>
        <p:nvSpPr>
          <p:cNvPr id="9216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88071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39</a:t>
            </a:r>
          </a:p>
        </p:txBody>
      </p:sp>
      <p:sp>
        <p:nvSpPr>
          <p:cNvPr id="9626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42</a:t>
            </a:r>
          </a:p>
        </p:txBody>
      </p:sp>
      <p:sp>
        <p:nvSpPr>
          <p:cNvPr id="9728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21</a:t>
            </a:r>
          </a:p>
        </p:txBody>
      </p:sp>
      <p:sp>
        <p:nvSpPr>
          <p:cNvPr id="9011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24</a:t>
            </a:r>
          </a:p>
        </p:txBody>
      </p:sp>
      <p:sp>
        <p:nvSpPr>
          <p:cNvPr id="9114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8397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29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60</a:t>
            </a:r>
          </a:p>
        </p:txBody>
      </p:sp>
      <p:sp>
        <p:nvSpPr>
          <p:cNvPr id="103431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48</a:t>
            </a:r>
          </a:p>
        </p:txBody>
      </p:sp>
      <p:sp>
        <p:nvSpPr>
          <p:cNvPr id="9933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36</a:t>
            </a:r>
          </a:p>
        </p:txBody>
      </p:sp>
      <p:sp>
        <p:nvSpPr>
          <p:cNvPr id="9523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30</a:t>
            </a:r>
          </a:p>
        </p:txBody>
      </p:sp>
      <p:sp>
        <p:nvSpPr>
          <p:cNvPr id="93191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54</a:t>
            </a:r>
          </a:p>
        </p:txBody>
      </p:sp>
      <p:sp>
        <p:nvSpPr>
          <p:cNvPr id="10138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97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48</cp:revision>
  <dcterms:created xsi:type="dcterms:W3CDTF">2006-03-03T16:34:11Z</dcterms:created>
  <dcterms:modified xsi:type="dcterms:W3CDTF">2011-11-25T19:47:59Z</dcterms:modified>
</cp:coreProperties>
</file>