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7006" autoAdjust="0"/>
    <p:restoredTop sz="94660"/>
  </p:normalViewPr>
  <p:slideViewPr>
    <p:cSldViewPr snapToGrid="0">
      <p:cViewPr varScale="1">
        <p:scale>
          <a:sx n="120" d="100"/>
          <a:sy n="120" d="100"/>
        </p:scale>
        <p:origin x="57" y="1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71617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3924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949897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43190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9925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4349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16489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36119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838845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10396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45411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51AA2D-B5AC-4431-944E-15FB02D141DA}" type="datetimeFigureOut">
              <a:rPr lang="en-GB" smtClean="0"/>
              <a:t>23/01/2021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1F89A2-417C-4BC6-81B9-FFE382F0B6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7287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1055688" y="981075"/>
            <a:ext cx="9601200" cy="1303338"/>
          </a:xfrm>
        </p:spPr>
        <p:txBody>
          <a:bodyPr/>
          <a:lstStyle/>
          <a:p>
            <a:r>
              <a:rPr lang="en-GB" altLang="en-US" smtClean="0">
                <a:ln>
                  <a:noFill/>
                </a:ln>
              </a:rPr>
              <a:t>SOLER SKILLS (Egan, 1986)</a:t>
            </a:r>
          </a:p>
        </p:txBody>
      </p:sp>
      <p:sp>
        <p:nvSpPr>
          <p:cNvPr id="2150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altLang="en-US" smtClean="0"/>
              <a:t>SOLER is a technique often used by counsellors and other healthcare professionals to facilitate effective communication </a:t>
            </a:r>
          </a:p>
          <a:p>
            <a:endParaRPr lang="en-GB" altLang="en-US" smtClean="0"/>
          </a:p>
          <a:p>
            <a:r>
              <a:rPr lang="en-GB" altLang="en-US" smtClean="0"/>
              <a:t>The SOLER method helps others to feel heard and valued, while ensuring that their messages are fully understood by the listener. </a:t>
            </a:r>
          </a:p>
        </p:txBody>
      </p:sp>
    </p:spTree>
    <p:extLst>
      <p:ext uri="{BB962C8B-B14F-4D97-AF65-F5344CB8AC3E}">
        <p14:creationId xmlns:p14="http://schemas.microsoft.com/office/powerpoint/2010/main" val="1825429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altLang="en-US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SOLER – Attending Skills</a:t>
            </a:r>
          </a:p>
        </p:txBody>
      </p:sp>
      <p:pic>
        <p:nvPicPr>
          <p:cNvPr id="22531" name="Content Placeholder 3"/>
          <p:cNvPicPr>
            <a:picLocks noGrp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200150" y="2492375"/>
            <a:ext cx="8856663" cy="3384550"/>
          </a:xfrm>
        </p:spPr>
      </p:pic>
    </p:spTree>
    <p:extLst>
      <p:ext uri="{BB962C8B-B14F-4D97-AF65-F5344CB8AC3E}">
        <p14:creationId xmlns:p14="http://schemas.microsoft.com/office/powerpoint/2010/main" val="20562119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</Words>
  <Application>Microsoft Office PowerPoint</Application>
  <PresentationFormat>Widescreen</PresentationFormat>
  <Paragraphs>5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SOLER SKILLS (Egan, 1986)</vt:lpstr>
      <vt:lpstr>SOLER – Attending Skills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SOLER SKILLS (Egan, 1986)</dc:title>
  <dc:creator>Ceri Phelps</dc:creator>
  <cp:lastModifiedBy>Ceri Phelps</cp:lastModifiedBy>
  <cp:revision>1</cp:revision>
  <dcterms:created xsi:type="dcterms:W3CDTF">2021-01-23T08:10:04Z</dcterms:created>
  <dcterms:modified xsi:type="dcterms:W3CDTF">2021-01-23T08:10:26Z</dcterms:modified>
</cp:coreProperties>
</file>