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7" r:id="rId3"/>
    <p:sldId id="268" r:id="rId4"/>
    <p:sldId id="270" r:id="rId5"/>
    <p:sldId id="271" r:id="rId6"/>
    <p:sldId id="272" r:id="rId7"/>
    <p:sldId id="273" r:id="rId8"/>
    <p:sldId id="274" r:id="rId9"/>
    <p:sldId id="276" r:id="rId10"/>
    <p:sldId id="277" r:id="rId11"/>
    <p:sldId id="278" r:id="rId12"/>
    <p:sldId id="279" r:id="rId13"/>
    <p:sldId id="281" r:id="rId14"/>
    <p:sldId id="280" r:id="rId15"/>
    <p:sldId id="282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426" y="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jpeg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jpg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11560" y="738282"/>
            <a:ext cx="784887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SUSTAINABLE ARCHITECTURE</a:t>
            </a:r>
          </a:p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SUSTAINABLE ARCHITECTURAL DEVELOPMENTS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372943" y="3717032"/>
            <a:ext cx="638623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5776461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</a:t>
            </a:r>
            <a:r>
              <a:rPr lang="es-ES_tradnl" b="1" dirty="0" err="1" smtClean="0"/>
              <a:t>Ferriz</a:t>
            </a:r>
            <a:r>
              <a:rPr lang="es-ES_tradnl" b="1" dirty="0" smtClean="0"/>
              <a:t>-Papi</a:t>
            </a: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9552" y="1395695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b="1" dirty="0" smtClean="0"/>
              <a:t>What is a thermal image?</a:t>
            </a:r>
            <a:endParaRPr lang="en-GB" sz="2400" b="1" dirty="0"/>
          </a:p>
        </p:txBody>
      </p:sp>
      <p:sp>
        <p:nvSpPr>
          <p:cNvPr id="12" name="11 CuadroTexto"/>
          <p:cNvSpPr txBox="1"/>
          <p:nvPr/>
        </p:nvSpPr>
        <p:spPr>
          <a:xfrm>
            <a:off x="539552" y="2160249"/>
            <a:ext cx="5616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Digital </a:t>
            </a:r>
            <a:r>
              <a:rPr lang="es-ES_tradnl" sz="2000" dirty="0" err="1" smtClean="0"/>
              <a:t>representation</a:t>
            </a:r>
            <a:r>
              <a:rPr lang="es-ES_tradnl" sz="2000" dirty="0" smtClean="0"/>
              <a:t> of a </a:t>
            </a:r>
            <a:r>
              <a:rPr lang="es-ES_tradnl" sz="2000" dirty="0" err="1" smtClean="0"/>
              <a:t>scene</a:t>
            </a:r>
            <a:endParaRPr lang="es-ES_tradnl" sz="2000" dirty="0" smtClean="0"/>
          </a:p>
          <a:p>
            <a:r>
              <a:rPr lang="es-ES_tradnl" sz="2000" dirty="0" err="1" smtClean="0"/>
              <a:t>Measurement</a:t>
            </a:r>
            <a:r>
              <a:rPr lang="es-ES_tradnl" sz="2000" dirty="0" smtClean="0"/>
              <a:t> of termal </a:t>
            </a:r>
            <a:r>
              <a:rPr lang="es-ES_tradnl" sz="2000" dirty="0" err="1" smtClean="0"/>
              <a:t>radiation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emitted</a:t>
            </a:r>
            <a:endParaRPr lang="es-ES_tradnl" sz="2000" dirty="0" smtClean="0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9552" y="3933056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can know indirectly the surface temperature </a:t>
            </a:r>
            <a:endParaRPr lang="en-GB" dirty="0"/>
          </a:p>
        </p:txBody>
      </p:sp>
      <p:pic>
        <p:nvPicPr>
          <p:cNvPr id="1026" name="Picture 2" descr="Imagen relacionad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995612"/>
            <a:ext cx="4743450" cy="354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9552" y="1395695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b="1" dirty="0" smtClean="0"/>
              <a:t>What is a thermal radiation?</a:t>
            </a:r>
            <a:endParaRPr lang="en-GB" sz="2400" b="1" dirty="0"/>
          </a:p>
        </p:txBody>
      </p:sp>
      <p:sp>
        <p:nvSpPr>
          <p:cNvPr id="12" name="11 CuadroTexto"/>
          <p:cNvSpPr txBox="1"/>
          <p:nvPr/>
        </p:nvSpPr>
        <p:spPr>
          <a:xfrm>
            <a:off x="539552" y="2160249"/>
            <a:ext cx="691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All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matter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emitts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radiation</a:t>
            </a:r>
            <a:r>
              <a:rPr lang="es-ES_tradnl" sz="2000" dirty="0" smtClean="0"/>
              <a:t> as a </a:t>
            </a:r>
            <a:r>
              <a:rPr lang="es-ES_tradnl" sz="2000" dirty="0" err="1" smtClean="0"/>
              <a:t>function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its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temperature</a:t>
            </a:r>
            <a:endParaRPr lang="es-ES_tradnl" sz="2000" dirty="0" smtClean="0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5724128" y="2636912"/>
            <a:ext cx="432048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6300192" y="3068960"/>
            <a:ext cx="2386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Infrared wavelength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444704"/>
            <a:ext cx="7971428" cy="266142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39552" y="6356350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bolometer absorbs thermal radiation and changes resistance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33946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9552" y="1395695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b="1" dirty="0" smtClean="0"/>
              <a:t>What is a thermal radiation?</a:t>
            </a:r>
            <a:endParaRPr lang="en-GB" sz="2400" b="1" dirty="0"/>
          </a:p>
        </p:txBody>
      </p:sp>
      <p:sp>
        <p:nvSpPr>
          <p:cNvPr id="12" name="11 CuadroTexto"/>
          <p:cNvSpPr txBox="1"/>
          <p:nvPr/>
        </p:nvSpPr>
        <p:spPr>
          <a:xfrm>
            <a:off x="539552" y="2160249"/>
            <a:ext cx="691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All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matter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emitts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radiation</a:t>
            </a:r>
            <a:r>
              <a:rPr lang="es-ES_tradnl" sz="2000" dirty="0" smtClean="0"/>
              <a:t> as a </a:t>
            </a:r>
            <a:r>
              <a:rPr lang="es-ES_tradnl" sz="2000" dirty="0" err="1" smtClean="0"/>
              <a:t>function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its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temperature</a:t>
            </a:r>
            <a:endParaRPr lang="es-ES_tradnl" sz="2000" dirty="0" smtClean="0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5724128" y="2636912"/>
            <a:ext cx="432048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6300192" y="3068960"/>
            <a:ext cx="2386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Infrared wavelength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83998" y="5676285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bolometer absorbs thermal radiation and changes resistance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683998" y="3933056"/>
            <a:ext cx="698434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Infrared light is most absorbed by the object</a:t>
            </a:r>
          </a:p>
          <a:p>
            <a:endParaRPr lang="en-GB" dirty="0"/>
          </a:p>
          <a:p>
            <a:r>
              <a:rPr lang="en-GB" dirty="0" smtClean="0"/>
              <a:t>But still there is radiation emitted and is a function of temperature</a:t>
            </a:r>
          </a:p>
          <a:p>
            <a:endParaRPr lang="en-GB" dirty="0"/>
          </a:p>
          <a:p>
            <a:r>
              <a:rPr lang="en-GB" dirty="0" smtClean="0"/>
              <a:t>With this radiation we can create a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2704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9552" y="1395695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b="1" dirty="0" smtClean="0"/>
              <a:t>What is a thermal camera?</a:t>
            </a:r>
            <a:endParaRPr lang="en-GB" sz="2400" b="1" dirty="0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39552" y="2390637"/>
            <a:ext cx="71287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bolometer absorbs thermal radiation and changes resistance</a:t>
            </a:r>
          </a:p>
          <a:p>
            <a:endParaRPr lang="en-GB" dirty="0"/>
          </a:p>
          <a:p>
            <a:r>
              <a:rPr lang="en-GB" dirty="0" smtClean="0"/>
              <a:t>A thermal camera is full with micro-bolometers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05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9552" y="1395695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b="1" dirty="0" smtClean="0"/>
              <a:t>What is a thermal camera?</a:t>
            </a:r>
            <a:endParaRPr lang="en-GB" sz="2400" b="1" dirty="0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8" t="1199" r="1234" b="2020"/>
          <a:stretch/>
        </p:blipFill>
        <p:spPr>
          <a:xfrm>
            <a:off x="1691680" y="2492896"/>
            <a:ext cx="5760640" cy="381642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83998" y="2060848"/>
            <a:ext cx="2087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Factors affecting: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209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998" y="1489584"/>
            <a:ext cx="7172325" cy="523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308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1" y="1377189"/>
            <a:ext cx="6834535" cy="5125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337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867" y="1524000"/>
            <a:ext cx="6443133" cy="4832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3725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803" y="1133141"/>
            <a:ext cx="7442633" cy="5593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044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955029"/>
            <a:ext cx="3038475" cy="227647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955029"/>
            <a:ext cx="3561145" cy="2289307"/>
          </a:xfrm>
          <a:prstGeom prst="rect">
            <a:avLst/>
          </a:prstGeom>
        </p:spPr>
      </p:pic>
      <p:pic>
        <p:nvPicPr>
          <p:cNvPr id="12290" name="Picture 2" descr="Resultado de imagen de thermal pictures water leak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457" y="4435474"/>
            <a:ext cx="3048000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Resultado de imagen de thermal pictures water leakag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429719"/>
            <a:ext cx="3048000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21787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33" y="1087661"/>
            <a:ext cx="8191500" cy="579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4201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45509"/>
            <a:ext cx="5867400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2120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186241"/>
            <a:ext cx="7380312" cy="5535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85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15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84783"/>
            <a:ext cx="4067175" cy="304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619" y="1480470"/>
            <a:ext cx="4064788" cy="3052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6648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214</Words>
  <Application>Microsoft Office PowerPoint</Application>
  <PresentationFormat>On-screen Show (4:3)</PresentationFormat>
  <Paragraphs>70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</cp:lastModifiedBy>
  <cp:revision>18</cp:revision>
  <dcterms:created xsi:type="dcterms:W3CDTF">2015-09-15T12:16:09Z</dcterms:created>
  <dcterms:modified xsi:type="dcterms:W3CDTF">2018-10-22T19:53:24Z</dcterms:modified>
</cp:coreProperties>
</file>