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470" r:id="rId1"/>
  </p:sldMasterIdLst>
  <p:notesMasterIdLst>
    <p:notesMasterId r:id="rId15"/>
  </p:notesMasterIdLst>
  <p:sldIdLst>
    <p:sldId id="256" r:id="rId2"/>
    <p:sldId id="257" r:id="rId3"/>
    <p:sldId id="291" r:id="rId4"/>
    <p:sldId id="292" r:id="rId5"/>
    <p:sldId id="302" r:id="rId6"/>
    <p:sldId id="296" r:id="rId7"/>
    <p:sldId id="297" r:id="rId8"/>
    <p:sldId id="298" r:id="rId9"/>
    <p:sldId id="299" r:id="rId10"/>
    <p:sldId id="301" r:id="rId11"/>
    <p:sldId id="273" r:id="rId12"/>
    <p:sldId id="290" r:id="rId13"/>
    <p:sldId id="28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EB00"/>
    <a:srgbClr val="0048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50"/>
    <p:restoredTop sz="91975"/>
  </p:normalViewPr>
  <p:slideViewPr>
    <p:cSldViewPr snapToGrid="0">
      <p:cViewPr varScale="1">
        <p:scale>
          <a:sx n="96" d="100"/>
          <a:sy n="96" d="100"/>
        </p:scale>
        <p:origin x="176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sita.aero/about-us/?utm_source=chatgpt.com" TargetMode="External"/></Relationships>
</file>

<file path=ppt/diagrams/_rels/drawing1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sita.aero/about-us/?utm_source=chatgpt.com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A79B0D-E939-3047-8698-9491C382111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ED47BE4-4D27-6641-8E1A-1E67514521FA}">
      <dgm:prSet/>
      <dgm:spPr>
        <a:solidFill>
          <a:schemeClr val="accent2"/>
        </a:solidFill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pPr algn="just">
            <a:lnSpc>
              <a:spcPct val="150000"/>
            </a:lnSpc>
          </a:pP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Module Name: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3823FF-6AE5-034D-9712-FAF323BE86D3}" type="parTrans" cxnId="{29C6D21B-24AA-D042-8436-CDDF36F7CE6B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50C217-18C6-E34E-A6DA-405389A0231F}" type="sibTrans" cxnId="{29C6D21B-24AA-D042-8436-CDDF36F7CE6B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382597-F10E-394D-81E3-ABF0BFCB6E34}">
      <dgm:prSet/>
      <dgm:spPr>
        <a:solidFill>
          <a:schemeClr val="accent2"/>
        </a:solidFill>
        <a:ln>
          <a:noFill/>
        </a:ln>
      </dgm:spPr>
      <dgm:t>
        <a:bodyPr/>
        <a:lstStyle/>
        <a:p>
          <a:pPr algn="just">
            <a:lnSpc>
              <a:spcPct val="150000"/>
            </a:lnSpc>
          </a:pP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Module Code: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084619-F5BD-A648-956A-8F7B17B5E583}" type="parTrans" cxnId="{01400AD8-DF8F-6A45-8D37-7F19AA4E2144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2301C8-AD0C-594E-9570-3C606C77D76C}" type="sibTrans" cxnId="{01400AD8-DF8F-6A45-8D37-7F19AA4E2144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90D90B-C740-0E4A-A887-39D768ABDCB7}">
      <dgm:prSet/>
      <dgm:spPr>
        <a:solidFill>
          <a:schemeClr val="accent2"/>
        </a:solidFill>
        <a:ln>
          <a:noFill/>
        </a:ln>
      </dgm:spPr>
      <dgm:t>
        <a:bodyPr/>
        <a:lstStyle/>
        <a:p>
          <a:pPr algn="just">
            <a:lnSpc>
              <a:spcPct val="150000"/>
            </a:lnSpc>
          </a:pPr>
          <a:r>
            <a: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Lecturer: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36E6C3-5C55-A746-888C-5108825679BA}" type="parTrans" cxnId="{EC85818D-578B-5B45-912B-5264F8CA5EF6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72F6F0-004A-A94D-B964-C8A471AE8349}" type="sibTrans" cxnId="{EC85818D-578B-5B45-912B-5264F8CA5EF6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5BC049-D0EB-F047-839D-D45B506019FE}">
      <dgm:prSet/>
      <dgm:spPr>
        <a:solidFill>
          <a:schemeClr val="accent2"/>
        </a:solidFill>
        <a:ln>
          <a:solidFill>
            <a:schemeClr val="accent2">
              <a:lumMod val="75000"/>
            </a:schemeClr>
          </a:solidFill>
        </a:ln>
      </dgm:spPr>
      <dgm:t>
        <a:bodyPr/>
        <a:lstStyle/>
        <a:p>
          <a:pPr algn="just">
            <a:lnSpc>
              <a:spcPct val="150000"/>
            </a:lnSpc>
          </a:pP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Student Name: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F61225-0A71-2349-9593-679DADD192CB}" type="parTrans" cxnId="{F6363284-D462-E142-BDEC-6C529307E856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CE72A4-19F7-DE44-B973-6F6E8D5B1F9B}" type="sibTrans" cxnId="{F6363284-D462-E142-BDEC-6C529307E856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C027E0-AD70-EB4C-80A4-F92E755827BC}">
      <dgm:prSet/>
      <dgm:spPr>
        <a:solidFill>
          <a:schemeClr val="accent2"/>
        </a:solidFill>
        <a:ln>
          <a:noFill/>
        </a:ln>
      </dgm:spPr>
      <dgm:t>
        <a:bodyPr/>
        <a:lstStyle/>
        <a:p>
          <a:pPr algn="just">
            <a:lnSpc>
              <a:spcPct val="150000"/>
            </a:lnSpc>
          </a:pP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Student ID: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8C8EA9-71B6-4A49-BA8B-528B10633C9B}" type="parTrans" cxnId="{E98583D5-3705-C94E-B8F5-C46398BD9BF1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274604-BCDB-E34F-A7AA-3C58B5E1474C}" type="sibTrans" cxnId="{E98583D5-3705-C94E-B8F5-C46398BD9BF1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CF308C-4550-0240-91A8-0AD5A31C2DA8}">
      <dgm:prSet/>
      <dgm:spPr>
        <a:solidFill>
          <a:schemeClr val="accent2">
            <a:lumMod val="20000"/>
            <a:lumOff val="80000"/>
            <a:alpha val="90000"/>
          </a:schemeClr>
        </a:solidFill>
        <a:ln>
          <a:solidFill>
            <a:schemeClr val="accent2">
              <a:lumMod val="75000"/>
              <a:alpha val="90000"/>
            </a:schemeClr>
          </a:solidFill>
        </a:ln>
      </dgm:spPr>
      <dgm:t>
        <a:bodyPr/>
        <a:lstStyle/>
        <a:p>
          <a:pPr algn="just">
            <a:lnSpc>
              <a:spcPct val="150000"/>
            </a:lnSpc>
            <a:buNone/>
          </a:pPr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Developing and Managing Individuals and Team </a:t>
          </a:r>
        </a:p>
      </dgm:t>
    </dgm:pt>
    <dgm:pt modelId="{1457D004-AA53-C044-A393-AA933AE6F056}" type="parTrans" cxnId="{CC6B1560-D7F8-B34B-9006-0591DDFE114A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512517-B5C0-A44E-8FD5-35655B8CEA06}" type="sibTrans" cxnId="{CC6B1560-D7F8-B34B-9006-0591DDFE114A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A62C13-5D09-7C45-AE75-1D5AB9721B24}">
      <dgm:prSet/>
      <dgm:spPr>
        <a:solidFill>
          <a:schemeClr val="accent2">
            <a:lumMod val="20000"/>
            <a:lumOff val="80000"/>
            <a:alpha val="90000"/>
          </a:schemeClr>
        </a:solidFill>
        <a:ln>
          <a:solidFill>
            <a:schemeClr val="accent2">
              <a:lumMod val="75000"/>
              <a:alpha val="90000"/>
            </a:schemeClr>
          </a:solidFill>
        </a:ln>
      </dgm:spPr>
      <dgm:t>
        <a:bodyPr/>
        <a:lstStyle/>
        <a:p>
          <a:pPr algn="just">
            <a:lnSpc>
              <a:spcPct val="150000"/>
            </a:lnSpc>
            <a:buNone/>
          </a:pP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LCLM5002_Lon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2FD498-7361-644E-BD4B-9E99030E48F0}" type="parTrans" cxnId="{DAAA65A4-D801-0F49-AE3E-F21BFBFED6FC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6F316A-271A-A146-B31C-64D0CFB2CD3F}" type="sibTrans" cxnId="{DAAA65A4-D801-0F49-AE3E-F21BFBFED6FC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5FEC6F-DD6C-4B4B-BC4B-3B156410E788}">
      <dgm:prSet/>
      <dgm:spPr>
        <a:solidFill>
          <a:schemeClr val="accent2">
            <a:lumMod val="20000"/>
            <a:lumOff val="80000"/>
            <a:alpha val="90000"/>
          </a:schemeClr>
        </a:solidFill>
        <a:ln>
          <a:solidFill>
            <a:schemeClr val="accent2">
              <a:lumMod val="75000"/>
              <a:alpha val="90000"/>
            </a:schemeClr>
          </a:solidFill>
        </a:ln>
      </dgm:spPr>
      <dgm:t>
        <a:bodyPr/>
        <a:lstStyle/>
        <a:p>
          <a:pPr algn="just">
            <a:lnSpc>
              <a:spcPct val="150000"/>
            </a:lnSpc>
            <a:buNone/>
          </a:pPr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Amer Kareem</a:t>
          </a:r>
        </a:p>
      </dgm:t>
    </dgm:pt>
    <dgm:pt modelId="{2E58BD60-44BF-4749-B03D-F618A3360605}" type="parTrans" cxnId="{8C798D41-7708-9F49-B958-BBD903B4EC17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F48033-01DF-7446-9E5A-CE4AA7991611}" type="sibTrans" cxnId="{8C798D41-7708-9F49-B958-BBD903B4EC17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F19946-0DA8-D340-B585-594C5C658A67}">
      <dgm:prSet/>
      <dgm:spPr>
        <a:solidFill>
          <a:schemeClr val="accent2">
            <a:lumMod val="20000"/>
            <a:lumOff val="80000"/>
            <a:alpha val="90000"/>
          </a:schemeClr>
        </a:solidFill>
        <a:ln>
          <a:solidFill>
            <a:schemeClr val="accent2">
              <a:lumMod val="75000"/>
              <a:alpha val="90000"/>
            </a:schemeClr>
          </a:solidFill>
        </a:ln>
      </dgm:spPr>
      <dgm:t>
        <a:bodyPr/>
        <a:lstStyle/>
        <a:p>
          <a:pPr algn="just">
            <a:lnSpc>
              <a:spcPct val="150000"/>
            </a:lnSpc>
            <a:buNone/>
          </a:pP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Joanita Teixeira F. A. Guterres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87BD49-7A95-5E4D-86DB-41FB11DAF59C}" type="parTrans" cxnId="{9465B0ED-7E79-9648-A731-AAA26C3E2157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01B8C7-3F4D-D84F-8E53-89EB1E550210}" type="sibTrans" cxnId="{9465B0ED-7E79-9648-A731-AAA26C3E2157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CE551F-B4C3-B242-9332-F47D59C18097}">
      <dgm:prSet/>
      <dgm:spPr>
        <a:solidFill>
          <a:schemeClr val="accent2">
            <a:lumMod val="20000"/>
            <a:lumOff val="80000"/>
            <a:alpha val="90000"/>
          </a:schemeClr>
        </a:solidFill>
        <a:ln>
          <a:solidFill>
            <a:schemeClr val="accent2">
              <a:lumMod val="75000"/>
              <a:alpha val="90000"/>
            </a:schemeClr>
          </a:solidFill>
        </a:ln>
      </dgm:spPr>
      <dgm:t>
        <a:bodyPr/>
        <a:lstStyle/>
        <a:p>
          <a:pPr algn="just">
            <a:lnSpc>
              <a:spcPct val="150000"/>
            </a:lnSpc>
            <a:buNone/>
          </a:pPr>
          <a:r>
            <a: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2331039</a:t>
          </a:r>
          <a:endParaRPr lang="en-GB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9F9C82-EB13-3844-A503-BF7072D2704E}" type="parTrans" cxnId="{25DF381E-A866-874B-AFB9-024CF57491B2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02582F-34B2-5948-A805-CD6EEAB7705F}" type="sibTrans" cxnId="{25DF381E-A866-874B-AFB9-024CF57491B2}">
      <dgm:prSet/>
      <dgm:spPr/>
      <dgm:t>
        <a:bodyPr/>
        <a:lstStyle/>
        <a:p>
          <a:pPr>
            <a:lnSpc>
              <a:spcPct val="150000"/>
            </a:lnSpc>
          </a:pPr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EA0059-453D-D34E-95A5-530274B10F56}" type="pres">
      <dgm:prSet presAssocID="{D3A79B0D-E939-3047-8698-9491C3821115}" presName="Name0" presStyleCnt="0">
        <dgm:presLayoutVars>
          <dgm:dir/>
          <dgm:animLvl val="lvl"/>
          <dgm:resizeHandles val="exact"/>
        </dgm:presLayoutVars>
      </dgm:prSet>
      <dgm:spPr/>
    </dgm:pt>
    <dgm:pt modelId="{BA26D173-CABE-9449-95B5-C1E9A6555DBA}" type="pres">
      <dgm:prSet presAssocID="{7ED47BE4-4D27-6641-8E1A-1E67514521FA}" presName="linNode" presStyleCnt="0"/>
      <dgm:spPr/>
    </dgm:pt>
    <dgm:pt modelId="{752B6EE5-DA78-E14D-87F5-C17CB6D6C27F}" type="pres">
      <dgm:prSet presAssocID="{7ED47BE4-4D27-6641-8E1A-1E67514521FA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2E06521B-C9A5-304C-99CD-CD544FA132DE}" type="pres">
      <dgm:prSet presAssocID="{7ED47BE4-4D27-6641-8E1A-1E67514521FA}" presName="descendantText" presStyleLbl="alignAccFollowNode1" presStyleIdx="0" presStyleCnt="5">
        <dgm:presLayoutVars>
          <dgm:bulletEnabled val="1"/>
        </dgm:presLayoutVars>
      </dgm:prSet>
      <dgm:spPr/>
    </dgm:pt>
    <dgm:pt modelId="{5BCD537E-4DA3-1844-9DE7-F8D66FEDBD24}" type="pres">
      <dgm:prSet presAssocID="{6650C217-18C6-E34E-A6DA-405389A0231F}" presName="sp" presStyleCnt="0"/>
      <dgm:spPr/>
    </dgm:pt>
    <dgm:pt modelId="{4F027D70-99F0-A04E-92A7-F1071BDAF8D2}" type="pres">
      <dgm:prSet presAssocID="{62382597-F10E-394D-81E3-ABF0BFCB6E34}" presName="linNode" presStyleCnt="0"/>
      <dgm:spPr/>
    </dgm:pt>
    <dgm:pt modelId="{385BC0BB-16BC-6449-B62E-7AA506EBC99C}" type="pres">
      <dgm:prSet presAssocID="{62382597-F10E-394D-81E3-ABF0BFCB6E34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2191645-C705-0A4E-BC70-48DF9C4527D8}" type="pres">
      <dgm:prSet presAssocID="{62382597-F10E-394D-81E3-ABF0BFCB6E34}" presName="descendantText" presStyleLbl="alignAccFollowNode1" presStyleIdx="1" presStyleCnt="5">
        <dgm:presLayoutVars>
          <dgm:bulletEnabled val="1"/>
        </dgm:presLayoutVars>
      </dgm:prSet>
      <dgm:spPr/>
    </dgm:pt>
    <dgm:pt modelId="{CDDE3914-778C-3B42-965F-FB4525EA922D}" type="pres">
      <dgm:prSet presAssocID="{462301C8-AD0C-594E-9570-3C606C77D76C}" presName="sp" presStyleCnt="0"/>
      <dgm:spPr/>
    </dgm:pt>
    <dgm:pt modelId="{13BACDC6-4FC1-F143-A314-25A7632E0A05}" type="pres">
      <dgm:prSet presAssocID="{3390D90B-C740-0E4A-A887-39D768ABDCB7}" presName="linNode" presStyleCnt="0"/>
      <dgm:spPr/>
    </dgm:pt>
    <dgm:pt modelId="{2DEA6D5B-E185-B64B-AA48-EEBEA36234F8}" type="pres">
      <dgm:prSet presAssocID="{3390D90B-C740-0E4A-A887-39D768ABDCB7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EDFAFA50-CD96-9E4F-8FBF-E7924E105D60}" type="pres">
      <dgm:prSet presAssocID="{3390D90B-C740-0E4A-A887-39D768ABDCB7}" presName="descendantText" presStyleLbl="alignAccFollowNode1" presStyleIdx="2" presStyleCnt="5">
        <dgm:presLayoutVars>
          <dgm:bulletEnabled val="1"/>
        </dgm:presLayoutVars>
      </dgm:prSet>
      <dgm:spPr/>
    </dgm:pt>
    <dgm:pt modelId="{961E3E83-5C57-3B45-BC9A-19935050ADD9}" type="pres">
      <dgm:prSet presAssocID="{8172F6F0-004A-A94D-B964-C8A471AE8349}" presName="sp" presStyleCnt="0"/>
      <dgm:spPr/>
    </dgm:pt>
    <dgm:pt modelId="{81319697-EC90-6C4A-BBBF-04C9510B8473}" type="pres">
      <dgm:prSet presAssocID="{8A5BC049-D0EB-F047-839D-D45B506019FE}" presName="linNode" presStyleCnt="0"/>
      <dgm:spPr/>
    </dgm:pt>
    <dgm:pt modelId="{7A01A6CD-33BB-A74F-B9C3-2C5A99137373}" type="pres">
      <dgm:prSet presAssocID="{8A5BC049-D0EB-F047-839D-D45B506019FE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8DA22599-063E-AD41-BC7F-868092E92B1A}" type="pres">
      <dgm:prSet presAssocID="{8A5BC049-D0EB-F047-839D-D45B506019FE}" presName="descendantText" presStyleLbl="alignAccFollowNode1" presStyleIdx="3" presStyleCnt="5">
        <dgm:presLayoutVars>
          <dgm:bulletEnabled val="1"/>
        </dgm:presLayoutVars>
      </dgm:prSet>
      <dgm:spPr/>
    </dgm:pt>
    <dgm:pt modelId="{74C4AB49-F27D-2E47-B977-AD07EE5A22BA}" type="pres">
      <dgm:prSet presAssocID="{A1CE72A4-19F7-DE44-B973-6F6E8D5B1F9B}" presName="sp" presStyleCnt="0"/>
      <dgm:spPr/>
    </dgm:pt>
    <dgm:pt modelId="{C793A9EA-68DC-344E-B000-3935E6651676}" type="pres">
      <dgm:prSet presAssocID="{44C027E0-AD70-EB4C-80A4-F92E755827BC}" presName="linNode" presStyleCnt="0"/>
      <dgm:spPr/>
    </dgm:pt>
    <dgm:pt modelId="{A2A2AA76-35BB-CE42-BA16-31FCD5DC6035}" type="pres">
      <dgm:prSet presAssocID="{44C027E0-AD70-EB4C-80A4-F92E755827BC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A43EA71A-89D2-EC44-A4EE-44597CEC4DE8}" type="pres">
      <dgm:prSet presAssocID="{44C027E0-AD70-EB4C-80A4-F92E755827BC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90668303-BE32-E543-B2E4-036604A754B8}" type="presOf" srcId="{01CF308C-4550-0240-91A8-0AD5A31C2DA8}" destId="{2E06521B-C9A5-304C-99CD-CD544FA132DE}" srcOrd="0" destOrd="0" presId="urn:microsoft.com/office/officeart/2005/8/layout/vList5"/>
    <dgm:cxn modelId="{2C467F0C-CA05-EF4C-B083-0F2443A3553D}" type="presOf" srcId="{62382597-F10E-394D-81E3-ABF0BFCB6E34}" destId="{385BC0BB-16BC-6449-B62E-7AA506EBC99C}" srcOrd="0" destOrd="0" presId="urn:microsoft.com/office/officeart/2005/8/layout/vList5"/>
    <dgm:cxn modelId="{29C6D21B-24AA-D042-8436-CDDF36F7CE6B}" srcId="{D3A79B0D-E939-3047-8698-9491C3821115}" destId="{7ED47BE4-4D27-6641-8E1A-1E67514521FA}" srcOrd="0" destOrd="0" parTransId="{B43823FF-6AE5-034D-9712-FAF323BE86D3}" sibTransId="{6650C217-18C6-E34E-A6DA-405389A0231F}"/>
    <dgm:cxn modelId="{25DF381E-A866-874B-AFB9-024CF57491B2}" srcId="{44C027E0-AD70-EB4C-80A4-F92E755827BC}" destId="{38CE551F-B4C3-B242-9332-F47D59C18097}" srcOrd="0" destOrd="0" parTransId="{659F9C82-EB13-3844-A503-BF7072D2704E}" sibTransId="{D402582F-34B2-5948-A805-CD6EEAB7705F}"/>
    <dgm:cxn modelId="{DDE8A334-9AF4-334D-9BF0-D42C84E863CC}" type="presOf" srcId="{38CE551F-B4C3-B242-9332-F47D59C18097}" destId="{A43EA71A-89D2-EC44-A4EE-44597CEC4DE8}" srcOrd="0" destOrd="0" presId="urn:microsoft.com/office/officeart/2005/8/layout/vList5"/>
    <dgm:cxn modelId="{68E55240-5257-C644-B571-829CE522924A}" type="presOf" srcId="{ADF19946-0DA8-D340-B585-594C5C658A67}" destId="{8DA22599-063E-AD41-BC7F-868092E92B1A}" srcOrd="0" destOrd="0" presId="urn:microsoft.com/office/officeart/2005/8/layout/vList5"/>
    <dgm:cxn modelId="{8C798D41-7708-9F49-B958-BBD903B4EC17}" srcId="{3390D90B-C740-0E4A-A887-39D768ABDCB7}" destId="{315FEC6F-DD6C-4B4B-BC4B-3B156410E788}" srcOrd="0" destOrd="0" parTransId="{2E58BD60-44BF-4749-B03D-F618A3360605}" sibTransId="{1CF48033-01DF-7446-9E5A-CE4AA7991611}"/>
    <dgm:cxn modelId="{6208214A-2580-0340-8D75-DC848EF208CD}" type="presOf" srcId="{D3A79B0D-E939-3047-8698-9491C3821115}" destId="{FEEA0059-453D-D34E-95A5-530274B10F56}" srcOrd="0" destOrd="0" presId="urn:microsoft.com/office/officeart/2005/8/layout/vList5"/>
    <dgm:cxn modelId="{CC6B1560-D7F8-B34B-9006-0591DDFE114A}" srcId="{7ED47BE4-4D27-6641-8E1A-1E67514521FA}" destId="{01CF308C-4550-0240-91A8-0AD5A31C2DA8}" srcOrd="0" destOrd="0" parTransId="{1457D004-AA53-C044-A393-AA933AE6F056}" sibTransId="{2B512517-B5C0-A44E-8FD5-35655B8CEA06}"/>
    <dgm:cxn modelId="{71B35379-77B3-E744-8DAD-BF2C85C61F11}" type="presOf" srcId="{3390D90B-C740-0E4A-A887-39D768ABDCB7}" destId="{2DEA6D5B-E185-B64B-AA48-EEBEA36234F8}" srcOrd="0" destOrd="0" presId="urn:microsoft.com/office/officeart/2005/8/layout/vList5"/>
    <dgm:cxn modelId="{6478E07E-07BE-4042-9EDD-3B4FACE3249C}" type="presOf" srcId="{315FEC6F-DD6C-4B4B-BC4B-3B156410E788}" destId="{EDFAFA50-CD96-9E4F-8FBF-E7924E105D60}" srcOrd="0" destOrd="0" presId="urn:microsoft.com/office/officeart/2005/8/layout/vList5"/>
    <dgm:cxn modelId="{F6363284-D462-E142-BDEC-6C529307E856}" srcId="{D3A79B0D-E939-3047-8698-9491C3821115}" destId="{8A5BC049-D0EB-F047-839D-D45B506019FE}" srcOrd="3" destOrd="0" parTransId="{7CF61225-0A71-2349-9593-679DADD192CB}" sibTransId="{A1CE72A4-19F7-DE44-B973-6F6E8D5B1F9B}"/>
    <dgm:cxn modelId="{EC85818D-578B-5B45-912B-5264F8CA5EF6}" srcId="{D3A79B0D-E939-3047-8698-9491C3821115}" destId="{3390D90B-C740-0E4A-A887-39D768ABDCB7}" srcOrd="2" destOrd="0" parTransId="{CC36E6C3-5C55-A746-888C-5108825679BA}" sibTransId="{8172F6F0-004A-A94D-B964-C8A471AE8349}"/>
    <dgm:cxn modelId="{1497B191-8809-B744-99FD-43920EA23290}" type="presOf" srcId="{7ED47BE4-4D27-6641-8E1A-1E67514521FA}" destId="{752B6EE5-DA78-E14D-87F5-C17CB6D6C27F}" srcOrd="0" destOrd="0" presId="urn:microsoft.com/office/officeart/2005/8/layout/vList5"/>
    <dgm:cxn modelId="{DAAA65A4-D801-0F49-AE3E-F21BFBFED6FC}" srcId="{62382597-F10E-394D-81E3-ABF0BFCB6E34}" destId="{12A62C13-5D09-7C45-AE75-1D5AB9721B24}" srcOrd="0" destOrd="0" parTransId="{772FD498-7361-644E-BD4B-9E99030E48F0}" sibTransId="{C86F316A-271A-A146-B31C-64D0CFB2CD3F}"/>
    <dgm:cxn modelId="{A3C513C3-49C2-FF44-B4E2-621C6C33F25B}" type="presOf" srcId="{8A5BC049-D0EB-F047-839D-D45B506019FE}" destId="{7A01A6CD-33BB-A74F-B9C3-2C5A99137373}" srcOrd="0" destOrd="0" presId="urn:microsoft.com/office/officeart/2005/8/layout/vList5"/>
    <dgm:cxn modelId="{E98583D5-3705-C94E-B8F5-C46398BD9BF1}" srcId="{D3A79B0D-E939-3047-8698-9491C3821115}" destId="{44C027E0-AD70-EB4C-80A4-F92E755827BC}" srcOrd="4" destOrd="0" parTransId="{5C8C8EA9-71B6-4A49-BA8B-528B10633C9B}" sibTransId="{E1274604-BCDB-E34F-A7AA-3C58B5E1474C}"/>
    <dgm:cxn modelId="{01400AD8-DF8F-6A45-8D37-7F19AA4E2144}" srcId="{D3A79B0D-E939-3047-8698-9491C3821115}" destId="{62382597-F10E-394D-81E3-ABF0BFCB6E34}" srcOrd="1" destOrd="0" parTransId="{17084619-F5BD-A648-956A-8F7B17B5E583}" sibTransId="{462301C8-AD0C-594E-9570-3C606C77D76C}"/>
    <dgm:cxn modelId="{4091A2E4-9FAB-1948-BB50-274EB207224D}" type="presOf" srcId="{12A62C13-5D09-7C45-AE75-1D5AB9721B24}" destId="{12191645-C705-0A4E-BC70-48DF9C4527D8}" srcOrd="0" destOrd="0" presId="urn:microsoft.com/office/officeart/2005/8/layout/vList5"/>
    <dgm:cxn modelId="{AD10CAEC-A697-E640-A1F1-5B3FB51EB108}" type="presOf" srcId="{44C027E0-AD70-EB4C-80A4-F92E755827BC}" destId="{A2A2AA76-35BB-CE42-BA16-31FCD5DC6035}" srcOrd="0" destOrd="0" presId="urn:microsoft.com/office/officeart/2005/8/layout/vList5"/>
    <dgm:cxn modelId="{9465B0ED-7E79-9648-A731-AAA26C3E2157}" srcId="{8A5BC049-D0EB-F047-839D-D45B506019FE}" destId="{ADF19946-0DA8-D340-B585-594C5C658A67}" srcOrd="0" destOrd="0" parTransId="{FB87BD49-7A95-5E4D-86DB-41FB11DAF59C}" sibTransId="{D701B8C7-3F4D-D84F-8E53-89EB1E550210}"/>
    <dgm:cxn modelId="{030FB9CF-C6E1-1042-A6FF-6E392F4886CC}" type="presParOf" srcId="{FEEA0059-453D-D34E-95A5-530274B10F56}" destId="{BA26D173-CABE-9449-95B5-C1E9A6555DBA}" srcOrd="0" destOrd="0" presId="urn:microsoft.com/office/officeart/2005/8/layout/vList5"/>
    <dgm:cxn modelId="{9D131E0F-67D0-4C47-992D-290B7B33993E}" type="presParOf" srcId="{BA26D173-CABE-9449-95B5-C1E9A6555DBA}" destId="{752B6EE5-DA78-E14D-87F5-C17CB6D6C27F}" srcOrd="0" destOrd="0" presId="urn:microsoft.com/office/officeart/2005/8/layout/vList5"/>
    <dgm:cxn modelId="{353924C6-909D-4746-BB4A-325B92AC55C7}" type="presParOf" srcId="{BA26D173-CABE-9449-95B5-C1E9A6555DBA}" destId="{2E06521B-C9A5-304C-99CD-CD544FA132DE}" srcOrd="1" destOrd="0" presId="urn:microsoft.com/office/officeart/2005/8/layout/vList5"/>
    <dgm:cxn modelId="{B64107CC-46F2-1A49-8E27-F3ACDF5B5CAA}" type="presParOf" srcId="{FEEA0059-453D-D34E-95A5-530274B10F56}" destId="{5BCD537E-4DA3-1844-9DE7-F8D66FEDBD24}" srcOrd="1" destOrd="0" presId="urn:microsoft.com/office/officeart/2005/8/layout/vList5"/>
    <dgm:cxn modelId="{BA2CDA43-A55A-B443-AE8A-A613A8452B2C}" type="presParOf" srcId="{FEEA0059-453D-D34E-95A5-530274B10F56}" destId="{4F027D70-99F0-A04E-92A7-F1071BDAF8D2}" srcOrd="2" destOrd="0" presId="urn:microsoft.com/office/officeart/2005/8/layout/vList5"/>
    <dgm:cxn modelId="{BC92AF18-95B1-2341-9360-92C3B8F5B40E}" type="presParOf" srcId="{4F027D70-99F0-A04E-92A7-F1071BDAF8D2}" destId="{385BC0BB-16BC-6449-B62E-7AA506EBC99C}" srcOrd="0" destOrd="0" presId="urn:microsoft.com/office/officeart/2005/8/layout/vList5"/>
    <dgm:cxn modelId="{4A5AA92C-21A1-7342-B2CA-CB11AAB20D36}" type="presParOf" srcId="{4F027D70-99F0-A04E-92A7-F1071BDAF8D2}" destId="{12191645-C705-0A4E-BC70-48DF9C4527D8}" srcOrd="1" destOrd="0" presId="urn:microsoft.com/office/officeart/2005/8/layout/vList5"/>
    <dgm:cxn modelId="{65CC5EE4-150A-7E4A-9533-0D303CDD8008}" type="presParOf" srcId="{FEEA0059-453D-D34E-95A5-530274B10F56}" destId="{CDDE3914-778C-3B42-965F-FB4525EA922D}" srcOrd="3" destOrd="0" presId="urn:microsoft.com/office/officeart/2005/8/layout/vList5"/>
    <dgm:cxn modelId="{FEFC179F-A89D-5345-A642-3114BF03BA8B}" type="presParOf" srcId="{FEEA0059-453D-D34E-95A5-530274B10F56}" destId="{13BACDC6-4FC1-F143-A314-25A7632E0A05}" srcOrd="4" destOrd="0" presId="urn:microsoft.com/office/officeart/2005/8/layout/vList5"/>
    <dgm:cxn modelId="{E535D815-10D2-9246-8771-2AF2646DEFFC}" type="presParOf" srcId="{13BACDC6-4FC1-F143-A314-25A7632E0A05}" destId="{2DEA6D5B-E185-B64B-AA48-EEBEA36234F8}" srcOrd="0" destOrd="0" presId="urn:microsoft.com/office/officeart/2005/8/layout/vList5"/>
    <dgm:cxn modelId="{4DE43BB6-CADC-3348-BBD8-9A365E08626E}" type="presParOf" srcId="{13BACDC6-4FC1-F143-A314-25A7632E0A05}" destId="{EDFAFA50-CD96-9E4F-8FBF-E7924E105D60}" srcOrd="1" destOrd="0" presId="urn:microsoft.com/office/officeart/2005/8/layout/vList5"/>
    <dgm:cxn modelId="{54EC7AF4-1D7F-7A49-B0EA-CBEB3F7CE35B}" type="presParOf" srcId="{FEEA0059-453D-D34E-95A5-530274B10F56}" destId="{961E3E83-5C57-3B45-BC9A-19935050ADD9}" srcOrd="5" destOrd="0" presId="urn:microsoft.com/office/officeart/2005/8/layout/vList5"/>
    <dgm:cxn modelId="{F9D6A21D-E109-E747-9933-0651B3F22B19}" type="presParOf" srcId="{FEEA0059-453D-D34E-95A5-530274B10F56}" destId="{81319697-EC90-6C4A-BBBF-04C9510B8473}" srcOrd="6" destOrd="0" presId="urn:microsoft.com/office/officeart/2005/8/layout/vList5"/>
    <dgm:cxn modelId="{C2CE8D0D-834F-FE4A-A7EF-F82C15607E4A}" type="presParOf" srcId="{81319697-EC90-6C4A-BBBF-04C9510B8473}" destId="{7A01A6CD-33BB-A74F-B9C3-2C5A99137373}" srcOrd="0" destOrd="0" presId="urn:microsoft.com/office/officeart/2005/8/layout/vList5"/>
    <dgm:cxn modelId="{2E45684B-0D0E-2D4E-B5CE-D0635C988438}" type="presParOf" srcId="{81319697-EC90-6C4A-BBBF-04C9510B8473}" destId="{8DA22599-063E-AD41-BC7F-868092E92B1A}" srcOrd="1" destOrd="0" presId="urn:microsoft.com/office/officeart/2005/8/layout/vList5"/>
    <dgm:cxn modelId="{1E485D2B-3D36-6C45-9445-65275256FA41}" type="presParOf" srcId="{FEEA0059-453D-D34E-95A5-530274B10F56}" destId="{74C4AB49-F27D-2E47-B977-AD07EE5A22BA}" srcOrd="7" destOrd="0" presId="urn:microsoft.com/office/officeart/2005/8/layout/vList5"/>
    <dgm:cxn modelId="{4FF96B4B-7E9E-494A-8295-5922E0E3BC2C}" type="presParOf" srcId="{FEEA0059-453D-D34E-95A5-530274B10F56}" destId="{C793A9EA-68DC-344E-B000-3935E6651676}" srcOrd="8" destOrd="0" presId="urn:microsoft.com/office/officeart/2005/8/layout/vList5"/>
    <dgm:cxn modelId="{5C49B5E5-92C2-D644-836F-818BB339456E}" type="presParOf" srcId="{C793A9EA-68DC-344E-B000-3935E6651676}" destId="{A2A2AA76-35BB-CE42-BA16-31FCD5DC6035}" srcOrd="0" destOrd="0" presId="urn:microsoft.com/office/officeart/2005/8/layout/vList5"/>
    <dgm:cxn modelId="{5C4D4FAC-46A2-074A-8D0E-AF2A193B1791}" type="presParOf" srcId="{C793A9EA-68DC-344E-B000-3935E6651676}" destId="{A43EA71A-89D2-EC44-A4EE-44597CEC4DE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F5A58C-5EC1-4E65-8751-C4BAA5F66E8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8C92AC5-4C45-4D62-B6E2-B3C6AFCC1291}">
      <dgm:prSet custT="1"/>
      <dgm:spPr>
        <a:gradFill rotWithShape="0">
          <a:gsLst>
            <a:gs pos="0">
              <a:schemeClr val="accent3">
                <a:lumMod val="40000"/>
                <a:lumOff val="60000"/>
              </a:schemeClr>
            </a:gs>
            <a:gs pos="56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US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16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711251-EA3A-4E31-8719-749ECD90074E}" type="parTrans" cxnId="{79E20B88-003A-4B2D-9E8A-B9B8DB5EE45D}">
      <dgm:prSet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732BAA70-42CC-4867-97DB-8FF1CFBFFB92}" type="sibTrans" cxnId="{79E20B88-003A-4B2D-9E8A-B9B8DB5EE45D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7E9D84B4-BB0F-4829-9C97-D93C5578D3AC}">
      <dgm:prSet custT="1"/>
      <dgm:spPr>
        <a:gradFill rotWithShape="0">
          <a:gsLst>
            <a:gs pos="0">
              <a:schemeClr val="accent2">
                <a:lumMod val="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US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Interview Type 2: Technical Interview</a:t>
          </a:r>
          <a:endParaRPr lang="en-US" sz="16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4D3DB2-F749-442E-A553-41DFB7D664C6}" type="parTrans" cxnId="{C6CC74FF-E66D-4DF1-A0FF-26BFCB41E0C9}">
      <dgm:prSet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9FAAEF2C-C8D1-4143-9A20-3C7212AC2CC1}" type="sibTrans" cxnId="{C6CC74FF-E66D-4DF1-A0FF-26BFCB41E0C9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68A46C23-16B9-447E-8C1B-6BEA24C396AA}">
      <dgm:prSet custT="1"/>
      <dgm:spPr>
        <a:gradFill rotWithShape="0">
          <a:gsLst>
            <a:gs pos="0">
              <a:schemeClr val="accent2">
                <a:lumMod val="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US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Interview Type 3: </a:t>
          </a:r>
          <a:r>
            <a:rPr lang="en-GB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Hands-on Test or Practical  Interview</a:t>
          </a:r>
          <a:endParaRPr lang="en-US" sz="16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3F1EC4-9953-4C01-B16A-2B6CB6427A62}" type="parTrans" cxnId="{5EB42683-40CF-4D28-9674-D9EDDB441B0B}">
      <dgm:prSet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E3D03616-3553-4805-94E0-D549996526F3}" type="sibTrans" cxnId="{5EB42683-40CF-4D28-9674-D9EDDB441B0B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6A744E81-D0F7-4ABB-BCF2-43C07BFA96BE}">
      <dgm:prSet custT="1"/>
      <dgm:spPr>
        <a:gradFill rotWithShape="0">
          <a:gsLst>
            <a:gs pos="24000">
              <a:schemeClr val="accent2">
                <a:lumMod val="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US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  <a:endParaRPr lang="en-US" sz="16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F0198B-3377-48C5-A5FA-F7E562CAFC0D}" type="parTrans" cxnId="{02FB0B2A-0240-4BDC-957C-102BEEF7181D}">
      <dgm:prSet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304B5854-48BE-49AC-AA8D-81DE424A2BC6}" type="sibTrans" cxnId="{02FB0B2A-0240-4BDC-957C-102BEEF7181D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86607ED6-844C-49B9-97C9-D3873EB6F809}">
      <dgm:prSet custT="1"/>
      <dgm:spPr>
        <a:gradFill rotWithShape="0">
          <a:gsLst>
            <a:gs pos="25000">
              <a:schemeClr val="accent2">
                <a:lumMod val="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US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16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7E4ABD-B8BC-4854-9A5B-B0871CCDEE8D}" type="parTrans" cxnId="{84998C44-8027-468A-8E25-8A05F87A6007}">
      <dgm:prSet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01B0B7D4-FEF0-4F55-9E18-5E8F0F0D6E59}" type="sibTrans" cxnId="{84998C44-8027-468A-8E25-8A05F87A6007}">
      <dgm:prSet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52BB7661-C508-9840-86D8-B4884D5B3491}">
      <dgm:prSet custT="1"/>
      <dgm:spPr>
        <a:gradFill rotWithShape="0">
          <a:gsLst>
            <a:gs pos="0">
              <a:schemeClr val="accent2">
                <a:lumMod val="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GB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Questioning Techniques</a:t>
          </a:r>
          <a:endParaRPr lang="en-GB" sz="16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E25270-EF07-9C49-BD9B-49B9000F768F}" type="parTrans" cxnId="{D240BE80-BCBB-F14E-9508-E980AECFD75E}">
      <dgm:prSet/>
      <dgm:spPr/>
      <dgm:t>
        <a:bodyPr/>
        <a:lstStyle/>
        <a:p>
          <a:pPr>
            <a:lnSpc>
              <a:spcPct val="100000"/>
            </a:lnSpc>
          </a:pPr>
          <a:endParaRPr lang="en-GB" sz="1600"/>
        </a:p>
      </dgm:t>
    </dgm:pt>
    <dgm:pt modelId="{8707BDA5-43F7-2A4B-AC17-4BC63D1D3BD3}" type="sibTrans" cxnId="{D240BE80-BCBB-F14E-9508-E980AECFD75E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1600"/>
        </a:p>
      </dgm:t>
    </dgm:pt>
    <dgm:pt modelId="{C950AA6B-AFD4-D646-A8CC-AC1E688128C6}">
      <dgm:prSet custT="1"/>
      <dgm:spPr>
        <a:gradFill rotWithShape="0">
          <a:gsLst>
            <a:gs pos="0">
              <a:schemeClr val="accent2">
                <a:lumMod val="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GB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Face-to-face interview vs Online interview</a:t>
          </a:r>
          <a:endParaRPr lang="en-GB" sz="16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C15457-FC7C-8C46-AD58-C7BE98B1B891}" type="parTrans" cxnId="{DBFE2391-920C-6E4C-9A9C-38392E2459ED}">
      <dgm:prSet/>
      <dgm:spPr/>
      <dgm:t>
        <a:bodyPr/>
        <a:lstStyle/>
        <a:p>
          <a:pPr>
            <a:lnSpc>
              <a:spcPct val="100000"/>
            </a:lnSpc>
          </a:pPr>
          <a:endParaRPr lang="en-GB" sz="1600"/>
        </a:p>
      </dgm:t>
    </dgm:pt>
    <dgm:pt modelId="{E751FC9E-ECBC-D74F-BC77-5A877B1D5A5F}" type="sibTrans" cxnId="{DBFE2391-920C-6E4C-9A9C-38392E2459ED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1600"/>
        </a:p>
      </dgm:t>
    </dgm:pt>
    <dgm:pt modelId="{21F93060-C528-45FD-9951-ED7BDE68D1B6}">
      <dgm:prSet custT="1"/>
      <dgm:spPr>
        <a:gradFill rotWithShape="0">
          <a:gsLst>
            <a:gs pos="33000">
              <a:schemeClr val="accent3">
                <a:lumMod val="60000"/>
                <a:lumOff val="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US" sz="160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Recruitment process and step-by-step of Recruitment Process</a:t>
          </a:r>
        </a:p>
      </dgm:t>
    </dgm:pt>
    <dgm:pt modelId="{E036BAD3-47FE-4738-96BF-FB6D2ED89934}" type="sibTrans" cxnId="{27B1413D-5C5D-4C46-93B6-8CCA3D42F743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E08EEE9F-F870-4EC8-85A6-768D95E71394}" type="parTrans" cxnId="{27B1413D-5C5D-4C46-93B6-8CCA3D42F743}">
      <dgm:prSet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2A9F1361-4C45-41FC-98A2-31681A8E23F1}">
      <dgm:prSet custT="1"/>
      <dgm:spPr>
        <a:gradFill rotWithShape="0">
          <a:gsLst>
            <a:gs pos="30000">
              <a:schemeClr val="accent3">
                <a:lumMod val="60000"/>
                <a:lumOff val="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US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Interview</a:t>
          </a:r>
          <a:r>
            <a:rPr lang="en-US" sz="1600" baseline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Type 1: Structured Interview</a:t>
          </a:r>
          <a:endParaRPr lang="en-US" sz="16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026BA9-8430-4C70-92F7-7BFB7D759B3B}" type="sibTrans" cxnId="{7337F3E2-FA9E-430C-BBBD-909127F0E880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6CBAA976-55FF-46ED-8934-AD7DEEAB518F}" type="parTrans" cxnId="{7337F3E2-FA9E-430C-BBBD-909127F0E880}">
      <dgm:prSet/>
      <dgm:spPr/>
      <dgm:t>
        <a:bodyPr/>
        <a:lstStyle/>
        <a:p>
          <a:pPr>
            <a:lnSpc>
              <a:spcPct val="100000"/>
            </a:lnSpc>
          </a:pPr>
          <a:endParaRPr lang="en-US" sz="1600"/>
        </a:p>
      </dgm:t>
    </dgm:pt>
    <dgm:pt modelId="{D152AB88-B621-5B41-B100-E6F9391A85DF}">
      <dgm:prSet custT="1"/>
      <dgm:spPr>
        <a:gradFill rotWithShape="0">
          <a:gsLst>
            <a:gs pos="33000">
              <a:schemeClr val="accent3">
                <a:lumMod val="60000"/>
                <a:lumOff val="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</a:gradFill>
      </dgm:spPr>
      <dgm:t>
        <a:bodyPr/>
        <a:lstStyle/>
        <a:p>
          <a:pPr>
            <a:lnSpc>
              <a:spcPct val="100000"/>
            </a:lnSpc>
          </a:pPr>
          <a:r>
            <a:rPr lang="en-US" sz="16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Job Analysis, Job Description  and Personal Specification</a:t>
          </a:r>
          <a:endParaRPr lang="en-US" sz="16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56E3C4-E0B4-CF4A-A45D-DB4847817279}" type="parTrans" cxnId="{3E4B7F04-A149-FE47-9585-A522397ABABD}">
      <dgm:prSet/>
      <dgm:spPr/>
      <dgm:t>
        <a:bodyPr/>
        <a:lstStyle/>
        <a:p>
          <a:pPr>
            <a:lnSpc>
              <a:spcPct val="100000"/>
            </a:lnSpc>
          </a:pPr>
          <a:endParaRPr lang="en-GB" sz="1600"/>
        </a:p>
      </dgm:t>
    </dgm:pt>
    <dgm:pt modelId="{9B26C60D-E2E5-854F-AF23-DC0AC0ACE424}" type="sibTrans" cxnId="{3E4B7F04-A149-FE47-9585-A522397ABABD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1600"/>
        </a:p>
      </dgm:t>
    </dgm:pt>
    <dgm:pt modelId="{EC4DE2ED-0769-244A-9963-E44C2F894073}" type="pres">
      <dgm:prSet presAssocID="{B9F5A58C-5EC1-4E65-8751-C4BAA5F66E87}" presName="Name0" presStyleCnt="0">
        <dgm:presLayoutVars>
          <dgm:dir/>
          <dgm:resizeHandles val="exact"/>
        </dgm:presLayoutVars>
      </dgm:prSet>
      <dgm:spPr/>
    </dgm:pt>
    <dgm:pt modelId="{F4C1D492-7334-8B46-B90C-24579B53AE39}" type="pres">
      <dgm:prSet presAssocID="{28C92AC5-4C45-4D62-B6E2-B3C6AFCC1291}" presName="node" presStyleLbl="node1" presStyleIdx="0" presStyleCnt="10">
        <dgm:presLayoutVars>
          <dgm:bulletEnabled val="1"/>
        </dgm:presLayoutVars>
      </dgm:prSet>
      <dgm:spPr/>
    </dgm:pt>
    <dgm:pt modelId="{23CD3718-2CCF-CE48-8FBC-734BC1CEE700}" type="pres">
      <dgm:prSet presAssocID="{732BAA70-42CC-4867-97DB-8FF1CFBFFB92}" presName="sibTrans" presStyleLbl="sibTrans1D1" presStyleIdx="0" presStyleCnt="9"/>
      <dgm:spPr/>
    </dgm:pt>
    <dgm:pt modelId="{1E588C94-6EB5-4445-BB00-891107780F0A}" type="pres">
      <dgm:prSet presAssocID="{732BAA70-42CC-4867-97DB-8FF1CFBFFB92}" presName="connectorText" presStyleLbl="sibTrans1D1" presStyleIdx="0" presStyleCnt="9"/>
      <dgm:spPr/>
    </dgm:pt>
    <dgm:pt modelId="{91CC818F-21FD-1A40-8BE9-AC3E9070AB82}" type="pres">
      <dgm:prSet presAssocID="{21F93060-C528-45FD-9951-ED7BDE68D1B6}" presName="node" presStyleLbl="node1" presStyleIdx="1" presStyleCnt="10">
        <dgm:presLayoutVars>
          <dgm:bulletEnabled val="1"/>
        </dgm:presLayoutVars>
      </dgm:prSet>
      <dgm:spPr/>
    </dgm:pt>
    <dgm:pt modelId="{E3E9153C-013F-3F4F-B812-0D71360020A8}" type="pres">
      <dgm:prSet presAssocID="{E036BAD3-47FE-4738-96BF-FB6D2ED89934}" presName="sibTrans" presStyleLbl="sibTrans1D1" presStyleIdx="1" presStyleCnt="9"/>
      <dgm:spPr/>
    </dgm:pt>
    <dgm:pt modelId="{0F655221-313B-C244-8FD0-EB4F4A000363}" type="pres">
      <dgm:prSet presAssocID="{E036BAD3-47FE-4738-96BF-FB6D2ED89934}" presName="connectorText" presStyleLbl="sibTrans1D1" presStyleIdx="1" presStyleCnt="9"/>
      <dgm:spPr/>
    </dgm:pt>
    <dgm:pt modelId="{DE6758FB-ED6E-134E-96BB-7EF69724157E}" type="pres">
      <dgm:prSet presAssocID="{D152AB88-B621-5B41-B100-E6F9391A85DF}" presName="node" presStyleLbl="node1" presStyleIdx="2" presStyleCnt="10">
        <dgm:presLayoutVars>
          <dgm:bulletEnabled val="1"/>
        </dgm:presLayoutVars>
      </dgm:prSet>
      <dgm:spPr/>
    </dgm:pt>
    <dgm:pt modelId="{1CB0420D-CE77-CD40-A9D1-D708F27ABE84}" type="pres">
      <dgm:prSet presAssocID="{9B26C60D-E2E5-854F-AF23-DC0AC0ACE424}" presName="sibTrans" presStyleLbl="sibTrans1D1" presStyleIdx="2" presStyleCnt="9"/>
      <dgm:spPr/>
    </dgm:pt>
    <dgm:pt modelId="{C1916291-B0AE-5747-AA08-678348405103}" type="pres">
      <dgm:prSet presAssocID="{9B26C60D-E2E5-854F-AF23-DC0AC0ACE424}" presName="connectorText" presStyleLbl="sibTrans1D1" presStyleIdx="2" presStyleCnt="9"/>
      <dgm:spPr/>
    </dgm:pt>
    <dgm:pt modelId="{92B76652-6E20-3541-B1FF-45A8E774E2DD}" type="pres">
      <dgm:prSet presAssocID="{2A9F1361-4C45-41FC-98A2-31681A8E23F1}" presName="node" presStyleLbl="node1" presStyleIdx="3" presStyleCnt="10">
        <dgm:presLayoutVars>
          <dgm:bulletEnabled val="1"/>
        </dgm:presLayoutVars>
      </dgm:prSet>
      <dgm:spPr/>
    </dgm:pt>
    <dgm:pt modelId="{59C53C81-31ED-1446-87A8-249FF4EDAFBD}" type="pres">
      <dgm:prSet presAssocID="{CD026BA9-8430-4C70-92F7-7BFB7D759B3B}" presName="sibTrans" presStyleLbl="sibTrans1D1" presStyleIdx="3" presStyleCnt="9"/>
      <dgm:spPr/>
    </dgm:pt>
    <dgm:pt modelId="{7896CBC8-5D1E-EC4B-B512-5CB3481B17D5}" type="pres">
      <dgm:prSet presAssocID="{CD026BA9-8430-4C70-92F7-7BFB7D759B3B}" presName="connectorText" presStyleLbl="sibTrans1D1" presStyleIdx="3" presStyleCnt="9"/>
      <dgm:spPr/>
    </dgm:pt>
    <dgm:pt modelId="{F78D574A-AAB3-7E44-AD6A-DEE35F4F9A8E}" type="pres">
      <dgm:prSet presAssocID="{7E9D84B4-BB0F-4829-9C97-D93C5578D3AC}" presName="node" presStyleLbl="node1" presStyleIdx="4" presStyleCnt="10">
        <dgm:presLayoutVars>
          <dgm:bulletEnabled val="1"/>
        </dgm:presLayoutVars>
      </dgm:prSet>
      <dgm:spPr/>
    </dgm:pt>
    <dgm:pt modelId="{C81C458D-C074-7D46-926E-292936B2EDA0}" type="pres">
      <dgm:prSet presAssocID="{9FAAEF2C-C8D1-4143-9A20-3C7212AC2CC1}" presName="sibTrans" presStyleLbl="sibTrans1D1" presStyleIdx="4" presStyleCnt="9"/>
      <dgm:spPr/>
    </dgm:pt>
    <dgm:pt modelId="{7209CC01-0C10-5D48-B290-9887904ADDF6}" type="pres">
      <dgm:prSet presAssocID="{9FAAEF2C-C8D1-4143-9A20-3C7212AC2CC1}" presName="connectorText" presStyleLbl="sibTrans1D1" presStyleIdx="4" presStyleCnt="9"/>
      <dgm:spPr/>
    </dgm:pt>
    <dgm:pt modelId="{9F4514CE-E46F-314A-BFE4-F53E33002D78}" type="pres">
      <dgm:prSet presAssocID="{68A46C23-16B9-447E-8C1B-6BEA24C396AA}" presName="node" presStyleLbl="node1" presStyleIdx="5" presStyleCnt="10">
        <dgm:presLayoutVars>
          <dgm:bulletEnabled val="1"/>
        </dgm:presLayoutVars>
      </dgm:prSet>
      <dgm:spPr/>
    </dgm:pt>
    <dgm:pt modelId="{62D66187-F1C6-BD46-B9BD-E2A18BE8EE1F}" type="pres">
      <dgm:prSet presAssocID="{E3D03616-3553-4805-94E0-D549996526F3}" presName="sibTrans" presStyleLbl="sibTrans1D1" presStyleIdx="5" presStyleCnt="9"/>
      <dgm:spPr/>
    </dgm:pt>
    <dgm:pt modelId="{DE8BE207-FE0A-3143-AD0B-576866684D6F}" type="pres">
      <dgm:prSet presAssocID="{E3D03616-3553-4805-94E0-D549996526F3}" presName="connectorText" presStyleLbl="sibTrans1D1" presStyleIdx="5" presStyleCnt="9"/>
      <dgm:spPr/>
    </dgm:pt>
    <dgm:pt modelId="{123282DB-5174-8845-A924-53EE5A03399D}" type="pres">
      <dgm:prSet presAssocID="{52BB7661-C508-9840-86D8-B4884D5B3491}" presName="node" presStyleLbl="node1" presStyleIdx="6" presStyleCnt="10">
        <dgm:presLayoutVars>
          <dgm:bulletEnabled val="1"/>
        </dgm:presLayoutVars>
      </dgm:prSet>
      <dgm:spPr/>
    </dgm:pt>
    <dgm:pt modelId="{2D773D33-45A0-8745-B712-0485E63862F0}" type="pres">
      <dgm:prSet presAssocID="{8707BDA5-43F7-2A4B-AC17-4BC63D1D3BD3}" presName="sibTrans" presStyleLbl="sibTrans1D1" presStyleIdx="6" presStyleCnt="9"/>
      <dgm:spPr/>
    </dgm:pt>
    <dgm:pt modelId="{8D8AAB70-C7D7-5048-8A1F-B5FF13303BE6}" type="pres">
      <dgm:prSet presAssocID="{8707BDA5-43F7-2A4B-AC17-4BC63D1D3BD3}" presName="connectorText" presStyleLbl="sibTrans1D1" presStyleIdx="6" presStyleCnt="9"/>
      <dgm:spPr/>
    </dgm:pt>
    <dgm:pt modelId="{2090B7B3-D568-DA4D-968D-FC266D54593F}" type="pres">
      <dgm:prSet presAssocID="{C950AA6B-AFD4-D646-A8CC-AC1E688128C6}" presName="node" presStyleLbl="node1" presStyleIdx="7" presStyleCnt="10">
        <dgm:presLayoutVars>
          <dgm:bulletEnabled val="1"/>
        </dgm:presLayoutVars>
      </dgm:prSet>
      <dgm:spPr/>
    </dgm:pt>
    <dgm:pt modelId="{F088B101-ECDA-084C-9FFB-96A151C41715}" type="pres">
      <dgm:prSet presAssocID="{E751FC9E-ECBC-D74F-BC77-5A877B1D5A5F}" presName="sibTrans" presStyleLbl="sibTrans1D1" presStyleIdx="7" presStyleCnt="9"/>
      <dgm:spPr/>
    </dgm:pt>
    <dgm:pt modelId="{07300E55-226C-344E-A62B-A56A7C4D36D0}" type="pres">
      <dgm:prSet presAssocID="{E751FC9E-ECBC-D74F-BC77-5A877B1D5A5F}" presName="connectorText" presStyleLbl="sibTrans1D1" presStyleIdx="7" presStyleCnt="9"/>
      <dgm:spPr/>
    </dgm:pt>
    <dgm:pt modelId="{4C167081-BC51-2944-BBF4-FC179079141C}" type="pres">
      <dgm:prSet presAssocID="{6A744E81-D0F7-4ABB-BCF2-43C07BFA96BE}" presName="node" presStyleLbl="node1" presStyleIdx="8" presStyleCnt="10">
        <dgm:presLayoutVars>
          <dgm:bulletEnabled val="1"/>
        </dgm:presLayoutVars>
      </dgm:prSet>
      <dgm:spPr/>
    </dgm:pt>
    <dgm:pt modelId="{53101885-637A-A648-A846-313E585AE3DF}" type="pres">
      <dgm:prSet presAssocID="{304B5854-48BE-49AC-AA8D-81DE424A2BC6}" presName="sibTrans" presStyleLbl="sibTrans1D1" presStyleIdx="8" presStyleCnt="9"/>
      <dgm:spPr/>
    </dgm:pt>
    <dgm:pt modelId="{4CC6A062-E44E-CD4D-BC88-07E09B47F2F7}" type="pres">
      <dgm:prSet presAssocID="{304B5854-48BE-49AC-AA8D-81DE424A2BC6}" presName="connectorText" presStyleLbl="sibTrans1D1" presStyleIdx="8" presStyleCnt="9"/>
      <dgm:spPr/>
    </dgm:pt>
    <dgm:pt modelId="{2BF41DCD-4C33-E747-AC61-109C6002C6AB}" type="pres">
      <dgm:prSet presAssocID="{86607ED6-844C-49B9-97C9-D3873EB6F809}" presName="node" presStyleLbl="node1" presStyleIdx="9" presStyleCnt="10">
        <dgm:presLayoutVars>
          <dgm:bulletEnabled val="1"/>
        </dgm:presLayoutVars>
      </dgm:prSet>
      <dgm:spPr/>
    </dgm:pt>
  </dgm:ptLst>
  <dgm:cxnLst>
    <dgm:cxn modelId="{3E4B7F04-A149-FE47-9585-A522397ABABD}" srcId="{B9F5A58C-5EC1-4E65-8751-C4BAA5F66E87}" destId="{D152AB88-B621-5B41-B100-E6F9391A85DF}" srcOrd="2" destOrd="0" parTransId="{F056E3C4-E0B4-CF4A-A45D-DB4847817279}" sibTransId="{9B26C60D-E2E5-854F-AF23-DC0AC0ACE424}"/>
    <dgm:cxn modelId="{AB0B320A-9569-9244-A06B-18AA91A55F3A}" type="presOf" srcId="{52BB7661-C508-9840-86D8-B4884D5B3491}" destId="{123282DB-5174-8845-A924-53EE5A03399D}" srcOrd="0" destOrd="0" presId="urn:microsoft.com/office/officeart/2016/7/layout/RepeatingBendingProcessNew"/>
    <dgm:cxn modelId="{2D13AD10-2E0F-344E-AC55-84623D18D69C}" type="presOf" srcId="{E751FC9E-ECBC-D74F-BC77-5A877B1D5A5F}" destId="{F088B101-ECDA-084C-9FFB-96A151C41715}" srcOrd="0" destOrd="0" presId="urn:microsoft.com/office/officeart/2016/7/layout/RepeatingBendingProcessNew"/>
    <dgm:cxn modelId="{3D3A6D1A-9D05-794C-87BA-54BA9DB88700}" type="presOf" srcId="{86607ED6-844C-49B9-97C9-D3873EB6F809}" destId="{2BF41DCD-4C33-E747-AC61-109C6002C6AB}" srcOrd="0" destOrd="0" presId="urn:microsoft.com/office/officeart/2016/7/layout/RepeatingBendingProcessNew"/>
    <dgm:cxn modelId="{D0757228-8F1B-D34F-990C-A74D43CB70F9}" type="presOf" srcId="{C950AA6B-AFD4-D646-A8CC-AC1E688128C6}" destId="{2090B7B3-D568-DA4D-968D-FC266D54593F}" srcOrd="0" destOrd="0" presId="urn:microsoft.com/office/officeart/2016/7/layout/RepeatingBendingProcessNew"/>
    <dgm:cxn modelId="{02FB0B2A-0240-4BDC-957C-102BEEF7181D}" srcId="{B9F5A58C-5EC1-4E65-8751-C4BAA5F66E87}" destId="{6A744E81-D0F7-4ABB-BCF2-43C07BFA96BE}" srcOrd="8" destOrd="0" parTransId="{31F0198B-3377-48C5-A5FA-F7E562CAFC0D}" sibTransId="{304B5854-48BE-49AC-AA8D-81DE424A2BC6}"/>
    <dgm:cxn modelId="{D11F8A2B-15C2-C440-AC92-AFA3EB126527}" type="presOf" srcId="{21F93060-C528-45FD-9951-ED7BDE68D1B6}" destId="{91CC818F-21FD-1A40-8BE9-AC3E9070AB82}" srcOrd="0" destOrd="0" presId="urn:microsoft.com/office/officeart/2016/7/layout/RepeatingBendingProcessNew"/>
    <dgm:cxn modelId="{B11C0939-2ABD-2243-83B8-C0F9204DFE1B}" type="presOf" srcId="{7E9D84B4-BB0F-4829-9C97-D93C5578D3AC}" destId="{F78D574A-AAB3-7E44-AD6A-DEE35F4F9A8E}" srcOrd="0" destOrd="0" presId="urn:microsoft.com/office/officeart/2016/7/layout/RepeatingBendingProcessNew"/>
    <dgm:cxn modelId="{1BFC523B-73CC-0C42-8D51-013B2FA4E7CC}" type="presOf" srcId="{E036BAD3-47FE-4738-96BF-FB6D2ED89934}" destId="{E3E9153C-013F-3F4F-B812-0D71360020A8}" srcOrd="0" destOrd="0" presId="urn:microsoft.com/office/officeart/2016/7/layout/RepeatingBendingProcessNew"/>
    <dgm:cxn modelId="{27B1413D-5C5D-4C46-93B6-8CCA3D42F743}" srcId="{B9F5A58C-5EC1-4E65-8751-C4BAA5F66E87}" destId="{21F93060-C528-45FD-9951-ED7BDE68D1B6}" srcOrd="1" destOrd="0" parTransId="{E08EEE9F-F870-4EC8-85A6-768D95E71394}" sibTransId="{E036BAD3-47FE-4738-96BF-FB6D2ED89934}"/>
    <dgm:cxn modelId="{84998C44-8027-468A-8E25-8A05F87A6007}" srcId="{B9F5A58C-5EC1-4E65-8751-C4BAA5F66E87}" destId="{86607ED6-844C-49B9-97C9-D3873EB6F809}" srcOrd="9" destOrd="0" parTransId="{177E4ABD-B8BC-4854-9A5B-B0871CCDEE8D}" sibTransId="{01B0B7D4-FEF0-4F55-9E18-5E8F0F0D6E59}"/>
    <dgm:cxn modelId="{C800A248-663E-EE4D-A352-456FF434DBDC}" type="presOf" srcId="{E3D03616-3553-4805-94E0-D549996526F3}" destId="{DE8BE207-FE0A-3143-AD0B-576866684D6F}" srcOrd="1" destOrd="0" presId="urn:microsoft.com/office/officeart/2016/7/layout/RepeatingBendingProcessNew"/>
    <dgm:cxn modelId="{EA53F44D-7A34-494A-8C46-94619247489D}" type="presOf" srcId="{9B26C60D-E2E5-854F-AF23-DC0AC0ACE424}" destId="{C1916291-B0AE-5747-AA08-678348405103}" srcOrd="1" destOrd="0" presId="urn:microsoft.com/office/officeart/2016/7/layout/RepeatingBendingProcessNew"/>
    <dgm:cxn modelId="{980F2455-F359-7C40-84E5-58225D847680}" type="presOf" srcId="{E036BAD3-47FE-4738-96BF-FB6D2ED89934}" destId="{0F655221-313B-C244-8FD0-EB4F4A000363}" srcOrd="1" destOrd="0" presId="urn:microsoft.com/office/officeart/2016/7/layout/RepeatingBendingProcessNew"/>
    <dgm:cxn modelId="{1F94765F-94F6-1749-BD30-59A05473302D}" type="presOf" srcId="{68A46C23-16B9-447E-8C1B-6BEA24C396AA}" destId="{9F4514CE-E46F-314A-BFE4-F53E33002D78}" srcOrd="0" destOrd="0" presId="urn:microsoft.com/office/officeart/2016/7/layout/RepeatingBendingProcessNew"/>
    <dgm:cxn modelId="{C45AF862-C19D-1C40-AF26-0CAEC36D638F}" type="presOf" srcId="{2A9F1361-4C45-41FC-98A2-31681A8E23F1}" destId="{92B76652-6E20-3541-B1FF-45A8E774E2DD}" srcOrd="0" destOrd="0" presId="urn:microsoft.com/office/officeart/2016/7/layout/RepeatingBendingProcessNew"/>
    <dgm:cxn modelId="{3873FB62-BA12-2949-8A94-668D56F93DF2}" type="presOf" srcId="{CD026BA9-8430-4C70-92F7-7BFB7D759B3B}" destId="{59C53C81-31ED-1446-87A8-249FF4EDAFBD}" srcOrd="0" destOrd="0" presId="urn:microsoft.com/office/officeart/2016/7/layout/RepeatingBendingProcessNew"/>
    <dgm:cxn modelId="{8859CA69-C834-8244-8739-53340D1E1E90}" type="presOf" srcId="{8707BDA5-43F7-2A4B-AC17-4BC63D1D3BD3}" destId="{2D773D33-45A0-8745-B712-0485E63862F0}" srcOrd="0" destOrd="0" presId="urn:microsoft.com/office/officeart/2016/7/layout/RepeatingBendingProcessNew"/>
    <dgm:cxn modelId="{AEF6BD6F-9CA8-6540-8B4F-BE0659A35AAC}" type="presOf" srcId="{9FAAEF2C-C8D1-4143-9A20-3C7212AC2CC1}" destId="{C81C458D-C074-7D46-926E-292936B2EDA0}" srcOrd="0" destOrd="0" presId="urn:microsoft.com/office/officeart/2016/7/layout/RepeatingBendingProcessNew"/>
    <dgm:cxn modelId="{D240BE80-BCBB-F14E-9508-E980AECFD75E}" srcId="{B9F5A58C-5EC1-4E65-8751-C4BAA5F66E87}" destId="{52BB7661-C508-9840-86D8-B4884D5B3491}" srcOrd="6" destOrd="0" parTransId="{CCE25270-EF07-9C49-BD9B-49B9000F768F}" sibTransId="{8707BDA5-43F7-2A4B-AC17-4BC63D1D3BD3}"/>
    <dgm:cxn modelId="{085A6282-E549-0B4D-A2A6-4B131BB8C5F8}" type="presOf" srcId="{D152AB88-B621-5B41-B100-E6F9391A85DF}" destId="{DE6758FB-ED6E-134E-96BB-7EF69724157E}" srcOrd="0" destOrd="0" presId="urn:microsoft.com/office/officeart/2016/7/layout/RepeatingBendingProcessNew"/>
    <dgm:cxn modelId="{5EB42683-40CF-4D28-9674-D9EDDB441B0B}" srcId="{B9F5A58C-5EC1-4E65-8751-C4BAA5F66E87}" destId="{68A46C23-16B9-447E-8C1B-6BEA24C396AA}" srcOrd="5" destOrd="0" parTransId="{0F3F1EC4-9953-4C01-B16A-2B6CB6427A62}" sibTransId="{E3D03616-3553-4805-94E0-D549996526F3}"/>
    <dgm:cxn modelId="{79E20B88-003A-4B2D-9E8A-B9B8DB5EE45D}" srcId="{B9F5A58C-5EC1-4E65-8751-C4BAA5F66E87}" destId="{28C92AC5-4C45-4D62-B6E2-B3C6AFCC1291}" srcOrd="0" destOrd="0" parTransId="{F6711251-EA3A-4E31-8719-749ECD90074E}" sibTransId="{732BAA70-42CC-4867-97DB-8FF1CFBFFB92}"/>
    <dgm:cxn modelId="{89AA298A-EBE3-2249-B927-985326FE3023}" type="presOf" srcId="{732BAA70-42CC-4867-97DB-8FF1CFBFFB92}" destId="{23CD3718-2CCF-CE48-8FBC-734BC1CEE700}" srcOrd="0" destOrd="0" presId="urn:microsoft.com/office/officeart/2016/7/layout/RepeatingBendingProcessNew"/>
    <dgm:cxn modelId="{68EDA28E-0959-9945-AD71-A2E08EDC11D9}" type="presOf" srcId="{304B5854-48BE-49AC-AA8D-81DE424A2BC6}" destId="{53101885-637A-A648-A846-313E585AE3DF}" srcOrd="0" destOrd="0" presId="urn:microsoft.com/office/officeart/2016/7/layout/RepeatingBendingProcessNew"/>
    <dgm:cxn modelId="{DBFE2391-920C-6E4C-9A9C-38392E2459ED}" srcId="{B9F5A58C-5EC1-4E65-8751-C4BAA5F66E87}" destId="{C950AA6B-AFD4-D646-A8CC-AC1E688128C6}" srcOrd="7" destOrd="0" parTransId="{7FC15457-FC7C-8C46-AD58-C7BE98B1B891}" sibTransId="{E751FC9E-ECBC-D74F-BC77-5A877B1D5A5F}"/>
    <dgm:cxn modelId="{702E3298-92B5-1141-A743-DB3085542CD1}" type="presOf" srcId="{8707BDA5-43F7-2A4B-AC17-4BC63D1D3BD3}" destId="{8D8AAB70-C7D7-5048-8A1F-B5FF13303BE6}" srcOrd="1" destOrd="0" presId="urn:microsoft.com/office/officeart/2016/7/layout/RepeatingBendingProcessNew"/>
    <dgm:cxn modelId="{21575BA2-45BD-D547-9CA6-0605E31CF7E3}" type="presOf" srcId="{B9F5A58C-5EC1-4E65-8751-C4BAA5F66E87}" destId="{EC4DE2ED-0769-244A-9963-E44C2F894073}" srcOrd="0" destOrd="0" presId="urn:microsoft.com/office/officeart/2016/7/layout/RepeatingBendingProcessNew"/>
    <dgm:cxn modelId="{BF8376A7-F67C-BF46-A795-706E73AB8144}" type="presOf" srcId="{E751FC9E-ECBC-D74F-BC77-5A877B1D5A5F}" destId="{07300E55-226C-344E-A62B-A56A7C4D36D0}" srcOrd="1" destOrd="0" presId="urn:microsoft.com/office/officeart/2016/7/layout/RepeatingBendingProcessNew"/>
    <dgm:cxn modelId="{9B87ECAE-F43E-EA43-89A3-358E26DE7C5A}" type="presOf" srcId="{6A744E81-D0F7-4ABB-BCF2-43C07BFA96BE}" destId="{4C167081-BC51-2944-BBF4-FC179079141C}" srcOrd="0" destOrd="0" presId="urn:microsoft.com/office/officeart/2016/7/layout/RepeatingBendingProcessNew"/>
    <dgm:cxn modelId="{7C4EB0B2-A93F-4141-BF9C-F0521D7F5EAD}" type="presOf" srcId="{732BAA70-42CC-4867-97DB-8FF1CFBFFB92}" destId="{1E588C94-6EB5-4445-BB00-891107780F0A}" srcOrd="1" destOrd="0" presId="urn:microsoft.com/office/officeart/2016/7/layout/RepeatingBendingProcessNew"/>
    <dgm:cxn modelId="{AED4E6CB-AC5C-8341-8886-3B913C80753A}" type="presOf" srcId="{9B26C60D-E2E5-854F-AF23-DC0AC0ACE424}" destId="{1CB0420D-CE77-CD40-A9D1-D708F27ABE84}" srcOrd="0" destOrd="0" presId="urn:microsoft.com/office/officeart/2016/7/layout/RepeatingBendingProcessNew"/>
    <dgm:cxn modelId="{16C213D3-2956-834F-8770-6671AA091B37}" type="presOf" srcId="{9FAAEF2C-C8D1-4143-9A20-3C7212AC2CC1}" destId="{7209CC01-0C10-5D48-B290-9887904ADDF6}" srcOrd="1" destOrd="0" presId="urn:microsoft.com/office/officeart/2016/7/layout/RepeatingBendingProcessNew"/>
    <dgm:cxn modelId="{74CEC0E1-E7D3-144D-B300-BEE51EE75F25}" type="presOf" srcId="{28C92AC5-4C45-4D62-B6E2-B3C6AFCC1291}" destId="{F4C1D492-7334-8B46-B90C-24579B53AE39}" srcOrd="0" destOrd="0" presId="urn:microsoft.com/office/officeart/2016/7/layout/RepeatingBendingProcessNew"/>
    <dgm:cxn modelId="{7337F3E2-FA9E-430C-BBBD-909127F0E880}" srcId="{B9F5A58C-5EC1-4E65-8751-C4BAA5F66E87}" destId="{2A9F1361-4C45-41FC-98A2-31681A8E23F1}" srcOrd="3" destOrd="0" parTransId="{6CBAA976-55FF-46ED-8934-AD7DEEAB518F}" sibTransId="{CD026BA9-8430-4C70-92F7-7BFB7D759B3B}"/>
    <dgm:cxn modelId="{FCBBECE7-E01A-6942-A141-663D114456CD}" type="presOf" srcId="{304B5854-48BE-49AC-AA8D-81DE424A2BC6}" destId="{4CC6A062-E44E-CD4D-BC88-07E09B47F2F7}" srcOrd="1" destOrd="0" presId="urn:microsoft.com/office/officeart/2016/7/layout/RepeatingBendingProcessNew"/>
    <dgm:cxn modelId="{77B9CCFC-0E12-754A-B15C-C07CE00533EE}" type="presOf" srcId="{E3D03616-3553-4805-94E0-D549996526F3}" destId="{62D66187-F1C6-BD46-B9BD-E2A18BE8EE1F}" srcOrd="0" destOrd="0" presId="urn:microsoft.com/office/officeart/2016/7/layout/RepeatingBendingProcessNew"/>
    <dgm:cxn modelId="{C6CC74FF-E66D-4DF1-A0FF-26BFCB41E0C9}" srcId="{B9F5A58C-5EC1-4E65-8751-C4BAA5F66E87}" destId="{7E9D84B4-BB0F-4829-9C97-D93C5578D3AC}" srcOrd="4" destOrd="0" parTransId="{5F4D3DB2-F749-442E-A553-41DFB7D664C6}" sibTransId="{9FAAEF2C-C8D1-4143-9A20-3C7212AC2CC1}"/>
    <dgm:cxn modelId="{0A52D8FF-38BA-6E47-BF9E-6D1871733CFE}" type="presOf" srcId="{CD026BA9-8430-4C70-92F7-7BFB7D759B3B}" destId="{7896CBC8-5D1E-EC4B-B512-5CB3481B17D5}" srcOrd="1" destOrd="0" presId="urn:microsoft.com/office/officeart/2016/7/layout/RepeatingBendingProcessNew"/>
    <dgm:cxn modelId="{D30B80D2-E4E0-4049-8AB4-8051BC163EF2}" type="presParOf" srcId="{EC4DE2ED-0769-244A-9963-E44C2F894073}" destId="{F4C1D492-7334-8B46-B90C-24579B53AE39}" srcOrd="0" destOrd="0" presId="urn:microsoft.com/office/officeart/2016/7/layout/RepeatingBendingProcessNew"/>
    <dgm:cxn modelId="{5AF7C124-AABE-BE4B-97B9-82AFBED4CCD3}" type="presParOf" srcId="{EC4DE2ED-0769-244A-9963-E44C2F894073}" destId="{23CD3718-2CCF-CE48-8FBC-734BC1CEE700}" srcOrd="1" destOrd="0" presId="urn:microsoft.com/office/officeart/2016/7/layout/RepeatingBendingProcessNew"/>
    <dgm:cxn modelId="{16D00717-95BD-CB4E-81D7-551656E50486}" type="presParOf" srcId="{23CD3718-2CCF-CE48-8FBC-734BC1CEE700}" destId="{1E588C94-6EB5-4445-BB00-891107780F0A}" srcOrd="0" destOrd="0" presId="urn:microsoft.com/office/officeart/2016/7/layout/RepeatingBendingProcessNew"/>
    <dgm:cxn modelId="{C238A9FC-C870-8443-A3ED-2F5F715195C8}" type="presParOf" srcId="{EC4DE2ED-0769-244A-9963-E44C2F894073}" destId="{91CC818F-21FD-1A40-8BE9-AC3E9070AB82}" srcOrd="2" destOrd="0" presId="urn:microsoft.com/office/officeart/2016/7/layout/RepeatingBendingProcessNew"/>
    <dgm:cxn modelId="{18226069-6C63-3B4C-9F0B-211B7EF4719F}" type="presParOf" srcId="{EC4DE2ED-0769-244A-9963-E44C2F894073}" destId="{E3E9153C-013F-3F4F-B812-0D71360020A8}" srcOrd="3" destOrd="0" presId="urn:microsoft.com/office/officeart/2016/7/layout/RepeatingBendingProcessNew"/>
    <dgm:cxn modelId="{B5ECF18D-22DC-F646-9069-AEFB5501ED55}" type="presParOf" srcId="{E3E9153C-013F-3F4F-B812-0D71360020A8}" destId="{0F655221-313B-C244-8FD0-EB4F4A000363}" srcOrd="0" destOrd="0" presId="urn:microsoft.com/office/officeart/2016/7/layout/RepeatingBendingProcessNew"/>
    <dgm:cxn modelId="{33909A9C-42C7-6848-85E5-56798E025F6D}" type="presParOf" srcId="{EC4DE2ED-0769-244A-9963-E44C2F894073}" destId="{DE6758FB-ED6E-134E-96BB-7EF69724157E}" srcOrd="4" destOrd="0" presId="urn:microsoft.com/office/officeart/2016/7/layout/RepeatingBendingProcessNew"/>
    <dgm:cxn modelId="{A7BB895A-2068-974A-BBBE-841F6725FF27}" type="presParOf" srcId="{EC4DE2ED-0769-244A-9963-E44C2F894073}" destId="{1CB0420D-CE77-CD40-A9D1-D708F27ABE84}" srcOrd="5" destOrd="0" presId="urn:microsoft.com/office/officeart/2016/7/layout/RepeatingBendingProcessNew"/>
    <dgm:cxn modelId="{6A061E07-12CD-DD4B-8FF6-6C28ECFEFDA2}" type="presParOf" srcId="{1CB0420D-CE77-CD40-A9D1-D708F27ABE84}" destId="{C1916291-B0AE-5747-AA08-678348405103}" srcOrd="0" destOrd="0" presId="urn:microsoft.com/office/officeart/2016/7/layout/RepeatingBendingProcessNew"/>
    <dgm:cxn modelId="{EA59C670-1198-D84B-A194-7DB95D481773}" type="presParOf" srcId="{EC4DE2ED-0769-244A-9963-E44C2F894073}" destId="{92B76652-6E20-3541-B1FF-45A8E774E2DD}" srcOrd="6" destOrd="0" presId="urn:microsoft.com/office/officeart/2016/7/layout/RepeatingBendingProcessNew"/>
    <dgm:cxn modelId="{49D0EA8B-34B2-5241-B954-26F969629571}" type="presParOf" srcId="{EC4DE2ED-0769-244A-9963-E44C2F894073}" destId="{59C53C81-31ED-1446-87A8-249FF4EDAFBD}" srcOrd="7" destOrd="0" presId="urn:microsoft.com/office/officeart/2016/7/layout/RepeatingBendingProcessNew"/>
    <dgm:cxn modelId="{04232424-2A3A-614C-8651-8A8A812F8E19}" type="presParOf" srcId="{59C53C81-31ED-1446-87A8-249FF4EDAFBD}" destId="{7896CBC8-5D1E-EC4B-B512-5CB3481B17D5}" srcOrd="0" destOrd="0" presId="urn:microsoft.com/office/officeart/2016/7/layout/RepeatingBendingProcessNew"/>
    <dgm:cxn modelId="{B2E3335F-278B-7B41-83C4-90C7AF568473}" type="presParOf" srcId="{EC4DE2ED-0769-244A-9963-E44C2F894073}" destId="{F78D574A-AAB3-7E44-AD6A-DEE35F4F9A8E}" srcOrd="8" destOrd="0" presId="urn:microsoft.com/office/officeart/2016/7/layout/RepeatingBendingProcessNew"/>
    <dgm:cxn modelId="{00601483-35B7-5B46-BA80-43C3AF7A39DD}" type="presParOf" srcId="{EC4DE2ED-0769-244A-9963-E44C2F894073}" destId="{C81C458D-C074-7D46-926E-292936B2EDA0}" srcOrd="9" destOrd="0" presId="urn:microsoft.com/office/officeart/2016/7/layout/RepeatingBendingProcessNew"/>
    <dgm:cxn modelId="{8AC48D43-8816-7444-81E5-0ECA38F539D3}" type="presParOf" srcId="{C81C458D-C074-7D46-926E-292936B2EDA0}" destId="{7209CC01-0C10-5D48-B290-9887904ADDF6}" srcOrd="0" destOrd="0" presId="urn:microsoft.com/office/officeart/2016/7/layout/RepeatingBendingProcessNew"/>
    <dgm:cxn modelId="{93BEA72A-D7DB-C14F-B165-275DC7CA8BFE}" type="presParOf" srcId="{EC4DE2ED-0769-244A-9963-E44C2F894073}" destId="{9F4514CE-E46F-314A-BFE4-F53E33002D78}" srcOrd="10" destOrd="0" presId="urn:microsoft.com/office/officeart/2016/7/layout/RepeatingBendingProcessNew"/>
    <dgm:cxn modelId="{C12E714C-0BE9-F34B-B53D-AFD4DF0CF3E7}" type="presParOf" srcId="{EC4DE2ED-0769-244A-9963-E44C2F894073}" destId="{62D66187-F1C6-BD46-B9BD-E2A18BE8EE1F}" srcOrd="11" destOrd="0" presId="urn:microsoft.com/office/officeart/2016/7/layout/RepeatingBendingProcessNew"/>
    <dgm:cxn modelId="{CD43CBD7-5249-CB44-A4D1-9985A52E8081}" type="presParOf" srcId="{62D66187-F1C6-BD46-B9BD-E2A18BE8EE1F}" destId="{DE8BE207-FE0A-3143-AD0B-576866684D6F}" srcOrd="0" destOrd="0" presId="urn:microsoft.com/office/officeart/2016/7/layout/RepeatingBendingProcessNew"/>
    <dgm:cxn modelId="{897E5521-EEFD-0B45-B31F-58E109EC1891}" type="presParOf" srcId="{EC4DE2ED-0769-244A-9963-E44C2F894073}" destId="{123282DB-5174-8845-A924-53EE5A03399D}" srcOrd="12" destOrd="0" presId="urn:microsoft.com/office/officeart/2016/7/layout/RepeatingBendingProcessNew"/>
    <dgm:cxn modelId="{A5D83B44-8621-C14C-9AAD-451E2BF428A6}" type="presParOf" srcId="{EC4DE2ED-0769-244A-9963-E44C2F894073}" destId="{2D773D33-45A0-8745-B712-0485E63862F0}" srcOrd="13" destOrd="0" presId="urn:microsoft.com/office/officeart/2016/7/layout/RepeatingBendingProcessNew"/>
    <dgm:cxn modelId="{56DB7283-1669-B149-BAE8-EAEA2DB63B20}" type="presParOf" srcId="{2D773D33-45A0-8745-B712-0485E63862F0}" destId="{8D8AAB70-C7D7-5048-8A1F-B5FF13303BE6}" srcOrd="0" destOrd="0" presId="urn:microsoft.com/office/officeart/2016/7/layout/RepeatingBendingProcessNew"/>
    <dgm:cxn modelId="{37593239-0AB5-D74A-98D2-09A195563E5E}" type="presParOf" srcId="{EC4DE2ED-0769-244A-9963-E44C2F894073}" destId="{2090B7B3-D568-DA4D-968D-FC266D54593F}" srcOrd="14" destOrd="0" presId="urn:microsoft.com/office/officeart/2016/7/layout/RepeatingBendingProcessNew"/>
    <dgm:cxn modelId="{AF501109-D6FE-7141-BCC0-843D15A15D3B}" type="presParOf" srcId="{EC4DE2ED-0769-244A-9963-E44C2F894073}" destId="{F088B101-ECDA-084C-9FFB-96A151C41715}" srcOrd="15" destOrd="0" presId="urn:microsoft.com/office/officeart/2016/7/layout/RepeatingBendingProcessNew"/>
    <dgm:cxn modelId="{592497F3-1B71-F648-8FEF-4DEF411F7766}" type="presParOf" srcId="{F088B101-ECDA-084C-9FFB-96A151C41715}" destId="{07300E55-226C-344E-A62B-A56A7C4D36D0}" srcOrd="0" destOrd="0" presId="urn:microsoft.com/office/officeart/2016/7/layout/RepeatingBendingProcessNew"/>
    <dgm:cxn modelId="{0D018841-935C-BD42-8152-899E0B153D9A}" type="presParOf" srcId="{EC4DE2ED-0769-244A-9963-E44C2F894073}" destId="{4C167081-BC51-2944-BBF4-FC179079141C}" srcOrd="16" destOrd="0" presId="urn:microsoft.com/office/officeart/2016/7/layout/RepeatingBendingProcessNew"/>
    <dgm:cxn modelId="{3FC7A309-0436-8744-944B-BABD9D6244BB}" type="presParOf" srcId="{EC4DE2ED-0769-244A-9963-E44C2F894073}" destId="{53101885-637A-A648-A846-313E585AE3DF}" srcOrd="17" destOrd="0" presId="urn:microsoft.com/office/officeart/2016/7/layout/RepeatingBendingProcessNew"/>
    <dgm:cxn modelId="{E47B9631-6CB4-AF45-A1C6-EA818AE40806}" type="presParOf" srcId="{53101885-637A-A648-A846-313E585AE3DF}" destId="{4CC6A062-E44E-CD4D-BC88-07E09B47F2F7}" srcOrd="0" destOrd="0" presId="urn:microsoft.com/office/officeart/2016/7/layout/RepeatingBendingProcessNew"/>
    <dgm:cxn modelId="{911ECCF2-EEEF-8145-ADC3-77664DFDA6F0}" type="presParOf" srcId="{EC4DE2ED-0769-244A-9963-E44C2F894073}" destId="{2BF41DCD-4C33-E747-AC61-109C6002C6AB}" srcOrd="18" destOrd="0" presId="urn:microsoft.com/office/officeart/2016/7/layout/RepeatingBendingProcessNew"/>
  </dgm:cxnLst>
  <dgm:bg/>
  <dgm:whole>
    <a:ln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BAE2AA-2E56-7342-97D2-6D4CB160FF89}" type="doc">
      <dgm:prSet loTypeId="urn:microsoft.com/office/officeart/2005/8/layout/radial3" loCatId="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62B1559-1E6D-844F-88A6-310969E75D4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SITA</a:t>
          </a:r>
        </a:p>
        <a:p>
          <a:pPr>
            <a:lnSpc>
              <a:spcPct val="100000"/>
            </a:lnSpc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200" b="1" i="1" dirty="0">
              <a:latin typeface="Arial" panose="020B0604020202020204" pitchFamily="34" charset="0"/>
              <a:cs typeface="Arial" panose="020B0604020202020204" pitchFamily="34" charset="0"/>
            </a:rPr>
            <a:t>Société Internationale de Télécommunications  Aéronautiques</a:t>
          </a: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  <a:p>
          <a:pPr>
            <a:lnSpc>
              <a:spcPct val="100000"/>
            </a:lnSpc>
          </a:pPr>
          <a:r>
            <a:rPr lang="en-GB" sz="1600" b="1" i="0" dirty="0">
              <a:latin typeface="Arial" panose="020B0604020202020204" pitchFamily="34" charset="0"/>
              <a:cs typeface="Arial" panose="020B0604020202020204" pitchFamily="34" charset="0"/>
            </a:rPr>
            <a:t>(SITA, 2025)</a:t>
          </a:r>
        </a:p>
      </dgm:t>
    </dgm:pt>
    <dgm:pt modelId="{84731A55-45FA-2648-9C80-E9D0F121FDCC}" type="parTrans" cxnId="{DEFE0882-F5F9-A049-8C1F-60ABC45960FA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2486AE-2CF8-5042-A239-C850C858BD1B}" type="sibTrans" cxnId="{DEFE0882-F5F9-A049-8C1F-60ABC45960FA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74DEFB-5F35-9549-9399-9E5390DED213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Founded: 1949 to transform air travel</a:t>
          </a:r>
        </a:p>
      </dgm:t>
    </dgm:pt>
    <dgm:pt modelId="{5CF924FF-F113-A54E-B3EF-661BBF3FF8BB}" type="parTrans" cxnId="{7C56F3D2-A2BB-BD4E-A455-6581CE3B3718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7F62A2-1B6C-1E4A-ACE4-0DC5B9AF30C4}" type="sibTrans" cxnId="{7C56F3D2-A2BB-BD4E-A455-6581CE3B3718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525A79-BAB7-104D-AEC0-15A839076CD4}">
      <dgm:prSet phldrT="[Text]" custT="1"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Experience: 75+ years of aviation innovation</a:t>
          </a:r>
        </a:p>
      </dgm:t>
    </dgm:pt>
    <dgm:pt modelId="{48B0A983-2A1C-2640-8D3C-37C832627E7C}" type="parTrans" cxnId="{40CF6A5C-0748-A54B-B614-8806A0C01040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F89A24-F258-F146-979F-63D69BCBC8CD}" type="sibTrans" cxnId="{40CF6A5C-0748-A54B-B614-8806A0C01040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7116B8-D3A6-FE47-9A0A-3DFE71EC1246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Focus: Global communication system for airlines</a:t>
          </a:r>
        </a:p>
      </dgm:t>
    </dgm:pt>
    <dgm:pt modelId="{04D8435A-953B-254B-8FCF-71F89A4C13D6}" type="parTrans" cxnId="{42AED20F-CF41-BD4F-90BA-F470F98079FA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5FC46E-9945-B145-9BAF-7EDCB38015A2}" type="sibTrans" cxnId="{42AED20F-CF41-BD4F-90BA-F470F98079FA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31DA26-29CA-1E4A-8F81-7B979C933EF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Impact: Better check-in, baggage, and flight communication</a:t>
          </a:r>
        </a:p>
      </dgm:t>
    </dgm:pt>
    <dgm:pt modelId="{B4E1BE14-AAE0-8B43-BA6E-2E26676D2C0A}" type="parTrans" cxnId="{D96B3D44-7774-F748-A472-A6B084FB60A7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AAD358-90D5-A941-BC94-3997E83F6309}" type="sibTrans" cxnId="{D96B3D44-7774-F748-A472-A6B084FB60A7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ADCC1E-C9E4-7E48-858E-C49CA5BC4E3A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Vision: Seamless, safe, sustainable travel.</a:t>
          </a:r>
        </a:p>
      </dgm:t>
    </dgm:pt>
    <dgm:pt modelId="{2725CE8A-6533-714E-8027-D9FE09586089}" type="parTrans" cxnId="{E5F6FA55-51D0-0F43-8F93-6A111979E7AD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C597A0-9A82-8E40-BC99-20A426A6453F}" type="sibTrans" cxnId="{E5F6FA55-51D0-0F43-8F93-6A111979E7AD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441DE2-141A-B640-A25F-BDF60F4FCB90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Mission: Smart solutions connecting people </a:t>
          </a:r>
        </a:p>
      </dgm:t>
    </dgm:pt>
    <dgm:pt modelId="{3DDDC149-D62C-CB41-912E-085D7EAC9641}" type="parTrans" cxnId="{D134D3E2-70D6-0142-B093-F74B6515C868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D0D6DF-F3EE-E541-A607-BD6A780C12AC}" type="sibTrans" cxnId="{D134D3E2-70D6-0142-B093-F74B6515C868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3322F1-5459-D04A-A07B-B1AC9E908985}" type="pres">
      <dgm:prSet presAssocID="{ABBAE2AA-2E56-7342-97D2-6D4CB160FF89}" presName="composite" presStyleCnt="0">
        <dgm:presLayoutVars>
          <dgm:chMax val="1"/>
          <dgm:dir/>
          <dgm:resizeHandles val="exact"/>
        </dgm:presLayoutVars>
      </dgm:prSet>
      <dgm:spPr/>
    </dgm:pt>
    <dgm:pt modelId="{E13A8E03-6250-114A-B49E-D3ECF07020CC}" type="pres">
      <dgm:prSet presAssocID="{ABBAE2AA-2E56-7342-97D2-6D4CB160FF89}" presName="radial" presStyleCnt="0">
        <dgm:presLayoutVars>
          <dgm:animLvl val="ctr"/>
        </dgm:presLayoutVars>
      </dgm:prSet>
      <dgm:spPr/>
    </dgm:pt>
    <dgm:pt modelId="{C2DDE18B-41E2-7341-ABD3-22E479644C42}" type="pres">
      <dgm:prSet presAssocID="{A62B1559-1E6D-844F-88A6-310969E75D41}" presName="centerShape" presStyleLbl="vennNode1" presStyleIdx="0" presStyleCnt="7"/>
      <dgm:spPr/>
    </dgm:pt>
    <dgm:pt modelId="{EFE5614F-87CE-EB43-A511-697ADB572A15}" type="pres">
      <dgm:prSet presAssocID="{3E74DEFB-5F35-9549-9399-9E5390DED213}" presName="node" presStyleLbl="vennNode1" presStyleIdx="1" presStyleCnt="7" custScaleX="181795" custScaleY="95961" custRadScaleRad="105135" custRadScaleInc="972">
        <dgm:presLayoutVars>
          <dgm:bulletEnabled val="1"/>
        </dgm:presLayoutVars>
      </dgm:prSet>
      <dgm:spPr/>
    </dgm:pt>
    <dgm:pt modelId="{E700155A-69CE-B243-A716-60B047DBF3EE}" type="pres">
      <dgm:prSet presAssocID="{95525A79-BAB7-104D-AEC0-15A839076CD4}" presName="node" presStyleLbl="vennNode1" presStyleIdx="2" presStyleCnt="7" custScaleX="203315" custScaleY="77103" custRadScaleRad="127817" custRadScaleInc="13665">
        <dgm:presLayoutVars>
          <dgm:bulletEnabled val="1"/>
        </dgm:presLayoutVars>
      </dgm:prSet>
      <dgm:spPr/>
    </dgm:pt>
    <dgm:pt modelId="{DE73E113-B98D-CA4B-8D04-8CB2AB5891FC}" type="pres">
      <dgm:prSet presAssocID="{707116B8-D3A6-FE47-9A0A-3DFE71EC1246}" presName="node" presStyleLbl="vennNode1" presStyleIdx="3" presStyleCnt="7" custScaleX="211480" custRadScaleRad="148733" custRadScaleInc="-22320">
        <dgm:presLayoutVars>
          <dgm:bulletEnabled val="1"/>
        </dgm:presLayoutVars>
      </dgm:prSet>
      <dgm:spPr/>
    </dgm:pt>
    <dgm:pt modelId="{BF425C7C-5C87-C248-BD63-5413619162FA}" type="pres">
      <dgm:prSet presAssocID="{4231DA26-29CA-1E4A-8F81-7B979C933EF7}" presName="node" presStyleLbl="vennNode1" presStyleIdx="4" presStyleCnt="7" custScaleX="168253" custScaleY="77460" custRadScaleRad="101634" custRadScaleInc="-1056">
        <dgm:presLayoutVars>
          <dgm:bulletEnabled val="1"/>
        </dgm:presLayoutVars>
      </dgm:prSet>
      <dgm:spPr/>
    </dgm:pt>
    <dgm:pt modelId="{B0F2510E-13B0-734C-8223-A7C4319C7F5E}" type="pres">
      <dgm:prSet presAssocID="{5AADCC1E-C9E4-7E48-858E-C49CA5BC4E3A}" presName="node" presStyleLbl="vennNode1" presStyleIdx="5" presStyleCnt="7" custScaleX="203480" custRadScaleRad="137581" custRadScaleInc="20782">
        <dgm:presLayoutVars>
          <dgm:bulletEnabled val="1"/>
        </dgm:presLayoutVars>
      </dgm:prSet>
      <dgm:spPr/>
    </dgm:pt>
    <dgm:pt modelId="{1FD595CD-8AB8-564D-8CC5-A7D49AAD4A91}" type="pres">
      <dgm:prSet presAssocID="{8D441DE2-141A-B640-A25F-BDF60F4FCB90}" presName="node" presStyleLbl="vennNode1" presStyleIdx="6" presStyleCnt="7" custScaleX="192002" custScaleY="99366" custRadScaleRad="137483" custRadScaleInc="-20010">
        <dgm:presLayoutVars>
          <dgm:bulletEnabled val="1"/>
        </dgm:presLayoutVars>
      </dgm:prSet>
      <dgm:spPr/>
    </dgm:pt>
  </dgm:ptLst>
  <dgm:cxnLst>
    <dgm:cxn modelId="{FD2F9D00-0C6B-1C43-80D0-D31E83FE919B}" type="presOf" srcId="{5AADCC1E-C9E4-7E48-858E-C49CA5BC4E3A}" destId="{B0F2510E-13B0-734C-8223-A7C4319C7F5E}" srcOrd="0" destOrd="0" presId="urn:microsoft.com/office/officeart/2005/8/layout/radial3"/>
    <dgm:cxn modelId="{42AED20F-CF41-BD4F-90BA-F470F98079FA}" srcId="{A62B1559-1E6D-844F-88A6-310969E75D41}" destId="{707116B8-D3A6-FE47-9A0A-3DFE71EC1246}" srcOrd="2" destOrd="0" parTransId="{04D8435A-953B-254B-8FCF-71F89A4C13D6}" sibTransId="{A65FC46E-9945-B145-9BAF-7EDCB38015A2}"/>
    <dgm:cxn modelId="{447BA829-AB81-BD40-97A7-870FB46A217A}" type="presOf" srcId="{3E74DEFB-5F35-9549-9399-9E5390DED213}" destId="{EFE5614F-87CE-EB43-A511-697ADB572A15}" srcOrd="0" destOrd="0" presId="urn:microsoft.com/office/officeart/2005/8/layout/radial3"/>
    <dgm:cxn modelId="{55A52C36-FDF8-6143-BD63-2D1D103019E6}" type="presOf" srcId="{4231DA26-29CA-1E4A-8F81-7B979C933EF7}" destId="{BF425C7C-5C87-C248-BD63-5413619162FA}" srcOrd="0" destOrd="0" presId="urn:microsoft.com/office/officeart/2005/8/layout/radial3"/>
    <dgm:cxn modelId="{D96B3D44-7774-F748-A472-A6B084FB60A7}" srcId="{A62B1559-1E6D-844F-88A6-310969E75D41}" destId="{4231DA26-29CA-1E4A-8F81-7B979C933EF7}" srcOrd="3" destOrd="0" parTransId="{B4E1BE14-AAE0-8B43-BA6E-2E26676D2C0A}" sibTransId="{EDAAD358-90D5-A941-BC94-3997E83F6309}"/>
    <dgm:cxn modelId="{E5F6FA55-51D0-0F43-8F93-6A111979E7AD}" srcId="{A62B1559-1E6D-844F-88A6-310969E75D41}" destId="{5AADCC1E-C9E4-7E48-858E-C49CA5BC4E3A}" srcOrd="4" destOrd="0" parTransId="{2725CE8A-6533-714E-8027-D9FE09586089}" sibTransId="{CBC597A0-9A82-8E40-BC99-20A426A6453F}"/>
    <dgm:cxn modelId="{40CF6A5C-0748-A54B-B614-8806A0C01040}" srcId="{A62B1559-1E6D-844F-88A6-310969E75D41}" destId="{95525A79-BAB7-104D-AEC0-15A839076CD4}" srcOrd="1" destOrd="0" parTransId="{48B0A983-2A1C-2640-8D3C-37C832627E7C}" sibTransId="{24F89A24-F258-F146-979F-63D69BCBC8CD}"/>
    <dgm:cxn modelId="{ED221168-F636-8D43-8A9B-5D2F36AF8DA8}" type="presOf" srcId="{A62B1559-1E6D-844F-88A6-310969E75D41}" destId="{C2DDE18B-41E2-7341-ABD3-22E479644C42}" srcOrd="0" destOrd="0" presId="urn:microsoft.com/office/officeart/2005/8/layout/radial3"/>
    <dgm:cxn modelId="{DEFE0882-F5F9-A049-8C1F-60ABC45960FA}" srcId="{ABBAE2AA-2E56-7342-97D2-6D4CB160FF89}" destId="{A62B1559-1E6D-844F-88A6-310969E75D41}" srcOrd="0" destOrd="0" parTransId="{84731A55-45FA-2648-9C80-E9D0F121FDCC}" sibTransId="{2B2486AE-2CF8-5042-A239-C850C858BD1B}"/>
    <dgm:cxn modelId="{AFB67286-BBD2-B04C-982C-AFDE1256F41F}" type="presOf" srcId="{95525A79-BAB7-104D-AEC0-15A839076CD4}" destId="{E700155A-69CE-B243-A716-60B047DBF3EE}" srcOrd="0" destOrd="0" presId="urn:microsoft.com/office/officeart/2005/8/layout/radial3"/>
    <dgm:cxn modelId="{679F0194-0A65-714F-B6BE-63766D4DFEEF}" type="presOf" srcId="{ABBAE2AA-2E56-7342-97D2-6D4CB160FF89}" destId="{6A3322F1-5459-D04A-A07B-B1AC9E908985}" srcOrd="0" destOrd="0" presId="urn:microsoft.com/office/officeart/2005/8/layout/radial3"/>
    <dgm:cxn modelId="{308FBFAD-73E8-0742-A8DE-E489A9005ABD}" type="presOf" srcId="{8D441DE2-141A-B640-A25F-BDF60F4FCB90}" destId="{1FD595CD-8AB8-564D-8CC5-A7D49AAD4A91}" srcOrd="0" destOrd="0" presId="urn:microsoft.com/office/officeart/2005/8/layout/radial3"/>
    <dgm:cxn modelId="{03E3F4C0-16E0-564A-891D-BDB77B3F5222}" type="presOf" srcId="{707116B8-D3A6-FE47-9A0A-3DFE71EC1246}" destId="{DE73E113-B98D-CA4B-8D04-8CB2AB5891FC}" srcOrd="0" destOrd="0" presId="urn:microsoft.com/office/officeart/2005/8/layout/radial3"/>
    <dgm:cxn modelId="{7C56F3D2-A2BB-BD4E-A455-6581CE3B3718}" srcId="{A62B1559-1E6D-844F-88A6-310969E75D41}" destId="{3E74DEFB-5F35-9549-9399-9E5390DED213}" srcOrd="0" destOrd="0" parTransId="{5CF924FF-F113-A54E-B3EF-661BBF3FF8BB}" sibTransId="{897F62A2-1B6C-1E4A-ACE4-0DC5B9AF30C4}"/>
    <dgm:cxn modelId="{D134D3E2-70D6-0142-B093-F74B6515C868}" srcId="{A62B1559-1E6D-844F-88A6-310969E75D41}" destId="{8D441DE2-141A-B640-A25F-BDF60F4FCB90}" srcOrd="5" destOrd="0" parTransId="{3DDDC149-D62C-CB41-912E-085D7EAC9641}" sibTransId="{9AD0D6DF-F3EE-E541-A607-BD6A780C12AC}"/>
    <dgm:cxn modelId="{6E9FE8D6-4741-A143-B623-9257BBD54572}" type="presParOf" srcId="{6A3322F1-5459-D04A-A07B-B1AC9E908985}" destId="{E13A8E03-6250-114A-B49E-D3ECF07020CC}" srcOrd="0" destOrd="0" presId="urn:microsoft.com/office/officeart/2005/8/layout/radial3"/>
    <dgm:cxn modelId="{01AAC798-FF9B-D04F-9BE7-188F8AA4E97E}" type="presParOf" srcId="{E13A8E03-6250-114A-B49E-D3ECF07020CC}" destId="{C2DDE18B-41E2-7341-ABD3-22E479644C42}" srcOrd="0" destOrd="0" presId="urn:microsoft.com/office/officeart/2005/8/layout/radial3"/>
    <dgm:cxn modelId="{385E011F-B482-704F-9D5A-37FB34E385E7}" type="presParOf" srcId="{E13A8E03-6250-114A-B49E-D3ECF07020CC}" destId="{EFE5614F-87CE-EB43-A511-697ADB572A15}" srcOrd="1" destOrd="0" presId="urn:microsoft.com/office/officeart/2005/8/layout/radial3"/>
    <dgm:cxn modelId="{9779AA62-08CA-4042-9AD0-0C47FCE6E273}" type="presParOf" srcId="{E13A8E03-6250-114A-B49E-D3ECF07020CC}" destId="{E700155A-69CE-B243-A716-60B047DBF3EE}" srcOrd="2" destOrd="0" presId="urn:microsoft.com/office/officeart/2005/8/layout/radial3"/>
    <dgm:cxn modelId="{39B793E6-02A3-0147-BB47-631C7D3D134B}" type="presParOf" srcId="{E13A8E03-6250-114A-B49E-D3ECF07020CC}" destId="{DE73E113-B98D-CA4B-8D04-8CB2AB5891FC}" srcOrd="3" destOrd="0" presId="urn:microsoft.com/office/officeart/2005/8/layout/radial3"/>
    <dgm:cxn modelId="{AF17D06D-D40C-BA45-AAF4-40E0FBFE66A1}" type="presParOf" srcId="{E13A8E03-6250-114A-B49E-D3ECF07020CC}" destId="{BF425C7C-5C87-C248-BD63-5413619162FA}" srcOrd="4" destOrd="0" presId="urn:microsoft.com/office/officeart/2005/8/layout/radial3"/>
    <dgm:cxn modelId="{2330038B-E233-7849-A139-5BDA9FE15D3B}" type="presParOf" srcId="{E13A8E03-6250-114A-B49E-D3ECF07020CC}" destId="{B0F2510E-13B0-734C-8223-A7C4319C7F5E}" srcOrd="5" destOrd="0" presId="urn:microsoft.com/office/officeart/2005/8/layout/radial3"/>
    <dgm:cxn modelId="{51204D61-59CA-E848-838C-18BF3AA98314}" type="presParOf" srcId="{E13A8E03-6250-114A-B49E-D3ECF07020CC}" destId="{1FD595CD-8AB8-564D-8CC5-A7D49AAD4A91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ACD074-1AB3-2D44-9906-18C0D2D17DFA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3B9F376-EC99-C240-BB63-1ACC8719BD2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465918-3C57-BC46-A37E-62CB98D1E4B5}" type="parTrans" cxnId="{2AA1E783-3F6C-9D43-B132-06323F874D49}">
      <dgm:prSet/>
      <dgm:spPr/>
      <dgm:t>
        <a:bodyPr/>
        <a:lstStyle/>
        <a:p>
          <a:endParaRPr lang="en-GB"/>
        </a:p>
      </dgm:t>
    </dgm:pt>
    <dgm:pt modelId="{3A285585-F3DA-124A-A816-2210B421A470}" type="sibTrans" cxnId="{2AA1E783-3F6C-9D43-B132-06323F874D49}">
      <dgm:prSet/>
      <dgm:spPr/>
      <dgm:t>
        <a:bodyPr/>
        <a:lstStyle/>
        <a:p>
          <a:endParaRPr lang="en-GB"/>
        </a:p>
      </dgm:t>
    </dgm:pt>
    <dgm:pt modelId="{4EE5D858-A681-8544-A6E6-8EC23380008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F05408-3250-C740-8567-18AAFB6ACE02}" type="parTrans" cxnId="{4533BF83-9E19-A44E-AF43-6AEB4CB2BF57}">
      <dgm:prSet/>
      <dgm:spPr/>
      <dgm:t>
        <a:bodyPr/>
        <a:lstStyle/>
        <a:p>
          <a:endParaRPr lang="en-GB"/>
        </a:p>
      </dgm:t>
    </dgm:pt>
    <dgm:pt modelId="{07EEE0A1-4676-AC49-BF90-514453DF5BF9}" type="sibTrans" cxnId="{4533BF83-9E19-A44E-AF43-6AEB4CB2BF57}">
      <dgm:prSet/>
      <dgm:spPr/>
      <dgm:t>
        <a:bodyPr/>
        <a:lstStyle/>
        <a:p>
          <a:endParaRPr lang="en-GB"/>
        </a:p>
      </dgm:t>
    </dgm:pt>
    <dgm:pt modelId="{3DB214F5-54C9-BA41-AB6D-28E96D140FA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Personal Specification 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6A4815-64E0-0A43-A448-9BEAEDC1B00C}" type="parTrans" cxnId="{2B40F01F-0237-8C4F-9817-970B1C88F10D}">
      <dgm:prSet/>
      <dgm:spPr/>
      <dgm:t>
        <a:bodyPr/>
        <a:lstStyle/>
        <a:p>
          <a:endParaRPr lang="en-GB"/>
        </a:p>
      </dgm:t>
    </dgm:pt>
    <dgm:pt modelId="{B167D048-0670-0C42-87A2-18AE68AE9585}" type="sibTrans" cxnId="{2B40F01F-0237-8C4F-9817-970B1C88F10D}">
      <dgm:prSet/>
      <dgm:spPr/>
      <dgm:t>
        <a:bodyPr/>
        <a:lstStyle/>
        <a:p>
          <a:endParaRPr lang="en-GB"/>
        </a:p>
      </dgm:t>
    </dgm:pt>
    <dgm:pt modelId="{69707FD3-7708-A543-8ED3-9F2A74E11EB1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8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Identifies what the job involves, and the skills needed.</a:t>
          </a:r>
        </a:p>
      </dgm:t>
    </dgm:pt>
    <dgm:pt modelId="{CE143469-0F6E-B94C-BB1B-BBB792D4D923}" type="parTrans" cxnId="{684ED10B-3AF5-C347-9392-467470C827CA}">
      <dgm:prSet/>
      <dgm:spPr/>
      <dgm:t>
        <a:bodyPr/>
        <a:lstStyle/>
        <a:p>
          <a:endParaRPr lang="en-GB"/>
        </a:p>
      </dgm:t>
    </dgm:pt>
    <dgm:pt modelId="{3A2D665C-8D82-934E-9CA1-727C347FF29A}" type="sibTrans" cxnId="{684ED10B-3AF5-C347-9392-467470C827CA}">
      <dgm:prSet/>
      <dgm:spPr/>
      <dgm:t>
        <a:bodyPr/>
        <a:lstStyle/>
        <a:p>
          <a:endParaRPr lang="en-GB"/>
        </a:p>
      </dgm:t>
    </dgm:pt>
    <dgm:pt modelId="{5B8F41D9-3CCB-424E-A13B-F4792149D75D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8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Outlines the main duties and daily tasks of the role. </a:t>
          </a:r>
        </a:p>
      </dgm:t>
    </dgm:pt>
    <dgm:pt modelId="{DFAD3602-39C5-0041-AA6E-1F8220352862}" type="parTrans" cxnId="{69164FC9-2221-1544-889F-6EDBFC08586A}">
      <dgm:prSet/>
      <dgm:spPr/>
      <dgm:t>
        <a:bodyPr/>
        <a:lstStyle/>
        <a:p>
          <a:endParaRPr lang="en-GB"/>
        </a:p>
      </dgm:t>
    </dgm:pt>
    <dgm:pt modelId="{C24AD83D-6EFB-014B-83D7-13F4AF16F8DD}" type="sibTrans" cxnId="{69164FC9-2221-1544-889F-6EDBFC08586A}">
      <dgm:prSet/>
      <dgm:spPr/>
      <dgm:t>
        <a:bodyPr/>
        <a:lstStyle/>
        <a:p>
          <a:endParaRPr lang="en-GB"/>
        </a:p>
      </dgm:t>
    </dgm:pt>
    <dgm:pt modelId="{988F1584-2EF6-A642-AA89-6CFA8B9EDB2E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8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State the required skills and qualifications for the role.</a:t>
          </a:r>
        </a:p>
      </dgm:t>
    </dgm:pt>
    <dgm:pt modelId="{8A9FCB70-59FE-9846-88BF-181D6BF82801}" type="parTrans" cxnId="{5DE5419D-8C23-A040-92D6-995F7786F4FF}">
      <dgm:prSet/>
      <dgm:spPr/>
      <dgm:t>
        <a:bodyPr/>
        <a:lstStyle/>
        <a:p>
          <a:endParaRPr lang="en-GB"/>
        </a:p>
      </dgm:t>
    </dgm:pt>
    <dgm:pt modelId="{0BFAE0B7-FCFD-C841-98EE-4971E97F8D80}" type="sibTrans" cxnId="{5DE5419D-8C23-A040-92D6-995F7786F4FF}">
      <dgm:prSet/>
      <dgm:spPr/>
      <dgm:t>
        <a:bodyPr/>
        <a:lstStyle/>
        <a:p>
          <a:endParaRPr lang="en-GB"/>
        </a:p>
      </dgm:t>
    </dgm:pt>
    <dgm:pt modelId="{51667E90-713B-364B-AB4D-3933D4E5D2C0}">
      <dgm:prSet custT="1"/>
      <dgm:spPr/>
      <dgm:t>
        <a:bodyPr/>
        <a:lstStyle/>
        <a:p>
          <a:pPr algn="l">
            <a:lnSpc>
              <a:spcPct val="150000"/>
            </a:lnSpc>
            <a:buSzPct val="60000"/>
            <a:buFont typeface="Courier New" panose="02070309020205020404" pitchFamily="49" charset="0"/>
            <a:buChar char="o"/>
          </a:pPr>
          <a:r>
            <a:rPr lang="en-GB" sz="18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Network maintenance</a:t>
          </a:r>
        </a:p>
      </dgm:t>
    </dgm:pt>
    <dgm:pt modelId="{4D31122F-D902-7C4C-BA7E-04F66CC09D23}" type="parTrans" cxnId="{E4CFBB89-56B1-7644-A7E2-AA428C24F0F3}">
      <dgm:prSet/>
      <dgm:spPr/>
      <dgm:t>
        <a:bodyPr/>
        <a:lstStyle/>
        <a:p>
          <a:endParaRPr lang="en-GB"/>
        </a:p>
      </dgm:t>
    </dgm:pt>
    <dgm:pt modelId="{9A619AF0-2965-0242-A007-28BDF21D910D}" type="sibTrans" cxnId="{E4CFBB89-56B1-7644-A7E2-AA428C24F0F3}">
      <dgm:prSet/>
      <dgm:spPr/>
      <dgm:t>
        <a:bodyPr/>
        <a:lstStyle/>
        <a:p>
          <a:endParaRPr lang="en-GB"/>
        </a:p>
      </dgm:t>
    </dgm:pt>
    <dgm:pt modelId="{4541556E-6B26-5045-8FBA-9E94F2B2A6D7}">
      <dgm:prSet custT="1"/>
      <dgm:spPr/>
      <dgm:t>
        <a:bodyPr/>
        <a:lstStyle/>
        <a:p>
          <a:pPr algn="l">
            <a:lnSpc>
              <a:spcPct val="150000"/>
            </a:lnSpc>
            <a:buSzPct val="60000"/>
            <a:buFont typeface="Courier New" panose="02070309020205020404" pitchFamily="49" charset="0"/>
            <a:buChar char="o"/>
          </a:pPr>
          <a:r>
            <a:rPr lang="en-GB" sz="18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Diagnostic tools</a:t>
          </a:r>
        </a:p>
      </dgm:t>
    </dgm:pt>
    <dgm:pt modelId="{0751A25C-926A-DB4D-B5D2-3E66A56DC1F8}" type="parTrans" cxnId="{BD9F1C62-2D1A-4D46-AC6A-DED8316AB705}">
      <dgm:prSet/>
      <dgm:spPr/>
      <dgm:t>
        <a:bodyPr/>
        <a:lstStyle/>
        <a:p>
          <a:endParaRPr lang="en-GB"/>
        </a:p>
      </dgm:t>
    </dgm:pt>
    <dgm:pt modelId="{6DF0D0F5-265A-094B-A85D-5C21AC6704AD}" type="sibTrans" cxnId="{BD9F1C62-2D1A-4D46-AC6A-DED8316AB705}">
      <dgm:prSet/>
      <dgm:spPr/>
      <dgm:t>
        <a:bodyPr/>
        <a:lstStyle/>
        <a:p>
          <a:endParaRPr lang="en-GB"/>
        </a:p>
      </dgm:t>
    </dgm:pt>
    <dgm:pt modelId="{891CE4D5-8824-E94E-BEA5-EBCEFA8112B5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8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Examples:</a:t>
          </a:r>
        </a:p>
      </dgm:t>
    </dgm:pt>
    <dgm:pt modelId="{4FFA05C5-BE12-A14A-912C-D20D1538BE7F}" type="parTrans" cxnId="{94F0E911-C153-0648-B43E-9A7C47708ECB}">
      <dgm:prSet/>
      <dgm:spPr/>
      <dgm:t>
        <a:bodyPr/>
        <a:lstStyle/>
        <a:p>
          <a:endParaRPr lang="en-GB"/>
        </a:p>
      </dgm:t>
    </dgm:pt>
    <dgm:pt modelId="{C747054E-B8DA-2940-9F7F-FEDEBC11014C}" type="sibTrans" cxnId="{94F0E911-C153-0648-B43E-9A7C47708ECB}">
      <dgm:prSet/>
      <dgm:spPr/>
      <dgm:t>
        <a:bodyPr/>
        <a:lstStyle/>
        <a:p>
          <a:endParaRPr lang="en-GB"/>
        </a:p>
      </dgm:t>
    </dgm:pt>
    <dgm:pt modelId="{E3D6C7CE-FB37-E64C-8B9D-55E25CED05AD}">
      <dgm:prSet custT="1"/>
      <dgm:spPr/>
      <dgm:t>
        <a:bodyPr/>
        <a:lstStyle/>
        <a:p>
          <a:pPr algn="l">
            <a:lnSpc>
              <a:spcPct val="150000"/>
            </a:lnSpc>
            <a:buSzPct val="60000"/>
            <a:buFont typeface="Courier New" panose="02070309020205020404" pitchFamily="49" charset="0"/>
            <a:buChar char="o"/>
          </a:pPr>
          <a:r>
            <a:rPr lang="en-GB" sz="18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Configure systems</a:t>
          </a:r>
        </a:p>
      </dgm:t>
    </dgm:pt>
    <dgm:pt modelId="{1A587D22-F2B9-B641-9E61-7E09DD21ACCB}" type="parTrans" cxnId="{77A1FCA3-30CE-C249-9E54-60E84C89C42B}">
      <dgm:prSet/>
      <dgm:spPr/>
      <dgm:t>
        <a:bodyPr/>
        <a:lstStyle/>
        <a:p>
          <a:endParaRPr lang="en-GB"/>
        </a:p>
      </dgm:t>
    </dgm:pt>
    <dgm:pt modelId="{B70F489F-3F00-5942-B8EC-020711A33497}" type="sibTrans" cxnId="{77A1FCA3-30CE-C249-9E54-60E84C89C42B}">
      <dgm:prSet/>
      <dgm:spPr/>
      <dgm:t>
        <a:bodyPr/>
        <a:lstStyle/>
        <a:p>
          <a:endParaRPr lang="en-GB"/>
        </a:p>
      </dgm:t>
    </dgm:pt>
    <dgm:pt modelId="{A52B718A-C5A3-5944-BF75-4049AC5F8E01}">
      <dgm:prSet custT="1"/>
      <dgm:spPr/>
      <dgm:t>
        <a:bodyPr/>
        <a:lstStyle/>
        <a:p>
          <a:pPr algn="l">
            <a:lnSpc>
              <a:spcPct val="150000"/>
            </a:lnSpc>
            <a:buSzPct val="60000"/>
            <a:buFont typeface="Courier New" panose="02070309020205020404" pitchFamily="49" charset="0"/>
            <a:buChar char="o"/>
          </a:pPr>
          <a:r>
            <a:rPr lang="en-GB" sz="18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Fix network faults</a:t>
          </a:r>
        </a:p>
      </dgm:t>
    </dgm:pt>
    <dgm:pt modelId="{A7630A7B-A327-8043-AF1E-EEECF0B76261}" type="parTrans" cxnId="{D0461977-2725-634D-987A-AE2575253D14}">
      <dgm:prSet/>
      <dgm:spPr/>
      <dgm:t>
        <a:bodyPr/>
        <a:lstStyle/>
        <a:p>
          <a:endParaRPr lang="en-GB"/>
        </a:p>
      </dgm:t>
    </dgm:pt>
    <dgm:pt modelId="{EF46C5EC-2B5D-1046-85A5-0B39FBBB5B13}" type="sibTrans" cxnId="{D0461977-2725-634D-987A-AE2575253D14}">
      <dgm:prSet/>
      <dgm:spPr/>
      <dgm:t>
        <a:bodyPr/>
        <a:lstStyle/>
        <a:p>
          <a:endParaRPr lang="en-GB"/>
        </a:p>
      </dgm:t>
    </dgm:pt>
    <dgm:pt modelId="{E28255D0-8A74-6B46-8C9F-9DF69673D5CA}">
      <dgm:prSet custT="1"/>
      <dgm:spPr/>
      <dgm:t>
        <a:bodyPr/>
        <a:lstStyle/>
        <a:p>
          <a:pPr algn="l">
            <a:lnSpc>
              <a:spcPct val="150000"/>
            </a:lnSpc>
            <a:buSzPct val="60000"/>
            <a:buFont typeface="Courier New" panose="02070309020205020404" pitchFamily="49" charset="0"/>
            <a:buChar char="o"/>
          </a:pPr>
          <a:endParaRPr lang="en-GB" sz="1600" dirty="0">
            <a:solidFill>
              <a:schemeClr val="accent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2EEEA3-1062-7F46-8755-F56A8B730F6C}" type="parTrans" cxnId="{7B3615D2-4759-C34D-A31F-F229C9323AD4}">
      <dgm:prSet/>
      <dgm:spPr/>
      <dgm:t>
        <a:bodyPr/>
        <a:lstStyle/>
        <a:p>
          <a:endParaRPr lang="en-GB"/>
        </a:p>
      </dgm:t>
    </dgm:pt>
    <dgm:pt modelId="{CA3CD3A9-32B5-AF4C-9EBE-45A6243A6AB6}" type="sibTrans" cxnId="{7B3615D2-4759-C34D-A31F-F229C9323AD4}">
      <dgm:prSet/>
      <dgm:spPr/>
      <dgm:t>
        <a:bodyPr/>
        <a:lstStyle/>
        <a:p>
          <a:endParaRPr lang="en-GB"/>
        </a:p>
      </dgm:t>
    </dgm:pt>
    <dgm:pt modelId="{E215CB14-1D7D-8841-933F-2D7398403E8C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GB" sz="1800" b="1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Examples:</a:t>
          </a:r>
          <a:endParaRPr lang="en-GB" sz="1800" dirty="0">
            <a:solidFill>
              <a:schemeClr val="accent4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2039FF-1ACF-F44C-B62A-1D454CDE0F94}" type="parTrans" cxnId="{D88CA632-A4DF-944A-A4D6-8C31B8679331}">
      <dgm:prSet/>
      <dgm:spPr/>
      <dgm:t>
        <a:bodyPr/>
        <a:lstStyle/>
        <a:p>
          <a:endParaRPr lang="en-GB"/>
        </a:p>
      </dgm:t>
    </dgm:pt>
    <dgm:pt modelId="{B4DE2483-1EF1-E947-A404-AEB2978BCF2B}" type="sibTrans" cxnId="{D88CA632-A4DF-944A-A4D6-8C31B8679331}">
      <dgm:prSet/>
      <dgm:spPr/>
      <dgm:t>
        <a:bodyPr/>
        <a:lstStyle/>
        <a:p>
          <a:endParaRPr lang="en-GB"/>
        </a:p>
      </dgm:t>
    </dgm:pt>
    <dgm:pt modelId="{E169831A-2D56-E246-9980-75DF0660497E}">
      <dgm:prSet custT="1"/>
      <dgm:spPr/>
      <dgm:t>
        <a:bodyPr/>
        <a:lstStyle/>
        <a:p>
          <a:pPr algn="l">
            <a:lnSpc>
              <a:spcPct val="150000"/>
            </a:lnSpc>
            <a:buSzPct val="60000"/>
            <a:buFont typeface="Courier New" panose="02070309020205020404" pitchFamily="49" charset="0"/>
            <a:buChar char="o"/>
          </a:pPr>
          <a:r>
            <a:rPr lang="en-GB" sz="18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CCNA certified</a:t>
          </a:r>
        </a:p>
      </dgm:t>
    </dgm:pt>
    <dgm:pt modelId="{FA020536-30C5-6846-9E7B-0F1857A4490F}" type="parTrans" cxnId="{7BB31837-A1CC-B04E-8E3C-DACC5B26DAA4}">
      <dgm:prSet/>
      <dgm:spPr/>
      <dgm:t>
        <a:bodyPr/>
        <a:lstStyle/>
        <a:p>
          <a:endParaRPr lang="en-GB"/>
        </a:p>
      </dgm:t>
    </dgm:pt>
    <dgm:pt modelId="{5BE982D6-24AF-BC48-B278-AB235C9BB4D6}" type="sibTrans" cxnId="{7BB31837-A1CC-B04E-8E3C-DACC5B26DAA4}">
      <dgm:prSet/>
      <dgm:spPr/>
      <dgm:t>
        <a:bodyPr/>
        <a:lstStyle/>
        <a:p>
          <a:endParaRPr lang="en-GB"/>
        </a:p>
      </dgm:t>
    </dgm:pt>
    <dgm:pt modelId="{12714F89-CED4-9749-8E29-5E7D71DB9286}">
      <dgm:prSet custT="1"/>
      <dgm:spPr/>
      <dgm:t>
        <a:bodyPr/>
        <a:lstStyle/>
        <a:p>
          <a:pPr algn="l">
            <a:lnSpc>
              <a:spcPct val="150000"/>
            </a:lnSpc>
            <a:buSzPct val="60000"/>
            <a:buFont typeface="Courier New" panose="02070309020205020404" pitchFamily="49" charset="0"/>
            <a:buChar char="o"/>
          </a:pPr>
          <a:r>
            <a:rPr lang="en-GB" sz="18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Problem-solving skills</a:t>
          </a:r>
        </a:p>
      </dgm:t>
    </dgm:pt>
    <dgm:pt modelId="{BC57DF91-62C1-EF41-9499-25CB90D08FD3}" type="parTrans" cxnId="{EFBEA050-CFA9-3343-B644-F70F7ECE9F00}">
      <dgm:prSet/>
      <dgm:spPr/>
      <dgm:t>
        <a:bodyPr/>
        <a:lstStyle/>
        <a:p>
          <a:endParaRPr lang="en-GB"/>
        </a:p>
      </dgm:t>
    </dgm:pt>
    <dgm:pt modelId="{144262C9-4EB0-AA44-8177-0B9D657F9A02}" type="sibTrans" cxnId="{EFBEA050-CFA9-3343-B644-F70F7ECE9F00}">
      <dgm:prSet/>
      <dgm:spPr/>
      <dgm:t>
        <a:bodyPr/>
        <a:lstStyle/>
        <a:p>
          <a:endParaRPr lang="en-GB"/>
        </a:p>
      </dgm:t>
    </dgm:pt>
    <dgm:pt modelId="{389F71F6-542E-5840-842F-1AC1A032C2C4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sz="18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Examples:</a:t>
          </a:r>
          <a:endParaRPr lang="en-GB" sz="1800" dirty="0">
            <a:solidFill>
              <a:schemeClr val="accent5">
                <a:lumMod val="50000"/>
              </a:schemeClr>
            </a:solidFill>
          </a:endParaRPr>
        </a:p>
      </dgm:t>
    </dgm:pt>
    <dgm:pt modelId="{B87A9665-EE4A-B943-8184-FFB034739253}" type="parTrans" cxnId="{17848003-EC90-FE4A-8A19-E7E74B6071BE}">
      <dgm:prSet/>
      <dgm:spPr/>
      <dgm:t>
        <a:bodyPr/>
        <a:lstStyle/>
        <a:p>
          <a:endParaRPr lang="en-GB"/>
        </a:p>
      </dgm:t>
    </dgm:pt>
    <dgm:pt modelId="{F4F3A14C-C13B-A24F-9D20-219C22477B6F}" type="sibTrans" cxnId="{17848003-EC90-FE4A-8A19-E7E74B6071BE}">
      <dgm:prSet/>
      <dgm:spPr/>
      <dgm:t>
        <a:bodyPr/>
        <a:lstStyle/>
        <a:p>
          <a:endParaRPr lang="en-GB"/>
        </a:p>
      </dgm:t>
    </dgm:pt>
    <dgm:pt modelId="{E6CDF786-78EC-8048-8CC6-021D83E26177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Char char="•"/>
          </a:pPr>
          <a:endParaRPr lang="en-GB" sz="18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44AD99-CED4-6F4B-85BA-A246E385F275}" type="parTrans" cxnId="{DA4374EE-744D-944A-B8DE-011137FBCA9F}">
      <dgm:prSet/>
      <dgm:spPr/>
      <dgm:t>
        <a:bodyPr/>
        <a:lstStyle/>
        <a:p>
          <a:endParaRPr lang="en-GB"/>
        </a:p>
      </dgm:t>
    </dgm:pt>
    <dgm:pt modelId="{755A1FA6-22E0-AF43-AF56-A7F45D11B94C}" type="sibTrans" cxnId="{DA4374EE-744D-944A-B8DE-011137FBCA9F}">
      <dgm:prSet/>
      <dgm:spPr/>
      <dgm:t>
        <a:bodyPr/>
        <a:lstStyle/>
        <a:p>
          <a:endParaRPr lang="en-GB"/>
        </a:p>
      </dgm:t>
    </dgm:pt>
    <dgm:pt modelId="{3C2A147D-DD26-A24D-8B86-6227ABDF581D}">
      <dgm:prSet custT="1"/>
      <dgm:spPr/>
      <dgm:t>
        <a:bodyPr/>
        <a:lstStyle/>
        <a:p>
          <a:pPr algn="l">
            <a:lnSpc>
              <a:spcPct val="150000"/>
            </a:lnSpc>
          </a:pPr>
          <a:endParaRPr lang="en-GB" sz="1800" dirty="0">
            <a:solidFill>
              <a:schemeClr val="accent4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79ADB2-4234-1443-AB37-7355449F035F}" type="parTrans" cxnId="{70864B88-AFC1-CF48-9365-8FE43F509D7A}">
      <dgm:prSet/>
      <dgm:spPr/>
      <dgm:t>
        <a:bodyPr/>
        <a:lstStyle/>
        <a:p>
          <a:endParaRPr lang="en-GB"/>
        </a:p>
      </dgm:t>
    </dgm:pt>
    <dgm:pt modelId="{C1DEB450-8AB7-8E46-BEBB-7AD9A81AABC1}" type="sibTrans" cxnId="{70864B88-AFC1-CF48-9365-8FE43F509D7A}">
      <dgm:prSet/>
      <dgm:spPr/>
      <dgm:t>
        <a:bodyPr/>
        <a:lstStyle/>
        <a:p>
          <a:endParaRPr lang="en-GB"/>
        </a:p>
      </dgm:t>
    </dgm:pt>
    <dgm:pt modelId="{843AD454-19AA-3648-90FA-C3F0C173CCB9}">
      <dgm:prSet custT="1"/>
      <dgm:spPr/>
      <dgm:t>
        <a:bodyPr/>
        <a:lstStyle/>
        <a:p>
          <a:pPr algn="l">
            <a:lnSpc>
              <a:spcPct val="150000"/>
            </a:lnSpc>
            <a:buFont typeface="Arial" panose="020B0604020202020204" pitchFamily="34" charset="0"/>
            <a:buChar char="•"/>
          </a:pPr>
          <a:endParaRPr lang="en-GB" sz="1800" dirty="0">
            <a:solidFill>
              <a:schemeClr val="accent5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19468E-427D-CC43-B7F3-B4D9637F493A}" type="parTrans" cxnId="{CEC616E5-0F6C-464E-BF32-711A85AE4965}">
      <dgm:prSet/>
      <dgm:spPr/>
      <dgm:t>
        <a:bodyPr/>
        <a:lstStyle/>
        <a:p>
          <a:endParaRPr lang="en-GB"/>
        </a:p>
      </dgm:t>
    </dgm:pt>
    <dgm:pt modelId="{8A09ECE3-5A79-1742-88DA-CF89AA1804BB}" type="sibTrans" cxnId="{CEC616E5-0F6C-464E-BF32-711A85AE4965}">
      <dgm:prSet/>
      <dgm:spPr/>
      <dgm:t>
        <a:bodyPr/>
        <a:lstStyle/>
        <a:p>
          <a:endParaRPr lang="en-GB"/>
        </a:p>
      </dgm:t>
    </dgm:pt>
    <dgm:pt modelId="{6EE4DA27-F3A3-3844-83E1-FAC831DD3C19}" type="pres">
      <dgm:prSet presAssocID="{66ACD074-1AB3-2D44-9906-18C0D2D17DFA}" presName="Name0" presStyleCnt="0">
        <dgm:presLayoutVars>
          <dgm:dir/>
          <dgm:animLvl val="lvl"/>
          <dgm:resizeHandles val="exact"/>
        </dgm:presLayoutVars>
      </dgm:prSet>
      <dgm:spPr/>
    </dgm:pt>
    <dgm:pt modelId="{261F4A6A-9DE2-814B-A245-477FD2B25F5E}" type="pres">
      <dgm:prSet presAssocID="{33B9F376-EC99-C240-BB63-1ACC8719BD26}" presName="composite" presStyleCnt="0"/>
      <dgm:spPr/>
    </dgm:pt>
    <dgm:pt modelId="{03CAAABC-7A14-DE41-8C42-2439901E2203}" type="pres">
      <dgm:prSet presAssocID="{33B9F376-EC99-C240-BB63-1ACC8719BD26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366B65F-ACDC-384E-9918-6227795804B8}" type="pres">
      <dgm:prSet presAssocID="{33B9F376-EC99-C240-BB63-1ACC8719BD26}" presName="desTx" presStyleLbl="alignAccFollowNode1" presStyleIdx="0" presStyleCnt="3">
        <dgm:presLayoutVars>
          <dgm:bulletEnabled val="1"/>
        </dgm:presLayoutVars>
      </dgm:prSet>
      <dgm:spPr/>
    </dgm:pt>
    <dgm:pt modelId="{2750EF50-E71D-9A42-B504-5638631DE231}" type="pres">
      <dgm:prSet presAssocID="{3A285585-F3DA-124A-A816-2210B421A470}" presName="space" presStyleCnt="0"/>
      <dgm:spPr/>
    </dgm:pt>
    <dgm:pt modelId="{056750CC-3D49-5F4B-B8EB-55C059012611}" type="pres">
      <dgm:prSet presAssocID="{4EE5D858-A681-8544-A6E6-8EC233800081}" presName="composite" presStyleCnt="0"/>
      <dgm:spPr/>
    </dgm:pt>
    <dgm:pt modelId="{C7F3BA13-E7D2-B54B-98A4-61D845583155}" type="pres">
      <dgm:prSet presAssocID="{4EE5D858-A681-8544-A6E6-8EC233800081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39E46BC9-F485-DC42-8D89-1D3564CB1565}" type="pres">
      <dgm:prSet presAssocID="{4EE5D858-A681-8544-A6E6-8EC233800081}" presName="desTx" presStyleLbl="alignAccFollowNode1" presStyleIdx="1" presStyleCnt="3">
        <dgm:presLayoutVars>
          <dgm:bulletEnabled val="1"/>
        </dgm:presLayoutVars>
      </dgm:prSet>
      <dgm:spPr/>
    </dgm:pt>
    <dgm:pt modelId="{9476AF85-9D17-E547-AB5C-5CD9C3F15A2E}" type="pres">
      <dgm:prSet presAssocID="{07EEE0A1-4676-AC49-BF90-514453DF5BF9}" presName="space" presStyleCnt="0"/>
      <dgm:spPr/>
    </dgm:pt>
    <dgm:pt modelId="{4C1E7235-3F36-5F4E-9976-6906D2AE1DB7}" type="pres">
      <dgm:prSet presAssocID="{3DB214F5-54C9-BA41-AB6D-28E96D140FAB}" presName="composite" presStyleCnt="0"/>
      <dgm:spPr/>
    </dgm:pt>
    <dgm:pt modelId="{099C2764-4500-D940-8C73-107D202E29CD}" type="pres">
      <dgm:prSet presAssocID="{3DB214F5-54C9-BA41-AB6D-28E96D140FAB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A3816E7C-B115-E84E-B748-3E4D157CAB8E}" type="pres">
      <dgm:prSet presAssocID="{3DB214F5-54C9-BA41-AB6D-28E96D140FAB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17848003-EC90-FE4A-8A19-E7E74B6071BE}" srcId="{3DB214F5-54C9-BA41-AB6D-28E96D140FAB}" destId="{389F71F6-542E-5840-842F-1AC1A032C2C4}" srcOrd="2" destOrd="0" parTransId="{B87A9665-EE4A-B943-8184-FFB034739253}" sibTransId="{F4F3A14C-C13B-A24F-9D20-219C22477B6F}"/>
    <dgm:cxn modelId="{684ED10B-3AF5-C347-9392-467470C827CA}" srcId="{33B9F376-EC99-C240-BB63-1ACC8719BD26}" destId="{69707FD3-7708-A543-8ED3-9F2A74E11EB1}" srcOrd="0" destOrd="0" parTransId="{CE143469-0F6E-B94C-BB1B-BBB792D4D923}" sibTransId="{3A2D665C-8D82-934E-9CA1-727C347FF29A}"/>
    <dgm:cxn modelId="{94F0E911-C153-0648-B43E-9A7C47708ECB}" srcId="{33B9F376-EC99-C240-BB63-1ACC8719BD26}" destId="{891CE4D5-8824-E94E-BEA5-EBCEFA8112B5}" srcOrd="2" destOrd="0" parTransId="{4FFA05C5-BE12-A14A-912C-D20D1538BE7F}" sibTransId="{C747054E-B8DA-2940-9F7F-FEDEBC11014C}"/>
    <dgm:cxn modelId="{2B40F01F-0237-8C4F-9817-970B1C88F10D}" srcId="{66ACD074-1AB3-2D44-9906-18C0D2D17DFA}" destId="{3DB214F5-54C9-BA41-AB6D-28E96D140FAB}" srcOrd="2" destOrd="0" parTransId="{AB6A4815-64E0-0A43-A448-9BEAEDC1B00C}" sibTransId="{B167D048-0670-0C42-87A2-18AE68AE9585}"/>
    <dgm:cxn modelId="{EE1ECA20-AD98-1E43-B83D-A8E0760B2B04}" type="presOf" srcId="{843AD454-19AA-3648-90FA-C3F0C173CCB9}" destId="{A3816E7C-B115-E84E-B748-3E4D157CAB8E}" srcOrd="0" destOrd="1" presId="urn:microsoft.com/office/officeart/2005/8/layout/hList1"/>
    <dgm:cxn modelId="{77EE602B-395F-9646-B5EA-6942FA6094AB}" type="presOf" srcId="{66ACD074-1AB3-2D44-9906-18C0D2D17DFA}" destId="{6EE4DA27-F3A3-3844-83E1-FAC831DD3C19}" srcOrd="0" destOrd="0" presId="urn:microsoft.com/office/officeart/2005/8/layout/hList1"/>
    <dgm:cxn modelId="{D88CA632-A4DF-944A-A4D6-8C31B8679331}" srcId="{4EE5D858-A681-8544-A6E6-8EC233800081}" destId="{E215CB14-1D7D-8841-933F-2D7398403E8C}" srcOrd="2" destOrd="0" parTransId="{E22039FF-1ACF-F44C-B62A-1D454CDE0F94}" sibTransId="{B4DE2483-1EF1-E947-A404-AEB2978BCF2B}"/>
    <dgm:cxn modelId="{7BB31837-A1CC-B04E-8E3C-DACC5B26DAA4}" srcId="{389F71F6-542E-5840-842F-1AC1A032C2C4}" destId="{E169831A-2D56-E246-9980-75DF0660497E}" srcOrd="0" destOrd="0" parTransId="{FA020536-30C5-6846-9E7B-0F1857A4490F}" sibTransId="{5BE982D6-24AF-BC48-B278-AB235C9BB4D6}"/>
    <dgm:cxn modelId="{14397A3C-53FE-B647-83A3-3FE875C30F70}" type="presOf" srcId="{E28255D0-8A74-6B46-8C9F-9DF69673D5CA}" destId="{39E46BC9-F485-DC42-8D89-1D3564CB1565}" srcOrd="0" destOrd="5" presId="urn:microsoft.com/office/officeart/2005/8/layout/hList1"/>
    <dgm:cxn modelId="{EFBEA050-CFA9-3343-B644-F70F7ECE9F00}" srcId="{389F71F6-542E-5840-842F-1AC1A032C2C4}" destId="{12714F89-CED4-9749-8E29-5E7D71DB9286}" srcOrd="1" destOrd="0" parTransId="{BC57DF91-62C1-EF41-9499-25CB90D08FD3}" sibTransId="{144262C9-4EB0-AA44-8177-0B9D657F9A02}"/>
    <dgm:cxn modelId="{BD9F1C62-2D1A-4D46-AC6A-DED8316AB705}" srcId="{891CE4D5-8824-E94E-BEA5-EBCEFA8112B5}" destId="{4541556E-6B26-5045-8FBA-9E94F2B2A6D7}" srcOrd="1" destOrd="0" parTransId="{0751A25C-926A-DB4D-B5D2-3E66A56DC1F8}" sibTransId="{6DF0D0F5-265A-094B-A85D-5C21AC6704AD}"/>
    <dgm:cxn modelId="{80B1E26C-74AB-D949-AFF9-576D7CEFF371}" type="presOf" srcId="{3DB214F5-54C9-BA41-AB6D-28E96D140FAB}" destId="{099C2764-4500-D940-8C73-107D202E29CD}" srcOrd="0" destOrd="0" presId="urn:microsoft.com/office/officeart/2005/8/layout/hList1"/>
    <dgm:cxn modelId="{2800AC6D-7065-5348-AA24-20CCB52D66AB}" type="presOf" srcId="{5B8F41D9-3CCB-424E-A13B-F4792149D75D}" destId="{39E46BC9-F485-DC42-8D89-1D3564CB1565}" srcOrd="0" destOrd="0" presId="urn:microsoft.com/office/officeart/2005/8/layout/hList1"/>
    <dgm:cxn modelId="{3A8F4676-97B5-5B4D-9122-E2563533D6C5}" type="presOf" srcId="{69707FD3-7708-A543-8ED3-9F2A74E11EB1}" destId="{4366B65F-ACDC-384E-9918-6227795804B8}" srcOrd="0" destOrd="0" presId="urn:microsoft.com/office/officeart/2005/8/layout/hList1"/>
    <dgm:cxn modelId="{D0461977-2725-634D-987A-AE2575253D14}" srcId="{E215CB14-1D7D-8841-933F-2D7398403E8C}" destId="{A52B718A-C5A3-5944-BF75-4049AC5F8E01}" srcOrd="1" destOrd="0" parTransId="{A7630A7B-A327-8043-AF1E-EEECF0B76261}" sibTransId="{EF46C5EC-2B5D-1046-85A5-0B39FBBB5B13}"/>
    <dgm:cxn modelId="{44B21F7B-BB00-EA42-9754-6E41A5E98685}" type="presOf" srcId="{12714F89-CED4-9749-8E29-5E7D71DB9286}" destId="{A3816E7C-B115-E84E-B748-3E4D157CAB8E}" srcOrd="0" destOrd="4" presId="urn:microsoft.com/office/officeart/2005/8/layout/hList1"/>
    <dgm:cxn modelId="{71543982-F547-6143-9BE9-6503B66E2053}" type="presOf" srcId="{E3D6C7CE-FB37-E64C-8B9D-55E25CED05AD}" destId="{39E46BC9-F485-DC42-8D89-1D3564CB1565}" srcOrd="0" destOrd="3" presId="urn:microsoft.com/office/officeart/2005/8/layout/hList1"/>
    <dgm:cxn modelId="{4533BF83-9E19-A44E-AF43-6AEB4CB2BF57}" srcId="{66ACD074-1AB3-2D44-9906-18C0D2D17DFA}" destId="{4EE5D858-A681-8544-A6E6-8EC233800081}" srcOrd="1" destOrd="0" parTransId="{DFF05408-3250-C740-8567-18AAFB6ACE02}" sibTransId="{07EEE0A1-4676-AC49-BF90-514453DF5BF9}"/>
    <dgm:cxn modelId="{2AA1E783-3F6C-9D43-B132-06323F874D49}" srcId="{66ACD074-1AB3-2D44-9906-18C0D2D17DFA}" destId="{33B9F376-EC99-C240-BB63-1ACC8719BD26}" srcOrd="0" destOrd="0" parTransId="{85465918-3C57-BC46-A37E-62CB98D1E4B5}" sibTransId="{3A285585-F3DA-124A-A816-2210B421A470}"/>
    <dgm:cxn modelId="{62A37F84-409D-B642-996C-50277D96ACA2}" type="presOf" srcId="{A52B718A-C5A3-5944-BF75-4049AC5F8E01}" destId="{39E46BC9-F485-DC42-8D89-1D3564CB1565}" srcOrd="0" destOrd="4" presId="urn:microsoft.com/office/officeart/2005/8/layout/hList1"/>
    <dgm:cxn modelId="{70864B88-AFC1-CF48-9365-8FE43F509D7A}" srcId="{4EE5D858-A681-8544-A6E6-8EC233800081}" destId="{3C2A147D-DD26-A24D-8B86-6227ABDF581D}" srcOrd="1" destOrd="0" parTransId="{7D79ADB2-4234-1443-AB37-7355449F035F}" sibTransId="{C1DEB450-8AB7-8E46-BEBB-7AD9A81AABC1}"/>
    <dgm:cxn modelId="{E4CFBB89-56B1-7644-A7E2-AA428C24F0F3}" srcId="{891CE4D5-8824-E94E-BEA5-EBCEFA8112B5}" destId="{51667E90-713B-364B-AB4D-3933D4E5D2C0}" srcOrd="0" destOrd="0" parTransId="{4D31122F-D902-7C4C-BA7E-04F66CC09D23}" sibTransId="{9A619AF0-2965-0242-A007-28BDF21D910D}"/>
    <dgm:cxn modelId="{E059498A-210B-1B4C-9EF8-ED25C2728510}" type="presOf" srcId="{E215CB14-1D7D-8841-933F-2D7398403E8C}" destId="{39E46BC9-F485-DC42-8D89-1D3564CB1565}" srcOrd="0" destOrd="2" presId="urn:microsoft.com/office/officeart/2005/8/layout/hList1"/>
    <dgm:cxn modelId="{E98B0B92-A3A4-3A49-9920-75435268A2E5}" type="presOf" srcId="{33B9F376-EC99-C240-BB63-1ACC8719BD26}" destId="{03CAAABC-7A14-DE41-8C42-2439901E2203}" srcOrd="0" destOrd="0" presId="urn:microsoft.com/office/officeart/2005/8/layout/hList1"/>
    <dgm:cxn modelId="{EB413998-FA6C-174A-88B3-8687246B306D}" type="presOf" srcId="{891CE4D5-8824-E94E-BEA5-EBCEFA8112B5}" destId="{4366B65F-ACDC-384E-9918-6227795804B8}" srcOrd="0" destOrd="2" presId="urn:microsoft.com/office/officeart/2005/8/layout/hList1"/>
    <dgm:cxn modelId="{CFD65299-5780-1347-8908-FEF36858B927}" type="presOf" srcId="{4541556E-6B26-5045-8FBA-9E94F2B2A6D7}" destId="{4366B65F-ACDC-384E-9918-6227795804B8}" srcOrd="0" destOrd="4" presId="urn:microsoft.com/office/officeart/2005/8/layout/hList1"/>
    <dgm:cxn modelId="{5DE5419D-8C23-A040-92D6-995F7786F4FF}" srcId="{3DB214F5-54C9-BA41-AB6D-28E96D140FAB}" destId="{988F1584-2EF6-A642-AA89-6CFA8B9EDB2E}" srcOrd="0" destOrd="0" parTransId="{8A9FCB70-59FE-9846-88BF-181D6BF82801}" sibTransId="{0BFAE0B7-FCFD-C841-98EE-4971E97F8D80}"/>
    <dgm:cxn modelId="{DA04D0A2-2581-8A46-8C34-EF3307EDB0C6}" type="presOf" srcId="{51667E90-713B-364B-AB4D-3933D4E5D2C0}" destId="{4366B65F-ACDC-384E-9918-6227795804B8}" srcOrd="0" destOrd="3" presId="urn:microsoft.com/office/officeart/2005/8/layout/hList1"/>
    <dgm:cxn modelId="{77A1FCA3-30CE-C249-9E54-60E84C89C42B}" srcId="{E215CB14-1D7D-8841-933F-2D7398403E8C}" destId="{E3D6C7CE-FB37-E64C-8B9D-55E25CED05AD}" srcOrd="0" destOrd="0" parTransId="{1A587D22-F2B9-B641-9E61-7E09DD21ACCB}" sibTransId="{B70F489F-3F00-5942-B8EC-020711A33497}"/>
    <dgm:cxn modelId="{1CB91BAA-05D3-9346-940F-D359153D91E6}" type="presOf" srcId="{E169831A-2D56-E246-9980-75DF0660497E}" destId="{A3816E7C-B115-E84E-B748-3E4D157CAB8E}" srcOrd="0" destOrd="3" presId="urn:microsoft.com/office/officeart/2005/8/layout/hList1"/>
    <dgm:cxn modelId="{7CFE01B8-6E48-484B-A774-24218F2E5C1F}" type="presOf" srcId="{988F1584-2EF6-A642-AA89-6CFA8B9EDB2E}" destId="{A3816E7C-B115-E84E-B748-3E4D157CAB8E}" srcOrd="0" destOrd="0" presId="urn:microsoft.com/office/officeart/2005/8/layout/hList1"/>
    <dgm:cxn modelId="{69164FC9-2221-1544-889F-6EDBFC08586A}" srcId="{4EE5D858-A681-8544-A6E6-8EC233800081}" destId="{5B8F41D9-3CCB-424E-A13B-F4792149D75D}" srcOrd="0" destOrd="0" parTransId="{DFAD3602-39C5-0041-AA6E-1F8220352862}" sibTransId="{C24AD83D-6EFB-014B-83D7-13F4AF16F8DD}"/>
    <dgm:cxn modelId="{7B3615D2-4759-C34D-A31F-F229C9323AD4}" srcId="{4EE5D858-A681-8544-A6E6-8EC233800081}" destId="{E28255D0-8A74-6B46-8C9F-9DF69673D5CA}" srcOrd="3" destOrd="0" parTransId="{572EEEA3-1062-7F46-8755-F56A8B730F6C}" sibTransId="{CA3CD3A9-32B5-AF4C-9EBE-45A6243A6AB6}"/>
    <dgm:cxn modelId="{CEC616E5-0F6C-464E-BF32-711A85AE4965}" srcId="{3DB214F5-54C9-BA41-AB6D-28E96D140FAB}" destId="{843AD454-19AA-3648-90FA-C3F0C173CCB9}" srcOrd="1" destOrd="0" parTransId="{BC19468E-427D-CC43-B7F3-B4D9637F493A}" sibTransId="{8A09ECE3-5A79-1742-88DA-CF89AA1804BB}"/>
    <dgm:cxn modelId="{DBCFCEE5-1CE8-8C49-9316-B82FC9D9593D}" type="presOf" srcId="{4EE5D858-A681-8544-A6E6-8EC233800081}" destId="{C7F3BA13-E7D2-B54B-98A4-61D845583155}" srcOrd="0" destOrd="0" presId="urn:microsoft.com/office/officeart/2005/8/layout/hList1"/>
    <dgm:cxn modelId="{749871E9-5CF7-0147-A116-EF7C3F52F0B1}" type="presOf" srcId="{3C2A147D-DD26-A24D-8B86-6227ABDF581D}" destId="{39E46BC9-F485-DC42-8D89-1D3564CB1565}" srcOrd="0" destOrd="1" presId="urn:microsoft.com/office/officeart/2005/8/layout/hList1"/>
    <dgm:cxn modelId="{DA4374EE-744D-944A-B8DE-011137FBCA9F}" srcId="{33B9F376-EC99-C240-BB63-1ACC8719BD26}" destId="{E6CDF786-78EC-8048-8CC6-021D83E26177}" srcOrd="1" destOrd="0" parTransId="{3C44AD99-CED4-6F4B-85BA-A246E385F275}" sibTransId="{755A1FA6-22E0-AF43-AF56-A7F45D11B94C}"/>
    <dgm:cxn modelId="{9AD512FB-A54F-DE43-A5A7-4AB8B4AF6D3B}" type="presOf" srcId="{E6CDF786-78EC-8048-8CC6-021D83E26177}" destId="{4366B65F-ACDC-384E-9918-6227795804B8}" srcOrd="0" destOrd="1" presId="urn:microsoft.com/office/officeart/2005/8/layout/hList1"/>
    <dgm:cxn modelId="{6F7C2CFD-CAC2-C64C-B750-6D1D23AA3273}" type="presOf" srcId="{389F71F6-542E-5840-842F-1AC1A032C2C4}" destId="{A3816E7C-B115-E84E-B748-3E4D157CAB8E}" srcOrd="0" destOrd="2" presId="urn:microsoft.com/office/officeart/2005/8/layout/hList1"/>
    <dgm:cxn modelId="{354A8180-AF71-BC4B-A369-D5EABD70B3BF}" type="presParOf" srcId="{6EE4DA27-F3A3-3844-83E1-FAC831DD3C19}" destId="{261F4A6A-9DE2-814B-A245-477FD2B25F5E}" srcOrd="0" destOrd="0" presId="urn:microsoft.com/office/officeart/2005/8/layout/hList1"/>
    <dgm:cxn modelId="{2086324F-3699-224E-9450-0139BA64CC7A}" type="presParOf" srcId="{261F4A6A-9DE2-814B-A245-477FD2B25F5E}" destId="{03CAAABC-7A14-DE41-8C42-2439901E2203}" srcOrd="0" destOrd="0" presId="urn:microsoft.com/office/officeart/2005/8/layout/hList1"/>
    <dgm:cxn modelId="{6965A770-69BD-474D-A17C-C1E2D3841FDD}" type="presParOf" srcId="{261F4A6A-9DE2-814B-A245-477FD2B25F5E}" destId="{4366B65F-ACDC-384E-9918-6227795804B8}" srcOrd="1" destOrd="0" presId="urn:microsoft.com/office/officeart/2005/8/layout/hList1"/>
    <dgm:cxn modelId="{E7E0776B-406F-2844-B94B-F65A9890FE5C}" type="presParOf" srcId="{6EE4DA27-F3A3-3844-83E1-FAC831DD3C19}" destId="{2750EF50-E71D-9A42-B504-5638631DE231}" srcOrd="1" destOrd="0" presId="urn:microsoft.com/office/officeart/2005/8/layout/hList1"/>
    <dgm:cxn modelId="{8CF228DA-F953-DA43-BEC4-6751DDC0479A}" type="presParOf" srcId="{6EE4DA27-F3A3-3844-83E1-FAC831DD3C19}" destId="{056750CC-3D49-5F4B-B8EB-55C059012611}" srcOrd="2" destOrd="0" presId="urn:microsoft.com/office/officeart/2005/8/layout/hList1"/>
    <dgm:cxn modelId="{5A677C0A-9EAC-8D4B-BBD7-30A335B014EA}" type="presParOf" srcId="{056750CC-3D49-5F4B-B8EB-55C059012611}" destId="{C7F3BA13-E7D2-B54B-98A4-61D845583155}" srcOrd="0" destOrd="0" presId="urn:microsoft.com/office/officeart/2005/8/layout/hList1"/>
    <dgm:cxn modelId="{7FB715BC-7674-2C49-97A5-116E762C4BF0}" type="presParOf" srcId="{056750CC-3D49-5F4B-B8EB-55C059012611}" destId="{39E46BC9-F485-DC42-8D89-1D3564CB1565}" srcOrd="1" destOrd="0" presId="urn:microsoft.com/office/officeart/2005/8/layout/hList1"/>
    <dgm:cxn modelId="{2D9E18F2-649F-2541-B7CD-F7C15D939AF1}" type="presParOf" srcId="{6EE4DA27-F3A3-3844-83E1-FAC831DD3C19}" destId="{9476AF85-9D17-E547-AB5C-5CD9C3F15A2E}" srcOrd="3" destOrd="0" presId="urn:microsoft.com/office/officeart/2005/8/layout/hList1"/>
    <dgm:cxn modelId="{04371CAC-BBE6-E14D-8866-D3528224DB04}" type="presParOf" srcId="{6EE4DA27-F3A3-3844-83E1-FAC831DD3C19}" destId="{4C1E7235-3F36-5F4E-9976-6906D2AE1DB7}" srcOrd="4" destOrd="0" presId="urn:microsoft.com/office/officeart/2005/8/layout/hList1"/>
    <dgm:cxn modelId="{81759897-DE0C-A14E-9189-B23DD183441F}" type="presParOf" srcId="{4C1E7235-3F36-5F4E-9976-6906D2AE1DB7}" destId="{099C2764-4500-D940-8C73-107D202E29CD}" srcOrd="0" destOrd="0" presId="urn:microsoft.com/office/officeart/2005/8/layout/hList1"/>
    <dgm:cxn modelId="{03FEE277-0FC1-A240-B4FE-68E49434A697}" type="presParOf" srcId="{4C1E7235-3F36-5F4E-9976-6906D2AE1DB7}" destId="{A3816E7C-B115-E84E-B748-3E4D157CAB8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D0C1B15-BA9F-D543-933C-3385126B5E8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B450F4B-B283-114A-96F9-721B7871E42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Trompenaars and Woolliams (2024)</a:t>
          </a:r>
        </a:p>
      </dgm:t>
    </dgm:pt>
    <dgm:pt modelId="{D4321F5E-82E1-CD49-9391-9F6E0DF696C1}" type="parTrans" cxnId="{5DCEC763-6E07-C54E-BFEE-FC6CA637D1B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DCB232-9DE5-8A4A-A13D-0DEE4D36536C}" type="sibTrans" cxnId="{5DCEC763-6E07-C54E-BFEE-FC6CA637D1B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F2AE36-9E45-5249-87A4-303AE93F3772}">
      <dgm:prSet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Involves asking the same set of questions to every candidate.</a:t>
          </a:r>
        </a:p>
      </dgm:t>
    </dgm:pt>
    <dgm:pt modelId="{1B8718F2-AF27-F94D-9363-168E0DB2EFE0}" type="parTrans" cxnId="{538C4DCA-58D9-FB42-9A78-2B621BF0C983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1E8C96-4B3B-B546-816F-E5701A8FC4F9}" type="sibTrans" cxnId="{538C4DCA-58D9-FB42-9A78-2B621BF0C983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8D3681-ACFD-064D-ACEC-508C15B2312A}">
      <dgm:prSet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Ensures fairness, consistency, and comparability in evaluation.</a:t>
          </a:r>
        </a:p>
      </dgm:t>
    </dgm:pt>
    <dgm:pt modelId="{CD9EA8A5-1391-1E4B-8D20-52044DF412EB}" type="parTrans" cxnId="{AF3F6DFD-4243-1B4F-8D26-9FCAD38CBFE3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AA6154-F5BC-9A4E-96E7-8FEB3B28FA06}" type="sibTrans" cxnId="{AF3F6DFD-4243-1B4F-8D26-9FCAD38CBFE3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83534E-D868-6E41-982C-8FDD4050E850}">
      <dgm:prSet/>
      <dgm:spPr/>
      <dgm:t>
        <a:bodyPr/>
        <a:lstStyle/>
        <a:p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Helps minimize bias and focuses on skills, knowledge, and suitability.</a:t>
          </a:r>
        </a:p>
      </dgm:t>
    </dgm:pt>
    <dgm:pt modelId="{556C033F-E2DB-D945-A421-54F6796D10C5}" type="parTrans" cxnId="{CF468971-729A-4245-8FBA-8726B91577D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13FAFB-8E05-D245-8649-A9D039BB10A1}" type="sibTrans" cxnId="{CF468971-729A-4245-8FBA-8726B91577D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0C489A-62C0-0D45-BC6B-AB18AC454A4B}" type="pres">
      <dgm:prSet presAssocID="{4D0C1B15-BA9F-D543-933C-3385126B5E87}" presName="diagram" presStyleCnt="0">
        <dgm:presLayoutVars>
          <dgm:dir/>
          <dgm:resizeHandles val="exact"/>
        </dgm:presLayoutVars>
      </dgm:prSet>
      <dgm:spPr/>
    </dgm:pt>
    <dgm:pt modelId="{6BF86DC3-4EE1-CE4F-8554-76B323BDC996}" type="pres">
      <dgm:prSet presAssocID="{CB450F4B-B283-114A-96F9-721B7871E427}" presName="node" presStyleLbl="node1" presStyleIdx="0" presStyleCnt="4">
        <dgm:presLayoutVars>
          <dgm:bulletEnabled val="1"/>
        </dgm:presLayoutVars>
      </dgm:prSet>
      <dgm:spPr/>
    </dgm:pt>
    <dgm:pt modelId="{8699E4B3-3090-9349-BDAD-14B86E00148B}" type="pres">
      <dgm:prSet presAssocID="{F4DCB232-9DE5-8A4A-A13D-0DEE4D36536C}" presName="sibTrans" presStyleCnt="0"/>
      <dgm:spPr/>
    </dgm:pt>
    <dgm:pt modelId="{81080405-7977-894A-8E79-49173E8B849B}" type="pres">
      <dgm:prSet presAssocID="{EAF2AE36-9E45-5249-87A4-303AE93F3772}" presName="node" presStyleLbl="node1" presStyleIdx="1" presStyleCnt="4">
        <dgm:presLayoutVars>
          <dgm:bulletEnabled val="1"/>
        </dgm:presLayoutVars>
      </dgm:prSet>
      <dgm:spPr/>
    </dgm:pt>
    <dgm:pt modelId="{490457E5-7B59-1B45-A506-5F7326A733C9}" type="pres">
      <dgm:prSet presAssocID="{B31E8C96-4B3B-B546-816F-E5701A8FC4F9}" presName="sibTrans" presStyleCnt="0"/>
      <dgm:spPr/>
    </dgm:pt>
    <dgm:pt modelId="{FECDBBDE-E3D6-984E-A582-8BB99D919412}" type="pres">
      <dgm:prSet presAssocID="{098D3681-ACFD-064D-ACEC-508C15B2312A}" presName="node" presStyleLbl="node1" presStyleIdx="2" presStyleCnt="4">
        <dgm:presLayoutVars>
          <dgm:bulletEnabled val="1"/>
        </dgm:presLayoutVars>
      </dgm:prSet>
      <dgm:spPr/>
    </dgm:pt>
    <dgm:pt modelId="{D23433B3-61ED-B041-B7F3-97C523476389}" type="pres">
      <dgm:prSet presAssocID="{9AAA6154-F5BC-9A4E-96E7-8FEB3B28FA06}" presName="sibTrans" presStyleCnt="0"/>
      <dgm:spPr/>
    </dgm:pt>
    <dgm:pt modelId="{8CEE16C2-DB15-BE45-BEA9-6265714DCEE5}" type="pres">
      <dgm:prSet presAssocID="{5883534E-D868-6E41-982C-8FDD4050E850}" presName="node" presStyleLbl="node1" presStyleIdx="3" presStyleCnt="4">
        <dgm:presLayoutVars>
          <dgm:bulletEnabled val="1"/>
        </dgm:presLayoutVars>
      </dgm:prSet>
      <dgm:spPr/>
    </dgm:pt>
  </dgm:ptLst>
  <dgm:cxnLst>
    <dgm:cxn modelId="{01240E16-EDAC-C743-BE35-AD147128E8E2}" type="presOf" srcId="{5883534E-D868-6E41-982C-8FDD4050E850}" destId="{8CEE16C2-DB15-BE45-BEA9-6265714DCEE5}" srcOrd="0" destOrd="0" presId="urn:microsoft.com/office/officeart/2005/8/layout/default"/>
    <dgm:cxn modelId="{5DCEC763-6E07-C54E-BFEE-FC6CA637D1B4}" srcId="{4D0C1B15-BA9F-D543-933C-3385126B5E87}" destId="{CB450F4B-B283-114A-96F9-721B7871E427}" srcOrd="0" destOrd="0" parTransId="{D4321F5E-82E1-CD49-9391-9F6E0DF696C1}" sibTransId="{F4DCB232-9DE5-8A4A-A13D-0DEE4D36536C}"/>
    <dgm:cxn modelId="{CF468971-729A-4245-8FBA-8726B91577D4}" srcId="{4D0C1B15-BA9F-D543-933C-3385126B5E87}" destId="{5883534E-D868-6E41-982C-8FDD4050E850}" srcOrd="3" destOrd="0" parTransId="{556C033F-E2DB-D945-A421-54F6796D10C5}" sibTransId="{AA13FAFB-8E05-D245-8649-A9D039BB10A1}"/>
    <dgm:cxn modelId="{AFBC0C74-4970-9044-B741-3F96C07A8E94}" type="presOf" srcId="{098D3681-ACFD-064D-ACEC-508C15B2312A}" destId="{FECDBBDE-E3D6-984E-A582-8BB99D919412}" srcOrd="0" destOrd="0" presId="urn:microsoft.com/office/officeart/2005/8/layout/default"/>
    <dgm:cxn modelId="{538C4DCA-58D9-FB42-9A78-2B621BF0C983}" srcId="{4D0C1B15-BA9F-D543-933C-3385126B5E87}" destId="{EAF2AE36-9E45-5249-87A4-303AE93F3772}" srcOrd="1" destOrd="0" parTransId="{1B8718F2-AF27-F94D-9363-168E0DB2EFE0}" sibTransId="{B31E8C96-4B3B-B546-816F-E5701A8FC4F9}"/>
    <dgm:cxn modelId="{515F48F2-4541-9447-8B91-966A95FA66F3}" type="presOf" srcId="{4D0C1B15-BA9F-D543-933C-3385126B5E87}" destId="{630C489A-62C0-0D45-BC6B-AB18AC454A4B}" srcOrd="0" destOrd="0" presId="urn:microsoft.com/office/officeart/2005/8/layout/default"/>
    <dgm:cxn modelId="{052DA5F5-5B0F-6946-AE71-B258F32ECAD9}" type="presOf" srcId="{CB450F4B-B283-114A-96F9-721B7871E427}" destId="{6BF86DC3-4EE1-CE4F-8554-76B323BDC996}" srcOrd="0" destOrd="0" presId="urn:microsoft.com/office/officeart/2005/8/layout/default"/>
    <dgm:cxn modelId="{B4FC3FFB-4331-9F4B-82EB-053E639D125B}" type="presOf" srcId="{EAF2AE36-9E45-5249-87A4-303AE93F3772}" destId="{81080405-7977-894A-8E79-49173E8B849B}" srcOrd="0" destOrd="0" presId="urn:microsoft.com/office/officeart/2005/8/layout/default"/>
    <dgm:cxn modelId="{AF3F6DFD-4243-1B4F-8D26-9FCAD38CBFE3}" srcId="{4D0C1B15-BA9F-D543-933C-3385126B5E87}" destId="{098D3681-ACFD-064D-ACEC-508C15B2312A}" srcOrd="2" destOrd="0" parTransId="{CD9EA8A5-1391-1E4B-8D20-52044DF412EB}" sibTransId="{9AAA6154-F5BC-9A4E-96E7-8FEB3B28FA06}"/>
    <dgm:cxn modelId="{9CC32CFB-4A41-994D-9556-3FE86630CF50}" type="presParOf" srcId="{630C489A-62C0-0D45-BC6B-AB18AC454A4B}" destId="{6BF86DC3-4EE1-CE4F-8554-76B323BDC996}" srcOrd="0" destOrd="0" presId="urn:microsoft.com/office/officeart/2005/8/layout/default"/>
    <dgm:cxn modelId="{453BDB78-7524-5D44-949B-D473C5AEB81C}" type="presParOf" srcId="{630C489A-62C0-0D45-BC6B-AB18AC454A4B}" destId="{8699E4B3-3090-9349-BDAD-14B86E00148B}" srcOrd="1" destOrd="0" presId="urn:microsoft.com/office/officeart/2005/8/layout/default"/>
    <dgm:cxn modelId="{5FFB6012-0A6D-8842-A36D-8D7CA403BAEC}" type="presParOf" srcId="{630C489A-62C0-0D45-BC6B-AB18AC454A4B}" destId="{81080405-7977-894A-8E79-49173E8B849B}" srcOrd="2" destOrd="0" presId="urn:microsoft.com/office/officeart/2005/8/layout/default"/>
    <dgm:cxn modelId="{93452929-25FD-2744-A2AA-145340F2F1F5}" type="presParOf" srcId="{630C489A-62C0-0D45-BC6B-AB18AC454A4B}" destId="{490457E5-7B59-1B45-A506-5F7326A733C9}" srcOrd="3" destOrd="0" presId="urn:microsoft.com/office/officeart/2005/8/layout/default"/>
    <dgm:cxn modelId="{0C9F89BD-A5CC-5448-B611-1FE9F254C8A6}" type="presParOf" srcId="{630C489A-62C0-0D45-BC6B-AB18AC454A4B}" destId="{FECDBBDE-E3D6-984E-A582-8BB99D919412}" srcOrd="4" destOrd="0" presId="urn:microsoft.com/office/officeart/2005/8/layout/default"/>
    <dgm:cxn modelId="{8D78B00F-9B62-A04A-BF4D-045DA5F90C21}" type="presParOf" srcId="{630C489A-62C0-0D45-BC6B-AB18AC454A4B}" destId="{D23433B3-61ED-B041-B7F3-97C523476389}" srcOrd="5" destOrd="0" presId="urn:microsoft.com/office/officeart/2005/8/layout/default"/>
    <dgm:cxn modelId="{528E4FD9-0BA4-E04E-B212-4385A82A47F1}" type="presParOf" srcId="{630C489A-62C0-0D45-BC6B-AB18AC454A4B}" destId="{8CEE16C2-DB15-BE45-BEA9-6265714DCEE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950499F-96BF-2A41-9E21-E5379F428F6C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80D0D680-D30D-BE4D-93C3-A33A75CC1C4D}">
      <dgm:prSet custT="1"/>
      <dgm:spPr/>
      <dgm:t>
        <a:bodyPr/>
        <a:lstStyle/>
        <a:p>
          <a:r>
            <a:rPr lang="en-US" sz="2000" b="0" i="0" baseline="0" dirty="0">
              <a:latin typeface="Arial" panose="020B0604020202020204" pitchFamily="34" charset="0"/>
              <a:cs typeface="Arial" panose="020B0604020202020204" pitchFamily="34" charset="0"/>
            </a:rPr>
            <a:t>Referenced from Bergelson (2022).</a:t>
          </a:r>
          <a:endParaRPr lang="en-GB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BB6811-5238-BE4F-AF76-51217080AE3B}" type="parTrans" cxnId="{94E75B33-6A9A-AE46-9613-C7175272CEC8}">
      <dgm:prSet/>
      <dgm:spPr/>
      <dgm:t>
        <a:bodyPr/>
        <a:lstStyle/>
        <a:p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CA844E-340E-4B40-83E3-EA757EC89251}" type="sibTrans" cxnId="{94E75B33-6A9A-AE46-9613-C7175272CEC8}">
      <dgm:prSet/>
      <dgm:spPr/>
      <dgm:t>
        <a:bodyPr/>
        <a:lstStyle/>
        <a:p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8F9111-B8E9-214F-92BF-6DB9486400D5}">
      <dgm:prSet custT="1"/>
      <dgm:spPr/>
      <dgm:t>
        <a:bodyPr/>
        <a:lstStyle/>
        <a:p>
          <a:r>
            <a:rPr lang="en-US" sz="2000" b="0" i="0" baseline="0">
              <a:latin typeface="Arial" panose="020B0604020202020204" pitchFamily="34" charset="0"/>
              <a:cs typeface="Arial" panose="020B0604020202020204" pitchFamily="34" charset="0"/>
            </a:rPr>
            <a:t>Focuses on job-specific skills and technical knowledge.</a:t>
          </a:r>
          <a:endParaRPr lang="en-GB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5EEB31-52C3-8F45-8741-111D3A761622}" type="parTrans" cxnId="{3DE0FC66-5CC4-3B44-9FAA-DED6A90BC980}">
      <dgm:prSet/>
      <dgm:spPr/>
      <dgm:t>
        <a:bodyPr/>
        <a:lstStyle/>
        <a:p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AAFF7C-FFA3-A14D-A839-2330C46FB4B6}" type="sibTrans" cxnId="{3DE0FC66-5CC4-3B44-9FAA-DED6A90BC980}">
      <dgm:prSet/>
      <dgm:spPr/>
      <dgm:t>
        <a:bodyPr/>
        <a:lstStyle/>
        <a:p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756688-0EA8-4846-A4CD-329823E0ED6B}">
      <dgm:prSet custT="1"/>
      <dgm:spPr/>
      <dgm:t>
        <a:bodyPr/>
        <a:lstStyle/>
        <a:p>
          <a:r>
            <a:rPr lang="en-US" sz="2000" b="0" i="0" baseline="0">
              <a:latin typeface="Arial" panose="020B0604020202020204" pitchFamily="34" charset="0"/>
              <a:cs typeface="Arial" panose="020B0604020202020204" pitchFamily="34" charset="0"/>
            </a:rPr>
            <a:t>Tests problem-solving and practical understanding of IT systems.</a:t>
          </a:r>
          <a:endParaRPr lang="en-GB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B4AA2F-8F4F-7645-BDF4-678DC4C313C1}" type="parTrans" cxnId="{363951EC-08E1-8B4F-8467-7DE54A158D5A}">
      <dgm:prSet/>
      <dgm:spPr/>
      <dgm:t>
        <a:bodyPr/>
        <a:lstStyle/>
        <a:p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2DE632-2F08-FB48-AED6-32AC205C1674}" type="sibTrans" cxnId="{363951EC-08E1-8B4F-8467-7DE54A158D5A}">
      <dgm:prSet/>
      <dgm:spPr/>
      <dgm:t>
        <a:bodyPr/>
        <a:lstStyle/>
        <a:p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E2F3AD-729E-9246-801D-43C313D40AF8}">
      <dgm:prSet custT="1"/>
      <dgm:spPr/>
      <dgm:t>
        <a:bodyPr/>
        <a:lstStyle/>
        <a:p>
          <a:r>
            <a:rPr lang="en-US" sz="2000" b="0" i="0" baseline="0">
              <a:latin typeface="Arial" panose="020B0604020202020204" pitchFamily="34" charset="0"/>
              <a:cs typeface="Arial" panose="020B0604020202020204" pitchFamily="34" charset="0"/>
            </a:rPr>
            <a:t>Useful for identifying candidates with the right expertise for the role.</a:t>
          </a:r>
          <a:endParaRPr lang="en-GB" sz="20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100862-B9D3-D243-8534-62C8F65CB39E}" type="parTrans" cxnId="{2384DD0D-2857-9F46-8E58-2ABE9BAD17ED}">
      <dgm:prSet/>
      <dgm:spPr/>
      <dgm:t>
        <a:bodyPr/>
        <a:lstStyle/>
        <a:p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647CEC-A2B0-A742-98B5-F0512091250F}" type="sibTrans" cxnId="{2384DD0D-2857-9F46-8E58-2ABE9BAD17ED}">
      <dgm:prSet/>
      <dgm:spPr/>
      <dgm:t>
        <a:bodyPr/>
        <a:lstStyle/>
        <a:p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D55E05-E645-A04C-91AE-86F263512997}" type="pres">
      <dgm:prSet presAssocID="{A950499F-96BF-2A41-9E21-E5379F428F6C}" presName="linear" presStyleCnt="0">
        <dgm:presLayoutVars>
          <dgm:dir/>
          <dgm:animLvl val="lvl"/>
          <dgm:resizeHandles val="exact"/>
        </dgm:presLayoutVars>
      </dgm:prSet>
      <dgm:spPr/>
    </dgm:pt>
    <dgm:pt modelId="{8808218E-681B-014F-9228-1AC50F39C1A9}" type="pres">
      <dgm:prSet presAssocID="{80D0D680-D30D-BE4D-93C3-A33A75CC1C4D}" presName="parentLin" presStyleCnt="0"/>
      <dgm:spPr/>
    </dgm:pt>
    <dgm:pt modelId="{5ECEEA48-6A10-744D-9540-99CC185B090F}" type="pres">
      <dgm:prSet presAssocID="{80D0D680-D30D-BE4D-93C3-A33A75CC1C4D}" presName="parentLeftMargin" presStyleLbl="node1" presStyleIdx="0" presStyleCnt="4"/>
      <dgm:spPr/>
    </dgm:pt>
    <dgm:pt modelId="{952D8E8A-CCB7-BB48-B08A-7F71785FB1E3}" type="pres">
      <dgm:prSet presAssocID="{80D0D680-D30D-BE4D-93C3-A33A75CC1C4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9EC1BA0-50D6-0B4B-AC65-C665AD3FFFD8}" type="pres">
      <dgm:prSet presAssocID="{80D0D680-D30D-BE4D-93C3-A33A75CC1C4D}" presName="negativeSpace" presStyleCnt="0"/>
      <dgm:spPr/>
    </dgm:pt>
    <dgm:pt modelId="{760D5AD1-26E2-024A-AF95-9B0E246EB22E}" type="pres">
      <dgm:prSet presAssocID="{80D0D680-D30D-BE4D-93C3-A33A75CC1C4D}" presName="childText" presStyleLbl="conFgAcc1" presStyleIdx="0" presStyleCnt="4">
        <dgm:presLayoutVars>
          <dgm:bulletEnabled val="1"/>
        </dgm:presLayoutVars>
      </dgm:prSet>
      <dgm:spPr>
        <a:noFill/>
      </dgm:spPr>
    </dgm:pt>
    <dgm:pt modelId="{D3BA8F47-0A6F-2845-8079-AC1F43561B38}" type="pres">
      <dgm:prSet presAssocID="{28CA844E-340E-4B40-83E3-EA757EC89251}" presName="spaceBetweenRectangles" presStyleCnt="0"/>
      <dgm:spPr/>
    </dgm:pt>
    <dgm:pt modelId="{12374C80-9F02-E04B-BD58-67F38EE43E10}" type="pres">
      <dgm:prSet presAssocID="{558F9111-B8E9-214F-92BF-6DB9486400D5}" presName="parentLin" presStyleCnt="0"/>
      <dgm:spPr/>
    </dgm:pt>
    <dgm:pt modelId="{9FAF003B-3934-484D-B7BE-5DB1B3BBFF92}" type="pres">
      <dgm:prSet presAssocID="{558F9111-B8E9-214F-92BF-6DB9486400D5}" presName="parentLeftMargin" presStyleLbl="node1" presStyleIdx="0" presStyleCnt="4"/>
      <dgm:spPr/>
    </dgm:pt>
    <dgm:pt modelId="{6A51FE81-C3D4-304D-8591-ADF4CC8BED7D}" type="pres">
      <dgm:prSet presAssocID="{558F9111-B8E9-214F-92BF-6DB9486400D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5C56D55-754D-0341-9EF5-0738E1D880AC}" type="pres">
      <dgm:prSet presAssocID="{558F9111-B8E9-214F-92BF-6DB9486400D5}" presName="negativeSpace" presStyleCnt="0"/>
      <dgm:spPr/>
    </dgm:pt>
    <dgm:pt modelId="{0C76B18A-BF61-F34E-AF3A-0D7D909880EA}" type="pres">
      <dgm:prSet presAssocID="{558F9111-B8E9-214F-92BF-6DB9486400D5}" presName="childText" presStyleLbl="conFgAcc1" presStyleIdx="1" presStyleCnt="4">
        <dgm:presLayoutVars>
          <dgm:bulletEnabled val="1"/>
        </dgm:presLayoutVars>
      </dgm:prSet>
      <dgm:spPr>
        <a:noFill/>
      </dgm:spPr>
    </dgm:pt>
    <dgm:pt modelId="{94A96B3F-81CB-7F48-8C20-9E90557AFF89}" type="pres">
      <dgm:prSet presAssocID="{3FAAFF7C-FFA3-A14D-A839-2330C46FB4B6}" presName="spaceBetweenRectangles" presStyleCnt="0"/>
      <dgm:spPr/>
    </dgm:pt>
    <dgm:pt modelId="{6B5A5EDA-2A3A-7B49-913A-6183B00D082E}" type="pres">
      <dgm:prSet presAssocID="{89756688-0EA8-4846-A4CD-329823E0ED6B}" presName="parentLin" presStyleCnt="0"/>
      <dgm:spPr/>
    </dgm:pt>
    <dgm:pt modelId="{26503F47-D145-3D4B-8FD5-B4E469D84CBA}" type="pres">
      <dgm:prSet presAssocID="{89756688-0EA8-4846-A4CD-329823E0ED6B}" presName="parentLeftMargin" presStyleLbl="node1" presStyleIdx="1" presStyleCnt="4"/>
      <dgm:spPr/>
    </dgm:pt>
    <dgm:pt modelId="{B8E9C6E1-2569-AE47-9D19-98348718931B}" type="pres">
      <dgm:prSet presAssocID="{89756688-0EA8-4846-A4CD-329823E0ED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7518C36-4AB4-1B4F-8C3A-6A51CC3D27D6}" type="pres">
      <dgm:prSet presAssocID="{89756688-0EA8-4846-A4CD-329823E0ED6B}" presName="negativeSpace" presStyleCnt="0"/>
      <dgm:spPr/>
    </dgm:pt>
    <dgm:pt modelId="{6978CF80-FC64-8049-B973-7CBFA5891DB4}" type="pres">
      <dgm:prSet presAssocID="{89756688-0EA8-4846-A4CD-329823E0ED6B}" presName="childText" presStyleLbl="conFgAcc1" presStyleIdx="2" presStyleCnt="4">
        <dgm:presLayoutVars>
          <dgm:bulletEnabled val="1"/>
        </dgm:presLayoutVars>
      </dgm:prSet>
      <dgm:spPr>
        <a:noFill/>
      </dgm:spPr>
    </dgm:pt>
    <dgm:pt modelId="{04AB9ABD-85EC-7246-91AA-66DDC9A6D936}" type="pres">
      <dgm:prSet presAssocID="{BB2DE632-2F08-FB48-AED6-32AC205C1674}" presName="spaceBetweenRectangles" presStyleCnt="0"/>
      <dgm:spPr/>
    </dgm:pt>
    <dgm:pt modelId="{F590331F-5B26-F54D-A00D-83220D440893}" type="pres">
      <dgm:prSet presAssocID="{DCE2F3AD-729E-9246-801D-43C313D40AF8}" presName="parentLin" presStyleCnt="0"/>
      <dgm:spPr/>
    </dgm:pt>
    <dgm:pt modelId="{E9B7136F-46EB-F748-9178-C75FC1036737}" type="pres">
      <dgm:prSet presAssocID="{DCE2F3AD-729E-9246-801D-43C313D40AF8}" presName="parentLeftMargin" presStyleLbl="node1" presStyleIdx="2" presStyleCnt="4"/>
      <dgm:spPr/>
    </dgm:pt>
    <dgm:pt modelId="{2477152C-A760-E646-801A-6627B414ED67}" type="pres">
      <dgm:prSet presAssocID="{DCE2F3AD-729E-9246-801D-43C313D40AF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07AE73B-16B4-FE4A-A10E-99CD5FEBCE14}" type="pres">
      <dgm:prSet presAssocID="{DCE2F3AD-729E-9246-801D-43C313D40AF8}" presName="negativeSpace" presStyleCnt="0"/>
      <dgm:spPr/>
    </dgm:pt>
    <dgm:pt modelId="{EB05FE63-6664-A94D-99BD-2A77B0CA4271}" type="pres">
      <dgm:prSet presAssocID="{DCE2F3AD-729E-9246-801D-43C313D40AF8}" presName="childText" presStyleLbl="conFgAcc1" presStyleIdx="3" presStyleCnt="4">
        <dgm:presLayoutVars>
          <dgm:bulletEnabled val="1"/>
        </dgm:presLayoutVars>
      </dgm:prSet>
      <dgm:spPr>
        <a:noFill/>
      </dgm:spPr>
    </dgm:pt>
  </dgm:ptLst>
  <dgm:cxnLst>
    <dgm:cxn modelId="{2384DD0D-2857-9F46-8E58-2ABE9BAD17ED}" srcId="{A950499F-96BF-2A41-9E21-E5379F428F6C}" destId="{DCE2F3AD-729E-9246-801D-43C313D40AF8}" srcOrd="3" destOrd="0" parTransId="{CC100862-B9D3-D243-8534-62C8F65CB39E}" sibTransId="{8F647CEC-A2B0-A742-98B5-F0512091250F}"/>
    <dgm:cxn modelId="{94E75B33-6A9A-AE46-9613-C7175272CEC8}" srcId="{A950499F-96BF-2A41-9E21-E5379F428F6C}" destId="{80D0D680-D30D-BE4D-93C3-A33A75CC1C4D}" srcOrd="0" destOrd="0" parTransId="{4EBB6811-5238-BE4F-AF76-51217080AE3B}" sibTransId="{28CA844E-340E-4B40-83E3-EA757EC89251}"/>
    <dgm:cxn modelId="{1D166635-D886-DC4D-8335-AD15F0ABF817}" type="presOf" srcId="{A950499F-96BF-2A41-9E21-E5379F428F6C}" destId="{A1D55E05-E645-A04C-91AE-86F263512997}" srcOrd="0" destOrd="0" presId="urn:microsoft.com/office/officeart/2005/8/layout/list1"/>
    <dgm:cxn modelId="{60861459-9CE9-A341-9809-7099898728A0}" type="presOf" srcId="{DCE2F3AD-729E-9246-801D-43C313D40AF8}" destId="{E9B7136F-46EB-F748-9178-C75FC1036737}" srcOrd="0" destOrd="0" presId="urn:microsoft.com/office/officeart/2005/8/layout/list1"/>
    <dgm:cxn modelId="{D712D860-39FB-8F4B-B18B-4DEF67534C4B}" type="presOf" srcId="{89756688-0EA8-4846-A4CD-329823E0ED6B}" destId="{26503F47-D145-3D4B-8FD5-B4E469D84CBA}" srcOrd="0" destOrd="0" presId="urn:microsoft.com/office/officeart/2005/8/layout/list1"/>
    <dgm:cxn modelId="{3DE0FC66-5CC4-3B44-9FAA-DED6A90BC980}" srcId="{A950499F-96BF-2A41-9E21-E5379F428F6C}" destId="{558F9111-B8E9-214F-92BF-6DB9486400D5}" srcOrd="1" destOrd="0" parTransId="{285EEB31-52C3-8F45-8741-111D3A761622}" sibTransId="{3FAAFF7C-FFA3-A14D-A839-2330C46FB4B6}"/>
    <dgm:cxn modelId="{28EBE0C8-6C3B-064C-97B5-93C738480EF8}" type="presOf" srcId="{558F9111-B8E9-214F-92BF-6DB9486400D5}" destId="{9FAF003B-3934-484D-B7BE-5DB1B3BBFF92}" srcOrd="0" destOrd="0" presId="urn:microsoft.com/office/officeart/2005/8/layout/list1"/>
    <dgm:cxn modelId="{849B0DCD-25A1-E04D-81AB-63D2B0CAD613}" type="presOf" srcId="{DCE2F3AD-729E-9246-801D-43C313D40AF8}" destId="{2477152C-A760-E646-801A-6627B414ED67}" srcOrd="1" destOrd="0" presId="urn:microsoft.com/office/officeart/2005/8/layout/list1"/>
    <dgm:cxn modelId="{EC9012D1-A86B-BF48-A46E-4ADDF1F1901F}" type="presOf" srcId="{558F9111-B8E9-214F-92BF-6DB9486400D5}" destId="{6A51FE81-C3D4-304D-8591-ADF4CC8BED7D}" srcOrd="1" destOrd="0" presId="urn:microsoft.com/office/officeart/2005/8/layout/list1"/>
    <dgm:cxn modelId="{EB915CE7-C8DD-B148-8D8C-6FF23B51AF22}" type="presOf" srcId="{80D0D680-D30D-BE4D-93C3-A33A75CC1C4D}" destId="{5ECEEA48-6A10-744D-9540-99CC185B090F}" srcOrd="0" destOrd="0" presId="urn:microsoft.com/office/officeart/2005/8/layout/list1"/>
    <dgm:cxn modelId="{EA6ED6E7-C0FF-0E48-8396-6FC3DD45A1BE}" type="presOf" srcId="{80D0D680-D30D-BE4D-93C3-A33A75CC1C4D}" destId="{952D8E8A-CCB7-BB48-B08A-7F71785FB1E3}" srcOrd="1" destOrd="0" presId="urn:microsoft.com/office/officeart/2005/8/layout/list1"/>
    <dgm:cxn modelId="{33D86CEA-9080-0442-B4B9-BD7302DFF182}" type="presOf" srcId="{89756688-0EA8-4846-A4CD-329823E0ED6B}" destId="{B8E9C6E1-2569-AE47-9D19-98348718931B}" srcOrd="1" destOrd="0" presId="urn:microsoft.com/office/officeart/2005/8/layout/list1"/>
    <dgm:cxn modelId="{363951EC-08E1-8B4F-8467-7DE54A158D5A}" srcId="{A950499F-96BF-2A41-9E21-E5379F428F6C}" destId="{89756688-0EA8-4846-A4CD-329823E0ED6B}" srcOrd="2" destOrd="0" parTransId="{96B4AA2F-8F4F-7645-BDF4-678DC4C313C1}" sibTransId="{BB2DE632-2F08-FB48-AED6-32AC205C1674}"/>
    <dgm:cxn modelId="{5B952837-1DD0-5442-9610-14624E517D00}" type="presParOf" srcId="{A1D55E05-E645-A04C-91AE-86F263512997}" destId="{8808218E-681B-014F-9228-1AC50F39C1A9}" srcOrd="0" destOrd="0" presId="urn:microsoft.com/office/officeart/2005/8/layout/list1"/>
    <dgm:cxn modelId="{68E2E401-029A-4649-8642-13A283858A65}" type="presParOf" srcId="{8808218E-681B-014F-9228-1AC50F39C1A9}" destId="{5ECEEA48-6A10-744D-9540-99CC185B090F}" srcOrd="0" destOrd="0" presId="urn:microsoft.com/office/officeart/2005/8/layout/list1"/>
    <dgm:cxn modelId="{458339E3-D131-204B-A73E-4545801D3475}" type="presParOf" srcId="{8808218E-681B-014F-9228-1AC50F39C1A9}" destId="{952D8E8A-CCB7-BB48-B08A-7F71785FB1E3}" srcOrd="1" destOrd="0" presId="urn:microsoft.com/office/officeart/2005/8/layout/list1"/>
    <dgm:cxn modelId="{9E39A8D5-3E03-3144-805D-BE2F07A0E3AC}" type="presParOf" srcId="{A1D55E05-E645-A04C-91AE-86F263512997}" destId="{19EC1BA0-50D6-0B4B-AC65-C665AD3FFFD8}" srcOrd="1" destOrd="0" presId="urn:microsoft.com/office/officeart/2005/8/layout/list1"/>
    <dgm:cxn modelId="{5EE1769F-A7F7-344F-B574-E3C9F16BC3A8}" type="presParOf" srcId="{A1D55E05-E645-A04C-91AE-86F263512997}" destId="{760D5AD1-26E2-024A-AF95-9B0E246EB22E}" srcOrd="2" destOrd="0" presId="urn:microsoft.com/office/officeart/2005/8/layout/list1"/>
    <dgm:cxn modelId="{E902F719-9A37-C94B-BEC0-189777AF2341}" type="presParOf" srcId="{A1D55E05-E645-A04C-91AE-86F263512997}" destId="{D3BA8F47-0A6F-2845-8079-AC1F43561B38}" srcOrd="3" destOrd="0" presId="urn:microsoft.com/office/officeart/2005/8/layout/list1"/>
    <dgm:cxn modelId="{5B018DF8-72B4-0647-9B41-C1BA7651F87A}" type="presParOf" srcId="{A1D55E05-E645-A04C-91AE-86F263512997}" destId="{12374C80-9F02-E04B-BD58-67F38EE43E10}" srcOrd="4" destOrd="0" presId="urn:microsoft.com/office/officeart/2005/8/layout/list1"/>
    <dgm:cxn modelId="{82B95C63-0276-F84F-9411-796B27AA2C71}" type="presParOf" srcId="{12374C80-9F02-E04B-BD58-67F38EE43E10}" destId="{9FAF003B-3934-484D-B7BE-5DB1B3BBFF92}" srcOrd="0" destOrd="0" presId="urn:microsoft.com/office/officeart/2005/8/layout/list1"/>
    <dgm:cxn modelId="{A1800843-E851-7342-9B8B-37C4F7A7B5A9}" type="presParOf" srcId="{12374C80-9F02-E04B-BD58-67F38EE43E10}" destId="{6A51FE81-C3D4-304D-8591-ADF4CC8BED7D}" srcOrd="1" destOrd="0" presId="urn:microsoft.com/office/officeart/2005/8/layout/list1"/>
    <dgm:cxn modelId="{281EAF19-1A4A-8D49-BB9D-32309FC7F894}" type="presParOf" srcId="{A1D55E05-E645-A04C-91AE-86F263512997}" destId="{45C56D55-754D-0341-9EF5-0738E1D880AC}" srcOrd="5" destOrd="0" presId="urn:microsoft.com/office/officeart/2005/8/layout/list1"/>
    <dgm:cxn modelId="{6F2C90AE-D246-1542-83F4-D1FE2BFCE752}" type="presParOf" srcId="{A1D55E05-E645-A04C-91AE-86F263512997}" destId="{0C76B18A-BF61-F34E-AF3A-0D7D909880EA}" srcOrd="6" destOrd="0" presId="urn:microsoft.com/office/officeart/2005/8/layout/list1"/>
    <dgm:cxn modelId="{9C4F5FFF-836E-CC4D-B48E-63407A862EBD}" type="presParOf" srcId="{A1D55E05-E645-A04C-91AE-86F263512997}" destId="{94A96B3F-81CB-7F48-8C20-9E90557AFF89}" srcOrd="7" destOrd="0" presId="urn:microsoft.com/office/officeart/2005/8/layout/list1"/>
    <dgm:cxn modelId="{59D4BA33-14F1-2C4E-B6BE-846DAE6DC552}" type="presParOf" srcId="{A1D55E05-E645-A04C-91AE-86F263512997}" destId="{6B5A5EDA-2A3A-7B49-913A-6183B00D082E}" srcOrd="8" destOrd="0" presId="urn:microsoft.com/office/officeart/2005/8/layout/list1"/>
    <dgm:cxn modelId="{C79A0B31-229D-2540-A7DB-AC4DF2B47380}" type="presParOf" srcId="{6B5A5EDA-2A3A-7B49-913A-6183B00D082E}" destId="{26503F47-D145-3D4B-8FD5-B4E469D84CBA}" srcOrd="0" destOrd="0" presId="urn:microsoft.com/office/officeart/2005/8/layout/list1"/>
    <dgm:cxn modelId="{D53EB07F-6175-C749-B0D6-C89FFF41B930}" type="presParOf" srcId="{6B5A5EDA-2A3A-7B49-913A-6183B00D082E}" destId="{B8E9C6E1-2569-AE47-9D19-98348718931B}" srcOrd="1" destOrd="0" presId="urn:microsoft.com/office/officeart/2005/8/layout/list1"/>
    <dgm:cxn modelId="{7B810F3E-7FE0-1E4D-9346-DFE98F30C280}" type="presParOf" srcId="{A1D55E05-E645-A04C-91AE-86F263512997}" destId="{A7518C36-4AB4-1B4F-8C3A-6A51CC3D27D6}" srcOrd="9" destOrd="0" presId="urn:microsoft.com/office/officeart/2005/8/layout/list1"/>
    <dgm:cxn modelId="{27A76974-2EEA-2E41-B1AE-C2642348B160}" type="presParOf" srcId="{A1D55E05-E645-A04C-91AE-86F263512997}" destId="{6978CF80-FC64-8049-B973-7CBFA5891DB4}" srcOrd="10" destOrd="0" presId="urn:microsoft.com/office/officeart/2005/8/layout/list1"/>
    <dgm:cxn modelId="{D90F27B6-D7E0-C64E-8824-1D0BF86C95D5}" type="presParOf" srcId="{A1D55E05-E645-A04C-91AE-86F263512997}" destId="{04AB9ABD-85EC-7246-91AA-66DDC9A6D936}" srcOrd="11" destOrd="0" presId="urn:microsoft.com/office/officeart/2005/8/layout/list1"/>
    <dgm:cxn modelId="{D765AECD-D7D1-5A49-8057-DC7F3707E3FE}" type="presParOf" srcId="{A1D55E05-E645-A04C-91AE-86F263512997}" destId="{F590331F-5B26-F54D-A00D-83220D440893}" srcOrd="12" destOrd="0" presId="urn:microsoft.com/office/officeart/2005/8/layout/list1"/>
    <dgm:cxn modelId="{DF0F87DA-E0DB-B34A-840B-1695F19CA348}" type="presParOf" srcId="{F590331F-5B26-F54D-A00D-83220D440893}" destId="{E9B7136F-46EB-F748-9178-C75FC1036737}" srcOrd="0" destOrd="0" presId="urn:microsoft.com/office/officeart/2005/8/layout/list1"/>
    <dgm:cxn modelId="{F95747BC-76C5-B040-BC10-AB57A3543835}" type="presParOf" srcId="{F590331F-5B26-F54D-A00D-83220D440893}" destId="{2477152C-A760-E646-801A-6627B414ED67}" srcOrd="1" destOrd="0" presId="urn:microsoft.com/office/officeart/2005/8/layout/list1"/>
    <dgm:cxn modelId="{36903D9A-FCEA-2248-A0E3-C0A301F064CB}" type="presParOf" srcId="{A1D55E05-E645-A04C-91AE-86F263512997}" destId="{E07AE73B-16B4-FE4A-A10E-99CD5FEBCE14}" srcOrd="13" destOrd="0" presId="urn:microsoft.com/office/officeart/2005/8/layout/list1"/>
    <dgm:cxn modelId="{088A7454-92B0-5140-8365-B0ADD1C0A48A}" type="presParOf" srcId="{A1D55E05-E645-A04C-91AE-86F263512997}" destId="{EB05FE63-6664-A94D-99BD-2A77B0CA427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8FE2C6-0A6F-E94C-9699-1E65C47D2C6C}" type="doc">
      <dgm:prSet loTypeId="urn:microsoft.com/office/officeart/2005/8/layout/chart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F8CBAF5-07B5-3C45-B489-36FCD94AED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Supported by Wingate &amp; Bourdage (2024).</a:t>
          </a:r>
          <a:endParaRPr lang="en-GB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03D343-A501-3644-9546-56A20747DAE2}" type="parTrans" cxnId="{80D429D6-54E4-2A4C-90D7-E8A592B358BD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817236-0BB9-E94A-9CD9-1CCFCEC4C5E0}" type="sibTrans" cxnId="{80D429D6-54E4-2A4C-90D7-E8A592B358BD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3A3D48-75A4-7C46-B377-10685EBC126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Candidates complete real tasks or simulations related to the IT job.</a:t>
          </a:r>
          <a:endParaRPr lang="en-GB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816091-CD53-EA41-A1F4-E38E062A23D8}" type="parTrans" cxnId="{BF7842B7-C94B-F641-A65E-6870D52F320C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F5DBC7-085C-2A4A-B8A6-92E95697A24D}" type="sibTrans" cxnId="{BF7842B7-C94B-F641-A65E-6870D52F320C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C977AE-8B5B-6A42-A1AE-C9A6D7FD43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 dirty="0">
              <a:latin typeface="Arial" panose="020B0604020202020204" pitchFamily="34" charset="0"/>
              <a:cs typeface="Arial" panose="020B0604020202020204" pitchFamily="34" charset="0"/>
            </a:rPr>
            <a:t>Measures practical ability and how well they can apply knowledge.</a:t>
          </a:r>
          <a:endParaRPr lang="en-GB" sz="18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B66013-AA7F-A84E-9232-C62E63F91D36}" type="parTrans" cxnId="{D0F7F20F-7B5E-554F-8355-7A6ACD09F292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4311F1-5CA0-A849-9D32-79E141BB1A7D}" type="sibTrans" cxnId="{D0F7F20F-7B5E-554F-8355-7A6ACD09F292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047476-9745-7D4E-B87A-48EB1101865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Provides a realistic preview of candidate performance on the job.</a:t>
          </a:r>
          <a:endParaRPr lang="en-GB" sz="16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DD22B4-119C-0F45-BE83-9DD72948C617}" type="parTrans" cxnId="{41ACBAB3-455B-334E-AC4B-59A39A2E0821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260BE7-8EDA-4046-BBAB-CCA737959439}" type="sibTrans" cxnId="{41ACBAB3-455B-334E-AC4B-59A39A2E0821}">
      <dgm:prSet/>
      <dgm:spPr/>
      <dgm:t>
        <a:bodyPr/>
        <a:lstStyle/>
        <a:p>
          <a:pPr>
            <a:lnSpc>
              <a:spcPct val="100000"/>
            </a:lnSpc>
          </a:pPr>
          <a:endParaRPr lang="en-GB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BF3FCE-B32F-D54E-8AF9-AD95DB093A84}" type="pres">
      <dgm:prSet presAssocID="{948FE2C6-0A6F-E94C-9699-1E65C47D2C6C}" presName="compositeShape" presStyleCnt="0">
        <dgm:presLayoutVars>
          <dgm:chMax val="7"/>
          <dgm:dir/>
          <dgm:resizeHandles val="exact"/>
        </dgm:presLayoutVars>
      </dgm:prSet>
      <dgm:spPr/>
    </dgm:pt>
    <dgm:pt modelId="{8762B604-6BAC-C84C-898A-8E1DECEB386A}" type="pres">
      <dgm:prSet presAssocID="{948FE2C6-0A6F-E94C-9699-1E65C47D2C6C}" presName="wedge1" presStyleLbl="node1" presStyleIdx="0" presStyleCnt="4" custScaleX="175265" custScaleY="93645"/>
      <dgm:spPr/>
    </dgm:pt>
    <dgm:pt modelId="{512935B8-30B0-A04E-90E4-3F345E9DF6FD}" type="pres">
      <dgm:prSet presAssocID="{948FE2C6-0A6F-E94C-9699-1E65C47D2C6C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99DCED7-2DAE-BD46-B165-95B4D0B2D0BF}" type="pres">
      <dgm:prSet presAssocID="{948FE2C6-0A6F-E94C-9699-1E65C47D2C6C}" presName="wedge2" presStyleLbl="node1" presStyleIdx="1" presStyleCnt="4" custScaleX="184483" custScaleY="109731"/>
      <dgm:spPr/>
    </dgm:pt>
    <dgm:pt modelId="{75A16BCC-41A5-2140-AD5F-9CC7B87FAC5F}" type="pres">
      <dgm:prSet presAssocID="{948FE2C6-0A6F-E94C-9699-1E65C47D2C6C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7BB3E3F-46DD-C048-B7E6-B63BE365313A}" type="pres">
      <dgm:prSet presAssocID="{948FE2C6-0A6F-E94C-9699-1E65C47D2C6C}" presName="wedge3" presStyleLbl="node1" presStyleIdx="2" presStyleCnt="4" custScaleX="168446" custScaleY="110313"/>
      <dgm:spPr/>
    </dgm:pt>
    <dgm:pt modelId="{54773EE0-9850-474B-B694-74E3FEE96C41}" type="pres">
      <dgm:prSet presAssocID="{948FE2C6-0A6F-E94C-9699-1E65C47D2C6C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68FAA4A-81ED-D849-8A02-82F4E3CF8687}" type="pres">
      <dgm:prSet presAssocID="{948FE2C6-0A6F-E94C-9699-1E65C47D2C6C}" presName="wedge4" presStyleLbl="node1" presStyleIdx="3" presStyleCnt="4" custScaleX="169291" custScaleY="102073"/>
      <dgm:spPr/>
    </dgm:pt>
    <dgm:pt modelId="{8592B40B-A6A1-FF48-8AD7-EFD7C6D7B4F8}" type="pres">
      <dgm:prSet presAssocID="{948FE2C6-0A6F-E94C-9699-1E65C47D2C6C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0F7F20F-7B5E-554F-8355-7A6ACD09F292}" srcId="{948FE2C6-0A6F-E94C-9699-1E65C47D2C6C}" destId="{2BC977AE-8B5B-6A42-A1AE-C9A6D7FD43B9}" srcOrd="2" destOrd="0" parTransId="{5BB66013-AA7F-A84E-9232-C62E63F91D36}" sibTransId="{E14311F1-5CA0-A849-9D32-79E141BB1A7D}"/>
    <dgm:cxn modelId="{54B7C117-8F1B-4A48-A3BE-21A9D52B063C}" type="presOf" srcId="{D93A3D48-75A4-7C46-B377-10685EBC126C}" destId="{75A16BCC-41A5-2140-AD5F-9CC7B87FAC5F}" srcOrd="1" destOrd="0" presId="urn:microsoft.com/office/officeart/2005/8/layout/chart3"/>
    <dgm:cxn modelId="{3119961F-5606-E24F-812F-0212386A0525}" type="presOf" srcId="{3D047476-9745-7D4E-B87A-48EB1101865B}" destId="{8592B40B-A6A1-FF48-8AD7-EFD7C6D7B4F8}" srcOrd="1" destOrd="0" presId="urn:microsoft.com/office/officeart/2005/8/layout/chart3"/>
    <dgm:cxn modelId="{51C83624-B05D-0D4D-B076-4AF482528349}" type="presOf" srcId="{2BC977AE-8B5B-6A42-A1AE-C9A6D7FD43B9}" destId="{57BB3E3F-46DD-C048-B7E6-B63BE365313A}" srcOrd="0" destOrd="0" presId="urn:microsoft.com/office/officeart/2005/8/layout/chart3"/>
    <dgm:cxn modelId="{43004628-D645-BC4D-8E5D-AE11DA50E8CB}" type="presOf" srcId="{D93A3D48-75A4-7C46-B377-10685EBC126C}" destId="{F99DCED7-2DAE-BD46-B165-95B4D0B2D0BF}" srcOrd="0" destOrd="0" presId="urn:microsoft.com/office/officeart/2005/8/layout/chart3"/>
    <dgm:cxn modelId="{D766D437-77E4-AF4A-8743-61E20D98FFCF}" type="presOf" srcId="{948FE2C6-0A6F-E94C-9699-1E65C47D2C6C}" destId="{CCBF3FCE-B32F-D54E-8AF9-AD95DB093A84}" srcOrd="0" destOrd="0" presId="urn:microsoft.com/office/officeart/2005/8/layout/chart3"/>
    <dgm:cxn modelId="{630B1262-1155-964E-9D84-5DF9300E23A4}" type="presOf" srcId="{2BC977AE-8B5B-6A42-A1AE-C9A6D7FD43B9}" destId="{54773EE0-9850-474B-B694-74E3FEE96C41}" srcOrd="1" destOrd="0" presId="urn:microsoft.com/office/officeart/2005/8/layout/chart3"/>
    <dgm:cxn modelId="{AAE67879-05F8-9C4F-ACAE-621C8BEB729E}" type="presOf" srcId="{AF8CBAF5-07B5-3C45-B489-36FCD94AED66}" destId="{8762B604-6BAC-C84C-898A-8E1DECEB386A}" srcOrd="0" destOrd="0" presId="urn:microsoft.com/office/officeart/2005/8/layout/chart3"/>
    <dgm:cxn modelId="{2BB9F48E-36B5-7849-BA2B-127CEDB9196F}" type="presOf" srcId="{3D047476-9745-7D4E-B87A-48EB1101865B}" destId="{B68FAA4A-81ED-D849-8A02-82F4E3CF8687}" srcOrd="0" destOrd="0" presId="urn:microsoft.com/office/officeart/2005/8/layout/chart3"/>
    <dgm:cxn modelId="{41ACBAB3-455B-334E-AC4B-59A39A2E0821}" srcId="{948FE2C6-0A6F-E94C-9699-1E65C47D2C6C}" destId="{3D047476-9745-7D4E-B87A-48EB1101865B}" srcOrd="3" destOrd="0" parTransId="{E7DD22B4-119C-0F45-BE83-9DD72948C617}" sibTransId="{EF260BE7-8EDA-4046-BBAB-CCA737959439}"/>
    <dgm:cxn modelId="{BF7842B7-C94B-F641-A65E-6870D52F320C}" srcId="{948FE2C6-0A6F-E94C-9699-1E65C47D2C6C}" destId="{D93A3D48-75A4-7C46-B377-10685EBC126C}" srcOrd="1" destOrd="0" parTransId="{7F816091-CD53-EA41-A1F4-E38E062A23D8}" sibTransId="{63F5DBC7-085C-2A4A-B8A6-92E95697A24D}"/>
    <dgm:cxn modelId="{80D429D6-54E4-2A4C-90D7-E8A592B358BD}" srcId="{948FE2C6-0A6F-E94C-9699-1E65C47D2C6C}" destId="{AF8CBAF5-07B5-3C45-B489-36FCD94AED66}" srcOrd="0" destOrd="0" parTransId="{1003D343-A501-3644-9546-56A20747DAE2}" sibTransId="{E6817236-0BB9-E94A-9CD9-1CCFCEC4C5E0}"/>
    <dgm:cxn modelId="{50F158F9-8C4C-D448-B57C-B063F12AB926}" type="presOf" srcId="{AF8CBAF5-07B5-3C45-B489-36FCD94AED66}" destId="{512935B8-30B0-A04E-90E4-3F345E9DF6FD}" srcOrd="1" destOrd="0" presId="urn:microsoft.com/office/officeart/2005/8/layout/chart3"/>
    <dgm:cxn modelId="{672A0924-3118-7840-AC87-45AAD843FF13}" type="presParOf" srcId="{CCBF3FCE-B32F-D54E-8AF9-AD95DB093A84}" destId="{8762B604-6BAC-C84C-898A-8E1DECEB386A}" srcOrd="0" destOrd="0" presId="urn:microsoft.com/office/officeart/2005/8/layout/chart3"/>
    <dgm:cxn modelId="{63E927C1-8A45-C347-A1CD-1D6BCE775F47}" type="presParOf" srcId="{CCBF3FCE-B32F-D54E-8AF9-AD95DB093A84}" destId="{512935B8-30B0-A04E-90E4-3F345E9DF6FD}" srcOrd="1" destOrd="0" presId="urn:microsoft.com/office/officeart/2005/8/layout/chart3"/>
    <dgm:cxn modelId="{6FD68672-E044-4C4D-B6AC-DBD2817524B6}" type="presParOf" srcId="{CCBF3FCE-B32F-D54E-8AF9-AD95DB093A84}" destId="{F99DCED7-2DAE-BD46-B165-95B4D0B2D0BF}" srcOrd="2" destOrd="0" presId="urn:microsoft.com/office/officeart/2005/8/layout/chart3"/>
    <dgm:cxn modelId="{9DA4CDA6-5587-FE49-A3EE-4521CF2B99B1}" type="presParOf" srcId="{CCBF3FCE-B32F-D54E-8AF9-AD95DB093A84}" destId="{75A16BCC-41A5-2140-AD5F-9CC7B87FAC5F}" srcOrd="3" destOrd="0" presId="urn:microsoft.com/office/officeart/2005/8/layout/chart3"/>
    <dgm:cxn modelId="{22623600-7C3C-5149-B44C-3413088744ED}" type="presParOf" srcId="{CCBF3FCE-B32F-D54E-8AF9-AD95DB093A84}" destId="{57BB3E3F-46DD-C048-B7E6-B63BE365313A}" srcOrd="4" destOrd="0" presId="urn:microsoft.com/office/officeart/2005/8/layout/chart3"/>
    <dgm:cxn modelId="{46A82AC2-F7B9-2249-8B26-E920107B3046}" type="presParOf" srcId="{CCBF3FCE-B32F-D54E-8AF9-AD95DB093A84}" destId="{54773EE0-9850-474B-B694-74E3FEE96C41}" srcOrd="5" destOrd="0" presId="urn:microsoft.com/office/officeart/2005/8/layout/chart3"/>
    <dgm:cxn modelId="{2ABC4355-94C5-0146-95B8-F2093514698C}" type="presParOf" srcId="{CCBF3FCE-B32F-D54E-8AF9-AD95DB093A84}" destId="{B68FAA4A-81ED-D849-8A02-82F4E3CF8687}" srcOrd="6" destOrd="0" presId="urn:microsoft.com/office/officeart/2005/8/layout/chart3"/>
    <dgm:cxn modelId="{85AFA1DE-2753-2D4D-AC26-63B4ADB5AF90}" type="presParOf" srcId="{CCBF3FCE-B32F-D54E-8AF9-AD95DB093A84}" destId="{8592B40B-A6A1-FF48-8AD7-EFD7C6D7B4F8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5808053-D806-8C43-849B-9624A81723EE}" type="doc">
      <dgm:prSet loTypeId="urn:microsoft.com/office/officeart/2005/8/layout/vList5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079A40CF-0B0E-4A4E-8E45-2030BF818C88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Probing Questions</a:t>
          </a:r>
        </a:p>
      </dgm:t>
    </dgm:pt>
    <dgm:pt modelId="{8F215B26-2829-A54C-BBB7-51048677DE45}" type="parTrans" cxnId="{84698289-BA42-674E-B05C-5886D8080450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5F07FE1E-7135-4946-AE26-6D82CBB4A5F6}" type="sibTrans" cxnId="{84698289-BA42-674E-B05C-5886D8080450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0052FE42-78B8-764F-80E6-9E7CE5B5E79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Specific Questions</a:t>
          </a:r>
        </a:p>
      </dgm:t>
    </dgm:pt>
    <dgm:pt modelId="{57D6D810-6F5B-7D41-948F-8639A4F6BC71}" type="parTrans" cxnId="{44028C82-A079-A547-8517-82D8928324F4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6B5D5D79-9A21-E845-9C3B-756D0D383D77}" type="sibTrans" cxnId="{44028C82-A079-A547-8517-82D8928324F4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18CCA609-FD54-2D40-A264-52A25B97C84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Hypothetical Questions</a:t>
          </a:r>
        </a:p>
      </dgm:t>
    </dgm:pt>
    <dgm:pt modelId="{3849B982-E35D-2F4C-AE3B-EDEDF56EB06F}" type="parTrans" cxnId="{4E4B6FAE-324C-8043-A55E-8509C036D7E3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D151FAA9-86D2-9843-BA97-09F18A1AA919}" type="sibTrans" cxnId="{4E4B6FAE-324C-8043-A55E-8509C036D7E3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B7F7D881-DC43-504B-805A-90442AD7839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4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Reflective Questions</a:t>
          </a:r>
        </a:p>
      </dgm:t>
    </dgm:pt>
    <dgm:pt modelId="{9B51F959-6F94-B24F-B9EB-80632ED1478B}" type="parTrans" cxnId="{83AC5192-39FA-0A41-84D8-AF785D9782B3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D646E207-DA54-974C-9C78-84041F9AFAA5}" type="sibTrans" cxnId="{83AC5192-39FA-0A41-84D8-AF785D9782B3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0898A75C-1F1B-4D41-84F5-507B2AEF2C8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Explore a deeper understanding, seek clarification, and encourage detailed responses. </a:t>
          </a:r>
        </a:p>
      </dgm:t>
    </dgm:pt>
    <dgm:pt modelId="{7F1488C3-B2EE-AE4C-97A3-58FA63B4BA7F}" type="parTrans" cxnId="{ADE769DB-09E7-FD44-AF01-EBFAACAA6A3E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B7546FF8-4C54-4941-ABEB-C9FD89EC96E8}" type="sibTrans" cxnId="{ADE769DB-09E7-FD44-AF01-EBFAACAA6A3E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4A2FF260-4793-3F49-BA6E-895C879F92C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Focus on factual or technical details to test accuracy and precision.</a:t>
          </a:r>
        </a:p>
      </dgm:t>
    </dgm:pt>
    <dgm:pt modelId="{B578A2A2-6AE0-DF46-A802-F7A999D392D9}" type="parTrans" cxnId="{118DE97D-6A99-F941-A222-024E933E2D86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55085283-EB06-4B48-B6DA-2385D3AD520D}" type="sibTrans" cxnId="{118DE97D-6A99-F941-A222-024E933E2D86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B5EBFA96-CF5A-434A-9321-E1E5B3AB905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8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Present imagined situations to assess problem-solving and analytical thinking. </a:t>
          </a:r>
        </a:p>
      </dgm:t>
    </dgm:pt>
    <dgm:pt modelId="{9D53B294-ACB6-8342-B230-18C499ECC1AD}" type="parTrans" cxnId="{83F83B96-0BAC-9745-9997-46A7D4A25524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937EB149-7FD0-A34A-9F40-685039AF2443}" type="sibTrans" cxnId="{83F83B96-0BAC-9745-9997-46A7D4A25524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146CE12E-712B-5942-97C0-470446948A6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Encourage self-evaluation and learning from past experiences. </a:t>
          </a:r>
        </a:p>
      </dgm:t>
    </dgm:pt>
    <dgm:pt modelId="{0FD493AF-71C0-3F4E-B041-40E060485A2B}" type="parTrans" cxnId="{F9120952-4835-7F41-9C7B-EB4F00BE830A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22BAA5C6-2EE1-C04E-81BA-A5A6E377A544}" type="sibTrans" cxnId="{F9120952-4835-7F41-9C7B-EB4F00BE830A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E83107AB-376F-5B4A-A106-025815EB36F0}" type="pres">
      <dgm:prSet presAssocID="{A5808053-D806-8C43-849B-9624A81723EE}" presName="Name0" presStyleCnt="0">
        <dgm:presLayoutVars>
          <dgm:dir/>
          <dgm:animLvl val="lvl"/>
          <dgm:resizeHandles val="exact"/>
        </dgm:presLayoutVars>
      </dgm:prSet>
      <dgm:spPr/>
    </dgm:pt>
    <dgm:pt modelId="{C2837F81-6289-874A-A554-680C98588071}" type="pres">
      <dgm:prSet presAssocID="{079A40CF-0B0E-4A4E-8E45-2030BF818C88}" presName="linNode" presStyleCnt="0"/>
      <dgm:spPr/>
    </dgm:pt>
    <dgm:pt modelId="{40A8F67C-CF94-9B49-AA8D-60833C1C6CED}" type="pres">
      <dgm:prSet presAssocID="{079A40CF-0B0E-4A4E-8E45-2030BF818C88}" presName="parentText" presStyleLbl="node1" presStyleIdx="0" presStyleCnt="4" custScaleX="75584">
        <dgm:presLayoutVars>
          <dgm:chMax val="1"/>
          <dgm:bulletEnabled val="1"/>
        </dgm:presLayoutVars>
      </dgm:prSet>
      <dgm:spPr/>
    </dgm:pt>
    <dgm:pt modelId="{B872374E-110C-9F45-A819-E9B32EBC7E37}" type="pres">
      <dgm:prSet presAssocID="{079A40CF-0B0E-4A4E-8E45-2030BF818C88}" presName="descendantText" presStyleLbl="alignAccFollowNode1" presStyleIdx="0" presStyleCnt="4" custScaleX="104951">
        <dgm:presLayoutVars>
          <dgm:bulletEnabled val="1"/>
        </dgm:presLayoutVars>
      </dgm:prSet>
      <dgm:spPr/>
    </dgm:pt>
    <dgm:pt modelId="{36914FB7-21B4-7E46-85FD-F0824C92D16B}" type="pres">
      <dgm:prSet presAssocID="{5F07FE1E-7135-4946-AE26-6D82CBB4A5F6}" presName="sp" presStyleCnt="0"/>
      <dgm:spPr/>
    </dgm:pt>
    <dgm:pt modelId="{4183D6D1-B153-7540-A507-BA747203907E}" type="pres">
      <dgm:prSet presAssocID="{0052FE42-78B8-764F-80E6-9E7CE5B5E79B}" presName="linNode" presStyleCnt="0"/>
      <dgm:spPr/>
    </dgm:pt>
    <dgm:pt modelId="{FB6FAE7F-3A66-EB43-A29D-14AD1E34289F}" type="pres">
      <dgm:prSet presAssocID="{0052FE42-78B8-764F-80E6-9E7CE5B5E79B}" presName="parentText" presStyleLbl="node1" presStyleIdx="1" presStyleCnt="4" custScaleX="73728">
        <dgm:presLayoutVars>
          <dgm:chMax val="1"/>
          <dgm:bulletEnabled val="1"/>
        </dgm:presLayoutVars>
      </dgm:prSet>
      <dgm:spPr/>
    </dgm:pt>
    <dgm:pt modelId="{3C979BCC-4A3E-164C-8A3A-6C52D6CCEEB2}" type="pres">
      <dgm:prSet presAssocID="{0052FE42-78B8-764F-80E6-9E7CE5B5E79B}" presName="descendantText" presStyleLbl="alignAccFollowNode1" presStyleIdx="1" presStyleCnt="4" custScaleX="105995">
        <dgm:presLayoutVars>
          <dgm:bulletEnabled val="1"/>
        </dgm:presLayoutVars>
      </dgm:prSet>
      <dgm:spPr/>
    </dgm:pt>
    <dgm:pt modelId="{086162B8-6BA1-7A45-92C8-605B0E396795}" type="pres">
      <dgm:prSet presAssocID="{6B5D5D79-9A21-E845-9C3B-756D0D383D77}" presName="sp" presStyleCnt="0"/>
      <dgm:spPr/>
    </dgm:pt>
    <dgm:pt modelId="{C791C92E-5938-F84B-9D13-8DA139210548}" type="pres">
      <dgm:prSet presAssocID="{18CCA609-FD54-2D40-A264-52A25B97C842}" presName="linNode" presStyleCnt="0"/>
      <dgm:spPr/>
    </dgm:pt>
    <dgm:pt modelId="{BAF49901-FEC7-0144-A3E0-9BA4F78D0629}" type="pres">
      <dgm:prSet presAssocID="{18CCA609-FD54-2D40-A264-52A25B97C842}" presName="parentText" presStyleLbl="node1" presStyleIdx="2" presStyleCnt="4" custScaleX="72451">
        <dgm:presLayoutVars>
          <dgm:chMax val="1"/>
          <dgm:bulletEnabled val="1"/>
        </dgm:presLayoutVars>
      </dgm:prSet>
      <dgm:spPr/>
    </dgm:pt>
    <dgm:pt modelId="{DBDAAEC9-9DF2-4D4F-8416-43150DE0AFA4}" type="pres">
      <dgm:prSet presAssocID="{18CCA609-FD54-2D40-A264-52A25B97C842}" presName="descendantText" presStyleLbl="alignAccFollowNode1" presStyleIdx="2" presStyleCnt="4" custScaleX="106713">
        <dgm:presLayoutVars>
          <dgm:bulletEnabled val="1"/>
        </dgm:presLayoutVars>
      </dgm:prSet>
      <dgm:spPr/>
    </dgm:pt>
    <dgm:pt modelId="{9660689A-BEFE-9E48-A3B4-64E8A5FF9426}" type="pres">
      <dgm:prSet presAssocID="{D151FAA9-86D2-9843-BA97-09F18A1AA919}" presName="sp" presStyleCnt="0"/>
      <dgm:spPr/>
    </dgm:pt>
    <dgm:pt modelId="{B328E118-89C8-4A4A-9667-C8F55E86DDB5}" type="pres">
      <dgm:prSet presAssocID="{B7F7D881-DC43-504B-805A-90442AD78390}" presName="linNode" presStyleCnt="0"/>
      <dgm:spPr/>
    </dgm:pt>
    <dgm:pt modelId="{9458B0DE-F7FB-0E43-8391-2C04A860DD6B}" type="pres">
      <dgm:prSet presAssocID="{B7F7D881-DC43-504B-805A-90442AD78390}" presName="parentText" presStyleLbl="node1" presStyleIdx="3" presStyleCnt="4" custScaleX="71551">
        <dgm:presLayoutVars>
          <dgm:chMax val="1"/>
          <dgm:bulletEnabled val="1"/>
        </dgm:presLayoutVars>
      </dgm:prSet>
      <dgm:spPr/>
    </dgm:pt>
    <dgm:pt modelId="{C99E1F7F-F5A1-D545-B700-869F27B37B57}" type="pres">
      <dgm:prSet presAssocID="{B7F7D881-DC43-504B-805A-90442AD78390}" presName="descendantText" presStyleLbl="alignAccFollowNode1" presStyleIdx="3" presStyleCnt="4" custScaleX="107058">
        <dgm:presLayoutVars>
          <dgm:bulletEnabled val="1"/>
        </dgm:presLayoutVars>
      </dgm:prSet>
      <dgm:spPr/>
    </dgm:pt>
  </dgm:ptLst>
  <dgm:cxnLst>
    <dgm:cxn modelId="{964D440E-98BB-7B4D-9E02-A994E5693440}" type="presOf" srcId="{0898A75C-1F1B-4D41-84F5-507B2AEF2C8D}" destId="{B872374E-110C-9F45-A819-E9B32EBC7E37}" srcOrd="0" destOrd="0" presId="urn:microsoft.com/office/officeart/2005/8/layout/vList5"/>
    <dgm:cxn modelId="{1E156327-4832-9E40-A22E-0B71D12EC02B}" type="presOf" srcId="{18CCA609-FD54-2D40-A264-52A25B97C842}" destId="{BAF49901-FEC7-0144-A3E0-9BA4F78D0629}" srcOrd="0" destOrd="0" presId="urn:microsoft.com/office/officeart/2005/8/layout/vList5"/>
    <dgm:cxn modelId="{80FBAB4A-29F5-F64F-8796-508872F5D20A}" type="presOf" srcId="{079A40CF-0B0E-4A4E-8E45-2030BF818C88}" destId="{40A8F67C-CF94-9B49-AA8D-60833C1C6CED}" srcOrd="0" destOrd="0" presId="urn:microsoft.com/office/officeart/2005/8/layout/vList5"/>
    <dgm:cxn modelId="{34E9FD51-799D-474E-8199-FB852ACC9FE7}" type="presOf" srcId="{A5808053-D806-8C43-849B-9624A81723EE}" destId="{E83107AB-376F-5B4A-A106-025815EB36F0}" srcOrd="0" destOrd="0" presId="urn:microsoft.com/office/officeart/2005/8/layout/vList5"/>
    <dgm:cxn modelId="{F9120952-4835-7F41-9C7B-EB4F00BE830A}" srcId="{B7F7D881-DC43-504B-805A-90442AD78390}" destId="{146CE12E-712B-5942-97C0-470446948A66}" srcOrd="0" destOrd="0" parTransId="{0FD493AF-71C0-3F4E-B041-40E060485A2B}" sibTransId="{22BAA5C6-2EE1-C04E-81BA-A5A6E377A544}"/>
    <dgm:cxn modelId="{FEC5F156-0C33-7846-B7F0-79D6C9C62AE5}" type="presOf" srcId="{0052FE42-78B8-764F-80E6-9E7CE5B5E79B}" destId="{FB6FAE7F-3A66-EB43-A29D-14AD1E34289F}" srcOrd="0" destOrd="0" presId="urn:microsoft.com/office/officeart/2005/8/layout/vList5"/>
    <dgm:cxn modelId="{118DE97D-6A99-F941-A222-024E933E2D86}" srcId="{0052FE42-78B8-764F-80E6-9E7CE5B5E79B}" destId="{4A2FF260-4793-3F49-BA6E-895C879F92C0}" srcOrd="0" destOrd="0" parTransId="{B578A2A2-6AE0-DF46-A802-F7A999D392D9}" sibTransId="{55085283-EB06-4B48-B6DA-2385D3AD520D}"/>
    <dgm:cxn modelId="{44028C82-A079-A547-8517-82D8928324F4}" srcId="{A5808053-D806-8C43-849B-9624A81723EE}" destId="{0052FE42-78B8-764F-80E6-9E7CE5B5E79B}" srcOrd="1" destOrd="0" parTransId="{57D6D810-6F5B-7D41-948F-8639A4F6BC71}" sibTransId="{6B5D5D79-9A21-E845-9C3B-756D0D383D77}"/>
    <dgm:cxn modelId="{84698289-BA42-674E-B05C-5886D8080450}" srcId="{A5808053-D806-8C43-849B-9624A81723EE}" destId="{079A40CF-0B0E-4A4E-8E45-2030BF818C88}" srcOrd="0" destOrd="0" parTransId="{8F215B26-2829-A54C-BBB7-51048677DE45}" sibTransId="{5F07FE1E-7135-4946-AE26-6D82CBB4A5F6}"/>
    <dgm:cxn modelId="{AB55C58B-6B89-334D-BDD4-F0788B75D80E}" type="presOf" srcId="{4A2FF260-4793-3F49-BA6E-895C879F92C0}" destId="{3C979BCC-4A3E-164C-8A3A-6C52D6CCEEB2}" srcOrd="0" destOrd="0" presId="urn:microsoft.com/office/officeart/2005/8/layout/vList5"/>
    <dgm:cxn modelId="{83AC5192-39FA-0A41-84D8-AF785D9782B3}" srcId="{A5808053-D806-8C43-849B-9624A81723EE}" destId="{B7F7D881-DC43-504B-805A-90442AD78390}" srcOrd="3" destOrd="0" parTransId="{9B51F959-6F94-B24F-B9EB-80632ED1478B}" sibTransId="{D646E207-DA54-974C-9C78-84041F9AFAA5}"/>
    <dgm:cxn modelId="{83F83B96-0BAC-9745-9997-46A7D4A25524}" srcId="{18CCA609-FD54-2D40-A264-52A25B97C842}" destId="{B5EBFA96-CF5A-434A-9321-E1E5B3AB905A}" srcOrd="0" destOrd="0" parTransId="{9D53B294-ACB6-8342-B230-18C499ECC1AD}" sibTransId="{937EB149-7FD0-A34A-9F40-685039AF2443}"/>
    <dgm:cxn modelId="{DBAFAB9D-A491-5B40-B1DC-B497E9CBE01D}" type="presOf" srcId="{B7F7D881-DC43-504B-805A-90442AD78390}" destId="{9458B0DE-F7FB-0E43-8391-2C04A860DD6B}" srcOrd="0" destOrd="0" presId="urn:microsoft.com/office/officeart/2005/8/layout/vList5"/>
    <dgm:cxn modelId="{4E4B6FAE-324C-8043-A55E-8509C036D7E3}" srcId="{A5808053-D806-8C43-849B-9624A81723EE}" destId="{18CCA609-FD54-2D40-A264-52A25B97C842}" srcOrd="2" destOrd="0" parTransId="{3849B982-E35D-2F4C-AE3B-EDEDF56EB06F}" sibTransId="{D151FAA9-86D2-9843-BA97-09F18A1AA919}"/>
    <dgm:cxn modelId="{F9F773BD-2FD5-594B-AF18-9460B1DEA4D2}" type="presOf" srcId="{B5EBFA96-CF5A-434A-9321-E1E5B3AB905A}" destId="{DBDAAEC9-9DF2-4D4F-8416-43150DE0AFA4}" srcOrd="0" destOrd="0" presId="urn:microsoft.com/office/officeart/2005/8/layout/vList5"/>
    <dgm:cxn modelId="{2C458FD6-5EE1-A742-B3B3-52A9EFFD4C6D}" type="presOf" srcId="{146CE12E-712B-5942-97C0-470446948A66}" destId="{C99E1F7F-F5A1-D545-B700-869F27B37B57}" srcOrd="0" destOrd="0" presId="urn:microsoft.com/office/officeart/2005/8/layout/vList5"/>
    <dgm:cxn modelId="{ADE769DB-09E7-FD44-AF01-EBFAACAA6A3E}" srcId="{079A40CF-0B0E-4A4E-8E45-2030BF818C88}" destId="{0898A75C-1F1B-4D41-84F5-507B2AEF2C8D}" srcOrd="0" destOrd="0" parTransId="{7F1488C3-B2EE-AE4C-97A3-58FA63B4BA7F}" sibTransId="{B7546FF8-4C54-4941-ABEB-C9FD89EC96E8}"/>
    <dgm:cxn modelId="{5F6D9B99-E3F8-9442-B553-DEB24C906673}" type="presParOf" srcId="{E83107AB-376F-5B4A-A106-025815EB36F0}" destId="{C2837F81-6289-874A-A554-680C98588071}" srcOrd="0" destOrd="0" presId="urn:microsoft.com/office/officeart/2005/8/layout/vList5"/>
    <dgm:cxn modelId="{FE20544F-4F0C-8B45-A8D2-4F2BBDE81385}" type="presParOf" srcId="{C2837F81-6289-874A-A554-680C98588071}" destId="{40A8F67C-CF94-9B49-AA8D-60833C1C6CED}" srcOrd="0" destOrd="0" presId="urn:microsoft.com/office/officeart/2005/8/layout/vList5"/>
    <dgm:cxn modelId="{F824123F-C277-C94E-A2CD-67A0A42288FB}" type="presParOf" srcId="{C2837F81-6289-874A-A554-680C98588071}" destId="{B872374E-110C-9F45-A819-E9B32EBC7E37}" srcOrd="1" destOrd="0" presId="urn:microsoft.com/office/officeart/2005/8/layout/vList5"/>
    <dgm:cxn modelId="{A7DD5E50-C60B-A144-9F7B-F50DDD70FB7A}" type="presParOf" srcId="{E83107AB-376F-5B4A-A106-025815EB36F0}" destId="{36914FB7-21B4-7E46-85FD-F0824C92D16B}" srcOrd="1" destOrd="0" presId="urn:microsoft.com/office/officeart/2005/8/layout/vList5"/>
    <dgm:cxn modelId="{7C5E450A-9DC3-064B-AE0D-DFAAA29AAF9B}" type="presParOf" srcId="{E83107AB-376F-5B4A-A106-025815EB36F0}" destId="{4183D6D1-B153-7540-A507-BA747203907E}" srcOrd="2" destOrd="0" presId="urn:microsoft.com/office/officeart/2005/8/layout/vList5"/>
    <dgm:cxn modelId="{083A91DC-818A-F743-842D-9A3290B3FE1E}" type="presParOf" srcId="{4183D6D1-B153-7540-A507-BA747203907E}" destId="{FB6FAE7F-3A66-EB43-A29D-14AD1E34289F}" srcOrd="0" destOrd="0" presId="urn:microsoft.com/office/officeart/2005/8/layout/vList5"/>
    <dgm:cxn modelId="{B98F82B4-8C8D-5A4E-8F30-4450468DD278}" type="presParOf" srcId="{4183D6D1-B153-7540-A507-BA747203907E}" destId="{3C979BCC-4A3E-164C-8A3A-6C52D6CCEEB2}" srcOrd="1" destOrd="0" presId="urn:microsoft.com/office/officeart/2005/8/layout/vList5"/>
    <dgm:cxn modelId="{29B56ADB-F1F4-0943-9035-FE9FF37A58A3}" type="presParOf" srcId="{E83107AB-376F-5B4A-A106-025815EB36F0}" destId="{086162B8-6BA1-7A45-92C8-605B0E396795}" srcOrd="3" destOrd="0" presId="urn:microsoft.com/office/officeart/2005/8/layout/vList5"/>
    <dgm:cxn modelId="{F9451225-3674-4840-84F7-77343739FD1E}" type="presParOf" srcId="{E83107AB-376F-5B4A-A106-025815EB36F0}" destId="{C791C92E-5938-F84B-9D13-8DA139210548}" srcOrd="4" destOrd="0" presId="urn:microsoft.com/office/officeart/2005/8/layout/vList5"/>
    <dgm:cxn modelId="{40A8C78B-0D8B-2049-9322-E272B9513E1C}" type="presParOf" srcId="{C791C92E-5938-F84B-9D13-8DA139210548}" destId="{BAF49901-FEC7-0144-A3E0-9BA4F78D0629}" srcOrd="0" destOrd="0" presId="urn:microsoft.com/office/officeart/2005/8/layout/vList5"/>
    <dgm:cxn modelId="{7597060E-65E6-654F-BC5C-06D732CD0490}" type="presParOf" srcId="{C791C92E-5938-F84B-9D13-8DA139210548}" destId="{DBDAAEC9-9DF2-4D4F-8416-43150DE0AFA4}" srcOrd="1" destOrd="0" presId="urn:microsoft.com/office/officeart/2005/8/layout/vList5"/>
    <dgm:cxn modelId="{D18910F0-14A8-A546-A588-41E9CEC5BFA2}" type="presParOf" srcId="{E83107AB-376F-5B4A-A106-025815EB36F0}" destId="{9660689A-BEFE-9E48-A3B4-64E8A5FF9426}" srcOrd="5" destOrd="0" presId="urn:microsoft.com/office/officeart/2005/8/layout/vList5"/>
    <dgm:cxn modelId="{026B50FB-5FBB-194D-9C51-AF9A568F2C62}" type="presParOf" srcId="{E83107AB-376F-5B4A-A106-025815EB36F0}" destId="{B328E118-89C8-4A4A-9667-C8F55E86DDB5}" srcOrd="6" destOrd="0" presId="urn:microsoft.com/office/officeart/2005/8/layout/vList5"/>
    <dgm:cxn modelId="{EC7805A6-DD3A-034A-8542-708798E65ACC}" type="presParOf" srcId="{B328E118-89C8-4A4A-9667-C8F55E86DDB5}" destId="{9458B0DE-F7FB-0E43-8391-2C04A860DD6B}" srcOrd="0" destOrd="0" presId="urn:microsoft.com/office/officeart/2005/8/layout/vList5"/>
    <dgm:cxn modelId="{256DEFF5-4EBD-7744-A76B-4BC393EED23E}" type="presParOf" srcId="{B328E118-89C8-4A4A-9667-C8F55E86DDB5}" destId="{C99E1F7F-F5A1-D545-B700-869F27B37B5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BD9C28A-B34F-4445-A8DE-0BA06D4E4407}" type="doc">
      <dgm:prSet loTypeId="urn:microsoft.com/office/officeart/2005/8/layout/vList5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7FB1C02-AE7A-854D-BFB9-AEEC12FA6179}">
      <dgm:prSet/>
      <dgm:spPr>
        <a:noFill/>
      </dgm:spPr>
      <dgm:t>
        <a:bodyPr/>
        <a:lstStyle/>
        <a:p>
          <a:pPr>
            <a:lnSpc>
              <a:spcPct val="150000"/>
            </a:lnSpc>
          </a:pPr>
          <a:r>
            <a:rPr lang="en-GB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Face-to-Face Interview</a:t>
          </a:r>
        </a:p>
      </dgm:t>
    </dgm:pt>
    <dgm:pt modelId="{8CC8F0F5-4C95-724F-BBFE-DE5BECC7DE07}" type="parTrans" cxnId="{08977B64-AB33-354A-9ECD-6C3E25C8F225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033FBB-4C32-5C46-AFF5-36C3C4564071}" type="sibTrans" cxnId="{08977B64-AB33-354A-9ECD-6C3E25C8F225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6E5255-71AC-EE42-B34C-A35EAD0EAF5A}">
      <dgm:prSet/>
      <dgm:spPr>
        <a:noFill/>
      </dgm:spPr>
      <dgm:t>
        <a:bodyPr/>
        <a:lstStyle/>
        <a:p>
          <a:pPr>
            <a:lnSpc>
              <a:spcPct val="150000"/>
            </a:lnSpc>
          </a:pPr>
          <a:r>
            <a: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</a:p>
      </dgm:t>
    </dgm:pt>
    <dgm:pt modelId="{016348FA-2FBD-8246-99DD-B889F94013FF}" type="parTrans" cxnId="{BB27D0F9-994C-E64D-BA93-4C62701ABB5F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F1B4AB-9AE5-C441-AD3E-8D0094F7E9AB}" type="sibTrans" cxnId="{BB27D0F9-994C-E64D-BA93-4C62701ABB5F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528D1B-D3B4-5A42-BDBF-7A6462038C9C}">
      <dgm:prSet custT="1"/>
      <dgm:spPr>
        <a:solidFill>
          <a:schemeClr val="accent2">
            <a:lumMod val="40000"/>
            <a:lumOff val="6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Test real tools or devices</a:t>
          </a:r>
        </a:p>
      </dgm:t>
    </dgm:pt>
    <dgm:pt modelId="{DCFDD9E1-C290-CD49-A7A9-B6211398028D}" type="parTrans" cxnId="{51A5C9B0-84C9-FD4D-82D6-A6BFA56751C9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766A5B-14D7-0946-9714-E7D07E51D337}" type="sibTrans" cxnId="{51A5C9B0-84C9-FD4D-82D6-A6BFA56751C9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3CC545-1807-0443-B79F-68F92F9840B9}">
      <dgm:prSet custT="1"/>
      <dgm:spPr>
        <a:solidFill>
          <a:schemeClr val="accent2">
            <a:lumMod val="40000"/>
            <a:lumOff val="6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Observe hands-on performance</a:t>
          </a:r>
        </a:p>
      </dgm:t>
    </dgm:pt>
    <dgm:pt modelId="{C3B7440B-514D-054D-BABF-DC90CE30815B}" type="parTrans" cxnId="{8B861047-B8BC-2940-948E-E29C9D111D16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C91B40-1E96-6A4E-95F6-6962F562B3E3}" type="sibTrans" cxnId="{8B861047-B8BC-2940-948E-E29C9D111D16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DD2393-6196-594A-9685-C37020CF942C}">
      <dgm:prSet/>
      <dgm:spPr>
        <a:noFill/>
      </dgm:spPr>
      <dgm:t>
        <a:bodyPr/>
        <a:lstStyle/>
        <a:p>
          <a:pPr>
            <a:lnSpc>
              <a:spcPct val="150000"/>
            </a:lnSpc>
          </a:pPr>
          <a:r>
            <a: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Disadvantages</a:t>
          </a:r>
        </a:p>
      </dgm:t>
    </dgm:pt>
    <dgm:pt modelId="{D20DB6A5-93DD-9D4A-918E-9BB957798318}" type="parTrans" cxnId="{B8945959-916C-A34A-A41C-DD71DD884AD3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BA1C61-F8A6-C24D-B883-59D987C8BD12}" type="sibTrans" cxnId="{B8945959-916C-A34A-A41C-DD71DD884AD3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EEAF04-5440-974D-A040-19E3DED2054B}">
      <dgm:prSet custT="1"/>
      <dgm:spPr>
        <a:solidFill>
          <a:schemeClr val="accent2">
            <a:lumMod val="60000"/>
            <a:lumOff val="4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b="1">
              <a:latin typeface="Arial" panose="020B0604020202020204" pitchFamily="34" charset="0"/>
              <a:cs typeface="Arial" panose="020B0604020202020204" pitchFamily="34" charset="0"/>
            </a:rPr>
            <a:t>Requires travel to site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88BC48-7DB9-A148-93F3-4E5283D358AF}" type="parTrans" cxnId="{1469A1E5-D644-CD40-9FB2-8964C07ADD0D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D30168-4F2B-B140-801E-5100633B2DAB}" type="sibTrans" cxnId="{1469A1E5-D644-CD40-9FB2-8964C07ADD0D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94757A-82F7-F144-A25A-3067F21D0E38}">
      <dgm:prSet custT="1"/>
      <dgm:spPr>
        <a:solidFill>
          <a:schemeClr val="accent2">
            <a:lumMod val="60000"/>
            <a:lumOff val="4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Time and cost are higher</a:t>
          </a:r>
        </a:p>
      </dgm:t>
    </dgm:pt>
    <dgm:pt modelId="{7F6AD927-61C8-0343-BBF9-3233E6EDCB64}" type="parTrans" cxnId="{A2529736-08E8-7B4F-A7BC-80F0020CD49C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29D428-2AA1-6A42-9A1A-BFA010954499}" type="sibTrans" cxnId="{A2529736-08E8-7B4F-A7BC-80F0020CD49C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AE1FFE1-6EC7-8441-8492-3688D5121951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Conducted in person, allowing direct observation of body language and interpersonal skills.</a:t>
          </a:r>
        </a:p>
      </dgm:t>
    </dgm:pt>
    <dgm:pt modelId="{908A102F-5FD8-A64A-AE0E-E46143F8722D}" type="parTrans" cxnId="{67E2EA11-1706-5B4D-82C2-07E70AB3FE97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FAFF7C-309F-AB4E-8F4B-325B78C7E5AB}" type="sibTrans" cxnId="{67E2EA11-1706-5B4D-82C2-07E70AB3FE97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F3F098-81F0-CB44-9C08-ACADA51BA190}" type="pres">
      <dgm:prSet presAssocID="{CBD9C28A-B34F-4445-A8DE-0BA06D4E4407}" presName="Name0" presStyleCnt="0">
        <dgm:presLayoutVars>
          <dgm:dir/>
          <dgm:animLvl val="lvl"/>
          <dgm:resizeHandles val="exact"/>
        </dgm:presLayoutVars>
      </dgm:prSet>
      <dgm:spPr/>
    </dgm:pt>
    <dgm:pt modelId="{29BA1518-0438-4A45-8FD8-9A0D6F3DAE88}" type="pres">
      <dgm:prSet presAssocID="{77FB1C02-AE7A-854D-BFB9-AEEC12FA6179}" presName="linNode" presStyleCnt="0"/>
      <dgm:spPr/>
    </dgm:pt>
    <dgm:pt modelId="{FBBB5567-775B-A442-87BE-23420F9E791D}" type="pres">
      <dgm:prSet presAssocID="{77FB1C02-AE7A-854D-BFB9-AEEC12FA6179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0A8D4E4B-1E43-4243-8301-BE1E593492AA}" type="pres">
      <dgm:prSet presAssocID="{77FB1C02-AE7A-854D-BFB9-AEEC12FA6179}" presName="descendantText" presStyleLbl="alignAccFollowNode1" presStyleIdx="0" presStyleCnt="3">
        <dgm:presLayoutVars>
          <dgm:bulletEnabled val="1"/>
        </dgm:presLayoutVars>
      </dgm:prSet>
      <dgm:spPr/>
    </dgm:pt>
    <dgm:pt modelId="{EB5FF455-A70B-EC49-815F-8D677256ABB3}" type="pres">
      <dgm:prSet presAssocID="{40033FBB-4C32-5C46-AFF5-36C3C4564071}" presName="sp" presStyleCnt="0"/>
      <dgm:spPr/>
    </dgm:pt>
    <dgm:pt modelId="{0F4AEB4B-7F8C-1A42-91DC-370690BB8277}" type="pres">
      <dgm:prSet presAssocID="{8A6E5255-71AC-EE42-B34C-A35EAD0EAF5A}" presName="linNode" presStyleCnt="0"/>
      <dgm:spPr/>
    </dgm:pt>
    <dgm:pt modelId="{EF062C42-07DC-F04A-9E14-6AD339B8C8A2}" type="pres">
      <dgm:prSet presAssocID="{8A6E5255-71AC-EE42-B34C-A35EAD0EAF5A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4D8C146-2676-1D4B-AB88-67F8575C956C}" type="pres">
      <dgm:prSet presAssocID="{8A6E5255-71AC-EE42-B34C-A35EAD0EAF5A}" presName="descendantText" presStyleLbl="alignAccFollowNode1" presStyleIdx="1" presStyleCnt="3">
        <dgm:presLayoutVars>
          <dgm:bulletEnabled val="1"/>
        </dgm:presLayoutVars>
      </dgm:prSet>
      <dgm:spPr/>
    </dgm:pt>
    <dgm:pt modelId="{007C541E-68E5-CF49-BB59-9F284B06DB7E}" type="pres">
      <dgm:prSet presAssocID="{D2F1B4AB-9AE5-C441-AD3E-8D0094F7E9AB}" presName="sp" presStyleCnt="0"/>
      <dgm:spPr/>
    </dgm:pt>
    <dgm:pt modelId="{B5883F9D-C549-7F4D-B5F7-BED09C0BA0B1}" type="pres">
      <dgm:prSet presAssocID="{A8DD2393-6196-594A-9685-C37020CF942C}" presName="linNode" presStyleCnt="0"/>
      <dgm:spPr/>
    </dgm:pt>
    <dgm:pt modelId="{CEA02677-B4B1-A844-992C-C39F82BB4CE3}" type="pres">
      <dgm:prSet presAssocID="{A8DD2393-6196-594A-9685-C37020CF942C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768C3CB-FAAD-014D-B1EB-3AD981B62E27}" type="pres">
      <dgm:prSet presAssocID="{A8DD2393-6196-594A-9685-C37020CF942C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27039704-2CE8-2C43-B0E4-195BA9A2C75E}" type="presOf" srcId="{0E528D1B-D3B4-5A42-BDBF-7A6462038C9C}" destId="{74D8C146-2676-1D4B-AB88-67F8575C956C}" srcOrd="0" destOrd="0" presId="urn:microsoft.com/office/officeart/2005/8/layout/vList5"/>
    <dgm:cxn modelId="{32B9780C-A111-BD48-8352-0B38E2505F15}" type="presOf" srcId="{A8DD2393-6196-594A-9685-C37020CF942C}" destId="{CEA02677-B4B1-A844-992C-C39F82BB4CE3}" srcOrd="0" destOrd="0" presId="urn:microsoft.com/office/officeart/2005/8/layout/vList5"/>
    <dgm:cxn modelId="{3FBF6711-42B3-DE44-AAD2-B1EFE903F1F9}" type="presOf" srcId="{8AE1FFE1-6EC7-8441-8492-3688D5121951}" destId="{0A8D4E4B-1E43-4243-8301-BE1E593492AA}" srcOrd="0" destOrd="0" presId="urn:microsoft.com/office/officeart/2005/8/layout/vList5"/>
    <dgm:cxn modelId="{67E2EA11-1706-5B4D-82C2-07E70AB3FE97}" srcId="{77FB1C02-AE7A-854D-BFB9-AEEC12FA6179}" destId="{8AE1FFE1-6EC7-8441-8492-3688D5121951}" srcOrd="0" destOrd="0" parTransId="{908A102F-5FD8-A64A-AE0E-E46143F8722D}" sibTransId="{94FAFF7C-309F-AB4E-8F4B-325B78C7E5AB}"/>
    <dgm:cxn modelId="{DC249014-FF04-ED42-B4BA-410DF6C0C708}" type="presOf" srcId="{4494757A-82F7-F144-A25A-3067F21D0E38}" destId="{4768C3CB-FAAD-014D-B1EB-3AD981B62E27}" srcOrd="0" destOrd="1" presId="urn:microsoft.com/office/officeart/2005/8/layout/vList5"/>
    <dgm:cxn modelId="{1002FD22-6974-2B46-B400-614599CC01AF}" type="presOf" srcId="{77FB1C02-AE7A-854D-BFB9-AEEC12FA6179}" destId="{FBBB5567-775B-A442-87BE-23420F9E791D}" srcOrd="0" destOrd="0" presId="urn:microsoft.com/office/officeart/2005/8/layout/vList5"/>
    <dgm:cxn modelId="{A2529736-08E8-7B4F-A7BC-80F0020CD49C}" srcId="{A8DD2393-6196-594A-9685-C37020CF942C}" destId="{4494757A-82F7-F144-A25A-3067F21D0E38}" srcOrd="1" destOrd="0" parTransId="{7F6AD927-61C8-0343-BBF9-3233E6EDCB64}" sibTransId="{EF29D428-2AA1-6A42-9A1A-BFA010954499}"/>
    <dgm:cxn modelId="{D5B8FB41-B78C-504D-8196-3EBC41EFA75B}" type="presOf" srcId="{B7EEAF04-5440-974D-A040-19E3DED2054B}" destId="{4768C3CB-FAAD-014D-B1EB-3AD981B62E27}" srcOrd="0" destOrd="0" presId="urn:microsoft.com/office/officeart/2005/8/layout/vList5"/>
    <dgm:cxn modelId="{8B861047-B8BC-2940-948E-E29C9D111D16}" srcId="{8A6E5255-71AC-EE42-B34C-A35EAD0EAF5A}" destId="{1D3CC545-1807-0443-B79F-68F92F9840B9}" srcOrd="1" destOrd="0" parTransId="{C3B7440B-514D-054D-BABF-DC90CE30815B}" sibTransId="{D7C91B40-1E96-6A4E-95F6-6962F562B3E3}"/>
    <dgm:cxn modelId="{B8945959-916C-A34A-A41C-DD71DD884AD3}" srcId="{CBD9C28A-B34F-4445-A8DE-0BA06D4E4407}" destId="{A8DD2393-6196-594A-9685-C37020CF942C}" srcOrd="2" destOrd="0" parTransId="{D20DB6A5-93DD-9D4A-918E-9BB957798318}" sibTransId="{74BA1C61-F8A6-C24D-B883-59D987C8BD12}"/>
    <dgm:cxn modelId="{08977B64-AB33-354A-9ECD-6C3E25C8F225}" srcId="{CBD9C28A-B34F-4445-A8DE-0BA06D4E4407}" destId="{77FB1C02-AE7A-854D-BFB9-AEEC12FA6179}" srcOrd="0" destOrd="0" parTransId="{8CC8F0F5-4C95-724F-BBFE-DE5BECC7DE07}" sibTransId="{40033FBB-4C32-5C46-AFF5-36C3C4564071}"/>
    <dgm:cxn modelId="{6921A191-FA2F-2749-9587-084AEAFB542B}" type="presOf" srcId="{CBD9C28A-B34F-4445-A8DE-0BA06D4E4407}" destId="{88F3F098-81F0-CB44-9C08-ACADA51BA190}" srcOrd="0" destOrd="0" presId="urn:microsoft.com/office/officeart/2005/8/layout/vList5"/>
    <dgm:cxn modelId="{BFBE449D-31A5-BC4D-AAB8-579681F4A499}" type="presOf" srcId="{8A6E5255-71AC-EE42-B34C-A35EAD0EAF5A}" destId="{EF062C42-07DC-F04A-9E14-6AD339B8C8A2}" srcOrd="0" destOrd="0" presId="urn:microsoft.com/office/officeart/2005/8/layout/vList5"/>
    <dgm:cxn modelId="{51A5C9B0-84C9-FD4D-82D6-A6BFA56751C9}" srcId="{8A6E5255-71AC-EE42-B34C-A35EAD0EAF5A}" destId="{0E528D1B-D3B4-5A42-BDBF-7A6462038C9C}" srcOrd="0" destOrd="0" parTransId="{DCFDD9E1-C290-CD49-A7A9-B6211398028D}" sibTransId="{67766A5B-14D7-0946-9714-E7D07E51D337}"/>
    <dgm:cxn modelId="{A0D105CA-30B0-204C-B2A8-6CC04655BF4A}" type="presOf" srcId="{1D3CC545-1807-0443-B79F-68F92F9840B9}" destId="{74D8C146-2676-1D4B-AB88-67F8575C956C}" srcOrd="0" destOrd="1" presId="urn:microsoft.com/office/officeart/2005/8/layout/vList5"/>
    <dgm:cxn modelId="{1469A1E5-D644-CD40-9FB2-8964C07ADD0D}" srcId="{A8DD2393-6196-594A-9685-C37020CF942C}" destId="{B7EEAF04-5440-974D-A040-19E3DED2054B}" srcOrd="0" destOrd="0" parTransId="{5B88BC48-7DB9-A148-93F3-4E5283D358AF}" sibTransId="{27D30168-4F2B-B140-801E-5100633B2DAB}"/>
    <dgm:cxn modelId="{BB27D0F9-994C-E64D-BA93-4C62701ABB5F}" srcId="{CBD9C28A-B34F-4445-A8DE-0BA06D4E4407}" destId="{8A6E5255-71AC-EE42-B34C-A35EAD0EAF5A}" srcOrd="1" destOrd="0" parTransId="{016348FA-2FBD-8246-99DD-B889F94013FF}" sibTransId="{D2F1B4AB-9AE5-C441-AD3E-8D0094F7E9AB}"/>
    <dgm:cxn modelId="{438B95A3-25F6-EC4A-B467-A9D0548AC336}" type="presParOf" srcId="{88F3F098-81F0-CB44-9C08-ACADA51BA190}" destId="{29BA1518-0438-4A45-8FD8-9A0D6F3DAE88}" srcOrd="0" destOrd="0" presId="urn:microsoft.com/office/officeart/2005/8/layout/vList5"/>
    <dgm:cxn modelId="{9AD9E482-A25B-1E4D-A5C3-D72B7DF78E2D}" type="presParOf" srcId="{29BA1518-0438-4A45-8FD8-9A0D6F3DAE88}" destId="{FBBB5567-775B-A442-87BE-23420F9E791D}" srcOrd="0" destOrd="0" presId="urn:microsoft.com/office/officeart/2005/8/layout/vList5"/>
    <dgm:cxn modelId="{010BDF8C-0C5A-F14E-8665-DBF6E7D28D91}" type="presParOf" srcId="{29BA1518-0438-4A45-8FD8-9A0D6F3DAE88}" destId="{0A8D4E4B-1E43-4243-8301-BE1E593492AA}" srcOrd="1" destOrd="0" presId="urn:microsoft.com/office/officeart/2005/8/layout/vList5"/>
    <dgm:cxn modelId="{F983CC65-0210-414B-93CD-73527CC9D854}" type="presParOf" srcId="{88F3F098-81F0-CB44-9C08-ACADA51BA190}" destId="{EB5FF455-A70B-EC49-815F-8D677256ABB3}" srcOrd="1" destOrd="0" presId="urn:microsoft.com/office/officeart/2005/8/layout/vList5"/>
    <dgm:cxn modelId="{B39F0B46-D913-0D41-895A-74623B002D44}" type="presParOf" srcId="{88F3F098-81F0-CB44-9C08-ACADA51BA190}" destId="{0F4AEB4B-7F8C-1A42-91DC-370690BB8277}" srcOrd="2" destOrd="0" presId="urn:microsoft.com/office/officeart/2005/8/layout/vList5"/>
    <dgm:cxn modelId="{C7B85DE1-BD49-B946-AEE7-69D7B23FDC6C}" type="presParOf" srcId="{0F4AEB4B-7F8C-1A42-91DC-370690BB8277}" destId="{EF062C42-07DC-F04A-9E14-6AD339B8C8A2}" srcOrd="0" destOrd="0" presId="urn:microsoft.com/office/officeart/2005/8/layout/vList5"/>
    <dgm:cxn modelId="{0BE044BC-6149-ED42-854D-3C1B9C8D49F1}" type="presParOf" srcId="{0F4AEB4B-7F8C-1A42-91DC-370690BB8277}" destId="{74D8C146-2676-1D4B-AB88-67F8575C956C}" srcOrd="1" destOrd="0" presId="urn:microsoft.com/office/officeart/2005/8/layout/vList5"/>
    <dgm:cxn modelId="{F11FF382-D4D6-C441-A765-67996D4C9DA7}" type="presParOf" srcId="{88F3F098-81F0-CB44-9C08-ACADA51BA190}" destId="{007C541E-68E5-CF49-BB59-9F284B06DB7E}" srcOrd="3" destOrd="0" presId="urn:microsoft.com/office/officeart/2005/8/layout/vList5"/>
    <dgm:cxn modelId="{0D3E877A-DA3B-8F42-A8E4-A6F6D150E785}" type="presParOf" srcId="{88F3F098-81F0-CB44-9C08-ACADA51BA190}" destId="{B5883F9D-C549-7F4D-B5F7-BED09C0BA0B1}" srcOrd="4" destOrd="0" presId="urn:microsoft.com/office/officeart/2005/8/layout/vList5"/>
    <dgm:cxn modelId="{EB942DC7-D65F-E44B-B28A-07B6B2A0A6D6}" type="presParOf" srcId="{B5883F9D-C549-7F4D-B5F7-BED09C0BA0B1}" destId="{CEA02677-B4B1-A844-992C-C39F82BB4CE3}" srcOrd="0" destOrd="0" presId="urn:microsoft.com/office/officeart/2005/8/layout/vList5"/>
    <dgm:cxn modelId="{9493737E-0C42-5042-95DC-D3A6F7DF8E4C}" type="presParOf" srcId="{B5883F9D-C549-7F4D-B5F7-BED09C0BA0B1}" destId="{4768C3CB-FAAD-014D-B1EB-3AD981B62E27}" srcOrd="1" destOrd="0" presId="urn:microsoft.com/office/officeart/2005/8/layout/vList5"/>
  </dgm:cxnLst>
  <dgm:bg>
    <a:noFill/>
  </dgm:bg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EF0CCA2-1436-E24C-A103-38E1C21084E5}" type="doc">
      <dgm:prSet loTypeId="urn:microsoft.com/office/officeart/2005/8/layout/vList5" loCatId="list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en-GB"/>
        </a:p>
      </dgm:t>
    </dgm:pt>
    <dgm:pt modelId="{EA37734A-082E-2942-8510-1091767E18B0}">
      <dgm:prSet/>
      <dgm:spPr>
        <a:noFill/>
      </dgm:spPr>
      <dgm:t>
        <a:bodyPr/>
        <a:lstStyle/>
        <a:p>
          <a:pPr>
            <a:lnSpc>
              <a:spcPct val="150000"/>
            </a:lnSpc>
          </a:pPr>
          <a:r>
            <a:rPr lang="en-GB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Online Interview</a:t>
          </a:r>
        </a:p>
      </dgm:t>
    </dgm:pt>
    <dgm:pt modelId="{AC1326BD-4297-8A4A-980F-AAB912F88EB9}" type="parTrans" cxnId="{39F34C7D-FF68-0E4E-A3E0-D5DFE21EEB4A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070E7697-2163-AD46-93E1-B863CFBC0868}" type="sibTrans" cxnId="{39F34C7D-FF68-0E4E-A3E0-D5DFE21EEB4A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6C9625F7-72F3-104F-9631-97EE5DC9A4A9}">
      <dgm:prSet/>
      <dgm:spPr>
        <a:noFill/>
      </dgm:spPr>
      <dgm:t>
        <a:bodyPr/>
        <a:lstStyle/>
        <a:p>
          <a:pPr>
            <a:lnSpc>
              <a:spcPct val="150000"/>
            </a:lnSpc>
          </a:pPr>
          <a:r>
            <a:rPr lang="en-GB" b="1" dirty="0">
              <a:solidFill>
                <a:srgbClr val="0070C0"/>
              </a:solidFill>
            </a:rPr>
            <a:t>Advantages</a:t>
          </a:r>
        </a:p>
      </dgm:t>
    </dgm:pt>
    <dgm:pt modelId="{F24B9273-08AD-084B-96B9-466187302798}" type="parTrans" cxnId="{B3FB07D8-3C04-114E-B79E-57430D343C67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724D2912-AB02-254E-8F67-84D775BAD2B8}" type="sibTrans" cxnId="{B3FB07D8-3C04-114E-B79E-57430D343C67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C4B7C729-453B-6149-953C-658865EBA01B}">
      <dgm:prSet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b="1" dirty="0"/>
            <a:t>Saves time and cost</a:t>
          </a:r>
        </a:p>
      </dgm:t>
    </dgm:pt>
    <dgm:pt modelId="{E9AA45C9-BEE3-2F48-AF5A-35978CE2BA74}" type="parTrans" cxnId="{B3207DC6-9C1F-A747-B619-7B405884B7AE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CEA8D27C-7E92-FE4E-9ECD-589F7F7D067F}" type="sibTrans" cxnId="{B3207DC6-9C1F-A747-B619-7B405884B7AE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8DD2BB2E-A352-8A43-987A-E2FC95A84EED}">
      <dgm:prSet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b="1" dirty="0"/>
            <a:t>Flexible and accessible</a:t>
          </a:r>
        </a:p>
      </dgm:t>
    </dgm:pt>
    <dgm:pt modelId="{03DFDE33-FA0A-2849-9427-E8DEE083E6AF}" type="parTrans" cxnId="{922BE14B-E363-CA46-9615-A591C88F1BCC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BA2D74F6-D1C1-BB40-828B-5912E07AF37A}" type="sibTrans" cxnId="{922BE14B-E363-CA46-9615-A591C88F1BCC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312F45F8-64C3-E84C-8106-5A3360D81C7A}">
      <dgm:prSet/>
      <dgm:spPr>
        <a:noFill/>
      </dgm:spPr>
      <dgm:t>
        <a:bodyPr/>
        <a:lstStyle/>
        <a:p>
          <a:pPr>
            <a:lnSpc>
              <a:spcPct val="150000"/>
            </a:lnSpc>
          </a:pPr>
          <a:r>
            <a:rPr lang="en-GB" b="1" dirty="0">
              <a:solidFill>
                <a:srgbClr val="002060"/>
              </a:solidFill>
            </a:rPr>
            <a:t>Disadvantages</a:t>
          </a:r>
        </a:p>
      </dgm:t>
    </dgm:pt>
    <dgm:pt modelId="{856B8BC9-E457-264B-A318-5421CA2CF0B4}" type="parTrans" cxnId="{72A82B9C-1793-334B-8582-9886E0C15E70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A824CA5F-D33B-AE49-B735-D74EE374EF22}" type="sibTrans" cxnId="{72A82B9C-1793-334B-8582-9886E0C15E70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1614818E-2740-2946-A60E-557B1787C768}">
      <dgm:prSet custT="1"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Technical issues possible</a:t>
          </a:r>
        </a:p>
      </dgm:t>
    </dgm:pt>
    <dgm:pt modelId="{F35B21F9-72D9-5A43-A14B-B06C7542815F}" type="parTrans" cxnId="{806604FC-9FC8-9E49-8470-5ACC205CC18A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D0D294E9-CD93-554E-AF0B-D3098C11C19E}" type="sibTrans" cxnId="{806604FC-9FC8-9E49-8470-5ACC205CC18A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BED3A325-DDA5-7047-9D6B-78D5719113D4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600" b="1" dirty="0"/>
            <a:t>Conducted via video platforms such as Zoom or Teams.</a:t>
          </a:r>
        </a:p>
      </dgm:t>
    </dgm:pt>
    <dgm:pt modelId="{63862C89-D52E-9E44-93FE-7D1E5C88E40A}" type="parTrans" cxnId="{CA8665C6-BAB0-3148-AFFE-38A564B41C87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D7DA752F-9BA1-784C-ADF6-42836586F5DE}" type="sibTrans" cxnId="{CA8665C6-BAB0-3148-AFFE-38A564B41C87}">
      <dgm:prSet/>
      <dgm:spPr/>
      <dgm:t>
        <a:bodyPr/>
        <a:lstStyle/>
        <a:p>
          <a:pPr>
            <a:lnSpc>
              <a:spcPct val="150000"/>
            </a:lnSpc>
          </a:pPr>
          <a:endParaRPr lang="en-GB" b="1">
            <a:solidFill>
              <a:schemeClr val="accent6">
                <a:lumMod val="40000"/>
                <a:lumOff val="60000"/>
              </a:schemeClr>
            </a:solidFill>
          </a:endParaRPr>
        </a:p>
      </dgm:t>
    </dgm:pt>
    <dgm:pt modelId="{10C6CA68-D34F-5D43-A512-E31FDB34C403}">
      <dgm:prSet custT="1"/>
      <dgm:spPr>
        <a:solidFill>
          <a:schemeClr val="accent1">
            <a:lumMod val="60000"/>
            <a:lumOff val="40000"/>
            <a:alpha val="90000"/>
          </a:schemeClr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sz="1400" b="1" dirty="0"/>
            <a:t>Hard to test practical skills</a:t>
          </a:r>
        </a:p>
      </dgm:t>
    </dgm:pt>
    <dgm:pt modelId="{C79C1419-C148-5E4A-9CC8-124DE8202E9B}" type="parTrans" cxnId="{AB63ED71-6FB0-1B4A-834B-16A8B8DBCBE7}">
      <dgm:prSet/>
      <dgm:spPr/>
      <dgm:t>
        <a:bodyPr/>
        <a:lstStyle/>
        <a:p>
          <a:endParaRPr lang="en-GB"/>
        </a:p>
      </dgm:t>
    </dgm:pt>
    <dgm:pt modelId="{E0997A5C-E861-3E45-83FC-9A39D2BF9BCB}" type="sibTrans" cxnId="{AB63ED71-6FB0-1B4A-834B-16A8B8DBCBE7}">
      <dgm:prSet/>
      <dgm:spPr/>
      <dgm:t>
        <a:bodyPr/>
        <a:lstStyle/>
        <a:p>
          <a:endParaRPr lang="en-GB"/>
        </a:p>
      </dgm:t>
    </dgm:pt>
    <dgm:pt modelId="{65135BFA-D77C-5B46-B232-056295A9ACDD}" type="pres">
      <dgm:prSet presAssocID="{EEF0CCA2-1436-E24C-A103-38E1C21084E5}" presName="Name0" presStyleCnt="0">
        <dgm:presLayoutVars>
          <dgm:dir/>
          <dgm:animLvl val="lvl"/>
          <dgm:resizeHandles val="exact"/>
        </dgm:presLayoutVars>
      </dgm:prSet>
      <dgm:spPr/>
    </dgm:pt>
    <dgm:pt modelId="{DAF99BB8-B599-114F-8936-E33268B33C22}" type="pres">
      <dgm:prSet presAssocID="{EA37734A-082E-2942-8510-1091767E18B0}" presName="linNode" presStyleCnt="0"/>
      <dgm:spPr/>
    </dgm:pt>
    <dgm:pt modelId="{E8E91A5F-49BD-624F-88A1-3B06263F49EC}" type="pres">
      <dgm:prSet presAssocID="{EA37734A-082E-2942-8510-1091767E18B0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DF27A4EA-9F9D-2B40-8B9D-933ACA5BC267}" type="pres">
      <dgm:prSet presAssocID="{EA37734A-082E-2942-8510-1091767E18B0}" presName="descendantText" presStyleLbl="alignAccFollowNode1" presStyleIdx="0" presStyleCnt="3">
        <dgm:presLayoutVars>
          <dgm:bulletEnabled val="1"/>
        </dgm:presLayoutVars>
      </dgm:prSet>
      <dgm:spPr/>
    </dgm:pt>
    <dgm:pt modelId="{A251BCBB-7226-0945-9E64-CF87B4EF4496}" type="pres">
      <dgm:prSet presAssocID="{070E7697-2163-AD46-93E1-B863CFBC0868}" presName="sp" presStyleCnt="0"/>
      <dgm:spPr/>
    </dgm:pt>
    <dgm:pt modelId="{BC9F1BAC-8439-A749-9BB5-9B4C2B1DA7F9}" type="pres">
      <dgm:prSet presAssocID="{6C9625F7-72F3-104F-9631-97EE5DC9A4A9}" presName="linNode" presStyleCnt="0"/>
      <dgm:spPr/>
    </dgm:pt>
    <dgm:pt modelId="{2F4C5022-6699-004C-A243-2DD144A5DDE7}" type="pres">
      <dgm:prSet presAssocID="{6C9625F7-72F3-104F-9631-97EE5DC9A4A9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E15B4F93-FD96-F445-84E9-01F10A04A511}" type="pres">
      <dgm:prSet presAssocID="{6C9625F7-72F3-104F-9631-97EE5DC9A4A9}" presName="descendantText" presStyleLbl="alignAccFollowNode1" presStyleIdx="1" presStyleCnt="3">
        <dgm:presLayoutVars>
          <dgm:bulletEnabled val="1"/>
        </dgm:presLayoutVars>
      </dgm:prSet>
      <dgm:spPr/>
    </dgm:pt>
    <dgm:pt modelId="{82801691-5A75-1843-A598-6B857CEF819F}" type="pres">
      <dgm:prSet presAssocID="{724D2912-AB02-254E-8F67-84D775BAD2B8}" presName="sp" presStyleCnt="0"/>
      <dgm:spPr/>
    </dgm:pt>
    <dgm:pt modelId="{20CD2441-3149-0B40-B429-669C41EDA4F4}" type="pres">
      <dgm:prSet presAssocID="{312F45F8-64C3-E84C-8106-5A3360D81C7A}" presName="linNode" presStyleCnt="0"/>
      <dgm:spPr/>
    </dgm:pt>
    <dgm:pt modelId="{8358A0F9-0CE7-9B43-BE03-BE3043803E09}" type="pres">
      <dgm:prSet presAssocID="{312F45F8-64C3-E84C-8106-5A3360D81C7A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C8B4C484-5C47-A34A-AEE3-A9AED5AABC3A}" type="pres">
      <dgm:prSet presAssocID="{312F45F8-64C3-E84C-8106-5A3360D81C7A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4971CA0B-57BD-C041-8140-2BA25507E413}" type="presOf" srcId="{8DD2BB2E-A352-8A43-987A-E2FC95A84EED}" destId="{E15B4F93-FD96-F445-84E9-01F10A04A511}" srcOrd="0" destOrd="1" presId="urn:microsoft.com/office/officeart/2005/8/layout/vList5"/>
    <dgm:cxn modelId="{6327CA44-47EA-5C43-BC8E-9BC101858C34}" type="presOf" srcId="{312F45F8-64C3-E84C-8106-5A3360D81C7A}" destId="{8358A0F9-0CE7-9B43-BE03-BE3043803E09}" srcOrd="0" destOrd="0" presId="urn:microsoft.com/office/officeart/2005/8/layout/vList5"/>
    <dgm:cxn modelId="{8D0C8F47-C2F0-D040-8D96-0B3AFB92B43F}" type="presOf" srcId="{BED3A325-DDA5-7047-9D6B-78D5719113D4}" destId="{DF27A4EA-9F9D-2B40-8B9D-933ACA5BC267}" srcOrd="0" destOrd="0" presId="urn:microsoft.com/office/officeart/2005/8/layout/vList5"/>
    <dgm:cxn modelId="{922BE14B-E363-CA46-9615-A591C88F1BCC}" srcId="{6C9625F7-72F3-104F-9631-97EE5DC9A4A9}" destId="{8DD2BB2E-A352-8A43-987A-E2FC95A84EED}" srcOrd="1" destOrd="0" parTransId="{03DFDE33-FA0A-2849-9427-E8DEE083E6AF}" sibTransId="{BA2D74F6-D1C1-BB40-828B-5912E07AF37A}"/>
    <dgm:cxn modelId="{8921AB6A-5D70-C546-AD42-6038733D4699}" type="presOf" srcId="{C4B7C729-453B-6149-953C-658865EBA01B}" destId="{E15B4F93-FD96-F445-84E9-01F10A04A511}" srcOrd="0" destOrd="0" presId="urn:microsoft.com/office/officeart/2005/8/layout/vList5"/>
    <dgm:cxn modelId="{AB63ED71-6FB0-1B4A-834B-16A8B8DBCBE7}" srcId="{312F45F8-64C3-E84C-8106-5A3360D81C7A}" destId="{10C6CA68-D34F-5D43-A512-E31FDB34C403}" srcOrd="0" destOrd="0" parTransId="{C79C1419-C148-5E4A-9CC8-124DE8202E9B}" sibTransId="{E0997A5C-E861-3E45-83FC-9A39D2BF9BCB}"/>
    <dgm:cxn modelId="{CA8C6172-44A1-564F-BE27-3D0FCCA00A00}" type="presOf" srcId="{1614818E-2740-2946-A60E-557B1787C768}" destId="{C8B4C484-5C47-A34A-AEE3-A9AED5AABC3A}" srcOrd="0" destOrd="1" presId="urn:microsoft.com/office/officeart/2005/8/layout/vList5"/>
    <dgm:cxn modelId="{39F34C7D-FF68-0E4E-A3E0-D5DFE21EEB4A}" srcId="{EEF0CCA2-1436-E24C-A103-38E1C21084E5}" destId="{EA37734A-082E-2942-8510-1091767E18B0}" srcOrd="0" destOrd="0" parTransId="{AC1326BD-4297-8A4A-980F-AAB912F88EB9}" sibTransId="{070E7697-2163-AD46-93E1-B863CFBC0868}"/>
    <dgm:cxn modelId="{7B5AC199-6D73-6946-9FAD-298B25783E90}" type="presOf" srcId="{EA37734A-082E-2942-8510-1091767E18B0}" destId="{E8E91A5F-49BD-624F-88A1-3B06263F49EC}" srcOrd="0" destOrd="0" presId="urn:microsoft.com/office/officeart/2005/8/layout/vList5"/>
    <dgm:cxn modelId="{72A82B9C-1793-334B-8582-9886E0C15E70}" srcId="{EEF0CCA2-1436-E24C-A103-38E1C21084E5}" destId="{312F45F8-64C3-E84C-8106-5A3360D81C7A}" srcOrd="2" destOrd="0" parTransId="{856B8BC9-E457-264B-A318-5421CA2CF0B4}" sibTransId="{A824CA5F-D33B-AE49-B735-D74EE374EF22}"/>
    <dgm:cxn modelId="{DB438CBA-4042-BC41-82B6-87346B638DE2}" type="presOf" srcId="{6C9625F7-72F3-104F-9631-97EE5DC9A4A9}" destId="{2F4C5022-6699-004C-A243-2DD144A5DDE7}" srcOrd="0" destOrd="0" presId="urn:microsoft.com/office/officeart/2005/8/layout/vList5"/>
    <dgm:cxn modelId="{CA8665C6-BAB0-3148-AFFE-38A564B41C87}" srcId="{EA37734A-082E-2942-8510-1091767E18B0}" destId="{BED3A325-DDA5-7047-9D6B-78D5719113D4}" srcOrd="0" destOrd="0" parTransId="{63862C89-D52E-9E44-93FE-7D1E5C88E40A}" sibTransId="{D7DA752F-9BA1-784C-ADF6-42836586F5DE}"/>
    <dgm:cxn modelId="{B3207DC6-9C1F-A747-B619-7B405884B7AE}" srcId="{6C9625F7-72F3-104F-9631-97EE5DC9A4A9}" destId="{C4B7C729-453B-6149-953C-658865EBA01B}" srcOrd="0" destOrd="0" parTransId="{E9AA45C9-BEE3-2F48-AF5A-35978CE2BA74}" sibTransId="{CEA8D27C-7E92-FE4E-9ECD-589F7F7D067F}"/>
    <dgm:cxn modelId="{B3FB07D8-3C04-114E-B79E-57430D343C67}" srcId="{EEF0CCA2-1436-E24C-A103-38E1C21084E5}" destId="{6C9625F7-72F3-104F-9631-97EE5DC9A4A9}" srcOrd="1" destOrd="0" parTransId="{F24B9273-08AD-084B-96B9-466187302798}" sibTransId="{724D2912-AB02-254E-8F67-84D775BAD2B8}"/>
    <dgm:cxn modelId="{5904C0DC-6557-9540-8B43-5C7AC2F0D5E0}" type="presOf" srcId="{EEF0CCA2-1436-E24C-A103-38E1C21084E5}" destId="{65135BFA-D77C-5B46-B232-056295A9ACDD}" srcOrd="0" destOrd="0" presId="urn:microsoft.com/office/officeart/2005/8/layout/vList5"/>
    <dgm:cxn modelId="{806604FC-9FC8-9E49-8470-5ACC205CC18A}" srcId="{312F45F8-64C3-E84C-8106-5A3360D81C7A}" destId="{1614818E-2740-2946-A60E-557B1787C768}" srcOrd="1" destOrd="0" parTransId="{F35B21F9-72D9-5A43-A14B-B06C7542815F}" sibTransId="{D0D294E9-CD93-554E-AF0B-D3098C11C19E}"/>
    <dgm:cxn modelId="{273291FF-57F9-6A47-B762-995F7324D992}" type="presOf" srcId="{10C6CA68-D34F-5D43-A512-E31FDB34C403}" destId="{C8B4C484-5C47-A34A-AEE3-A9AED5AABC3A}" srcOrd="0" destOrd="0" presId="urn:microsoft.com/office/officeart/2005/8/layout/vList5"/>
    <dgm:cxn modelId="{44543941-F7EF-284B-AB80-5DA8740DDC4C}" type="presParOf" srcId="{65135BFA-D77C-5B46-B232-056295A9ACDD}" destId="{DAF99BB8-B599-114F-8936-E33268B33C22}" srcOrd="0" destOrd="0" presId="urn:microsoft.com/office/officeart/2005/8/layout/vList5"/>
    <dgm:cxn modelId="{BAD3828F-A6F2-FC4D-8FF9-74CD72E9A84E}" type="presParOf" srcId="{DAF99BB8-B599-114F-8936-E33268B33C22}" destId="{E8E91A5F-49BD-624F-88A1-3B06263F49EC}" srcOrd="0" destOrd="0" presId="urn:microsoft.com/office/officeart/2005/8/layout/vList5"/>
    <dgm:cxn modelId="{0148A315-3BED-3E40-A924-E579AA93551D}" type="presParOf" srcId="{DAF99BB8-B599-114F-8936-E33268B33C22}" destId="{DF27A4EA-9F9D-2B40-8B9D-933ACA5BC267}" srcOrd="1" destOrd="0" presId="urn:microsoft.com/office/officeart/2005/8/layout/vList5"/>
    <dgm:cxn modelId="{C1CA7FE8-6B77-F14E-82AA-69BCE59FB374}" type="presParOf" srcId="{65135BFA-D77C-5B46-B232-056295A9ACDD}" destId="{A251BCBB-7226-0945-9E64-CF87B4EF4496}" srcOrd="1" destOrd="0" presId="urn:microsoft.com/office/officeart/2005/8/layout/vList5"/>
    <dgm:cxn modelId="{CA757766-8925-C746-B23C-6CF224D0A9CB}" type="presParOf" srcId="{65135BFA-D77C-5B46-B232-056295A9ACDD}" destId="{BC9F1BAC-8439-A749-9BB5-9B4C2B1DA7F9}" srcOrd="2" destOrd="0" presId="urn:microsoft.com/office/officeart/2005/8/layout/vList5"/>
    <dgm:cxn modelId="{6262E746-F504-9041-9E0D-946F1AEE997F}" type="presParOf" srcId="{BC9F1BAC-8439-A749-9BB5-9B4C2B1DA7F9}" destId="{2F4C5022-6699-004C-A243-2DD144A5DDE7}" srcOrd="0" destOrd="0" presId="urn:microsoft.com/office/officeart/2005/8/layout/vList5"/>
    <dgm:cxn modelId="{2B5DE7D8-ACC1-0249-AA43-E28E12758605}" type="presParOf" srcId="{BC9F1BAC-8439-A749-9BB5-9B4C2B1DA7F9}" destId="{E15B4F93-FD96-F445-84E9-01F10A04A511}" srcOrd="1" destOrd="0" presId="urn:microsoft.com/office/officeart/2005/8/layout/vList5"/>
    <dgm:cxn modelId="{4FE1D810-CF63-4F4D-B468-35C915F4EECF}" type="presParOf" srcId="{65135BFA-D77C-5B46-B232-056295A9ACDD}" destId="{82801691-5A75-1843-A598-6B857CEF819F}" srcOrd="3" destOrd="0" presId="urn:microsoft.com/office/officeart/2005/8/layout/vList5"/>
    <dgm:cxn modelId="{6A32835F-2B99-6246-993D-87925A804F1E}" type="presParOf" srcId="{65135BFA-D77C-5B46-B232-056295A9ACDD}" destId="{20CD2441-3149-0B40-B429-669C41EDA4F4}" srcOrd="4" destOrd="0" presId="urn:microsoft.com/office/officeart/2005/8/layout/vList5"/>
    <dgm:cxn modelId="{EF0D92B7-7A50-314B-B055-225819CEF1C5}" type="presParOf" srcId="{20CD2441-3149-0B40-B429-669C41EDA4F4}" destId="{8358A0F9-0CE7-9B43-BE03-BE3043803E09}" srcOrd="0" destOrd="0" presId="urn:microsoft.com/office/officeart/2005/8/layout/vList5"/>
    <dgm:cxn modelId="{BC37BA73-0501-E542-981E-53005655395A}" type="presParOf" srcId="{20CD2441-3149-0B40-B429-669C41EDA4F4}" destId="{C8B4C484-5C47-A34A-AEE3-A9AED5AABC3A}" srcOrd="1" destOrd="0" presId="urn:microsoft.com/office/officeart/2005/8/layout/vList5"/>
  </dgm:cxnLst>
  <dgm:bg>
    <a:noFill/>
  </dgm:bg>
  <dgm:whole>
    <a:ln>
      <a:solidFill>
        <a:schemeClr val="accent1">
          <a:lumMod val="60000"/>
          <a:lumOff val="40000"/>
        </a:schemeClr>
      </a:solidFill>
    </a:ln>
  </dgm:whole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00124F7-46E3-1D4B-BE91-C3EB06F25F18}" type="doc">
      <dgm:prSet loTypeId="urn:microsoft.com/office/officeart/2005/8/layout/chevron2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0A211892-18C1-A347-B55B-A9743EFC2F02}">
      <dgm:prSet custT="1"/>
      <dgm:spPr/>
      <dgm:t>
        <a:bodyPr/>
        <a:lstStyle/>
        <a:p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Effective Hiring</a:t>
          </a:r>
        </a:p>
      </dgm:t>
    </dgm:pt>
    <dgm:pt modelId="{E812FD61-0EF8-C447-B5D6-A44277A2652C}" type="parTrans" cxnId="{15E315DC-CCA6-DB49-BD04-175FFBA987C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9715DA-2924-F746-AB57-C7D86D0DCDCD}" type="sibTrans" cxnId="{15E315DC-CCA6-DB49-BD04-175FFBA987C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439F5C-E50B-EE45-87AA-36BDF4F61BD4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Helps SITA recruit skilled and motivated IT Network Field Technicians for Heathrow.</a:t>
          </a:r>
        </a:p>
      </dgm:t>
    </dgm:pt>
    <dgm:pt modelId="{13BA7B02-60A5-8644-A487-5B1A6687383E}" type="parTrans" cxnId="{942BAD39-A767-0844-B631-16BBB329FF1E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B52C48-5B5A-714F-9123-79EB455A6168}" type="sibTrans" cxnId="{942BAD39-A767-0844-B631-16BBB329FF1E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85AC36-86B1-4A44-984D-C1EF5EAB5334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Fair Assessment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6975A4-716D-4A41-9343-5111C10D8245}" type="parTrans" cxnId="{D7CFE271-BE29-2C45-90D4-9B1D1E4A36F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DD83E2-FD4F-B143-9408-6A024E487668}" type="sibTrans" cxnId="{D7CFE271-BE29-2C45-90D4-9B1D1E4A36F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5CAFC1-EAF0-A148-B84C-FE123CC81081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Structured, technical, and practical interviews ensure fairness and reliability.</a:t>
          </a:r>
        </a:p>
      </dgm:t>
    </dgm:pt>
    <dgm:pt modelId="{6D798722-6F79-3342-AA2C-420AE1D2EAEB}" type="parTrans" cxnId="{5CB3C394-07B8-5C42-BF42-FED94DE10186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2D15EF-556F-7A4F-99A3-507B635BD973}" type="sibTrans" cxnId="{5CB3C394-07B8-5C42-BF42-FED94DE10186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6A0453-3FEF-184D-8415-422750FACE15}">
      <dgm:prSet custT="1"/>
      <dgm:spPr/>
      <dgm:t>
        <a:bodyPr/>
        <a:lstStyle/>
        <a:p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Clear Evaluation</a:t>
          </a:r>
          <a:endParaRPr lang="en-GB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CF2510-FB31-E64E-90DC-C1556E3AD1D5}" type="parTrans" cxnId="{D1E492C2-5195-5F4E-AB3C-D4818E58881B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B187C1-4D1A-2449-A2A8-D5E84148A2D9}" type="sibTrans" cxnId="{D1E492C2-5195-5F4E-AB3C-D4818E58881B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92E709-3CAA-E246-9C9C-43049768121E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Questioning techniques assess both technical and behavioural skills accurately.</a:t>
          </a:r>
        </a:p>
      </dgm:t>
    </dgm:pt>
    <dgm:pt modelId="{9E5CAF39-2ED1-0040-96B7-26283A927FD4}" type="parTrans" cxnId="{668E7EBE-0012-A24E-AAFA-DA4C1E341C5A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699652-AA22-1E41-BEDD-60ED2DBC2F01}" type="sibTrans" cxnId="{668E7EBE-0012-A24E-AAFA-DA4C1E341C5A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CE9CB8-D65B-594A-BEBA-5E90C32BC48E}">
      <dgm:prSet custT="1"/>
      <dgm:spPr/>
      <dgm:t>
        <a:bodyPr/>
        <a:lstStyle/>
        <a:p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Flexible Approach</a:t>
          </a:r>
          <a:endParaRPr lang="en-GB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31D739-8D88-DE47-AF2E-BEDD08CAB832}" type="parTrans" cxnId="{5BC4A41C-2387-514A-80C8-A9DE83D4E266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2F8424-0892-7D41-88BF-376B4FFDFF06}" type="sibTrans" cxnId="{5BC4A41C-2387-514A-80C8-A9DE83D4E266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792B99-E780-104B-BBC7-B79F2A51F9B4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Combining face-to-face and online interviews increases accessibility and efficiency.</a:t>
          </a:r>
        </a:p>
      </dgm:t>
    </dgm:pt>
    <dgm:pt modelId="{938D7E34-80C7-FD49-AC04-0247519B7819}" type="parTrans" cxnId="{A1281860-F6B1-C947-931E-BEF91FAE030F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41C0C8-D1F6-D340-8E3C-3A6211500B17}" type="sibTrans" cxnId="{A1281860-F6B1-C947-931E-BEF91FAE030F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05B44D-8B21-8841-BFF4-93DD0A497866}">
      <dgm:prSet custT="1"/>
      <dgm:spPr/>
      <dgm:t>
        <a:bodyPr/>
        <a:lstStyle/>
        <a:p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Strong Workforce</a:t>
          </a:r>
          <a:endParaRPr lang="en-GB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3FD4C0-4713-8146-8372-F3BED3B930AB}" type="parTrans" cxnId="{27A83A0B-D4E9-984D-AD12-F07B04B47B4F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C6B6A6-00B8-8841-A748-C660C9D90FE8}" type="sibTrans" cxnId="{27A83A0B-D4E9-984D-AD12-F07B04B47B4F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BC08E5-1E25-6A43-A1B6-0D31C29F88E0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SITA’s recruitment strategy builds a capable and high-performing team.</a:t>
          </a:r>
        </a:p>
      </dgm:t>
    </dgm:pt>
    <dgm:pt modelId="{5D128064-514C-7B49-943C-D8581096509B}" type="parTrans" cxnId="{F639C7DE-BFC7-A449-B1E4-CC595EC707A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C990A9-E1AF-0145-81AE-810D718ABFA6}" type="sibTrans" cxnId="{F639C7DE-BFC7-A449-B1E4-CC595EC707A4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F11342-2B2E-8B4F-965E-E86B723E5608}" type="pres">
      <dgm:prSet presAssocID="{400124F7-46E3-1D4B-BE91-C3EB06F25F18}" presName="linearFlow" presStyleCnt="0">
        <dgm:presLayoutVars>
          <dgm:dir/>
          <dgm:animLvl val="lvl"/>
          <dgm:resizeHandles val="exact"/>
        </dgm:presLayoutVars>
      </dgm:prSet>
      <dgm:spPr/>
    </dgm:pt>
    <dgm:pt modelId="{8BA0A480-7C70-4044-9DAD-99315F61BFB1}" type="pres">
      <dgm:prSet presAssocID="{0A211892-18C1-A347-B55B-A9743EFC2F02}" presName="composite" presStyleCnt="0"/>
      <dgm:spPr/>
    </dgm:pt>
    <dgm:pt modelId="{308959C8-64A8-C84C-A293-DA448F7F5622}" type="pres">
      <dgm:prSet presAssocID="{0A211892-18C1-A347-B55B-A9743EFC2F02}" presName="parentText" presStyleLbl="alignNode1" presStyleIdx="0" presStyleCnt="5">
        <dgm:presLayoutVars>
          <dgm:chMax val="1"/>
          <dgm:bulletEnabled val="1"/>
        </dgm:presLayoutVars>
      </dgm:prSet>
      <dgm:spPr/>
    </dgm:pt>
    <dgm:pt modelId="{51DBF3CD-AAD7-B94D-8E8F-0D94E3DBE979}" type="pres">
      <dgm:prSet presAssocID="{0A211892-18C1-A347-B55B-A9743EFC2F02}" presName="descendantText" presStyleLbl="alignAcc1" presStyleIdx="0" presStyleCnt="5">
        <dgm:presLayoutVars>
          <dgm:bulletEnabled val="1"/>
        </dgm:presLayoutVars>
      </dgm:prSet>
      <dgm:spPr/>
    </dgm:pt>
    <dgm:pt modelId="{F22541F0-2DF4-EC48-9519-2DFD6EDD41ED}" type="pres">
      <dgm:prSet presAssocID="{BB9715DA-2924-F746-AB57-C7D86D0DCDCD}" presName="sp" presStyleCnt="0"/>
      <dgm:spPr/>
    </dgm:pt>
    <dgm:pt modelId="{52087D27-33CF-0F40-BE99-F4AA950A237E}" type="pres">
      <dgm:prSet presAssocID="{8185AC36-86B1-4A44-984D-C1EF5EAB5334}" presName="composite" presStyleCnt="0"/>
      <dgm:spPr/>
    </dgm:pt>
    <dgm:pt modelId="{F8D6FF26-5EB9-5D46-9F44-C6825BA442B4}" type="pres">
      <dgm:prSet presAssocID="{8185AC36-86B1-4A44-984D-C1EF5EAB5334}" presName="parentText" presStyleLbl="alignNode1" presStyleIdx="1" presStyleCnt="5">
        <dgm:presLayoutVars>
          <dgm:chMax val="1"/>
          <dgm:bulletEnabled val="1"/>
        </dgm:presLayoutVars>
      </dgm:prSet>
      <dgm:spPr/>
    </dgm:pt>
    <dgm:pt modelId="{EF89297F-9F26-6A41-9430-CE306166D176}" type="pres">
      <dgm:prSet presAssocID="{8185AC36-86B1-4A44-984D-C1EF5EAB5334}" presName="descendantText" presStyleLbl="alignAcc1" presStyleIdx="1" presStyleCnt="5">
        <dgm:presLayoutVars>
          <dgm:bulletEnabled val="1"/>
        </dgm:presLayoutVars>
      </dgm:prSet>
      <dgm:spPr/>
    </dgm:pt>
    <dgm:pt modelId="{9F7C57B2-F080-8B45-BBF0-864C5AE4F0DB}" type="pres">
      <dgm:prSet presAssocID="{EBDD83E2-FD4F-B143-9408-6A024E487668}" presName="sp" presStyleCnt="0"/>
      <dgm:spPr/>
    </dgm:pt>
    <dgm:pt modelId="{38957F44-E2A7-F042-BB99-AFD2D661D07D}" type="pres">
      <dgm:prSet presAssocID="{046A0453-3FEF-184D-8415-422750FACE15}" presName="composite" presStyleCnt="0"/>
      <dgm:spPr/>
    </dgm:pt>
    <dgm:pt modelId="{C785BCAE-D3FC-1C41-88FC-C40FC1D21C0C}" type="pres">
      <dgm:prSet presAssocID="{046A0453-3FEF-184D-8415-422750FACE15}" presName="parentText" presStyleLbl="alignNode1" presStyleIdx="2" presStyleCnt="5">
        <dgm:presLayoutVars>
          <dgm:chMax val="1"/>
          <dgm:bulletEnabled val="1"/>
        </dgm:presLayoutVars>
      </dgm:prSet>
      <dgm:spPr/>
    </dgm:pt>
    <dgm:pt modelId="{831F2BFB-D766-6E41-A62F-FCD4F2086CA5}" type="pres">
      <dgm:prSet presAssocID="{046A0453-3FEF-184D-8415-422750FACE15}" presName="descendantText" presStyleLbl="alignAcc1" presStyleIdx="2" presStyleCnt="5">
        <dgm:presLayoutVars>
          <dgm:bulletEnabled val="1"/>
        </dgm:presLayoutVars>
      </dgm:prSet>
      <dgm:spPr/>
    </dgm:pt>
    <dgm:pt modelId="{0F2A57E5-FF18-8A49-9042-A68F29507F5B}" type="pres">
      <dgm:prSet presAssocID="{E1B187C1-4D1A-2449-A2A8-D5E84148A2D9}" presName="sp" presStyleCnt="0"/>
      <dgm:spPr/>
    </dgm:pt>
    <dgm:pt modelId="{55172A4D-40E0-E643-B1BE-77A52C32FCB2}" type="pres">
      <dgm:prSet presAssocID="{1BCE9CB8-D65B-594A-BEBA-5E90C32BC48E}" presName="composite" presStyleCnt="0"/>
      <dgm:spPr/>
    </dgm:pt>
    <dgm:pt modelId="{D1FC60B2-20D7-9B41-AA61-E5136B2C9C9D}" type="pres">
      <dgm:prSet presAssocID="{1BCE9CB8-D65B-594A-BEBA-5E90C32BC48E}" presName="parentText" presStyleLbl="alignNode1" presStyleIdx="3" presStyleCnt="5">
        <dgm:presLayoutVars>
          <dgm:chMax val="1"/>
          <dgm:bulletEnabled val="1"/>
        </dgm:presLayoutVars>
      </dgm:prSet>
      <dgm:spPr/>
    </dgm:pt>
    <dgm:pt modelId="{571FC57D-BAA1-F748-A1BF-74BF6412A472}" type="pres">
      <dgm:prSet presAssocID="{1BCE9CB8-D65B-594A-BEBA-5E90C32BC48E}" presName="descendantText" presStyleLbl="alignAcc1" presStyleIdx="3" presStyleCnt="5">
        <dgm:presLayoutVars>
          <dgm:bulletEnabled val="1"/>
        </dgm:presLayoutVars>
      </dgm:prSet>
      <dgm:spPr/>
    </dgm:pt>
    <dgm:pt modelId="{A5F0F868-7DB5-E441-BBF6-7E247AD33837}" type="pres">
      <dgm:prSet presAssocID="{B12F8424-0892-7D41-88BF-376B4FFDFF06}" presName="sp" presStyleCnt="0"/>
      <dgm:spPr/>
    </dgm:pt>
    <dgm:pt modelId="{2BF26A17-672D-F042-B229-A67EEAA25D1C}" type="pres">
      <dgm:prSet presAssocID="{2505B44D-8B21-8841-BFF4-93DD0A497866}" presName="composite" presStyleCnt="0"/>
      <dgm:spPr/>
    </dgm:pt>
    <dgm:pt modelId="{31494E3F-5177-F141-A5B7-833B2CBC5632}" type="pres">
      <dgm:prSet presAssocID="{2505B44D-8B21-8841-BFF4-93DD0A497866}" presName="parentText" presStyleLbl="alignNode1" presStyleIdx="4" presStyleCnt="5">
        <dgm:presLayoutVars>
          <dgm:chMax val="1"/>
          <dgm:bulletEnabled val="1"/>
        </dgm:presLayoutVars>
      </dgm:prSet>
      <dgm:spPr/>
    </dgm:pt>
    <dgm:pt modelId="{1266C962-75A4-B144-B3C8-521C967AB32A}" type="pres">
      <dgm:prSet presAssocID="{2505B44D-8B21-8841-BFF4-93DD0A497866}" presName="descendantText" presStyleLbl="alignAcc1" presStyleIdx="4" presStyleCnt="5">
        <dgm:presLayoutVars>
          <dgm:bulletEnabled val="1"/>
        </dgm:presLayoutVars>
      </dgm:prSet>
      <dgm:spPr/>
    </dgm:pt>
  </dgm:ptLst>
  <dgm:cxnLst>
    <dgm:cxn modelId="{EA0E9304-C200-7343-89B1-27C09F41344E}" type="presOf" srcId="{D7BC08E5-1E25-6A43-A1B6-0D31C29F88E0}" destId="{1266C962-75A4-B144-B3C8-521C967AB32A}" srcOrd="0" destOrd="0" presId="urn:microsoft.com/office/officeart/2005/8/layout/chevron2"/>
    <dgm:cxn modelId="{27A83A0B-D4E9-984D-AD12-F07B04B47B4F}" srcId="{400124F7-46E3-1D4B-BE91-C3EB06F25F18}" destId="{2505B44D-8B21-8841-BFF4-93DD0A497866}" srcOrd="4" destOrd="0" parTransId="{5E3FD4C0-4713-8146-8372-F3BED3B930AB}" sibTransId="{54C6B6A6-00B8-8841-A748-C660C9D90FE8}"/>
    <dgm:cxn modelId="{EAEC9B0B-B0F2-6946-9631-5B2B91F4F879}" type="presOf" srcId="{0A211892-18C1-A347-B55B-A9743EFC2F02}" destId="{308959C8-64A8-C84C-A293-DA448F7F5622}" srcOrd="0" destOrd="0" presId="urn:microsoft.com/office/officeart/2005/8/layout/chevron2"/>
    <dgm:cxn modelId="{5BC4A41C-2387-514A-80C8-A9DE83D4E266}" srcId="{400124F7-46E3-1D4B-BE91-C3EB06F25F18}" destId="{1BCE9CB8-D65B-594A-BEBA-5E90C32BC48E}" srcOrd="3" destOrd="0" parTransId="{9031D739-8D88-DE47-AF2E-BEDD08CAB832}" sibTransId="{B12F8424-0892-7D41-88BF-376B4FFDFF06}"/>
    <dgm:cxn modelId="{BA571832-50D0-4248-B62C-EFF74A4CEF57}" type="presOf" srcId="{BD792B99-E780-104B-BBC7-B79F2A51F9B4}" destId="{571FC57D-BAA1-F748-A1BF-74BF6412A472}" srcOrd="0" destOrd="0" presId="urn:microsoft.com/office/officeart/2005/8/layout/chevron2"/>
    <dgm:cxn modelId="{942BAD39-A767-0844-B631-16BBB329FF1E}" srcId="{0A211892-18C1-A347-B55B-A9743EFC2F02}" destId="{D3439F5C-E50B-EE45-87AA-36BDF4F61BD4}" srcOrd="0" destOrd="0" parTransId="{13BA7B02-60A5-8644-A487-5B1A6687383E}" sibTransId="{AFB52C48-5B5A-714F-9123-79EB455A6168}"/>
    <dgm:cxn modelId="{CA85A14B-66ED-BC44-9EDA-C695A54D6BA3}" type="presOf" srcId="{CA5CAFC1-EAF0-A148-B84C-FE123CC81081}" destId="{EF89297F-9F26-6A41-9430-CE306166D176}" srcOrd="0" destOrd="0" presId="urn:microsoft.com/office/officeart/2005/8/layout/chevron2"/>
    <dgm:cxn modelId="{C4C9FD51-A1C9-3842-856D-5D24B9559131}" type="presOf" srcId="{1BCE9CB8-D65B-594A-BEBA-5E90C32BC48E}" destId="{D1FC60B2-20D7-9B41-AA61-E5136B2C9C9D}" srcOrd="0" destOrd="0" presId="urn:microsoft.com/office/officeart/2005/8/layout/chevron2"/>
    <dgm:cxn modelId="{06CA9E54-E429-B14B-BC62-CC256A1434EF}" type="presOf" srcId="{8185AC36-86B1-4A44-984D-C1EF5EAB5334}" destId="{F8D6FF26-5EB9-5D46-9F44-C6825BA442B4}" srcOrd="0" destOrd="0" presId="urn:microsoft.com/office/officeart/2005/8/layout/chevron2"/>
    <dgm:cxn modelId="{DFD18A56-86A2-DF47-B926-3A4A839B7C5A}" type="presOf" srcId="{400124F7-46E3-1D4B-BE91-C3EB06F25F18}" destId="{7DF11342-2B2E-8B4F-965E-E86B723E5608}" srcOrd="0" destOrd="0" presId="urn:microsoft.com/office/officeart/2005/8/layout/chevron2"/>
    <dgm:cxn modelId="{A1281860-F6B1-C947-931E-BEF91FAE030F}" srcId="{1BCE9CB8-D65B-594A-BEBA-5E90C32BC48E}" destId="{BD792B99-E780-104B-BBC7-B79F2A51F9B4}" srcOrd="0" destOrd="0" parTransId="{938D7E34-80C7-FD49-AC04-0247519B7819}" sibTransId="{F041C0C8-D1F6-D340-8E3C-3A6211500B17}"/>
    <dgm:cxn modelId="{D7CFE271-BE29-2C45-90D4-9B1D1E4A36F4}" srcId="{400124F7-46E3-1D4B-BE91-C3EB06F25F18}" destId="{8185AC36-86B1-4A44-984D-C1EF5EAB5334}" srcOrd="1" destOrd="0" parTransId="{FF6975A4-716D-4A41-9343-5111C10D8245}" sibTransId="{EBDD83E2-FD4F-B143-9408-6A024E487668}"/>
    <dgm:cxn modelId="{5CB3C394-07B8-5C42-BF42-FED94DE10186}" srcId="{8185AC36-86B1-4A44-984D-C1EF5EAB5334}" destId="{CA5CAFC1-EAF0-A148-B84C-FE123CC81081}" srcOrd="0" destOrd="0" parTransId="{6D798722-6F79-3342-AA2C-420AE1D2EAEB}" sibTransId="{5C2D15EF-556F-7A4F-99A3-507B635BD973}"/>
    <dgm:cxn modelId="{C217F498-94D9-144A-806B-A7941ECC88C9}" type="presOf" srcId="{2505B44D-8B21-8841-BFF4-93DD0A497866}" destId="{31494E3F-5177-F141-A5B7-833B2CBC5632}" srcOrd="0" destOrd="0" presId="urn:microsoft.com/office/officeart/2005/8/layout/chevron2"/>
    <dgm:cxn modelId="{C0E8779F-366C-5A43-8951-D2986D1FD534}" type="presOf" srcId="{5D92E709-3CAA-E246-9C9C-43049768121E}" destId="{831F2BFB-D766-6E41-A62F-FCD4F2086CA5}" srcOrd="0" destOrd="0" presId="urn:microsoft.com/office/officeart/2005/8/layout/chevron2"/>
    <dgm:cxn modelId="{54AF59AB-70EA-D441-8106-AC93160054A1}" type="presOf" srcId="{D3439F5C-E50B-EE45-87AA-36BDF4F61BD4}" destId="{51DBF3CD-AAD7-B94D-8E8F-0D94E3DBE979}" srcOrd="0" destOrd="0" presId="urn:microsoft.com/office/officeart/2005/8/layout/chevron2"/>
    <dgm:cxn modelId="{668E7EBE-0012-A24E-AAFA-DA4C1E341C5A}" srcId="{046A0453-3FEF-184D-8415-422750FACE15}" destId="{5D92E709-3CAA-E246-9C9C-43049768121E}" srcOrd="0" destOrd="0" parTransId="{9E5CAF39-2ED1-0040-96B7-26283A927FD4}" sibTransId="{8B699652-AA22-1E41-BEDD-60ED2DBC2F01}"/>
    <dgm:cxn modelId="{D1E492C2-5195-5F4E-AB3C-D4818E58881B}" srcId="{400124F7-46E3-1D4B-BE91-C3EB06F25F18}" destId="{046A0453-3FEF-184D-8415-422750FACE15}" srcOrd="2" destOrd="0" parTransId="{CBCF2510-FB31-E64E-90DC-C1556E3AD1D5}" sibTransId="{E1B187C1-4D1A-2449-A2A8-D5E84148A2D9}"/>
    <dgm:cxn modelId="{15E315DC-CCA6-DB49-BD04-175FFBA987C4}" srcId="{400124F7-46E3-1D4B-BE91-C3EB06F25F18}" destId="{0A211892-18C1-A347-B55B-A9743EFC2F02}" srcOrd="0" destOrd="0" parTransId="{E812FD61-0EF8-C447-B5D6-A44277A2652C}" sibTransId="{BB9715DA-2924-F746-AB57-C7D86D0DCDCD}"/>
    <dgm:cxn modelId="{F639C7DE-BFC7-A449-B1E4-CC595EC707A4}" srcId="{2505B44D-8B21-8841-BFF4-93DD0A497866}" destId="{D7BC08E5-1E25-6A43-A1B6-0D31C29F88E0}" srcOrd="0" destOrd="0" parTransId="{5D128064-514C-7B49-943C-D8581096509B}" sibTransId="{E8C990A9-E1AF-0145-81AE-810D718ABFA6}"/>
    <dgm:cxn modelId="{158246F3-2803-2441-BF17-3FE1B1FB2D55}" type="presOf" srcId="{046A0453-3FEF-184D-8415-422750FACE15}" destId="{C785BCAE-D3FC-1C41-88FC-C40FC1D21C0C}" srcOrd="0" destOrd="0" presId="urn:microsoft.com/office/officeart/2005/8/layout/chevron2"/>
    <dgm:cxn modelId="{E7C516FB-9E29-FA43-8D8F-FE791384758F}" type="presParOf" srcId="{7DF11342-2B2E-8B4F-965E-E86B723E5608}" destId="{8BA0A480-7C70-4044-9DAD-99315F61BFB1}" srcOrd="0" destOrd="0" presId="urn:microsoft.com/office/officeart/2005/8/layout/chevron2"/>
    <dgm:cxn modelId="{DFDC0A47-EAEC-A64A-997C-9D29101DB0FC}" type="presParOf" srcId="{8BA0A480-7C70-4044-9DAD-99315F61BFB1}" destId="{308959C8-64A8-C84C-A293-DA448F7F5622}" srcOrd="0" destOrd="0" presId="urn:microsoft.com/office/officeart/2005/8/layout/chevron2"/>
    <dgm:cxn modelId="{DA41D4BB-C6B1-FA42-B352-8D0D51712816}" type="presParOf" srcId="{8BA0A480-7C70-4044-9DAD-99315F61BFB1}" destId="{51DBF3CD-AAD7-B94D-8E8F-0D94E3DBE979}" srcOrd="1" destOrd="0" presId="urn:microsoft.com/office/officeart/2005/8/layout/chevron2"/>
    <dgm:cxn modelId="{47E6F07E-01D2-4346-9600-9E7293C80A8A}" type="presParOf" srcId="{7DF11342-2B2E-8B4F-965E-E86B723E5608}" destId="{F22541F0-2DF4-EC48-9519-2DFD6EDD41ED}" srcOrd="1" destOrd="0" presId="urn:microsoft.com/office/officeart/2005/8/layout/chevron2"/>
    <dgm:cxn modelId="{F5C171E7-F8B6-D642-BF67-60974E0D7715}" type="presParOf" srcId="{7DF11342-2B2E-8B4F-965E-E86B723E5608}" destId="{52087D27-33CF-0F40-BE99-F4AA950A237E}" srcOrd="2" destOrd="0" presId="urn:microsoft.com/office/officeart/2005/8/layout/chevron2"/>
    <dgm:cxn modelId="{34940903-D624-9748-BF66-56B12A01C36E}" type="presParOf" srcId="{52087D27-33CF-0F40-BE99-F4AA950A237E}" destId="{F8D6FF26-5EB9-5D46-9F44-C6825BA442B4}" srcOrd="0" destOrd="0" presId="urn:microsoft.com/office/officeart/2005/8/layout/chevron2"/>
    <dgm:cxn modelId="{5FFBC1FC-6951-D64F-96CD-81DDE5F08352}" type="presParOf" srcId="{52087D27-33CF-0F40-BE99-F4AA950A237E}" destId="{EF89297F-9F26-6A41-9430-CE306166D176}" srcOrd="1" destOrd="0" presId="urn:microsoft.com/office/officeart/2005/8/layout/chevron2"/>
    <dgm:cxn modelId="{A4D2F774-F2B8-404F-B0BC-88C8C0456481}" type="presParOf" srcId="{7DF11342-2B2E-8B4F-965E-E86B723E5608}" destId="{9F7C57B2-F080-8B45-BBF0-864C5AE4F0DB}" srcOrd="3" destOrd="0" presId="urn:microsoft.com/office/officeart/2005/8/layout/chevron2"/>
    <dgm:cxn modelId="{296FAA82-6A50-A047-B36A-A8E970671B5D}" type="presParOf" srcId="{7DF11342-2B2E-8B4F-965E-E86B723E5608}" destId="{38957F44-E2A7-F042-BB99-AFD2D661D07D}" srcOrd="4" destOrd="0" presId="urn:microsoft.com/office/officeart/2005/8/layout/chevron2"/>
    <dgm:cxn modelId="{5F1CCBE3-F7C1-744A-A013-42D61AFC9D97}" type="presParOf" srcId="{38957F44-E2A7-F042-BB99-AFD2D661D07D}" destId="{C785BCAE-D3FC-1C41-88FC-C40FC1D21C0C}" srcOrd="0" destOrd="0" presId="urn:microsoft.com/office/officeart/2005/8/layout/chevron2"/>
    <dgm:cxn modelId="{5CB92664-FB2C-A34B-AB89-9C4CD1EB4927}" type="presParOf" srcId="{38957F44-E2A7-F042-BB99-AFD2D661D07D}" destId="{831F2BFB-D766-6E41-A62F-FCD4F2086CA5}" srcOrd="1" destOrd="0" presId="urn:microsoft.com/office/officeart/2005/8/layout/chevron2"/>
    <dgm:cxn modelId="{4DD31104-FFA5-AE42-B58B-ECE96C98870A}" type="presParOf" srcId="{7DF11342-2B2E-8B4F-965E-E86B723E5608}" destId="{0F2A57E5-FF18-8A49-9042-A68F29507F5B}" srcOrd="5" destOrd="0" presId="urn:microsoft.com/office/officeart/2005/8/layout/chevron2"/>
    <dgm:cxn modelId="{82C19CC2-FB86-C24C-B675-820D827B0050}" type="presParOf" srcId="{7DF11342-2B2E-8B4F-965E-E86B723E5608}" destId="{55172A4D-40E0-E643-B1BE-77A52C32FCB2}" srcOrd="6" destOrd="0" presId="urn:microsoft.com/office/officeart/2005/8/layout/chevron2"/>
    <dgm:cxn modelId="{929B857A-6240-5645-91DE-F6A4E7E0F3E7}" type="presParOf" srcId="{55172A4D-40E0-E643-B1BE-77A52C32FCB2}" destId="{D1FC60B2-20D7-9B41-AA61-E5136B2C9C9D}" srcOrd="0" destOrd="0" presId="urn:microsoft.com/office/officeart/2005/8/layout/chevron2"/>
    <dgm:cxn modelId="{BDD22BE1-087D-6447-BC2F-C60AD7490032}" type="presParOf" srcId="{55172A4D-40E0-E643-B1BE-77A52C32FCB2}" destId="{571FC57D-BAA1-F748-A1BF-74BF6412A472}" srcOrd="1" destOrd="0" presId="urn:microsoft.com/office/officeart/2005/8/layout/chevron2"/>
    <dgm:cxn modelId="{84505076-9C31-794F-81DB-FC408857DE17}" type="presParOf" srcId="{7DF11342-2B2E-8B4F-965E-E86B723E5608}" destId="{A5F0F868-7DB5-E441-BBF6-7E247AD33837}" srcOrd="7" destOrd="0" presId="urn:microsoft.com/office/officeart/2005/8/layout/chevron2"/>
    <dgm:cxn modelId="{E7EB3759-20E5-3D48-815E-393F8F163461}" type="presParOf" srcId="{7DF11342-2B2E-8B4F-965E-E86B723E5608}" destId="{2BF26A17-672D-F042-B229-A67EEAA25D1C}" srcOrd="8" destOrd="0" presId="urn:microsoft.com/office/officeart/2005/8/layout/chevron2"/>
    <dgm:cxn modelId="{5E51BEB2-3AA0-A24D-A12E-8CDEB7E766C3}" type="presParOf" srcId="{2BF26A17-672D-F042-B229-A67EEAA25D1C}" destId="{31494E3F-5177-F141-A5B7-833B2CBC5632}" srcOrd="0" destOrd="0" presId="urn:microsoft.com/office/officeart/2005/8/layout/chevron2"/>
    <dgm:cxn modelId="{5832C244-5E85-E942-816E-056516EE271F}" type="presParOf" srcId="{2BF26A17-672D-F042-B229-A67EEAA25D1C}" destId="{1266C962-75A4-B144-B3C8-521C967AB32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DEB712C-3564-8C41-A695-E926ED8B2F28}" type="doc">
      <dgm:prSet loTypeId="urn:microsoft.com/office/officeart/2005/8/layout/vList2" loCatId="list" qsTypeId="urn:microsoft.com/office/officeart/2005/8/quickstyle/simple1" qsCatId="simple" csTypeId="urn:microsoft.com/office/officeart/2005/8/colors/accent3_5" csCatId="accent3"/>
      <dgm:spPr/>
      <dgm:t>
        <a:bodyPr/>
        <a:lstStyle/>
        <a:p>
          <a:endParaRPr lang="en-GB"/>
        </a:p>
      </dgm:t>
    </dgm:pt>
    <dgm:pt modelId="{8462C608-5A22-6348-9695-52A9A245AC5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Bergelson, I. (2022) </a:t>
          </a:r>
          <a:r>
            <a:rPr lang="en-GB" sz="1400" i="1" dirty="0">
              <a:latin typeface="Arial" panose="020B0604020202020204" pitchFamily="34" charset="0"/>
              <a:cs typeface="Arial" panose="020B0604020202020204" pitchFamily="34" charset="0"/>
            </a:rPr>
            <a:t>Best Practices for Reducing Bias in the Interview Process.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PMC.</a:t>
          </a:r>
        </a:p>
      </dgm:t>
    </dgm:pt>
    <dgm:pt modelId="{EB715D8F-9D60-3F48-AF95-B87B8766ACB8}" type="parTrans" cxnId="{592AAA6A-3772-6141-8D98-F9BA1558F2D9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58919D-8799-B941-BB16-EA04CFD7B095}" type="sibTrans" cxnId="{592AAA6A-3772-6141-8D98-F9BA1558F2D9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5C104A-0831-D44B-8EEC-10AEFD79CC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Hargie, O. 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(2021) </a:t>
          </a:r>
          <a:r>
            <a:rPr lang="en-GB" sz="1400" i="1">
              <a:latin typeface="Arial" panose="020B0604020202020204" pitchFamily="34" charset="0"/>
              <a:cs typeface="Arial" panose="020B0604020202020204" pitchFamily="34" charset="0"/>
            </a:rPr>
            <a:t>Skilled Interpersonal Communication: Research, Theory and Practice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(7th ed.).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London: Routledge.</a:t>
          </a:r>
        </a:p>
      </dgm:t>
    </dgm:pt>
    <dgm:pt modelId="{677A1B45-A818-E342-BE14-0A291900FA18}" type="parTrans" cxnId="{15D1A62B-8B53-E54C-98BC-9D38550C7A6F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3A8F0E-EE06-FB4B-B5EC-9BD2B4984B6B}" type="sibTrans" cxnId="{15D1A62B-8B53-E54C-98BC-9D38550C7A6F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875D7C-DBB7-F643-AF9B-50515C43B92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Potočnik, K., Tims, M., &amp; Parker, S. K. (2021). </a:t>
          </a:r>
          <a:r>
            <a:rPr lang="en-GB" sz="1400" i="1">
              <a:latin typeface="Arial" panose="020B0604020202020204" pitchFamily="34" charset="0"/>
              <a:cs typeface="Arial" panose="020B0604020202020204" pitchFamily="34" charset="0"/>
            </a:rPr>
            <a:t>Paving the way for research on recruitment and selection in the 21st century.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i="1">
              <a:latin typeface="Arial" panose="020B0604020202020204" pitchFamily="34" charset="0"/>
              <a:cs typeface="Arial" panose="020B0604020202020204" pitchFamily="34" charset="0"/>
            </a:rPr>
            <a:t>European Journal of Work and Organizational Psychology, 30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(1), 1–17.</a:t>
          </a:r>
        </a:p>
      </dgm:t>
    </dgm:pt>
    <dgm:pt modelId="{954518DD-1D20-BD4F-9D09-6B6D29136A34}" type="parTrans" cxnId="{64F1B7E8-3865-1F4A-B76F-07DF93537645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86E3FA-38D4-F64A-82F2-34E09FBEC777}" type="sibTrans" cxnId="{64F1B7E8-3865-1F4A-B76F-07DF93537645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C01AB8-3EAF-8E47-8D31-FBD7BB84E3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i="1" dirty="0">
              <a:latin typeface="Arial" panose="020B0604020202020204" pitchFamily="34" charset="0"/>
              <a:cs typeface="Arial" panose="020B0604020202020204" pitchFamily="34" charset="0"/>
            </a:rPr>
            <a:t>SITA (2025) About us, SITA Ltd., London. Available at: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https://www.sita.aero/about-us/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(Accessed: 25 October 2025)</a:t>
          </a:r>
        </a:p>
      </dgm:t>
    </dgm:pt>
    <dgm:pt modelId="{F7B9AE65-C506-5F4B-A36C-914EF28181A3}" type="parTrans" cxnId="{525E59A0-B7EC-5144-9213-201BF1A2E3F1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15A32D-D768-CC46-BCC3-FB1DC27CDA89}" type="sibTrans" cxnId="{525E59A0-B7EC-5144-9213-201BF1A2E3F1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22003B-D039-484F-A8E5-8E3252E5B6D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Trompenaars, F. and Woolliams, P. (2024) </a:t>
          </a:r>
          <a:r>
            <a:rPr lang="en-GB" sz="1400" i="1">
              <a:latin typeface="Arial" panose="020B0604020202020204" pitchFamily="34" charset="0"/>
              <a:cs typeface="Arial" panose="020B0604020202020204" pitchFamily="34" charset="0"/>
            </a:rPr>
            <a:t>New Approaches to Recruitment and Selection.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 Emerald Publishing, London.</a:t>
          </a:r>
        </a:p>
      </dgm:t>
    </dgm:pt>
    <dgm:pt modelId="{AB1D3F4C-57E0-7248-AE52-8C1DC3967171}" type="parTrans" cxnId="{2B643B19-F89D-2640-94F9-ECD2B892441A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63C6D1-3086-3644-83DC-1F6C7B29C928}" type="sibTrans" cxnId="{2B643B19-F89D-2640-94F9-ECD2B892441A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5C33A0-39B9-F947-98B1-A660DFEFA8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Taherdoost, H. (2022) ‘How to conduct an effective interview: A guide to interview design in research study authors’, </a:t>
          </a:r>
          <a:r>
            <a:rPr lang="en-GB" sz="1400" i="1" dirty="0">
              <a:latin typeface="Arial" panose="020B0604020202020204" pitchFamily="34" charset="0"/>
              <a:cs typeface="Arial" panose="020B0604020202020204" pitchFamily="34" charset="0"/>
            </a:rPr>
            <a:t>International Journal of Academic Research in Management (IJARM)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, 11(1), pp. 39–51. Available at: https://hal.science/hal-03741838 (Accessed: 2 November 2025).</a:t>
          </a:r>
        </a:p>
      </dgm:t>
    </dgm:pt>
    <dgm:pt modelId="{271DF23B-7470-274D-B44D-9D24F4E8057E}" type="parTrans" cxnId="{B4D487C4-971D-BA4A-8C57-7C3BD6D311F5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085500-7ADE-D540-A6EB-A5275B0F80A3}" type="sibTrans" cxnId="{B4D487C4-971D-BA4A-8C57-7C3BD6D311F5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B504A8-7E69-494A-ACE6-030E13980F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Wingate, T.G. and Bourdage, J.S. (2024) ‘What are interviews for? A qualitative study of employment interview goals and design, </a:t>
          </a:r>
          <a:r>
            <a:rPr lang="en-GB" sz="1400" i="1">
              <a:latin typeface="Arial" panose="020B0604020202020204" pitchFamily="34" charset="0"/>
              <a:cs typeface="Arial" panose="020B0604020202020204" pitchFamily="34" charset="0"/>
            </a:rPr>
            <a:t>Human Resource Management</a:t>
          </a: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, 63(4), pp. 555-580.</a:t>
          </a:r>
        </a:p>
      </dgm:t>
    </dgm:pt>
    <dgm:pt modelId="{2E9EB805-7278-5E48-AA52-632C14201A93}" type="parTrans" cxnId="{1E6C7E73-AE2B-5647-B59B-14685AC5C24C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2CC386-A971-1A46-8FC8-0E98D55C5340}" type="sibTrans" cxnId="{1E6C7E73-AE2B-5647-B59B-14685AC5C24C}">
      <dgm:prSet/>
      <dgm:spPr/>
      <dgm:t>
        <a:bodyPr/>
        <a:lstStyle/>
        <a:p>
          <a:pPr>
            <a:lnSpc>
              <a:spcPct val="100000"/>
            </a:lnSpc>
          </a:pPr>
          <a:endParaRPr lang="en-GB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2876F8-E911-4B4F-9672-BF131558A110}" type="pres">
      <dgm:prSet presAssocID="{EDEB712C-3564-8C41-A695-E926ED8B2F28}" presName="linear" presStyleCnt="0">
        <dgm:presLayoutVars>
          <dgm:animLvl val="lvl"/>
          <dgm:resizeHandles val="exact"/>
        </dgm:presLayoutVars>
      </dgm:prSet>
      <dgm:spPr/>
    </dgm:pt>
    <dgm:pt modelId="{7C966DDF-FA2C-314E-9C90-1B805D211221}" type="pres">
      <dgm:prSet presAssocID="{8462C608-5A22-6348-9695-52A9A245AC5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4D7304B-6C0A-514D-99A1-3EE4783C18E0}" type="pres">
      <dgm:prSet presAssocID="{0F58919D-8799-B941-BB16-EA04CFD7B095}" presName="spacer" presStyleCnt="0"/>
      <dgm:spPr/>
    </dgm:pt>
    <dgm:pt modelId="{FC03037E-2F7D-4748-B3B4-88B2969939AE}" type="pres">
      <dgm:prSet presAssocID="{165C104A-0831-D44B-8EEC-10AEFD79CC0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C091A76-BC08-1C49-8DB6-2B84F8D18658}" type="pres">
      <dgm:prSet presAssocID="{8C3A8F0E-EE06-FB4B-B5EC-9BD2B4984B6B}" presName="spacer" presStyleCnt="0"/>
      <dgm:spPr/>
    </dgm:pt>
    <dgm:pt modelId="{2BE0AF4A-DEEE-0345-99DC-81B621CD805F}" type="pres">
      <dgm:prSet presAssocID="{F5875D7C-DBB7-F643-AF9B-50515C43B92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743A6F5-73E3-FD44-93D3-09BB8C1FCCF2}" type="pres">
      <dgm:prSet presAssocID="{6A86E3FA-38D4-F64A-82F2-34E09FBEC777}" presName="spacer" presStyleCnt="0"/>
      <dgm:spPr/>
    </dgm:pt>
    <dgm:pt modelId="{7261E8C4-8AB1-9F40-BEA0-B06823876687}" type="pres">
      <dgm:prSet presAssocID="{9CC01AB8-3EAF-8E47-8D31-FBD7BB84E3FB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4F5222C-B84A-A046-8A34-2EFC5752312F}" type="pres">
      <dgm:prSet presAssocID="{5C15A32D-D768-CC46-BCC3-FB1DC27CDA89}" presName="spacer" presStyleCnt="0"/>
      <dgm:spPr/>
    </dgm:pt>
    <dgm:pt modelId="{9409A540-CDBF-F04E-9FE2-8DB43E9359FA}" type="pres">
      <dgm:prSet presAssocID="{1D22003B-D039-484F-A8E5-8E3252E5B6D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F4A3F7C-6FE6-674A-A0E2-7FFE1324B2B5}" type="pres">
      <dgm:prSet presAssocID="{5C63C6D1-3086-3644-83DC-1F6C7B29C928}" presName="spacer" presStyleCnt="0"/>
      <dgm:spPr/>
    </dgm:pt>
    <dgm:pt modelId="{716C346A-CA29-AE44-87DC-EFAC1D7570EB}" type="pres">
      <dgm:prSet presAssocID="{B95C33A0-39B9-F947-98B1-A660DFEFA8B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DA3FB06-73C6-4E4D-90F0-A9312E970F25}" type="pres">
      <dgm:prSet presAssocID="{D5085500-7ADE-D540-A6EB-A5275B0F80A3}" presName="spacer" presStyleCnt="0"/>
      <dgm:spPr/>
    </dgm:pt>
    <dgm:pt modelId="{05D6408A-D558-FA45-B972-550F8CA24144}" type="pres">
      <dgm:prSet presAssocID="{81B504A8-7E69-494A-ACE6-030E13980FC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2B643B19-F89D-2640-94F9-ECD2B892441A}" srcId="{EDEB712C-3564-8C41-A695-E926ED8B2F28}" destId="{1D22003B-D039-484F-A8E5-8E3252E5B6D8}" srcOrd="4" destOrd="0" parTransId="{AB1D3F4C-57E0-7248-AE52-8C1DC3967171}" sibTransId="{5C63C6D1-3086-3644-83DC-1F6C7B29C928}"/>
    <dgm:cxn modelId="{15D1A62B-8B53-E54C-98BC-9D38550C7A6F}" srcId="{EDEB712C-3564-8C41-A695-E926ED8B2F28}" destId="{165C104A-0831-D44B-8EEC-10AEFD79CC02}" srcOrd="1" destOrd="0" parTransId="{677A1B45-A818-E342-BE14-0A291900FA18}" sibTransId="{8C3A8F0E-EE06-FB4B-B5EC-9BD2B4984B6B}"/>
    <dgm:cxn modelId="{57E17D51-199C-7B41-A4B5-94B7584F404B}" type="presOf" srcId="{EDEB712C-3564-8C41-A695-E926ED8B2F28}" destId="{662876F8-E911-4B4F-9672-BF131558A110}" srcOrd="0" destOrd="0" presId="urn:microsoft.com/office/officeart/2005/8/layout/vList2"/>
    <dgm:cxn modelId="{397D5955-848E-7A45-9B85-B555E5321BB9}" type="presOf" srcId="{81B504A8-7E69-494A-ACE6-030E13980FCA}" destId="{05D6408A-D558-FA45-B972-550F8CA24144}" srcOrd="0" destOrd="0" presId="urn:microsoft.com/office/officeart/2005/8/layout/vList2"/>
    <dgm:cxn modelId="{B422BD64-E021-B84A-8201-AECC8CD2E4B1}" type="presOf" srcId="{1D22003B-D039-484F-A8E5-8E3252E5B6D8}" destId="{9409A540-CDBF-F04E-9FE2-8DB43E9359FA}" srcOrd="0" destOrd="0" presId="urn:microsoft.com/office/officeart/2005/8/layout/vList2"/>
    <dgm:cxn modelId="{592AAA6A-3772-6141-8D98-F9BA1558F2D9}" srcId="{EDEB712C-3564-8C41-A695-E926ED8B2F28}" destId="{8462C608-5A22-6348-9695-52A9A245AC57}" srcOrd="0" destOrd="0" parTransId="{EB715D8F-9D60-3F48-AF95-B87B8766ACB8}" sibTransId="{0F58919D-8799-B941-BB16-EA04CFD7B095}"/>
    <dgm:cxn modelId="{1E6C7E73-AE2B-5647-B59B-14685AC5C24C}" srcId="{EDEB712C-3564-8C41-A695-E926ED8B2F28}" destId="{81B504A8-7E69-494A-ACE6-030E13980FCA}" srcOrd="6" destOrd="0" parTransId="{2E9EB805-7278-5E48-AA52-632C14201A93}" sibTransId="{342CC386-A971-1A46-8FC8-0E98D55C5340}"/>
    <dgm:cxn modelId="{A186E291-8935-F34E-A2CA-4D6563AD2D78}" type="presOf" srcId="{165C104A-0831-D44B-8EEC-10AEFD79CC02}" destId="{FC03037E-2F7D-4748-B3B4-88B2969939AE}" srcOrd="0" destOrd="0" presId="urn:microsoft.com/office/officeart/2005/8/layout/vList2"/>
    <dgm:cxn modelId="{8F385896-848D-EF4B-8EB0-87E97EA73996}" type="presOf" srcId="{9CC01AB8-3EAF-8E47-8D31-FBD7BB84E3FB}" destId="{7261E8C4-8AB1-9F40-BEA0-B06823876687}" srcOrd="0" destOrd="0" presId="urn:microsoft.com/office/officeart/2005/8/layout/vList2"/>
    <dgm:cxn modelId="{525E59A0-B7EC-5144-9213-201BF1A2E3F1}" srcId="{EDEB712C-3564-8C41-A695-E926ED8B2F28}" destId="{9CC01AB8-3EAF-8E47-8D31-FBD7BB84E3FB}" srcOrd="3" destOrd="0" parTransId="{F7B9AE65-C506-5F4B-A36C-914EF28181A3}" sibTransId="{5C15A32D-D768-CC46-BCC3-FB1DC27CDA89}"/>
    <dgm:cxn modelId="{3506E5A7-347B-ED49-A797-233F503C5EC7}" type="presOf" srcId="{F5875D7C-DBB7-F643-AF9B-50515C43B925}" destId="{2BE0AF4A-DEEE-0345-99DC-81B621CD805F}" srcOrd="0" destOrd="0" presId="urn:microsoft.com/office/officeart/2005/8/layout/vList2"/>
    <dgm:cxn modelId="{73729DAB-BE9E-7F4D-9B5F-30D7FE474DB7}" type="presOf" srcId="{B95C33A0-39B9-F947-98B1-A660DFEFA8B9}" destId="{716C346A-CA29-AE44-87DC-EFAC1D7570EB}" srcOrd="0" destOrd="0" presId="urn:microsoft.com/office/officeart/2005/8/layout/vList2"/>
    <dgm:cxn modelId="{B4D487C4-971D-BA4A-8C57-7C3BD6D311F5}" srcId="{EDEB712C-3564-8C41-A695-E926ED8B2F28}" destId="{B95C33A0-39B9-F947-98B1-A660DFEFA8B9}" srcOrd="5" destOrd="0" parTransId="{271DF23B-7470-274D-B44D-9D24F4E8057E}" sibTransId="{D5085500-7ADE-D540-A6EB-A5275B0F80A3}"/>
    <dgm:cxn modelId="{0BC44FC9-DD32-F64A-A3B4-5200D7BE41DD}" type="presOf" srcId="{8462C608-5A22-6348-9695-52A9A245AC57}" destId="{7C966DDF-FA2C-314E-9C90-1B805D211221}" srcOrd="0" destOrd="0" presId="urn:microsoft.com/office/officeart/2005/8/layout/vList2"/>
    <dgm:cxn modelId="{64F1B7E8-3865-1F4A-B76F-07DF93537645}" srcId="{EDEB712C-3564-8C41-A695-E926ED8B2F28}" destId="{F5875D7C-DBB7-F643-AF9B-50515C43B925}" srcOrd="2" destOrd="0" parTransId="{954518DD-1D20-BD4F-9D09-6B6D29136A34}" sibTransId="{6A86E3FA-38D4-F64A-82F2-34E09FBEC777}"/>
    <dgm:cxn modelId="{A9AD1B01-27B1-8B45-A39D-0201E944CD3A}" type="presParOf" srcId="{662876F8-E911-4B4F-9672-BF131558A110}" destId="{7C966DDF-FA2C-314E-9C90-1B805D211221}" srcOrd="0" destOrd="0" presId="urn:microsoft.com/office/officeart/2005/8/layout/vList2"/>
    <dgm:cxn modelId="{EC406046-39FF-A940-BF05-CD15DA47805A}" type="presParOf" srcId="{662876F8-E911-4B4F-9672-BF131558A110}" destId="{C4D7304B-6C0A-514D-99A1-3EE4783C18E0}" srcOrd="1" destOrd="0" presId="urn:microsoft.com/office/officeart/2005/8/layout/vList2"/>
    <dgm:cxn modelId="{151124A7-924D-9D4F-BA1F-3A0514185E3A}" type="presParOf" srcId="{662876F8-E911-4B4F-9672-BF131558A110}" destId="{FC03037E-2F7D-4748-B3B4-88B2969939AE}" srcOrd="2" destOrd="0" presId="urn:microsoft.com/office/officeart/2005/8/layout/vList2"/>
    <dgm:cxn modelId="{F350FFAB-788C-CA47-A744-6D57436F90E8}" type="presParOf" srcId="{662876F8-E911-4B4F-9672-BF131558A110}" destId="{4C091A76-BC08-1C49-8DB6-2B84F8D18658}" srcOrd="3" destOrd="0" presId="urn:microsoft.com/office/officeart/2005/8/layout/vList2"/>
    <dgm:cxn modelId="{4CA24A57-9560-CD46-9986-43A434F5EDB2}" type="presParOf" srcId="{662876F8-E911-4B4F-9672-BF131558A110}" destId="{2BE0AF4A-DEEE-0345-99DC-81B621CD805F}" srcOrd="4" destOrd="0" presId="urn:microsoft.com/office/officeart/2005/8/layout/vList2"/>
    <dgm:cxn modelId="{CF046972-DEF8-AC44-BB36-77FEABC29B2D}" type="presParOf" srcId="{662876F8-E911-4B4F-9672-BF131558A110}" destId="{7743A6F5-73E3-FD44-93D3-09BB8C1FCCF2}" srcOrd="5" destOrd="0" presId="urn:microsoft.com/office/officeart/2005/8/layout/vList2"/>
    <dgm:cxn modelId="{E47ADA0F-8F48-A844-89FB-039FF8ED4ACF}" type="presParOf" srcId="{662876F8-E911-4B4F-9672-BF131558A110}" destId="{7261E8C4-8AB1-9F40-BEA0-B06823876687}" srcOrd="6" destOrd="0" presId="urn:microsoft.com/office/officeart/2005/8/layout/vList2"/>
    <dgm:cxn modelId="{34319F0D-2F9C-3542-BB94-A9D2ABD42C3D}" type="presParOf" srcId="{662876F8-E911-4B4F-9672-BF131558A110}" destId="{84F5222C-B84A-A046-8A34-2EFC5752312F}" srcOrd="7" destOrd="0" presId="urn:microsoft.com/office/officeart/2005/8/layout/vList2"/>
    <dgm:cxn modelId="{8D34292E-F981-BB47-9F3F-F056DC4C49B3}" type="presParOf" srcId="{662876F8-E911-4B4F-9672-BF131558A110}" destId="{9409A540-CDBF-F04E-9FE2-8DB43E9359FA}" srcOrd="8" destOrd="0" presId="urn:microsoft.com/office/officeart/2005/8/layout/vList2"/>
    <dgm:cxn modelId="{FBC8429D-ECBC-AB40-82B1-0F889EB3F0B8}" type="presParOf" srcId="{662876F8-E911-4B4F-9672-BF131558A110}" destId="{8F4A3F7C-6FE6-674A-A0E2-7FFE1324B2B5}" srcOrd="9" destOrd="0" presId="urn:microsoft.com/office/officeart/2005/8/layout/vList2"/>
    <dgm:cxn modelId="{DB0D7D69-3AF5-4542-ABE7-2EC33B533827}" type="presParOf" srcId="{662876F8-E911-4B4F-9672-BF131558A110}" destId="{716C346A-CA29-AE44-87DC-EFAC1D7570EB}" srcOrd="10" destOrd="0" presId="urn:microsoft.com/office/officeart/2005/8/layout/vList2"/>
    <dgm:cxn modelId="{9F7D1C81-8847-8B48-B26E-D1052B854694}" type="presParOf" srcId="{662876F8-E911-4B4F-9672-BF131558A110}" destId="{0DA3FB06-73C6-4E4D-90F0-A9312E970F25}" srcOrd="11" destOrd="0" presId="urn:microsoft.com/office/officeart/2005/8/layout/vList2"/>
    <dgm:cxn modelId="{54F3F5B1-D7D0-3043-AE46-1AFD163C8952}" type="presParOf" srcId="{662876F8-E911-4B4F-9672-BF131558A110}" destId="{05D6408A-D558-FA45-B972-550F8CA2414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6521B-C9A5-304C-99CD-CD544FA132DE}">
      <dsp:nvSpPr>
        <dsp:cNvPr id="0" name=""/>
        <dsp:cNvSpPr/>
      </dsp:nvSpPr>
      <dsp:spPr>
        <a:xfrm rot="5400000">
          <a:off x="3752085" y="-1580249"/>
          <a:ext cx="472374" cy="3753669"/>
        </a:xfrm>
        <a:prstGeom prst="round2Same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5875" cap="rnd" cmpd="sng" algn="ctr">
          <a:solidFill>
            <a:schemeClr val="accent2">
              <a:lumMod val="75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just" defTabSz="57785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3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Developing and Managing Individuals and Team </a:t>
          </a:r>
        </a:p>
      </dsp:txBody>
      <dsp:txXfrm rot="-5400000">
        <a:off x="2111438" y="83457"/>
        <a:ext cx="3730610" cy="426256"/>
      </dsp:txXfrm>
    </dsp:sp>
    <dsp:sp modelId="{752B6EE5-DA78-E14D-87F5-C17CB6D6C27F}">
      <dsp:nvSpPr>
        <dsp:cNvPr id="0" name=""/>
        <dsp:cNvSpPr/>
      </dsp:nvSpPr>
      <dsp:spPr>
        <a:xfrm>
          <a:off x="0" y="1350"/>
          <a:ext cx="2111438" cy="590468"/>
        </a:xfrm>
        <a:prstGeom prst="roundRect">
          <a:avLst/>
        </a:prstGeom>
        <a:solidFill>
          <a:schemeClr val="accent2"/>
        </a:solidFill>
        <a:ln w="15875" cap="rnd" cmpd="sng" algn="ctr">
          <a:solidFill>
            <a:schemeClr val="accent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just" defTabSz="9779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Module Name:</a:t>
          </a:r>
          <a:endParaRPr lang="en-GB" sz="2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824" y="30174"/>
        <a:ext cx="2053790" cy="532820"/>
      </dsp:txXfrm>
    </dsp:sp>
    <dsp:sp modelId="{12191645-C705-0A4E-BC70-48DF9C4527D8}">
      <dsp:nvSpPr>
        <dsp:cNvPr id="0" name=""/>
        <dsp:cNvSpPr/>
      </dsp:nvSpPr>
      <dsp:spPr>
        <a:xfrm rot="5400000">
          <a:off x="3752085" y="-960257"/>
          <a:ext cx="472374" cy="3753669"/>
        </a:xfrm>
        <a:prstGeom prst="round2Same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5875" cap="rnd" cmpd="sng" algn="ctr">
          <a:solidFill>
            <a:schemeClr val="accent2">
              <a:lumMod val="75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just" defTabSz="57785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3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LCLM5002_Lon</a:t>
          </a:r>
          <a:endParaRPr lang="en-GB" sz="13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111438" y="703449"/>
        <a:ext cx="3730610" cy="426256"/>
      </dsp:txXfrm>
    </dsp:sp>
    <dsp:sp modelId="{385BC0BB-16BC-6449-B62E-7AA506EBC99C}">
      <dsp:nvSpPr>
        <dsp:cNvPr id="0" name=""/>
        <dsp:cNvSpPr/>
      </dsp:nvSpPr>
      <dsp:spPr>
        <a:xfrm>
          <a:off x="0" y="621342"/>
          <a:ext cx="2111438" cy="590468"/>
        </a:xfrm>
        <a:prstGeom prst="roundRect">
          <a:avLst/>
        </a:prstGeom>
        <a:solidFill>
          <a:schemeClr val="accent2"/>
        </a:solid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just" defTabSz="9779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Module Code:</a:t>
          </a:r>
          <a:endParaRPr lang="en-GB" sz="2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824" y="650166"/>
        <a:ext cx="2053790" cy="532820"/>
      </dsp:txXfrm>
    </dsp:sp>
    <dsp:sp modelId="{EDFAFA50-CD96-9E4F-8FBF-E7924E105D60}">
      <dsp:nvSpPr>
        <dsp:cNvPr id="0" name=""/>
        <dsp:cNvSpPr/>
      </dsp:nvSpPr>
      <dsp:spPr>
        <a:xfrm rot="5400000">
          <a:off x="3752085" y="-340265"/>
          <a:ext cx="472374" cy="3753669"/>
        </a:xfrm>
        <a:prstGeom prst="round2Same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5875" cap="rnd" cmpd="sng" algn="ctr">
          <a:solidFill>
            <a:schemeClr val="accent2">
              <a:lumMod val="75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just" defTabSz="57785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3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Amer Kareem</a:t>
          </a:r>
        </a:p>
      </dsp:txBody>
      <dsp:txXfrm rot="-5400000">
        <a:off x="2111438" y="1323441"/>
        <a:ext cx="3730610" cy="426256"/>
      </dsp:txXfrm>
    </dsp:sp>
    <dsp:sp modelId="{2DEA6D5B-E185-B64B-AA48-EEBEA36234F8}">
      <dsp:nvSpPr>
        <dsp:cNvPr id="0" name=""/>
        <dsp:cNvSpPr/>
      </dsp:nvSpPr>
      <dsp:spPr>
        <a:xfrm>
          <a:off x="0" y="1241334"/>
          <a:ext cx="2111438" cy="590468"/>
        </a:xfrm>
        <a:prstGeom prst="roundRect">
          <a:avLst/>
        </a:prstGeom>
        <a:solidFill>
          <a:schemeClr val="accent2"/>
        </a:solid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just" defTabSz="9779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Lecturer:</a:t>
          </a:r>
          <a:endParaRPr lang="en-GB" sz="2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824" y="1270158"/>
        <a:ext cx="2053790" cy="532820"/>
      </dsp:txXfrm>
    </dsp:sp>
    <dsp:sp modelId="{8DA22599-063E-AD41-BC7F-868092E92B1A}">
      <dsp:nvSpPr>
        <dsp:cNvPr id="0" name=""/>
        <dsp:cNvSpPr/>
      </dsp:nvSpPr>
      <dsp:spPr>
        <a:xfrm rot="5400000">
          <a:off x="3752085" y="279726"/>
          <a:ext cx="472374" cy="3753669"/>
        </a:xfrm>
        <a:prstGeom prst="round2Same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5875" cap="rnd" cmpd="sng" algn="ctr">
          <a:solidFill>
            <a:schemeClr val="accent2">
              <a:lumMod val="75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just" defTabSz="57785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3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Joanita Teixeira F. A. Guterres</a:t>
          </a:r>
          <a:endParaRPr lang="en-GB" sz="13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111438" y="1943433"/>
        <a:ext cx="3730610" cy="426256"/>
      </dsp:txXfrm>
    </dsp:sp>
    <dsp:sp modelId="{7A01A6CD-33BB-A74F-B9C3-2C5A99137373}">
      <dsp:nvSpPr>
        <dsp:cNvPr id="0" name=""/>
        <dsp:cNvSpPr/>
      </dsp:nvSpPr>
      <dsp:spPr>
        <a:xfrm>
          <a:off x="0" y="1861326"/>
          <a:ext cx="2111438" cy="590468"/>
        </a:xfrm>
        <a:prstGeom prst="roundRect">
          <a:avLst/>
        </a:prstGeom>
        <a:solidFill>
          <a:schemeClr val="accent2"/>
        </a:solidFill>
        <a:ln w="15875" cap="rnd" cmpd="sng" algn="ctr">
          <a:solidFill>
            <a:schemeClr val="accent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just" defTabSz="9779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Student Name:</a:t>
          </a:r>
          <a:endParaRPr lang="en-GB" sz="2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824" y="1890150"/>
        <a:ext cx="2053790" cy="532820"/>
      </dsp:txXfrm>
    </dsp:sp>
    <dsp:sp modelId="{A43EA71A-89D2-EC44-A4EE-44597CEC4DE8}">
      <dsp:nvSpPr>
        <dsp:cNvPr id="0" name=""/>
        <dsp:cNvSpPr/>
      </dsp:nvSpPr>
      <dsp:spPr>
        <a:xfrm rot="5400000">
          <a:off x="3752085" y="899718"/>
          <a:ext cx="472374" cy="3753669"/>
        </a:xfrm>
        <a:prstGeom prst="round2Same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5875" cap="rnd" cmpd="sng" algn="ctr">
          <a:solidFill>
            <a:schemeClr val="accent2">
              <a:lumMod val="75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24765" rIns="49530" bIns="24765" numCol="1" spcCol="1270" anchor="ctr" anchorCtr="0">
          <a:noAutofit/>
        </a:bodyPr>
        <a:lstStyle/>
        <a:p>
          <a:pPr marL="114300" lvl="1" indent="-114300" algn="just" defTabSz="57785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3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2331039</a:t>
          </a:r>
          <a:endParaRPr lang="en-GB" sz="13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2111438" y="2563425"/>
        <a:ext cx="3730610" cy="426256"/>
      </dsp:txXfrm>
    </dsp:sp>
    <dsp:sp modelId="{A2A2AA76-35BB-CE42-BA16-31FCD5DC6035}">
      <dsp:nvSpPr>
        <dsp:cNvPr id="0" name=""/>
        <dsp:cNvSpPr/>
      </dsp:nvSpPr>
      <dsp:spPr>
        <a:xfrm>
          <a:off x="0" y="2481318"/>
          <a:ext cx="2111438" cy="590468"/>
        </a:xfrm>
        <a:prstGeom prst="roundRect">
          <a:avLst/>
        </a:prstGeom>
        <a:solidFill>
          <a:schemeClr val="accent2"/>
        </a:solid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just" defTabSz="9779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Student ID:</a:t>
          </a:r>
          <a:endParaRPr lang="en-GB" sz="22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824" y="2510142"/>
        <a:ext cx="2053790" cy="5328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CD3718-2CCF-CE48-8FBC-734BC1CEE700}">
      <dsp:nvSpPr>
        <dsp:cNvPr id="0" name=""/>
        <dsp:cNvSpPr/>
      </dsp:nvSpPr>
      <dsp:spPr>
        <a:xfrm>
          <a:off x="1972121" y="1248282"/>
          <a:ext cx="4203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372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2171033" y="1291745"/>
        <a:ext cx="22548" cy="4514"/>
      </dsp:txXfrm>
    </dsp:sp>
    <dsp:sp modelId="{F4C1D492-7334-8B46-B90C-24579B53AE39}">
      <dsp:nvSpPr>
        <dsp:cNvPr id="0" name=""/>
        <dsp:cNvSpPr/>
      </dsp:nvSpPr>
      <dsp:spPr>
        <a:xfrm>
          <a:off x="13171" y="705777"/>
          <a:ext cx="1960749" cy="1176449"/>
        </a:xfrm>
        <a:prstGeom prst="rect">
          <a:avLst/>
        </a:prstGeom>
        <a:gradFill rotWithShape="0">
          <a:gsLst>
            <a:gs pos="0">
              <a:schemeClr val="accent3">
                <a:lumMod val="40000"/>
                <a:lumOff val="60000"/>
              </a:schemeClr>
            </a:gs>
            <a:gs pos="56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1600" kern="12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71" y="705777"/>
        <a:ext cx="1960749" cy="1176449"/>
      </dsp:txXfrm>
    </dsp:sp>
    <dsp:sp modelId="{E3E9153C-013F-3F4F-B812-0D71360020A8}">
      <dsp:nvSpPr>
        <dsp:cNvPr id="0" name=""/>
        <dsp:cNvSpPr/>
      </dsp:nvSpPr>
      <dsp:spPr>
        <a:xfrm>
          <a:off x="4383843" y="1248282"/>
          <a:ext cx="4203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372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582755" y="1291745"/>
        <a:ext cx="22548" cy="4514"/>
      </dsp:txXfrm>
    </dsp:sp>
    <dsp:sp modelId="{91CC818F-21FD-1A40-8BE9-AC3E9070AB82}">
      <dsp:nvSpPr>
        <dsp:cNvPr id="0" name=""/>
        <dsp:cNvSpPr/>
      </dsp:nvSpPr>
      <dsp:spPr>
        <a:xfrm>
          <a:off x="2424893" y="705777"/>
          <a:ext cx="1960749" cy="1176449"/>
        </a:xfrm>
        <a:prstGeom prst="rect">
          <a:avLst/>
        </a:prstGeom>
        <a:gradFill rotWithShape="0">
          <a:gsLst>
            <a:gs pos="33000">
              <a:schemeClr val="accent3">
                <a:lumMod val="60000"/>
                <a:lumOff val="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Recruitment process and step-by-step of Recruitment Process</a:t>
          </a:r>
        </a:p>
      </dsp:txBody>
      <dsp:txXfrm>
        <a:off x="2424893" y="705777"/>
        <a:ext cx="1960749" cy="1176449"/>
      </dsp:txXfrm>
    </dsp:sp>
    <dsp:sp modelId="{1CB0420D-CE77-CD40-A9D1-D708F27ABE84}">
      <dsp:nvSpPr>
        <dsp:cNvPr id="0" name=""/>
        <dsp:cNvSpPr/>
      </dsp:nvSpPr>
      <dsp:spPr>
        <a:xfrm>
          <a:off x="6795565" y="1248282"/>
          <a:ext cx="4203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372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6994477" y="1291745"/>
        <a:ext cx="22548" cy="4514"/>
      </dsp:txXfrm>
    </dsp:sp>
    <dsp:sp modelId="{DE6758FB-ED6E-134E-96BB-7EF69724157E}">
      <dsp:nvSpPr>
        <dsp:cNvPr id="0" name=""/>
        <dsp:cNvSpPr/>
      </dsp:nvSpPr>
      <dsp:spPr>
        <a:xfrm>
          <a:off x="4836616" y="705777"/>
          <a:ext cx="1960749" cy="1176449"/>
        </a:xfrm>
        <a:prstGeom prst="rect">
          <a:avLst/>
        </a:prstGeom>
        <a:gradFill rotWithShape="0">
          <a:gsLst>
            <a:gs pos="33000">
              <a:schemeClr val="accent3">
                <a:lumMod val="60000"/>
                <a:lumOff val="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Job Analysis, Job Description  and Personal Specification</a:t>
          </a:r>
          <a:endParaRPr lang="en-US" sz="1600" kern="12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36616" y="705777"/>
        <a:ext cx="1960749" cy="1176449"/>
      </dsp:txXfrm>
    </dsp:sp>
    <dsp:sp modelId="{59C53C81-31ED-1446-87A8-249FF4EDAFBD}">
      <dsp:nvSpPr>
        <dsp:cNvPr id="0" name=""/>
        <dsp:cNvSpPr/>
      </dsp:nvSpPr>
      <dsp:spPr>
        <a:xfrm>
          <a:off x="9207288" y="1248282"/>
          <a:ext cx="4203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372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9406199" y="1291745"/>
        <a:ext cx="22548" cy="4514"/>
      </dsp:txXfrm>
    </dsp:sp>
    <dsp:sp modelId="{92B76652-6E20-3541-B1FF-45A8E774E2DD}">
      <dsp:nvSpPr>
        <dsp:cNvPr id="0" name=""/>
        <dsp:cNvSpPr/>
      </dsp:nvSpPr>
      <dsp:spPr>
        <a:xfrm>
          <a:off x="7248338" y="705777"/>
          <a:ext cx="1960749" cy="1176449"/>
        </a:xfrm>
        <a:prstGeom prst="rect">
          <a:avLst/>
        </a:prstGeom>
        <a:gradFill rotWithShape="0">
          <a:gsLst>
            <a:gs pos="30000">
              <a:schemeClr val="accent3">
                <a:lumMod val="60000"/>
                <a:lumOff val="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Interview</a:t>
          </a:r>
          <a:r>
            <a:rPr lang="en-US" sz="1600" kern="1200" baseline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Type 1: Structured Interview</a:t>
          </a:r>
          <a:endParaRPr lang="en-US" sz="1600" kern="12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48338" y="705777"/>
        <a:ext cx="1960749" cy="1176449"/>
      </dsp:txXfrm>
    </dsp:sp>
    <dsp:sp modelId="{C81C458D-C074-7D46-926E-292936B2EDA0}">
      <dsp:nvSpPr>
        <dsp:cNvPr id="0" name=""/>
        <dsp:cNvSpPr/>
      </dsp:nvSpPr>
      <dsp:spPr>
        <a:xfrm>
          <a:off x="993546" y="1880427"/>
          <a:ext cx="9646888" cy="420372"/>
        </a:xfrm>
        <a:custGeom>
          <a:avLst/>
          <a:gdLst/>
          <a:ahLst/>
          <a:cxnLst/>
          <a:rect l="0" t="0" r="0" b="0"/>
          <a:pathLst>
            <a:path>
              <a:moveTo>
                <a:pt x="9646888" y="0"/>
              </a:moveTo>
              <a:lnTo>
                <a:pt x="9646888" y="227286"/>
              </a:lnTo>
              <a:lnTo>
                <a:pt x="0" y="227286"/>
              </a:lnTo>
              <a:lnTo>
                <a:pt x="0" y="420372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575555" y="2088356"/>
        <a:ext cx="482871" cy="4514"/>
      </dsp:txXfrm>
    </dsp:sp>
    <dsp:sp modelId="{F78D574A-AAB3-7E44-AD6A-DEE35F4F9A8E}">
      <dsp:nvSpPr>
        <dsp:cNvPr id="0" name=""/>
        <dsp:cNvSpPr/>
      </dsp:nvSpPr>
      <dsp:spPr>
        <a:xfrm>
          <a:off x="9660060" y="705777"/>
          <a:ext cx="1960749" cy="1176449"/>
        </a:xfrm>
        <a:prstGeom prst="rect">
          <a:avLst/>
        </a:prstGeom>
        <a:gradFill rotWithShape="0">
          <a:gsLst>
            <a:gs pos="0">
              <a:schemeClr val="accent2">
                <a:lumMod val="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Interview Type 2: Technical Interview</a:t>
          </a:r>
          <a:endParaRPr lang="en-US" sz="1600" kern="12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60060" y="705777"/>
        <a:ext cx="1960749" cy="1176449"/>
      </dsp:txXfrm>
    </dsp:sp>
    <dsp:sp modelId="{62D66187-F1C6-BD46-B9BD-E2A18BE8EE1F}">
      <dsp:nvSpPr>
        <dsp:cNvPr id="0" name=""/>
        <dsp:cNvSpPr/>
      </dsp:nvSpPr>
      <dsp:spPr>
        <a:xfrm>
          <a:off x="1972121" y="2875705"/>
          <a:ext cx="4203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372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2171033" y="2919168"/>
        <a:ext cx="22548" cy="4514"/>
      </dsp:txXfrm>
    </dsp:sp>
    <dsp:sp modelId="{9F4514CE-E46F-314A-BFE4-F53E33002D78}">
      <dsp:nvSpPr>
        <dsp:cNvPr id="0" name=""/>
        <dsp:cNvSpPr/>
      </dsp:nvSpPr>
      <dsp:spPr>
        <a:xfrm>
          <a:off x="13171" y="2333200"/>
          <a:ext cx="1960749" cy="1176449"/>
        </a:xfrm>
        <a:prstGeom prst="rect">
          <a:avLst/>
        </a:prstGeom>
        <a:gradFill rotWithShape="0">
          <a:gsLst>
            <a:gs pos="0">
              <a:schemeClr val="accent2">
                <a:lumMod val="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Interview Type 3: </a:t>
          </a:r>
          <a:r>
            <a:rPr lang="en-GB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Hands-on Test or Practical  Interview</a:t>
          </a:r>
          <a:endParaRPr lang="en-US" sz="1600" kern="12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71" y="2333200"/>
        <a:ext cx="1960749" cy="1176449"/>
      </dsp:txXfrm>
    </dsp:sp>
    <dsp:sp modelId="{2D773D33-45A0-8745-B712-0485E63862F0}">
      <dsp:nvSpPr>
        <dsp:cNvPr id="0" name=""/>
        <dsp:cNvSpPr/>
      </dsp:nvSpPr>
      <dsp:spPr>
        <a:xfrm>
          <a:off x="4383843" y="2875705"/>
          <a:ext cx="4203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372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582755" y="2919168"/>
        <a:ext cx="22548" cy="4514"/>
      </dsp:txXfrm>
    </dsp:sp>
    <dsp:sp modelId="{123282DB-5174-8845-A924-53EE5A03399D}">
      <dsp:nvSpPr>
        <dsp:cNvPr id="0" name=""/>
        <dsp:cNvSpPr/>
      </dsp:nvSpPr>
      <dsp:spPr>
        <a:xfrm>
          <a:off x="2424893" y="2333200"/>
          <a:ext cx="1960749" cy="1176449"/>
        </a:xfrm>
        <a:prstGeom prst="rect">
          <a:avLst/>
        </a:prstGeom>
        <a:gradFill rotWithShape="0">
          <a:gsLst>
            <a:gs pos="0">
              <a:schemeClr val="accent2">
                <a:lumMod val="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Questioning Techniques</a:t>
          </a:r>
          <a:endParaRPr lang="en-GB" sz="1600" kern="12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24893" y="2333200"/>
        <a:ext cx="1960749" cy="1176449"/>
      </dsp:txXfrm>
    </dsp:sp>
    <dsp:sp modelId="{F088B101-ECDA-084C-9FFB-96A151C41715}">
      <dsp:nvSpPr>
        <dsp:cNvPr id="0" name=""/>
        <dsp:cNvSpPr/>
      </dsp:nvSpPr>
      <dsp:spPr>
        <a:xfrm>
          <a:off x="6795565" y="2875705"/>
          <a:ext cx="4203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372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6994477" y="2919168"/>
        <a:ext cx="22548" cy="4514"/>
      </dsp:txXfrm>
    </dsp:sp>
    <dsp:sp modelId="{2090B7B3-D568-DA4D-968D-FC266D54593F}">
      <dsp:nvSpPr>
        <dsp:cNvPr id="0" name=""/>
        <dsp:cNvSpPr/>
      </dsp:nvSpPr>
      <dsp:spPr>
        <a:xfrm>
          <a:off x="4836616" y="2333200"/>
          <a:ext cx="1960749" cy="1176449"/>
        </a:xfrm>
        <a:prstGeom prst="rect">
          <a:avLst/>
        </a:prstGeom>
        <a:gradFill rotWithShape="0">
          <a:gsLst>
            <a:gs pos="0">
              <a:schemeClr val="accent2">
                <a:lumMod val="7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Face-to-face interview vs Online interview</a:t>
          </a:r>
          <a:endParaRPr lang="en-GB" sz="1600" kern="12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36616" y="2333200"/>
        <a:ext cx="1960749" cy="1176449"/>
      </dsp:txXfrm>
    </dsp:sp>
    <dsp:sp modelId="{53101885-637A-A648-A846-313E585AE3DF}">
      <dsp:nvSpPr>
        <dsp:cNvPr id="0" name=""/>
        <dsp:cNvSpPr/>
      </dsp:nvSpPr>
      <dsp:spPr>
        <a:xfrm>
          <a:off x="9207288" y="2875705"/>
          <a:ext cx="42037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0372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9406199" y="2919168"/>
        <a:ext cx="22548" cy="4514"/>
      </dsp:txXfrm>
    </dsp:sp>
    <dsp:sp modelId="{4C167081-BC51-2944-BBF4-FC179079141C}">
      <dsp:nvSpPr>
        <dsp:cNvPr id="0" name=""/>
        <dsp:cNvSpPr/>
      </dsp:nvSpPr>
      <dsp:spPr>
        <a:xfrm>
          <a:off x="7248338" y="2333200"/>
          <a:ext cx="1960749" cy="1176449"/>
        </a:xfrm>
        <a:prstGeom prst="rect">
          <a:avLst/>
        </a:prstGeom>
        <a:gradFill rotWithShape="0">
          <a:gsLst>
            <a:gs pos="24000">
              <a:schemeClr val="accent2">
                <a:lumMod val="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Conclusion </a:t>
          </a:r>
          <a:endParaRPr lang="en-US" sz="1600" kern="12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48338" y="2333200"/>
        <a:ext cx="1960749" cy="1176449"/>
      </dsp:txXfrm>
    </dsp:sp>
    <dsp:sp modelId="{2BF41DCD-4C33-E747-AC61-109C6002C6AB}">
      <dsp:nvSpPr>
        <dsp:cNvPr id="0" name=""/>
        <dsp:cNvSpPr/>
      </dsp:nvSpPr>
      <dsp:spPr>
        <a:xfrm>
          <a:off x="9660060" y="2333200"/>
          <a:ext cx="1960749" cy="1176449"/>
        </a:xfrm>
        <a:prstGeom prst="rect">
          <a:avLst/>
        </a:prstGeom>
        <a:gradFill rotWithShape="0">
          <a:gsLst>
            <a:gs pos="25000">
              <a:schemeClr val="accent2">
                <a:lumMod val="5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078" tIns="100851" rIns="96078" bIns="100851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1600" kern="1200" dirty="0">
            <a:solidFill>
              <a:schemeClr val="accent1">
                <a:lumMod val="20000"/>
                <a:lumOff val="8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60060" y="2333200"/>
        <a:ext cx="1960749" cy="11764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DDE18B-41E2-7341-ABD3-22E479644C42}">
      <dsp:nvSpPr>
        <dsp:cNvPr id="0" name=""/>
        <dsp:cNvSpPr/>
      </dsp:nvSpPr>
      <dsp:spPr>
        <a:xfrm>
          <a:off x="2569294" y="1185767"/>
          <a:ext cx="2793100" cy="279310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SITA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200" b="1" i="1" kern="1200" dirty="0">
              <a:latin typeface="Arial" panose="020B0604020202020204" pitchFamily="34" charset="0"/>
              <a:cs typeface="Arial" panose="020B0604020202020204" pitchFamily="34" charset="0"/>
            </a:rPr>
            <a:t>Société Internationale de Télécommunications  Aéronautiques</a:t>
          </a: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dirty="0">
              <a:latin typeface="Arial" panose="020B0604020202020204" pitchFamily="34" charset="0"/>
              <a:cs typeface="Arial" panose="020B0604020202020204" pitchFamily="34" charset="0"/>
            </a:rPr>
            <a:t>(SITA, 2025)</a:t>
          </a:r>
        </a:p>
      </dsp:txBody>
      <dsp:txXfrm>
        <a:off x="2978334" y="1594807"/>
        <a:ext cx="1975020" cy="1975020"/>
      </dsp:txXfrm>
    </dsp:sp>
    <dsp:sp modelId="{EFE5614F-87CE-EB43-A511-697ADB572A15}">
      <dsp:nvSpPr>
        <dsp:cNvPr id="0" name=""/>
        <dsp:cNvSpPr/>
      </dsp:nvSpPr>
      <dsp:spPr>
        <a:xfrm>
          <a:off x="2715880" y="0"/>
          <a:ext cx="2538858" cy="1340143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Founded: 1949 to transform air travel</a:t>
          </a:r>
        </a:p>
      </dsp:txBody>
      <dsp:txXfrm>
        <a:off x="3087687" y="196259"/>
        <a:ext cx="1795244" cy="947625"/>
      </dsp:txXfrm>
    </dsp:sp>
    <dsp:sp modelId="{E700155A-69CE-B243-A716-60B047DBF3EE}">
      <dsp:nvSpPr>
        <dsp:cNvPr id="0" name=""/>
        <dsp:cNvSpPr/>
      </dsp:nvSpPr>
      <dsp:spPr>
        <a:xfrm>
          <a:off x="4704794" y="1180485"/>
          <a:ext cx="2839395" cy="1076781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Experience: 75+ years of aviation innovation</a:t>
          </a:r>
        </a:p>
      </dsp:txBody>
      <dsp:txXfrm>
        <a:off x="5120614" y="1338176"/>
        <a:ext cx="2007755" cy="761399"/>
      </dsp:txXfrm>
    </dsp:sp>
    <dsp:sp modelId="{DE73E113-B98D-CA4B-8D04-8CB2AB5891FC}">
      <dsp:nvSpPr>
        <dsp:cNvPr id="0" name=""/>
        <dsp:cNvSpPr/>
      </dsp:nvSpPr>
      <dsp:spPr>
        <a:xfrm>
          <a:off x="5034126" y="2657300"/>
          <a:ext cx="2953424" cy="1396550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Focus: Global communication system for airlines</a:t>
          </a:r>
        </a:p>
      </dsp:txBody>
      <dsp:txXfrm>
        <a:off x="5466645" y="2861820"/>
        <a:ext cx="2088386" cy="987510"/>
      </dsp:txXfrm>
    </dsp:sp>
    <dsp:sp modelId="{BF425C7C-5C87-C248-BD63-5413619162FA}">
      <dsp:nvSpPr>
        <dsp:cNvPr id="0" name=""/>
        <dsp:cNvSpPr/>
      </dsp:nvSpPr>
      <dsp:spPr>
        <a:xfrm>
          <a:off x="2811418" y="3889993"/>
          <a:ext cx="2349737" cy="1081767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Impact: Better check-in, baggage, and flight communication</a:t>
          </a:r>
        </a:p>
      </dsp:txBody>
      <dsp:txXfrm>
        <a:off x="3155529" y="4048414"/>
        <a:ext cx="1661515" cy="764925"/>
      </dsp:txXfrm>
    </dsp:sp>
    <dsp:sp modelId="{B0F2510E-13B0-734C-8223-A7C4319C7F5E}">
      <dsp:nvSpPr>
        <dsp:cNvPr id="0" name=""/>
        <dsp:cNvSpPr/>
      </dsp:nvSpPr>
      <dsp:spPr>
        <a:xfrm>
          <a:off x="158693" y="2637851"/>
          <a:ext cx="2841700" cy="139655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Vision: Seamless, safe, sustainable travel.</a:t>
          </a:r>
        </a:p>
      </dsp:txBody>
      <dsp:txXfrm>
        <a:off x="574850" y="2842371"/>
        <a:ext cx="2009386" cy="987510"/>
      </dsp:txXfrm>
    </dsp:sp>
    <dsp:sp modelId="{1FD595CD-8AB8-564D-8CC5-A7D49AAD4A91}">
      <dsp:nvSpPr>
        <dsp:cNvPr id="0" name=""/>
        <dsp:cNvSpPr/>
      </dsp:nvSpPr>
      <dsp:spPr>
        <a:xfrm>
          <a:off x="246709" y="1115945"/>
          <a:ext cx="2681403" cy="1387695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Mission: Smart solutions connecting people </a:t>
          </a:r>
        </a:p>
      </dsp:txBody>
      <dsp:txXfrm>
        <a:off x="639391" y="1319168"/>
        <a:ext cx="1896039" cy="981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CAAABC-7A14-DE41-8C42-2439901E2203}">
      <dsp:nvSpPr>
        <dsp:cNvPr id="0" name=""/>
        <dsp:cNvSpPr/>
      </dsp:nvSpPr>
      <dsp:spPr>
        <a:xfrm>
          <a:off x="3522" y="12360"/>
          <a:ext cx="3434357" cy="13424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368" tIns="158496" rIns="277368" bIns="158496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>
              <a:latin typeface="Arial" panose="020B0604020202020204" pitchFamily="34" charset="0"/>
              <a:cs typeface="Arial" panose="020B0604020202020204" pitchFamily="34" charset="0"/>
            </a:rPr>
            <a:t>Job analysis</a:t>
          </a:r>
          <a:endParaRPr lang="en-GB" sz="3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22" y="12360"/>
        <a:ext cx="3434357" cy="1342425"/>
      </dsp:txXfrm>
    </dsp:sp>
    <dsp:sp modelId="{4366B65F-ACDC-384E-9918-6227795804B8}">
      <dsp:nvSpPr>
        <dsp:cNvPr id="0" name=""/>
        <dsp:cNvSpPr/>
      </dsp:nvSpPr>
      <dsp:spPr>
        <a:xfrm>
          <a:off x="3522" y="1354785"/>
          <a:ext cx="3434357" cy="315812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Identifies what the job involves, and the skills needed.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endParaRPr lang="en-GB" sz="1800" kern="1200" dirty="0">
            <a:solidFill>
              <a:schemeClr val="accent1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b="1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Examples:</a:t>
          </a:r>
        </a:p>
        <a:p>
          <a:pPr marL="342900" lvl="2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SzPct val="60000"/>
            <a:buFont typeface="Courier New" panose="02070309020205020404" pitchFamily="49" charset="0"/>
            <a:buChar char="o"/>
          </a:pPr>
          <a:r>
            <a:rPr lang="en-GB" sz="18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Network maintenance</a:t>
          </a:r>
        </a:p>
        <a:p>
          <a:pPr marL="342900" lvl="2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SzPct val="60000"/>
            <a:buFont typeface="Courier New" panose="02070309020205020404" pitchFamily="49" charset="0"/>
            <a:buChar char="o"/>
          </a:pPr>
          <a:r>
            <a:rPr lang="en-GB" sz="18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Diagnostic tools</a:t>
          </a:r>
        </a:p>
      </dsp:txBody>
      <dsp:txXfrm>
        <a:off x="3522" y="1354785"/>
        <a:ext cx="3434357" cy="3158122"/>
      </dsp:txXfrm>
    </dsp:sp>
    <dsp:sp modelId="{C7F3BA13-E7D2-B54B-98A4-61D845583155}">
      <dsp:nvSpPr>
        <dsp:cNvPr id="0" name=""/>
        <dsp:cNvSpPr/>
      </dsp:nvSpPr>
      <dsp:spPr>
        <a:xfrm>
          <a:off x="3918690" y="12360"/>
          <a:ext cx="3434357" cy="13424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368" tIns="158496" rIns="277368" bIns="158496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  <a:endParaRPr lang="en-GB" sz="3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18690" y="12360"/>
        <a:ext cx="3434357" cy="1342425"/>
      </dsp:txXfrm>
    </dsp:sp>
    <dsp:sp modelId="{39E46BC9-F485-DC42-8D89-1D3564CB1565}">
      <dsp:nvSpPr>
        <dsp:cNvPr id="0" name=""/>
        <dsp:cNvSpPr/>
      </dsp:nvSpPr>
      <dsp:spPr>
        <a:xfrm>
          <a:off x="3918690" y="1354785"/>
          <a:ext cx="3434357" cy="315812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Outlines the main duties and daily tasks of the role. 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800" kern="1200" dirty="0">
            <a:solidFill>
              <a:schemeClr val="accent4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Examples:</a:t>
          </a:r>
          <a:endParaRPr lang="en-GB" sz="1800" kern="1200" dirty="0">
            <a:solidFill>
              <a:schemeClr val="accent4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342900" lvl="2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SzPct val="60000"/>
            <a:buFont typeface="Courier New" panose="02070309020205020404" pitchFamily="49" charset="0"/>
            <a:buChar char="o"/>
          </a:pPr>
          <a:r>
            <a:rPr lang="en-GB" sz="180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Configure systems</a:t>
          </a:r>
        </a:p>
        <a:p>
          <a:pPr marL="342900" lvl="2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SzPct val="60000"/>
            <a:buFont typeface="Courier New" panose="02070309020205020404" pitchFamily="49" charset="0"/>
            <a:buChar char="o"/>
          </a:pPr>
          <a:r>
            <a:rPr lang="en-GB" sz="1800" kern="1200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Fix network faults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SzPct val="60000"/>
            <a:buFont typeface="Courier New" panose="02070309020205020404" pitchFamily="49" charset="0"/>
            <a:buChar char="o"/>
          </a:pPr>
          <a:endParaRPr lang="en-GB" sz="1600" kern="1200" dirty="0">
            <a:solidFill>
              <a:schemeClr val="accent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18690" y="1354785"/>
        <a:ext cx="3434357" cy="3158122"/>
      </dsp:txXfrm>
    </dsp:sp>
    <dsp:sp modelId="{099C2764-4500-D940-8C73-107D202E29CD}">
      <dsp:nvSpPr>
        <dsp:cNvPr id="0" name=""/>
        <dsp:cNvSpPr/>
      </dsp:nvSpPr>
      <dsp:spPr>
        <a:xfrm>
          <a:off x="7833857" y="12360"/>
          <a:ext cx="3434357" cy="13424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368" tIns="158496" rIns="277368" bIns="158496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>
              <a:latin typeface="Arial" panose="020B0604020202020204" pitchFamily="34" charset="0"/>
              <a:cs typeface="Arial" panose="020B0604020202020204" pitchFamily="34" charset="0"/>
            </a:rPr>
            <a:t>Personal Specification </a:t>
          </a:r>
          <a:endParaRPr lang="en-GB" sz="3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33857" y="12360"/>
        <a:ext cx="3434357" cy="1342425"/>
      </dsp:txXfrm>
    </dsp:sp>
    <dsp:sp modelId="{A3816E7C-B115-E84E-B748-3E4D157CAB8E}">
      <dsp:nvSpPr>
        <dsp:cNvPr id="0" name=""/>
        <dsp:cNvSpPr/>
      </dsp:nvSpPr>
      <dsp:spPr>
        <a:xfrm>
          <a:off x="7833857" y="1354785"/>
          <a:ext cx="3434357" cy="315812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kern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State the required skills and qualifications for the role.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endParaRPr lang="en-GB" sz="1800" kern="1200" dirty="0">
            <a:solidFill>
              <a:schemeClr val="accent5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b="1" kern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Examples:</a:t>
          </a:r>
          <a:endParaRPr lang="en-GB" sz="1800" kern="1200" dirty="0">
            <a:solidFill>
              <a:schemeClr val="accent5">
                <a:lumMod val="50000"/>
              </a:schemeClr>
            </a:solidFill>
          </a:endParaRPr>
        </a:p>
        <a:p>
          <a:pPr marL="342900" lvl="2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SzPct val="60000"/>
            <a:buFont typeface="Courier New" panose="02070309020205020404" pitchFamily="49" charset="0"/>
            <a:buChar char="o"/>
          </a:pPr>
          <a:r>
            <a:rPr lang="en-GB" sz="1800" kern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CCNA certified</a:t>
          </a:r>
        </a:p>
        <a:p>
          <a:pPr marL="342900" lvl="2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SzPct val="60000"/>
            <a:buFont typeface="Courier New" panose="02070309020205020404" pitchFamily="49" charset="0"/>
            <a:buChar char="o"/>
          </a:pPr>
          <a:r>
            <a:rPr lang="en-GB" sz="1800" kern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Problem-solving skills</a:t>
          </a:r>
        </a:p>
      </dsp:txBody>
      <dsp:txXfrm>
        <a:off x="7833857" y="1354785"/>
        <a:ext cx="3434357" cy="31581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F86DC3-4EE1-CE4F-8554-76B323BDC996}">
      <dsp:nvSpPr>
        <dsp:cNvPr id="0" name=""/>
        <dsp:cNvSpPr/>
      </dsp:nvSpPr>
      <dsp:spPr>
        <a:xfrm>
          <a:off x="376913" y="225"/>
          <a:ext cx="2905516" cy="17433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Trompenaars and Woolliams (2024)</a:t>
          </a:r>
        </a:p>
      </dsp:txBody>
      <dsp:txXfrm>
        <a:off x="376913" y="225"/>
        <a:ext cx="2905516" cy="1743310"/>
      </dsp:txXfrm>
    </dsp:sp>
    <dsp:sp modelId="{81080405-7977-894A-8E79-49173E8B849B}">
      <dsp:nvSpPr>
        <dsp:cNvPr id="0" name=""/>
        <dsp:cNvSpPr/>
      </dsp:nvSpPr>
      <dsp:spPr>
        <a:xfrm>
          <a:off x="3572982" y="225"/>
          <a:ext cx="2905516" cy="17433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Arial" panose="020B0604020202020204" pitchFamily="34" charset="0"/>
              <a:cs typeface="Arial" panose="020B0604020202020204" pitchFamily="34" charset="0"/>
            </a:rPr>
            <a:t>Involves asking the same set of questions to every candidate.</a:t>
          </a:r>
        </a:p>
      </dsp:txBody>
      <dsp:txXfrm>
        <a:off x="3572982" y="225"/>
        <a:ext cx="2905516" cy="1743310"/>
      </dsp:txXfrm>
    </dsp:sp>
    <dsp:sp modelId="{FECDBBDE-E3D6-984E-A582-8BB99D919412}">
      <dsp:nvSpPr>
        <dsp:cNvPr id="0" name=""/>
        <dsp:cNvSpPr/>
      </dsp:nvSpPr>
      <dsp:spPr>
        <a:xfrm>
          <a:off x="376913" y="2034086"/>
          <a:ext cx="2905516" cy="17433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Arial" panose="020B0604020202020204" pitchFamily="34" charset="0"/>
              <a:cs typeface="Arial" panose="020B0604020202020204" pitchFamily="34" charset="0"/>
            </a:rPr>
            <a:t>Ensures fairness, consistency, and comparability in evaluation.</a:t>
          </a:r>
        </a:p>
      </dsp:txBody>
      <dsp:txXfrm>
        <a:off x="376913" y="2034086"/>
        <a:ext cx="2905516" cy="1743310"/>
      </dsp:txXfrm>
    </dsp:sp>
    <dsp:sp modelId="{8CEE16C2-DB15-BE45-BEA9-6265714DCEE5}">
      <dsp:nvSpPr>
        <dsp:cNvPr id="0" name=""/>
        <dsp:cNvSpPr/>
      </dsp:nvSpPr>
      <dsp:spPr>
        <a:xfrm>
          <a:off x="3572982" y="2034086"/>
          <a:ext cx="2905516" cy="17433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Arial" panose="020B0604020202020204" pitchFamily="34" charset="0"/>
              <a:cs typeface="Arial" panose="020B0604020202020204" pitchFamily="34" charset="0"/>
            </a:rPr>
            <a:t>Helps minimize bias and focuses on skills, knowledge, and suitability.</a:t>
          </a:r>
        </a:p>
      </dsp:txBody>
      <dsp:txXfrm>
        <a:off x="3572982" y="2034086"/>
        <a:ext cx="2905516" cy="1743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D5AD1-26E2-024A-AF95-9B0E246EB22E}">
      <dsp:nvSpPr>
        <dsp:cNvPr id="0" name=""/>
        <dsp:cNvSpPr/>
      </dsp:nvSpPr>
      <dsp:spPr>
        <a:xfrm>
          <a:off x="0" y="385369"/>
          <a:ext cx="7240963" cy="630000"/>
        </a:xfrm>
        <a:prstGeom prst="rect">
          <a:avLst/>
        </a:pr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2D8E8A-CCB7-BB48-B08A-7F71785FB1E3}">
      <dsp:nvSpPr>
        <dsp:cNvPr id="0" name=""/>
        <dsp:cNvSpPr/>
      </dsp:nvSpPr>
      <dsp:spPr>
        <a:xfrm>
          <a:off x="362048" y="16369"/>
          <a:ext cx="5068674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84" tIns="0" rIns="19158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Referenced from Bergelson (2022).</a:t>
          </a:r>
          <a:endParaRPr lang="en-GB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8074" y="52395"/>
        <a:ext cx="4996622" cy="665948"/>
      </dsp:txXfrm>
    </dsp:sp>
    <dsp:sp modelId="{0C76B18A-BF61-F34E-AF3A-0D7D909880EA}">
      <dsp:nvSpPr>
        <dsp:cNvPr id="0" name=""/>
        <dsp:cNvSpPr/>
      </dsp:nvSpPr>
      <dsp:spPr>
        <a:xfrm>
          <a:off x="0" y="1519369"/>
          <a:ext cx="7240963" cy="630000"/>
        </a:xfrm>
        <a:prstGeom prst="rect">
          <a:avLst/>
        </a:prstGeom>
        <a:noFill/>
        <a:ln w="15875" cap="rnd" cmpd="sng" algn="ctr">
          <a:solidFill>
            <a:schemeClr val="accent2">
              <a:hueOff val="1080030"/>
              <a:satOff val="150"/>
              <a:lumOff val="1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1FE81-C3D4-304D-8591-ADF4CC8BED7D}">
      <dsp:nvSpPr>
        <dsp:cNvPr id="0" name=""/>
        <dsp:cNvSpPr/>
      </dsp:nvSpPr>
      <dsp:spPr>
        <a:xfrm>
          <a:off x="362048" y="1150369"/>
          <a:ext cx="5068674" cy="738000"/>
        </a:xfrm>
        <a:prstGeom prst="roundRect">
          <a:avLst/>
        </a:prstGeom>
        <a:solidFill>
          <a:schemeClr val="accent2">
            <a:hueOff val="1080030"/>
            <a:satOff val="150"/>
            <a:lumOff val="13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84" tIns="0" rIns="19158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Focuses on job-specific skills and technical knowledge.</a:t>
          </a:r>
          <a:endParaRPr lang="en-GB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8074" y="1186395"/>
        <a:ext cx="4996622" cy="665948"/>
      </dsp:txXfrm>
    </dsp:sp>
    <dsp:sp modelId="{6978CF80-FC64-8049-B973-7CBFA5891DB4}">
      <dsp:nvSpPr>
        <dsp:cNvPr id="0" name=""/>
        <dsp:cNvSpPr/>
      </dsp:nvSpPr>
      <dsp:spPr>
        <a:xfrm>
          <a:off x="0" y="2653369"/>
          <a:ext cx="7240963" cy="630000"/>
        </a:xfrm>
        <a:prstGeom prst="rect">
          <a:avLst/>
        </a:prstGeom>
        <a:noFill/>
        <a:ln w="15875" cap="rnd" cmpd="sng" algn="ctr">
          <a:solidFill>
            <a:schemeClr val="accent2">
              <a:hueOff val="2160060"/>
              <a:satOff val="301"/>
              <a:lumOff val="2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E9C6E1-2569-AE47-9D19-98348718931B}">
      <dsp:nvSpPr>
        <dsp:cNvPr id="0" name=""/>
        <dsp:cNvSpPr/>
      </dsp:nvSpPr>
      <dsp:spPr>
        <a:xfrm>
          <a:off x="362048" y="2284369"/>
          <a:ext cx="5068674" cy="738000"/>
        </a:xfrm>
        <a:prstGeom prst="roundRect">
          <a:avLst/>
        </a:prstGeom>
        <a:solidFill>
          <a:schemeClr val="accent2">
            <a:hueOff val="2160060"/>
            <a:satOff val="301"/>
            <a:lumOff val="26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84" tIns="0" rIns="19158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Tests problem-solving and practical understanding of IT systems.</a:t>
          </a:r>
          <a:endParaRPr lang="en-GB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8074" y="2320395"/>
        <a:ext cx="4996622" cy="665948"/>
      </dsp:txXfrm>
    </dsp:sp>
    <dsp:sp modelId="{EB05FE63-6664-A94D-99BD-2A77B0CA4271}">
      <dsp:nvSpPr>
        <dsp:cNvPr id="0" name=""/>
        <dsp:cNvSpPr/>
      </dsp:nvSpPr>
      <dsp:spPr>
        <a:xfrm>
          <a:off x="0" y="3787369"/>
          <a:ext cx="7240963" cy="630000"/>
        </a:xfrm>
        <a:prstGeom prst="rect">
          <a:avLst/>
        </a:prstGeom>
        <a:noFill/>
        <a:ln w="15875" cap="rnd" cmpd="sng" algn="ctr">
          <a:solidFill>
            <a:schemeClr val="accent2">
              <a:hueOff val="3240090"/>
              <a:satOff val="451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77152C-A760-E646-801A-6627B414ED67}">
      <dsp:nvSpPr>
        <dsp:cNvPr id="0" name=""/>
        <dsp:cNvSpPr/>
      </dsp:nvSpPr>
      <dsp:spPr>
        <a:xfrm>
          <a:off x="362048" y="3418369"/>
          <a:ext cx="5068674" cy="738000"/>
        </a:xfrm>
        <a:prstGeom prst="roundRect">
          <a:avLst/>
        </a:prstGeom>
        <a:solidFill>
          <a:schemeClr val="accent2">
            <a:hueOff val="3240090"/>
            <a:satOff val="451"/>
            <a:lumOff val="3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84" tIns="0" rIns="191584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Useful for identifying candidates with the right expertise for the role.</a:t>
          </a:r>
          <a:endParaRPr lang="en-GB" sz="20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8074" y="3454395"/>
        <a:ext cx="4996622" cy="6659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2B604-6BAC-C84C-898A-8E1DECEB386A}">
      <dsp:nvSpPr>
        <dsp:cNvPr id="0" name=""/>
        <dsp:cNvSpPr/>
      </dsp:nvSpPr>
      <dsp:spPr>
        <a:xfrm>
          <a:off x="1350414" y="269310"/>
          <a:ext cx="5561513" cy="2971545"/>
        </a:xfrm>
        <a:prstGeom prst="pie">
          <a:avLst>
            <a:gd name="adj1" fmla="val 16200000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Supported by Wingate &amp; Bourdage (2024).</a:t>
          </a:r>
          <a:endParaRPr lang="en-GB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94730" y="819046"/>
        <a:ext cx="2052463" cy="884388"/>
      </dsp:txXfrm>
    </dsp:sp>
    <dsp:sp modelId="{F99DCED7-2DAE-BD46-B165-95B4D0B2D0BF}">
      <dsp:nvSpPr>
        <dsp:cNvPr id="0" name=""/>
        <dsp:cNvSpPr/>
      </dsp:nvSpPr>
      <dsp:spPr>
        <a:xfrm>
          <a:off x="1070433" y="147817"/>
          <a:ext cx="5854019" cy="3481986"/>
        </a:xfrm>
        <a:prstGeom prst="pie">
          <a:avLst>
            <a:gd name="adj1" fmla="val 0"/>
            <a:gd name="adj2" fmla="val 54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Candidates complete real tasks or simulations related to the IT job.</a:t>
          </a:r>
          <a:endParaRPr lang="en-GB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01979" y="1950989"/>
        <a:ext cx="2160411" cy="1036305"/>
      </dsp:txXfrm>
    </dsp:sp>
    <dsp:sp modelId="{57BB3E3F-46DD-C048-B7E6-B63BE365313A}">
      <dsp:nvSpPr>
        <dsp:cNvPr id="0" name=""/>
        <dsp:cNvSpPr/>
      </dsp:nvSpPr>
      <dsp:spPr>
        <a:xfrm>
          <a:off x="1324876" y="138583"/>
          <a:ext cx="5345132" cy="3500454"/>
        </a:xfrm>
        <a:prstGeom prst="pie">
          <a:avLst>
            <a:gd name="adj1" fmla="val 5400000"/>
            <a:gd name="adj2" fmla="val 108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Measures practical ability and how well they can apply knowledge.</a:t>
          </a:r>
          <a:endParaRPr lang="en-GB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29385" y="1951319"/>
        <a:ext cx="1972608" cy="1041802"/>
      </dsp:txXfrm>
    </dsp:sp>
    <dsp:sp modelId="{B68FAA4A-81ED-D849-8A02-82F4E3CF8687}">
      <dsp:nvSpPr>
        <dsp:cNvPr id="0" name=""/>
        <dsp:cNvSpPr/>
      </dsp:nvSpPr>
      <dsp:spPr>
        <a:xfrm>
          <a:off x="1311469" y="269319"/>
          <a:ext cx="5371946" cy="3238982"/>
        </a:xfrm>
        <a:prstGeom prst="pie">
          <a:avLst>
            <a:gd name="adj1" fmla="val 108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Provides a realistic preview of candidate performance on the job.</a:t>
          </a:r>
          <a:endParaRPr lang="en-GB" sz="16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19011" y="866988"/>
        <a:ext cx="1982503" cy="96398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72374E-110C-9F45-A819-E9B32EBC7E37}">
      <dsp:nvSpPr>
        <dsp:cNvPr id="0" name=""/>
        <dsp:cNvSpPr/>
      </dsp:nvSpPr>
      <dsp:spPr>
        <a:xfrm rot="5400000">
          <a:off x="4937877" y="-2327547"/>
          <a:ext cx="769308" cy="5620730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Explore a deeper understanding, seek clarification, and encourage detailed responses. </a:t>
          </a:r>
        </a:p>
      </dsp:txBody>
      <dsp:txXfrm rot="-5400000">
        <a:off x="2512167" y="135718"/>
        <a:ext cx="5583175" cy="694198"/>
      </dsp:txXfrm>
    </dsp:sp>
    <dsp:sp modelId="{40A8F67C-CF94-9B49-AA8D-60833C1C6CED}">
      <dsp:nvSpPr>
        <dsp:cNvPr id="0" name=""/>
        <dsp:cNvSpPr/>
      </dsp:nvSpPr>
      <dsp:spPr>
        <a:xfrm>
          <a:off x="235190" y="1999"/>
          <a:ext cx="2276976" cy="96163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Probing Questions</a:t>
          </a:r>
        </a:p>
      </dsp:txBody>
      <dsp:txXfrm>
        <a:off x="282133" y="48942"/>
        <a:ext cx="2183090" cy="867750"/>
      </dsp:txXfrm>
    </dsp:sp>
    <dsp:sp modelId="{3C979BCC-4A3E-164C-8A3A-6C52D6CCEEB2}">
      <dsp:nvSpPr>
        <dsp:cNvPr id="0" name=""/>
        <dsp:cNvSpPr/>
      </dsp:nvSpPr>
      <dsp:spPr>
        <a:xfrm rot="5400000">
          <a:off x="4909921" y="-1345785"/>
          <a:ext cx="769308" cy="5676642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Focus on factual or technical details to test accuracy and precision.</a:t>
          </a:r>
        </a:p>
      </dsp:txBody>
      <dsp:txXfrm rot="-5400000">
        <a:off x="2456255" y="1145436"/>
        <a:ext cx="5639087" cy="694198"/>
      </dsp:txXfrm>
    </dsp:sp>
    <dsp:sp modelId="{FB6FAE7F-3A66-EB43-A29D-14AD1E34289F}">
      <dsp:nvSpPr>
        <dsp:cNvPr id="0" name=""/>
        <dsp:cNvSpPr/>
      </dsp:nvSpPr>
      <dsp:spPr>
        <a:xfrm>
          <a:off x="235190" y="1011717"/>
          <a:ext cx="2221064" cy="96163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Specific Questions</a:t>
          </a:r>
        </a:p>
      </dsp:txBody>
      <dsp:txXfrm>
        <a:off x="282133" y="1058660"/>
        <a:ext cx="2127178" cy="867750"/>
      </dsp:txXfrm>
    </dsp:sp>
    <dsp:sp modelId="{DBDAAEC9-9DF2-4D4F-8416-43150DE0AFA4}">
      <dsp:nvSpPr>
        <dsp:cNvPr id="0" name=""/>
        <dsp:cNvSpPr/>
      </dsp:nvSpPr>
      <dsp:spPr>
        <a:xfrm rot="5400000">
          <a:off x="4890677" y="-355294"/>
          <a:ext cx="769308" cy="5715095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Present imagined situations to assess problem-solving and analytical thinking. </a:t>
          </a:r>
        </a:p>
      </dsp:txBody>
      <dsp:txXfrm rot="-5400000">
        <a:off x="2417784" y="2155154"/>
        <a:ext cx="5677540" cy="694198"/>
      </dsp:txXfrm>
    </dsp:sp>
    <dsp:sp modelId="{BAF49901-FEC7-0144-A3E0-9BA4F78D0629}">
      <dsp:nvSpPr>
        <dsp:cNvPr id="0" name=""/>
        <dsp:cNvSpPr/>
      </dsp:nvSpPr>
      <dsp:spPr>
        <a:xfrm>
          <a:off x="235190" y="2021435"/>
          <a:ext cx="2182594" cy="96163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Hypothetical Questions</a:t>
          </a:r>
        </a:p>
      </dsp:txBody>
      <dsp:txXfrm>
        <a:off x="282133" y="2068378"/>
        <a:ext cx="2088708" cy="867750"/>
      </dsp:txXfrm>
    </dsp:sp>
    <dsp:sp modelId="{C99E1F7F-F5A1-D545-B700-869F27B37B57}">
      <dsp:nvSpPr>
        <dsp:cNvPr id="0" name=""/>
        <dsp:cNvSpPr/>
      </dsp:nvSpPr>
      <dsp:spPr>
        <a:xfrm rot="5400000">
          <a:off x="4872803" y="645185"/>
          <a:ext cx="769308" cy="5733572"/>
        </a:xfrm>
        <a:prstGeom prst="round2Same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Encourage self-evaluation and learning from past experiences. </a:t>
          </a:r>
        </a:p>
      </dsp:txBody>
      <dsp:txXfrm rot="-5400000">
        <a:off x="2390672" y="3164872"/>
        <a:ext cx="5696017" cy="694198"/>
      </dsp:txXfrm>
    </dsp:sp>
    <dsp:sp modelId="{9458B0DE-F7FB-0E43-8391-2C04A860DD6B}">
      <dsp:nvSpPr>
        <dsp:cNvPr id="0" name=""/>
        <dsp:cNvSpPr/>
      </dsp:nvSpPr>
      <dsp:spPr>
        <a:xfrm>
          <a:off x="235190" y="3031153"/>
          <a:ext cx="2155481" cy="961636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Reflective Questions</a:t>
          </a:r>
        </a:p>
      </dsp:txBody>
      <dsp:txXfrm>
        <a:off x="282133" y="3078096"/>
        <a:ext cx="2061595" cy="8677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8D4E4B-1E43-4243-8301-BE1E593492AA}">
      <dsp:nvSpPr>
        <dsp:cNvPr id="0" name=""/>
        <dsp:cNvSpPr/>
      </dsp:nvSpPr>
      <dsp:spPr>
        <a:xfrm rot="5400000">
          <a:off x="3678626" y="-1274808"/>
          <a:ext cx="1165244" cy="4010587"/>
        </a:xfrm>
        <a:prstGeom prst="round2Same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Conducted in person, allowing direct observation of body language and interpersonal skills.</a:t>
          </a:r>
        </a:p>
      </dsp:txBody>
      <dsp:txXfrm rot="-5400000">
        <a:off x="2255955" y="204746"/>
        <a:ext cx="3953704" cy="1051478"/>
      </dsp:txXfrm>
    </dsp:sp>
    <dsp:sp modelId="{FBBB5567-775B-A442-87BE-23420F9E791D}">
      <dsp:nvSpPr>
        <dsp:cNvPr id="0" name=""/>
        <dsp:cNvSpPr/>
      </dsp:nvSpPr>
      <dsp:spPr>
        <a:xfrm>
          <a:off x="0" y="2206"/>
          <a:ext cx="2255955" cy="1456555"/>
        </a:xfrm>
        <a:prstGeom prst="roundRect">
          <a:avLst/>
        </a:prstGeom>
        <a:noFill/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Face-to-Face Interview</a:t>
          </a:r>
        </a:p>
      </dsp:txBody>
      <dsp:txXfrm>
        <a:off x="71103" y="73309"/>
        <a:ext cx="2113749" cy="1314349"/>
      </dsp:txXfrm>
    </dsp:sp>
    <dsp:sp modelId="{74D8C146-2676-1D4B-AB88-67F8575C956C}">
      <dsp:nvSpPr>
        <dsp:cNvPr id="0" name=""/>
        <dsp:cNvSpPr/>
      </dsp:nvSpPr>
      <dsp:spPr>
        <a:xfrm rot="5400000">
          <a:off x="3678626" y="254574"/>
          <a:ext cx="1165244" cy="4010587"/>
        </a:xfrm>
        <a:prstGeom prst="round2SameRect">
          <a:avLst/>
        </a:prstGeom>
        <a:solidFill>
          <a:schemeClr val="accent2">
            <a:lumMod val="40000"/>
            <a:lumOff val="60000"/>
            <a:alpha val="9000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Test real tools or devices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Observe hands-on performance</a:t>
          </a:r>
        </a:p>
      </dsp:txBody>
      <dsp:txXfrm rot="-5400000">
        <a:off x="2255955" y="1734129"/>
        <a:ext cx="3953704" cy="1051478"/>
      </dsp:txXfrm>
    </dsp:sp>
    <dsp:sp modelId="{EF062C42-07DC-F04A-9E14-6AD339B8C8A2}">
      <dsp:nvSpPr>
        <dsp:cNvPr id="0" name=""/>
        <dsp:cNvSpPr/>
      </dsp:nvSpPr>
      <dsp:spPr>
        <a:xfrm>
          <a:off x="0" y="1531590"/>
          <a:ext cx="2255955" cy="1456555"/>
        </a:xfrm>
        <a:prstGeom prst="roundRect">
          <a:avLst/>
        </a:prstGeom>
        <a:noFill/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</a:p>
      </dsp:txBody>
      <dsp:txXfrm>
        <a:off x="71103" y="1602693"/>
        <a:ext cx="2113749" cy="1314349"/>
      </dsp:txXfrm>
    </dsp:sp>
    <dsp:sp modelId="{4768C3CB-FAAD-014D-B1EB-3AD981B62E27}">
      <dsp:nvSpPr>
        <dsp:cNvPr id="0" name=""/>
        <dsp:cNvSpPr/>
      </dsp:nvSpPr>
      <dsp:spPr>
        <a:xfrm rot="5400000">
          <a:off x="3678626" y="1783958"/>
          <a:ext cx="1165244" cy="4010587"/>
        </a:xfrm>
        <a:prstGeom prst="round2SameRect">
          <a:avLst/>
        </a:prstGeom>
        <a:solidFill>
          <a:schemeClr val="accent2">
            <a:lumMod val="60000"/>
            <a:lumOff val="40000"/>
            <a:alpha val="9000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>
              <a:latin typeface="Arial" panose="020B0604020202020204" pitchFamily="34" charset="0"/>
              <a:cs typeface="Arial" panose="020B0604020202020204" pitchFamily="34" charset="0"/>
            </a:rPr>
            <a:t>Requires travel to site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Time and cost are higher</a:t>
          </a:r>
        </a:p>
      </dsp:txBody>
      <dsp:txXfrm rot="-5400000">
        <a:off x="2255955" y="3263513"/>
        <a:ext cx="3953704" cy="1051478"/>
      </dsp:txXfrm>
    </dsp:sp>
    <dsp:sp modelId="{CEA02677-B4B1-A844-992C-C39F82BB4CE3}">
      <dsp:nvSpPr>
        <dsp:cNvPr id="0" name=""/>
        <dsp:cNvSpPr/>
      </dsp:nvSpPr>
      <dsp:spPr>
        <a:xfrm>
          <a:off x="0" y="3060974"/>
          <a:ext cx="2255955" cy="1456555"/>
        </a:xfrm>
        <a:prstGeom prst="roundRect">
          <a:avLst/>
        </a:prstGeom>
        <a:noFill/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rPr>
            <a:t>Disadvantages</a:t>
          </a:r>
        </a:p>
      </dsp:txBody>
      <dsp:txXfrm>
        <a:off x="71103" y="3132077"/>
        <a:ext cx="2113749" cy="131434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27A4EA-9F9D-2B40-8B9D-933ACA5BC267}">
      <dsp:nvSpPr>
        <dsp:cNvPr id="0" name=""/>
        <dsp:cNvSpPr/>
      </dsp:nvSpPr>
      <dsp:spPr>
        <a:xfrm rot="5400000">
          <a:off x="3206573" y="-1052666"/>
          <a:ext cx="1165244" cy="3566302"/>
        </a:xfrm>
        <a:prstGeom prst="round2Same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5875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Conducted via video platforms such as Zoom or Teams.</a:t>
          </a:r>
        </a:p>
      </dsp:txBody>
      <dsp:txXfrm rot="-5400000">
        <a:off x="2006045" y="204745"/>
        <a:ext cx="3509419" cy="1051478"/>
      </dsp:txXfrm>
    </dsp:sp>
    <dsp:sp modelId="{E8E91A5F-49BD-624F-88A1-3B06263F49EC}">
      <dsp:nvSpPr>
        <dsp:cNvPr id="0" name=""/>
        <dsp:cNvSpPr/>
      </dsp:nvSpPr>
      <dsp:spPr>
        <a:xfrm>
          <a:off x="0" y="2206"/>
          <a:ext cx="2006044" cy="1456555"/>
        </a:xfrm>
        <a:prstGeom prst="roundRect">
          <a:avLst/>
        </a:prstGeom>
        <a:noFill/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Online Interview</a:t>
          </a:r>
        </a:p>
      </dsp:txBody>
      <dsp:txXfrm>
        <a:off x="71103" y="73309"/>
        <a:ext cx="1863838" cy="1314349"/>
      </dsp:txXfrm>
    </dsp:sp>
    <dsp:sp modelId="{E15B4F93-FD96-F445-84E9-01F10A04A511}">
      <dsp:nvSpPr>
        <dsp:cNvPr id="0" name=""/>
        <dsp:cNvSpPr/>
      </dsp:nvSpPr>
      <dsp:spPr>
        <a:xfrm rot="5400000">
          <a:off x="3206573" y="476717"/>
          <a:ext cx="1165244" cy="3566302"/>
        </a:xfrm>
        <a:prstGeom prst="round2SameRect">
          <a:avLst/>
        </a:prstGeom>
        <a:solidFill>
          <a:schemeClr val="accent1">
            <a:lumMod val="40000"/>
            <a:lumOff val="60000"/>
            <a:alpha val="90000"/>
          </a:schemeClr>
        </a:solidFill>
        <a:ln w="15875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Saves time and cost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Flexible and accessible</a:t>
          </a:r>
        </a:p>
      </dsp:txBody>
      <dsp:txXfrm rot="-5400000">
        <a:off x="2006045" y="1734129"/>
        <a:ext cx="3509419" cy="1051478"/>
      </dsp:txXfrm>
    </dsp:sp>
    <dsp:sp modelId="{2F4C5022-6699-004C-A243-2DD144A5DDE7}">
      <dsp:nvSpPr>
        <dsp:cNvPr id="0" name=""/>
        <dsp:cNvSpPr/>
      </dsp:nvSpPr>
      <dsp:spPr>
        <a:xfrm>
          <a:off x="0" y="1531590"/>
          <a:ext cx="2006044" cy="1456555"/>
        </a:xfrm>
        <a:prstGeom prst="roundRect">
          <a:avLst/>
        </a:prstGeom>
        <a:noFill/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0070C0"/>
              </a:solidFill>
            </a:rPr>
            <a:t>Advantages</a:t>
          </a:r>
        </a:p>
      </dsp:txBody>
      <dsp:txXfrm>
        <a:off x="71103" y="1602693"/>
        <a:ext cx="1863838" cy="1314349"/>
      </dsp:txXfrm>
    </dsp:sp>
    <dsp:sp modelId="{C8B4C484-5C47-A34A-AEE3-A9AED5AABC3A}">
      <dsp:nvSpPr>
        <dsp:cNvPr id="0" name=""/>
        <dsp:cNvSpPr/>
      </dsp:nvSpPr>
      <dsp:spPr>
        <a:xfrm rot="5400000">
          <a:off x="3206573" y="2006101"/>
          <a:ext cx="1165244" cy="3566302"/>
        </a:xfrm>
        <a:prstGeom prst="round2SameRect">
          <a:avLst/>
        </a:prstGeom>
        <a:solidFill>
          <a:schemeClr val="accent1">
            <a:lumMod val="60000"/>
            <a:lumOff val="40000"/>
            <a:alpha val="90000"/>
          </a:schemeClr>
        </a:solidFill>
        <a:ln w="15875" cap="rnd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Hard to test practical skills</a:t>
          </a:r>
        </a:p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 dirty="0"/>
            <a:t>Technical issues possible</a:t>
          </a:r>
        </a:p>
      </dsp:txBody>
      <dsp:txXfrm rot="-5400000">
        <a:off x="2006045" y="3263513"/>
        <a:ext cx="3509419" cy="1051478"/>
      </dsp:txXfrm>
    </dsp:sp>
    <dsp:sp modelId="{8358A0F9-0CE7-9B43-BE03-BE3043803E09}">
      <dsp:nvSpPr>
        <dsp:cNvPr id="0" name=""/>
        <dsp:cNvSpPr/>
      </dsp:nvSpPr>
      <dsp:spPr>
        <a:xfrm>
          <a:off x="0" y="3060974"/>
          <a:ext cx="2006044" cy="1456555"/>
        </a:xfrm>
        <a:prstGeom prst="roundRect">
          <a:avLst/>
        </a:prstGeom>
        <a:noFill/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002060"/>
              </a:solidFill>
            </a:rPr>
            <a:t>Disadvantages</a:t>
          </a:r>
        </a:p>
      </dsp:txBody>
      <dsp:txXfrm>
        <a:off x="71103" y="3132077"/>
        <a:ext cx="1863838" cy="131434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959C8-64A8-C84C-A293-DA448F7F5622}">
      <dsp:nvSpPr>
        <dsp:cNvPr id="0" name=""/>
        <dsp:cNvSpPr/>
      </dsp:nvSpPr>
      <dsp:spPr>
        <a:xfrm rot="5400000">
          <a:off x="-159097" y="161299"/>
          <a:ext cx="1060650" cy="742455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Effective Hiring</a:t>
          </a:r>
        </a:p>
      </dsp:txBody>
      <dsp:txXfrm rot="-5400000">
        <a:off x="1" y="373430"/>
        <a:ext cx="742455" cy="318195"/>
      </dsp:txXfrm>
    </dsp:sp>
    <dsp:sp modelId="{51DBF3CD-AAD7-B94D-8E8F-0D94E3DBE979}">
      <dsp:nvSpPr>
        <dsp:cNvPr id="0" name=""/>
        <dsp:cNvSpPr/>
      </dsp:nvSpPr>
      <dsp:spPr>
        <a:xfrm rot="5400000">
          <a:off x="5515775" y="-4771118"/>
          <a:ext cx="689422" cy="102360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Helps SITA recruit skilled and motivated IT Network Field Technicians for Heathrow.</a:t>
          </a:r>
        </a:p>
      </dsp:txBody>
      <dsp:txXfrm rot="-5400000">
        <a:off x="742455" y="35857"/>
        <a:ext cx="10202408" cy="622112"/>
      </dsp:txXfrm>
    </dsp:sp>
    <dsp:sp modelId="{F8D6FF26-5EB9-5D46-9F44-C6825BA442B4}">
      <dsp:nvSpPr>
        <dsp:cNvPr id="0" name=""/>
        <dsp:cNvSpPr/>
      </dsp:nvSpPr>
      <dsp:spPr>
        <a:xfrm rot="5400000">
          <a:off x="-159097" y="1104508"/>
          <a:ext cx="1060650" cy="742455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>
              <a:latin typeface="Arial" panose="020B0604020202020204" pitchFamily="34" charset="0"/>
              <a:cs typeface="Arial" panose="020B0604020202020204" pitchFamily="34" charset="0"/>
            </a:rPr>
            <a:t>Fair Assessment</a:t>
          </a:r>
          <a:endParaRPr lang="en-GB" sz="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1316639"/>
        <a:ext cx="742455" cy="318195"/>
      </dsp:txXfrm>
    </dsp:sp>
    <dsp:sp modelId="{EF89297F-9F26-6A41-9430-CE306166D176}">
      <dsp:nvSpPr>
        <dsp:cNvPr id="0" name=""/>
        <dsp:cNvSpPr/>
      </dsp:nvSpPr>
      <dsp:spPr>
        <a:xfrm rot="5400000">
          <a:off x="5515775" y="-3827909"/>
          <a:ext cx="689422" cy="102360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Structured, technical, and practical interviews ensure fairness and reliability.</a:t>
          </a:r>
        </a:p>
      </dsp:txBody>
      <dsp:txXfrm rot="-5400000">
        <a:off x="742455" y="979066"/>
        <a:ext cx="10202408" cy="622112"/>
      </dsp:txXfrm>
    </dsp:sp>
    <dsp:sp modelId="{C785BCAE-D3FC-1C41-88FC-C40FC1D21C0C}">
      <dsp:nvSpPr>
        <dsp:cNvPr id="0" name=""/>
        <dsp:cNvSpPr/>
      </dsp:nvSpPr>
      <dsp:spPr>
        <a:xfrm rot="5400000">
          <a:off x="-159097" y="2047717"/>
          <a:ext cx="1060650" cy="742455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Clear Evaluation</a:t>
          </a:r>
          <a:endParaRPr lang="en-GB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2259848"/>
        <a:ext cx="742455" cy="318195"/>
      </dsp:txXfrm>
    </dsp:sp>
    <dsp:sp modelId="{831F2BFB-D766-6E41-A62F-FCD4F2086CA5}">
      <dsp:nvSpPr>
        <dsp:cNvPr id="0" name=""/>
        <dsp:cNvSpPr/>
      </dsp:nvSpPr>
      <dsp:spPr>
        <a:xfrm rot="5400000">
          <a:off x="5515775" y="-2884700"/>
          <a:ext cx="689422" cy="102360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Questioning techniques assess both technical and behavioural skills accurately.</a:t>
          </a:r>
        </a:p>
      </dsp:txBody>
      <dsp:txXfrm rot="-5400000">
        <a:off x="742455" y="1922275"/>
        <a:ext cx="10202408" cy="622112"/>
      </dsp:txXfrm>
    </dsp:sp>
    <dsp:sp modelId="{D1FC60B2-20D7-9B41-AA61-E5136B2C9C9D}">
      <dsp:nvSpPr>
        <dsp:cNvPr id="0" name=""/>
        <dsp:cNvSpPr/>
      </dsp:nvSpPr>
      <dsp:spPr>
        <a:xfrm rot="5400000">
          <a:off x="-159097" y="2990926"/>
          <a:ext cx="1060650" cy="742455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Flexible Approach</a:t>
          </a:r>
          <a:endParaRPr lang="en-GB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3203057"/>
        <a:ext cx="742455" cy="318195"/>
      </dsp:txXfrm>
    </dsp:sp>
    <dsp:sp modelId="{571FC57D-BAA1-F748-A1BF-74BF6412A472}">
      <dsp:nvSpPr>
        <dsp:cNvPr id="0" name=""/>
        <dsp:cNvSpPr/>
      </dsp:nvSpPr>
      <dsp:spPr>
        <a:xfrm rot="5400000">
          <a:off x="5515775" y="-1941491"/>
          <a:ext cx="689422" cy="102360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Combining face-to-face and online interviews increases accessibility and efficiency.</a:t>
          </a:r>
        </a:p>
      </dsp:txBody>
      <dsp:txXfrm rot="-5400000">
        <a:off x="742455" y="2865484"/>
        <a:ext cx="10202408" cy="622112"/>
      </dsp:txXfrm>
    </dsp:sp>
    <dsp:sp modelId="{31494E3F-5177-F141-A5B7-833B2CBC5632}">
      <dsp:nvSpPr>
        <dsp:cNvPr id="0" name=""/>
        <dsp:cNvSpPr/>
      </dsp:nvSpPr>
      <dsp:spPr>
        <a:xfrm rot="5400000">
          <a:off x="-159097" y="3934135"/>
          <a:ext cx="1060650" cy="742455"/>
        </a:xfrm>
        <a:prstGeom prst="chevron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Strong Workforce</a:t>
          </a:r>
          <a:endParaRPr lang="en-GB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4146266"/>
        <a:ext cx="742455" cy="318195"/>
      </dsp:txXfrm>
    </dsp:sp>
    <dsp:sp modelId="{1266C962-75A4-B144-B3C8-521C967AB32A}">
      <dsp:nvSpPr>
        <dsp:cNvPr id="0" name=""/>
        <dsp:cNvSpPr/>
      </dsp:nvSpPr>
      <dsp:spPr>
        <a:xfrm rot="5400000">
          <a:off x="5515775" y="-998282"/>
          <a:ext cx="689422" cy="102360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SITA’s recruitment strategy builds a capable and high-performing team.</a:t>
          </a:r>
        </a:p>
      </dsp:txBody>
      <dsp:txXfrm rot="-5400000">
        <a:off x="742455" y="3808693"/>
        <a:ext cx="10202408" cy="6221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966DDF-FA2C-314E-9C90-1B805D211221}">
      <dsp:nvSpPr>
        <dsp:cNvPr id="0" name=""/>
        <dsp:cNvSpPr/>
      </dsp:nvSpPr>
      <dsp:spPr>
        <a:xfrm>
          <a:off x="0" y="28131"/>
          <a:ext cx="11473840" cy="6177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Bergelson, I. (2022) </a:t>
          </a:r>
          <a:r>
            <a:rPr lang="en-GB" sz="1400" i="1" kern="1200" dirty="0">
              <a:latin typeface="Arial" panose="020B0604020202020204" pitchFamily="34" charset="0"/>
              <a:cs typeface="Arial" panose="020B0604020202020204" pitchFamily="34" charset="0"/>
            </a:rPr>
            <a:t>Best Practices for Reducing Bias in the Interview Process.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PMC.</a:t>
          </a:r>
        </a:p>
      </dsp:txBody>
      <dsp:txXfrm>
        <a:off x="30157" y="58288"/>
        <a:ext cx="11413526" cy="557446"/>
      </dsp:txXfrm>
    </dsp:sp>
    <dsp:sp modelId="{FC03037E-2F7D-4748-B3B4-88B2969939AE}">
      <dsp:nvSpPr>
        <dsp:cNvPr id="0" name=""/>
        <dsp:cNvSpPr/>
      </dsp:nvSpPr>
      <dsp:spPr>
        <a:xfrm>
          <a:off x="0" y="740931"/>
          <a:ext cx="11473840" cy="6177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6667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Hargie, O. 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(2021) </a:t>
          </a:r>
          <a:r>
            <a:rPr lang="en-GB" sz="1400" i="1" kern="1200">
              <a:latin typeface="Arial" panose="020B0604020202020204" pitchFamily="34" charset="0"/>
              <a:cs typeface="Arial" panose="020B0604020202020204" pitchFamily="34" charset="0"/>
            </a:rPr>
            <a:t>Skilled Interpersonal Communication: Research, Theory and Practice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(7th ed.).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London: Routledge.</a:t>
          </a:r>
        </a:p>
      </dsp:txBody>
      <dsp:txXfrm>
        <a:off x="30157" y="771088"/>
        <a:ext cx="11413526" cy="557446"/>
      </dsp:txXfrm>
    </dsp:sp>
    <dsp:sp modelId="{2BE0AF4A-DEEE-0345-99DC-81B621CD805F}">
      <dsp:nvSpPr>
        <dsp:cNvPr id="0" name=""/>
        <dsp:cNvSpPr/>
      </dsp:nvSpPr>
      <dsp:spPr>
        <a:xfrm>
          <a:off x="0" y="1453731"/>
          <a:ext cx="11473840" cy="6177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13333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Potočnik, K., Tims, M., &amp; Parker, S. K. (2021). </a:t>
          </a:r>
          <a:r>
            <a:rPr lang="en-GB" sz="1400" i="1" kern="1200">
              <a:latin typeface="Arial" panose="020B0604020202020204" pitchFamily="34" charset="0"/>
              <a:cs typeface="Arial" panose="020B0604020202020204" pitchFamily="34" charset="0"/>
            </a:rPr>
            <a:t>Paving the way for research on recruitment and selection in the 21st century.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i="1" kern="1200">
              <a:latin typeface="Arial" panose="020B0604020202020204" pitchFamily="34" charset="0"/>
              <a:cs typeface="Arial" panose="020B0604020202020204" pitchFamily="34" charset="0"/>
            </a:rPr>
            <a:t>European Journal of Work and Organizational Psychology, 30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(1), 1–17.</a:t>
          </a:r>
        </a:p>
      </dsp:txBody>
      <dsp:txXfrm>
        <a:off x="30157" y="1483888"/>
        <a:ext cx="11413526" cy="557446"/>
      </dsp:txXfrm>
    </dsp:sp>
    <dsp:sp modelId="{7261E8C4-8AB1-9F40-BEA0-B06823876687}">
      <dsp:nvSpPr>
        <dsp:cNvPr id="0" name=""/>
        <dsp:cNvSpPr/>
      </dsp:nvSpPr>
      <dsp:spPr>
        <a:xfrm>
          <a:off x="0" y="2166531"/>
          <a:ext cx="11473840" cy="6177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2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i="1" kern="1200" dirty="0">
              <a:latin typeface="Arial" panose="020B0604020202020204" pitchFamily="34" charset="0"/>
              <a:cs typeface="Arial" panose="020B0604020202020204" pitchFamily="34" charset="0"/>
            </a:rPr>
            <a:t>SITA (2025) About us, SITA Ltd., London. Available at: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https://www.sita.aero/about-us/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(Accessed: 25 October 2025)</a:t>
          </a:r>
        </a:p>
      </dsp:txBody>
      <dsp:txXfrm>
        <a:off x="30157" y="2196688"/>
        <a:ext cx="11413526" cy="557446"/>
      </dsp:txXfrm>
    </dsp:sp>
    <dsp:sp modelId="{9409A540-CDBF-F04E-9FE2-8DB43E9359FA}">
      <dsp:nvSpPr>
        <dsp:cNvPr id="0" name=""/>
        <dsp:cNvSpPr/>
      </dsp:nvSpPr>
      <dsp:spPr>
        <a:xfrm>
          <a:off x="0" y="2879331"/>
          <a:ext cx="11473840" cy="6177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26667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Trompenaars, F. and Woolliams, P. (2024) </a:t>
          </a:r>
          <a:r>
            <a:rPr lang="en-GB" sz="1400" i="1" kern="1200">
              <a:latin typeface="Arial" panose="020B0604020202020204" pitchFamily="34" charset="0"/>
              <a:cs typeface="Arial" panose="020B0604020202020204" pitchFamily="34" charset="0"/>
            </a:rPr>
            <a:t>New Approaches to Recruitment and Selection.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 Emerald Publishing, London.</a:t>
          </a:r>
        </a:p>
      </dsp:txBody>
      <dsp:txXfrm>
        <a:off x="30157" y="2909488"/>
        <a:ext cx="11413526" cy="557446"/>
      </dsp:txXfrm>
    </dsp:sp>
    <dsp:sp modelId="{716C346A-CA29-AE44-87DC-EFAC1D7570EB}">
      <dsp:nvSpPr>
        <dsp:cNvPr id="0" name=""/>
        <dsp:cNvSpPr/>
      </dsp:nvSpPr>
      <dsp:spPr>
        <a:xfrm>
          <a:off x="0" y="3592131"/>
          <a:ext cx="11473840" cy="6177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33333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Taherdoost, H. (2022) ‘How to conduct an effective interview: A guide to interview design in research study authors’, </a:t>
          </a:r>
          <a:r>
            <a:rPr lang="en-GB" sz="1400" i="1" kern="1200" dirty="0">
              <a:latin typeface="Arial" panose="020B0604020202020204" pitchFamily="34" charset="0"/>
              <a:cs typeface="Arial" panose="020B0604020202020204" pitchFamily="34" charset="0"/>
            </a:rPr>
            <a:t>International Journal of Academic Research in Management (IJARM)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, 11(1), pp. 39–51. Available at: https://hal.science/hal-03741838 (Accessed: 2 November 2025).</a:t>
          </a:r>
        </a:p>
      </dsp:txBody>
      <dsp:txXfrm>
        <a:off x="30157" y="3622288"/>
        <a:ext cx="11413526" cy="557446"/>
      </dsp:txXfrm>
    </dsp:sp>
    <dsp:sp modelId="{05D6408A-D558-FA45-B972-550F8CA24144}">
      <dsp:nvSpPr>
        <dsp:cNvPr id="0" name=""/>
        <dsp:cNvSpPr/>
      </dsp:nvSpPr>
      <dsp:spPr>
        <a:xfrm>
          <a:off x="0" y="4304931"/>
          <a:ext cx="11473840" cy="61776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Wingate, T.G. and Bourdage, J.S. (2024) ‘What are interviews for? A qualitative study of employment interview goals and design, </a:t>
          </a:r>
          <a:r>
            <a:rPr lang="en-GB" sz="1400" i="1" kern="1200">
              <a:latin typeface="Arial" panose="020B0604020202020204" pitchFamily="34" charset="0"/>
              <a:cs typeface="Arial" panose="020B0604020202020204" pitchFamily="34" charset="0"/>
            </a:rPr>
            <a:t>Human Resource Management</a:t>
          </a: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, 63(4), pp. 555-580.</a:t>
          </a:r>
        </a:p>
      </dsp:txBody>
      <dsp:txXfrm>
        <a:off x="30157" y="4335088"/>
        <a:ext cx="11413526" cy="557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CECC3B-BD18-1643-8E78-BE3AC4A580D4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F1C969-88A9-0441-A9D7-52B3929BDA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780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255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941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591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CCNA = Cisco Certified Network Associate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9374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113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4176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LAN = Local Area Network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4393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2491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6550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9586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F1C969-88A9-0441-A9D7-52B3929BDA9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58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694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901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773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429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51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024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992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37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867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202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69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12412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189466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0566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3352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745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30"/>
            <a:ext cx="2356674" cy="6853283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1" name="Freeform 27"/>
            <p:cNvSpPr/>
            <p:nvPr/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5746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71" r:id="rId1"/>
    <p:sldLayoutId id="2147484472" r:id="rId2"/>
    <p:sldLayoutId id="2147484473" r:id="rId3"/>
    <p:sldLayoutId id="2147484474" r:id="rId4"/>
    <p:sldLayoutId id="2147484475" r:id="rId5"/>
    <p:sldLayoutId id="2147484476" r:id="rId6"/>
    <p:sldLayoutId id="2147484477" r:id="rId7"/>
    <p:sldLayoutId id="2147484478" r:id="rId8"/>
    <p:sldLayoutId id="2147484479" r:id="rId9"/>
    <p:sldLayoutId id="2147484480" r:id="rId10"/>
    <p:sldLayoutId id="2147484481" r:id="rId11"/>
    <p:sldLayoutId id="2147484482" r:id="rId12"/>
    <p:sldLayoutId id="2147484483" r:id="rId13"/>
    <p:sldLayoutId id="2147484484" r:id="rId14"/>
    <p:sldLayoutId id="2147484485" r:id="rId15"/>
    <p:sldLayoutId id="214748448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10" Type="http://schemas.openxmlformats.org/officeDocument/2006/relationships/image" Target="../media/image9.jpg"/><Relationship Id="rId4" Type="http://schemas.openxmlformats.org/officeDocument/2006/relationships/diagramLayout" Target="../diagrams/layout8.xml"/><Relationship Id="rId9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9.xml"/><Relationship Id="rId13" Type="http://schemas.openxmlformats.org/officeDocument/2006/relationships/diagramQuickStyle" Target="../diagrams/quickStyle10.xml"/><Relationship Id="rId3" Type="http://schemas.openxmlformats.org/officeDocument/2006/relationships/image" Target="../media/image10.png"/><Relationship Id="rId7" Type="http://schemas.openxmlformats.org/officeDocument/2006/relationships/diagramLayout" Target="../diagrams/layout9.xml"/><Relationship Id="rId12" Type="http://schemas.openxmlformats.org/officeDocument/2006/relationships/diagramLayout" Target="../diagrams/layout10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9.xml"/><Relationship Id="rId11" Type="http://schemas.openxmlformats.org/officeDocument/2006/relationships/diagramData" Target="../diagrams/data10.xml"/><Relationship Id="rId5" Type="http://schemas.openxmlformats.org/officeDocument/2006/relationships/image" Target="../media/image11.png"/><Relationship Id="rId15" Type="http://schemas.microsoft.com/office/2007/relationships/diagramDrawing" Target="../diagrams/drawing10.xml"/><Relationship Id="rId10" Type="http://schemas.microsoft.com/office/2007/relationships/diagramDrawing" Target="../diagrams/drawing9.xml"/><Relationship Id="rId4" Type="http://schemas.microsoft.com/office/2007/relationships/hdphoto" Target="../media/hdphoto1.wdp"/><Relationship Id="rId9" Type="http://schemas.openxmlformats.org/officeDocument/2006/relationships/diagramColors" Target="../diagrams/colors9.xml"/><Relationship Id="rId14" Type="http://schemas.openxmlformats.org/officeDocument/2006/relationships/diagramColors" Target="../diagrams/colors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8655B-F736-73FD-9BA8-9E586ADCEC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3845" y="4052624"/>
            <a:ext cx="10394719" cy="1848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“Recruiting Believers, not just workers”- </a:t>
            </a:r>
            <a:r>
              <a:rPr lang="en-U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SITA </a:t>
            </a:r>
            <a:br>
              <a:rPr lang="en-U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Network Field Technician (Heathrow)</a:t>
            </a:r>
            <a:endParaRPr lang="en-US" sz="4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5AA74FF4-504A-A746-C068-382B19CAAA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3044245"/>
              </p:ext>
            </p:extLst>
          </p:nvPr>
        </p:nvGraphicFramePr>
        <p:xfrm>
          <a:off x="5727605" y="620407"/>
          <a:ext cx="5865108" cy="3073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logo of university of wales&#10;&#10;Description automatically generated">
            <a:extLst>
              <a:ext uri="{FF2B5EF4-FFF2-40B4-BE49-F238E27FC236}">
                <a16:creationId xmlns:a16="http://schemas.microsoft.com/office/drawing/2014/main" id="{72AC5B6A-3738-8ADF-3CDE-81CCA90A3AF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6598" y="620407"/>
            <a:ext cx="4253284" cy="3073138"/>
          </a:xfrm>
          <a:prstGeom prst="roundRect">
            <a:avLst>
              <a:gd name="adj" fmla="val 16667"/>
            </a:avLst>
          </a:prstGeom>
          <a:ln>
            <a:solidFill>
              <a:schemeClr val="accent2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DB33A9-3EA0-4EE9-E95C-30A693251B1F}"/>
              </a:ext>
            </a:extLst>
          </p:cNvPr>
          <p:cNvSpPr txBox="1"/>
          <p:nvPr/>
        </p:nvSpPr>
        <p:spPr>
          <a:xfrm>
            <a:off x="9481988" y="6488668"/>
            <a:ext cx="2566576" cy="338554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1600" i="1" dirty="0">
                <a:solidFill>
                  <a:schemeClr val="accent1">
                    <a:lumMod val="75000"/>
                  </a:schemeClr>
                </a:solidFill>
                <a:latin typeface="Baguet Script" pitchFamily="2" charset="77"/>
              </a:rPr>
              <a:t>12 November 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F4AC8B-E767-5447-D047-7F15DA43397F}"/>
              </a:ext>
            </a:extLst>
          </p:cNvPr>
          <p:cNvSpPr txBox="1"/>
          <p:nvPr/>
        </p:nvSpPr>
        <p:spPr>
          <a:xfrm>
            <a:off x="3578476" y="5701545"/>
            <a:ext cx="5903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Inspired by Simon Sinek's Hiring Philosophy </a:t>
            </a:r>
          </a:p>
        </p:txBody>
      </p:sp>
    </p:spTree>
    <p:extLst>
      <p:ext uri="{BB962C8B-B14F-4D97-AF65-F5344CB8AC3E}">
        <p14:creationId xmlns:p14="http://schemas.microsoft.com/office/powerpoint/2010/main" val="759875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7000">
              <a:schemeClr val="bg1"/>
            </a:gs>
            <a:gs pos="29000">
              <a:schemeClr val="accent2">
                <a:lumMod val="75000"/>
              </a:schemeClr>
            </a:gs>
            <a:gs pos="36000">
              <a:schemeClr val="bg1"/>
            </a:gs>
            <a:gs pos="84000">
              <a:schemeClr val="accent3">
                <a:lumMod val="50000"/>
              </a:schemeClr>
            </a:gs>
            <a:gs pos="96000">
              <a:schemeClr val="bg1"/>
            </a:gs>
            <a:gs pos="62000">
              <a:schemeClr val="accent2">
                <a:lumMod val="50000"/>
              </a:schemeClr>
            </a:gs>
            <a:gs pos="70000">
              <a:schemeClr val="accent2">
                <a:lumMod val="95000"/>
                <a:lumOff val="5000"/>
              </a:schemeClr>
            </a:gs>
            <a:gs pos="77000">
              <a:schemeClr val="accent2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3922973-13F3-4CE6-8EFF-03799F494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186664C-CD2D-43B3-85D6-F2EBA42B7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accent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36910423-F477-4C74-89EE-E17D46F4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9F1A1-1549-0568-EBAE-36389EF81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US" b="1" dirty="0">
              <a:solidFill>
                <a:schemeClr val="accent3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D73677-BA99-7DAC-9CC6-3E61573AC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7283115"/>
              </p:ext>
            </p:extLst>
          </p:nvPr>
        </p:nvGraphicFramePr>
        <p:xfrm>
          <a:off x="309489" y="1983545"/>
          <a:ext cx="11633982" cy="42154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0049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D809BC76-F44D-47B4-ABD2-7CF577BA9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609F0FC6-7812-4768-BE4C-04496325B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accent1">
              <a:lumMod val="75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028" name="Picture 4" descr="How Emerging Tech Trends In Aviation Are Reshaping New-Age Aviation  Services? | by Priyanka Khupse | Medium">
            <a:extLst>
              <a:ext uri="{FF2B5EF4-FFF2-40B4-BE49-F238E27FC236}">
                <a16:creationId xmlns:a16="http://schemas.microsoft.com/office/drawing/2014/main" id="{B8917CEC-081E-68F7-04E5-10960B138C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38" r="20084"/>
          <a:stretch>
            <a:fillRect/>
          </a:stretch>
        </p:blipFill>
        <p:spPr bwMode="auto">
          <a:xfrm>
            <a:off x="8229598" y="10"/>
            <a:ext cx="396240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Freeform 5">
            <a:extLst>
              <a:ext uri="{FF2B5EF4-FFF2-40B4-BE49-F238E27FC236}">
                <a16:creationId xmlns:a16="http://schemas.microsoft.com/office/drawing/2014/main" id="{4CD46C57-EE1B-4881-B55F-E8DF063F6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C53AA3-38B9-87E5-6747-2DCA61779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048" y="787400"/>
            <a:ext cx="7445685" cy="778933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CF8CB5B-6F07-D8D1-E78A-C15CEEB8ED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7958689"/>
              </p:ext>
            </p:extLst>
          </p:nvPr>
        </p:nvGraphicFramePr>
        <p:xfrm>
          <a:off x="121023" y="1758365"/>
          <a:ext cx="7987551" cy="5035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89826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42B95A-73D1-41A2-BF45-A38C84554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9" y="0"/>
            <a:ext cx="121921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5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1C6DE-72FF-DB88-5F51-A5434654D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889" y="1059872"/>
            <a:ext cx="3012216" cy="4851349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Recruitment Process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AA44D-7FCF-A3BA-9278-A218963E1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0149" y="1059872"/>
            <a:ext cx="6861881" cy="5520565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is the process of attracting, selecting, and hiring the most suitable candidate for a job.</a:t>
            </a:r>
          </a:p>
          <a:p>
            <a:pPr marL="0" indent="0" algn="just">
              <a:lnSpc>
                <a:spcPct val="11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Step-by-step of the recruitment process: </a:t>
            </a:r>
          </a:p>
          <a:p>
            <a:pPr lvl="1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Plan &amp; Approve Vacancy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  <a:r>
              <a:rPr lang="en-GB" sz="18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 and Personal Specification </a:t>
            </a:r>
          </a:p>
          <a:p>
            <a:pPr lvl="1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Advertise &amp; Attract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Screen &amp; Shortlist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and Selection</a:t>
            </a:r>
            <a:endParaRPr lang="en-GB" sz="1800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Offer &amp; Pre-employment Checks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Onboard &amp; Evaluate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A person holding a document&#10;&#10;AI-generated content may be incorrect.">
            <a:extLst>
              <a:ext uri="{FF2B5EF4-FFF2-40B4-BE49-F238E27FC236}">
                <a16:creationId xmlns:a16="http://schemas.microsoft.com/office/drawing/2014/main" id="{71AACD18-8CBD-BDB5-BD19-BF0123CA77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047" y="2812472"/>
            <a:ext cx="3378200" cy="3352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BC9035-4BB0-7B72-DCCA-DA05015920CB}"/>
              </a:ext>
            </a:extLst>
          </p:cNvPr>
          <p:cNvSpPr txBox="1"/>
          <p:nvPr/>
        </p:nvSpPr>
        <p:spPr>
          <a:xfrm>
            <a:off x="4990149" y="690540"/>
            <a:ext cx="35824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Potočnik et al. (2021)</a:t>
            </a:r>
          </a:p>
        </p:txBody>
      </p:sp>
    </p:spTree>
    <p:extLst>
      <p:ext uri="{BB962C8B-B14F-4D97-AF65-F5344CB8AC3E}">
        <p14:creationId xmlns:p14="http://schemas.microsoft.com/office/powerpoint/2010/main" val="35453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9A60F59-CC8F-44DB-B57D-EBA0C3A9E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0BBE4-F39C-33CE-F83A-C453FFC8E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327579"/>
            <a:ext cx="9712998" cy="128089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analysis, Job description and Personal Specification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8235451-0514-46C2-AC4E-7D2141B34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3" name="Freeform 11">
            <a:extLst>
              <a:ext uri="{FF2B5EF4-FFF2-40B4-BE49-F238E27FC236}">
                <a16:creationId xmlns:a16="http://schemas.microsoft.com/office/drawing/2014/main" id="{0CA83327-46BA-4C48-9DD0-FE3331ED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4A643B5-5B5C-D661-DD46-9427725DFF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981723"/>
              </p:ext>
            </p:extLst>
          </p:nvPr>
        </p:nvGraphicFramePr>
        <p:xfrm>
          <a:off x="615462" y="2192055"/>
          <a:ext cx="11271738" cy="452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89DDDB9-D934-E712-7018-D2CAC0BA37A0}"/>
              </a:ext>
            </a:extLst>
          </p:cNvPr>
          <p:cNvSpPr txBox="1"/>
          <p:nvPr/>
        </p:nvSpPr>
        <p:spPr>
          <a:xfrm>
            <a:off x="615462" y="1682046"/>
            <a:ext cx="1089243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Analysis, job description and Personal specification based on Potočnik et al. (2021)</a:t>
            </a:r>
            <a:endParaRPr lang="en-US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252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4000">
              <a:schemeClr val="accent2">
                <a:lumMod val="50000"/>
                <a:alpha val="74857"/>
              </a:schemeClr>
            </a:gs>
            <a:gs pos="100000">
              <a:schemeClr val="bg1">
                <a:shade val="98000"/>
                <a:satMod val="120000"/>
                <a:alpha val="78000"/>
                <a:lumMod val="44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3922973-13F3-4CE6-8EFF-03799F494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186664C-CD2D-43B3-85D6-F2EBA42B7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accent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36910423-F477-4C74-89EE-E17D46F4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1A5ADB-E44F-2129-27D3-04BB46A72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3" y="787400"/>
            <a:ext cx="8458102" cy="77893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accent3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Type 1: Structure Interview</a:t>
            </a:r>
          </a:p>
        </p:txBody>
      </p:sp>
      <p:pic>
        <p:nvPicPr>
          <p:cNvPr id="8" name="Picture 7" descr="A person holding a paper and a person talking&#10;&#10;AI-generated content may be incorrect.">
            <a:extLst>
              <a:ext uri="{FF2B5EF4-FFF2-40B4-BE49-F238E27FC236}">
                <a16:creationId xmlns:a16="http://schemas.microsoft.com/office/drawing/2014/main" id="{5E2608CD-5517-208F-1925-9F69127FA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3057" y="2462282"/>
            <a:ext cx="3001931" cy="30019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E67228-345B-6732-EE72-83BC29BAC96F}"/>
              </a:ext>
            </a:extLst>
          </p:cNvPr>
          <p:cNvSpPr txBox="1"/>
          <p:nvPr/>
        </p:nvSpPr>
        <p:spPr>
          <a:xfrm>
            <a:off x="4589585" y="831752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E2B98650-D00B-BABA-FBEC-0118E01AAD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037726"/>
              </p:ext>
            </p:extLst>
          </p:nvPr>
        </p:nvGraphicFramePr>
        <p:xfrm>
          <a:off x="477012" y="2145647"/>
          <a:ext cx="6855413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90464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accent2">
                <a:lumMod val="50000"/>
              </a:schemeClr>
            </a:gs>
            <a:gs pos="91000">
              <a:schemeClr val="accent2">
                <a:lumMod val="75000"/>
              </a:schemeClr>
            </a:gs>
            <a:gs pos="61000">
              <a:schemeClr val="bg1">
                <a:shade val="98000"/>
                <a:satMod val="120000"/>
                <a:lumMod val="92000"/>
                <a:lumOff val="8000"/>
                <a:alpha val="63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3C2D7E-3F2E-404E-9B30-CB12DC972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1F7FD00-BF97-4325-B7C2-E451F2084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FB733A-ECC6-11C4-2374-4953BEC08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48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Type 2: Technical Interview</a:t>
            </a:r>
            <a:endParaRPr lang="en-US" dirty="0">
              <a:solidFill>
                <a:srgbClr val="0048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179B5294-DA4E-4926-B14A-DD6E07A12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7" name="Picture 6" descr="A cartoon of a person holding a wrench and a computer&#10;&#10;AI-generated content may be incorrect.">
            <a:extLst>
              <a:ext uri="{FF2B5EF4-FFF2-40B4-BE49-F238E27FC236}">
                <a16:creationId xmlns:a16="http://schemas.microsoft.com/office/drawing/2014/main" id="{FDF23076-0914-FAC9-C935-ACA55A0EEB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507" y="1528353"/>
            <a:ext cx="3374407" cy="5364189"/>
          </a:xfrm>
          <a:prstGeom prst="rect">
            <a:avLst/>
          </a:prstGeom>
        </p:spPr>
      </p:pic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EC681E7-55E0-5041-14E5-9BFBD04BF4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2814181"/>
              </p:ext>
            </p:extLst>
          </p:nvPr>
        </p:nvGraphicFramePr>
        <p:xfrm>
          <a:off x="4489483" y="2375780"/>
          <a:ext cx="7240963" cy="4433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91075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89000"/>
              </a:schemeClr>
            </a:gs>
            <a:gs pos="23000">
              <a:schemeClr val="accent2">
                <a:lumMod val="89000"/>
              </a:schemeClr>
            </a:gs>
            <a:gs pos="69000">
              <a:schemeClr val="accent2">
                <a:lumMod val="75000"/>
              </a:schemeClr>
            </a:gs>
            <a:gs pos="97000">
              <a:schemeClr val="accent2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0" name="Rectangle 1039">
            <a:extLst>
              <a:ext uri="{FF2B5EF4-FFF2-40B4-BE49-F238E27FC236}">
                <a16:creationId xmlns:a16="http://schemas.microsoft.com/office/drawing/2014/main" id="{C7C71D87-3F49-4BCF-A883-F707E8BF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1FE65-036A-BBCF-5817-5D0181B3A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213" y="354871"/>
            <a:ext cx="6742112" cy="128089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 Type 3: Hans-on test or practical test Interview</a:t>
            </a:r>
            <a:endParaRPr lang="en-US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2" name="Freeform 11">
            <a:extLst>
              <a:ext uri="{FF2B5EF4-FFF2-40B4-BE49-F238E27FC236}">
                <a16:creationId xmlns:a16="http://schemas.microsoft.com/office/drawing/2014/main" id="{F9E52235-B88C-4D77-984C-A7C57CA78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306814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1026" name="Picture 2" descr="Top 15 Data Center Technician Interview Questions &amp; Answers - Ziprecruiter">
            <a:extLst>
              <a:ext uri="{FF2B5EF4-FFF2-40B4-BE49-F238E27FC236}">
                <a16:creationId xmlns:a16="http://schemas.microsoft.com/office/drawing/2014/main" id="{AA93489D-A600-06F4-A4C1-ED648DD0EB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42" r="19410"/>
          <a:stretch>
            <a:fillRect/>
          </a:stretch>
        </p:blipFill>
        <p:spPr bwMode="auto">
          <a:xfrm>
            <a:off x="20" y="1730"/>
            <a:ext cx="3090472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pSp>
        <p:nvGrpSpPr>
          <p:cNvPr id="1044" name="Group 1043">
            <a:extLst>
              <a:ext uri="{FF2B5EF4-FFF2-40B4-BE49-F238E27FC236}">
                <a16:creationId xmlns:a16="http://schemas.microsoft.com/office/drawing/2014/main" id="{5552A84B-8851-405D-B8A8-7369A6BC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6814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1045" name="Freeform 11">
              <a:extLst>
                <a:ext uri="{FF2B5EF4-FFF2-40B4-BE49-F238E27FC236}">
                  <a16:creationId xmlns:a16="http://schemas.microsoft.com/office/drawing/2014/main" id="{7432EB9C-3261-48B0-8C9E-BBAC8EC4B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46" name="Freeform 12">
              <a:extLst>
                <a:ext uri="{FF2B5EF4-FFF2-40B4-BE49-F238E27FC236}">
                  <a16:creationId xmlns:a16="http://schemas.microsoft.com/office/drawing/2014/main" id="{B34577BF-92CE-40E9-8424-AAAA86E19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47" name="Freeform 13">
              <a:extLst>
                <a:ext uri="{FF2B5EF4-FFF2-40B4-BE49-F238E27FC236}">
                  <a16:creationId xmlns:a16="http://schemas.microsoft.com/office/drawing/2014/main" id="{E59688BF-02B8-4177-9BFF-D9388FD18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48" name="Freeform 14">
              <a:extLst>
                <a:ext uri="{FF2B5EF4-FFF2-40B4-BE49-F238E27FC236}">
                  <a16:creationId xmlns:a16="http://schemas.microsoft.com/office/drawing/2014/main" id="{7C1B48D5-4F38-4A42-A235-D150C8FB6F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49" name="Freeform 15">
              <a:extLst>
                <a:ext uri="{FF2B5EF4-FFF2-40B4-BE49-F238E27FC236}">
                  <a16:creationId xmlns:a16="http://schemas.microsoft.com/office/drawing/2014/main" id="{D63EC166-228D-4475-A192-3B6C7889A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0" name="Freeform 16">
              <a:extLst>
                <a:ext uri="{FF2B5EF4-FFF2-40B4-BE49-F238E27FC236}">
                  <a16:creationId xmlns:a16="http://schemas.microsoft.com/office/drawing/2014/main" id="{87553E39-E427-4DBA-BD56-1229E1DAA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1" name="Freeform 17">
              <a:extLst>
                <a:ext uri="{FF2B5EF4-FFF2-40B4-BE49-F238E27FC236}">
                  <a16:creationId xmlns:a16="http://schemas.microsoft.com/office/drawing/2014/main" id="{58FBA27C-5954-4308-919A-DDB27AA10C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2" name="Freeform 18">
              <a:extLst>
                <a:ext uri="{FF2B5EF4-FFF2-40B4-BE49-F238E27FC236}">
                  <a16:creationId xmlns:a16="http://schemas.microsoft.com/office/drawing/2014/main" id="{6F9D59A2-6EFA-4E70-BB51-4B2B80AF8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3" name="Freeform 19">
              <a:extLst>
                <a:ext uri="{FF2B5EF4-FFF2-40B4-BE49-F238E27FC236}">
                  <a16:creationId xmlns:a16="http://schemas.microsoft.com/office/drawing/2014/main" id="{58722E97-1E37-4E07-BE1B-49F45712D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4" name="Freeform 20">
              <a:extLst>
                <a:ext uri="{FF2B5EF4-FFF2-40B4-BE49-F238E27FC236}">
                  <a16:creationId xmlns:a16="http://schemas.microsoft.com/office/drawing/2014/main" id="{4BA7D523-89CE-4552-822B-5D07C7E22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5" name="Freeform 21">
              <a:extLst>
                <a:ext uri="{FF2B5EF4-FFF2-40B4-BE49-F238E27FC236}">
                  <a16:creationId xmlns:a16="http://schemas.microsoft.com/office/drawing/2014/main" id="{0805B698-70ED-418F-949A-15DA927EC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56" name="Freeform 22">
              <a:extLst>
                <a:ext uri="{FF2B5EF4-FFF2-40B4-BE49-F238E27FC236}">
                  <a16:creationId xmlns:a16="http://schemas.microsoft.com/office/drawing/2014/main" id="{2FC262F6-2F17-4FF9-976D-36430069AC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58" name="Group 1057">
            <a:extLst>
              <a:ext uri="{FF2B5EF4-FFF2-40B4-BE49-F238E27FC236}">
                <a16:creationId xmlns:a16="http://schemas.microsoft.com/office/drawing/2014/main" id="{15C6759D-A316-44FB-BAA1-41A9BAEBD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9536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059" name="Freeform 27">
              <a:extLst>
                <a:ext uri="{FF2B5EF4-FFF2-40B4-BE49-F238E27FC236}">
                  <a16:creationId xmlns:a16="http://schemas.microsoft.com/office/drawing/2014/main" id="{2C99C3E8-2AA3-4F6B-9124-69B6BC78B4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0" name="Freeform 28">
              <a:extLst>
                <a:ext uri="{FF2B5EF4-FFF2-40B4-BE49-F238E27FC236}">
                  <a16:creationId xmlns:a16="http://schemas.microsoft.com/office/drawing/2014/main" id="{83E8DD31-651B-493F-A510-08B8A67FF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1" name="Freeform 29">
              <a:extLst>
                <a:ext uri="{FF2B5EF4-FFF2-40B4-BE49-F238E27FC236}">
                  <a16:creationId xmlns:a16="http://schemas.microsoft.com/office/drawing/2014/main" id="{CF378E01-DE98-49C1-BA6A-CE9A12BE9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2" name="Freeform 30">
              <a:extLst>
                <a:ext uri="{FF2B5EF4-FFF2-40B4-BE49-F238E27FC236}">
                  <a16:creationId xmlns:a16="http://schemas.microsoft.com/office/drawing/2014/main" id="{51C6658C-C674-43A3-B7D5-E1D167D92F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3" name="Freeform 31">
              <a:extLst>
                <a:ext uri="{FF2B5EF4-FFF2-40B4-BE49-F238E27FC236}">
                  <a16:creationId xmlns:a16="http://schemas.microsoft.com/office/drawing/2014/main" id="{DF23D4C6-8AA4-481B-B5CC-DD228BA30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4" name="Freeform 32">
              <a:extLst>
                <a:ext uri="{FF2B5EF4-FFF2-40B4-BE49-F238E27FC236}">
                  <a16:creationId xmlns:a16="http://schemas.microsoft.com/office/drawing/2014/main" id="{129B04C3-4B8A-4E90-8807-F9A6FAE74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5" name="Freeform 33">
              <a:extLst>
                <a:ext uri="{FF2B5EF4-FFF2-40B4-BE49-F238E27FC236}">
                  <a16:creationId xmlns:a16="http://schemas.microsoft.com/office/drawing/2014/main" id="{B8597535-8174-49AA-94A7-E608342E5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6" name="Freeform 34">
              <a:extLst>
                <a:ext uri="{FF2B5EF4-FFF2-40B4-BE49-F238E27FC236}">
                  <a16:creationId xmlns:a16="http://schemas.microsoft.com/office/drawing/2014/main" id="{F2FEFE5A-4435-4C8D-8A44-08D2D28E5D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7" name="Freeform 35">
              <a:extLst>
                <a:ext uri="{FF2B5EF4-FFF2-40B4-BE49-F238E27FC236}">
                  <a16:creationId xmlns:a16="http://schemas.microsoft.com/office/drawing/2014/main" id="{FA209986-26CB-4CE9-AD55-76C359D41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8" name="Freeform 36">
              <a:extLst>
                <a:ext uri="{FF2B5EF4-FFF2-40B4-BE49-F238E27FC236}">
                  <a16:creationId xmlns:a16="http://schemas.microsoft.com/office/drawing/2014/main" id="{D4EBBD13-CB15-4CE3-AA0A-F828CD4D7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69" name="Freeform 37">
              <a:extLst>
                <a:ext uri="{FF2B5EF4-FFF2-40B4-BE49-F238E27FC236}">
                  <a16:creationId xmlns:a16="http://schemas.microsoft.com/office/drawing/2014/main" id="{C15697DE-093E-4414-AFF5-57941C52D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70" name="Freeform 38">
              <a:extLst>
                <a:ext uri="{FF2B5EF4-FFF2-40B4-BE49-F238E27FC236}">
                  <a16:creationId xmlns:a16="http://schemas.microsoft.com/office/drawing/2014/main" id="{C7AA6B1E-510D-4651-91FD-B77E1F0E9D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72" name="Rectangle 1071">
            <a:extLst>
              <a:ext uri="{FF2B5EF4-FFF2-40B4-BE49-F238E27FC236}">
                <a16:creationId xmlns:a16="http://schemas.microsoft.com/office/drawing/2014/main" id="{EFAD192E-6453-4479-A9DF-054811745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6814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55C172A4-834D-6D0A-4CAA-DD3C539B0D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6153256"/>
              </p:ext>
            </p:extLst>
          </p:nvPr>
        </p:nvGraphicFramePr>
        <p:xfrm>
          <a:off x="3509726" y="2133600"/>
          <a:ext cx="7994886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573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2000">
              <a:schemeClr val="tx2">
                <a:lumMod val="10000"/>
              </a:schemeClr>
            </a:gs>
            <a:gs pos="28000">
              <a:schemeClr val="accent2"/>
            </a:gs>
            <a:gs pos="63000">
              <a:schemeClr val="tx2">
                <a:lumMod val="2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3922973-13F3-4CE6-8EFF-03799F494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186664C-CD2D-43B3-85D6-F2EBA42B7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accent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36910423-F477-4C74-89EE-E17D46F4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6E9676-CAFC-F9A5-1E9A-A6B45DA42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 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9B538CF2-AE95-B990-84F7-8E83743980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446707"/>
              </p:ext>
            </p:extLst>
          </p:nvPr>
        </p:nvGraphicFramePr>
        <p:xfrm>
          <a:off x="-138488" y="2625121"/>
          <a:ext cx="8368087" cy="3994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48898732-4936-0A14-B603-DEA489D8AB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687257" y="4192409"/>
            <a:ext cx="2665591" cy="266559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95E1D8E-D2A4-A107-7E7F-A5EC9BD3C0B1}"/>
              </a:ext>
            </a:extLst>
          </p:cNvPr>
          <p:cNvSpPr txBox="1"/>
          <p:nvPr/>
        </p:nvSpPr>
        <p:spPr>
          <a:xfrm>
            <a:off x="58407" y="1822552"/>
            <a:ext cx="789562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  <a:defRPr sz="1800"/>
            </a:pPr>
            <a:r>
              <a:rPr lang="en-GB" sz="20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Techniques will apply for IT job and the definition based on Hargie (2021):</a:t>
            </a:r>
          </a:p>
          <a:p>
            <a:pPr marL="0" indent="0">
              <a:buNone/>
              <a:defRPr sz="1800"/>
            </a:pPr>
            <a:r>
              <a:rPr lang="en-GB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 descr="A box with colorful question marks&#10;&#10;AI-generated content may be incorrect.">
            <a:extLst>
              <a:ext uri="{FF2B5EF4-FFF2-40B4-BE49-F238E27FC236}">
                <a16:creationId xmlns:a16="http://schemas.microsoft.com/office/drawing/2014/main" id="{C195277A-1170-F8BC-1279-A1FE833610A0}"/>
              </a:ext>
            </a:extLst>
          </p:cNvPr>
          <p:cNvPicPr>
            <a:picLocks noChangeAspect="1"/>
          </p:cNvPicPr>
          <p:nvPr/>
        </p:nvPicPr>
        <p:blipFill>
          <a:blip r:embed="rId10">
            <a:alphaModFix amt="50000"/>
          </a:blip>
          <a:stretch>
            <a:fillRect/>
          </a:stretch>
        </p:blipFill>
        <p:spPr>
          <a:xfrm>
            <a:off x="8876518" y="1062972"/>
            <a:ext cx="3098121" cy="41125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85555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7000">
              <a:schemeClr val="accent2">
                <a:lumMod val="75000"/>
              </a:schemeClr>
            </a:gs>
            <a:gs pos="40000">
              <a:schemeClr val="accent1">
                <a:lumMod val="75000"/>
              </a:schemeClr>
            </a:gs>
            <a:gs pos="13000">
              <a:schemeClr val="accent1">
                <a:lumMod val="50000"/>
              </a:schemeClr>
            </a:gs>
            <a:gs pos="90000">
              <a:schemeClr val="accent1"/>
            </a:gs>
            <a:gs pos="96000">
              <a:schemeClr val="accent2">
                <a:lumMod val="50000"/>
              </a:schemeClr>
            </a:gs>
            <a:gs pos="0">
              <a:schemeClr val="bg1">
                <a:shade val="98000"/>
                <a:satMod val="120000"/>
                <a:lumMod val="98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BB0A103-F1F7-AA9C-736B-49913ED9F9B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6527800" y="2182650"/>
            <a:ext cx="2054497" cy="45197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B4F76E-E746-2680-D01B-A3B7843AC23A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rcRect/>
          <a:stretch/>
        </p:blipFill>
        <p:spPr>
          <a:xfrm>
            <a:off x="261252" y="2182650"/>
            <a:ext cx="2281532" cy="45197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B291FC-00CD-07DC-22CD-0FC1EE69A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0591" y="631186"/>
            <a:ext cx="10273553" cy="1280890"/>
          </a:xfrm>
        </p:spPr>
        <p:txBody>
          <a:bodyPr/>
          <a:lstStyle/>
          <a:p>
            <a:r>
              <a:rPr lang="en-US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Face-to-Face Interview vs Online Interview</a:t>
            </a:r>
          </a:p>
        </p:txBody>
      </p:sp>
      <p:graphicFrame>
        <p:nvGraphicFramePr>
          <p:cNvPr id="19" name="Content Placeholder 18">
            <a:extLst>
              <a:ext uri="{FF2B5EF4-FFF2-40B4-BE49-F238E27FC236}">
                <a16:creationId xmlns:a16="http://schemas.microsoft.com/office/drawing/2014/main" id="{8B10535B-F1B5-0113-2E0B-A6316145ACE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2515150"/>
              </p:ext>
            </p:extLst>
          </p:nvPr>
        </p:nvGraphicFramePr>
        <p:xfrm>
          <a:off x="261252" y="2182648"/>
          <a:ext cx="6266543" cy="4519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785E8229-188D-89DB-4413-11947E42B02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25414809"/>
              </p:ext>
            </p:extLst>
          </p:nvPr>
        </p:nvGraphicFramePr>
        <p:xfrm>
          <a:off x="6527795" y="2182647"/>
          <a:ext cx="5572347" cy="4519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237D3A0-F0BC-9873-0D46-9547E07E5CDE}"/>
              </a:ext>
            </a:extLst>
          </p:cNvPr>
          <p:cNvSpPr txBox="1"/>
          <p:nvPr/>
        </p:nvSpPr>
        <p:spPr>
          <a:xfrm>
            <a:off x="261253" y="1271631"/>
            <a:ext cx="11838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Wingate and Bourdage (2024) noted that face-to-face interviews and Online Interviews have their pros and cons.</a:t>
            </a:r>
          </a:p>
        </p:txBody>
      </p:sp>
    </p:spTree>
    <p:extLst>
      <p:ext uri="{BB962C8B-B14F-4D97-AF65-F5344CB8AC3E}">
        <p14:creationId xmlns:p14="http://schemas.microsoft.com/office/powerpoint/2010/main" val="415574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AsOne/>
      </p:bldGraphic>
      <p:bldGraphic spid="18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E8563-7A55-83BF-B2EF-03F76F471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5109" y="624110"/>
            <a:ext cx="9819503" cy="128089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6594F21-25D9-E072-B40D-CEDF58299D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6017689"/>
              </p:ext>
            </p:extLst>
          </p:nvPr>
        </p:nvGraphicFramePr>
        <p:xfrm>
          <a:off x="687388" y="1675804"/>
          <a:ext cx="10978519" cy="4837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8612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8000">
              <a:schemeClr val="bg1">
                <a:tint val="90000"/>
                <a:lumMod val="120000"/>
              </a:schemeClr>
            </a:gs>
            <a:gs pos="83000">
              <a:schemeClr val="bg1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33CBDA-ACD1-0592-B08B-6277C48BBA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BA43B-4251-D60E-F633-3D5615910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5841" y="651638"/>
            <a:ext cx="9320048" cy="84719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AE3FBD4-82E1-3386-FBFE-0241BA2CDE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0352224"/>
              </p:ext>
            </p:extLst>
          </p:nvPr>
        </p:nvGraphicFramePr>
        <p:xfrm>
          <a:off x="413360" y="1498828"/>
          <a:ext cx="11473840" cy="49508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2821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B28271E-9555-42CD-BD73-34342E2C8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6BD4240E-6DDD-4EE5-A78F-73FA03FFB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EF140C05-5A32-4121-BA59-39C09D218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22E56440-2EF9-456B-A139-1EE8EAD95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B9475300-3C94-4891-8DC1-32A481BC9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CFB1402-A2ED-4D11-874C-0AB6FF4D2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E0FE3BE1-58D7-46C0-AE4E-B17543893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4498F76B-1EB5-4825-B5A5-B67DD6F8E5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7E7BF4CC-6307-4B94-9A6F-13CE0FA3B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F0043F8-898A-4BEE-8EFB-902C0EF25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CE793A4A-9FAE-4C74-904A-E586185E0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4DBD540B-DF85-4B25-899B-35EC608D2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3753F73A-23B3-4FAA-A620-BD721A126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267D78B-5467-413E-AA16-317DC14D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0"/>
            <a:ext cx="235667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DB4FB125-4A45-46ED-BB4C-57BB75D98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E3598A84-A979-4879-8893-B8318DCE6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112EB207-FB2F-4573-8255-F21ADC664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A3484ADB-0708-464C-8AED-81B67BE55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266C770-33FF-4943-AACF-26ABEE311C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C2F7E316-AFCD-45C6-B641-0EBDF4737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CF53548F-37E3-4E7B-96DD-FDB6DB7C0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15551288-4951-4542-8F8C-47E81FEE2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F7A81699-A895-4857-971F-AF0BB39B6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0FB9E957-B609-48F1-A907-D42E8CC60E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1DB202BD-DA2A-42A1-979D-E66957BD0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B56C813B-29AB-460E-A49D-A44263DBD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02C63E57-6267-4B3F-B340-7BB32196E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2A337B9A-DE2D-4671-B699-5EDA7354E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5FFA5E0-4C70-431D-A19D-18415F6C4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A group of candles with question marks&#10;&#10;AI-generated content may be incorrect.">
            <a:extLst>
              <a:ext uri="{FF2B5EF4-FFF2-40B4-BE49-F238E27FC236}">
                <a16:creationId xmlns:a16="http://schemas.microsoft.com/office/drawing/2014/main" id="{CA60B392-8BEA-3CAC-8440-724308FD16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3184" b="1056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BBE55C11-4C41-45E4-A00F-83DEE6BB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3632297"/>
            <a:ext cx="7527616" cy="2170389"/>
          </a:xfrm>
          <a:custGeom>
            <a:avLst/>
            <a:gdLst>
              <a:gd name="connsiteX0" fmla="*/ 0 w 7527616"/>
              <a:gd name="connsiteY0" fmla="*/ 0 h 2170389"/>
              <a:gd name="connsiteX1" fmla="*/ 85411 w 7527616"/>
              <a:gd name="connsiteY1" fmla="*/ 0 h 2170389"/>
              <a:gd name="connsiteX2" fmla="*/ 926533 w 7527616"/>
              <a:gd name="connsiteY2" fmla="*/ 0 h 2170389"/>
              <a:gd name="connsiteX3" fmla="*/ 1114264 w 7527616"/>
              <a:gd name="connsiteY3" fmla="*/ 0 h 2170389"/>
              <a:gd name="connsiteX4" fmla="*/ 6544376 w 7527616"/>
              <a:gd name="connsiteY4" fmla="*/ 0 h 2170389"/>
              <a:gd name="connsiteX5" fmla="*/ 6610082 w 7527616"/>
              <a:gd name="connsiteY5" fmla="*/ 26276 h 2170389"/>
              <a:gd name="connsiteX6" fmla="*/ 6619468 w 7527616"/>
              <a:gd name="connsiteY6" fmla="*/ 36786 h 2170389"/>
              <a:gd name="connsiteX7" fmla="*/ 7506496 w 7527616"/>
              <a:gd name="connsiteY7" fmla="*/ 1024760 h 2170389"/>
              <a:gd name="connsiteX8" fmla="*/ 7506496 w 7527616"/>
              <a:gd name="connsiteY8" fmla="*/ 1140374 h 2170389"/>
              <a:gd name="connsiteX9" fmla="*/ 6619468 w 7527616"/>
              <a:gd name="connsiteY9" fmla="*/ 2133603 h 2170389"/>
              <a:gd name="connsiteX10" fmla="*/ 6610082 w 7527616"/>
              <a:gd name="connsiteY10" fmla="*/ 2144113 h 2170389"/>
              <a:gd name="connsiteX11" fmla="*/ 6544376 w 7527616"/>
              <a:gd name="connsiteY11" fmla="*/ 2170389 h 2170389"/>
              <a:gd name="connsiteX12" fmla="*/ 1114264 w 7527616"/>
              <a:gd name="connsiteY12" fmla="*/ 2170389 h 2170389"/>
              <a:gd name="connsiteX13" fmla="*/ 926533 w 7527616"/>
              <a:gd name="connsiteY13" fmla="*/ 2170389 h 2170389"/>
              <a:gd name="connsiteX14" fmla="*/ 146150 w 7527616"/>
              <a:gd name="connsiteY14" fmla="*/ 2170389 h 2170389"/>
              <a:gd name="connsiteX15" fmla="*/ 0 w 7527616"/>
              <a:gd name="connsiteY15" fmla="*/ 2170389 h 2170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27616" h="2170389">
                <a:moveTo>
                  <a:pt x="0" y="0"/>
                </a:moveTo>
                <a:lnTo>
                  <a:pt x="85411" y="0"/>
                </a:lnTo>
                <a:cubicBezTo>
                  <a:pt x="290008" y="0"/>
                  <a:pt x="562804" y="0"/>
                  <a:pt x="926533" y="0"/>
                </a:cubicBezTo>
                <a:cubicBezTo>
                  <a:pt x="926533" y="0"/>
                  <a:pt x="926533" y="0"/>
                  <a:pt x="1114264" y="0"/>
                </a:cubicBezTo>
                <a:cubicBezTo>
                  <a:pt x="1114264" y="0"/>
                  <a:pt x="1114264" y="0"/>
                  <a:pt x="6544376" y="0"/>
                </a:cubicBezTo>
                <a:cubicBezTo>
                  <a:pt x="6567842" y="0"/>
                  <a:pt x="6591309" y="10510"/>
                  <a:pt x="6610082" y="26276"/>
                </a:cubicBezTo>
                <a:cubicBezTo>
                  <a:pt x="6614775" y="26276"/>
                  <a:pt x="6619468" y="31531"/>
                  <a:pt x="6619468" y="36786"/>
                </a:cubicBezTo>
                <a:cubicBezTo>
                  <a:pt x="6619468" y="36786"/>
                  <a:pt x="6619468" y="36786"/>
                  <a:pt x="7506496" y="1024760"/>
                </a:cubicBezTo>
                <a:cubicBezTo>
                  <a:pt x="7534656" y="1056291"/>
                  <a:pt x="7534656" y="1108843"/>
                  <a:pt x="7506496" y="1140374"/>
                </a:cubicBezTo>
                <a:cubicBezTo>
                  <a:pt x="7506496" y="1140374"/>
                  <a:pt x="7506496" y="1140374"/>
                  <a:pt x="6619468" y="2133603"/>
                </a:cubicBezTo>
                <a:cubicBezTo>
                  <a:pt x="6619468" y="2133603"/>
                  <a:pt x="6614775" y="2138858"/>
                  <a:pt x="6610082" y="2144113"/>
                </a:cubicBezTo>
                <a:cubicBezTo>
                  <a:pt x="6591309" y="2159879"/>
                  <a:pt x="6567842" y="2170389"/>
                  <a:pt x="6544376" y="2170389"/>
                </a:cubicBezTo>
                <a:cubicBezTo>
                  <a:pt x="6544376" y="2170389"/>
                  <a:pt x="6544376" y="2170389"/>
                  <a:pt x="1114264" y="2170389"/>
                </a:cubicBezTo>
                <a:cubicBezTo>
                  <a:pt x="1114264" y="2170389"/>
                  <a:pt x="1114264" y="2170389"/>
                  <a:pt x="926533" y="2170389"/>
                </a:cubicBezTo>
                <a:cubicBezTo>
                  <a:pt x="926533" y="2170389"/>
                  <a:pt x="926533" y="2170389"/>
                  <a:pt x="146150" y="2170389"/>
                </a:cubicBezTo>
                <a:lnTo>
                  <a:pt x="0" y="2170389"/>
                </a:lnTo>
                <a:close/>
              </a:path>
            </a:pathLst>
          </a:custGeom>
          <a:solidFill>
            <a:srgbClr val="325B39">
              <a:alpha val="87843"/>
            </a:srgb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1DC89-B563-0CAB-65C9-C7D9684A4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627" y="4258227"/>
            <a:ext cx="5454227" cy="958911"/>
          </a:xfrm>
        </p:spPr>
        <p:txBody>
          <a:bodyPr vert="horz" lIns="91440" tIns="45720" rIns="91440" bIns="45720" rtlCol="0" anchor="b">
            <a:normAutofit fontScale="90000"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US" sz="7300" b="1" dirty="0">
                <a:ln/>
                <a:solidFill>
                  <a:srgbClr val="FFC000"/>
                </a:solidFill>
              </a:rPr>
              <a:t>THANKS</a:t>
            </a:r>
            <a:r>
              <a:rPr lang="en-US" sz="4400" b="1" dirty="0">
                <a:ln/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6646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F20B7C8E-B819-43F3-AAF9-EE50B1A836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41176</TotalTime>
  <Words>944</Words>
  <Application>Microsoft Macintosh PowerPoint</Application>
  <PresentationFormat>Widescreen</PresentationFormat>
  <Paragraphs>142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Baguet Script</vt:lpstr>
      <vt:lpstr>Century Gothic</vt:lpstr>
      <vt:lpstr>Courier New</vt:lpstr>
      <vt:lpstr>Wingdings 3</vt:lpstr>
      <vt:lpstr>Wisp</vt:lpstr>
      <vt:lpstr>“Recruiting Believers, not just workers”- SITA  IT Network Field Technician (Heathrow)</vt:lpstr>
      <vt:lpstr>Table of contents</vt:lpstr>
      <vt:lpstr>INTRODUCTION</vt:lpstr>
      <vt:lpstr>Recruitment Process</vt:lpstr>
      <vt:lpstr>Job analysis, Job description and Personal Specification</vt:lpstr>
      <vt:lpstr>Interview Type 1: Structure Interview</vt:lpstr>
      <vt:lpstr>Interview Type 2: Technical Interview</vt:lpstr>
      <vt:lpstr>Interview Type 3: Hans-on test or practical test Interview</vt:lpstr>
      <vt:lpstr>Questioning Techniques </vt:lpstr>
      <vt:lpstr> Face-to-Face Interview vs Online Interview</vt:lpstr>
      <vt:lpstr>Conclusion </vt:lpstr>
      <vt:lpstr>References</vt:lpstr>
      <vt:lpstr>THANKS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joanitateixeira fernandes</dc:creator>
  <cp:lastModifiedBy>joanitateixeira fernandes</cp:lastModifiedBy>
  <cp:revision>111</cp:revision>
  <dcterms:created xsi:type="dcterms:W3CDTF">2024-11-03T12:59:50Z</dcterms:created>
  <dcterms:modified xsi:type="dcterms:W3CDTF">2025-11-09T12:26:43Z</dcterms:modified>
</cp:coreProperties>
</file>